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9"/>
  </p:notesMasterIdLst>
  <p:handoutMasterIdLst>
    <p:handoutMasterId r:id="rId30"/>
  </p:handoutMasterIdLst>
  <p:sldIdLst>
    <p:sldId id="292" r:id="rId4"/>
    <p:sldId id="304" r:id="rId5"/>
    <p:sldId id="380" r:id="rId6"/>
    <p:sldId id="293" r:id="rId7"/>
    <p:sldId id="336" r:id="rId8"/>
    <p:sldId id="385" r:id="rId9"/>
    <p:sldId id="339" r:id="rId10"/>
    <p:sldId id="383" r:id="rId11"/>
    <p:sldId id="384" r:id="rId12"/>
    <p:sldId id="341" r:id="rId13"/>
    <p:sldId id="377" r:id="rId14"/>
    <p:sldId id="376" r:id="rId15"/>
    <p:sldId id="345" r:id="rId16"/>
    <p:sldId id="372" r:id="rId17"/>
    <p:sldId id="352" r:id="rId18"/>
    <p:sldId id="354" r:id="rId19"/>
    <p:sldId id="355" r:id="rId20"/>
    <p:sldId id="378" r:id="rId21"/>
    <p:sldId id="362" r:id="rId22"/>
    <p:sldId id="365" r:id="rId23"/>
    <p:sldId id="391" r:id="rId24"/>
    <p:sldId id="351" r:id="rId25"/>
    <p:sldId id="392" r:id="rId26"/>
    <p:sldId id="387" r:id="rId27"/>
    <p:sldId id="335" r:id="rId28"/>
  </p:sldIdLst>
  <p:sldSz cx="10440988" cy="7561263"/>
  <p:notesSz cx="6735763" cy="9869488"/>
  <p:defaultTextStyle>
    <a:defPPr>
      <a:defRPr lang="ja-JP"/>
    </a:defPPr>
    <a:lvl1pPr marL="0" algn="l" defTabSz="102870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1pPr>
    <a:lvl2pPr marL="514350" algn="l" defTabSz="102870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2pPr>
    <a:lvl3pPr marL="1028700" algn="l" defTabSz="102870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3pPr>
    <a:lvl4pPr marL="1543050" algn="l" defTabSz="102870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4pPr>
    <a:lvl5pPr marL="2057400" algn="l" defTabSz="102870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5pPr>
    <a:lvl6pPr marL="2571750" algn="l" defTabSz="102870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6pPr>
    <a:lvl7pPr marL="3086100" algn="l" defTabSz="102870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7pPr>
    <a:lvl8pPr marL="3600450" algn="l" defTabSz="102870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8pPr>
    <a:lvl9pPr marL="4114800" algn="l" defTabSz="102870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356">
          <p15:clr>
            <a:srgbClr val="A4A3A4"/>
          </p15:clr>
        </p15:guide>
        <p15:guide id="4" pos="32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2" autoAdjust="0"/>
    <p:restoredTop sz="70571" autoAdjust="0"/>
  </p:normalViewPr>
  <p:slideViewPr>
    <p:cSldViewPr snapToGrid="0">
      <p:cViewPr>
        <p:scale>
          <a:sx n="40" d="100"/>
          <a:sy n="40" d="100"/>
        </p:scale>
        <p:origin x="802" y="14"/>
      </p:cViewPr>
      <p:guideLst>
        <p:guide orient="horz" pos="2137"/>
        <p:guide pos="2880"/>
        <p:guide orient="horz" pos="2356"/>
        <p:guide pos="328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012"/>
    </p:cViewPr>
  </p:sorterViewPr>
  <p:notesViewPr>
    <p:cSldViewPr snapToGrid="0">
      <p:cViewPr varScale="1">
        <p:scale>
          <a:sx n="57" d="100"/>
          <a:sy n="57" d="100"/>
        </p:scale>
        <p:origin x="-2484" y="-90"/>
      </p:cViewPr>
      <p:guideLst>
        <p:guide orient="horz" pos="3108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128B6-3A44-486F-A62E-F46B8B30A9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0379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E9848-E0E4-4D83-8775-2C0A0B414D37}" type="datetimeFigureOut">
              <a:rPr kumimoji="1" lang="ja-JP" altLang="en-US" smtClean="0"/>
              <a:pPr/>
              <a:t>2020/12/23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812800" y="739775"/>
            <a:ext cx="5110163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5600A-CA2B-4775-8EAB-53519D5388C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7807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870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1pPr>
    <a:lvl2pPr marL="514350" algn="l" defTabSz="102870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2pPr>
    <a:lvl3pPr marL="1028700" algn="l" defTabSz="102870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3pPr>
    <a:lvl4pPr marL="1543050" algn="l" defTabSz="102870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4pPr>
    <a:lvl5pPr marL="2057400" algn="l" defTabSz="102870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5pPr>
    <a:lvl6pPr marL="2571750" algn="l" defTabSz="102870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6pPr>
    <a:lvl7pPr marL="3086100" algn="l" defTabSz="102870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7pPr>
    <a:lvl8pPr marL="3600450" algn="l" defTabSz="102870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8pPr>
    <a:lvl9pPr marL="4114800" algn="l" defTabSz="1028700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12800" y="739775"/>
            <a:ext cx="5110163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403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5B4DD6-26A8-41CD-8DC0-1DD60A31BA77}" type="slidenum">
              <a:rPr lang="ja-JP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72320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66A70A-2EDA-4DC8-BC21-E8D762A433C7}" type="slidenum">
              <a:rPr lang="ja-JP" altLang="en-US">
                <a:solidFill>
                  <a:prstClr val="black"/>
                </a:solidFill>
              </a:rPr>
              <a:pPr/>
              <a:t>24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12800" y="739775"/>
            <a:ext cx="5110163" cy="370205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12800" y="739775"/>
            <a:ext cx="5110163" cy="3702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積雲対流、波、境界層は基本的な考え方（流体の乱れ）は似ている</a:t>
            </a:r>
            <a:endParaRPr kumimoji="1" lang="en-US" altLang="ja-JP" dirty="0"/>
          </a:p>
          <a:p>
            <a:r>
              <a:rPr kumimoji="1" lang="ja-JP" altLang="en-US" dirty="0"/>
              <a:t>放射（電磁気）、雲の微物理（分子）は異なる。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600A-CA2B-4775-8EAB-53519D5388C8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3225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12800" y="739775"/>
            <a:ext cx="5110163" cy="3702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動粘性係数</a:t>
            </a:r>
            <a:r>
              <a:rPr kumimoji="1" lang="en-US" altLang="ja-JP" dirty="0"/>
              <a:t>: </a:t>
            </a:r>
            <a:r>
              <a:rPr kumimoji="1" lang="ja-JP" altLang="en-US" dirty="0"/>
              <a:t>水 </a:t>
            </a:r>
            <a:r>
              <a:rPr kumimoji="1" lang="en-US" altLang="ja-JP" dirty="0"/>
              <a:t>1x 10-6 m2 s-1</a:t>
            </a:r>
          </a:p>
          <a:p>
            <a:r>
              <a:rPr kumimoji="1" lang="ja-JP" altLang="en-US" dirty="0"/>
              <a:t>大体数千程度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600A-CA2B-4775-8EAB-53519D5388C8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7896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5600A-CA2B-4775-8EAB-53519D5388C8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1416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ナビエ・ストークス方程式で、左辺に現れる密度は基準密度から変化しないとし、かつ右辺の浮力項の密度変化は温度変化に比例すると仮定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600A-CA2B-4775-8EAB-53519D5388C8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389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5600A-CA2B-4775-8EAB-53519D5388C8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6534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5600A-CA2B-4775-8EAB-53519D5388C8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69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12800" y="739775"/>
            <a:ext cx="5110163" cy="3702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凸凹がある場合を考え</a:t>
            </a:r>
            <a:r>
              <a:rPr kumimoji="1" lang="en-US" altLang="ja-JP" dirty="0"/>
              <a:t>z=z_{0m}</a:t>
            </a:r>
            <a:r>
              <a:rPr kumimoji="1" lang="ja-JP" altLang="en-US" dirty="0"/>
              <a:t>で</a:t>
            </a:r>
            <a:r>
              <a:rPr kumimoji="1" lang="en-US" altLang="ja-JP" dirty="0"/>
              <a:t>u=0</a:t>
            </a:r>
            <a:r>
              <a:rPr kumimoji="1" lang="ja-JP" altLang="en-US" dirty="0"/>
              <a:t>を仮定。</a:t>
            </a:r>
            <a:endParaRPr kumimoji="1" lang="en-US" altLang="ja-JP" dirty="0"/>
          </a:p>
          <a:p>
            <a:r>
              <a:rPr kumimoji="1" lang="ja-JP" altLang="en-US" dirty="0"/>
              <a:t>速度は対数分布をとる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600A-CA2B-4775-8EAB-53519D5388C8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901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12800" y="739775"/>
            <a:ext cx="5110163" cy="3702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W: </a:t>
            </a:r>
            <a:r>
              <a:rPr kumimoji="1" lang="ja-JP" altLang="en-US" dirty="0"/>
              <a:t>鉛直風速の代表的速さ</a:t>
            </a:r>
            <a:endParaRPr kumimoji="1" lang="en-US" altLang="ja-JP" dirty="0"/>
          </a:p>
          <a:p>
            <a:r>
              <a:rPr kumimoji="1" lang="ja-JP" altLang="en-US" dirty="0"/>
              <a:t>海面の場合，風速大で波の高さ大粗度大とする</a:t>
            </a:r>
            <a:endParaRPr kumimoji="1" lang="en-US" altLang="ja-JP" dirty="0"/>
          </a:p>
          <a:p>
            <a:r>
              <a:rPr kumimoji="1" lang="en-US" altLang="ja-JP" dirty="0"/>
              <a:t>CD:</a:t>
            </a:r>
            <a:r>
              <a:rPr kumimoji="1" lang="en-US" altLang="ja-JP" baseline="0" dirty="0"/>
              <a:t> 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600A-CA2B-4775-8EAB-53519D5388C8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5702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83074" y="2348893"/>
            <a:ext cx="8874840" cy="1620771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66148" y="4284716"/>
            <a:ext cx="7308692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6A0E-7490-4B6A-9F1E-C62F808AB56B}" type="datetime1">
              <a:rPr kumimoji="1" lang="ja-JP" altLang="en-US" smtClean="0"/>
              <a:pPr/>
              <a:t>2020/12/23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71CD-8C8D-4015-BE9C-451C380C3DFA}" type="datetime1">
              <a:rPr kumimoji="1" lang="ja-JP" altLang="en-US" smtClean="0"/>
              <a:pPr/>
              <a:t>2020/12/23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569716" y="302802"/>
            <a:ext cx="2349222" cy="6451578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22050" y="302802"/>
            <a:ext cx="6873650" cy="6451578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59C0-FB07-4404-9006-71C3D976D1A6}" type="datetime1">
              <a:rPr kumimoji="1" lang="ja-JP" altLang="en-US" smtClean="0"/>
              <a:pPr/>
              <a:t>2020/12/23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83074" y="2348893"/>
            <a:ext cx="8874840" cy="1620771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66148" y="4284716"/>
            <a:ext cx="7308692" cy="1932323"/>
          </a:xfrm>
        </p:spPr>
        <p:txBody>
          <a:bodyPr/>
          <a:lstStyle>
            <a:lvl1pPr marL="0" indent="0" algn="ctr">
              <a:buNone/>
              <a:defRPr/>
            </a:lvl1pPr>
            <a:lvl2pPr marL="514350" indent="0" algn="ctr">
              <a:buNone/>
              <a:defRPr/>
            </a:lvl2pPr>
            <a:lvl3pPr marL="1028700" indent="0" algn="ctr">
              <a:buNone/>
              <a:defRPr/>
            </a:lvl3pPr>
            <a:lvl4pPr marL="1543050" indent="0" algn="ctr">
              <a:buNone/>
              <a:defRPr/>
            </a:lvl4pPr>
            <a:lvl5pPr marL="2057400" indent="0" algn="ctr">
              <a:buNone/>
              <a:defRPr/>
            </a:lvl5pPr>
            <a:lvl6pPr marL="2571750" indent="0" algn="ctr">
              <a:buNone/>
              <a:defRPr/>
            </a:lvl6pPr>
            <a:lvl7pPr marL="3086100" indent="0" algn="ctr">
              <a:buNone/>
              <a:defRPr/>
            </a:lvl7pPr>
            <a:lvl8pPr marL="3600450" indent="0" algn="ctr">
              <a:buNone/>
              <a:defRPr/>
            </a:lvl8pPr>
            <a:lvl9pPr marL="41148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1E83F-4F45-4D38-A713-45E604811724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93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F2ED6-C475-482D-8F4A-096ECD841B34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27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4766" y="4858812"/>
            <a:ext cx="8874840" cy="1501751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24766" y="3204786"/>
            <a:ext cx="8874840" cy="1654026"/>
          </a:xfrm>
        </p:spPr>
        <p:txBody>
          <a:bodyPr anchor="b"/>
          <a:lstStyle>
            <a:lvl1pPr marL="0" indent="0">
              <a:buNone/>
              <a:defRPr sz="2300"/>
            </a:lvl1pPr>
            <a:lvl2pPr marL="514350" indent="0">
              <a:buNone/>
              <a:defRPr sz="2000"/>
            </a:lvl2pPr>
            <a:lvl3pPr marL="1028700" indent="0">
              <a:buNone/>
              <a:defRPr sz="1800"/>
            </a:lvl3pPr>
            <a:lvl4pPr marL="1543050" indent="0">
              <a:buNone/>
              <a:defRPr sz="1600"/>
            </a:lvl4pPr>
            <a:lvl5pPr marL="2057400" indent="0">
              <a:buNone/>
              <a:defRPr sz="1600"/>
            </a:lvl5pPr>
            <a:lvl6pPr marL="2571750" indent="0">
              <a:buNone/>
              <a:defRPr sz="1600"/>
            </a:lvl6pPr>
            <a:lvl7pPr marL="3086100" indent="0">
              <a:buNone/>
              <a:defRPr sz="1600"/>
            </a:lvl7pPr>
            <a:lvl8pPr marL="3600450" indent="0">
              <a:buNone/>
              <a:defRPr sz="1600"/>
            </a:lvl8pPr>
            <a:lvl9pPr marL="41148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45562-F798-4DD7-AEC9-C03B337702BA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187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783074" y="2184365"/>
            <a:ext cx="4350412" cy="453675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307502" y="2184365"/>
            <a:ext cx="4350412" cy="453675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FB0E0-4176-46C2-9A36-D445B9E1112D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6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2050" y="302801"/>
            <a:ext cx="9396889" cy="1260211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22049" y="1692533"/>
            <a:ext cx="4613250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22049" y="2397901"/>
            <a:ext cx="4613250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303877" y="1692533"/>
            <a:ext cx="4615062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303877" y="2397901"/>
            <a:ext cx="4615062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6EC93-8379-4E64-9AE6-B200BC42796B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49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5A982-A509-4454-8B27-3D3F6D969F05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45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78C7F-8296-4748-8C53-B2D14167F56A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099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2050" y="301050"/>
            <a:ext cx="3435013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082136" y="301051"/>
            <a:ext cx="5836802" cy="645332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22050" y="1582265"/>
            <a:ext cx="3435013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D66E39-A8BF-4EE9-8636-F610C2329E20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27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F9F-CD92-46AB-B485-CCC83AA72218}" type="datetime1">
              <a:rPr kumimoji="1" lang="ja-JP" altLang="en-US" smtClean="0"/>
              <a:pPr/>
              <a:t>2020/12/23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46507" y="5292884"/>
            <a:ext cx="6264593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046507" y="675613"/>
            <a:ext cx="6264593" cy="453675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200"/>
            </a:lvl2pPr>
            <a:lvl3pPr marL="1028700" indent="0">
              <a:buNone/>
              <a:defRPr sz="2700"/>
            </a:lvl3pPr>
            <a:lvl4pPr marL="1543050" indent="0">
              <a:buNone/>
              <a:defRPr sz="2300"/>
            </a:lvl4pPr>
            <a:lvl5pPr marL="2057400" indent="0">
              <a:buNone/>
              <a:defRPr sz="2300"/>
            </a:lvl5pPr>
            <a:lvl6pPr marL="2571750" indent="0">
              <a:buNone/>
              <a:defRPr sz="2300"/>
            </a:lvl6pPr>
            <a:lvl7pPr marL="3086100" indent="0">
              <a:buNone/>
              <a:defRPr sz="2300"/>
            </a:lvl7pPr>
            <a:lvl8pPr marL="3600450" indent="0">
              <a:buNone/>
              <a:defRPr sz="2300"/>
            </a:lvl8pPr>
            <a:lvl9pPr marL="4114800" indent="0">
              <a:buNone/>
              <a:defRPr sz="23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046507" y="5917739"/>
            <a:ext cx="6264593" cy="887398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000A1-27C0-444F-BE54-CA9F535B7B36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02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4CA5D-2AFA-45EA-AD3B-B9CC8C52DC90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418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439204" y="672112"/>
            <a:ext cx="2218710" cy="604901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783074" y="672112"/>
            <a:ext cx="6482113" cy="604901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B5C96-DE24-48DA-AC65-3414487BF450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486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3074" y="672112"/>
            <a:ext cx="8874840" cy="1260211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783074" y="2184365"/>
            <a:ext cx="4350412" cy="453675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5307502" y="2184365"/>
            <a:ext cx="4350412" cy="218436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5307502" y="4536758"/>
            <a:ext cx="4350412" cy="218436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>
          <a:xfrm>
            <a:off x="783074" y="6889151"/>
            <a:ext cx="2175206" cy="504084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>
          <a:xfrm>
            <a:off x="3567338" y="6889151"/>
            <a:ext cx="3306313" cy="504084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7482708" y="6889151"/>
            <a:ext cx="2175206" cy="504084"/>
          </a:xfrm>
        </p:spPr>
        <p:txBody>
          <a:bodyPr/>
          <a:lstStyle>
            <a:lvl1pPr>
              <a:defRPr/>
            </a:lvl1pPr>
          </a:lstStyle>
          <a:p>
            <a:fld id="{AFB11A70-4E19-4AD0-A352-062E659E4B59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18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3074" y="672112"/>
            <a:ext cx="8874840" cy="1260211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783074" y="2184365"/>
            <a:ext cx="4350412" cy="453675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307502" y="2184365"/>
            <a:ext cx="4350412" cy="453675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783074" y="6889151"/>
            <a:ext cx="2175206" cy="504084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567338" y="6889151"/>
            <a:ext cx="3306313" cy="504084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482708" y="6889151"/>
            <a:ext cx="2175206" cy="504084"/>
          </a:xfrm>
        </p:spPr>
        <p:txBody>
          <a:bodyPr/>
          <a:lstStyle>
            <a:lvl1pPr>
              <a:defRPr/>
            </a:lvl1pPr>
          </a:lstStyle>
          <a:p>
            <a:fld id="{3459EE08-E362-4AA5-AB0B-3CB6C7A8AD14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15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83074" y="2348893"/>
            <a:ext cx="8874840" cy="1620771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66148" y="4284716"/>
            <a:ext cx="7308692" cy="1932323"/>
          </a:xfrm>
        </p:spPr>
        <p:txBody>
          <a:bodyPr/>
          <a:lstStyle>
            <a:lvl1pPr marL="0" indent="0" algn="ctr">
              <a:buNone/>
              <a:defRPr/>
            </a:lvl1pPr>
            <a:lvl2pPr marL="514350" indent="0" algn="ctr">
              <a:buNone/>
              <a:defRPr/>
            </a:lvl2pPr>
            <a:lvl3pPr marL="1028700" indent="0" algn="ctr">
              <a:buNone/>
              <a:defRPr/>
            </a:lvl3pPr>
            <a:lvl4pPr marL="1543050" indent="0" algn="ctr">
              <a:buNone/>
              <a:defRPr/>
            </a:lvl4pPr>
            <a:lvl5pPr marL="2057400" indent="0" algn="ctr">
              <a:buNone/>
              <a:defRPr/>
            </a:lvl5pPr>
            <a:lvl6pPr marL="2571750" indent="0" algn="ctr">
              <a:buNone/>
              <a:defRPr/>
            </a:lvl6pPr>
            <a:lvl7pPr marL="3086100" indent="0" algn="ctr">
              <a:buNone/>
              <a:defRPr/>
            </a:lvl7pPr>
            <a:lvl8pPr marL="3600450" indent="0" algn="ctr">
              <a:buNone/>
              <a:defRPr/>
            </a:lvl8pPr>
            <a:lvl9pPr marL="41148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891159-FB4B-4FC6-ACE4-8E89860F6602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79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339AD-739C-4445-9144-AB7C114F14D4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68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4766" y="4858812"/>
            <a:ext cx="8874840" cy="1501751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24766" y="3204786"/>
            <a:ext cx="8874840" cy="1654026"/>
          </a:xfrm>
        </p:spPr>
        <p:txBody>
          <a:bodyPr anchor="b"/>
          <a:lstStyle>
            <a:lvl1pPr marL="0" indent="0">
              <a:buNone/>
              <a:defRPr sz="2300"/>
            </a:lvl1pPr>
            <a:lvl2pPr marL="514350" indent="0">
              <a:buNone/>
              <a:defRPr sz="2000"/>
            </a:lvl2pPr>
            <a:lvl3pPr marL="1028700" indent="0">
              <a:buNone/>
              <a:defRPr sz="1800"/>
            </a:lvl3pPr>
            <a:lvl4pPr marL="1543050" indent="0">
              <a:buNone/>
              <a:defRPr sz="1600"/>
            </a:lvl4pPr>
            <a:lvl5pPr marL="2057400" indent="0">
              <a:buNone/>
              <a:defRPr sz="1600"/>
            </a:lvl5pPr>
            <a:lvl6pPr marL="2571750" indent="0">
              <a:buNone/>
              <a:defRPr sz="1600"/>
            </a:lvl6pPr>
            <a:lvl7pPr marL="3086100" indent="0">
              <a:buNone/>
              <a:defRPr sz="1600"/>
            </a:lvl7pPr>
            <a:lvl8pPr marL="3600450" indent="0">
              <a:buNone/>
              <a:defRPr sz="1600"/>
            </a:lvl8pPr>
            <a:lvl9pPr marL="41148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95AD0-DF95-451D-B97A-823A9FBCB64D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14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783074" y="2184365"/>
            <a:ext cx="4350412" cy="453675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307502" y="2184365"/>
            <a:ext cx="4350412" cy="453675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63738-707B-4BF7-B142-9F941802DE14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800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2050" y="302801"/>
            <a:ext cx="9396889" cy="1260211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22049" y="1692533"/>
            <a:ext cx="4613250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22049" y="2397901"/>
            <a:ext cx="4613250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303877" y="1692533"/>
            <a:ext cx="4615062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303877" y="2397901"/>
            <a:ext cx="4615062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B64FD8-78AD-4EBD-A98B-58B0F2746336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83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4766" y="4858812"/>
            <a:ext cx="8874840" cy="1501751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824766" y="3204786"/>
            <a:ext cx="887484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C530-0A95-4B31-832D-E4BD549D586B}" type="datetime1">
              <a:rPr kumimoji="1" lang="ja-JP" altLang="en-US" smtClean="0"/>
              <a:pPr/>
              <a:t>2020/12/23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08AF5-070F-483C-A867-28F3CF0D52DB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16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39DCB-6C7C-48BA-91EE-18AFF3732512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7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2050" y="301050"/>
            <a:ext cx="3435013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082136" y="301051"/>
            <a:ext cx="5836802" cy="645332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22050" y="1582265"/>
            <a:ext cx="3435013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8BEF3-160B-4B94-9DC1-53BDF7024054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909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46507" y="5292884"/>
            <a:ext cx="6264593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046507" y="675613"/>
            <a:ext cx="6264593" cy="453675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200"/>
            </a:lvl2pPr>
            <a:lvl3pPr marL="1028700" indent="0">
              <a:buNone/>
              <a:defRPr sz="2700"/>
            </a:lvl3pPr>
            <a:lvl4pPr marL="1543050" indent="0">
              <a:buNone/>
              <a:defRPr sz="2300"/>
            </a:lvl4pPr>
            <a:lvl5pPr marL="2057400" indent="0">
              <a:buNone/>
              <a:defRPr sz="2300"/>
            </a:lvl5pPr>
            <a:lvl6pPr marL="2571750" indent="0">
              <a:buNone/>
              <a:defRPr sz="2300"/>
            </a:lvl6pPr>
            <a:lvl7pPr marL="3086100" indent="0">
              <a:buNone/>
              <a:defRPr sz="2300"/>
            </a:lvl7pPr>
            <a:lvl8pPr marL="3600450" indent="0">
              <a:buNone/>
              <a:defRPr sz="2300"/>
            </a:lvl8pPr>
            <a:lvl9pPr marL="4114800" indent="0">
              <a:buNone/>
              <a:defRPr sz="23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046507" y="5917739"/>
            <a:ext cx="6264593" cy="887398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CF847-0E6B-480C-9794-8B6FD4C79753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94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5ABD35-D79C-4E53-B684-C6A3DC0349CB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90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439204" y="672112"/>
            <a:ext cx="2218710" cy="604901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783074" y="672112"/>
            <a:ext cx="6482113" cy="604901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0B024-9CAD-48AF-94F1-3AA9D3BA6F4E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7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22050" y="1764295"/>
            <a:ext cx="4611436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307502" y="1764295"/>
            <a:ext cx="4611436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91E9-6095-44F4-951E-ABB717FA965F}" type="datetime1">
              <a:rPr kumimoji="1" lang="ja-JP" altLang="en-US" smtClean="0"/>
              <a:pPr/>
              <a:t>2020/12/23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22049" y="1692533"/>
            <a:ext cx="4613250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22049" y="2397901"/>
            <a:ext cx="4613250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303877" y="1692533"/>
            <a:ext cx="4615062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303877" y="2397901"/>
            <a:ext cx="4615062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A5BF-33DB-4253-A6FC-053AA5F63CB9}" type="datetime1">
              <a:rPr kumimoji="1" lang="ja-JP" altLang="en-US" smtClean="0"/>
              <a:pPr/>
              <a:t>2020/12/23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5EA7-6C58-42A2-A0D7-7A5915F538E4}" type="datetime1">
              <a:rPr kumimoji="1" lang="ja-JP" altLang="en-US" smtClean="0"/>
              <a:pPr/>
              <a:t>2020/12/23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D28B-4C52-4226-8E9F-72E7015DE5F1}" type="datetime1">
              <a:rPr kumimoji="1" lang="ja-JP" altLang="en-US" smtClean="0"/>
              <a:pPr/>
              <a:t>2020/12/23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2050" y="301050"/>
            <a:ext cx="3435013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082136" y="301051"/>
            <a:ext cx="5836802" cy="645332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22050" y="1582265"/>
            <a:ext cx="3435013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6C89-21AC-4899-94EA-69023B03D0C8}" type="datetime1">
              <a:rPr kumimoji="1" lang="ja-JP" altLang="en-US" smtClean="0"/>
              <a:pPr/>
              <a:t>2020/12/23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46507" y="5292884"/>
            <a:ext cx="6264593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046507" y="675613"/>
            <a:ext cx="6264593" cy="453675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200"/>
            </a:lvl2pPr>
            <a:lvl3pPr marL="1028700" indent="0">
              <a:buNone/>
              <a:defRPr sz="2700"/>
            </a:lvl3pPr>
            <a:lvl4pPr marL="1543050" indent="0">
              <a:buNone/>
              <a:defRPr sz="2300"/>
            </a:lvl4pPr>
            <a:lvl5pPr marL="2057400" indent="0">
              <a:buNone/>
              <a:defRPr sz="2300"/>
            </a:lvl5pPr>
            <a:lvl6pPr marL="2571750" indent="0">
              <a:buNone/>
              <a:defRPr sz="2300"/>
            </a:lvl6pPr>
            <a:lvl7pPr marL="3086100" indent="0">
              <a:buNone/>
              <a:defRPr sz="2300"/>
            </a:lvl7pPr>
            <a:lvl8pPr marL="3600450" indent="0">
              <a:buNone/>
              <a:defRPr sz="2300"/>
            </a:lvl8pPr>
            <a:lvl9pPr marL="4114800" indent="0">
              <a:buNone/>
              <a:defRPr sz="23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046507" y="5917739"/>
            <a:ext cx="6264593" cy="887398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3FCB-C4EA-4DD5-8801-720313BE2E47}" type="datetime1">
              <a:rPr kumimoji="1" lang="ja-JP" altLang="en-US" smtClean="0"/>
              <a:pPr/>
              <a:t>2020/12/23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522050" y="302801"/>
            <a:ext cx="9396889" cy="1260211"/>
          </a:xfrm>
          <a:prstGeom prst="rect">
            <a:avLst/>
          </a:prstGeom>
        </p:spPr>
        <p:txBody>
          <a:bodyPr vert="horz" lIns="102870" tIns="51435" rIns="102870" bIns="51435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22050" y="1764295"/>
            <a:ext cx="9396889" cy="4990084"/>
          </a:xfrm>
          <a:prstGeom prst="rect">
            <a:avLst/>
          </a:prstGeom>
        </p:spPr>
        <p:txBody>
          <a:bodyPr vert="horz" lIns="102870" tIns="51435" rIns="102870" bIns="51435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522049" y="7008171"/>
            <a:ext cx="2436231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5F412-608F-45F3-BF24-DF4E28CF1646}" type="datetime1">
              <a:rPr kumimoji="1" lang="ja-JP" altLang="en-US" smtClean="0"/>
              <a:pPr/>
              <a:t>2020/12/23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567338" y="7008171"/>
            <a:ext cx="3306313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7482708" y="7008171"/>
            <a:ext cx="2436231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AB322-BD7C-40DD-B56C-41146A0256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1028700" rtl="0" eaLnBrk="1" latinLnBrk="0" hangingPunct="1">
        <a:spcBef>
          <a:spcPct val="0"/>
        </a:spcBef>
        <a:buNone/>
        <a:defRPr kumimoji="1"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1028700" rtl="0" eaLnBrk="1" latinLnBrk="0" hangingPunct="1">
        <a:spcBef>
          <a:spcPct val="20000"/>
        </a:spcBef>
        <a:buFont typeface="Arial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defTabSz="1028700" rtl="0" eaLnBrk="1" latinLnBrk="0" hangingPunct="1">
        <a:spcBef>
          <a:spcPct val="20000"/>
        </a:spcBef>
        <a:buFont typeface="Arial" pitchFamily="34" charset="0"/>
        <a:buChar char="–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spcBef>
          <a:spcPct val="20000"/>
        </a:spcBef>
        <a:buFont typeface="Arial" pitchFamily="34" charset="0"/>
        <a:buChar char="–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spcBef>
          <a:spcPct val="20000"/>
        </a:spcBef>
        <a:buFont typeface="Arial" pitchFamily="34" charset="0"/>
        <a:buChar char="»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3074" y="672112"/>
            <a:ext cx="8874840" cy="12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870" tIns="51435" rIns="102870" bIns="514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3074" y="2184365"/>
            <a:ext cx="8874840" cy="453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3074" y="6889151"/>
            <a:ext cx="2175206" cy="50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>
              <a:defRPr kumimoji="0"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67338" y="6889151"/>
            <a:ext cx="3306313" cy="50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algn="ctr">
              <a:defRPr kumimoji="0"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82708" y="6889151"/>
            <a:ext cx="2175206" cy="50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algn="r">
              <a:defRPr kumimoji="0"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35018E-E440-400E-BBEC-444D378BAD51}" type="slidenum">
              <a:rPr lang="ja-JP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27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514350" algn="ctr" rtl="0" fontAlgn="base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1028700" algn="ctr" rtl="0" fontAlgn="base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543050" algn="ctr" rtl="0" fontAlgn="base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2057400" algn="ctr" rtl="0" fontAlgn="base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85763" indent="-385763" algn="l" rtl="0" fontAlgn="base">
        <a:spcBef>
          <a:spcPct val="20000"/>
        </a:spcBef>
        <a:spcAft>
          <a:spcPct val="0"/>
        </a:spcAft>
        <a:buChar char="•"/>
        <a:defRPr kumimoji="1" sz="36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rtl="0" fontAlgn="base">
        <a:spcBef>
          <a:spcPct val="20000"/>
        </a:spcBef>
        <a:spcAft>
          <a:spcPct val="0"/>
        </a:spcAft>
        <a:buChar char="–"/>
        <a:defRPr kumimoji="1" sz="3200">
          <a:solidFill>
            <a:schemeClr val="tx1"/>
          </a:solidFill>
          <a:latin typeface="+mn-lt"/>
          <a:ea typeface="+mn-ea"/>
        </a:defRPr>
      </a:lvl2pPr>
      <a:lvl3pPr marL="1285875" indent="-257175" algn="l" rtl="0" fontAlgn="base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800225" indent="-257175" algn="l" rtl="0" fontAlgn="base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314575" indent="-257175" algn="l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828925" indent="-257175" algn="l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343275" indent="-257175" algn="l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857625" indent="-257175" algn="l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371975" indent="-257175" algn="l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3074" y="672112"/>
            <a:ext cx="8874840" cy="12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870" tIns="51435" rIns="102870" bIns="514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3074" y="2184365"/>
            <a:ext cx="8874840" cy="453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3074" y="6889151"/>
            <a:ext cx="2175206" cy="50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>
              <a:defRPr kumimoji="0"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67338" y="6889151"/>
            <a:ext cx="3306313" cy="50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algn="ctr">
              <a:defRPr kumimoji="0"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82708" y="6889151"/>
            <a:ext cx="2175206" cy="50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 algn="r">
              <a:defRPr kumimoji="0"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29E1EA-DD12-458C-9062-CBD33BFBF0F8}" type="slidenum">
              <a:rPr lang="ja-JP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9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514350" algn="ctr" rtl="0" fontAlgn="base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1028700" algn="ctr" rtl="0" fontAlgn="base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543050" algn="ctr" rtl="0" fontAlgn="base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2057400" algn="ctr" rtl="0" fontAlgn="base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85763" indent="-385763" algn="l" rtl="0" fontAlgn="base">
        <a:spcBef>
          <a:spcPct val="20000"/>
        </a:spcBef>
        <a:spcAft>
          <a:spcPct val="0"/>
        </a:spcAft>
        <a:buChar char="•"/>
        <a:defRPr kumimoji="1" sz="36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rtl="0" fontAlgn="base">
        <a:spcBef>
          <a:spcPct val="20000"/>
        </a:spcBef>
        <a:spcAft>
          <a:spcPct val="0"/>
        </a:spcAft>
        <a:buChar char="–"/>
        <a:defRPr kumimoji="1" sz="3200">
          <a:solidFill>
            <a:schemeClr val="tx1"/>
          </a:solidFill>
          <a:latin typeface="+mn-lt"/>
          <a:ea typeface="+mn-ea"/>
        </a:defRPr>
      </a:lvl2pPr>
      <a:lvl3pPr marL="1285875" indent="-257175" algn="l" rtl="0" fontAlgn="base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800225" indent="-257175" algn="l" rtl="0" fontAlgn="base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314575" indent="-257175" algn="l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828925" indent="-257175" algn="l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343275" indent="-257175" algn="l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857625" indent="-257175" algn="l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371975" indent="-257175" algn="l" rtl="0" fontAlgn="base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22.emf"/><Relationship Id="rId2" Type="http://schemas.microsoft.com/office/2007/relationships/media" Target="../media/media11.m4a"/><Relationship Id="rId1" Type="http://schemas.openxmlformats.org/officeDocument/2006/relationships/tags" Target="../tags/tag2.xml"/><Relationship Id="rId6" Type="http://schemas.openxmlformats.org/officeDocument/2006/relationships/image" Target="../media/image21.em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em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31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8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4.tif"/><Relationship Id="rId5" Type="http://schemas.openxmlformats.org/officeDocument/2006/relationships/image" Target="../media/image40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emf"/><Relationship Id="rId12" Type="http://schemas.openxmlformats.org/officeDocument/2006/relationships/image" Target="../media/image7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7.emf"/><Relationship Id="rId11" Type="http://schemas.openxmlformats.org/officeDocument/2006/relationships/image" Target="../media/image72.png"/><Relationship Id="rId5" Type="http://schemas.openxmlformats.org/officeDocument/2006/relationships/image" Target="../media/image36.emf"/><Relationship Id="rId10" Type="http://schemas.openxmlformats.org/officeDocument/2006/relationships/image" Target="../media/image41.em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75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emf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em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3262" y="1778517"/>
            <a:ext cx="10196278" cy="1366978"/>
          </a:xfrm>
        </p:spPr>
        <p:txBody>
          <a:bodyPr>
            <a:normAutofit fontScale="90000"/>
          </a:bodyPr>
          <a:lstStyle/>
          <a:p>
            <a:r>
              <a:rPr lang="ja-JP" altLang="en-US" sz="4100" dirty="0">
                <a:latin typeface="+mj-ea"/>
              </a:rPr>
              <a:t>気候モデリング特論</a:t>
            </a:r>
            <a:br>
              <a:rPr lang="en-US" altLang="ja-JP" sz="4100" dirty="0">
                <a:latin typeface="+mj-ea"/>
              </a:rPr>
            </a:br>
            <a:r>
              <a:rPr lang="en-US" altLang="ja-JP" dirty="0">
                <a:solidFill>
                  <a:srgbClr val="0070C0"/>
                </a:solidFill>
                <a:latin typeface="+mj-ea"/>
              </a:rPr>
              <a:t>11.</a:t>
            </a:r>
            <a:r>
              <a:rPr lang="ja-JP" altLang="en-US" dirty="0">
                <a:solidFill>
                  <a:srgbClr val="0070C0"/>
                </a:solidFill>
                <a:latin typeface="+mj-ea"/>
              </a:rPr>
              <a:t> 大気モデルにおける物理過程の表現</a:t>
            </a:r>
            <a:br>
              <a:rPr lang="en-US" altLang="ja-JP" dirty="0">
                <a:solidFill>
                  <a:srgbClr val="0070C0"/>
                </a:solidFill>
                <a:latin typeface="+mj-ea"/>
              </a:rPr>
            </a:br>
            <a:endParaRPr lang="en-US" altLang="ja-JP" dirty="0">
              <a:solidFill>
                <a:srgbClr val="0070C0"/>
              </a:solidFill>
              <a:latin typeface="+mj-ea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1356" y="6045748"/>
            <a:ext cx="9483897" cy="90933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ja-JP" altLang="en-US" sz="3200" dirty="0">
                <a:solidFill>
                  <a:schemeClr val="tx1"/>
                </a:solidFill>
                <a:latin typeface="+mj-ea"/>
                <a:ea typeface="+mj-ea"/>
              </a:rPr>
              <a:t>北海道大学 低温科学研究所</a:t>
            </a:r>
            <a:endParaRPr lang="en-US" altLang="ja-JP" sz="32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lnSpc>
                <a:spcPct val="800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+mj-ea"/>
                <a:ea typeface="+mj-ea"/>
              </a:rPr>
              <a:t>川島正行</a:t>
            </a:r>
            <a:endParaRPr lang="en-US" altLang="ja-JP" sz="32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6" name="Picture 8" descr="C:\Users\myoshimo\Downloads\logomark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262" y="49009"/>
            <a:ext cx="1437449" cy="138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4A07467B-7B63-4DE1-AE7E-D87B03A31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1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69"/>
    </mc:Choice>
    <mc:Fallback>
      <p:transition spd="slow" advTm="16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304243" y="995455"/>
            <a:ext cx="9866734" cy="3227807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2900" dirty="0"/>
              <a:t>平均場の連続の式を利用すると</a:t>
            </a: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35819" indent="-321469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858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0022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3145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289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32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576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3719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AB37FE0F-9A4D-4461-A6BF-F32F7B4F09C7}" type="slidenum">
              <a:rPr lang="ja-JP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10</a:t>
            </a:fld>
            <a:endParaRPr lang="ja-JP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grpSp>
        <p:nvGrpSpPr>
          <p:cNvPr id="14" name="グループ化 13"/>
          <p:cNvGrpSpPr/>
          <p:nvPr/>
        </p:nvGrpSpPr>
        <p:grpSpPr>
          <a:xfrm>
            <a:off x="0" y="-16"/>
            <a:ext cx="10440988" cy="676916"/>
            <a:chOff x="0" y="-15"/>
            <a:chExt cx="9144000" cy="613957"/>
          </a:xfrm>
        </p:grpSpPr>
        <p:sp>
          <p:nvSpPr>
            <p:cNvPr id="15" name="正方形/長方形 14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タイトル 1"/>
            <p:cNvSpPr txBox="1">
              <a:spLocks/>
            </p:cNvSpPr>
            <p:nvPr/>
          </p:nvSpPr>
          <p:spPr>
            <a:xfrm>
              <a:off x="0" y="65302"/>
              <a:ext cx="9144000" cy="5486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ja-JP" altLang="en-US" sz="4500" dirty="0">
                  <a:solidFill>
                    <a:srgbClr val="00B050"/>
                  </a:solidFill>
                </a:rPr>
                <a:t>レイノルズ平均</a:t>
              </a:r>
            </a:p>
          </p:txBody>
        </p:sp>
      </p:grpSp>
      <p:sp>
        <p:nvSpPr>
          <p:cNvPr id="7" name="正方形/長方形 6"/>
          <p:cNvSpPr/>
          <p:nvPr/>
        </p:nvSpPr>
        <p:spPr>
          <a:xfrm>
            <a:off x="9918939" y="4242253"/>
            <a:ext cx="402234" cy="1691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FCA0796-B07E-477A-A437-ECF9F75B2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59" y="1876637"/>
            <a:ext cx="8853671" cy="2861372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C9AB177-5A6C-4FCF-BC82-E25E37A16E71}"/>
              </a:ext>
            </a:extLst>
          </p:cNvPr>
          <p:cNvSpPr txBox="1"/>
          <p:nvPr/>
        </p:nvSpPr>
        <p:spPr>
          <a:xfrm>
            <a:off x="1382233" y="5516638"/>
            <a:ext cx="75025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レイノルズ平均ナビエ</a:t>
            </a:r>
            <a:r>
              <a:rPr kumimoji="1" lang="en-US" altLang="ja-JP" sz="2800" dirty="0"/>
              <a:t>-</a:t>
            </a:r>
            <a:r>
              <a:rPr kumimoji="1" lang="ja-JP" altLang="en-US" sz="2800" dirty="0"/>
              <a:t>ストークス方程式</a:t>
            </a:r>
            <a:endParaRPr kumimoji="1" lang="en-US" altLang="ja-JP" sz="2800" dirty="0"/>
          </a:p>
          <a:p>
            <a:r>
              <a:rPr kumimoji="1" lang="en-US" altLang="ja-JP" sz="2800" dirty="0"/>
              <a:t>Reynolds-averaged</a:t>
            </a:r>
            <a:r>
              <a:rPr kumimoji="1" lang="ja-JP" altLang="en-US" sz="2800" dirty="0"/>
              <a:t> </a:t>
            </a:r>
            <a:r>
              <a:rPr kumimoji="1" lang="en-US" altLang="ja-JP" sz="2800" dirty="0" err="1"/>
              <a:t>Navier</a:t>
            </a:r>
            <a:r>
              <a:rPr kumimoji="1" lang="en-US" altLang="ja-JP" sz="2800" dirty="0"/>
              <a:t>-Stokes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equation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(RANS)</a:t>
            </a:r>
            <a:endParaRPr kumimoji="1" lang="ja-JP" altLang="en-US" sz="2800" dirty="0"/>
          </a:p>
        </p:txBody>
      </p:sp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3C4746A0-A108-4FB4-91F8-22C8138B0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6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84"/>
    </mc:Choice>
    <mc:Fallback>
      <p:transition spd="slow" advTm="51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8" x="469900" y="1700213"/>
          <p14:tracePt t="486" x="458788" y="1663700"/>
          <p14:tracePt t="534" x="458788" y="1651000"/>
          <p14:tracePt t="638" x="446088" y="1651000"/>
          <p14:tracePt t="678" x="433388" y="1651000"/>
          <p14:tracePt t="702" x="398463" y="1651000"/>
          <p14:tracePt t="766" x="373063" y="1651000"/>
          <p14:tracePt t="7566" x="361950" y="1663700"/>
          <p14:tracePt t="7574" x="361950" y="1676400"/>
          <p14:tracePt t="7582" x="361950" y="1711325"/>
          <p14:tracePt t="7590" x="361950" y="1724025"/>
          <p14:tracePt t="7597" x="361950" y="1736725"/>
          <p14:tracePt t="7607" x="398463" y="1760538"/>
          <p14:tracePt t="7630" x="398463" y="1771650"/>
          <p14:tracePt t="7678" x="398463" y="1784350"/>
          <p14:tracePt t="7695" x="422275" y="1844675"/>
          <p14:tracePt t="7726" x="422275" y="1868488"/>
          <p14:tracePt t="7734" x="446088" y="1905000"/>
          <p14:tracePt t="7743" x="446088" y="1928813"/>
          <p14:tracePt t="7749" x="482600" y="1976438"/>
          <p14:tracePt t="7757" x="482600" y="1989138"/>
          <p14:tracePt t="7765" x="482600" y="2036763"/>
          <p14:tracePt t="7774" x="482600" y="2062163"/>
          <p14:tracePt t="7781" x="482600" y="2122488"/>
          <p14:tracePt t="7790" x="493713" y="2182813"/>
          <p14:tracePt t="7797" x="493713" y="2217738"/>
          <p14:tracePt t="7807" x="493713" y="2278063"/>
          <p14:tracePt t="7813" x="493713" y="2303463"/>
          <p14:tracePt t="7821" x="493713" y="2327275"/>
          <p14:tracePt t="7829" x="542925" y="2447925"/>
          <p14:tracePt t="7838" x="530225" y="2519363"/>
          <p14:tracePt t="7845" x="506413" y="2700338"/>
          <p14:tracePt t="7853" x="506413" y="2857500"/>
          <p14:tracePt t="7861" x="506413" y="2954338"/>
          <p14:tracePt t="7869" x="506413" y="3086100"/>
          <p14:tracePt t="7876" x="482600" y="3267075"/>
          <p14:tracePt t="7884" x="482600" y="3400425"/>
          <p14:tracePt t="7893" x="482600" y="3579813"/>
          <p14:tracePt t="7906" x="482600" y="3760788"/>
          <p14:tracePt t="7909" x="530225" y="3894138"/>
          <p14:tracePt t="7917" x="566738" y="4051300"/>
          <p14:tracePt t="7925" x="590550" y="4183063"/>
          <p14:tracePt t="7933" x="627063" y="4352925"/>
          <p14:tracePt t="7942" x="650875" y="4460875"/>
          <p14:tracePt t="7949" x="650875" y="4557713"/>
          <p14:tracePt t="7958" x="650875" y="4641850"/>
          <p14:tracePt t="7964" x="627063" y="4725988"/>
          <p14:tracePt t="7972" x="614363" y="4786313"/>
          <p14:tracePt t="7980" x="577850" y="4894263"/>
          <p14:tracePt t="7988" x="542925" y="4943475"/>
          <p14:tracePt t="7997" x="530225" y="4967288"/>
          <p14:tracePt t="8005" x="530225" y="5038725"/>
          <p14:tracePt t="8012" x="530225" y="5099050"/>
          <p14:tracePt t="8021" x="519113" y="5148263"/>
          <p14:tracePt t="8029" x="519113" y="5172075"/>
          <p14:tracePt t="8038" x="519113" y="5208588"/>
          <p14:tracePt t="8045" x="519113" y="5232400"/>
          <p14:tracePt t="8061" x="519113" y="5280025"/>
          <p14:tracePt t="8069" x="519113" y="5303838"/>
          <p14:tracePt t="8076" x="519113" y="5316538"/>
          <p14:tracePt t="8100" x="519113" y="5340350"/>
          <p14:tracePt t="8182" x="627063" y="5303838"/>
          <p14:tracePt t="8189" x="650875" y="5268913"/>
          <p14:tracePt t="8198" x="723900" y="5184775"/>
          <p14:tracePt t="8207" x="795338" y="5064125"/>
          <p14:tracePt t="8214" x="831850" y="4978400"/>
          <p14:tracePt t="8223" x="831850" y="4918075"/>
          <p14:tracePt t="8230" x="892175" y="4857750"/>
          <p14:tracePt t="8239" x="915988" y="4725988"/>
          <p14:tracePt t="8246" x="1000125" y="4665663"/>
          <p14:tracePt t="8256" x="1109663" y="4545013"/>
          <p14:tracePt t="8262" x="1157288" y="4460875"/>
          <p14:tracePt t="8270" x="1193800" y="4327525"/>
          <p14:tracePt t="8278" x="1254125" y="4232275"/>
          <p14:tracePt t="8286" x="1290638" y="4146550"/>
          <p14:tracePt t="8294" x="1314450" y="4098925"/>
          <p14:tracePt t="8301" x="1325563" y="4062413"/>
          <p14:tracePt t="8310" x="1325563" y="4002088"/>
          <p14:tracePt t="8317" x="1338263" y="3990975"/>
          <p14:tracePt t="8325" x="1349375" y="3978275"/>
          <p14:tracePt t="8333" x="1362075" y="3967163"/>
          <p14:tracePt t="8342" x="1385888" y="3941763"/>
          <p14:tracePt t="8348" x="1385888" y="3906838"/>
          <p14:tracePt t="8357" x="1398588" y="3846513"/>
          <p14:tracePt t="8364" x="1409700" y="3786188"/>
          <p14:tracePt t="8372" x="1458913" y="3749675"/>
          <p14:tracePt t="8388" x="1470025" y="3652838"/>
          <p14:tracePt t="8397" x="1590675" y="3556000"/>
          <p14:tracePt t="8405" x="1724025" y="3556000"/>
          <p14:tracePt t="8413" x="1784350" y="3556000"/>
          <p14:tracePt t="8421" x="1820863" y="3556000"/>
          <p14:tracePt t="8429" x="1844675" y="3532188"/>
          <p14:tracePt t="8438" x="1844675" y="3508375"/>
          <p14:tracePt t="8445" x="1868488" y="3448050"/>
          <p14:tracePt t="8454" x="1881188" y="3400425"/>
          <p14:tracePt t="8461" x="1905000" y="3363913"/>
          <p14:tracePt t="8469" x="1905000" y="3340100"/>
          <p14:tracePt t="8476" x="1905000" y="3327400"/>
          <p14:tracePt t="8484" x="1905000" y="3303588"/>
          <p14:tracePt t="8501" x="1916113" y="3254375"/>
          <p14:tracePt t="8566" x="1916113" y="3243263"/>
          <p14:tracePt t="8581" x="1916113" y="3230563"/>
          <p14:tracePt t="8598" x="1952625" y="3206750"/>
          <p14:tracePt t="8606" x="1952625" y="3170238"/>
          <p14:tracePt t="8614" x="1952625" y="3146425"/>
          <p14:tracePt t="8623" x="1976438" y="3122613"/>
          <p14:tracePt t="8639" x="1989138" y="3109913"/>
          <p14:tracePt t="8645" x="1989138" y="3086100"/>
          <p14:tracePt t="8657" x="2001838" y="3025775"/>
          <p14:tracePt t="8662" x="2012950" y="2978150"/>
          <p14:tracePt t="8670" x="2025650" y="2978150"/>
          <p14:tracePt t="8678" x="2025650" y="2928938"/>
          <p14:tracePt t="8695" x="2036763" y="2868613"/>
          <p14:tracePt t="8702" x="2049463" y="2844800"/>
          <p14:tracePt t="8727" x="2060575" y="2833688"/>
          <p14:tracePt t="8758" x="2073275" y="2820988"/>
          <p14:tracePt t="8990" x="2073275" y="2808288"/>
          <p14:tracePt t="8998" x="2073275" y="2797175"/>
          <p14:tracePt t="9046" x="2060575" y="2797175"/>
          <p14:tracePt t="9998" x="2085975" y="2797175"/>
          <p14:tracePt t="10006" x="2133600" y="2797175"/>
          <p14:tracePt t="10014" x="2157413" y="2797175"/>
          <p14:tracePt t="10023" x="2290763" y="2797175"/>
          <p14:tracePt t="10031" x="2351088" y="2797175"/>
          <p14:tracePt t="10039" x="2446338" y="2808288"/>
          <p14:tracePt t="10046" x="2579688" y="2844800"/>
          <p14:tracePt t="10056" x="2713038" y="2844800"/>
          <p14:tracePt t="10062" x="2820988" y="2881313"/>
          <p14:tracePt t="10070" x="2832100" y="2881313"/>
          <p14:tracePt t="10150" x="2844800" y="2881313"/>
          <p14:tracePt t="10157" x="2868613" y="2881313"/>
          <p14:tracePt t="10165" x="2917825" y="2894013"/>
          <p14:tracePt t="10173" x="2928938" y="2894013"/>
          <p14:tracePt t="10181" x="2965450" y="2894013"/>
          <p14:tracePt t="10190" x="2965450" y="2905125"/>
          <p14:tracePt t="10198" x="2978150" y="2905125"/>
          <p14:tracePt t="10216" x="3001963" y="2905125"/>
          <p14:tracePt t="10230" x="3013075" y="2905125"/>
          <p14:tracePt t="10262" x="3038475" y="2894013"/>
          <p14:tracePt t="10286" x="3122613" y="2894013"/>
          <p14:tracePt t="10294" x="3206750" y="2894013"/>
          <p14:tracePt t="10302" x="3267075" y="2905125"/>
          <p14:tracePt t="10310" x="3387725" y="2905125"/>
          <p14:tracePt t="10317" x="3532188" y="2881313"/>
          <p14:tracePt t="10327" x="3543300" y="2857500"/>
          <p14:tracePt t="10333" x="3603625" y="2857500"/>
          <p14:tracePt t="10340" x="3629025" y="2868613"/>
          <p14:tracePt t="10365" x="3663950" y="2868613"/>
          <p14:tracePt t="10373" x="3676650" y="2868613"/>
          <p14:tracePt t="10381" x="3689350" y="2868613"/>
          <p14:tracePt t="10388" x="3736975" y="2857500"/>
          <p14:tracePt t="10397" x="3749675" y="2844800"/>
          <p14:tracePt t="10405" x="3844925" y="2820988"/>
          <p14:tracePt t="10413" x="3870325" y="2808288"/>
          <p14:tracePt t="10421" x="3894138" y="2808288"/>
          <p14:tracePt t="10429" x="3954463" y="2808288"/>
          <p14:tracePt t="10445" x="3989388" y="2808288"/>
          <p14:tracePt t="10454" x="4002088" y="2808288"/>
          <p14:tracePt t="10461" x="4025900" y="2797175"/>
          <p14:tracePt t="10485" x="4062413" y="2784475"/>
          <p14:tracePt t="10493" x="4086225" y="2760663"/>
          <p14:tracePt t="10501" x="4122738" y="2760663"/>
          <p14:tracePt t="10509" x="4135438" y="2747963"/>
          <p14:tracePt t="10517" x="4183063" y="2747963"/>
          <p14:tracePt t="10525" x="4195763" y="2747963"/>
          <p14:tracePt t="10532" x="4243388" y="2747963"/>
          <p14:tracePt t="10766" x="4256088" y="2736850"/>
          <p14:tracePt t="10774" x="4256088" y="2700338"/>
          <p14:tracePt t="10781" x="4267200" y="2663825"/>
          <p14:tracePt t="10797" x="4303713" y="2592388"/>
          <p14:tracePt t="10807" x="4303713" y="2532063"/>
          <p14:tracePt t="10813" x="4340225" y="2447925"/>
          <p14:tracePt t="10823" x="4351338" y="2422525"/>
          <p14:tracePt t="10829" x="4375150" y="2362200"/>
          <p14:tracePt t="10839" x="4411663" y="2303463"/>
          <p14:tracePt t="10846" x="4411663" y="2193925"/>
          <p14:tracePt t="10856" x="4424363" y="2146300"/>
          <p14:tracePt t="10864" x="4424363" y="2097088"/>
          <p14:tracePt t="10870" x="4424363" y="2073275"/>
          <p14:tracePt t="10879" x="4424363" y="2025650"/>
          <p14:tracePt t="10885" x="4484688" y="2001838"/>
          <p14:tracePt t="10894" x="4484688" y="1941513"/>
          <p14:tracePt t="10903" x="4508500" y="1916113"/>
          <p14:tracePt t="10926" x="4508500" y="1881188"/>
          <p14:tracePt t="10933" x="4521200" y="1868488"/>
          <p14:tracePt t="10981" x="4521200" y="1857375"/>
          <p14:tracePt t="11006" x="4521200" y="1831975"/>
          <p14:tracePt t="11013" x="4521200" y="1820863"/>
          <p14:tracePt t="11093" x="4508500" y="1820863"/>
          <p14:tracePt t="11102" x="4495800" y="1820863"/>
          <p14:tracePt t="11110" x="4460875" y="1820863"/>
          <p14:tracePt t="11118" x="4424363" y="1820863"/>
          <p14:tracePt t="11126" x="4387850" y="1808163"/>
          <p14:tracePt t="11133" x="4375150" y="1808163"/>
          <p14:tracePt t="11142" x="4364038" y="1808163"/>
          <p14:tracePt t="11151" x="4279900" y="1808163"/>
          <p14:tracePt t="11157" x="4195763" y="1808163"/>
          <p14:tracePt t="11165" x="4159250" y="1808163"/>
          <p14:tracePt t="11174" x="4062413" y="1808163"/>
          <p14:tracePt t="11181" x="3978275" y="1808163"/>
          <p14:tracePt t="11191" x="3905250" y="1808163"/>
          <p14:tracePt t="11198" x="3881438" y="1808163"/>
          <p14:tracePt t="11206" x="3797300" y="1808163"/>
          <p14:tracePt t="11214" x="3700463" y="1808163"/>
          <p14:tracePt t="11223" x="3616325" y="1808163"/>
          <p14:tracePt t="11230" x="3484563" y="1808163"/>
          <p14:tracePt t="11239" x="3424238" y="1808163"/>
          <p14:tracePt t="11246" x="3387725" y="1808163"/>
          <p14:tracePt t="11256" x="3363913" y="1797050"/>
          <p14:tracePt t="11262" x="3230563" y="1831975"/>
          <p14:tracePt t="11270" x="3146425" y="1831975"/>
          <p14:tracePt t="11280" x="3073400" y="1831975"/>
          <p14:tracePt t="11286" x="3013075" y="1831975"/>
          <p14:tracePt t="11294" x="2952750" y="1831975"/>
          <p14:tracePt t="11303" x="2928938" y="1831975"/>
          <p14:tracePt t="11310" x="2905125" y="1820863"/>
          <p14:tracePt t="11318" x="2881313" y="1820863"/>
          <p14:tracePt t="11342" x="2844800" y="1820863"/>
          <p14:tracePt t="11350" x="2832100" y="1820863"/>
          <p14:tracePt t="11373" x="2797175" y="1808163"/>
          <p14:tracePt t="11382" x="2747963" y="1808163"/>
          <p14:tracePt t="11398" x="2687638" y="1808163"/>
          <p14:tracePt t="11409" x="2676525" y="1808163"/>
          <p14:tracePt t="11413" x="2627313" y="1808163"/>
          <p14:tracePt t="11438" x="2616200" y="1808163"/>
          <p14:tracePt t="11456" x="2579688" y="1808163"/>
          <p14:tracePt t="11470" x="2566988" y="1808163"/>
          <p14:tracePt t="11478" x="2555875" y="1808163"/>
          <p14:tracePt t="11486" x="2519363" y="1808163"/>
          <p14:tracePt t="11494" x="2482850" y="1808163"/>
          <p14:tracePt t="11502" x="2446338" y="1808163"/>
          <p14:tracePt t="11510" x="2362200" y="1820863"/>
          <p14:tracePt t="11519" x="2338388" y="1831975"/>
          <p14:tracePt t="11525" x="2290763" y="1857375"/>
          <p14:tracePt t="11534" x="2266950" y="1857375"/>
          <p14:tracePt t="11542" x="2230438" y="1868488"/>
          <p14:tracePt t="11550" x="2217738" y="1868488"/>
          <p14:tracePt t="11558" x="2157413" y="1868488"/>
          <p14:tracePt t="11566" x="2146300" y="1868488"/>
          <p14:tracePt t="11573" x="2097088" y="1868488"/>
          <p14:tracePt t="11583" x="2085975" y="1868488"/>
          <p14:tracePt t="11606" x="2073275" y="1868488"/>
          <p14:tracePt t="11613" x="2036763" y="1892300"/>
          <p14:tracePt t="11629" x="2012950" y="1892300"/>
          <p14:tracePt t="11646" x="1989138" y="1905000"/>
          <p14:tracePt t="11656" x="1952625" y="1905000"/>
          <p14:tracePt t="11670" x="1928813" y="1905000"/>
          <p14:tracePt t="11678" x="1916113" y="1905000"/>
          <p14:tracePt t="11806" x="1905000" y="1905000"/>
          <p14:tracePt t="11829" x="1892300" y="1905000"/>
          <p14:tracePt t="11854" x="1881188" y="1905000"/>
          <p14:tracePt t="11998" x="1881188" y="1916113"/>
          <p14:tracePt t="12254" x="1881188" y="1952625"/>
          <p14:tracePt t="12262" x="1881188" y="1965325"/>
          <p14:tracePt t="12269" x="1881188" y="2001838"/>
          <p14:tracePt t="12276" x="1881188" y="2025650"/>
          <p14:tracePt t="12285" x="1881188" y="2085975"/>
          <p14:tracePt t="12293" x="1844675" y="2157413"/>
          <p14:tracePt t="12300" x="1844675" y="2314575"/>
          <p14:tracePt t="12309" x="1820863" y="2351088"/>
          <p14:tracePt t="12316" x="1808163" y="2447925"/>
          <p14:tracePt t="12325" x="1808163" y="2459038"/>
          <p14:tracePt t="12382" x="1808163" y="2508250"/>
          <p14:tracePt t="12389" x="1771650" y="2568575"/>
          <p14:tracePt t="12414" x="1760538" y="2579688"/>
          <p14:tracePt t="12422" x="1760538" y="2616200"/>
          <p14:tracePt t="12430" x="1760538" y="2640013"/>
          <p14:tracePt t="12440" x="1760538" y="2652713"/>
          <p14:tracePt t="12445" x="1760538" y="2689225"/>
          <p14:tracePt t="12661" x="1760538" y="2700338"/>
          <p14:tracePt t="12670" x="1844675" y="2700338"/>
          <p14:tracePt t="12678" x="1952625" y="2700338"/>
          <p14:tracePt t="12686" x="2085975" y="2700338"/>
          <p14:tracePt t="12694" x="2351088" y="2784475"/>
          <p14:tracePt t="12701" x="2603500" y="2808288"/>
          <p14:tracePt t="12711" x="2736850" y="2833688"/>
          <p14:tracePt t="12717" x="2868613" y="2833688"/>
          <p14:tracePt t="12726" x="3217863" y="2833688"/>
          <p14:tracePt t="12733" x="3303588" y="2844800"/>
          <p14:tracePt t="12741" x="3338513" y="2844800"/>
          <p14:tracePt t="12749" x="3424238" y="2844800"/>
          <p14:tracePt t="12760" x="3459163" y="2844800"/>
          <p14:tracePt t="12765" x="3471863" y="2844800"/>
          <p14:tracePt t="12773" x="3484563" y="2844800"/>
          <p14:tracePt t="12782" x="3495675" y="2833688"/>
          <p14:tracePt t="12806" x="3508375" y="2808288"/>
          <p14:tracePt t="12839" x="3519488" y="2797175"/>
          <p14:tracePt t="12918" x="3543300" y="2784475"/>
          <p14:tracePt t="12926" x="3556000" y="2784475"/>
          <p14:tracePt t="12950" x="3579813" y="2760663"/>
          <p14:tracePt t="12958" x="3592513" y="2760663"/>
          <p14:tracePt t="12973" x="3603625" y="2747963"/>
          <p14:tracePt t="12989" x="3663950" y="2736850"/>
          <p14:tracePt t="12999" x="3724275" y="2736850"/>
          <p14:tracePt t="13007" x="3821113" y="2736850"/>
          <p14:tracePt t="13014" x="3929063" y="2736850"/>
          <p14:tracePt t="13023" x="4135438" y="2784475"/>
          <p14:tracePt t="13029" x="4279900" y="2820988"/>
          <p14:tracePt t="13041" x="4351338" y="2820988"/>
          <p14:tracePt t="13046" x="4400550" y="2857500"/>
          <p14:tracePt t="13056" x="4411663" y="2868613"/>
          <p14:tracePt t="13133" x="4424363" y="2868613"/>
          <p14:tracePt t="13173" x="4424363" y="2857500"/>
          <p14:tracePt t="13181" x="4424363" y="2833688"/>
          <p14:tracePt t="13189" x="4387850" y="2808288"/>
          <p14:tracePt t="13198" x="4375150" y="2797175"/>
          <p14:tracePt t="13207" x="4375150" y="2784475"/>
          <p14:tracePt t="13213" x="4364038" y="2747963"/>
          <p14:tracePt t="13224" x="4364038" y="2724150"/>
          <p14:tracePt t="13230" x="4364038" y="2676525"/>
          <p14:tracePt t="13240" x="4364038" y="2616200"/>
          <p14:tracePt t="13246" x="4364038" y="2579688"/>
          <p14:tracePt t="13256" x="4364038" y="2519363"/>
          <p14:tracePt t="13262" x="4375150" y="2422525"/>
          <p14:tracePt t="13270" x="4411663" y="2314575"/>
          <p14:tracePt t="13279" x="4411663" y="2182813"/>
          <p14:tracePt t="13286" x="4471988" y="2146300"/>
          <p14:tracePt t="13294" x="4471988" y="2073275"/>
          <p14:tracePt t="13301" x="4484688" y="2012950"/>
          <p14:tracePt t="13311" x="4484688" y="1952625"/>
          <p14:tracePt t="13317" x="4484688" y="1892300"/>
          <p14:tracePt t="13325" x="4484688" y="1857375"/>
          <p14:tracePt t="13333" x="4484688" y="1808163"/>
          <p14:tracePt t="13357" x="4484688" y="1797050"/>
          <p14:tracePt t="13493" x="4448175" y="1820863"/>
          <p14:tracePt t="13501" x="4411663" y="1820863"/>
          <p14:tracePt t="13510" x="4291013" y="1881188"/>
          <p14:tracePt t="13518" x="4098925" y="1941513"/>
          <p14:tracePt t="13526" x="3917950" y="2073275"/>
          <p14:tracePt t="13533" x="3556000" y="2243138"/>
          <p14:tracePt t="13541" x="3398838" y="2435225"/>
          <p14:tracePt t="13550" x="3049588" y="2592388"/>
          <p14:tracePt t="13557" x="2868613" y="2676525"/>
          <p14:tracePt t="13565" x="2724150" y="2736850"/>
          <p14:tracePt t="13572" x="2687638" y="2760663"/>
          <p14:tracePt t="13581" x="2603500" y="2797175"/>
          <p14:tracePt t="13645" x="2603500" y="2808288"/>
          <p14:tracePt t="13655" x="2603500" y="2833688"/>
          <p14:tracePt t="13663" x="2603500" y="2844800"/>
          <p14:tracePt t="13678" x="2603500" y="2894013"/>
          <p14:tracePt t="13694" x="2603500" y="2917825"/>
          <p14:tracePt t="13701" x="2603500" y="2941638"/>
          <p14:tracePt t="13718" x="2603500" y="2954338"/>
          <p14:tracePt t="13830" x="2603500" y="2941638"/>
          <p14:tracePt t="13838" x="2603500" y="2917825"/>
          <p14:tracePt t="13847" x="2592388" y="2894013"/>
          <p14:tracePt t="13886" x="2566988" y="2881313"/>
          <p14:tracePt t="13894" x="2566988" y="2868613"/>
          <p14:tracePt t="13934" x="2532063" y="2868613"/>
          <p14:tracePt t="13949" x="2471738" y="2868613"/>
          <p14:tracePt t="13973" x="2435225" y="2868613"/>
          <p14:tracePt t="13982" x="2387600" y="2868613"/>
          <p14:tracePt t="13998" x="2314575" y="2868613"/>
          <p14:tracePt t="14006" x="2230438" y="2868613"/>
          <p14:tracePt t="14118" x="2217738" y="2881313"/>
          <p14:tracePt t="14134" x="2206625" y="2894013"/>
          <p14:tracePt t="14143" x="2206625" y="2905125"/>
          <p14:tracePt t="14151" x="2193925" y="2905125"/>
          <p14:tracePt t="14198" x="2181225" y="2905125"/>
          <p14:tracePt t="14206" x="2170113" y="2917825"/>
          <p14:tracePt t="14222" x="2146300" y="2917825"/>
          <p14:tracePt t="14230" x="2133600" y="2917825"/>
          <p14:tracePt t="14277" x="2120900" y="2917825"/>
          <p14:tracePt t="14374" x="2109788" y="2917825"/>
          <p14:tracePt t="14382" x="2109788" y="2928938"/>
          <p14:tracePt t="14398" x="2109788" y="2941638"/>
          <p14:tracePt t="14406" x="2109788" y="2954338"/>
          <p14:tracePt t="14413" x="2085975" y="3014663"/>
          <p14:tracePt t="14423" x="2073275" y="3025775"/>
          <p14:tracePt t="14429" x="2060575" y="3074988"/>
          <p14:tracePt t="14440" x="2049463" y="3135313"/>
          <p14:tracePt t="14448" x="1989138" y="3219450"/>
          <p14:tracePt t="14456" x="1989138" y="3230563"/>
          <p14:tracePt t="14462" x="1989138" y="3279775"/>
          <p14:tracePt t="14469" x="1989138" y="3303588"/>
          <p14:tracePt t="14477" x="1989138" y="3411538"/>
          <p14:tracePt t="14484" x="1976438" y="3495675"/>
          <p14:tracePt t="14493" x="1965325" y="3532188"/>
          <p14:tracePt t="14501" x="1965325" y="3605213"/>
          <p14:tracePt t="14509" x="1965325" y="3629025"/>
          <p14:tracePt t="14516" x="1952625" y="3676650"/>
          <p14:tracePt t="14525" x="1952625" y="3700463"/>
          <p14:tracePt t="14548" x="1952625" y="3736975"/>
          <p14:tracePt t="14694" x="1976438" y="3736975"/>
          <p14:tracePt t="14702" x="2012950" y="3736975"/>
          <p14:tracePt t="14710" x="2025650" y="3736975"/>
          <p14:tracePt t="14717" x="2060575" y="3736975"/>
          <p14:tracePt t="14742" x="2085975" y="3736975"/>
          <p14:tracePt t="14750" x="2097088" y="3725863"/>
          <p14:tracePt t="14757" x="2109788" y="3725863"/>
          <p14:tracePt t="14765" x="2193925" y="3725863"/>
          <p14:tracePt t="14773" x="2301875" y="3713163"/>
          <p14:tracePt t="14784" x="2387600" y="3713163"/>
          <p14:tracePt t="14790" x="2411413" y="3713163"/>
          <p14:tracePt t="14798" x="2506663" y="3700463"/>
          <p14:tracePt t="14807" x="2616200" y="3700463"/>
          <p14:tracePt t="14813" x="2700338" y="3700463"/>
          <p14:tracePt t="14823" x="2881313" y="3760788"/>
          <p14:tracePt t="14829" x="2989263" y="3760788"/>
          <p14:tracePt t="14839" x="3109913" y="3857625"/>
          <p14:tracePt t="14846" x="3495675" y="3990975"/>
          <p14:tracePt t="14856" x="3844925" y="4062413"/>
          <p14:tracePt t="14863" x="4230688" y="4206875"/>
          <p14:tracePt t="14870" x="4460875" y="4292600"/>
          <p14:tracePt t="14878" x="4652963" y="4352925"/>
          <p14:tracePt t="14884" x="4676775" y="4352925"/>
          <p14:tracePt t="14893" x="4713288" y="4352925"/>
          <p14:tracePt t="14906" x="4760913" y="4352925"/>
          <p14:tracePt t="14933" x="4786313" y="4340225"/>
          <p14:tracePt t="14957" x="4786313" y="4316413"/>
          <p14:tracePt t="15006" x="4786313" y="4303713"/>
          <p14:tracePt t="15013" x="4786313" y="4292600"/>
          <p14:tracePt t="15022" x="4786313" y="4256088"/>
          <p14:tracePt t="15039" x="4797425" y="4219575"/>
          <p14:tracePt t="15055" x="4810125" y="4195763"/>
          <p14:tracePt t="15062" x="4821238" y="4171950"/>
          <p14:tracePt t="15085" x="4833938" y="4159250"/>
          <p14:tracePt t="15093" x="4833938" y="4122738"/>
          <p14:tracePt t="15100" x="4833938" y="4098925"/>
          <p14:tracePt t="15109" x="4833938" y="4038600"/>
          <p14:tracePt t="15116" x="4821238" y="4014788"/>
          <p14:tracePt t="15125" x="4810125" y="3967163"/>
          <p14:tracePt t="15132" x="4773613" y="3930650"/>
          <p14:tracePt t="15141" x="4760913" y="3881438"/>
          <p14:tracePt t="15149" x="4749800" y="3821113"/>
          <p14:tracePt t="15157" x="4749800" y="3725863"/>
          <p14:tracePt t="15165" x="4749800" y="3665538"/>
          <p14:tracePt t="15172" x="4749800" y="3568700"/>
          <p14:tracePt t="15181" x="4725988" y="3460750"/>
          <p14:tracePt t="15188" x="4725988" y="3375025"/>
          <p14:tracePt t="15197" x="4725988" y="3254375"/>
          <p14:tracePt t="15205" x="4725988" y="3122613"/>
          <p14:tracePt t="15213" x="4725988" y="3038475"/>
          <p14:tracePt t="15222" x="4725988" y="2928938"/>
          <p14:tracePt t="15229" x="4725988" y="2894013"/>
          <p14:tracePt t="15240" x="4700588" y="2844800"/>
          <p14:tracePt t="15246" x="4700588" y="2820988"/>
          <p14:tracePt t="15256" x="4689475" y="2808288"/>
          <p14:tracePt t="15382" x="4676775" y="2808288"/>
          <p14:tracePt t="15406" x="4652963" y="2797175"/>
          <p14:tracePt t="15423" x="4629150" y="2797175"/>
          <p14:tracePt t="15446" x="4592638" y="2797175"/>
          <p14:tracePt t="15456" x="4581525" y="2797175"/>
          <p14:tracePt t="15462" x="4556125" y="2797175"/>
          <p14:tracePt t="15472" x="4508500" y="2797175"/>
          <p14:tracePt t="15478" x="4435475" y="2797175"/>
          <p14:tracePt t="15486" x="4351338" y="2797175"/>
          <p14:tracePt t="15494" x="4256088" y="2797175"/>
          <p14:tracePt t="15501" x="4075113" y="2797175"/>
          <p14:tracePt t="15509" x="3870325" y="2797175"/>
          <p14:tracePt t="15517" x="3592513" y="2797175"/>
          <p14:tracePt t="15526" x="3290888" y="2724150"/>
          <p14:tracePt t="15533" x="3159125" y="2689225"/>
          <p14:tracePt t="15541" x="2941638" y="2640013"/>
          <p14:tracePt t="15549" x="2784475" y="2628900"/>
          <p14:tracePt t="15559" x="2747963" y="2603500"/>
          <p14:tracePt t="15573" x="2736850" y="2603500"/>
          <p14:tracePt t="15672" x="2713038" y="2603500"/>
          <p14:tracePt t="15725" x="2687638" y="2603500"/>
          <p14:tracePt t="15733" x="2676525" y="2603500"/>
          <p14:tracePt t="15741" x="2640013" y="2603500"/>
          <p14:tracePt t="15750" x="2592388" y="2628900"/>
          <p14:tracePt t="15759" x="2555875" y="2640013"/>
          <p14:tracePt t="15765" x="2471738" y="2652713"/>
          <p14:tracePt t="15774" x="2446338" y="2652713"/>
          <p14:tracePt t="15781" x="2435225" y="2663825"/>
          <p14:tracePt t="15789" x="2398713" y="2676525"/>
          <p14:tracePt t="15797" x="2387600" y="2676525"/>
          <p14:tracePt t="16022" x="2374900" y="2700338"/>
          <p14:tracePt t="16030" x="2374900" y="2736850"/>
          <p14:tracePt t="16039" x="2374900" y="2784475"/>
          <p14:tracePt t="16046" x="2374900" y="2820988"/>
          <p14:tracePt t="16056" x="2374900" y="2917825"/>
          <p14:tracePt t="16062" x="2314575" y="3135313"/>
          <p14:tracePt t="16070" x="2301875" y="3219450"/>
          <p14:tracePt t="16079" x="2217738" y="3340100"/>
          <p14:tracePt t="16086" x="2181225" y="3448050"/>
          <p14:tracePt t="16094" x="2170113" y="3508375"/>
          <p14:tracePt t="16102" x="2097088" y="3616325"/>
          <p14:tracePt t="16108" x="2012950" y="3736975"/>
          <p14:tracePt t="16117" x="1976438" y="3870325"/>
          <p14:tracePt t="16126" x="1976438" y="3917950"/>
          <p14:tracePt t="16132" x="1928813" y="3990975"/>
          <p14:tracePt t="16142" x="1916113" y="4038600"/>
          <p14:tracePt t="16148" x="1881188" y="4051300"/>
          <p14:tracePt t="16181" x="1881188" y="4062413"/>
          <p14:tracePt t="16197" x="1868488" y="4075113"/>
          <p14:tracePt t="16206" x="1855788" y="4075113"/>
          <p14:tracePt t="16214" x="1820863" y="4075113"/>
          <p14:tracePt t="16223" x="1808163" y="4075113"/>
          <p14:tracePt t="16229" x="1795463" y="4075113"/>
          <p14:tracePt t="16241" x="1771650" y="4075113"/>
          <p14:tracePt t="16245" x="1760538" y="4075113"/>
          <p14:tracePt t="16257" x="1735138" y="4086225"/>
          <p14:tracePt t="16270" x="1724025" y="4098925"/>
          <p14:tracePt t="16286" x="1687513" y="4098925"/>
          <p14:tracePt t="16295" x="1651000" y="4098925"/>
          <p14:tracePt t="16302" x="1603375" y="4098925"/>
          <p14:tracePt t="16310" x="1543050" y="4098925"/>
          <p14:tracePt t="16317" x="1519238" y="4086225"/>
          <p14:tracePt t="16334" x="1495425" y="4062413"/>
          <p14:tracePt t="16414" x="1482725" y="4062413"/>
          <p14:tracePt t="16430" x="1482725" y="4038600"/>
          <p14:tracePt t="16439" x="1470025" y="4002088"/>
          <p14:tracePt t="16605" x="1482725" y="4014788"/>
          <p14:tracePt t="16616" x="1495425" y="4122738"/>
          <p14:tracePt t="16623" x="1495425" y="4243388"/>
          <p14:tracePt t="16629" x="1495425" y="4400550"/>
          <p14:tracePt t="16639" x="1530350" y="4545013"/>
          <p14:tracePt t="16646" x="1530350" y="4592638"/>
          <p14:tracePt t="16656" x="1590675" y="4678363"/>
          <p14:tracePt t="16662" x="1590675" y="4738688"/>
          <p14:tracePt t="16670" x="1590675" y="4773613"/>
          <p14:tracePt t="16679" x="1590675" y="4799013"/>
          <p14:tracePt t="16685" x="1590675" y="4833938"/>
          <p14:tracePt t="16701" x="1590675" y="4846638"/>
          <p14:tracePt t="16758" x="1616075" y="4857750"/>
          <p14:tracePt t="16846" x="1639888" y="4857750"/>
          <p14:tracePt t="16870" x="1651000" y="4857750"/>
          <p14:tracePt t="16886" x="1687513" y="4857750"/>
          <p14:tracePt t="16894" x="1724025" y="4846638"/>
          <p14:tracePt t="16902" x="1747838" y="4833938"/>
          <p14:tracePt t="16922" x="1844675" y="4810125"/>
          <p14:tracePt t="16928" x="1928813" y="4810125"/>
          <p14:tracePt t="16933" x="1941513" y="4810125"/>
          <p14:tracePt t="16943" x="1989138" y="4810125"/>
          <p14:tracePt t="16958" x="2001838" y="4810125"/>
          <p14:tracePt t="16965" x="2049463" y="4810125"/>
          <p14:tracePt t="16973" x="2097088" y="4810125"/>
          <p14:tracePt t="16981" x="2120900" y="4773613"/>
          <p14:tracePt t="16992" x="2146300" y="4762500"/>
          <p14:tracePt t="16997" x="2241550" y="4749800"/>
          <p14:tracePt t="17007" x="2351088" y="4749800"/>
          <p14:tracePt t="17015" x="2532063" y="4749800"/>
          <p14:tracePt t="17023" x="2687638" y="4749800"/>
          <p14:tracePt t="17030" x="2965450" y="4749800"/>
          <p14:tracePt t="17039" x="3194050" y="4749800"/>
          <p14:tracePt t="17046" x="3471863" y="4749800"/>
          <p14:tracePt t="17057" x="3592513" y="4773613"/>
          <p14:tracePt t="17062" x="3676650" y="4786313"/>
          <p14:tracePt t="17078" x="3736975" y="4799013"/>
          <p14:tracePt t="17085" x="3749675" y="4799013"/>
          <p14:tracePt t="17096" x="3760788" y="4799013"/>
          <p14:tracePt t="17157" x="3821113" y="4799013"/>
          <p14:tracePt t="17165" x="3870325" y="4773613"/>
          <p14:tracePt t="17174" x="3929063" y="4773613"/>
          <p14:tracePt t="17181" x="3954463" y="4773613"/>
          <p14:tracePt t="17197" x="3989388" y="4773613"/>
          <p14:tracePt t="17214" x="4014788" y="4773613"/>
          <p14:tracePt t="17278" x="4025900" y="4762500"/>
          <p14:tracePt t="17285" x="4049713" y="4749800"/>
          <p14:tracePt t="17294" x="4086225" y="4749800"/>
          <p14:tracePt t="17302" x="4135438" y="4749800"/>
          <p14:tracePt t="17317" x="4146550" y="4749800"/>
          <p14:tracePt t="17348" x="4159250" y="4749800"/>
          <p14:tracePt t="17396" x="4183063" y="4749800"/>
          <p14:tracePt t="17404" x="4195763" y="4749800"/>
          <p14:tracePt t="17437" x="4219575" y="4738688"/>
          <p14:tracePt t="17445" x="4219575" y="4725988"/>
          <p14:tracePt t="17455" x="4219575" y="4713288"/>
          <p14:tracePt t="17470" x="4219575" y="4678363"/>
          <p14:tracePt t="17478" x="4219575" y="4652963"/>
          <p14:tracePt t="17485" x="4219575" y="4592638"/>
          <p14:tracePt t="17494" x="4243388" y="4545013"/>
          <p14:tracePt t="17502" x="4256088" y="4545013"/>
          <p14:tracePt t="17511" x="4256088" y="4484688"/>
          <p14:tracePt t="17517" x="4256088" y="4387850"/>
          <p14:tracePt t="17527" x="4256088" y="4316413"/>
          <p14:tracePt t="17533" x="4256088" y="4256088"/>
          <p14:tracePt t="17542" x="4256088" y="4195763"/>
          <p14:tracePt t="17549" x="4256088" y="4135438"/>
          <p14:tracePt t="17557" x="4256088" y="4062413"/>
          <p14:tracePt t="17565" x="4256088" y="4051300"/>
          <p14:tracePt t="17574" x="4256088" y="4014788"/>
          <p14:tracePt t="17581" x="4256088" y="4002088"/>
          <p14:tracePt t="17591" x="4256088" y="3990975"/>
          <p14:tracePt t="17598" x="4256088" y="3967163"/>
          <p14:tracePt t="17934" x="4206875" y="3954463"/>
          <p14:tracePt t="17942" x="4195763" y="3954463"/>
          <p14:tracePt t="17957" x="4183063" y="3954463"/>
          <p14:tracePt t="17965" x="4135438" y="3954463"/>
          <p14:tracePt t="17974" x="4075113" y="3954463"/>
          <p14:tracePt t="17981" x="4038600" y="3954463"/>
          <p14:tracePt t="17991" x="3954463" y="3954463"/>
          <p14:tracePt t="17998" x="3917950" y="3954463"/>
          <p14:tracePt t="18007" x="3844925" y="3954463"/>
          <p14:tracePt t="18013" x="3736975" y="3954463"/>
          <p14:tracePt t="18024" x="3629025" y="3954463"/>
          <p14:tracePt t="18030" x="3448050" y="3954463"/>
          <p14:tracePt t="18039" x="3314700" y="3930650"/>
          <p14:tracePt t="18046" x="3133725" y="3930650"/>
          <p14:tracePt t="18056" x="2952750" y="3930650"/>
          <p14:tracePt t="18062" x="2844800" y="3906838"/>
          <p14:tracePt t="18070" x="2687638" y="3930650"/>
          <p14:tracePt t="18078" x="2579688" y="3930650"/>
          <p14:tracePt t="18085" x="2519363" y="3930650"/>
          <p14:tracePt t="18094" x="2506663" y="3930650"/>
          <p14:tracePt t="18111" x="2495550" y="3930650"/>
          <p14:tracePt t="18117" x="2471738" y="3930650"/>
          <p14:tracePt t="18125" x="2459038" y="3930650"/>
          <p14:tracePt t="18141" x="2446338" y="3930650"/>
          <p14:tracePt t="18150" x="2435225" y="3930650"/>
          <p14:tracePt t="18165" x="2387600" y="3941763"/>
          <p14:tracePt t="18182" x="2374900" y="3941763"/>
          <p14:tracePt t="18205" x="2338388" y="3941763"/>
          <p14:tracePt t="18317" x="2327275" y="3941763"/>
          <p14:tracePt t="18333" x="2266950" y="3967163"/>
          <p14:tracePt t="18350" x="2254250" y="3967163"/>
          <p14:tracePt t="18357" x="2217738" y="3967163"/>
          <p14:tracePt t="18365" x="2206625" y="3967163"/>
          <p14:tracePt t="18381" x="2193925" y="3967163"/>
          <p14:tracePt t="18398" x="2181225" y="3967163"/>
          <p14:tracePt t="18430" x="2157413" y="3967163"/>
          <p14:tracePt t="18446" x="2146300" y="3967163"/>
          <p14:tracePt t="18455" x="2097088" y="3967163"/>
          <p14:tracePt t="18462" x="2085975" y="3967163"/>
          <p14:tracePt t="18470" x="2073275" y="3967163"/>
          <p14:tracePt t="18478" x="2036763" y="3967163"/>
          <p14:tracePt t="18486" x="2025650" y="3967163"/>
          <p14:tracePt t="18494" x="2012950" y="3967163"/>
          <p14:tracePt t="18501" x="1976438" y="3967163"/>
          <p14:tracePt t="18526" x="1952625" y="3967163"/>
          <p14:tracePt t="18550" x="1928813" y="3967163"/>
          <p14:tracePt t="18574" x="1916113" y="3967163"/>
          <p14:tracePt t="18598" x="1905000" y="3967163"/>
          <p14:tracePt t="19007" x="1892300" y="3967163"/>
          <p14:tracePt t="22502" x="1881188" y="3967163"/>
          <p14:tracePt t="22517" x="1868488" y="3967163"/>
          <p14:tracePt t="22534" x="1855788" y="3967163"/>
          <p14:tracePt t="22926" x="1844675" y="3967163"/>
          <p14:tracePt t="22942" x="1831975" y="4002088"/>
          <p14:tracePt t="22950" x="1795463" y="4086225"/>
          <p14:tracePt t="22958" x="1795463" y="4135438"/>
          <p14:tracePt t="22966" x="1784350" y="4171950"/>
          <p14:tracePt t="23006" x="1771650" y="4183063"/>
          <p14:tracePt t="23325" x="1784350" y="4171950"/>
          <p14:tracePt t="23335" x="1795463" y="4146550"/>
          <p14:tracePt t="23341" x="1808163" y="4135438"/>
          <p14:tracePt t="23350" x="1808163" y="4098925"/>
          <p14:tracePt t="23357" x="1820863" y="4038600"/>
          <p14:tracePt t="23382" x="1820863" y="4014788"/>
          <p14:tracePt t="23390" x="1844675" y="3978275"/>
          <p14:tracePt t="23398" x="1892300" y="3906838"/>
          <p14:tracePt t="23406" x="1892300" y="3786188"/>
          <p14:tracePt t="23413" x="1941513" y="3665538"/>
          <p14:tracePt t="23423" x="1965325" y="3605213"/>
          <p14:tracePt t="23430" x="1989138" y="3471863"/>
          <p14:tracePt t="23439" x="1989138" y="3290888"/>
          <p14:tracePt t="23445" x="1989138" y="3086100"/>
          <p14:tracePt t="23456" x="1989138" y="2954338"/>
          <p14:tracePt t="23463" x="1989138" y="2833688"/>
          <p14:tracePt t="23470" x="1952625" y="2784475"/>
          <p14:tracePt t="23478" x="1965325" y="2773363"/>
          <p14:tracePt t="23486" x="1965325" y="2747963"/>
          <p14:tracePt t="23494" x="1965325" y="2736850"/>
          <p14:tracePt t="23511" x="1965325" y="2713038"/>
          <p14:tracePt t="23519" x="2012950" y="2689225"/>
          <p14:tracePt t="23526" x="2025650" y="2676525"/>
          <p14:tracePt t="23533" x="2036763" y="2663825"/>
          <p14:tracePt t="23541" x="2036763" y="2652713"/>
          <p14:tracePt t="23557" x="2036763" y="2640013"/>
          <p14:tracePt t="23574" x="2036763" y="2616200"/>
          <p14:tracePt t="23581" x="2036763" y="2592388"/>
          <p14:tracePt t="23597" x="2036763" y="2579688"/>
          <p14:tracePt t="23607" x="2049463" y="2555875"/>
          <p14:tracePt t="23630" x="2060575" y="2555875"/>
          <p14:tracePt t="23640" x="2073275" y="2532063"/>
          <p14:tracePt t="23670" x="2073275" y="2519363"/>
          <p14:tracePt t="23781" x="2073275" y="2508250"/>
          <p14:tracePt t="23861" x="2060575" y="2508250"/>
          <p14:tracePt t="23870" x="2049463" y="2519363"/>
          <p14:tracePt t="23878" x="2036763" y="2519363"/>
          <p14:tracePt t="23894" x="2025650" y="2519363"/>
          <p14:tracePt t="23909" x="2012950" y="2532063"/>
          <p14:tracePt t="23925" x="2001838" y="2532063"/>
          <p14:tracePt t="23950" x="1965325" y="2543175"/>
          <p14:tracePt t="23973" x="1941513" y="2555875"/>
          <p14:tracePt t="23982" x="1928813" y="2568575"/>
          <p14:tracePt t="24030" x="1916113" y="2568575"/>
          <p14:tracePt t="24054" x="1892300" y="2579688"/>
          <p14:tracePt t="24070" x="1868488" y="2592388"/>
          <p14:tracePt t="24254" x="1916113" y="2628900"/>
          <p14:tracePt t="24270" x="1952625" y="2640013"/>
          <p14:tracePt t="24277" x="1965325" y="2640013"/>
          <p14:tracePt t="24286" x="1989138" y="2640013"/>
          <p14:tracePt t="24301" x="2036763" y="2640013"/>
          <p14:tracePt t="24316" x="2049463" y="2640013"/>
          <p14:tracePt t="24332" x="2060575" y="2640013"/>
          <p14:tracePt t="24356" x="2133600" y="2640013"/>
          <p14:tracePt t="24364" x="2181225" y="2652713"/>
          <p14:tracePt t="24373" x="2230438" y="2652713"/>
          <p14:tracePt t="24381" x="2254250" y="2652713"/>
          <p14:tracePt t="24397" x="2314575" y="2689225"/>
          <p14:tracePt t="24407" x="2435225" y="2724150"/>
          <p14:tracePt t="24413" x="2616200" y="2724150"/>
          <p14:tracePt t="24422" x="2736850" y="2724150"/>
          <p14:tracePt t="24429" x="2917825" y="2724150"/>
          <p14:tracePt t="24439" x="3025775" y="2736850"/>
          <p14:tracePt t="24445" x="3170238" y="2773363"/>
          <p14:tracePt t="24454" x="3375025" y="2820988"/>
          <p14:tracePt t="24460" x="3579813" y="2820988"/>
          <p14:tracePt t="24468" x="3616325" y="2820988"/>
          <p14:tracePt t="24476" x="3736975" y="2797175"/>
          <p14:tracePt t="24484" x="3797300" y="2784475"/>
          <p14:tracePt t="24492" x="3844925" y="2784475"/>
          <p14:tracePt t="24500" x="3881438" y="2773363"/>
          <p14:tracePt t="24508" x="3894138" y="2760663"/>
          <p14:tracePt t="24516" x="3905250" y="2747963"/>
          <p14:tracePt t="24524" x="3917950" y="2736850"/>
          <p14:tracePt t="24548" x="3929063" y="2724150"/>
          <p14:tracePt t="24582" x="3954463" y="2724150"/>
          <p14:tracePt t="24606" x="3978275" y="2700338"/>
          <p14:tracePt t="24614" x="3989388" y="2700338"/>
          <p14:tracePt t="24622" x="4002088" y="2689225"/>
          <p14:tracePt t="24630" x="4014788" y="2676525"/>
          <p14:tracePt t="24640" x="4014788" y="2652713"/>
          <p14:tracePt t="24645" x="4014788" y="2640013"/>
          <p14:tracePt t="24656" x="4014788" y="2628900"/>
          <p14:tracePt t="24822" x="4025900" y="2628900"/>
          <p14:tracePt t="24893" x="4038600" y="2603500"/>
          <p14:tracePt t="24902" x="4038600" y="2568575"/>
          <p14:tracePt t="24914" x="4122738" y="2482850"/>
          <p14:tracePt t="24918" x="4122738" y="2435225"/>
          <p14:tracePt t="24926" x="4159250" y="2351088"/>
          <p14:tracePt t="24934" x="4183063" y="2338388"/>
          <p14:tracePt t="24940" x="4243388" y="2278063"/>
          <p14:tracePt t="24948" x="4256088" y="2230438"/>
          <p14:tracePt t="24956" x="4256088" y="2193925"/>
          <p14:tracePt t="24965" x="4256088" y="2133600"/>
          <p14:tracePt t="24972" x="4256088" y="2097088"/>
          <p14:tracePt t="24981" x="4256088" y="2049463"/>
          <p14:tracePt t="24988" x="4256088" y="2025650"/>
          <p14:tracePt t="24997" x="4256088" y="1989138"/>
          <p14:tracePt t="25013" x="4267200" y="1965325"/>
          <p14:tracePt t="25134" x="4230688" y="1965325"/>
          <p14:tracePt t="25142" x="4206875" y="1965325"/>
          <p14:tracePt t="25149" x="4159250" y="1965325"/>
          <p14:tracePt t="25157" x="4122738" y="1965325"/>
          <p14:tracePt t="25165" x="4110038" y="1965325"/>
          <p14:tracePt t="25174" x="4038600" y="1976438"/>
          <p14:tracePt t="25182" x="3978275" y="1976438"/>
          <p14:tracePt t="25191" x="3857625" y="1976438"/>
          <p14:tracePt t="25198" x="3810000" y="1976438"/>
          <p14:tracePt t="25208" x="3663950" y="1976438"/>
          <p14:tracePt t="25213" x="3351213" y="1976438"/>
          <p14:tracePt t="25223" x="2989263" y="1916113"/>
          <p14:tracePt t="25229" x="2784475" y="1916113"/>
          <p14:tracePt t="25240" x="2555875" y="1868488"/>
          <p14:tracePt t="25246" x="2351088" y="1868488"/>
          <p14:tracePt t="25256" x="2290763" y="1857375"/>
          <p14:tracePt t="25261" x="2230438" y="1844675"/>
          <p14:tracePt t="25270" x="2170113" y="1844675"/>
          <p14:tracePt t="25278" x="2157413" y="1844675"/>
          <p14:tracePt t="25286" x="2146300" y="1844675"/>
          <p14:tracePt t="25358" x="2133600" y="1844675"/>
          <p14:tracePt t="25365" x="2109788" y="1844675"/>
          <p14:tracePt t="25550" x="2146300" y="1844675"/>
          <p14:tracePt t="25583" x="2157413" y="1844675"/>
          <p14:tracePt t="25614" x="2170113" y="1857375"/>
          <p14:tracePt t="25622" x="2170113" y="1881188"/>
          <p14:tracePt t="25630" x="2181225" y="1905000"/>
          <p14:tracePt t="25640" x="2181225" y="1916113"/>
          <p14:tracePt t="25647" x="2193925" y="1952625"/>
          <p14:tracePt t="25657" x="2206625" y="1952625"/>
          <p14:tracePt t="25662" x="2206625" y="1965325"/>
          <p14:tracePt t="25670" x="2230438" y="1965325"/>
          <p14:tracePt t="25678" x="2241550" y="1976438"/>
          <p14:tracePt t="25686" x="2254250" y="2001838"/>
          <p14:tracePt t="25695" x="2266950" y="2012950"/>
          <p14:tracePt t="25701" x="2266950" y="2025650"/>
          <p14:tracePt t="25718" x="2266950" y="2049463"/>
          <p14:tracePt t="25726" x="2266950" y="2073275"/>
          <p14:tracePt t="25734" x="2266950" y="2085975"/>
          <p14:tracePt t="25757" x="2266950" y="2122488"/>
          <p14:tracePt t="25766" x="2266950" y="2206625"/>
          <p14:tracePt t="25773" x="2266950" y="2266950"/>
          <p14:tracePt t="25782" x="2254250" y="2327275"/>
          <p14:tracePt t="25790" x="2254250" y="2362200"/>
          <p14:tracePt t="25798" x="2230438" y="2411413"/>
          <p14:tracePt t="25807" x="2206625" y="2471738"/>
          <p14:tracePt t="25823" x="2206625" y="2508250"/>
          <p14:tracePt t="25831" x="2206625" y="2532063"/>
          <p14:tracePt t="25840" x="2206625" y="2579688"/>
          <p14:tracePt t="25845" x="2206625" y="2603500"/>
          <p14:tracePt t="25856" x="2206625" y="2640013"/>
          <p14:tracePt t="25862" x="2206625" y="2713038"/>
          <p14:tracePt t="25878" x="2206625" y="2760663"/>
          <p14:tracePt t="25886" x="2193925" y="2820988"/>
          <p14:tracePt t="25894" x="2193925" y="2857500"/>
          <p14:tracePt t="25901" x="2170113" y="2905125"/>
          <p14:tracePt t="25911" x="2170113" y="2928938"/>
          <p14:tracePt t="25926" x="2157413" y="2965450"/>
          <p14:tracePt t="25942" x="2157413" y="2978150"/>
          <p14:tracePt t="25957" x="2120900" y="3014663"/>
          <p14:tracePt t="25989" x="2097088" y="3025775"/>
          <p14:tracePt t="25998" x="2085975" y="3025775"/>
          <p14:tracePt t="26007" x="2073275" y="3025775"/>
          <p14:tracePt t="26014" x="2073275" y="3038475"/>
          <p14:tracePt t="26024" x="2049463" y="3049588"/>
          <p14:tracePt t="26031" x="2049463" y="3074988"/>
          <p14:tracePt t="26039" x="2012950" y="3098800"/>
          <p14:tracePt t="26046" x="2001838" y="3122613"/>
          <p14:tracePt t="26056" x="1989138" y="3135313"/>
          <p14:tracePt t="26064" x="1965325" y="3159125"/>
          <p14:tracePt t="26069" x="1952625" y="3182938"/>
          <p14:tracePt t="26086" x="1928813" y="3219450"/>
          <p14:tracePt t="26094" x="1928813" y="3243263"/>
          <p14:tracePt t="26103" x="1905000" y="3254375"/>
          <p14:tracePt t="26111" x="1892300" y="3267075"/>
          <p14:tracePt t="26254" x="1892300" y="3279775"/>
          <p14:tracePt t="26262" x="1892300" y="3303588"/>
          <p14:tracePt t="26270" x="1892300" y="3314700"/>
          <p14:tracePt t="26302" x="1892300" y="3327400"/>
          <p14:tracePt t="26326" x="1892300" y="3340100"/>
          <p14:tracePt t="26333" x="1892300" y="3375025"/>
          <p14:tracePt t="26341" x="1905000" y="3387725"/>
          <p14:tracePt t="26349" x="1905000" y="3411538"/>
          <p14:tracePt t="26358" x="1905000" y="3424238"/>
          <p14:tracePt t="26365" x="1928813" y="3435350"/>
          <p14:tracePt t="26376" x="1941513" y="3448050"/>
          <p14:tracePt t="26622" x="1952625" y="3460750"/>
          <p14:tracePt t="27061" x="1952625" y="3484563"/>
          <p14:tracePt t="27070" x="1952625" y="3495675"/>
          <p14:tracePt t="27078" x="1952625" y="3508375"/>
          <p14:tracePt t="27094" x="1952625" y="3532188"/>
          <p14:tracePt t="27294" x="1965325" y="3556000"/>
          <p14:tracePt t="27310" x="1965325" y="3568700"/>
          <p14:tracePt t="27470" x="2012950" y="3568700"/>
          <p14:tracePt t="27477" x="2025650" y="3568700"/>
          <p14:tracePt t="27486" x="2049463" y="3556000"/>
          <p14:tracePt t="27494" x="2073275" y="3556000"/>
          <p14:tracePt t="27502" x="2085975" y="3544888"/>
          <p14:tracePt t="27518" x="2120900" y="3532188"/>
          <p14:tracePt t="27526" x="2120900" y="3521075"/>
          <p14:tracePt t="27533" x="2133600" y="3508375"/>
          <p14:tracePt t="27541" x="2146300" y="3495675"/>
          <p14:tracePt t="27549" x="2181225" y="3484563"/>
          <p14:tracePt t="27557" x="2206625" y="3471863"/>
          <p14:tracePt t="27565" x="2327275" y="3471863"/>
          <p14:tracePt t="27575" x="2338388" y="3471863"/>
          <p14:tracePt t="27581" x="2398713" y="3471863"/>
          <p14:tracePt t="27591" x="2506663" y="3471863"/>
          <p14:tracePt t="27598" x="2616200" y="3471863"/>
          <p14:tracePt t="27607" x="2700338" y="3460750"/>
          <p14:tracePt t="27613" x="2808288" y="3460750"/>
          <p14:tracePt t="27623" x="2868613" y="3495675"/>
          <p14:tracePt t="27630" x="2881313" y="3495675"/>
          <p14:tracePt t="27640" x="2928938" y="3521075"/>
          <p14:tracePt t="27646" x="2941638" y="3521075"/>
          <p14:tracePt t="27656" x="2978150" y="3532188"/>
          <p14:tracePt t="27662" x="3001963" y="3532188"/>
          <p14:tracePt t="27670" x="3025775" y="3532188"/>
          <p14:tracePt t="27679" x="3049588" y="3532188"/>
          <p14:tracePt t="27686" x="3062288" y="3544888"/>
          <p14:tracePt t="27702" x="3073400" y="3556000"/>
          <p14:tracePt t="27710" x="3086100" y="3556000"/>
          <p14:tracePt t="27718" x="3098800" y="3556000"/>
          <p14:tracePt t="27727" x="3109913" y="3556000"/>
          <p14:tracePt t="27733" x="3159125" y="3556000"/>
          <p14:tracePt t="27749" x="3170238" y="3556000"/>
          <p14:tracePt t="27758" x="3217863" y="3556000"/>
          <p14:tracePt t="27775" x="3303588" y="3556000"/>
          <p14:tracePt t="27781" x="3314700" y="3556000"/>
          <p14:tracePt t="27791" x="3363913" y="3556000"/>
          <p14:tracePt t="27797" x="3375025" y="3556000"/>
          <p14:tracePt t="27808" x="3398838" y="3556000"/>
          <p14:tracePt t="27823" x="3435350" y="3544888"/>
          <p14:tracePt t="27829" x="3459163" y="3544888"/>
          <p14:tracePt t="27841" x="3543300" y="3592513"/>
          <p14:tracePt t="27846" x="3592513" y="3605213"/>
          <p14:tracePt t="27856" x="3568700" y="3579813"/>
          <p14:tracePt t="27862" x="3568700" y="3568700"/>
          <p14:tracePt t="27902" x="3568700" y="3579813"/>
          <p14:tracePt t="27913" x="3579813" y="3579813"/>
          <p14:tracePt t="27918" x="3616325" y="3579813"/>
          <p14:tracePt t="27934" x="3676650" y="3579813"/>
          <p14:tracePt t="27942" x="3700463" y="3579813"/>
          <p14:tracePt t="27950" x="3760788" y="3579813"/>
          <p14:tracePt t="27957" x="3784600" y="3579813"/>
          <p14:tracePt t="27976" x="3844925" y="3579813"/>
          <p14:tracePt t="27991" x="3905250" y="3579813"/>
          <p14:tracePt t="28008" x="3917950" y="3579813"/>
          <p14:tracePt t="28023" x="3954463" y="3579813"/>
          <p14:tracePt t="28030" x="3965575" y="3579813"/>
          <p14:tracePt t="28040" x="3978275" y="3568700"/>
          <p14:tracePt t="28046" x="4002088" y="3568700"/>
          <p14:tracePt t="28070" x="4025900" y="3568700"/>
          <p14:tracePt t="28085" x="4038600" y="3556000"/>
          <p14:tracePt t="28102" x="4062413" y="3556000"/>
          <p14:tracePt t="28111" x="4075113" y="3556000"/>
          <p14:tracePt t="28117" x="4098925" y="3544888"/>
          <p14:tracePt t="28126" x="4135438" y="3544888"/>
          <p14:tracePt t="28133" x="4159250" y="3544888"/>
          <p14:tracePt t="28149" x="4195763" y="3521075"/>
          <p14:tracePt t="28157" x="4219575" y="3521075"/>
          <p14:tracePt t="28181" x="4230688" y="3521075"/>
          <p14:tracePt t="28214" x="4256088" y="3521075"/>
          <p14:tracePt t="28222" x="4267200" y="3521075"/>
          <p14:tracePt t="28246" x="4279900" y="3521075"/>
          <p14:tracePt t="28255" x="4303713" y="3521075"/>
          <p14:tracePt t="28271" x="4314825" y="3521075"/>
          <p14:tracePt t="28294" x="4327525" y="3521075"/>
          <p14:tracePt t="28438" x="4340225" y="3508375"/>
          <p14:tracePt t="28445" x="4340225" y="3495675"/>
          <p14:tracePt t="28456" x="4340225" y="3460750"/>
          <p14:tracePt t="28462" x="4340225" y="3448050"/>
          <p14:tracePt t="28470" x="4340225" y="3411538"/>
          <p14:tracePt t="28478" x="4340225" y="3387725"/>
          <p14:tracePt t="28486" x="4340225" y="3375025"/>
          <p14:tracePt t="28494" x="4340225" y="3351213"/>
          <p14:tracePt t="28501" x="4340225" y="3327400"/>
          <p14:tracePt t="28510" x="4340225" y="3314700"/>
          <p14:tracePt t="28517" x="4340225" y="3267075"/>
          <p14:tracePt t="28527" x="4327525" y="3254375"/>
          <p14:tracePt t="28533" x="4327525" y="3230563"/>
          <p14:tracePt t="28541" x="4327525" y="3219450"/>
          <p14:tracePt t="28548" x="4327525" y="3206750"/>
          <p14:tracePt t="28564" x="4314825" y="3194050"/>
          <p14:tracePt t="28580" x="4291013" y="3159125"/>
          <p14:tracePt t="28597" x="4291013" y="3098800"/>
          <p14:tracePt t="28621" x="4291013" y="3074988"/>
          <p14:tracePt t="28629" x="4279900" y="3062288"/>
          <p14:tracePt t="28645" x="4267200" y="3038475"/>
          <p14:tracePt t="28660" x="4256088" y="3025775"/>
          <p14:tracePt t="28830" x="4243388" y="3025775"/>
          <p14:tracePt t="28845" x="4219575" y="3025775"/>
          <p14:tracePt t="28861" x="4206875" y="3025775"/>
          <p14:tracePt t="28896" x="4206875" y="3014663"/>
          <p14:tracePt t="28902" x="4146550" y="3001963"/>
          <p14:tracePt t="28911" x="4135438" y="3001963"/>
          <p14:tracePt t="28925" x="4098925" y="2965450"/>
          <p14:tracePt t="28933" x="4098925" y="2954338"/>
          <p14:tracePt t="28957" x="4098925" y="2941638"/>
          <p14:tracePt t="28964" x="4062413" y="2928938"/>
          <p14:tracePt t="28973" x="4014788" y="2928938"/>
          <p14:tracePt t="28980" x="3978275" y="2905125"/>
          <p14:tracePt t="28988" x="3941763" y="2905125"/>
          <p14:tracePt t="28997" x="3870325" y="2881313"/>
          <p14:tracePt t="29004" x="3784600" y="2868613"/>
          <p14:tracePt t="29021" x="3760788" y="2868613"/>
          <p14:tracePt t="29030" x="3700463" y="2868613"/>
          <p14:tracePt t="29038" x="3640138" y="2868613"/>
          <p14:tracePt t="29044" x="3616325" y="2868613"/>
          <p14:tracePt t="29053" x="3579813" y="2868613"/>
          <p14:tracePt t="29061" x="3519488" y="2868613"/>
          <p14:tracePt t="29069" x="3508375" y="2868613"/>
          <p14:tracePt t="29076" x="3435350" y="2857500"/>
          <p14:tracePt t="29084" x="3411538" y="2857500"/>
          <p14:tracePt t="29093" x="3338513" y="2857500"/>
          <p14:tracePt t="29100" x="3206750" y="2857500"/>
          <p14:tracePt t="29109" x="3073400" y="2820988"/>
          <p14:tracePt t="29117" x="2868613" y="2773363"/>
          <p14:tracePt t="29124" x="2784475" y="2773363"/>
          <p14:tracePt t="29132" x="2724150" y="2773363"/>
          <p14:tracePt t="29141" x="2627313" y="2773363"/>
          <p14:tracePt t="29149" x="2616200" y="2773363"/>
          <p14:tracePt t="29157" x="2555875" y="2773363"/>
          <p14:tracePt t="29164" x="2532063" y="2773363"/>
          <p14:tracePt t="29172" x="2519363" y="2773363"/>
          <p14:tracePt t="29180" x="2506663" y="2773363"/>
          <p14:tracePt t="29230" x="2495550" y="2773363"/>
          <p14:tracePt t="29238" x="2422525" y="2773363"/>
          <p14:tracePt t="29246" x="2374900" y="2773363"/>
          <p14:tracePt t="29255" x="2290763" y="2773363"/>
          <p14:tracePt t="29262" x="2230438" y="2773363"/>
          <p14:tracePt t="29270" x="2206625" y="2773363"/>
          <p14:tracePt t="29279" x="2170113" y="2773363"/>
          <p14:tracePt t="29286" x="2146300" y="2773363"/>
          <p14:tracePt t="29294" x="2120900" y="2773363"/>
          <p14:tracePt t="29302" x="2097088" y="2760663"/>
          <p14:tracePt t="29310" x="2085975" y="2760663"/>
          <p14:tracePt t="29622" x="2073275" y="2760663"/>
          <p14:tracePt t="29629" x="2073275" y="2784475"/>
          <p14:tracePt t="29654" x="2025650" y="2820988"/>
          <p14:tracePt t="29662" x="2001838" y="2857500"/>
          <p14:tracePt t="29670" x="2001838" y="2868613"/>
          <p14:tracePt t="29678" x="2001838" y="2905125"/>
          <p14:tracePt t="29684" x="2001838" y="2954338"/>
          <p14:tracePt t="29693" x="2001838" y="2989263"/>
          <p14:tracePt t="29700" x="2001838" y="3049588"/>
          <p14:tracePt t="29710" x="2001838" y="3086100"/>
          <p14:tracePt t="29718" x="2001838" y="3146425"/>
          <p14:tracePt t="29725" x="2001838" y="3194050"/>
          <p14:tracePt t="29733" x="2001838" y="3230563"/>
          <p14:tracePt t="29742" x="2012950" y="3314700"/>
          <p14:tracePt t="29750" x="2036763" y="3375025"/>
          <p14:tracePt t="29757" x="2036763" y="3424238"/>
          <p14:tracePt t="29767" x="2036763" y="3484563"/>
          <p14:tracePt t="29773" x="2036763" y="3508375"/>
          <p14:tracePt t="29782" x="2036763" y="3568700"/>
          <p14:tracePt t="29791" x="2049463" y="3629025"/>
          <p14:tracePt t="29805" x="2049463" y="3640138"/>
          <p14:tracePt t="29812" x="2049463" y="3652838"/>
          <p14:tracePt t="29828" x="2012950" y="3700463"/>
          <p14:tracePt t="29926" x="2012950" y="3725863"/>
          <p14:tracePt t="29942" x="2001838" y="3773488"/>
          <p14:tracePt t="30149" x="2036763" y="3773488"/>
          <p14:tracePt t="30157" x="2120900" y="3773488"/>
          <p14:tracePt t="30165" x="2170113" y="3773488"/>
          <p14:tracePt t="30174" x="2290763" y="3773488"/>
          <p14:tracePt t="30181" x="2422525" y="3773488"/>
          <p14:tracePt t="30190" x="2555875" y="3773488"/>
          <p14:tracePt t="30197" x="2652713" y="3773488"/>
          <p14:tracePt t="30207" x="2808288" y="3786188"/>
          <p14:tracePt t="30214" x="2941638" y="3810000"/>
          <p14:tracePt t="30224" x="3133725" y="3833813"/>
          <p14:tracePt t="30230" x="3338513" y="3870325"/>
          <p14:tracePt t="30240" x="3519488" y="3917950"/>
          <p14:tracePt t="30247" x="3603625" y="3930650"/>
          <p14:tracePt t="30254" x="3821113" y="3967163"/>
          <p14:tracePt t="30262" x="3870325" y="3967163"/>
          <p14:tracePt t="30270" x="3929063" y="4002088"/>
          <p14:tracePt t="30278" x="4062413" y="4002088"/>
          <p14:tracePt t="30292" x="4086225" y="4002088"/>
          <p14:tracePt t="30300" x="4135438" y="4002088"/>
          <p14:tracePt t="30317" x="4146550" y="4002088"/>
          <p14:tracePt t="30408" x="4170363" y="4002088"/>
          <p14:tracePt t="30430" x="4183063" y="4002088"/>
          <p14:tracePt t="30439" x="4206875" y="4002088"/>
          <p14:tracePt t="30446" x="4230688" y="4002088"/>
          <p14:tracePt t="30678" x="4243388" y="4025900"/>
          <p14:tracePt t="30686" x="4230688" y="4075113"/>
          <p14:tracePt t="30710" x="4219575" y="4111625"/>
          <p14:tracePt t="30766" x="4243388" y="4111625"/>
          <p14:tracePt t="30774" x="4256088" y="4098925"/>
          <p14:tracePt t="30781" x="4267200" y="4062413"/>
          <p14:tracePt t="30790" x="4279900" y="4051300"/>
          <p14:tracePt t="30807" x="4279900" y="4038600"/>
          <p14:tracePt t="30813" x="4279900" y="4014788"/>
          <p14:tracePt t="30846" x="4267200" y="4002088"/>
          <p14:tracePt t="30856" x="4230688" y="4002088"/>
          <p14:tracePt t="30862" x="4146550" y="4002088"/>
          <p14:tracePt t="30870" x="4062413" y="4014788"/>
          <p14:tracePt t="30878" x="3978275" y="4038600"/>
          <p14:tracePt t="30886" x="3881438" y="4038600"/>
          <p14:tracePt t="30895" x="3810000" y="4062413"/>
          <p14:tracePt t="30901" x="3689350" y="4062413"/>
          <p14:tracePt t="30923" x="3616325" y="4062413"/>
          <p14:tracePt t="30926" x="3495675" y="4086225"/>
          <p14:tracePt t="30933" x="3424238" y="4075113"/>
          <p14:tracePt t="30940" x="3303588" y="4038600"/>
          <p14:tracePt t="30948" x="3217863" y="4014788"/>
          <p14:tracePt t="30957" x="3159125" y="3954463"/>
          <p14:tracePt t="30965" x="3109913" y="3941763"/>
          <p14:tracePt t="30972" x="3098800" y="3941763"/>
          <p14:tracePt t="30981" x="3086100" y="3930650"/>
          <p14:tracePt t="31020" x="3038475" y="3917950"/>
          <p14:tracePt t="31029" x="2952750" y="3917950"/>
          <p14:tracePt t="31037" x="2881313" y="3917950"/>
          <p14:tracePt t="31045" x="2797175" y="3917950"/>
          <p14:tracePt t="31053" x="2687638" y="3917950"/>
          <p14:tracePt t="31061" x="2616200" y="3917950"/>
          <p14:tracePt t="31068" x="2532063" y="3917950"/>
          <p14:tracePt t="31076" x="2519363" y="3917950"/>
          <p14:tracePt t="31085" x="2471738" y="3917950"/>
          <p14:tracePt t="31094" x="2411413" y="3906838"/>
          <p14:tracePt t="31100" x="2387600" y="3894138"/>
          <p14:tracePt t="31116" x="2374900" y="3881438"/>
          <p14:tracePt t="31141" x="2351088" y="3870325"/>
          <p14:tracePt t="31190" x="2338388" y="3857625"/>
          <p14:tracePt t="31229" x="2327275" y="3870325"/>
          <p14:tracePt t="31239" x="2314575" y="3881438"/>
          <p14:tracePt t="31278" x="2301875" y="3881438"/>
          <p14:tracePt t="31341" x="2290763" y="3894138"/>
          <p14:tracePt t="31349" x="2278063" y="3906838"/>
          <p14:tracePt t="31361" x="2254250" y="3906838"/>
          <p14:tracePt t="31366" x="2206625" y="3917950"/>
          <p14:tracePt t="31374" x="2181225" y="3978275"/>
          <p14:tracePt t="31391" x="2146300" y="4002088"/>
          <p14:tracePt t="31397" x="2146300" y="4014788"/>
          <p14:tracePt t="31407" x="2109788" y="4038600"/>
          <p14:tracePt t="31423" x="2085975" y="4051300"/>
          <p14:tracePt t="31518" x="2073275" y="4062413"/>
          <p14:tracePt t="31527" x="2060575" y="4075113"/>
          <p14:tracePt t="31550" x="2060575" y="4086225"/>
          <p14:tracePt t="31559" x="2036763" y="4111625"/>
          <p14:tracePt t="31685" x="2060575" y="4171950"/>
          <p14:tracePt t="31694" x="2060575" y="4195763"/>
          <p14:tracePt t="31701" x="2060575" y="4279900"/>
          <p14:tracePt t="31710" x="2146300" y="4437063"/>
          <p14:tracePt t="31717" x="2157413" y="4521200"/>
          <p14:tracePt t="31728" x="2157413" y="4605338"/>
          <p14:tracePt t="31733" x="2170113" y="4665663"/>
          <p14:tracePt t="31743" x="2170113" y="4678363"/>
          <p14:tracePt t="31760" x="2217738" y="4713288"/>
          <p14:tracePt t="31774" x="2241550" y="4749800"/>
          <p14:tracePt t="31942" x="2266950" y="4749800"/>
          <p14:tracePt t="31950" x="2278063" y="4749800"/>
          <p14:tracePt t="31957" x="2314575" y="4749800"/>
          <p14:tracePt t="31966" x="2362200" y="4738688"/>
          <p14:tracePt t="31974" x="2411413" y="4738688"/>
          <p14:tracePt t="31981" x="2495550" y="4713288"/>
          <p14:tracePt t="31992" x="2555875" y="4713288"/>
          <p14:tracePt t="31998" x="2616200" y="4702175"/>
          <p14:tracePt t="32006" x="2640013" y="4702175"/>
          <p14:tracePt t="32014" x="2713038" y="4702175"/>
          <p14:tracePt t="32023" x="2773363" y="4702175"/>
          <p14:tracePt t="32030" x="2857500" y="4665663"/>
          <p14:tracePt t="32040" x="2965450" y="4702175"/>
          <p14:tracePt t="32045" x="3025775" y="4725988"/>
          <p14:tracePt t="32056" x="3049588" y="4738688"/>
          <p14:tracePt t="32063" x="3133725" y="4762500"/>
          <p14:tracePt t="32070" x="3206750" y="4762500"/>
          <p14:tracePt t="32078" x="3267075" y="4762500"/>
          <p14:tracePt t="32086" x="3363913" y="4762500"/>
          <p14:tracePt t="32095" x="3495675" y="4762500"/>
          <p14:tracePt t="32101" x="3543300" y="4762500"/>
          <p14:tracePt t="32110" x="3616325" y="4773613"/>
          <p14:tracePt t="32117" x="3724275" y="4786313"/>
          <p14:tracePt t="32127" x="3881438" y="4833938"/>
          <p14:tracePt t="32133" x="4038600" y="4846638"/>
          <p14:tracePt t="32141" x="4062413" y="4846638"/>
          <p14:tracePt t="32150" x="4122738" y="4870450"/>
          <p14:tracePt t="32157" x="4159250" y="4883150"/>
          <p14:tracePt t="32166" x="4195763" y="4883150"/>
          <p14:tracePt t="32302" x="4195763" y="4870450"/>
          <p14:tracePt t="32310" x="4195763" y="4846638"/>
          <p14:tracePt t="32318" x="4195763" y="4786313"/>
          <p14:tracePt t="32326" x="4206875" y="4702175"/>
          <p14:tracePt t="32334" x="4219575" y="4678363"/>
          <p14:tracePt t="32341" x="4219575" y="4605338"/>
          <p14:tracePt t="32348" x="4243388" y="4521200"/>
          <p14:tracePt t="32356" x="4267200" y="4471988"/>
          <p14:tracePt t="32364" x="4291013" y="4448175"/>
          <p14:tracePt t="32373" x="4351338" y="4364038"/>
          <p14:tracePt t="32380" x="4364038" y="4279900"/>
          <p14:tracePt t="32388" x="4400550" y="4122738"/>
          <p14:tracePt t="32396" x="4400550" y="4038600"/>
          <p14:tracePt t="32404" x="4435475" y="3978275"/>
          <p14:tracePt t="32413" x="4448175" y="3894138"/>
          <p14:tracePt t="32421" x="4460875" y="3846513"/>
          <p14:tracePt t="32429" x="4460875" y="3821113"/>
          <p14:tracePt t="32445" x="4460875" y="3810000"/>
          <p14:tracePt t="34845" x="4471988" y="3810000"/>
          <p14:tracePt t="34886" x="4471988" y="3821113"/>
          <p14:tracePt t="34893" x="4508500" y="3906838"/>
          <p14:tracePt t="34901" x="4508500" y="3954463"/>
          <p14:tracePt t="34910" x="4508500" y="4002088"/>
          <p14:tracePt t="34926" x="4508500" y="4122738"/>
          <p14:tracePt t="34934" x="4508500" y="4183063"/>
          <p14:tracePt t="34943" x="4508500" y="4195763"/>
          <p14:tracePt t="34950" x="4508500" y="4256088"/>
          <p14:tracePt t="34957" x="4508500" y="4303713"/>
          <p14:tracePt t="34965" x="4508500" y="4376738"/>
          <p14:tracePt t="34974" x="4508500" y="4387850"/>
          <p14:tracePt t="34981" x="4508500" y="4448175"/>
          <p14:tracePt t="34990" x="4508500" y="4497388"/>
          <p14:tracePt t="34997" x="4508500" y="4545013"/>
          <p14:tracePt t="35007" x="4484688" y="4618038"/>
          <p14:tracePt t="35013" x="4484688" y="4749800"/>
          <p14:tracePt t="35023" x="4471988" y="4857750"/>
          <p14:tracePt t="35030" x="4400550" y="4978400"/>
          <p14:tracePt t="35040" x="4375150" y="5087938"/>
          <p14:tracePt t="35047" x="4303713" y="5172075"/>
          <p14:tracePt t="35056" x="4279900" y="5280025"/>
          <p14:tracePt t="35062" x="4256088" y="5353050"/>
          <p14:tracePt t="35071" x="4219575" y="5437188"/>
          <p14:tracePt t="35078" x="4206875" y="5449888"/>
          <p14:tracePt t="35085" x="4170363" y="5473700"/>
          <p14:tracePt t="35093" x="4170363" y="5497513"/>
          <p14:tracePt t="35100" x="4170363" y="5521325"/>
          <p14:tracePt t="35197" x="4159250" y="5534025"/>
          <p14:tracePt t="35205" x="4135438" y="5545138"/>
          <p14:tracePt t="35214" x="4110038" y="5545138"/>
          <p14:tracePt t="35223" x="4086225" y="5557838"/>
          <p14:tracePt t="35229" x="4049713" y="5570538"/>
          <p14:tracePt t="35254" x="4038600" y="5570538"/>
          <p14:tracePt t="35317" x="3978275" y="5570538"/>
          <p14:tracePt t="35326" x="3929063" y="5581650"/>
          <p14:tracePt t="35333" x="3917950" y="5594350"/>
          <p14:tracePt t="35357" x="3844925" y="5594350"/>
          <p14:tracePt t="35366" x="3713163" y="5594350"/>
          <p14:tracePt t="35373" x="3556000" y="5594350"/>
          <p14:tracePt t="35381" x="3448050" y="5570538"/>
          <p14:tracePt t="35390" x="3290888" y="5545138"/>
          <p14:tracePt t="35397" x="3182938" y="5510213"/>
          <p14:tracePt t="35413" x="3170238" y="5510213"/>
          <p14:tracePt t="35424" x="3098800" y="5510213"/>
          <p14:tracePt t="35429" x="3062288" y="5510213"/>
          <p14:tracePt t="35440" x="3049588" y="5510213"/>
          <p14:tracePt t="35446" x="3013075" y="5510213"/>
          <p14:tracePt t="35457" x="3001963" y="5510213"/>
          <p14:tracePt t="35472" x="2989263" y="5510213"/>
          <p14:tracePt t="35478" x="2978150" y="5521325"/>
          <p14:tracePt t="35502" x="2952750" y="5521325"/>
          <p14:tracePt t="35510" x="2928938" y="5521325"/>
          <p14:tracePt t="35518" x="2857500" y="5521325"/>
          <p14:tracePt t="35525" x="2832100" y="5521325"/>
          <p14:tracePt t="35533" x="2808288" y="5521325"/>
          <p14:tracePt t="35544" x="2784475" y="5521325"/>
          <p14:tracePt t="35549" x="2736850" y="5521325"/>
          <p14:tracePt t="35557" x="2713038" y="5521325"/>
          <p14:tracePt t="35565" x="2676525" y="5521325"/>
          <p14:tracePt t="35574" x="2663825" y="5521325"/>
          <p14:tracePt t="35581" x="2652713" y="5521325"/>
          <p14:tracePt t="35597" x="2616200" y="5521325"/>
          <p14:tracePt t="35607" x="2566988" y="5484813"/>
          <p14:tracePt t="35614" x="2543175" y="5484813"/>
          <p14:tracePt t="35623" x="2495550" y="5484813"/>
          <p14:tracePt t="35630" x="2459038" y="5473700"/>
          <p14:tracePt t="35640" x="2398713" y="5424488"/>
          <p14:tracePt t="35646" x="2314575" y="5400675"/>
          <p14:tracePt t="35656" x="2230438" y="5400675"/>
          <p14:tracePt t="35663" x="2146300" y="5376863"/>
          <p14:tracePt t="35671" x="2146300" y="5353050"/>
          <p14:tracePt t="35678" x="2146300" y="5340350"/>
          <p14:tracePt t="35686" x="2073275" y="5280025"/>
          <p14:tracePt t="35695" x="2060575" y="5280025"/>
          <p14:tracePt t="35710" x="2012950" y="5280025"/>
          <p14:tracePt t="35733" x="2001838" y="5280025"/>
          <p14:tracePt t="35750" x="1952625" y="5280025"/>
          <p14:tracePt t="35766" x="1941513" y="5280025"/>
          <p14:tracePt t="35774" x="1892300" y="5280025"/>
          <p14:tracePt t="35791" x="1831975" y="5280025"/>
          <p14:tracePt t="35797" x="1808163" y="5280025"/>
          <p14:tracePt t="35814" x="1747838" y="5280025"/>
          <p14:tracePt t="35823" x="1735138" y="5280025"/>
          <p14:tracePt t="35829" x="1676400" y="5280025"/>
          <p14:tracePt t="35840" x="1566863" y="5280025"/>
          <p14:tracePt t="35846" x="1495425" y="5280025"/>
          <p14:tracePt t="35857" x="1446213" y="5280025"/>
          <p14:tracePt t="35862" x="1385888" y="5280025"/>
          <p14:tracePt t="35870" x="1362075" y="5280025"/>
          <p14:tracePt t="35910" x="1349375" y="5280025"/>
          <p14:tracePt t="35934" x="1314450" y="5280025"/>
          <p14:tracePt t="35982" x="1290638" y="5280025"/>
          <p14:tracePt t="36309" x="1301750" y="5256213"/>
          <p14:tracePt t="36390" x="1301750" y="5245100"/>
          <p14:tracePt t="36478" x="1301750" y="5232400"/>
          <p14:tracePt t="36613" x="1265238" y="5245100"/>
          <p14:tracePt t="36622" x="1241425" y="5280025"/>
          <p14:tracePt t="36630" x="1193800" y="5353050"/>
          <p14:tracePt t="36638" x="1181100" y="5413375"/>
          <p14:tracePt t="36647" x="1169988" y="5424488"/>
          <p14:tracePt t="36654" x="1109663" y="5461000"/>
          <p14:tracePt t="36663" x="1084263" y="5473700"/>
          <p14:tracePt t="36670" x="1084263" y="5497513"/>
          <p14:tracePt t="36679" x="1084263" y="5510213"/>
          <p14:tracePt t="36694" x="1073150" y="5545138"/>
          <p14:tracePt t="36701" x="1073150" y="5570538"/>
          <p14:tracePt t="36710" x="1060450" y="5581650"/>
          <p14:tracePt t="36717" x="1049338" y="5618163"/>
          <p14:tracePt t="36725" x="1049338" y="5665788"/>
          <p14:tracePt t="36733" x="1023938" y="5702300"/>
          <p14:tracePt t="36742" x="1023938" y="5749925"/>
          <p14:tracePt t="36749" x="1023938" y="5762625"/>
          <p14:tracePt t="36757" x="1023938" y="5799138"/>
          <p14:tracePt t="36765" x="963613" y="5822950"/>
          <p14:tracePt t="36774" x="963613" y="5835650"/>
          <p14:tracePt t="36781" x="928688" y="5870575"/>
          <p14:tracePt t="36791" x="928688" y="5930900"/>
          <p14:tracePt t="36797" x="915988" y="5980113"/>
          <p14:tracePt t="36807" x="904875" y="6016625"/>
          <p14:tracePt t="36813" x="904875" y="6111875"/>
          <p14:tracePt t="36823" x="915988" y="6196013"/>
          <p14:tracePt t="36829" x="1012825" y="6389688"/>
          <p14:tracePt t="36840" x="1049338" y="6497638"/>
          <p14:tracePt t="36846" x="1084263" y="6510338"/>
          <p14:tracePt t="37013" x="1084263" y="6486525"/>
          <p14:tracePt t="37022" x="1084263" y="6402388"/>
          <p14:tracePt t="37029" x="1096963" y="6342063"/>
          <p14:tracePt t="37040" x="1049338" y="6256338"/>
          <p14:tracePt t="37046" x="1049338" y="6172200"/>
          <p14:tracePt t="37056" x="1049338" y="6100763"/>
          <p14:tracePt t="37062" x="1049338" y="6076950"/>
          <p14:tracePt t="37070" x="1049338" y="5991225"/>
          <p14:tracePt t="37078" x="1049338" y="5956300"/>
          <p14:tracePt t="37086" x="1049338" y="5895975"/>
          <p14:tracePt t="37096" x="1049338" y="5799138"/>
          <p14:tracePt t="37101" x="1049338" y="5738813"/>
          <p14:tracePt t="37111" x="1049338" y="5715000"/>
          <p14:tracePt t="37117" x="1049338" y="5678488"/>
          <p14:tracePt t="37127" x="1036638" y="5654675"/>
          <p14:tracePt t="37133" x="1036638" y="5605463"/>
          <p14:tracePt t="37142" x="1012825" y="5570538"/>
          <p14:tracePt t="37149" x="989013" y="5534025"/>
          <p14:tracePt t="37157" x="952500" y="5521325"/>
          <p14:tracePt t="37213" x="939800" y="5521325"/>
          <p14:tracePt t="37223" x="928688" y="5521325"/>
          <p14:tracePt t="37230" x="892175" y="5521325"/>
          <p14:tracePt t="37438" x="939800" y="5521325"/>
          <p14:tracePt t="37445" x="989013" y="5497513"/>
          <p14:tracePt t="37455" x="1036638" y="5449888"/>
          <p14:tracePt t="37463" x="1060450" y="5413375"/>
          <p14:tracePt t="37470" x="1120775" y="5364163"/>
          <p14:tracePt t="37479" x="1204913" y="5364163"/>
          <p14:tracePt t="37486" x="1362075" y="5389563"/>
          <p14:tracePt t="37495" x="1385888" y="5400675"/>
          <p14:tracePt t="37500" x="1555750" y="5437188"/>
          <p14:tracePt t="37509" x="1566863" y="5389563"/>
          <p14:tracePt t="37517" x="1771650" y="5400675"/>
          <p14:tracePt t="37524" x="1965325" y="5437188"/>
          <p14:tracePt t="37533" x="2146300" y="5497513"/>
          <p14:tracePt t="37542" x="2301875" y="5521325"/>
          <p14:tracePt t="37548" x="2362200" y="5521325"/>
          <p14:tracePt t="37557" x="2459038" y="5521325"/>
          <p14:tracePt t="37565" x="2616200" y="5521325"/>
          <p14:tracePt t="37573" x="2724150" y="5521325"/>
          <p14:tracePt t="37581" x="2868613" y="5521325"/>
          <p14:tracePt t="37598" x="2892425" y="5521325"/>
          <p14:tracePt t="37605" x="3038475" y="5557838"/>
          <p14:tracePt t="37614" x="3217863" y="5557838"/>
          <p14:tracePt t="37624" x="3351213" y="5557838"/>
          <p14:tracePt t="37629" x="3495675" y="5461000"/>
          <p14:tracePt t="37640" x="3773488" y="5473700"/>
          <p14:tracePt t="37645" x="4314825" y="5497513"/>
          <p14:tracePt t="37656" x="5075238" y="5570538"/>
          <p14:tracePt t="37662" x="5256213" y="5570538"/>
          <p14:tracePt t="37670" x="5303838" y="5570538"/>
          <p14:tracePt t="37678" x="5411788" y="5534025"/>
          <p14:tracePt t="37685" x="5472113" y="5510213"/>
          <p14:tracePt t="37694" x="5484813" y="5510213"/>
          <p14:tracePt t="37701" x="5618163" y="5510213"/>
          <p14:tracePt t="37710" x="5749925" y="5521325"/>
          <p14:tracePt t="37717" x="5786438" y="5510213"/>
          <p14:tracePt t="37726" x="5810250" y="5461000"/>
          <p14:tracePt t="37734" x="5822950" y="5461000"/>
          <p14:tracePt t="37742" x="5857875" y="5461000"/>
          <p14:tracePt t="37749" x="5918200" y="5461000"/>
          <p14:tracePt t="37759" x="6003925" y="5449888"/>
          <p14:tracePt t="37765" x="6159500" y="5424488"/>
          <p14:tracePt t="37773" x="6303963" y="5340350"/>
          <p14:tracePt t="37781" x="6316663" y="5280025"/>
          <p14:tracePt t="37790" x="6450013" y="5245100"/>
          <p14:tracePt t="37807" x="6497638" y="5195888"/>
          <p14:tracePt t="37814" x="6521450" y="5184775"/>
          <p14:tracePt t="37909" x="6534150" y="5184775"/>
          <p14:tracePt t="37925" x="6557963" y="5184775"/>
          <p14:tracePt t="37933" x="6618288" y="5184775"/>
          <p14:tracePt t="37940" x="6629400" y="5184775"/>
          <p14:tracePt t="37948" x="6642100" y="5184775"/>
          <p14:tracePt t="37956" x="6665913" y="5184775"/>
          <p14:tracePt t="37965" x="6678613" y="5184775"/>
          <p14:tracePt t="37973" x="6678613" y="5172075"/>
          <p14:tracePt t="37980" x="6738938" y="5159375"/>
          <p14:tracePt t="37988" x="6762750" y="5148263"/>
          <p14:tracePt t="37997" x="6750050" y="5148263"/>
          <p14:tracePt t="38005" x="6775450" y="5148263"/>
          <p14:tracePt t="38012" x="6799263" y="5148263"/>
          <p14:tracePt t="38021" x="6835775" y="5148263"/>
          <p14:tracePt t="38028" x="6967538" y="5148263"/>
          <p14:tracePt t="38038" x="7185025" y="5232400"/>
          <p14:tracePt t="38045" x="7450138" y="5353050"/>
          <p14:tracePt t="38053" x="7570788" y="5424488"/>
          <p14:tracePt t="38060" x="7666038" y="5484813"/>
          <p14:tracePt t="38068" x="7799388" y="5521325"/>
          <p14:tracePt t="38077" x="7835900" y="5570538"/>
          <p14:tracePt t="38084" x="7932738" y="5605463"/>
          <p14:tracePt t="38093" x="7943850" y="5605463"/>
          <p14:tracePt t="38109" x="7967663" y="5618163"/>
          <p14:tracePt t="38278" x="7967663" y="5641975"/>
          <p14:tracePt t="38390" x="7980363" y="5654675"/>
          <p14:tracePt t="38430" x="7993063" y="5654675"/>
          <p14:tracePt t="38454" x="8040688" y="5665788"/>
          <p14:tracePt t="38462" x="8064500" y="5665788"/>
          <p14:tracePt t="38470" x="8077200" y="5665788"/>
          <p14:tracePt t="38494" x="8124825" y="5665788"/>
          <p14:tracePt t="38518" x="8137525" y="5665788"/>
          <p14:tracePt t="38550" x="8148638" y="5665788"/>
          <p14:tracePt t="38598" x="8161338" y="5665788"/>
          <p14:tracePt t="38623" x="8197850" y="5665788"/>
          <p14:tracePt t="38678" x="8208963" y="5665788"/>
          <p14:tracePt t="38710" x="8221663" y="5665788"/>
          <p14:tracePt t="38726" x="8221663" y="5678488"/>
          <p14:tracePt t="38781" x="8232775" y="5689600"/>
          <p14:tracePt t="40805" x="8245475" y="5689600"/>
          <p14:tracePt t="40814" x="8258175" y="5678488"/>
          <p14:tracePt t="41013" x="8269288" y="5665788"/>
          <p14:tracePt t="41568" x="8232775" y="5665788"/>
          <p14:tracePt t="41574" x="8137525" y="5665788"/>
          <p14:tracePt t="41581" x="7823200" y="5678488"/>
          <p14:tracePt t="41590" x="7353300" y="5799138"/>
          <p14:tracePt t="41597" x="6726238" y="5967413"/>
          <p14:tracePt t="41606" x="6316663" y="6040438"/>
          <p14:tracePt t="41614" x="5846763" y="6196013"/>
          <p14:tracePt t="41623" x="5327650" y="6316663"/>
          <p14:tracePt t="41630" x="4760913" y="6437313"/>
          <p14:tracePt t="41640" x="4471988" y="6486525"/>
          <p14:tracePt t="41645" x="3857625" y="6581775"/>
          <p14:tracePt t="41657" x="3773488" y="6594475"/>
          <p14:tracePt t="41662" x="3519488" y="6642100"/>
          <p14:tracePt t="41670" x="3351213" y="6702425"/>
          <p14:tracePt t="41679" x="3267075" y="6775450"/>
          <p14:tracePt t="41686" x="3182938" y="6775450"/>
          <p14:tracePt t="41696" x="3098800" y="6799263"/>
          <p14:tracePt t="41701" x="3073400" y="6811963"/>
          <p14:tracePt t="41711" x="3062288" y="6835775"/>
          <p14:tracePt t="41717" x="3038475" y="6848475"/>
          <p14:tracePt t="41726" x="3001963" y="6872288"/>
          <p14:tracePt t="41733" x="2941638" y="6908800"/>
          <p14:tracePt t="41742" x="2928938" y="6943725"/>
          <p14:tracePt t="41749" x="2892425" y="6980238"/>
          <p14:tracePt t="41760" x="2784475" y="7004050"/>
          <p14:tracePt t="41765" x="2724150" y="7064375"/>
          <p14:tracePt t="41774" x="2676525" y="7088188"/>
          <p14:tracePt t="41782" x="2652713" y="7137400"/>
          <p14:tracePt t="41797" x="2603500" y="7148513"/>
          <p14:tracePt t="41807" x="2579688" y="7161213"/>
          <p14:tracePt t="41829" x="2482850" y="7173913"/>
          <p14:tracePt t="41840" x="2398713" y="7173913"/>
          <p14:tracePt t="41846" x="2387600" y="7173913"/>
          <p14:tracePt t="41857" x="2387600" y="7185025"/>
          <p14:tracePt t="41894" x="2362200" y="7197725"/>
          <p14:tracePt t="41906" x="2338388" y="7197725"/>
          <p14:tracePt t="41911" x="2327275" y="7197725"/>
          <p14:tracePt t="41917" x="2254250" y="7185025"/>
          <p14:tracePt t="41927" x="2157413" y="7088188"/>
          <p14:tracePt t="41933" x="2085975" y="7016750"/>
          <p14:tracePt t="41944" x="2073275" y="6992938"/>
          <p14:tracePt t="41949" x="2073275" y="6967538"/>
          <p14:tracePt t="41957" x="1976438" y="6919913"/>
          <p14:tracePt t="41965" x="1916113" y="6823075"/>
          <p14:tracePt t="41973" x="1881188" y="6738938"/>
          <p14:tracePt t="41982" x="1855788" y="6715125"/>
          <p14:tracePt t="41990" x="1820863" y="6630988"/>
          <p14:tracePt t="41997" x="1820863" y="6607175"/>
          <p14:tracePt t="42007" x="1820863" y="6594475"/>
          <p14:tracePt t="42023" x="1820863" y="6581775"/>
          <p14:tracePt t="42358" x="1831975" y="6570663"/>
          <p14:tracePt t="42365" x="1892300" y="6570663"/>
          <p14:tracePt t="42373" x="1952625" y="6570663"/>
          <p14:tracePt t="42381" x="2012950" y="6570663"/>
          <p14:tracePt t="42390" x="2146300" y="6594475"/>
          <p14:tracePt t="42397" x="2170113" y="6607175"/>
          <p14:tracePt t="42407" x="2193925" y="6607175"/>
          <p14:tracePt t="42413" x="2217738" y="6607175"/>
          <p14:tracePt t="42423" x="2422525" y="6607175"/>
          <p14:tracePt t="42430" x="2482850" y="6607175"/>
          <p14:tracePt t="42441" x="2579688" y="6607175"/>
          <p14:tracePt t="42446" x="2784475" y="6581775"/>
          <p14:tracePt t="42456" x="2844800" y="6581775"/>
          <p14:tracePt t="42463" x="2978150" y="6581775"/>
          <p14:tracePt t="42470" x="3109913" y="6581775"/>
          <p14:tracePt t="42477" x="3267075" y="6581775"/>
          <p14:tracePt t="42486" x="3398838" y="6581775"/>
          <p14:tracePt t="42494" x="3484563" y="6581775"/>
          <p14:tracePt t="42501" x="3519488" y="6581775"/>
          <p14:tracePt t="42510" x="3579813" y="6607175"/>
          <p14:tracePt t="42518" x="3652838" y="6546850"/>
          <p14:tracePt t="42527" x="3736975" y="6546850"/>
          <p14:tracePt t="42534" x="3749675" y="6546850"/>
          <p14:tracePt t="42542" x="3784600" y="6581775"/>
          <p14:tracePt t="42549" x="3797300" y="6581775"/>
          <p14:tracePt t="42686" x="3810000" y="6581775"/>
          <p14:tracePt t="42694" x="3821113" y="6607175"/>
          <p14:tracePt t="42702" x="3857625" y="6618288"/>
          <p14:tracePt t="42711" x="3954463" y="6618288"/>
          <p14:tracePt t="42717" x="3965575" y="6630988"/>
          <p14:tracePt t="42735" x="3978275" y="6630988"/>
          <p14:tracePt t="43413" x="3989388" y="6630988"/>
          <p14:tracePt t="43422" x="4049713" y="6630988"/>
          <p14:tracePt t="43429" x="4075113" y="6630988"/>
          <p14:tracePt t="43439" x="4170363" y="6607175"/>
          <p14:tracePt t="43446" x="4230688" y="6594475"/>
          <p14:tracePt t="43454" x="4411663" y="6594475"/>
          <p14:tracePt t="43462" x="4424363" y="6594475"/>
          <p14:tracePt t="43470" x="4448175" y="6581775"/>
          <p14:tracePt t="43479" x="4556125" y="6581775"/>
          <p14:tracePt t="43485" x="4713288" y="6581775"/>
          <p14:tracePt t="43494" x="4918075" y="6581775"/>
          <p14:tracePt t="43501" x="5051425" y="6581775"/>
          <p14:tracePt t="43510" x="5062538" y="6581775"/>
          <p14:tracePt t="43517" x="5111750" y="6581775"/>
          <p14:tracePt t="43526" x="5135563" y="6581775"/>
          <p14:tracePt t="43533" x="5183188" y="6581775"/>
          <p14:tracePt t="43543" x="5195888" y="6581775"/>
          <p14:tracePt t="43549" x="5232400" y="6581775"/>
          <p14:tracePt t="43558" x="5243513" y="6581775"/>
          <p14:tracePt t="43598" x="5256213" y="6581775"/>
          <p14:tracePt t="43606" x="5280025" y="6581775"/>
          <p14:tracePt t="43646" x="5292725" y="6581775"/>
          <p14:tracePt t="43655" x="5303838" y="6581775"/>
          <p14:tracePt t="43670" x="5340350" y="6581775"/>
          <p14:tracePt t="43686" x="5353050" y="6581775"/>
          <p14:tracePt t="43710" x="5364163" y="6581775"/>
          <p14:tracePt t="43717" x="5400675" y="6581775"/>
          <p14:tracePt t="43726" x="5411788" y="6581775"/>
          <p14:tracePt t="43733" x="5424488" y="6581775"/>
          <p14:tracePt t="43741" x="5437188" y="6581775"/>
          <p14:tracePt t="43774" x="5448300" y="6581775"/>
          <p14:tracePt t="43782" x="5472113" y="6581775"/>
          <p14:tracePt t="43791" x="5568950" y="6581775"/>
          <p14:tracePt t="43798" x="5641975" y="6581775"/>
          <p14:tracePt t="43807" x="5773738" y="6594475"/>
          <p14:tracePt t="43813" x="5894388" y="6667500"/>
          <p14:tracePt t="43823" x="5978525" y="6667500"/>
          <p14:tracePt t="43830" x="6111875" y="6727825"/>
          <p14:tracePt t="43840" x="6124575" y="6727825"/>
          <p14:tracePt t="43847" x="6159500" y="6738938"/>
          <p14:tracePt t="43854" x="6172200" y="6738938"/>
          <p14:tracePt t="43860" x="6183313" y="6738938"/>
          <p14:tracePt t="43982" x="6196013" y="6738938"/>
          <p14:tracePt t="43999" x="6219825" y="6727825"/>
          <p14:tracePt t="44014" x="6232525" y="6727825"/>
          <p14:tracePt t="44030" x="6243638" y="6715125"/>
          <p14:tracePt t="44038" x="6280150" y="6715125"/>
          <p14:tracePt t="44054" x="6292850" y="6702425"/>
          <p14:tracePt t="44070" x="6329363" y="6702425"/>
          <p14:tracePt t="44078" x="6340475" y="6702425"/>
          <p14:tracePt t="44093" x="6364288" y="6678613"/>
          <p14:tracePt t="44134" x="6376988" y="6667500"/>
          <p14:tracePt t="44157" x="6389688" y="6654800"/>
          <p14:tracePt t="44166" x="6450013" y="6654800"/>
          <p14:tracePt t="44174" x="6545263" y="6654800"/>
          <p14:tracePt t="44181" x="6569075" y="6654800"/>
          <p14:tracePt t="44190" x="6642100" y="6654800"/>
          <p14:tracePt t="44198" x="6702425" y="6654800"/>
          <p14:tracePt t="44207" x="6738938" y="6654800"/>
          <p14:tracePt t="44214" x="6762750" y="6654800"/>
          <p14:tracePt t="44238" x="6799263" y="6642100"/>
          <p14:tracePt t="44309" x="6835775" y="6607175"/>
          <p14:tracePt t="44318" x="6835775" y="6581775"/>
          <p14:tracePt t="44350" x="6835775" y="6557963"/>
          <p14:tracePt t="44518" x="6835775" y="6546850"/>
          <p14:tracePt t="44590" x="6835775" y="6534150"/>
          <p14:tracePt t="44814" x="6846888" y="6521450"/>
          <p14:tracePt t="44822" x="6859588" y="6510338"/>
          <p14:tracePt t="44829" x="6931025" y="6510338"/>
          <p14:tracePt t="44840" x="7015163" y="6521450"/>
          <p14:tracePt t="44845" x="7172325" y="6570663"/>
          <p14:tracePt t="44856" x="7280275" y="6607175"/>
          <p14:tracePt t="44862" x="7366000" y="6607175"/>
          <p14:tracePt t="44869" x="7437438" y="6607175"/>
          <p14:tracePt t="44881" x="7521575" y="6607175"/>
          <p14:tracePt t="44886" x="7558088" y="6607175"/>
          <p14:tracePt t="44893" x="7594600" y="6607175"/>
          <p14:tracePt t="44902" x="7607300" y="6594475"/>
          <p14:tracePt t="44935" x="7631113" y="6581775"/>
          <p14:tracePt t="44942" x="7666038" y="6570663"/>
          <p14:tracePt t="44952" x="7691438" y="6570663"/>
          <p14:tracePt t="44957" x="7715250" y="6521450"/>
          <p14:tracePt t="44964" x="7775575" y="6510338"/>
          <p14:tracePt t="44973" x="7786688" y="6497638"/>
          <p14:tracePt t="44981" x="7812088" y="6497638"/>
          <p14:tracePt t="44988" x="7835900" y="6486525"/>
          <p14:tracePt t="45004" x="7859713" y="6473825"/>
          <p14:tracePt t="45013" x="7883525" y="6462713"/>
          <p14:tracePt t="45029" x="7932738" y="6462713"/>
          <p14:tracePt t="45038" x="7967663" y="6462713"/>
          <p14:tracePt t="45044" x="8016875" y="6462713"/>
          <p14:tracePt t="45053" x="8027988" y="6462713"/>
          <p14:tracePt t="45060" x="8077200" y="6462713"/>
          <p14:tracePt t="45069" x="8101013" y="6462713"/>
          <p14:tracePt t="45085" x="8112125" y="6462713"/>
          <p14:tracePt t="45574" x="8124825" y="6462713"/>
          <p14:tracePt t="45581" x="8124825" y="6473825"/>
          <p14:tracePt t="45621" x="8112125" y="6473825"/>
          <p14:tracePt t="45639" x="8101013" y="6486525"/>
          <p14:tracePt t="45670" x="8088313" y="6497638"/>
          <p14:tracePt t="45790" x="8088313" y="6521450"/>
          <p14:tracePt t="50294" x="8088313" y="6534150"/>
          <p14:tracePt t="50301" x="7980363" y="6486525"/>
          <p14:tracePt t="50310" x="7739063" y="6376988"/>
          <p14:tracePt t="50318" x="7497763" y="6245225"/>
          <p14:tracePt t="50329" x="6726238" y="6100763"/>
          <p14:tracePt t="50333" x="5857875" y="5919788"/>
          <p14:tracePt t="50340" x="4786313" y="5449888"/>
          <p14:tracePt t="50348" x="3929063" y="5075238"/>
          <p14:tracePt t="50357" x="3013075" y="4618038"/>
          <p14:tracePt t="50364" x="2146300" y="4206875"/>
          <p14:tracePt t="50373" x="1338263" y="3797300"/>
          <p14:tracePt t="50380" x="506413" y="33035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3479484-7D91-43EB-9B74-DD42C38FA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764" y="1600912"/>
            <a:ext cx="7600290" cy="280350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87127" y="995455"/>
            <a:ext cx="9866734" cy="4566635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2900" dirty="0"/>
              <a:t>コリオリ項と粘性項を回復すると</a:t>
            </a: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2900" dirty="0"/>
              <a:t>元の運動方程式：</a:t>
            </a: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35819" indent="-321469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858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0022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3145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289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32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576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3719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AB37FE0F-9A4D-4461-A6BF-F32F7B4F09C7}" type="slidenum">
              <a:rPr lang="ja-JP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11</a:t>
            </a:fld>
            <a:endParaRPr lang="ja-JP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grpSp>
        <p:nvGrpSpPr>
          <p:cNvPr id="14" name="グループ化 13"/>
          <p:cNvGrpSpPr/>
          <p:nvPr/>
        </p:nvGrpSpPr>
        <p:grpSpPr>
          <a:xfrm>
            <a:off x="0" y="-16"/>
            <a:ext cx="10440988" cy="676916"/>
            <a:chOff x="0" y="-15"/>
            <a:chExt cx="9144000" cy="613957"/>
          </a:xfrm>
        </p:grpSpPr>
        <p:sp>
          <p:nvSpPr>
            <p:cNvPr id="15" name="正方形/長方形 14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タイトル 1"/>
            <p:cNvSpPr txBox="1">
              <a:spLocks/>
            </p:cNvSpPr>
            <p:nvPr/>
          </p:nvSpPr>
          <p:spPr>
            <a:xfrm>
              <a:off x="0" y="65302"/>
              <a:ext cx="9144000" cy="5486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ja-JP" altLang="en-US" sz="4500" dirty="0">
                  <a:solidFill>
                    <a:srgbClr val="00B050"/>
                  </a:solidFill>
                </a:rPr>
                <a:t>レイノルズ平均</a:t>
              </a:r>
            </a:p>
          </p:txBody>
        </p:sp>
      </p:grpSp>
      <p:sp>
        <p:nvSpPr>
          <p:cNvPr id="26" name="円/楕円 25"/>
          <p:cNvSpPr/>
          <p:nvPr/>
        </p:nvSpPr>
        <p:spPr>
          <a:xfrm>
            <a:off x="5414121" y="1554606"/>
            <a:ext cx="670392" cy="5869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6324284" y="1583066"/>
            <a:ext cx="670392" cy="5869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7376400" y="1557221"/>
            <a:ext cx="670392" cy="5869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5541205" y="2529717"/>
            <a:ext cx="670392" cy="5869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6356623" y="2515946"/>
            <a:ext cx="670392" cy="5869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7394005" y="2475340"/>
            <a:ext cx="670392" cy="5869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5924680" y="3409484"/>
            <a:ext cx="670392" cy="5869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7005861" y="3417394"/>
            <a:ext cx="670392" cy="5869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8048027" y="3409309"/>
            <a:ext cx="670392" cy="5869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320193" y="4492633"/>
            <a:ext cx="3488407" cy="1519647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ja-JP" altLang="en-US" sz="2300" dirty="0">
                <a:solidFill>
                  <a:srgbClr val="FF0000"/>
                </a:solidFill>
              </a:rPr>
              <a:t>未知数（＝レイノルズ応力）が増えた！</a:t>
            </a:r>
            <a:endParaRPr lang="en-US" altLang="ja-JP" sz="2300" dirty="0">
              <a:solidFill>
                <a:srgbClr val="FF0000"/>
              </a:solidFill>
            </a:endParaRPr>
          </a:p>
          <a:p>
            <a:r>
              <a:rPr lang="ja-JP" altLang="en-US" sz="2300" dirty="0">
                <a:solidFill>
                  <a:srgbClr val="FF0000"/>
                </a:solidFill>
              </a:rPr>
              <a:t>→　これらを求める必要</a:t>
            </a:r>
            <a:endParaRPr lang="en-US" altLang="ja-JP" sz="2300" dirty="0">
              <a:solidFill>
                <a:srgbClr val="FF0000"/>
              </a:solidFill>
            </a:endParaRPr>
          </a:p>
          <a:p>
            <a:r>
              <a:rPr lang="ja-JP" altLang="en-US" sz="2300" dirty="0">
                <a:solidFill>
                  <a:srgbClr val="FF0000"/>
                </a:solidFill>
              </a:rPr>
              <a:t>→ 完結問題（</a:t>
            </a:r>
            <a:r>
              <a:rPr lang="en-US" altLang="ja-JP" sz="2300" dirty="0">
                <a:solidFill>
                  <a:srgbClr val="FF0000"/>
                </a:solidFill>
              </a:rPr>
              <a:t>Closure)</a:t>
            </a:r>
            <a:endParaRPr lang="ja-JP" altLang="en-US" sz="2300" dirty="0">
              <a:solidFill>
                <a:srgbClr val="FF00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FB3CDB3-4E5B-4962-BE0B-B1217EA1A9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511" y="5075485"/>
            <a:ext cx="4400169" cy="2250518"/>
          </a:xfrm>
          <a:prstGeom prst="rect">
            <a:avLst/>
          </a:prstGeom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58C2AB0-156D-4757-B360-C6144BC2D7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57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324"/>
    </mc:Choice>
    <mc:Fallback>
      <p:transition spd="slow" advTm="183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</p:bldLst>
  </p:timing>
  <p:extLst>
    <p:ext uri="{3A86A75C-4F4B-4683-9AE1-C65F6400EC91}">
      <p14:laserTraceLst xmlns:p14="http://schemas.microsoft.com/office/powerpoint/2010/main">
        <p14:tracePtLst>
          <p14:tracePt t="543" x="469900" y="2097088"/>
          <p14:tracePt t="559" x="469900" y="2073275"/>
          <p14:tracePt t="677" x="469900" y="1989138"/>
          <p14:tracePt t="741" x="469900" y="1976438"/>
          <p14:tracePt t="797" x="469900" y="1965325"/>
          <p14:tracePt t="837" x="469900" y="1928813"/>
          <p14:tracePt t="893" x="469900" y="1916113"/>
          <p14:tracePt t="909" x="493713" y="1892300"/>
          <p14:tracePt t="949" x="506413" y="1881188"/>
          <p14:tracePt t="2797" x="519113" y="1868488"/>
          <p14:tracePt t="2813" x="554038" y="1844675"/>
          <p14:tracePt t="2821" x="566738" y="1831975"/>
          <p14:tracePt t="2860" x="590550" y="1808163"/>
          <p14:tracePt t="2868" x="614363" y="1784350"/>
          <p14:tracePt t="2878" x="627063" y="1771650"/>
          <p14:tracePt t="2886" x="638175" y="1771650"/>
          <p14:tracePt t="2902" x="674688" y="1724025"/>
          <p14:tracePt t="2910" x="687388" y="1711325"/>
          <p14:tracePt t="2917" x="698500" y="1687513"/>
          <p14:tracePt t="2927" x="711200" y="1687513"/>
          <p14:tracePt t="2947" x="747713" y="1663700"/>
          <p14:tracePt t="2957" x="758825" y="1627188"/>
          <p14:tracePt t="2964" x="758825" y="1616075"/>
          <p14:tracePt t="2980" x="771525" y="1603375"/>
          <p14:tracePt t="3405" x="808038" y="1590675"/>
          <p14:tracePt t="3413" x="928688" y="1590675"/>
          <p14:tracePt t="3421" x="1181100" y="1590675"/>
          <p14:tracePt t="3429" x="1362075" y="1590675"/>
          <p14:tracePt t="3437" x="1543050" y="1590675"/>
          <p14:tracePt t="3446" x="1711325" y="1590675"/>
          <p14:tracePt t="3453" x="1952625" y="1543050"/>
          <p14:tracePt t="3460" x="2133600" y="1555750"/>
          <p14:tracePt t="3469" x="2362200" y="1579563"/>
          <p14:tracePt t="3475" x="2627313" y="1639888"/>
          <p14:tracePt t="3484" x="2784475" y="1700213"/>
          <p14:tracePt t="3492" x="2978150" y="1760538"/>
          <p14:tracePt t="3499" x="3133725" y="1784350"/>
          <p14:tracePt t="3508" x="3267075" y="1784350"/>
          <p14:tracePt t="3516" x="3398838" y="1797050"/>
          <p14:tracePt t="3525" x="3435350" y="1831975"/>
          <p14:tracePt t="3532" x="3484563" y="1831975"/>
          <p14:tracePt t="3542" x="3508375" y="1831975"/>
          <p14:tracePt t="3548" x="3532188" y="1831975"/>
          <p14:tracePt t="3653" x="3543300" y="1831975"/>
          <p14:tracePt t="3669" x="3556000" y="1831975"/>
          <p14:tracePt t="3678" x="3568700" y="1831975"/>
          <p14:tracePt t="3708" x="3568700" y="1797050"/>
          <p14:tracePt t="3806" x="3579813" y="1771650"/>
          <p14:tracePt t="3813" x="3592513" y="1771650"/>
          <p14:tracePt t="3823" x="3603625" y="1771650"/>
          <p14:tracePt t="3828" x="3640138" y="1760538"/>
          <p14:tracePt t="3836" x="3652838" y="1760538"/>
          <p14:tracePt t="3860" x="3700463" y="1760538"/>
          <p14:tracePt t="3868" x="3713163" y="1760538"/>
          <p14:tracePt t="3884" x="3736975" y="1760538"/>
          <p14:tracePt t="3892" x="3797300" y="1760538"/>
          <p14:tracePt t="3900" x="3870325" y="1760538"/>
          <p14:tracePt t="3909" x="3954463" y="1760538"/>
          <p14:tracePt t="3917" x="4002088" y="1760538"/>
          <p14:tracePt t="3927" x="4038600" y="1760538"/>
          <p14:tracePt t="3932" x="4098925" y="1736725"/>
          <p14:tracePt t="3943" x="4110038" y="1711325"/>
          <p14:tracePt t="3948" x="4159250" y="1687513"/>
          <p14:tracePt t="3956" x="4256088" y="1663700"/>
          <p14:tracePt t="3964" x="4314825" y="1676400"/>
          <p14:tracePt t="3972" x="4340225" y="1676400"/>
          <p14:tracePt t="3980" x="4435475" y="1676400"/>
          <p14:tracePt t="3988" x="4592638" y="1676400"/>
          <p14:tracePt t="3996" x="4676775" y="1663700"/>
          <p14:tracePt t="4004" x="4700588" y="1663700"/>
          <p14:tracePt t="4012" x="4760913" y="1639888"/>
          <p14:tracePt t="4020" x="4797425" y="1603375"/>
          <p14:tracePt t="4030" x="4846638" y="1627188"/>
          <p14:tracePt t="4036" x="4870450" y="1627188"/>
          <p14:tracePt t="4044" x="4894263" y="1627188"/>
          <p14:tracePt t="4052" x="4941888" y="1616075"/>
          <p14:tracePt t="4060" x="4954588" y="1616075"/>
          <p14:tracePt t="4165" x="4991100" y="1616075"/>
          <p14:tracePt t="4173" x="5014913" y="1616075"/>
          <p14:tracePt t="4181" x="5038725" y="1616075"/>
          <p14:tracePt t="4189" x="5062538" y="1616075"/>
          <p14:tracePt t="4205" x="5086350" y="1616075"/>
          <p14:tracePt t="4213" x="5099050" y="1603375"/>
          <p14:tracePt t="4237" x="5111750" y="1590675"/>
          <p14:tracePt t="4253" x="5135563" y="1590675"/>
          <p14:tracePt t="4269" x="5172075" y="1590675"/>
          <p14:tracePt t="4293" x="5195888" y="1590675"/>
          <p14:tracePt t="4301" x="5207000" y="1590675"/>
          <p14:tracePt t="4311" x="5243513" y="1590675"/>
          <p14:tracePt t="4333" x="5256213" y="1590675"/>
          <p14:tracePt t="4345" x="5267325" y="1590675"/>
          <p14:tracePt t="4349" x="5292725" y="1590675"/>
          <p14:tracePt t="4360" x="5316538" y="1590675"/>
          <p14:tracePt t="4374" x="5353050" y="1590675"/>
          <p14:tracePt t="4389" x="5437188" y="1590675"/>
          <p14:tracePt t="4405" x="5448300" y="1590675"/>
          <p14:tracePt t="4429" x="5461000" y="1590675"/>
          <p14:tracePt t="4581" x="5484813" y="1590675"/>
          <p14:tracePt t="5101" x="5424488" y="1590675"/>
          <p14:tracePt t="5110" x="5340350" y="1590675"/>
          <p14:tracePt t="5117" x="5303838" y="1590675"/>
          <p14:tracePt t="5126" x="5232400" y="1590675"/>
          <p14:tracePt t="5133" x="5195888" y="1590675"/>
          <p14:tracePt t="5144" x="5146675" y="1590675"/>
          <p14:tracePt t="5149" x="5051425" y="1590675"/>
          <p14:tracePt t="5165" x="4991100" y="1590675"/>
          <p14:tracePt t="5173" x="4978400" y="1590675"/>
          <p14:tracePt t="5182" x="4930775" y="1590675"/>
          <p14:tracePt t="5189" x="4870450" y="1590675"/>
          <p14:tracePt t="5198" x="4810125" y="1590675"/>
          <p14:tracePt t="5205" x="4773613" y="1590675"/>
          <p14:tracePt t="5213" x="4725988" y="1590675"/>
          <p14:tracePt t="5221" x="4665663" y="1590675"/>
          <p14:tracePt t="5261" x="4652963" y="1590675"/>
          <p14:tracePt t="5285" x="4641850" y="1603375"/>
          <p14:tracePt t="5311" x="4629150" y="1616075"/>
          <p14:tracePt t="5318" x="4521200" y="1616075"/>
          <p14:tracePt t="5326" x="4508500" y="1616075"/>
          <p14:tracePt t="5333" x="4495800" y="1616075"/>
          <p14:tracePt t="5358" x="4495800" y="1627188"/>
          <p14:tracePt t="5366" x="4484688" y="1627188"/>
          <p14:tracePt t="5373" x="4471988" y="1627188"/>
          <p14:tracePt t="6205" x="4435475" y="1639888"/>
          <p14:tracePt t="6213" x="4375150" y="1651000"/>
          <p14:tracePt t="6221" x="4219575" y="1676400"/>
          <p14:tracePt t="6229" x="4170363" y="1700213"/>
          <p14:tracePt t="6237" x="4025900" y="1736725"/>
          <p14:tracePt t="6245" x="3797300" y="1736725"/>
          <p14:tracePt t="6253" x="3689350" y="1771650"/>
          <p14:tracePt t="6261" x="3532188" y="1771650"/>
          <p14:tracePt t="6269" x="3351213" y="1771650"/>
          <p14:tracePt t="6277" x="3278188" y="1771650"/>
          <p14:tracePt t="6285" x="3194050" y="1771650"/>
          <p14:tracePt t="6294" x="3062288" y="1771650"/>
          <p14:tracePt t="6301" x="2989263" y="1771650"/>
          <p14:tracePt t="6310" x="2905125" y="1771650"/>
          <p14:tracePt t="6317" x="2844800" y="1771650"/>
          <p14:tracePt t="6328" x="2784475" y="1771650"/>
          <p14:tracePt t="6333" x="2773363" y="1771650"/>
          <p14:tracePt t="6343" x="2760663" y="1771650"/>
          <p14:tracePt t="6349" x="2713038" y="1760538"/>
          <p14:tracePt t="6358" x="2652713" y="1747838"/>
          <p14:tracePt t="6373" x="2627313" y="1736725"/>
          <p14:tracePt t="6383" x="2471738" y="1711325"/>
          <p14:tracePt t="6389" x="2362200" y="1700213"/>
          <p14:tracePt t="6399" x="2254250" y="1676400"/>
          <p14:tracePt t="6405" x="2120900" y="1676400"/>
          <p14:tracePt t="6414" x="2012950" y="1676400"/>
          <p14:tracePt t="6421" x="1941513" y="1676400"/>
          <p14:tracePt t="6432" x="1831975" y="1676400"/>
          <p14:tracePt t="6437" x="1700213" y="1676400"/>
          <p14:tracePt t="6446" x="1687513" y="1676400"/>
          <p14:tracePt t="6453" x="1639888" y="1676400"/>
          <p14:tracePt t="6460" x="1616075" y="1676400"/>
          <p14:tracePt t="6469" x="1579563" y="1676400"/>
          <p14:tracePt t="6477" x="1530350" y="1676400"/>
          <p14:tracePt t="6485" x="1495425" y="1676400"/>
          <p14:tracePt t="6494" x="1470025" y="1676400"/>
          <p14:tracePt t="6501" x="1385888" y="1676400"/>
          <p14:tracePt t="6510" x="1362075" y="1676400"/>
          <p14:tracePt t="6526" x="1338263" y="1676400"/>
          <p14:tracePt t="6533" x="1325563" y="1676400"/>
          <p14:tracePt t="6543" x="1301750" y="1676400"/>
          <p14:tracePt t="6573" x="1290638" y="1676400"/>
          <p14:tracePt t="6597" x="1277938" y="1676400"/>
          <p14:tracePt t="6605" x="1254125" y="1676400"/>
          <p14:tracePt t="6614" x="1230313" y="1700213"/>
          <p14:tracePt t="6621" x="1217613" y="1711325"/>
          <p14:tracePt t="6661" x="1204913" y="1711325"/>
          <p14:tracePt t="11701" x="1254125" y="1711325"/>
          <p14:tracePt t="11709" x="1301750" y="1711325"/>
          <p14:tracePt t="11717" x="1314450" y="1711325"/>
          <p14:tracePt t="11726" x="1374775" y="1736725"/>
          <p14:tracePt t="11734" x="1422400" y="1736725"/>
          <p14:tracePt t="11743" x="1446213" y="1736725"/>
          <p14:tracePt t="11749" x="1458913" y="1736725"/>
          <p14:tracePt t="11757" x="1482725" y="1736725"/>
          <p14:tracePt t="11774" x="1495425" y="1736725"/>
          <p14:tracePt t="11788" x="1543050" y="1736725"/>
          <p14:tracePt t="11796" x="1579563" y="1760538"/>
          <p14:tracePt t="11804" x="1603375" y="1760538"/>
          <p14:tracePt t="11813" x="1627188" y="1760538"/>
          <p14:tracePt t="11820" x="1676400" y="1760538"/>
          <p14:tracePt t="11829" x="1700213" y="1760538"/>
          <p14:tracePt t="11836" x="1760538" y="1771650"/>
          <p14:tracePt t="11844" x="1771650" y="1771650"/>
          <p14:tracePt t="11852" x="1795463" y="1784350"/>
          <p14:tracePt t="11861" x="1820863" y="1784350"/>
          <p14:tracePt t="11868" x="1844675" y="1797050"/>
          <p14:tracePt t="11876" x="1855788" y="1808163"/>
          <p14:tracePt t="11884" x="1881188" y="1831975"/>
          <p14:tracePt t="11892" x="1892300" y="1831975"/>
          <p14:tracePt t="11909" x="1916113" y="1844675"/>
          <p14:tracePt t="11916" x="1941513" y="1857375"/>
          <p14:tracePt t="11941" x="1952625" y="1857375"/>
          <p14:tracePt t="11956" x="1976438" y="1881188"/>
          <p14:tracePt t="11964" x="2001838" y="1916113"/>
          <p14:tracePt t="11980" x="2012950" y="1916113"/>
          <p14:tracePt t="11988" x="2060575" y="1916113"/>
          <p14:tracePt t="11996" x="2206625" y="1928813"/>
          <p14:tracePt t="12004" x="2338388" y="1989138"/>
          <p14:tracePt t="12013" x="2422525" y="1989138"/>
          <p14:tracePt t="12020" x="2532063" y="2025650"/>
          <p14:tracePt t="12029" x="2676525" y="2085975"/>
          <p14:tracePt t="12036" x="2713038" y="2097088"/>
          <p14:tracePt t="12045" x="2773363" y="2109788"/>
          <p14:tracePt t="12052" x="2844800" y="2170113"/>
          <p14:tracePt t="12429" x="2797175" y="2170113"/>
          <p14:tracePt t="12493" x="2784475" y="2157413"/>
          <p14:tracePt t="12501" x="2760663" y="2157413"/>
          <p14:tracePt t="12509" x="2747963" y="2157413"/>
          <p14:tracePt t="12517" x="2736850" y="2157413"/>
          <p14:tracePt t="12541" x="2687638" y="2157413"/>
          <p14:tracePt t="12549" x="2663825" y="2157413"/>
          <p14:tracePt t="12557" x="2640013" y="2157413"/>
          <p14:tracePt t="12565" x="2616200" y="2157413"/>
          <p14:tracePt t="12597" x="2555875" y="2157413"/>
          <p14:tracePt t="12613" x="2532063" y="2146300"/>
          <p14:tracePt t="12621" x="2506663" y="2146300"/>
          <p14:tracePt t="12630" x="2495550" y="2133600"/>
          <p14:tracePt t="12637" x="2482850" y="2122488"/>
          <p14:tracePt t="12644" x="2471738" y="2109788"/>
          <p14:tracePt t="12686" x="2459038" y="2097088"/>
          <p14:tracePt t="12725" x="2459038" y="2085975"/>
          <p14:tracePt t="12789" x="2435225" y="2073275"/>
          <p14:tracePt t="12965" x="2446338" y="2073275"/>
          <p14:tracePt t="12974" x="2482850" y="2073275"/>
          <p14:tracePt t="12981" x="2495550" y="2073275"/>
          <p14:tracePt t="13013" x="2506663" y="2073275"/>
          <p14:tracePt t="13029" x="2532063" y="2073275"/>
          <p14:tracePt t="13093" x="2543175" y="2073275"/>
          <p14:tracePt t="13141" x="2532063" y="2073275"/>
          <p14:tracePt t="13229" x="2506663" y="2073275"/>
          <p14:tracePt t="13245" x="2482850" y="2109788"/>
          <p14:tracePt t="13256" x="2471738" y="2133600"/>
          <p14:tracePt t="13285" x="2471738" y="2193925"/>
          <p14:tracePt t="13349" x="2459038" y="2193925"/>
          <p14:tracePt t="13357" x="2592388" y="2170113"/>
          <p14:tracePt t="13365" x="2773363" y="2122488"/>
          <p14:tracePt t="13374" x="2820988" y="2097088"/>
          <p14:tracePt t="13381" x="2892425" y="2073275"/>
          <p14:tracePt t="13389" x="3025775" y="2062163"/>
          <p14:tracePt t="13397" x="3109913" y="2036763"/>
          <p14:tracePt t="13405" x="3122613" y="2012950"/>
          <p14:tracePt t="13413" x="3133725" y="2001838"/>
          <p14:tracePt t="13460" x="3146425" y="1989138"/>
          <p14:tracePt t="13468" x="3170238" y="1976438"/>
          <p14:tracePt t="13484" x="3182938" y="1976438"/>
          <p14:tracePt t="13493" x="3194050" y="1965325"/>
          <p14:tracePt t="13502" x="3230563" y="1952625"/>
          <p14:tracePt t="13510" x="3243263" y="1941513"/>
          <p14:tracePt t="13517" x="3254375" y="1941513"/>
          <p14:tracePt t="13533" x="3267075" y="1941513"/>
          <p14:tracePt t="13543" x="3303588" y="1892300"/>
          <p14:tracePt t="13549" x="3327400" y="1881188"/>
          <p14:tracePt t="13565" x="3411538" y="1868488"/>
          <p14:tracePt t="13573" x="3448050" y="1857375"/>
          <p14:tracePt t="13581" x="3532188" y="1857375"/>
          <p14:tracePt t="13589" x="3640138" y="1857375"/>
          <p14:tracePt t="13597" x="3713163" y="1857375"/>
          <p14:tracePt t="13605" x="3929063" y="1905000"/>
          <p14:tracePt t="13613" x="4002088" y="1905000"/>
          <p14:tracePt t="13621" x="4086225" y="1905000"/>
          <p14:tracePt t="13630" x="4122738" y="1905000"/>
          <p14:tracePt t="13638" x="4135438" y="1905000"/>
          <p14:tracePt t="13644" x="4170363" y="1905000"/>
          <p14:tracePt t="13653" x="4219575" y="1916113"/>
          <p14:tracePt t="13661" x="4243388" y="1916113"/>
          <p14:tracePt t="13669" x="4314825" y="1916113"/>
          <p14:tracePt t="13677" x="4340225" y="1916113"/>
          <p14:tracePt t="13685" x="4387850" y="1916113"/>
          <p14:tracePt t="13695" x="4460875" y="1916113"/>
          <p14:tracePt t="13701" x="4532313" y="1916113"/>
          <p14:tracePt t="13710" x="4568825" y="1916113"/>
          <p14:tracePt t="13717" x="4605338" y="1916113"/>
          <p14:tracePt t="13728" x="4616450" y="1916113"/>
          <p14:tracePt t="13797" x="4629150" y="1916113"/>
          <p14:tracePt t="13805" x="4665663" y="1916113"/>
          <p14:tracePt t="13813" x="4737100" y="1916113"/>
          <p14:tracePt t="13821" x="4797425" y="1916113"/>
          <p14:tracePt t="13829" x="4810125" y="1916113"/>
          <p14:tracePt t="13837" x="4821238" y="1928813"/>
          <p14:tracePt t="13844" x="4833938" y="1928813"/>
          <p14:tracePt t="14413" x="4629150" y="2001838"/>
          <p14:tracePt t="14421" x="4471988" y="2036763"/>
          <p14:tracePt t="14430" x="4411663" y="2073275"/>
          <p14:tracePt t="14438" x="4195763" y="2109788"/>
          <p14:tracePt t="14446" x="4038600" y="2109788"/>
          <p14:tracePt t="14453" x="3917950" y="2109788"/>
          <p14:tracePt t="14460" x="3810000" y="2109788"/>
          <p14:tracePt t="14468" x="3724275" y="2109788"/>
          <p14:tracePt t="14476" x="3700463" y="2109788"/>
          <p14:tracePt t="14484" x="3652838" y="2109788"/>
          <p14:tracePt t="14492" x="3603625" y="2097088"/>
          <p14:tracePt t="14500" x="3592513" y="2085975"/>
          <p14:tracePt t="14509" x="3579813" y="2073275"/>
          <p14:tracePt t="14516" x="3508375" y="2062163"/>
          <p14:tracePt t="14525" x="3484563" y="2036763"/>
          <p14:tracePt t="14532" x="3448050" y="2012950"/>
          <p14:tracePt t="14542" x="3363913" y="2001838"/>
          <p14:tracePt t="14548" x="3303588" y="2001838"/>
          <p14:tracePt t="14556" x="3206750" y="2001838"/>
          <p14:tracePt t="14564" x="3109913" y="2001838"/>
          <p14:tracePt t="14572" x="2952750" y="2001838"/>
          <p14:tracePt t="14580" x="2868613" y="1989138"/>
          <p14:tracePt t="14588" x="2736850" y="1989138"/>
          <p14:tracePt t="14596" x="2603500" y="1989138"/>
          <p14:tracePt t="14604" x="2532063" y="1989138"/>
          <p14:tracePt t="14612" x="2482850" y="1989138"/>
          <p14:tracePt t="14620" x="2446338" y="1989138"/>
          <p14:tracePt t="14717" x="2435225" y="1989138"/>
          <p14:tracePt t="14726" x="2387600" y="1989138"/>
          <p14:tracePt t="14743" x="2374900" y="1989138"/>
          <p14:tracePt t="14750" x="2362200" y="1989138"/>
          <p14:tracePt t="14869" x="2362200" y="1965325"/>
          <p14:tracePt t="14909" x="2374900" y="1965325"/>
          <p14:tracePt t="15037" x="2387600" y="1965325"/>
          <p14:tracePt t="15045" x="2422525" y="1965325"/>
          <p14:tracePt t="15053" x="2459038" y="1965325"/>
          <p14:tracePt t="15060" x="2495550" y="1965325"/>
          <p14:tracePt t="15069" x="2506663" y="1965325"/>
          <p14:tracePt t="15077" x="2579688" y="1965325"/>
          <p14:tracePt t="15085" x="2592388" y="1976438"/>
          <p14:tracePt t="15094" x="2627313" y="1976438"/>
          <p14:tracePt t="15101" x="2640013" y="1989138"/>
          <p14:tracePt t="15111" x="2652713" y="1989138"/>
          <p14:tracePt t="16125" x="2579688" y="1989138"/>
          <p14:tracePt t="16133" x="2446338" y="1989138"/>
          <p14:tracePt t="16142" x="2387600" y="1989138"/>
          <p14:tracePt t="16149" x="2254250" y="1989138"/>
          <p14:tracePt t="16157" x="2097088" y="1989138"/>
          <p14:tracePt t="16165" x="1916113" y="1989138"/>
          <p14:tracePt t="16173" x="1784350" y="1989138"/>
          <p14:tracePt t="16181" x="1651000" y="1989138"/>
          <p14:tracePt t="16189" x="1616075" y="1989138"/>
          <p14:tracePt t="16197" x="1566863" y="1976438"/>
          <p14:tracePt t="16205" x="1543050" y="1976438"/>
          <p14:tracePt t="16213" x="1519238" y="1976438"/>
          <p14:tracePt t="16230" x="1495425" y="1976438"/>
          <p14:tracePt t="16244" x="1482725" y="1976438"/>
          <p14:tracePt t="16293" x="1435100" y="1965325"/>
          <p14:tracePt t="17311" x="1435100" y="1952625"/>
          <p14:tracePt t="17317" x="1435100" y="1965325"/>
          <p14:tracePt t="17326" x="1409700" y="1976438"/>
          <p14:tracePt t="17334" x="1409700" y="2025650"/>
          <p14:tracePt t="17344" x="1409700" y="2085975"/>
          <p14:tracePt t="17349" x="1409700" y="2109788"/>
          <p14:tracePt t="17357" x="1409700" y="2146300"/>
          <p14:tracePt t="17373" x="1409700" y="2157413"/>
          <p14:tracePt t="17381" x="1409700" y="2193925"/>
          <p14:tracePt t="17389" x="1409700" y="2217738"/>
          <p14:tracePt t="17397" x="1409700" y="2278063"/>
          <p14:tracePt t="17405" x="1409700" y="2303463"/>
          <p14:tracePt t="17414" x="1409700" y="2338388"/>
          <p14:tracePt t="17421" x="1409700" y="2398713"/>
          <p14:tracePt t="17428" x="1409700" y="2447925"/>
          <p14:tracePt t="17437" x="1409700" y="2519363"/>
          <p14:tracePt t="17445" x="1409700" y="2603500"/>
          <p14:tracePt t="17453" x="1409700" y="2652713"/>
          <p14:tracePt t="17461" x="1409700" y="2736850"/>
          <p14:tracePt t="17469" x="1409700" y="2808288"/>
          <p14:tracePt t="17478" x="1409700" y="2857500"/>
          <p14:tracePt t="17485" x="1409700" y="2928938"/>
          <p14:tracePt t="17495" x="1409700" y="3014663"/>
          <p14:tracePt t="17501" x="1409700" y="3086100"/>
          <p14:tracePt t="17511" x="1409700" y="3135313"/>
          <p14:tracePt t="17517" x="1409700" y="3206750"/>
          <p14:tracePt t="17527" x="1409700" y="3254375"/>
          <p14:tracePt t="17533" x="1422400" y="3279775"/>
          <p14:tracePt t="17543" x="1435100" y="3290888"/>
          <p14:tracePt t="17549" x="1446213" y="3303588"/>
          <p14:tracePt t="17557" x="1446213" y="3314700"/>
          <p14:tracePt t="17597" x="1446213" y="3327400"/>
          <p14:tracePt t="17605" x="1446213" y="3375025"/>
          <p14:tracePt t="17613" x="1446213" y="3400425"/>
          <p14:tracePt t="17621" x="1458913" y="3460750"/>
          <p14:tracePt t="17630" x="1458913" y="3495675"/>
          <p14:tracePt t="17637" x="1458913" y="3544888"/>
          <p14:tracePt t="17645" x="1458913" y="3592513"/>
          <p14:tracePt t="17653" x="1458913" y="3640138"/>
          <p14:tracePt t="17661" x="1458913" y="3665538"/>
          <p14:tracePt t="17669" x="1470025" y="3725863"/>
          <p14:tracePt t="17677" x="1470025" y="3749675"/>
          <p14:tracePt t="17685" x="1470025" y="3821113"/>
          <p14:tracePt t="17694" x="1470025" y="3870325"/>
          <p14:tracePt t="17701" x="1470025" y="3881438"/>
          <p14:tracePt t="17725" x="1470025" y="3906838"/>
          <p14:tracePt t="17750" x="1470025" y="3917950"/>
          <p14:tracePt t="17757" x="1446213" y="3941763"/>
          <p14:tracePt t="17799" x="1446213" y="3990975"/>
          <p14:tracePt t="17806" x="1446213" y="4002088"/>
          <p14:tracePt t="17821" x="1446213" y="4014788"/>
          <p14:tracePt t="17837" x="1435100" y="4038600"/>
          <p14:tracePt t="17965" x="1435100" y="4051300"/>
          <p14:tracePt t="18133" x="1446213" y="4075113"/>
          <p14:tracePt t="18143" x="1482725" y="4111625"/>
          <p14:tracePt t="18151" x="1530350" y="4111625"/>
          <p14:tracePt t="18157" x="1566863" y="4122738"/>
          <p14:tracePt t="18165" x="1627188" y="4122738"/>
          <p14:tracePt t="18172" x="1663700" y="4135438"/>
          <p14:tracePt t="18180" x="1747838" y="4159250"/>
          <p14:tracePt t="18188" x="1760538" y="4159250"/>
          <p14:tracePt t="18196" x="1795463" y="4159250"/>
          <p14:tracePt t="18204" x="1820863" y="4159250"/>
          <p14:tracePt t="18212" x="1916113" y="4159250"/>
          <p14:tracePt t="18220" x="1965325" y="4159250"/>
          <p14:tracePt t="18228" x="2036763" y="4146550"/>
          <p14:tracePt t="18244" x="2146300" y="4146550"/>
          <p14:tracePt t="18252" x="2146300" y="4122738"/>
          <p14:tracePt t="18260" x="2290763" y="4146550"/>
          <p14:tracePt t="18268" x="2422525" y="4146550"/>
          <p14:tracePt t="18276" x="2506663" y="4146550"/>
          <p14:tracePt t="18284" x="2663825" y="4122738"/>
          <p14:tracePt t="18292" x="2724150" y="4122738"/>
          <p14:tracePt t="18301" x="2747963" y="4122738"/>
          <p14:tracePt t="18308" x="2808288" y="4122738"/>
          <p14:tracePt t="18316" x="2844800" y="4122738"/>
          <p14:tracePt t="18325" x="2868613" y="4122738"/>
          <p14:tracePt t="18332" x="2881313" y="4122738"/>
          <p14:tracePt t="18341" x="2917825" y="4122738"/>
          <p14:tracePt t="18348" x="2989263" y="4122738"/>
          <p14:tracePt t="18356" x="3073400" y="4122738"/>
          <p14:tracePt t="18364" x="3182938" y="4122738"/>
          <p14:tracePt t="18372" x="3206750" y="4122738"/>
          <p14:tracePt t="18380" x="3387725" y="4122738"/>
          <p14:tracePt t="18388" x="3568700" y="4206875"/>
          <p14:tracePt t="18396" x="3592513" y="4206875"/>
          <p14:tracePt t="18404" x="3857625" y="4267200"/>
          <p14:tracePt t="18412" x="4062413" y="4327525"/>
          <p14:tracePt t="18420" x="4267200" y="4327525"/>
          <p14:tracePt t="18428" x="4351338" y="4340225"/>
          <p14:tracePt t="18436" x="4556125" y="4364038"/>
          <p14:tracePt t="18444" x="4665663" y="4364038"/>
          <p14:tracePt t="18452" x="4870450" y="4364038"/>
          <p14:tracePt t="18461" x="5122863" y="4364038"/>
          <p14:tracePt t="18468" x="5353050" y="4364038"/>
          <p14:tracePt t="18475" x="5581650" y="4364038"/>
          <p14:tracePt t="18483" x="5846763" y="4364038"/>
          <p14:tracePt t="18491" x="6099175" y="4364038"/>
          <p14:tracePt t="18501" x="6329363" y="4364038"/>
          <p14:tracePt t="18510" x="6400800" y="4364038"/>
          <p14:tracePt t="18516" x="6715125" y="4364038"/>
          <p14:tracePt t="18526" x="6726238" y="4364038"/>
          <p14:tracePt t="18532" x="6750050" y="4364038"/>
          <p14:tracePt t="18543" x="6907213" y="4364038"/>
          <p14:tracePt t="18549" x="7064375" y="4364038"/>
          <p14:tracePt t="18557" x="7196138" y="4327525"/>
          <p14:tracePt t="18564" x="7305675" y="4327525"/>
          <p14:tracePt t="18572" x="7437438" y="4303713"/>
          <p14:tracePt t="18580" x="7497763" y="4292600"/>
          <p14:tracePt t="18588" x="7521575" y="4292600"/>
          <p14:tracePt t="18597" x="7570788" y="4279900"/>
          <p14:tracePt t="18604" x="7581900" y="4279900"/>
          <p14:tracePt t="18613" x="7631113" y="4279900"/>
          <p14:tracePt t="18620" x="7654925" y="4279900"/>
          <p14:tracePt t="18629" x="7678738" y="4267200"/>
          <p14:tracePt t="18636" x="7702550" y="4256088"/>
          <p14:tracePt t="18645" x="7726363" y="4243388"/>
          <p14:tracePt t="18652" x="7751763" y="4243388"/>
          <p14:tracePt t="18661" x="7762875" y="4232275"/>
          <p14:tracePt t="18717" x="7775575" y="4219575"/>
          <p14:tracePt t="18773" x="7799388" y="4219575"/>
          <p14:tracePt t="18798" x="7859713" y="4219575"/>
          <p14:tracePt t="18813" x="7883525" y="4219575"/>
          <p14:tracePt t="18845" x="7956550" y="4219575"/>
          <p14:tracePt t="18861" x="7967663" y="4219575"/>
          <p14:tracePt t="18869" x="7980363" y="4219575"/>
          <p14:tracePt t="18876" x="7993063" y="4219575"/>
          <p14:tracePt t="18885" x="8077200" y="4219575"/>
          <p14:tracePt t="18894" x="8137525" y="4219575"/>
          <p14:tracePt t="18901" x="8281988" y="4219575"/>
          <p14:tracePt t="18911" x="8413750" y="4267200"/>
          <p14:tracePt t="18917" x="8413750" y="4279900"/>
          <p14:tracePt t="18928" x="8426450" y="4279900"/>
          <p14:tracePt t="18944" x="8426450" y="4303713"/>
          <p14:tracePt t="18989" x="8437563" y="4303713"/>
          <p14:tracePt t="19029" x="8462963" y="4303713"/>
          <p14:tracePt t="19037" x="8474075" y="4303713"/>
          <p14:tracePt t="19045" x="8497888" y="4303713"/>
          <p14:tracePt t="19061" x="8523288" y="4303713"/>
          <p14:tracePt t="19069" x="8534400" y="4303713"/>
          <p14:tracePt t="19077" x="8547100" y="4303713"/>
          <p14:tracePt t="19085" x="8583613" y="4303713"/>
          <p14:tracePt t="19101" x="8655050" y="4267200"/>
          <p14:tracePt t="19111" x="8728075" y="4243388"/>
          <p14:tracePt t="19117" x="8788400" y="4219575"/>
          <p14:tracePt t="19127" x="8823325" y="4183063"/>
          <p14:tracePt t="19144" x="8920163" y="4062413"/>
          <p14:tracePt t="19151" x="8969375" y="4014788"/>
          <p14:tracePt t="19157" x="8993188" y="3930650"/>
          <p14:tracePt t="19165" x="9004300" y="3846513"/>
          <p14:tracePt t="19174" x="9064625" y="3736975"/>
          <p14:tracePt t="19181" x="9101138" y="3579813"/>
          <p14:tracePt t="19189" x="9137650" y="3484563"/>
          <p14:tracePt t="19197" x="9161463" y="3254375"/>
          <p14:tracePt t="19205" x="9161463" y="3159125"/>
          <p14:tracePt t="19221" x="9174163" y="2965450"/>
          <p14:tracePt t="19229" x="9234488" y="2784475"/>
          <p14:tracePt t="19237" x="9234488" y="2628900"/>
          <p14:tracePt t="19246" x="9258300" y="2447925"/>
          <p14:tracePt t="19253" x="9258300" y="2338388"/>
          <p14:tracePt t="19260" x="9269413" y="2254250"/>
          <p14:tracePt t="19269" x="9294813" y="2170113"/>
          <p14:tracePt t="19276" x="9294813" y="2133600"/>
          <p14:tracePt t="19291" x="9294813" y="2122488"/>
          <p14:tracePt t="19300" x="9294813" y="2073275"/>
          <p14:tracePt t="19309" x="9294813" y="2049463"/>
          <p14:tracePt t="19316" x="9294813" y="1989138"/>
          <p14:tracePt t="19325" x="9294813" y="1952625"/>
          <p14:tracePt t="19332" x="9294813" y="1916113"/>
          <p14:tracePt t="19343" x="9294813" y="1868488"/>
          <p14:tracePt t="19349" x="9294813" y="1808163"/>
          <p14:tracePt t="19360" x="9294813" y="1760538"/>
          <p14:tracePt t="19365" x="9294813" y="1724025"/>
          <p14:tracePt t="19375" x="9294813" y="1663700"/>
          <p14:tracePt t="19389" x="9305925" y="1639888"/>
          <p14:tracePt t="19413" x="9318625" y="1627188"/>
          <p14:tracePt t="19469" x="9318625" y="1639888"/>
          <p14:tracePt t="19485" x="9318625" y="1651000"/>
          <p14:tracePt t="19501" x="9318625" y="1663700"/>
          <p14:tracePt t="19517" x="9318625" y="1700213"/>
          <p14:tracePt t="19526" x="9269413" y="1747838"/>
          <p14:tracePt t="19533" x="9209088" y="1747838"/>
          <p14:tracePt t="19543" x="9053513" y="1747838"/>
          <p14:tracePt t="19549" x="8896350" y="1747838"/>
          <p14:tracePt t="19557" x="8691563" y="1747838"/>
          <p14:tracePt t="19565" x="8486775" y="1747838"/>
          <p14:tracePt t="19573" x="8258175" y="1747838"/>
          <p14:tracePt t="19581" x="7872413" y="1747838"/>
          <p14:tracePt t="19589" x="7534275" y="1868488"/>
          <p14:tracePt t="19597" x="7305675" y="1941513"/>
          <p14:tracePt t="19605" x="6859588" y="1989138"/>
          <p14:tracePt t="19613" x="6654800" y="2025650"/>
          <p14:tracePt t="19621" x="6389688" y="2097088"/>
          <p14:tracePt t="19629" x="6099175" y="2157413"/>
          <p14:tracePt t="19637" x="5883275" y="2109788"/>
          <p14:tracePt t="19645" x="5678488" y="2109788"/>
          <p14:tracePt t="19652" x="5592763" y="2157413"/>
          <p14:tracePt t="19661" x="5461000" y="2157413"/>
          <p14:tracePt t="19668" x="5327650" y="2157413"/>
          <p14:tracePt t="19677" x="5146675" y="2157413"/>
          <p14:tracePt t="19684" x="5038725" y="2193925"/>
          <p14:tracePt t="19692" x="5002213" y="2193925"/>
          <p14:tracePt t="19700" x="4797425" y="2182813"/>
          <p14:tracePt t="19708" x="4581525" y="2122488"/>
          <p14:tracePt t="19716" x="4327525" y="2073275"/>
          <p14:tracePt t="19725" x="4146550" y="2073275"/>
          <p14:tracePt t="19732" x="4014788" y="2073275"/>
          <p14:tracePt t="19741" x="3905250" y="2036763"/>
          <p14:tracePt t="19748" x="3833813" y="2036763"/>
          <p14:tracePt t="19756" x="3797300" y="2012950"/>
          <p14:tracePt t="19764" x="3640138" y="2012950"/>
          <p14:tracePt t="19771" x="3579813" y="2012950"/>
          <p14:tracePt t="19780" x="3495675" y="2012950"/>
          <p14:tracePt t="19788" x="3424238" y="2012950"/>
          <p14:tracePt t="19796" x="3338513" y="2012950"/>
          <p14:tracePt t="19804" x="3206750" y="2012950"/>
          <p14:tracePt t="19812" x="3133725" y="2012950"/>
          <p14:tracePt t="19820" x="3073400" y="2012950"/>
          <p14:tracePt t="19828" x="3038475" y="2012950"/>
          <p14:tracePt t="19844" x="3025775" y="2012950"/>
          <p14:tracePt t="20111" x="3001963" y="2012950"/>
          <p14:tracePt t="20117" x="2881313" y="2001838"/>
          <p14:tracePt t="20126" x="2736850" y="1965325"/>
          <p14:tracePt t="20133" x="2627313" y="1941513"/>
          <p14:tracePt t="20143" x="2555875" y="1941513"/>
          <p14:tracePt t="20149" x="2411413" y="1857375"/>
          <p14:tracePt t="20157" x="2374900" y="1844675"/>
          <p14:tracePt t="20167" x="2351088" y="1844675"/>
          <p14:tracePt t="20173" x="2338388" y="1831975"/>
          <p14:tracePt t="20189" x="2327275" y="1831975"/>
          <p14:tracePt t="20221" x="2241550" y="1808163"/>
          <p14:tracePt t="20229" x="2073275" y="1771650"/>
          <p14:tracePt t="20238" x="2001838" y="1771650"/>
          <p14:tracePt t="20246" x="1844675" y="1736725"/>
          <p14:tracePt t="20253" x="1700213" y="1676400"/>
          <p14:tracePt t="20261" x="1700213" y="1663700"/>
          <p14:tracePt t="20269" x="1687513" y="1627188"/>
          <p14:tracePt t="20501" x="1700213" y="1627188"/>
          <p14:tracePt t="20517" x="1711325" y="1627188"/>
          <p14:tracePt t="20526" x="1724025" y="1627188"/>
          <p14:tracePt t="20551" x="1724025" y="1711325"/>
          <p14:tracePt t="20557" x="1724025" y="1868488"/>
          <p14:tracePt t="20566" x="1760538" y="2001838"/>
          <p14:tracePt t="20573" x="1760538" y="2133600"/>
          <p14:tracePt t="20582" x="1760538" y="2206625"/>
          <p14:tracePt t="20589" x="1760538" y="2266950"/>
          <p14:tracePt t="20597" x="1760538" y="2327275"/>
          <p14:tracePt t="20605" x="1760538" y="2387600"/>
          <p14:tracePt t="20615" x="1760538" y="2422525"/>
          <p14:tracePt t="20621" x="1760538" y="2435225"/>
          <p14:tracePt t="20629" x="1760538" y="2459038"/>
          <p14:tracePt t="20644" x="1760538" y="2471738"/>
          <p14:tracePt t="20653" x="1760538" y="2495550"/>
          <p14:tracePt t="20661" x="1784350" y="2532063"/>
          <p14:tracePt t="20669" x="1784350" y="2543175"/>
          <p14:tracePt t="20886" x="1771650" y="2543175"/>
          <p14:tracePt t="20901" x="1771650" y="2555875"/>
          <p14:tracePt t="20909" x="1724025" y="2579688"/>
          <p14:tracePt t="20917" x="1639888" y="2568575"/>
          <p14:tracePt t="20928" x="1639888" y="2555875"/>
          <p14:tracePt t="20933" x="1627188" y="2555875"/>
          <p14:tracePt t="20946" x="1566863" y="2543175"/>
          <p14:tracePt t="20950" x="1555750" y="2532063"/>
          <p14:tracePt t="20956" x="1530350" y="2519363"/>
          <p14:tracePt t="20964" x="1506538" y="2508250"/>
          <p14:tracePt t="20972" x="1495425" y="2508250"/>
          <p14:tracePt t="20980" x="1470025" y="2508250"/>
          <p14:tracePt t="20988" x="1409700" y="2495550"/>
          <p14:tracePt t="20996" x="1362075" y="2482850"/>
          <p14:tracePt t="21004" x="1338263" y="2482850"/>
          <p14:tracePt t="21012" x="1325563" y="2482850"/>
          <p14:tracePt t="21020" x="1314450" y="2482850"/>
          <p14:tracePt t="21028" x="1314450" y="2471738"/>
          <p14:tracePt t="21036" x="1314450" y="2447925"/>
          <p14:tracePt t="21044" x="1290638" y="2447925"/>
          <p14:tracePt t="21101" x="1265238" y="2422525"/>
          <p14:tracePt t="21173" x="1265238" y="2411413"/>
          <p14:tracePt t="21181" x="1265238" y="2387600"/>
          <p14:tracePt t="21189" x="1265238" y="2374900"/>
          <p14:tracePt t="21197" x="1290638" y="2314575"/>
          <p14:tracePt t="21204" x="1290638" y="2303463"/>
          <p14:tracePt t="21212" x="1301750" y="2254250"/>
          <p14:tracePt t="21220" x="1314450" y="2230438"/>
          <p14:tracePt t="21229" x="1314450" y="2193925"/>
          <p14:tracePt t="21237" x="1314450" y="2170113"/>
          <p14:tracePt t="21246" x="1349375" y="2085975"/>
          <p14:tracePt t="21253" x="1362075" y="2036763"/>
          <p14:tracePt t="21261" x="1409700" y="2012950"/>
          <p14:tracePt t="21269" x="1422400" y="2001838"/>
          <p14:tracePt t="21277" x="1435100" y="1976438"/>
          <p14:tracePt t="21285" x="1446213" y="1965325"/>
          <p14:tracePt t="21292" x="1482725" y="1952625"/>
          <p14:tracePt t="21300" x="1506538" y="1941513"/>
          <p14:tracePt t="21308" x="1555750" y="1928813"/>
          <p14:tracePt t="21316" x="1579563" y="1892300"/>
          <p14:tracePt t="21325" x="1590675" y="1892300"/>
          <p14:tracePt t="21373" x="1616075" y="1881188"/>
          <p14:tracePt t="21405" x="1627188" y="1881188"/>
          <p14:tracePt t="21413" x="1663700" y="1844675"/>
          <p14:tracePt t="21421" x="1700213" y="1831975"/>
          <p14:tracePt t="21445" x="1700213" y="1820863"/>
          <p14:tracePt t="21469" x="1735138" y="1797050"/>
          <p14:tracePt t="21476" x="1747838" y="1784350"/>
          <p14:tracePt t="21488" x="1760538" y="1784350"/>
          <p14:tracePt t="21509" x="1795463" y="1784350"/>
          <p14:tracePt t="21526" x="1881188" y="1808163"/>
          <p14:tracePt t="21542" x="1892300" y="1831975"/>
          <p14:tracePt t="21549" x="1928813" y="1881188"/>
          <p14:tracePt t="21558" x="1928813" y="1941513"/>
          <p14:tracePt t="21566" x="1976438" y="2001838"/>
          <p14:tracePt t="21573" x="1976438" y="2012950"/>
          <p14:tracePt t="21582" x="2001838" y="2036763"/>
          <p14:tracePt t="21589" x="2012950" y="2049463"/>
          <p14:tracePt t="21597" x="2012950" y="2062163"/>
          <p14:tracePt t="21605" x="2049463" y="2097088"/>
          <p14:tracePt t="21613" x="2049463" y="2109788"/>
          <p14:tracePt t="21621" x="2049463" y="2122488"/>
          <p14:tracePt t="21630" x="2049463" y="2133600"/>
          <p14:tracePt t="21653" x="2073275" y="2146300"/>
          <p14:tracePt t="21669" x="2073275" y="2170113"/>
          <p14:tracePt t="21677" x="2073275" y="2182813"/>
          <p14:tracePt t="21685" x="2073275" y="2193925"/>
          <p14:tracePt t="21701" x="2073275" y="2243138"/>
          <p14:tracePt t="21749" x="2073275" y="2254250"/>
          <p14:tracePt t="21757" x="2060575" y="2266950"/>
          <p14:tracePt t="21765" x="2060575" y="2290763"/>
          <p14:tracePt t="21773" x="2049463" y="2303463"/>
          <p14:tracePt t="21782" x="2025650" y="2327275"/>
          <p14:tracePt t="21789" x="2012950" y="2338388"/>
          <p14:tracePt t="21797" x="2001838" y="2374900"/>
          <p14:tracePt t="21805" x="1965325" y="2387600"/>
          <p14:tracePt t="21812" x="1952625" y="2398713"/>
          <p14:tracePt t="21820" x="1941513" y="2411413"/>
          <p14:tracePt t="21829" x="1905000" y="2435225"/>
          <p14:tracePt t="21852" x="1892300" y="2447925"/>
          <p14:tracePt t="21862" x="1881188" y="2447925"/>
          <p14:tracePt t="21876" x="1855788" y="2447925"/>
          <p14:tracePt t="21884" x="1844675" y="2459038"/>
          <p14:tracePt t="21908" x="1771650" y="2482850"/>
          <p14:tracePt t="21926" x="1747838" y="2482850"/>
          <p14:tracePt t="21932" x="1724025" y="2482850"/>
          <p14:tracePt t="21942" x="1700213" y="2482850"/>
          <p14:tracePt t="21948" x="1663700" y="2495550"/>
          <p14:tracePt t="21956" x="1651000" y="2495550"/>
          <p14:tracePt t="22109" x="1639888" y="2495550"/>
          <p14:tracePt t="22237" x="1639888" y="2482850"/>
          <p14:tracePt t="22247" x="1639888" y="2471738"/>
          <p14:tracePt t="22253" x="1639888" y="2447925"/>
          <p14:tracePt t="22269" x="1639888" y="2435225"/>
          <p14:tracePt t="22278" x="1627188" y="2411413"/>
          <p14:tracePt t="22285" x="1627188" y="2387600"/>
          <p14:tracePt t="22389" x="1627188" y="2327275"/>
          <p14:tracePt t="22397" x="1627188" y="2314575"/>
          <p14:tracePt t="22573" x="1616075" y="2314575"/>
          <p14:tracePt t="22581" x="1616075" y="2290763"/>
          <p14:tracePt t="22597" x="1627188" y="2290763"/>
          <p14:tracePt t="22605" x="1639888" y="2278063"/>
          <p14:tracePt t="22614" x="1651000" y="2266950"/>
          <p14:tracePt t="22645" x="1676400" y="2243138"/>
          <p14:tracePt t="22662" x="1700213" y="2243138"/>
          <p14:tracePt t="22669" x="1711325" y="2243138"/>
          <p14:tracePt t="22679" x="1735138" y="2217738"/>
          <p14:tracePt t="22685" x="1760538" y="2217738"/>
          <p14:tracePt t="22694" x="1795463" y="2193925"/>
          <p14:tracePt t="22701" x="1844675" y="2146300"/>
          <p14:tracePt t="22711" x="1855788" y="2133600"/>
          <p14:tracePt t="22717" x="1868488" y="2122488"/>
          <p14:tracePt t="22727" x="1892300" y="2097088"/>
          <p14:tracePt t="22735" x="1905000" y="2097088"/>
          <p14:tracePt t="22743" x="1916113" y="2085975"/>
          <p14:tracePt t="22751" x="1952625" y="2049463"/>
          <p14:tracePt t="22767" x="1989138" y="2036763"/>
          <p14:tracePt t="22782" x="2001838" y="2025650"/>
          <p14:tracePt t="22789" x="2012950" y="2025650"/>
          <p14:tracePt t="22805" x="2036763" y="2025650"/>
          <p14:tracePt t="22821" x="2049463" y="2012950"/>
          <p14:tracePt t="22837" x="2060575" y="2001838"/>
          <p14:tracePt t="22844" x="2073275" y="2001838"/>
          <p14:tracePt t="22853" x="2097088" y="1989138"/>
          <p14:tracePt t="22869" x="2120900" y="1989138"/>
          <p14:tracePt t="22877" x="2133600" y="1989138"/>
          <p14:tracePt t="22885" x="2181225" y="1989138"/>
          <p14:tracePt t="22894" x="2193925" y="1976438"/>
          <p14:tracePt t="22901" x="2193925" y="1952625"/>
          <p14:tracePt t="22917" x="2206625" y="1941513"/>
          <p14:tracePt t="22965" x="2217738" y="1941513"/>
          <p14:tracePt t="23053" x="2230438" y="1941513"/>
          <p14:tracePt t="23061" x="2230438" y="1952625"/>
          <p14:tracePt t="23069" x="2230438" y="1976438"/>
          <p14:tracePt t="23077" x="2230438" y="2001838"/>
          <p14:tracePt t="23085" x="2230438" y="2012950"/>
          <p14:tracePt t="23094" x="2230438" y="2049463"/>
          <p14:tracePt t="23101" x="2181225" y="2122488"/>
          <p14:tracePt t="23111" x="2170113" y="2122488"/>
          <p14:tracePt t="23117" x="2157413" y="2146300"/>
          <p14:tracePt t="23127" x="2120900" y="2193925"/>
          <p14:tracePt t="23133" x="2109788" y="2206625"/>
          <p14:tracePt t="23144" x="2097088" y="2254250"/>
          <p14:tracePt t="23150" x="2060575" y="2303463"/>
          <p14:tracePt t="23158" x="2025650" y="2351088"/>
          <p14:tracePt t="23165" x="2012950" y="2351088"/>
          <p14:tracePt t="23173" x="1989138" y="2422525"/>
          <p14:tracePt t="23180" x="1965325" y="2435225"/>
          <p14:tracePt t="23188" x="1928813" y="2482850"/>
          <p14:tracePt t="23196" x="1905000" y="2495550"/>
          <p14:tracePt t="23204" x="1844675" y="2532063"/>
          <p14:tracePt t="23213" x="1831975" y="2543175"/>
          <p14:tracePt t="23220" x="1820863" y="2568575"/>
          <p14:tracePt t="23229" x="1808163" y="2568575"/>
          <p14:tracePt t="23236" x="1784350" y="2616200"/>
          <p14:tracePt t="23245" x="1771650" y="2616200"/>
          <p14:tracePt t="23349" x="1747838" y="2616200"/>
          <p14:tracePt t="23357" x="1724025" y="2616200"/>
          <p14:tracePt t="23367" x="1711325" y="2603500"/>
          <p14:tracePt t="23397" x="1687513" y="2579688"/>
          <p14:tracePt t="23406" x="1663700" y="2543175"/>
          <p14:tracePt t="23413" x="1639888" y="2532063"/>
          <p14:tracePt t="23421" x="1639888" y="2519363"/>
          <p14:tracePt t="23428" x="1639888" y="2495550"/>
          <p14:tracePt t="23436" x="1603375" y="2459038"/>
          <p14:tracePt t="23444" x="1566863" y="2411413"/>
          <p14:tracePt t="23452" x="1555750" y="2387600"/>
          <p14:tracePt t="23460" x="1506538" y="2338388"/>
          <p14:tracePt t="23468" x="1495425" y="2314575"/>
          <p14:tracePt t="23476" x="1482725" y="2230438"/>
          <p14:tracePt t="23484" x="1435100" y="2193925"/>
          <p14:tracePt t="23492" x="1409700" y="2157413"/>
          <p14:tracePt t="23500" x="1362075" y="2097088"/>
          <p14:tracePt t="23508" x="1325563" y="2062163"/>
          <p14:tracePt t="23516" x="1277938" y="1976438"/>
          <p14:tracePt t="23525" x="1265238" y="1965325"/>
          <p14:tracePt t="23532" x="1230313" y="1928813"/>
          <p14:tracePt t="23542" x="1217613" y="1916113"/>
          <p14:tracePt t="23549" x="1204913" y="1892300"/>
          <p14:tracePt t="23556" x="1193800" y="1881188"/>
          <p14:tracePt t="23580" x="1193800" y="1857375"/>
          <p14:tracePt t="23605" x="1193800" y="1831975"/>
          <p14:tracePt t="23645" x="1193800" y="1820863"/>
          <p14:tracePt t="23661" x="1193800" y="1797050"/>
          <p14:tracePt t="23669" x="1193800" y="1784350"/>
          <p14:tracePt t="23676" x="1193800" y="1771650"/>
          <p14:tracePt t="23687" x="1217613" y="1760538"/>
          <p14:tracePt t="23694" x="1217613" y="1747838"/>
          <p14:tracePt t="23701" x="1241425" y="1711325"/>
          <p14:tracePt t="23710" x="1290638" y="1711325"/>
          <p14:tracePt t="23717" x="1314450" y="1700213"/>
          <p14:tracePt t="23727" x="1349375" y="1687513"/>
          <p14:tracePt t="23733" x="1435100" y="1687513"/>
          <p14:tracePt t="23744" x="1458913" y="1687513"/>
          <p14:tracePt t="23749" x="1495425" y="1651000"/>
          <p14:tracePt t="23757" x="1555750" y="1651000"/>
          <p14:tracePt t="23766" x="1603375" y="1639888"/>
          <p14:tracePt t="23773" x="1663700" y="1639888"/>
          <p14:tracePt t="23789" x="1711325" y="1639888"/>
          <p14:tracePt t="23797" x="1735138" y="1639888"/>
          <p14:tracePt t="23805" x="1771650" y="1639888"/>
          <p14:tracePt t="23814" x="1795463" y="1639888"/>
          <p14:tracePt t="23821" x="1855788" y="1639888"/>
          <p14:tracePt t="23830" x="1892300" y="1639888"/>
          <p14:tracePt t="23837" x="1941513" y="1639888"/>
          <p14:tracePt t="23844" x="1976438" y="1639888"/>
          <p14:tracePt t="23853" x="1989138" y="1639888"/>
          <p14:tracePt t="23861" x="2036763" y="1639888"/>
          <p14:tracePt t="23871" x="2060575" y="1639888"/>
          <p14:tracePt t="23878" x="2073275" y="1651000"/>
          <p14:tracePt t="23886" x="2085975" y="1651000"/>
          <p14:tracePt t="23908" x="2097088" y="1663700"/>
          <p14:tracePt t="23916" x="2109788" y="1663700"/>
          <p14:tracePt t="23943" x="2120900" y="1676400"/>
          <p14:tracePt t="23958" x="2133600" y="1687513"/>
          <p14:tracePt t="23965" x="2146300" y="1711325"/>
          <p14:tracePt t="23981" x="2157413" y="1724025"/>
          <p14:tracePt t="23989" x="2170113" y="1760538"/>
          <p14:tracePt t="23998" x="2170113" y="1771650"/>
          <p14:tracePt t="24005" x="2170113" y="1820863"/>
          <p14:tracePt t="24021" x="2170113" y="1844675"/>
          <p14:tracePt t="24029" x="2170113" y="1892300"/>
          <p14:tracePt t="24044" x="2170113" y="1941513"/>
          <p14:tracePt t="24054" x="2170113" y="1965325"/>
          <p14:tracePt t="24061" x="2170113" y="2001838"/>
          <p14:tracePt t="24070" x="2170113" y="2025650"/>
          <p14:tracePt t="24077" x="2170113" y="2062163"/>
          <p14:tracePt t="24086" x="2170113" y="2085975"/>
          <p14:tracePt t="24094" x="2170113" y="2122488"/>
          <p14:tracePt t="24101" x="2170113" y="2157413"/>
          <p14:tracePt t="24111" x="2170113" y="2193925"/>
          <p14:tracePt t="24119" x="2170113" y="2217738"/>
          <p14:tracePt t="24127" x="2170113" y="2303463"/>
          <p14:tracePt t="24144" x="2157413" y="2387600"/>
          <p14:tracePt t="24149" x="2146300" y="2398713"/>
          <p14:tracePt t="24157" x="2120900" y="2422525"/>
          <p14:tracePt t="24165" x="2120900" y="2435225"/>
          <p14:tracePt t="24183" x="2120900" y="2447925"/>
          <p14:tracePt t="24197" x="2109788" y="2459038"/>
          <p14:tracePt t="24221" x="2073275" y="2508250"/>
          <p14:tracePt t="24237" x="2049463" y="2508250"/>
          <p14:tracePt t="24309" x="2025650" y="2519363"/>
          <p14:tracePt t="24318" x="1976438" y="2519363"/>
          <p14:tracePt t="24326" x="1965325" y="2519363"/>
          <p14:tracePt t="24334" x="1952625" y="2519363"/>
          <p14:tracePt t="24357" x="1952625" y="2482850"/>
          <p14:tracePt t="24373" x="1941513" y="2482850"/>
          <p14:tracePt t="24381" x="1916113" y="2471738"/>
          <p14:tracePt t="24389" x="1916113" y="2435225"/>
          <p14:tracePt t="24405" x="1831975" y="2387600"/>
          <p14:tracePt t="24414" x="1795463" y="2351088"/>
          <p14:tracePt t="24421" x="1795463" y="2338388"/>
          <p14:tracePt t="24429" x="1760538" y="2327275"/>
          <p14:tracePt t="24437" x="1760538" y="2303463"/>
          <p14:tracePt t="24444" x="1724025" y="2266950"/>
          <p14:tracePt t="24453" x="1663700" y="2254250"/>
          <p14:tracePt t="24460" x="1579563" y="2217738"/>
          <p14:tracePt t="24469" x="1543050" y="2206625"/>
          <p14:tracePt t="24477" x="1458913" y="2170113"/>
          <p14:tracePt t="24485" x="1446213" y="2170113"/>
          <p14:tracePt t="24494" x="1409700" y="2146300"/>
          <p14:tracePt t="24501" x="1385888" y="2133600"/>
          <p14:tracePt t="24516" x="1374775" y="2133600"/>
          <p14:tracePt t="24525" x="1362075" y="2122488"/>
          <p14:tracePt t="24597" x="1362075" y="2097088"/>
          <p14:tracePt t="24605" x="1362075" y="2085975"/>
          <p14:tracePt t="24613" x="1338263" y="2073275"/>
          <p14:tracePt t="24621" x="1325563" y="2062163"/>
          <p14:tracePt t="24629" x="1314450" y="2062163"/>
          <p14:tracePt t="24637" x="1314450" y="2049463"/>
          <p14:tracePt t="24653" x="1314450" y="2025650"/>
          <p14:tracePt t="24669" x="1314450" y="1976438"/>
          <p14:tracePt t="24677" x="1314450" y="1965325"/>
          <p14:tracePt t="24701" x="1314450" y="1952625"/>
          <p14:tracePt t="24710" x="1314450" y="1928813"/>
          <p14:tracePt t="24717" x="1314450" y="1916113"/>
          <p14:tracePt t="24742" x="1314450" y="1905000"/>
          <p14:tracePt t="24749" x="1314450" y="1892300"/>
          <p14:tracePt t="24765" x="1314450" y="1868488"/>
          <p14:tracePt t="24774" x="1314450" y="1857375"/>
          <p14:tracePt t="24789" x="1314450" y="1844675"/>
          <p14:tracePt t="24797" x="1314450" y="1831975"/>
          <p14:tracePt t="24805" x="1338263" y="1808163"/>
          <p14:tracePt t="24813" x="1349375" y="1797050"/>
          <p14:tracePt t="24821" x="1409700" y="1771650"/>
          <p14:tracePt t="24829" x="1446213" y="1760538"/>
          <p14:tracePt t="24837" x="1495425" y="1724025"/>
          <p14:tracePt t="24845" x="1530350" y="1711325"/>
          <p14:tracePt t="24853" x="1590675" y="1711325"/>
          <p14:tracePt t="24862" x="1627188" y="1711325"/>
          <p14:tracePt t="24869" x="1639888" y="1711325"/>
          <p14:tracePt t="24877" x="1663700" y="1711325"/>
          <p14:tracePt t="24917" x="1687513" y="1711325"/>
          <p14:tracePt t="24927" x="1711325" y="1711325"/>
          <p14:tracePt t="24942" x="1724025" y="1711325"/>
          <p14:tracePt t="24958" x="1747838" y="1711325"/>
          <p14:tracePt t="24965" x="1795463" y="1711325"/>
          <p14:tracePt t="24973" x="1808163" y="1711325"/>
          <p14:tracePt t="24981" x="1831975" y="1711325"/>
          <p14:tracePt t="24991" x="1855788" y="1724025"/>
          <p14:tracePt t="24998" x="1868488" y="1736725"/>
          <p14:tracePt t="25014" x="1881188" y="1736725"/>
          <p14:tracePt t="25021" x="1892300" y="1736725"/>
          <p14:tracePt t="25030" x="1928813" y="1747838"/>
          <p14:tracePt t="25037" x="1928813" y="1760538"/>
          <p14:tracePt t="25044" x="1941513" y="1771650"/>
          <p14:tracePt t="25062" x="1941513" y="1784350"/>
          <p14:tracePt t="25069" x="1952625" y="1797050"/>
          <p14:tracePt t="25077" x="1965325" y="1808163"/>
          <p14:tracePt t="25085" x="1976438" y="1831975"/>
          <p14:tracePt t="25094" x="1976438" y="1844675"/>
          <p14:tracePt t="25101" x="1989138" y="1892300"/>
          <p14:tracePt t="25111" x="2001838" y="1905000"/>
          <p14:tracePt t="25118" x="2001838" y="1916113"/>
          <p14:tracePt t="25128" x="2001838" y="1941513"/>
          <p14:tracePt t="25133" x="2001838" y="1952625"/>
          <p14:tracePt t="25144" x="2025650" y="1976438"/>
          <p14:tracePt t="25165" x="2036763" y="1989138"/>
          <p14:tracePt t="25173" x="2036763" y="2012950"/>
          <p14:tracePt t="25189" x="2036763" y="2036763"/>
          <p14:tracePt t="25205" x="2036763" y="2073275"/>
          <p14:tracePt t="25214" x="2036763" y="2085975"/>
          <p14:tracePt t="25221" x="2036763" y="2133600"/>
          <p14:tracePt t="25228" x="2036763" y="2146300"/>
          <p14:tracePt t="25238" x="2036763" y="2182813"/>
          <p14:tracePt t="25244" x="2036763" y="2193925"/>
          <p14:tracePt t="25252" x="2036763" y="2217738"/>
          <p14:tracePt t="25317" x="2036763" y="2230438"/>
          <p14:tracePt t="25325" x="2036763" y="2243138"/>
          <p14:tracePt t="25333" x="2036763" y="2254250"/>
          <p14:tracePt t="25389" x="2036763" y="2266950"/>
          <p14:tracePt t="25477" x="2001838" y="2266950"/>
          <p14:tracePt t="25485" x="1989138" y="2266950"/>
          <p14:tracePt t="25501" x="1976438" y="2266950"/>
          <p14:tracePt t="25510" x="1965325" y="2266950"/>
          <p14:tracePt t="25517" x="1892300" y="2290763"/>
          <p14:tracePt t="25527" x="1881188" y="2314575"/>
          <p14:tracePt t="25544" x="1868488" y="2327275"/>
          <p14:tracePt t="25550" x="1855788" y="2351088"/>
          <p14:tracePt t="25605" x="1844675" y="2351088"/>
          <p14:tracePt t="25614" x="1844675" y="2362200"/>
          <p14:tracePt t="25621" x="1831975" y="2374900"/>
          <p14:tracePt t="25853" x="1808163" y="2387600"/>
          <p14:tracePt t="25862" x="1795463" y="2398713"/>
          <p14:tracePt t="26165" x="1784350" y="2411413"/>
          <p14:tracePt t="26181" x="1771650" y="2422525"/>
          <p14:tracePt t="26205" x="1760538" y="2435225"/>
          <p14:tracePt t="26461" x="1735138" y="2435225"/>
          <p14:tracePt t="26477" x="1711325" y="2447925"/>
          <p14:tracePt t="26485" x="1663700" y="2447925"/>
          <p14:tracePt t="26509" x="1651000" y="2447925"/>
          <p14:tracePt t="26517" x="1627188" y="2447925"/>
          <p14:tracePt t="26533" x="1579563" y="2447925"/>
          <p14:tracePt t="26543" x="1543050" y="2447925"/>
          <p14:tracePt t="26550" x="1519238" y="2435225"/>
          <p14:tracePt t="26558" x="1470025" y="2422525"/>
          <p14:tracePt t="26566" x="1458913" y="2422525"/>
          <p14:tracePt t="26581" x="1446213" y="2411413"/>
          <p14:tracePt t="26685" x="1398588" y="2374900"/>
          <p14:tracePt t="26725" x="1385888" y="2338388"/>
          <p14:tracePt t="26733" x="1385888" y="2327275"/>
          <p14:tracePt t="26742" x="1385888" y="2314575"/>
          <p14:tracePt t="26749" x="1385888" y="2303463"/>
          <p14:tracePt t="26757" x="1374775" y="2290763"/>
          <p14:tracePt t="26765" x="1374775" y="2266950"/>
          <p14:tracePt t="26773" x="1374775" y="2254250"/>
          <p14:tracePt t="26781" x="1362075" y="2230438"/>
          <p14:tracePt t="26789" x="1349375" y="2217738"/>
          <p14:tracePt t="26805" x="1338263" y="2217738"/>
          <p14:tracePt t="26821" x="1338263" y="2206625"/>
          <p14:tracePt t="26837" x="1325563" y="2193925"/>
          <p14:tracePt t="26845" x="1325563" y="2182813"/>
          <p14:tracePt t="26853" x="1325563" y="2157413"/>
          <p14:tracePt t="26861" x="1325563" y="2133600"/>
          <p14:tracePt t="26869" x="1314450" y="2085975"/>
          <p14:tracePt t="26877" x="1314450" y="2062163"/>
          <p14:tracePt t="26885" x="1314450" y="2025650"/>
          <p14:tracePt t="26894" x="1314450" y="2001838"/>
          <p14:tracePt t="26901" x="1314450" y="1952625"/>
          <p14:tracePt t="26911" x="1314450" y="1928813"/>
          <p14:tracePt t="26927" x="1314450" y="1881188"/>
          <p14:tracePt t="26946" x="1314450" y="1868488"/>
          <p14:tracePt t="26949" x="1314450" y="1857375"/>
          <p14:tracePt t="27213" x="1314450" y="1844675"/>
          <p14:tracePt t="27221" x="1314450" y="1820863"/>
          <p14:tracePt t="27229" x="1362075" y="1820863"/>
          <p14:tracePt t="27245" x="1495425" y="1820863"/>
          <p14:tracePt t="27253" x="1627188" y="1820863"/>
          <p14:tracePt t="27261" x="1784350" y="1820863"/>
          <p14:tracePt t="27271" x="1820863" y="1820863"/>
          <p14:tracePt t="27277" x="1831975" y="1820863"/>
          <p14:tracePt t="27285" x="1868488" y="1820863"/>
          <p14:tracePt t="27294" x="1916113" y="1820863"/>
          <p14:tracePt t="27357" x="1928813" y="1808163"/>
          <p14:tracePt t="27709" x="1928813" y="1820863"/>
          <p14:tracePt t="27718" x="1928813" y="1831975"/>
          <p14:tracePt t="27781" x="1928813" y="1844675"/>
          <p14:tracePt t="27805" x="1928813" y="1881188"/>
          <p14:tracePt t="27837" x="1916113" y="1892300"/>
          <p14:tracePt t="27941" x="1928813" y="1928813"/>
          <p14:tracePt t="27989" x="1928813" y="1941513"/>
          <p14:tracePt t="27997" x="1928813" y="1952625"/>
          <p14:tracePt t="28005" x="1928813" y="1976438"/>
          <p14:tracePt t="28013" x="1928813" y="2001838"/>
          <p14:tracePt t="28021" x="1928813" y="2049463"/>
          <p14:tracePt t="28029" x="1928813" y="2097088"/>
          <p14:tracePt t="28037" x="1928813" y="2157413"/>
          <p14:tracePt t="28045" x="1928813" y="2230438"/>
          <p14:tracePt t="28053" x="1928813" y="2266950"/>
          <p14:tracePt t="28069" x="1928813" y="2278063"/>
          <p14:tracePt t="28077" x="1928813" y="2290763"/>
          <p14:tracePt t="28085" x="1928813" y="2327275"/>
          <p14:tracePt t="28469" x="1916113" y="2338388"/>
          <p14:tracePt t="28478" x="1855788" y="2351088"/>
          <p14:tracePt t="28486" x="1831975" y="2362200"/>
          <p14:tracePt t="28501" x="1760538" y="2362200"/>
          <p14:tracePt t="28511" x="1760538" y="2387600"/>
          <p14:tracePt t="28549" x="1760538" y="2398713"/>
          <p14:tracePt t="28565" x="1747838" y="2411413"/>
          <p14:tracePt t="28581" x="1735138" y="2411413"/>
          <p14:tracePt t="28589" x="1687513" y="2411413"/>
          <p14:tracePt t="28613" x="1676400" y="2411413"/>
          <p14:tracePt t="28621" x="1603375" y="2411413"/>
          <p14:tracePt t="28629" x="1590675" y="2398713"/>
          <p14:tracePt t="28637" x="1579563" y="2398713"/>
          <p14:tracePt t="28644" x="1555750" y="2398713"/>
          <p14:tracePt t="28773" x="1530350" y="2398713"/>
          <p14:tracePt t="28877" x="1519238" y="2398713"/>
          <p14:tracePt t="28885" x="1519238" y="2387600"/>
          <p14:tracePt t="29181" x="1482725" y="2362200"/>
          <p14:tracePt t="29189" x="1482725" y="2338388"/>
          <p14:tracePt t="29205" x="1482725" y="2327275"/>
          <p14:tracePt t="29237" x="1482725" y="2303463"/>
          <p14:tracePt t="29245" x="1663700" y="2266950"/>
          <p14:tracePt t="29253" x="1687513" y="2254250"/>
          <p14:tracePt t="29261" x="1735138" y="2193925"/>
          <p14:tracePt t="29268" x="1735138" y="2182813"/>
          <p14:tracePt t="29276" x="1747838" y="2133600"/>
          <p14:tracePt t="29284" x="1747838" y="2109788"/>
          <p14:tracePt t="29292" x="1747838" y="2062163"/>
          <p14:tracePt t="29300" x="1747838" y="2036763"/>
          <p14:tracePt t="29309" x="1771650" y="2001838"/>
          <p14:tracePt t="29325" x="1808163" y="1952625"/>
          <p14:tracePt t="29333" x="1820863" y="1928813"/>
          <p14:tracePt t="29344" x="1820863" y="1916113"/>
          <p14:tracePt t="29350" x="1820863" y="1905000"/>
          <p14:tracePt t="29358" x="1831975" y="1892300"/>
          <p14:tracePt t="29366" x="1831975" y="1881188"/>
          <p14:tracePt t="29373" x="1831975" y="1868488"/>
          <p14:tracePt t="29398" x="1844675" y="1844675"/>
          <p14:tracePt t="29605" x="1784350" y="1797050"/>
          <p14:tracePt t="29615" x="1760538" y="1797050"/>
          <p14:tracePt t="29622" x="1711325" y="1771650"/>
          <p14:tracePt t="29630" x="1711325" y="1760538"/>
          <p14:tracePt t="29637" x="1700213" y="1760538"/>
          <p14:tracePt t="29647" x="1687513" y="1760538"/>
          <p14:tracePt t="29653" x="1676400" y="1747838"/>
          <p14:tracePt t="29669" x="1663700" y="1736725"/>
          <p14:tracePt t="29997" x="1687513" y="1736725"/>
          <p14:tracePt t="30005" x="1747838" y="1736725"/>
          <p14:tracePt t="30013" x="1820863" y="1736725"/>
          <p14:tracePt t="30021" x="1844675" y="1736725"/>
          <p14:tracePt t="30029" x="1905000" y="1736725"/>
          <p14:tracePt t="30037" x="1965325" y="1736725"/>
          <p14:tracePt t="30044" x="2036763" y="1736725"/>
          <p14:tracePt t="30053" x="2097088" y="1736725"/>
          <p14:tracePt t="30061" x="2146300" y="1736725"/>
          <p14:tracePt t="30069" x="2181225" y="1736725"/>
          <p14:tracePt t="30078" x="2241550" y="1736725"/>
          <p14:tracePt t="30086" x="2266950" y="1736725"/>
          <p14:tracePt t="30094" x="2301875" y="1736725"/>
          <p14:tracePt t="30111" x="2314575" y="1736725"/>
          <p14:tracePt t="30317" x="2327275" y="1747838"/>
          <p14:tracePt t="30342" x="2327275" y="1760538"/>
          <p14:tracePt t="30357" x="2327275" y="1784350"/>
          <p14:tracePt t="30365" x="2327275" y="1797050"/>
          <p14:tracePt t="30373" x="2314575" y="1820863"/>
          <p14:tracePt t="30382" x="2266950" y="1857375"/>
          <p14:tracePt t="30390" x="2254250" y="1868488"/>
          <p14:tracePt t="30397" x="2241550" y="1881188"/>
          <p14:tracePt t="30406" x="2230438" y="1916113"/>
          <p14:tracePt t="30413" x="2230438" y="1928813"/>
          <p14:tracePt t="30421" x="2217738" y="1952625"/>
          <p14:tracePt t="30429" x="2181225" y="2001838"/>
          <p14:tracePt t="30438" x="2170113" y="2012950"/>
          <p14:tracePt t="30445" x="2157413" y="2049463"/>
          <p14:tracePt t="30453" x="2133600" y="2085975"/>
          <p14:tracePt t="30461" x="2120900" y="2097088"/>
          <p14:tracePt t="30468" x="2109788" y="2122488"/>
          <p14:tracePt t="30476" x="2109788" y="2133600"/>
          <p14:tracePt t="30484" x="2097088" y="2193925"/>
          <p14:tracePt t="30508" x="2097088" y="2243138"/>
          <p14:tracePt t="30516" x="2085975" y="2243138"/>
          <p14:tracePt t="30526" x="2073275" y="2254250"/>
          <p14:tracePt t="30532" x="2073275" y="2278063"/>
          <p14:tracePt t="30548" x="2073275" y="2290763"/>
          <p14:tracePt t="30557" x="2060575" y="2303463"/>
          <p14:tracePt t="30862" x="1989138" y="2303463"/>
          <p14:tracePt t="30869" x="1892300" y="2303463"/>
          <p14:tracePt t="30876" x="1844675" y="2303463"/>
          <p14:tracePt t="30884" x="1711325" y="2303463"/>
          <p14:tracePt t="30892" x="1555750" y="2303463"/>
          <p14:tracePt t="30900" x="1446213" y="2278063"/>
          <p14:tracePt t="30908" x="1362075" y="2278063"/>
          <p14:tracePt t="30916" x="1204913" y="2278063"/>
          <p14:tracePt t="30925" x="1073150" y="2266950"/>
          <p14:tracePt t="30943" x="1012825" y="2266950"/>
          <p14:tracePt t="30956" x="1000125" y="2254250"/>
          <p14:tracePt t="34085" x="1012825" y="2254250"/>
          <p14:tracePt t="36261" x="1036638" y="2266950"/>
          <p14:tracePt t="36269" x="1060450" y="2290763"/>
          <p14:tracePt t="36285" x="1060450" y="2303463"/>
          <p14:tracePt t="36293" x="1073150" y="2314575"/>
          <p14:tracePt t="36309" x="1096963" y="2338388"/>
          <p14:tracePt t="36341" x="1096963" y="2351088"/>
          <p14:tracePt t="36365" x="1109663" y="2422525"/>
          <p14:tracePt t="36373" x="1109663" y="2482850"/>
          <p14:tracePt t="36381" x="1169988" y="2579688"/>
          <p14:tracePt t="36390" x="1217613" y="2700338"/>
          <p14:tracePt t="36398" x="1254125" y="2760663"/>
          <p14:tracePt t="36405" x="1314450" y="2844800"/>
          <p14:tracePt t="36415" x="1314450" y="2894013"/>
          <p14:tracePt t="36421" x="1314450" y="2917825"/>
          <p14:tracePt t="36429" x="1338263" y="2954338"/>
          <p14:tracePt t="36437" x="1349375" y="3001963"/>
          <p14:tracePt t="36445" x="1374775" y="3025775"/>
          <p14:tracePt t="36453" x="1409700" y="3074988"/>
          <p14:tracePt t="36461" x="1409700" y="3098800"/>
          <p14:tracePt t="36469" x="1422400" y="3122613"/>
          <p14:tracePt t="36477" x="1422400" y="3194050"/>
          <p14:tracePt t="36485" x="1435100" y="3279775"/>
          <p14:tracePt t="36494" x="1435100" y="3387725"/>
          <p14:tracePt t="36501" x="1435100" y="3544888"/>
          <p14:tracePt t="36509" x="1458913" y="3700463"/>
          <p14:tracePt t="36516" x="1495425" y="3760788"/>
          <p14:tracePt t="36526" x="1470025" y="3870325"/>
          <p14:tracePt t="36532" x="1385888" y="4014788"/>
          <p14:tracePt t="36542" x="1349375" y="4146550"/>
          <p14:tracePt t="36548" x="1314450" y="4206875"/>
          <p14:tracePt t="36556" x="1314450" y="4316413"/>
          <p14:tracePt t="36564" x="1301750" y="4400550"/>
          <p14:tracePt t="36573" x="1301750" y="4532313"/>
          <p14:tracePt t="36580" x="1301750" y="4557713"/>
          <p14:tracePt t="36588" x="1301750" y="4652963"/>
          <p14:tracePt t="36596" x="1338263" y="4738688"/>
          <p14:tracePt t="36604" x="1398588" y="4857750"/>
          <p14:tracePt t="36612" x="1409700" y="4918075"/>
          <p14:tracePt t="36620" x="1422400" y="4978400"/>
          <p14:tracePt t="36629" x="1422400" y="5038725"/>
          <p14:tracePt t="36636" x="1422400" y="5064125"/>
          <p14:tracePt t="36660" x="1422400" y="5075238"/>
          <p14:tracePt t="36693" x="1422400" y="5111750"/>
          <p14:tracePt t="36701" x="1398588" y="5172075"/>
          <p14:tracePt t="36709" x="1385888" y="5195888"/>
          <p14:tracePt t="36719" x="1385888" y="5268913"/>
          <p14:tracePt t="36727" x="1385888" y="5329238"/>
          <p14:tracePt t="36733" x="1385888" y="5400675"/>
          <p14:tracePt t="36744" x="1385888" y="5461000"/>
          <p14:tracePt t="36749" x="1385888" y="5557838"/>
          <p14:tracePt t="36760" x="1385888" y="5618163"/>
          <p14:tracePt t="36765" x="1385888" y="5715000"/>
          <p14:tracePt t="36774" x="1385888" y="5799138"/>
          <p14:tracePt t="36781" x="1385888" y="5870575"/>
          <p14:tracePt t="36789" x="1385888" y="5956300"/>
          <p14:tracePt t="36797" x="1301750" y="6076950"/>
          <p14:tracePt t="36805" x="1277938" y="6135688"/>
          <p14:tracePt t="36816" x="1241425" y="6161088"/>
          <p14:tracePt t="36821" x="1230313" y="6208713"/>
          <p14:tracePt t="36829" x="1230313" y="6245225"/>
          <p14:tracePt t="36837" x="1217613" y="6342063"/>
          <p14:tracePt t="36845" x="1217613" y="6353175"/>
          <p14:tracePt t="36853" x="1217613" y="6413500"/>
          <p14:tracePt t="36863" x="1169988" y="6486525"/>
          <p14:tracePt t="36869" x="1169988" y="6521450"/>
          <p14:tracePt t="36878" x="1144588" y="6557963"/>
          <p14:tracePt t="36885" x="1133475" y="6618288"/>
          <p14:tracePt t="36894" x="1133475" y="6642100"/>
          <p14:tracePt t="36901" x="1133475" y="6715125"/>
          <p14:tracePt t="36911" x="1120775" y="6775450"/>
          <p14:tracePt t="36917" x="1084263" y="6872288"/>
          <p14:tracePt t="36929" x="1073150" y="6956425"/>
          <p14:tracePt t="36933" x="1073150" y="6980238"/>
          <p14:tracePt t="36944" x="1073150" y="7053263"/>
          <p14:tracePt t="36950" x="1060450" y="7088188"/>
          <p14:tracePt t="36958" x="1036638" y="7124700"/>
          <p14:tracePt t="36973" x="1036638" y="7148513"/>
          <p14:tracePt t="37221" x="1012825" y="7173913"/>
          <p14:tracePt t="37229" x="1012825" y="7185025"/>
          <p14:tracePt t="37237" x="1000125" y="7197725"/>
          <p14:tracePt t="37244" x="989013" y="7221538"/>
          <p14:tracePt t="37253" x="989013" y="7281863"/>
          <p14:tracePt t="37261" x="989013" y="7305675"/>
          <p14:tracePt t="37269" x="989013" y="7318375"/>
          <p14:tracePt t="37279" x="989013" y="7329488"/>
          <p14:tracePt t="37285" x="989013" y="7366000"/>
          <p14:tracePt t="37295" x="989013" y="7389813"/>
          <p14:tracePt t="37301" x="989013" y="7413625"/>
          <p14:tracePt t="37310" x="1012825" y="7439025"/>
          <p14:tracePt t="37328" x="1012825" y="7462838"/>
          <p14:tracePt t="37344" x="1012825" y="7473950"/>
          <p14:tracePt t="37358" x="1012825" y="7486650"/>
          <p14:tracePt t="37653" x="1084263" y="7450138"/>
          <p14:tracePt t="37709" x="1096963" y="7450138"/>
          <p14:tracePt t="37717" x="1096963" y="7439025"/>
          <p14:tracePt t="37726" x="1109663" y="7426325"/>
          <p14:tracePt t="37742" x="1133475" y="7413625"/>
          <p14:tracePt t="37751" x="1144588" y="7413625"/>
          <p14:tracePt t="37757" x="1157288" y="7402513"/>
          <p14:tracePt t="37765" x="1181100" y="7402513"/>
          <p14:tracePt t="37773" x="1217613" y="7402513"/>
          <p14:tracePt t="37781" x="1241425" y="7402513"/>
          <p14:tracePt t="37805" x="1254125" y="7413625"/>
          <p14:tracePt t="37814" x="1277938" y="7426325"/>
          <p14:tracePt t="37821" x="1290638" y="7426325"/>
          <p14:tracePt t="37831" x="1325563" y="7439025"/>
          <p14:tracePt t="37837" x="1338263" y="7426325"/>
          <p14:tracePt t="37853" x="1338263" y="7439025"/>
          <p14:tracePt t="37860" x="1398588" y="7439025"/>
          <p14:tracePt t="37878" x="1409700" y="7439025"/>
          <p14:tracePt t="37885" x="1458913" y="7450138"/>
          <p14:tracePt t="37965" x="1470025" y="7450138"/>
          <p14:tracePt t="37981" x="1495425" y="7450138"/>
          <p14:tracePt t="38005" x="1506538" y="7450138"/>
          <p14:tracePt t="38013" x="1543050" y="7450138"/>
          <p14:tracePt t="38021" x="1663700" y="7450138"/>
          <p14:tracePt t="38028" x="1881188" y="7499350"/>
          <p14:tracePt t="38037" x="1965325" y="7510463"/>
          <p14:tracePt t="38045" x="2170113" y="7510463"/>
          <p14:tracePt t="38052" x="2266950" y="7510463"/>
          <p14:tracePt t="38060" x="2301875" y="7486650"/>
          <p14:tracePt t="38068" x="2338388" y="7473950"/>
          <p14:tracePt t="38076" x="2398713" y="7499350"/>
          <p14:tracePt t="38084" x="2422525" y="7510463"/>
          <p14:tracePt t="38091" x="2532063" y="7523163"/>
          <p14:tracePt t="38100" x="2627313" y="7523163"/>
          <p14:tracePt t="38108" x="2652713" y="7523163"/>
          <p14:tracePt t="38116" x="2736850" y="7523163"/>
          <p14:tracePt t="38125" x="2868613" y="7523163"/>
          <p14:tracePt t="38132" x="2917825" y="7523163"/>
          <p14:tracePt t="38141" x="2941638" y="7523163"/>
          <p14:tracePt t="38148" x="2965450" y="7523163"/>
          <p14:tracePt t="38157" x="3049588" y="7523163"/>
          <p14:tracePt t="38165" x="3073400" y="7523163"/>
          <p14:tracePt t="38173" x="3109913" y="7523163"/>
          <p14:tracePt t="38181" x="3217863" y="7523163"/>
          <p14:tracePt t="38197" x="3556000" y="7534275"/>
          <p14:tracePt t="38205" x="3724275" y="7534275"/>
          <p14:tracePt t="38215" x="3881438" y="7546975"/>
          <p14:tracePt t="38597" x="6015038" y="7439025"/>
          <p14:tracePt t="38605" x="6015038" y="7353300"/>
          <p14:tracePt t="38614" x="6088063" y="7305675"/>
          <p14:tracePt t="38621" x="6111875" y="7258050"/>
          <p14:tracePt t="38629" x="6124575" y="7234238"/>
          <p14:tracePt t="38636" x="6148388" y="7208838"/>
          <p14:tracePt t="38644" x="6159500" y="7185025"/>
          <p14:tracePt t="38652" x="6172200" y="7161213"/>
          <p14:tracePt t="38660" x="6208713" y="7124700"/>
          <p14:tracePt t="38668" x="6219825" y="7100888"/>
          <p14:tracePt t="38675" x="6232525" y="7040563"/>
          <p14:tracePt t="38684" x="6243638" y="6956425"/>
          <p14:tracePt t="38692" x="6243638" y="6919913"/>
          <p14:tracePt t="38700" x="6243638" y="6859588"/>
          <p14:tracePt t="38708" x="6243638" y="6788150"/>
          <p14:tracePt t="38717" x="6243638" y="6702425"/>
          <p14:tracePt t="38725" x="6243638" y="6618288"/>
          <p14:tracePt t="38732" x="6243638" y="6546850"/>
          <p14:tracePt t="38742" x="6243638" y="6462713"/>
          <p14:tracePt t="38748" x="6243638" y="6402388"/>
          <p14:tracePt t="38756" x="6243638" y="6329363"/>
          <p14:tracePt t="38764" x="6280150" y="6245225"/>
          <p14:tracePt t="38772" x="6280150" y="6135688"/>
          <p14:tracePt t="38780" x="6280150" y="6064250"/>
          <p14:tracePt t="38788" x="6280150" y="5956300"/>
          <p14:tracePt t="38796" x="6280150" y="5870575"/>
          <p14:tracePt t="38804" x="6280150" y="5715000"/>
          <p14:tracePt t="38812" x="6303963" y="5641975"/>
          <p14:tracePt t="38820" x="6303963" y="5534025"/>
          <p14:tracePt t="38828" x="6303963" y="5424488"/>
          <p14:tracePt t="38836" x="6303963" y="5364163"/>
          <p14:tracePt t="38844" x="6303963" y="5316538"/>
          <p14:tracePt t="38852" x="6303963" y="5256213"/>
          <p14:tracePt t="38860" x="6303963" y="5245100"/>
          <p14:tracePt t="38868" x="6303963" y="5195888"/>
          <p14:tracePt t="38876" x="6303963" y="5184775"/>
          <p14:tracePt t="38884" x="6303963" y="5172075"/>
          <p14:tracePt t="38892" x="6303963" y="5159375"/>
          <p14:tracePt t="39021" x="6292850" y="5135563"/>
          <p14:tracePt t="39029" x="6292850" y="5124450"/>
          <p14:tracePt t="39037" x="6280150" y="5099050"/>
          <p14:tracePt t="39044" x="6196013" y="5087938"/>
          <p14:tracePt t="39053" x="6111875" y="5064125"/>
          <p14:tracePt t="39069" x="6064250" y="5027613"/>
          <p14:tracePt t="39076" x="5834063" y="4930775"/>
          <p14:tracePt t="39084" x="5713413" y="4810125"/>
          <p14:tracePt t="39092" x="5557838" y="4799013"/>
          <p14:tracePt t="39100" x="5340350" y="4713288"/>
          <p14:tracePt t="39108" x="5183188" y="4652963"/>
          <p14:tracePt t="39116" x="4991100" y="4605338"/>
          <p14:tracePt t="39125" x="4760913" y="4592638"/>
          <p14:tracePt t="39132" x="4629150" y="4508500"/>
          <p14:tracePt t="39141" x="4411663" y="4448175"/>
          <p14:tracePt t="39148" x="4230688" y="4400550"/>
          <p14:tracePt t="39157" x="3881438" y="4256088"/>
          <p14:tracePt t="39164" x="3736975" y="4195763"/>
          <p14:tracePt t="39172" x="3700463" y="4183063"/>
          <p14:tracePt t="39180" x="3519488" y="4183063"/>
          <p14:tracePt t="39188" x="3327400" y="4098925"/>
          <p14:tracePt t="39196" x="3243263" y="4062413"/>
          <p14:tracePt t="39204" x="3230563" y="4062413"/>
          <p14:tracePt t="39212" x="3109913" y="4062413"/>
          <p14:tracePt t="39220" x="2989263" y="4025900"/>
          <p14:tracePt t="39228" x="2905125" y="4002088"/>
          <p14:tracePt t="39236" x="2784475" y="4002088"/>
          <p14:tracePt t="39244" x="2736850" y="4002088"/>
          <p14:tracePt t="39252" x="2713038" y="4002088"/>
          <p14:tracePt t="39268" x="2700338" y="4002088"/>
          <p14:tracePt t="39276" x="2676525" y="4002088"/>
          <p14:tracePt t="39284" x="2603500" y="4002088"/>
          <p14:tracePt t="39292" x="2519363" y="4002088"/>
          <p14:tracePt t="39300" x="2471738" y="4002088"/>
          <p14:tracePt t="39308" x="2459038" y="4014788"/>
          <p14:tracePt t="39316" x="2422525" y="4014788"/>
          <p14:tracePt t="39332" x="2411413" y="4014788"/>
          <p14:tracePt t="39349" x="2374900" y="4014788"/>
          <p14:tracePt t="39405" x="2362200" y="4014788"/>
          <p14:tracePt t="39493" x="2351088" y="4025900"/>
          <p14:tracePt t="39517" x="2351088" y="4038600"/>
          <p14:tracePt t="39527" x="2387600" y="4075113"/>
          <p14:tracePt t="39534" x="2471738" y="4111625"/>
          <p14:tracePt t="39543" x="2482850" y="4111625"/>
          <p14:tracePt t="39549" x="2579688" y="4159250"/>
          <p14:tracePt t="39557" x="2603500" y="4171950"/>
          <p14:tracePt t="39573" x="2640013" y="4183063"/>
          <p14:tracePt t="39589" x="2652713" y="4183063"/>
          <p14:tracePt t="39598" x="2687638" y="4183063"/>
          <p14:tracePt t="40005" x="2713038" y="4183063"/>
          <p14:tracePt t="40013" x="2797175" y="4183063"/>
          <p14:tracePt t="40021" x="2892425" y="4183063"/>
          <p14:tracePt t="40030" x="3001963" y="4183063"/>
          <p14:tracePt t="40037" x="3459163" y="4316413"/>
          <p14:tracePt t="40044" x="3676650" y="4424363"/>
          <p14:tracePt t="40053" x="4159250" y="4557713"/>
          <p14:tracePt t="40061" x="4833938" y="4689475"/>
          <p14:tracePt t="40069" x="5497513" y="4822825"/>
          <p14:tracePt t="40077" x="6111875" y="4954588"/>
          <p14:tracePt t="40085" x="6196013" y="4991100"/>
          <p14:tracePt t="40094" x="6280150" y="5111750"/>
          <p14:tracePt t="40100" x="6413500" y="5148263"/>
          <p14:tracePt t="40109" x="6473825" y="5184775"/>
          <p14:tracePt t="40116" x="6521450" y="5195888"/>
          <p14:tracePt t="43957" x="6545263" y="5195888"/>
          <p14:tracePt t="43964" x="6618288" y="5195888"/>
          <p14:tracePt t="43972" x="6775450" y="5195888"/>
          <p14:tracePt t="43980" x="6931025" y="5195888"/>
          <p14:tracePt t="43988" x="7353300" y="5195888"/>
          <p14:tracePt t="43996" x="7594600" y="5195888"/>
          <p14:tracePt t="44003" x="7799388" y="5195888"/>
          <p14:tracePt t="44012" x="8051800" y="5245100"/>
          <p14:tracePt t="44020" x="8258175" y="5232400"/>
          <p14:tracePt t="44028" x="8583613" y="5184775"/>
          <p14:tracePt t="44036" x="9415463" y="5003800"/>
          <p14:tracePt t="44044" x="9825038" y="4930775"/>
          <p14:tracePt t="44052" x="10271125" y="4870450"/>
          <p14:tracePt t="45928" x="9197975" y="3049588"/>
          <p14:tracePt t="45938" x="9004300" y="2989263"/>
          <p14:tracePt t="45944" x="8775700" y="2941638"/>
          <p14:tracePt t="45950" x="8547100" y="2905125"/>
          <p14:tracePt t="45956" x="8402638" y="2857500"/>
          <p14:tracePt t="45964" x="8389938" y="2857500"/>
          <p14:tracePt t="46029" x="8366125" y="2857500"/>
          <p14:tracePt t="46037" x="8353425" y="2857500"/>
          <p14:tracePt t="46045" x="8329613" y="2857500"/>
          <p14:tracePt t="46053" x="8318500" y="2857500"/>
          <p14:tracePt t="46061" x="8281988" y="2857500"/>
          <p14:tracePt t="46069" x="8221663" y="2868613"/>
          <p14:tracePt t="46078" x="8197850" y="2894013"/>
          <p14:tracePt t="46085" x="8148638" y="2905125"/>
          <p14:tracePt t="46094" x="8137525" y="2917825"/>
          <p14:tracePt t="46148" x="8124825" y="2917825"/>
          <p14:tracePt t="46157" x="8101013" y="2954338"/>
          <p14:tracePt t="46166" x="8088313" y="2954338"/>
          <p14:tracePt t="46176" x="8064500" y="2965450"/>
          <p14:tracePt t="46181" x="8051800" y="2989263"/>
          <p14:tracePt t="46188" x="8016875" y="3025775"/>
          <p14:tracePt t="46196" x="7943850" y="3049588"/>
          <p14:tracePt t="46204" x="7883525" y="3122613"/>
          <p14:tracePt t="46212" x="7847013" y="3135313"/>
          <p14:tracePt t="46220" x="7835900" y="3194050"/>
          <p14:tracePt t="46228" x="7751763" y="3267075"/>
          <p14:tracePt t="46243" x="7715250" y="3290888"/>
          <p14:tracePt t="46251" x="7678738" y="3340100"/>
          <p14:tracePt t="46259" x="7631113" y="3351213"/>
          <p14:tracePt t="46267" x="7618413" y="3375025"/>
          <p14:tracePt t="46275" x="7607300" y="3387725"/>
          <p14:tracePt t="46283" x="7594600" y="3400425"/>
          <p14:tracePt t="46291" x="7570788" y="3411538"/>
          <p14:tracePt t="46315" x="7534275" y="3411538"/>
          <p14:tracePt t="46324" x="7450138" y="3411538"/>
          <p14:tracePt t="46331" x="7292975" y="3387725"/>
          <p14:tracePt t="46339" x="7208838" y="3375025"/>
          <p14:tracePt t="46347" x="7027863" y="3351213"/>
          <p14:tracePt t="46355" x="6896100" y="3340100"/>
          <p14:tracePt t="46363" x="6810375" y="3340100"/>
          <p14:tracePt t="46371" x="6654800" y="3279775"/>
          <p14:tracePt t="46379" x="6534150" y="3194050"/>
          <p14:tracePt t="46387" x="6473825" y="3182938"/>
          <p14:tracePt t="46395" x="6450013" y="3170238"/>
          <p14:tracePt t="46411" x="6400800" y="3109913"/>
          <p14:tracePt t="46419" x="6389688" y="3109913"/>
          <p14:tracePt t="46427" x="6340475" y="3074988"/>
          <p14:tracePt t="46435" x="6269038" y="3025775"/>
          <p14:tracePt t="46443" x="6232525" y="2989263"/>
          <p14:tracePt t="46451" x="6183313" y="2941638"/>
          <p14:tracePt t="46459" x="6159500" y="2917825"/>
          <p14:tracePt t="46467" x="6111875" y="2881313"/>
          <p14:tracePt t="46475" x="6088063" y="2868613"/>
          <p14:tracePt t="46483" x="6027738" y="2857500"/>
          <p14:tracePt t="46491" x="5978525" y="2808288"/>
          <p14:tracePt t="46499" x="5918200" y="2797175"/>
          <p14:tracePt t="46507" x="5894388" y="2797175"/>
          <p14:tracePt t="46515" x="5870575" y="2773363"/>
          <p14:tracePt t="46523" x="5846763" y="2736850"/>
          <p14:tracePt t="46531" x="5822950" y="2724150"/>
          <p14:tracePt t="46539" x="5713413" y="2652713"/>
          <p14:tracePt t="46547" x="5629275" y="2652713"/>
          <p14:tracePt t="46555" x="5521325" y="2579688"/>
          <p14:tracePt t="46563" x="5472113" y="2592388"/>
          <p14:tracePt t="46571" x="5400675" y="2519363"/>
          <p14:tracePt t="46579" x="5376863" y="2508250"/>
          <p14:tracePt t="46587" x="5340350" y="2482850"/>
          <p14:tracePt t="46595" x="5303838" y="2459038"/>
          <p14:tracePt t="46603" x="5256213" y="2387600"/>
          <p14:tracePt t="46612" x="5256213" y="2374900"/>
          <p14:tracePt t="46619" x="5243513" y="2351088"/>
          <p14:tracePt t="46635" x="5232400" y="2327275"/>
          <p14:tracePt t="46643" x="5232400" y="2314575"/>
          <p14:tracePt t="46651" x="5232400" y="2303463"/>
          <p14:tracePt t="46667" x="5195888" y="2278063"/>
          <p14:tracePt t="46675" x="5172075" y="2243138"/>
          <p14:tracePt t="46699" x="5172075" y="2230438"/>
          <p14:tracePt t="46707" x="5146675" y="2206625"/>
          <p14:tracePt t="46715" x="5135563" y="2206625"/>
          <p14:tracePt t="46724" x="5135563" y="2193925"/>
          <p14:tracePt t="46731" x="5135563" y="2182813"/>
          <p14:tracePt t="46739" x="5135563" y="2170113"/>
          <p14:tracePt t="46747" x="5111750" y="2146300"/>
          <p14:tracePt t="46763" x="5111750" y="2133600"/>
          <p14:tracePt t="46771" x="5111750" y="2122488"/>
          <p14:tracePt t="46779" x="5111750" y="2109788"/>
          <p14:tracePt t="46803" x="5111750" y="2097088"/>
          <p14:tracePt t="46812" x="5111750" y="2062163"/>
          <p14:tracePt t="46819" x="5111750" y="2036763"/>
          <p14:tracePt t="46827" x="5146675" y="2012950"/>
          <p14:tracePt t="46835" x="5159375" y="1976438"/>
          <p14:tracePt t="46843" x="5195888" y="1952625"/>
          <p14:tracePt t="46851" x="5207000" y="1941513"/>
          <p14:tracePt t="46860" x="5243513" y="1905000"/>
          <p14:tracePt t="46867" x="5292725" y="1857375"/>
          <p14:tracePt t="46875" x="5316538" y="1831975"/>
          <p14:tracePt t="46883" x="5387975" y="1784350"/>
          <p14:tracePt t="46891" x="5411788" y="1760538"/>
          <p14:tracePt t="46899" x="5472113" y="1724025"/>
          <p14:tracePt t="46907" x="5521325" y="1676400"/>
          <p14:tracePt t="46915" x="5557838" y="1663700"/>
          <p14:tracePt t="46924" x="5605463" y="1627188"/>
          <p14:tracePt t="46931" x="5641975" y="1603375"/>
          <p14:tracePt t="46939" x="5678488" y="1579563"/>
          <p14:tracePt t="46947" x="5713413" y="1555750"/>
          <p14:tracePt t="46955" x="5762625" y="1543050"/>
          <p14:tracePt t="46963" x="5797550" y="1519238"/>
          <p14:tracePt t="46979" x="5846763" y="1495425"/>
          <p14:tracePt t="46987" x="5918200" y="1495425"/>
          <p14:tracePt t="46995" x="5978525" y="1495425"/>
          <p14:tracePt t="47003" x="6099175" y="1495425"/>
          <p14:tracePt t="47012" x="6208713" y="1495425"/>
          <p14:tracePt t="47019" x="6364288" y="1506538"/>
          <p14:tracePt t="47027" x="6389688" y="1506538"/>
          <p14:tracePt t="47035" x="6461125" y="1519238"/>
          <p14:tracePt t="47043" x="6545263" y="1519238"/>
          <p14:tracePt t="47051" x="6678613" y="1519238"/>
          <p14:tracePt t="47074" x="6799263" y="1519238"/>
          <p14:tracePt t="47076" x="6823075" y="1519238"/>
          <p14:tracePt t="47083" x="6846888" y="1519238"/>
          <p14:tracePt t="47091" x="6919913" y="1519238"/>
          <p14:tracePt t="47099" x="7004050" y="1519238"/>
          <p14:tracePt t="47107" x="7112000" y="1519238"/>
          <p14:tracePt t="47115" x="7256463" y="1519238"/>
          <p14:tracePt t="47124" x="7366000" y="1519238"/>
          <p14:tracePt t="47131" x="7426325" y="1519238"/>
          <p14:tracePt t="47139" x="7497763" y="1519238"/>
          <p14:tracePt t="47147" x="7581900" y="1530350"/>
          <p14:tracePt t="47155" x="7715250" y="1530350"/>
          <p14:tracePt t="47163" x="7775575" y="1566863"/>
          <p14:tracePt t="47171" x="7823200" y="1579563"/>
          <p14:tracePt t="47179" x="7835900" y="1579563"/>
          <p14:tracePt t="47187" x="7859713" y="1579563"/>
          <p14:tracePt t="47195" x="7883525" y="1590675"/>
          <p14:tracePt t="47203" x="7896225" y="1590675"/>
          <p14:tracePt t="47211" x="7920038" y="1590675"/>
          <p14:tracePt t="47219" x="7956550" y="1590675"/>
          <p14:tracePt t="47227" x="7967663" y="1590675"/>
          <p14:tracePt t="47235" x="8004175" y="1590675"/>
          <p14:tracePt t="47244" x="8051800" y="1603375"/>
          <p14:tracePt t="47259" x="8112125" y="1651000"/>
          <p14:tracePt t="47275" x="8148638" y="1651000"/>
          <p14:tracePt t="47283" x="8161338" y="1651000"/>
          <p14:tracePt t="47291" x="8185150" y="1663700"/>
          <p14:tracePt t="47307" x="8232775" y="1663700"/>
          <p14:tracePt t="47459" x="8232775" y="1676400"/>
          <p14:tracePt t="47467" x="8232775" y="1687513"/>
          <p14:tracePt t="47483" x="8232775" y="1711325"/>
          <p14:tracePt t="47491" x="8232775" y="1724025"/>
          <p14:tracePt t="47507" x="8232775" y="1747838"/>
          <p14:tracePt t="47515" x="8208963" y="1771650"/>
          <p14:tracePt t="47524" x="8208963" y="1784350"/>
          <p14:tracePt t="47531" x="8197850" y="1831975"/>
          <p14:tracePt t="47539" x="8161338" y="1928813"/>
          <p14:tracePt t="47547" x="8161338" y="1941513"/>
          <p14:tracePt t="47555" x="8148638" y="1989138"/>
          <p14:tracePt t="47563" x="8137525" y="2025650"/>
          <p14:tracePt t="47579" x="8124825" y="2062163"/>
          <p14:tracePt t="47595" x="8112125" y="2085975"/>
          <p14:tracePt t="47611" x="8101013" y="2109788"/>
          <p14:tracePt t="47627" x="8101013" y="2133600"/>
          <p14:tracePt t="47635" x="8101013" y="2170113"/>
          <p14:tracePt t="47643" x="8088313" y="2230438"/>
          <p14:tracePt t="47651" x="8077200" y="2254250"/>
          <p14:tracePt t="47659" x="8077200" y="2266950"/>
          <p14:tracePt t="47667" x="8064500" y="2290763"/>
          <p14:tracePt t="47676" x="8040688" y="2351088"/>
          <p14:tracePt t="47683" x="8016875" y="2387600"/>
          <p14:tracePt t="47691" x="8004175" y="2387600"/>
          <p14:tracePt t="47699" x="7993063" y="2447925"/>
          <p14:tracePt t="47707" x="7980363" y="2459038"/>
          <p14:tracePt t="47715" x="7967663" y="2471738"/>
          <p14:tracePt t="47731" x="7956550" y="2471738"/>
          <p14:tracePt t="47755" x="7956550" y="2482850"/>
          <p14:tracePt t="47763" x="7956550" y="2495550"/>
          <p14:tracePt t="47787" x="7956550" y="2508250"/>
          <p14:tracePt t="47795" x="7956550" y="2519363"/>
          <p14:tracePt t="47835" x="7956550" y="2543175"/>
          <p14:tracePt t="47923" x="7956550" y="2568575"/>
          <p14:tracePt t="47931" x="7956550" y="2579688"/>
          <p14:tracePt t="47955" x="7956550" y="2603500"/>
          <p14:tracePt t="47971" x="7956550" y="2616200"/>
          <p14:tracePt t="47979" x="7956550" y="2628900"/>
          <p14:tracePt t="48003" x="7967663" y="2676525"/>
          <p14:tracePt t="48019" x="7967663" y="2689225"/>
          <p14:tracePt t="48035" x="7993063" y="2713038"/>
          <p14:tracePt t="48043" x="7993063" y="2724150"/>
          <p14:tracePt t="48891" x="8004175" y="2736850"/>
          <p14:tracePt t="50371" x="8004175" y="2760663"/>
          <p14:tracePt t="51563" x="8004175" y="2784475"/>
          <p14:tracePt t="51579" x="7993063" y="2797175"/>
          <p14:tracePt t="51595" x="7993063" y="2808288"/>
          <p14:tracePt t="51611" x="7967663" y="2833688"/>
          <p14:tracePt t="51619" x="7907338" y="2857500"/>
          <p14:tracePt t="51627" x="7835900" y="2857500"/>
          <p14:tracePt t="51635" x="7762875" y="2894013"/>
          <p14:tracePt t="51643" x="7642225" y="2894013"/>
          <p14:tracePt t="51651" x="7581900" y="2905125"/>
          <p14:tracePt t="51659" x="7521575" y="2905125"/>
          <p14:tracePt t="51667" x="7450138" y="2905125"/>
          <p14:tracePt t="51675" x="7316788" y="2905125"/>
          <p14:tracePt t="51683" x="7185025" y="2905125"/>
          <p14:tracePt t="51691" x="7124700" y="2905125"/>
          <p14:tracePt t="51699" x="6967538" y="2905125"/>
          <p14:tracePt t="51707" x="6870700" y="2905125"/>
          <p14:tracePt t="51715" x="6786563" y="2905125"/>
          <p14:tracePt t="51724" x="6689725" y="2941638"/>
          <p14:tracePt t="51731" x="6618288" y="2941638"/>
          <p14:tracePt t="51739" x="6557963" y="2941638"/>
          <p14:tracePt t="51747" x="6534150" y="2954338"/>
          <p14:tracePt t="51755" x="6473825" y="2954338"/>
          <p14:tracePt t="51835" x="6461125" y="2965450"/>
          <p14:tracePt t="52051" x="6450013" y="2965450"/>
          <p14:tracePt t="52067" x="6437313" y="2965450"/>
          <p14:tracePt t="52075" x="6400800" y="2965450"/>
          <p14:tracePt t="52083" x="6364288" y="2965450"/>
          <p14:tracePt t="52091" x="6316663" y="2954338"/>
          <p14:tracePt t="52099" x="6280150" y="2954338"/>
          <p14:tracePt t="52107" x="6183313" y="2954338"/>
          <p14:tracePt t="52115" x="6075363" y="2954338"/>
          <p14:tracePt t="52124" x="5991225" y="2954338"/>
          <p14:tracePt t="52131" x="5954713" y="2954338"/>
          <p14:tracePt t="52140" x="5943600" y="2954338"/>
          <p14:tracePt t="52147" x="5894388" y="2954338"/>
          <p14:tracePt t="52155" x="5883275" y="2954338"/>
          <p14:tracePt t="52163" x="5870575" y="2954338"/>
          <p14:tracePt t="52171" x="5834063" y="2978150"/>
          <p14:tracePt t="52179" x="5822950" y="2989263"/>
          <p14:tracePt t="52195" x="5810250" y="3001963"/>
          <p14:tracePt t="52203" x="5797550" y="3014663"/>
          <p14:tracePt t="52307" x="5834063" y="3086100"/>
          <p14:tracePt t="52315" x="5883275" y="3170238"/>
          <p14:tracePt t="52323" x="5967413" y="3340100"/>
          <p14:tracePt t="52331" x="6051550" y="3495675"/>
          <p14:tracePt t="52340" x="6135688" y="3665538"/>
          <p14:tracePt t="52347" x="6196013" y="3797300"/>
          <p14:tracePt t="52355" x="6280150" y="3990975"/>
          <p14:tracePt t="52363" x="6376988" y="4159250"/>
          <p14:tracePt t="52371" x="6473825" y="4256088"/>
          <p14:tracePt t="52379" x="6521450" y="4292600"/>
          <p14:tracePt t="52388" x="6534150" y="4316413"/>
          <p14:tracePt t="52395" x="6545263" y="4327525"/>
          <p14:tracePt t="52491" x="6534150" y="4327525"/>
          <p14:tracePt t="52499" x="6521450" y="4327525"/>
          <p14:tracePt t="52507" x="6497638" y="4340225"/>
          <p14:tracePt t="52515" x="6473825" y="4352925"/>
          <p14:tracePt t="52524" x="6461125" y="4352925"/>
          <p14:tracePt t="52539" x="6424613" y="4364038"/>
          <p14:tracePt t="52707" x="6413500" y="4364038"/>
          <p14:tracePt t="52723" x="6437313" y="4364038"/>
          <p14:tracePt t="52731" x="6534150" y="4303713"/>
          <p14:tracePt t="52739" x="6665913" y="4303713"/>
          <p14:tracePt t="52747" x="6799263" y="4292600"/>
          <p14:tracePt t="52755" x="7172325" y="4219575"/>
          <p14:tracePt t="52763" x="7654925" y="4183063"/>
          <p14:tracePt t="52771" x="8185150" y="4206875"/>
          <p14:tracePt t="52779" x="8728075" y="4232275"/>
          <p14:tracePt t="52787" x="9113838" y="4256088"/>
          <p14:tracePt t="52795" x="9559925" y="4316413"/>
          <p14:tracePt t="52803" x="9740900" y="4316413"/>
          <p14:tracePt t="52811" x="9920288" y="4316413"/>
          <p14:tracePt t="52819" x="9945688" y="4316413"/>
          <p14:tracePt t="53075" x="9945688" y="4279900"/>
          <p14:tracePt t="53083" x="9920288" y="4256088"/>
          <p14:tracePt t="53091" x="9872663" y="4171950"/>
          <p14:tracePt t="53099" x="9848850" y="4146550"/>
          <p14:tracePt t="53107" x="9836150" y="4135438"/>
          <p14:tracePt t="53115" x="9825038" y="4098925"/>
          <p14:tracePt t="53124" x="9801225" y="4051300"/>
          <p14:tracePt t="53131" x="9764713" y="4025900"/>
          <p14:tracePt t="53139" x="9752013" y="4002088"/>
          <p14:tracePt t="53147" x="9740900" y="3978275"/>
          <p14:tracePt t="53155" x="9740900" y="3954463"/>
          <p14:tracePt t="53163" x="9704388" y="3917950"/>
          <p14:tracePt t="53171" x="9655175" y="3906838"/>
          <p14:tracePt t="53179" x="9644063" y="3894138"/>
          <p14:tracePt t="53187" x="9620250" y="3881438"/>
          <p14:tracePt t="53195" x="9620250" y="3870325"/>
          <p14:tracePt t="53259" x="9607550" y="3846513"/>
          <p14:tracePt t="53267" x="9571038" y="3833813"/>
          <p14:tracePt t="53275" x="9534525" y="3810000"/>
          <p14:tracePt t="53283" x="9499600" y="3797300"/>
          <p14:tracePt t="53291" x="9415463" y="3773488"/>
          <p14:tracePt t="53299" x="9342438" y="3773488"/>
          <p14:tracePt t="53307" x="9209088" y="3760788"/>
          <p14:tracePt t="53315" x="9053513" y="3760788"/>
          <p14:tracePt t="53324" x="9017000" y="3713163"/>
          <p14:tracePt t="53331" x="8943975" y="3676650"/>
          <p14:tracePt t="53339" x="8812213" y="3676650"/>
          <p14:tracePt t="53347" x="8655050" y="3640138"/>
          <p14:tracePt t="53355" x="8497888" y="3640138"/>
          <p14:tracePt t="53363" x="8389938" y="3640138"/>
          <p14:tracePt t="53371" x="8305800" y="3640138"/>
          <p14:tracePt t="53379" x="8172450" y="3629025"/>
          <p14:tracePt t="53387" x="8051800" y="3629025"/>
          <p14:tracePt t="53395" x="7907338" y="3579813"/>
          <p14:tracePt t="53403" x="7823200" y="3544888"/>
          <p14:tracePt t="53411" x="7642225" y="3544888"/>
          <p14:tracePt t="53419" x="7461250" y="3544888"/>
          <p14:tracePt t="53428" x="7305675" y="3532188"/>
          <p14:tracePt t="53435" x="7269163" y="3532188"/>
          <p14:tracePt t="53443" x="7221538" y="3532188"/>
          <p14:tracePt t="53451" x="7148513" y="3508375"/>
          <p14:tracePt t="53459" x="7124700" y="3508375"/>
          <p14:tracePt t="53467" x="7112000" y="3508375"/>
          <p14:tracePt t="53747" x="7088188" y="3521075"/>
          <p14:tracePt t="53755" x="7051675" y="3521075"/>
          <p14:tracePt t="53771" x="6980238" y="3508375"/>
          <p14:tracePt t="53779" x="6870700" y="3508375"/>
          <p14:tracePt t="53787" x="6762750" y="3448050"/>
          <p14:tracePt t="53795" x="6702425" y="3448050"/>
          <p14:tracePt t="53803" x="6594475" y="3400425"/>
          <p14:tracePt t="53811" x="6510338" y="3363913"/>
          <p14:tracePt t="53819" x="6484938" y="3351213"/>
          <p14:tracePt t="53827" x="6340475" y="3340100"/>
          <p14:tracePt t="53835" x="6329363" y="3340100"/>
          <p14:tracePt t="53843" x="6208713" y="3314700"/>
          <p14:tracePt t="53851" x="6075363" y="3314700"/>
          <p14:tracePt t="53859" x="5967413" y="3279775"/>
          <p14:tracePt t="53867" x="5930900" y="3267075"/>
          <p14:tracePt t="53876" x="5930900" y="3254375"/>
          <p14:tracePt t="53883" x="5918200" y="3243263"/>
          <p14:tracePt t="53891" x="5907088" y="3230563"/>
          <p14:tracePt t="53899" x="5894388" y="3230563"/>
          <p14:tracePt t="53979" x="5883275" y="3230563"/>
          <p14:tracePt t="53987" x="5870575" y="3230563"/>
          <p14:tracePt t="53995" x="5857875" y="3230563"/>
          <p14:tracePt t="54003" x="5822950" y="3230563"/>
          <p14:tracePt t="54011" x="5810250" y="3230563"/>
          <p14:tracePt t="54027" x="5786438" y="3243263"/>
          <p14:tracePt t="54035" x="5822950" y="3303588"/>
          <p14:tracePt t="54043" x="5894388" y="3400425"/>
          <p14:tracePt t="54051" x="5894388" y="3448050"/>
          <p14:tracePt t="54059" x="5883275" y="3484563"/>
          <p14:tracePt t="54067" x="5883275" y="3521075"/>
          <p14:tracePt t="54076" x="5894388" y="3544888"/>
          <p14:tracePt t="54083" x="5883275" y="3629025"/>
          <p14:tracePt t="54091" x="5822950" y="3700463"/>
          <p14:tracePt t="54099" x="5797550" y="3786188"/>
          <p14:tracePt t="54107" x="5713413" y="3917950"/>
          <p14:tracePt t="54115" x="5629275" y="4086225"/>
          <p14:tracePt t="54124" x="5592763" y="4243388"/>
          <p14:tracePt t="54131" x="5532438" y="4411663"/>
          <p14:tracePt t="54139" x="5532438" y="4618038"/>
          <p14:tracePt t="54147" x="5472113" y="4773613"/>
          <p14:tracePt t="54155" x="5424488" y="4906963"/>
          <p14:tracePt t="54164" x="5376863" y="5003800"/>
          <p14:tracePt t="54172" x="5364163" y="5038725"/>
          <p14:tracePt t="54180" x="5364163" y="5051425"/>
          <p14:tracePt t="54196" x="5364163" y="5064125"/>
          <p14:tracePt t="54285" x="5376863" y="5075238"/>
          <p14:tracePt t="54373" x="5327650" y="5135563"/>
          <p14:tracePt t="54382" x="5327650" y="5172075"/>
          <p14:tracePt t="54389" x="5316538" y="5292725"/>
          <p14:tracePt t="54398" x="5219700" y="5534025"/>
          <p14:tracePt t="54405" x="5135563" y="5726113"/>
          <p14:tracePt t="54413" x="5099050" y="5859463"/>
          <p14:tracePt t="54421" x="5038725" y="5967413"/>
          <p14:tracePt t="54428" x="5051425" y="5991225"/>
          <p14:tracePt t="54437" x="5051425" y="6040438"/>
          <p14:tracePt t="54444" x="5038725" y="6064250"/>
          <p14:tracePt t="54452" x="5038725" y="6076950"/>
          <p14:tracePt t="54476" x="5002213" y="6076950"/>
          <p14:tracePt t="54484" x="4991100" y="6076950"/>
          <p14:tracePt t="54493" x="4930775" y="6076950"/>
          <p14:tracePt t="54500" x="4894263" y="6076950"/>
          <p14:tracePt t="54509" x="4870450" y="6076950"/>
          <p14:tracePt t="54516" x="4821238" y="6040438"/>
          <p14:tracePt t="54532" x="4689475" y="6027738"/>
          <p14:tracePt t="54542" x="4676775" y="6027738"/>
          <p14:tracePt t="54597" x="4665663" y="6027738"/>
          <p14:tracePt t="55709" x="4689475" y="6027738"/>
          <p14:tracePt t="55717" x="4700588" y="6027738"/>
          <p14:tracePt t="55726" x="4737100" y="6016625"/>
          <p14:tracePt t="55733" x="4749800" y="5991225"/>
          <p14:tracePt t="55744" x="4760913" y="5930900"/>
          <p14:tracePt t="55758" x="4773613" y="5907088"/>
          <p14:tracePt t="55765" x="4833938" y="5870575"/>
          <p14:tracePt t="55772" x="4941888" y="5749925"/>
          <p14:tracePt t="55780" x="5014913" y="5665788"/>
          <p14:tracePt t="55788" x="5086350" y="5545138"/>
          <p14:tracePt t="55796" x="5146675" y="5449888"/>
          <p14:tracePt t="55803" x="5219700" y="5340350"/>
          <p14:tracePt t="55812" x="5303838" y="5195888"/>
          <p14:tracePt t="55819" x="5340350" y="5148263"/>
          <p14:tracePt t="55827" x="5376863" y="5064125"/>
          <p14:tracePt t="55835" x="5484813" y="4894263"/>
          <p14:tracePt t="55845" x="5545138" y="4846638"/>
          <p14:tracePt t="55851" x="5568950" y="4786313"/>
          <p14:tracePt t="55860" x="5641975" y="4702175"/>
          <p14:tracePt t="55868" x="5678488" y="4605338"/>
          <p14:tracePt t="55875" x="5749925" y="4521200"/>
          <p14:tracePt t="55884" x="5822950" y="4400550"/>
          <p14:tracePt t="55892" x="5930900" y="4183063"/>
          <p14:tracePt t="55900" x="6027738" y="4075113"/>
          <p14:tracePt t="55909" x="6088063" y="3906838"/>
          <p14:tracePt t="55916" x="6172200" y="3700463"/>
          <p14:tracePt t="55925" x="6172200" y="3495675"/>
          <p14:tracePt t="55932" x="6243638" y="3400425"/>
          <p14:tracePt t="55943" x="6303963" y="3279775"/>
          <p14:tracePt t="55948" x="6340475" y="3194050"/>
          <p14:tracePt t="55956" x="6376988" y="3109913"/>
          <p14:tracePt t="55964" x="6389688" y="3062288"/>
          <p14:tracePt t="55972" x="6413500" y="3038475"/>
          <p14:tracePt t="55980" x="6450013" y="2978150"/>
          <p14:tracePt t="55988" x="6484938" y="2917825"/>
          <p14:tracePt t="55996" x="6510338" y="2868613"/>
          <p14:tracePt t="56004" x="6521450" y="2773363"/>
          <p14:tracePt t="56013" x="6521450" y="2724150"/>
          <p14:tracePt t="56020" x="6534150" y="2724150"/>
          <p14:tracePt t="56028" x="6557963" y="2676525"/>
          <p14:tracePt t="56044" x="6557963" y="2652713"/>
          <p14:tracePt t="56060" x="6557963" y="2628900"/>
          <p14:tracePt t="56093" x="6569075" y="2616200"/>
          <p14:tracePt t="56173" x="6569075" y="2603500"/>
          <p14:tracePt t="56549" x="6569075" y="2592388"/>
          <p14:tracePt t="56565" x="6534150" y="2543175"/>
          <p14:tracePt t="56575" x="6473825" y="2532063"/>
          <p14:tracePt t="56581" x="6424613" y="2519363"/>
          <p14:tracePt t="56597" x="6413500" y="2471738"/>
          <p14:tracePt t="56604" x="6400800" y="2447925"/>
          <p14:tracePt t="56612" x="6389688" y="2411413"/>
          <p14:tracePt t="56619" x="6340475" y="2362200"/>
          <p14:tracePt t="56627" x="6329363" y="2338388"/>
          <p14:tracePt t="56635" x="6316663" y="2278063"/>
          <p14:tracePt t="56643" x="6303963" y="2266950"/>
          <p14:tracePt t="56651" x="6243638" y="2230438"/>
          <p14:tracePt t="56660" x="6232525" y="2217738"/>
          <p14:tracePt t="56668" x="6208713" y="2182813"/>
          <p14:tracePt t="56676" x="6196013" y="2182813"/>
          <p14:tracePt t="56692" x="6196013" y="2157413"/>
          <p14:tracePt t="56700" x="6183313" y="2122488"/>
          <p14:tracePt t="56708" x="6243638" y="2036763"/>
          <p14:tracePt t="56716" x="6243638" y="1989138"/>
          <p14:tracePt t="56725" x="6243638" y="1976438"/>
          <p14:tracePt t="56732" x="6232525" y="1976438"/>
          <p14:tracePt t="56741" x="6232525" y="1965325"/>
          <p14:tracePt t="56748" x="6219825" y="1941513"/>
          <p14:tracePt t="56756" x="6208713" y="1941513"/>
          <p14:tracePt t="56772" x="6196013" y="1928813"/>
          <p14:tracePt t="56837" x="6196013" y="1916113"/>
          <p14:tracePt t="56869" x="6172200" y="1916113"/>
          <p14:tracePt t="56885" x="6148388" y="1916113"/>
          <p14:tracePt t="56893" x="6111875" y="1905000"/>
          <p14:tracePt t="56901" x="6075363" y="1868488"/>
          <p14:tracePt t="56925" x="6051550" y="1868488"/>
          <p14:tracePt t="56935" x="6038850" y="1868488"/>
          <p14:tracePt t="56950" x="6027738" y="1868488"/>
          <p14:tracePt t="56958" x="5978525" y="1868488"/>
          <p14:tracePt t="56965" x="5967413" y="1868488"/>
          <p14:tracePt t="56972" x="5954713" y="1868488"/>
          <p14:tracePt t="56980" x="5907088" y="1868488"/>
          <p14:tracePt t="56996" x="5894388" y="1868488"/>
          <p14:tracePt t="57020" x="5857875" y="1868488"/>
          <p14:tracePt t="57044" x="5846763" y="1868488"/>
          <p14:tracePt t="57053" x="5810250" y="1868488"/>
          <p14:tracePt t="57061" x="5797550" y="1868488"/>
          <p14:tracePt t="57069" x="5786438" y="1857375"/>
          <p14:tracePt t="57101" x="5762625" y="1844675"/>
          <p14:tracePt t="57110" x="5738813" y="1831975"/>
          <p14:tracePt t="57149" x="5726113" y="1820863"/>
          <p14:tracePt t="57951" x="5713413" y="1808163"/>
          <p14:tracePt t="57965" x="5689600" y="1808163"/>
          <p14:tracePt t="57976" x="5665788" y="1808163"/>
          <p14:tracePt t="57981" x="5641975" y="1808163"/>
          <p14:tracePt t="57989" x="5581650" y="1808163"/>
          <p14:tracePt t="57996" x="5557838" y="1784350"/>
          <p14:tracePt t="58003" x="5521325" y="1771650"/>
          <p14:tracePt t="58011" x="5497513" y="1771650"/>
          <p14:tracePt t="58019" x="5461000" y="1771650"/>
          <p14:tracePt t="58093" x="5411788" y="1771650"/>
          <p14:tracePt t="58109" x="5316538" y="1747838"/>
          <p14:tracePt t="58118" x="5280025" y="1747838"/>
          <p14:tracePt t="58126" x="5219700" y="1747838"/>
          <p14:tracePt t="58135" x="5207000" y="1747838"/>
          <p14:tracePt t="58141" x="5172075" y="1724025"/>
          <p14:tracePt t="60821" x="5159375" y="1724025"/>
          <p14:tracePt t="60829" x="5146675" y="1724025"/>
          <p14:tracePt t="60837" x="5122863" y="1724025"/>
          <p14:tracePt t="60845" x="5111750" y="1711325"/>
          <p14:tracePt t="60853" x="5075238" y="1700213"/>
          <p14:tracePt t="60860" x="5014913" y="1700213"/>
          <p14:tracePt t="60869" x="4967288" y="1700213"/>
          <p14:tracePt t="60881" x="4918075" y="1700213"/>
          <p14:tracePt t="60885" x="4846638" y="1700213"/>
          <p14:tracePt t="60894" x="4797425" y="1700213"/>
          <p14:tracePt t="60901" x="4786313" y="1700213"/>
          <p14:tracePt t="60917" x="4786313" y="1711325"/>
          <p14:tracePt t="60930" x="4737100" y="1724025"/>
          <p14:tracePt t="60933" x="4737100" y="1736725"/>
          <p14:tracePt t="61021" x="4725988" y="1736725"/>
          <p14:tracePt t="61030" x="4700588" y="1736725"/>
          <p14:tracePt t="61037" x="4676775" y="1736725"/>
          <p14:tracePt t="61046" x="4592638" y="1736725"/>
          <p14:tracePt t="61055" x="4532313" y="1760538"/>
          <p14:tracePt t="61060" x="4484688" y="1760538"/>
          <p14:tracePt t="61069" x="4400550" y="1760538"/>
          <p14:tracePt t="61078" x="4364038" y="1760538"/>
          <p14:tracePt t="61085" x="4243388" y="1760538"/>
          <p14:tracePt t="61094" x="4206875" y="1760538"/>
          <p14:tracePt t="61111" x="4086225" y="1760538"/>
          <p14:tracePt t="61117" x="4038600" y="1760538"/>
          <p14:tracePt t="61128" x="4002088" y="1760538"/>
          <p14:tracePt t="61133" x="3941763" y="1771650"/>
          <p14:tracePt t="61144" x="3810000" y="1808163"/>
          <p14:tracePt t="61149" x="3797300" y="1820863"/>
          <p14:tracePt t="61157" x="3760788" y="1831975"/>
          <p14:tracePt t="61165" x="3676650" y="1868488"/>
          <p14:tracePt t="61173" x="3568700" y="1868488"/>
          <p14:tracePt t="61181" x="3484563" y="1857375"/>
          <p14:tracePt t="61188" x="3387725" y="1857375"/>
          <p14:tracePt t="61196" x="3303588" y="1844675"/>
          <p14:tracePt t="61204" x="3217863" y="1844675"/>
          <p14:tracePt t="61212" x="3109913" y="1844675"/>
          <p14:tracePt t="61220" x="3086100" y="1844675"/>
          <p14:tracePt t="61237" x="3073400" y="1844675"/>
          <p14:tracePt t="61244" x="3073400" y="1857375"/>
          <p14:tracePt t="61252" x="3049588" y="1844675"/>
          <p14:tracePt t="61260" x="3001963" y="1844675"/>
          <p14:tracePt t="61268" x="3038475" y="1844675"/>
          <p14:tracePt t="61277" x="2989263" y="1844675"/>
          <p14:tracePt t="61284" x="2917825" y="1844675"/>
          <p14:tracePt t="61292" x="2857500" y="1844675"/>
          <p14:tracePt t="61300" x="2773363" y="1844675"/>
          <p14:tracePt t="61308" x="2724150" y="1844675"/>
          <p14:tracePt t="61316" x="2700338" y="1844675"/>
          <p14:tracePt t="61325" x="2640013" y="1844675"/>
          <p14:tracePt t="61332" x="2627313" y="1844675"/>
          <p14:tracePt t="61342" x="2592388" y="1844675"/>
          <p14:tracePt t="61348" x="2532063" y="1844675"/>
          <p14:tracePt t="61356" x="2506663" y="1844675"/>
          <p14:tracePt t="61364" x="2471738" y="1844675"/>
          <p14:tracePt t="61372" x="2422525" y="1844675"/>
          <p14:tracePt t="61380" x="2398713" y="1844675"/>
          <p14:tracePt t="61388" x="2374900" y="1844675"/>
          <p14:tracePt t="61396" x="2351088" y="1844675"/>
          <p14:tracePt t="61404" x="2314575" y="1844675"/>
          <p14:tracePt t="61412" x="2254250" y="1844675"/>
          <p14:tracePt t="61420" x="2170113" y="1844675"/>
          <p14:tracePt t="61428" x="2120900" y="1844675"/>
          <p14:tracePt t="61436" x="2073275" y="1844675"/>
          <p14:tracePt t="61444" x="2012950" y="1844675"/>
          <p14:tracePt t="61452" x="1952625" y="1844675"/>
          <p14:tracePt t="61460" x="1916113" y="1831975"/>
          <p14:tracePt t="61477" x="1892300" y="1820863"/>
          <p14:tracePt t="61484" x="1868488" y="1797050"/>
          <p14:tracePt t="61492" x="1831975" y="1784350"/>
          <p14:tracePt t="61500" x="1820863" y="1784350"/>
          <p14:tracePt t="61508" x="1820863" y="1771650"/>
          <p14:tracePt t="61516" x="1808163" y="1771650"/>
          <p14:tracePt t="61525" x="1747838" y="1736725"/>
          <p14:tracePt t="61532" x="1711325" y="1736725"/>
          <p14:tracePt t="61542" x="1700213" y="1736725"/>
          <p14:tracePt t="61548" x="1663700" y="1711325"/>
          <p14:tracePt t="61556" x="1530350" y="1663700"/>
          <p14:tracePt t="61564" x="1506538" y="1639888"/>
          <p14:tracePt t="61580" x="1435100" y="1639888"/>
          <p14:tracePt t="61588" x="1374775" y="1627188"/>
          <p14:tracePt t="61596" x="1325563" y="1627188"/>
          <p14:tracePt t="61604" x="1301750" y="1627188"/>
          <p14:tracePt t="61612" x="1290638" y="1627188"/>
          <p14:tracePt t="61620" x="1277938" y="1627188"/>
          <p14:tracePt t="61628" x="1265238" y="1627188"/>
          <p14:tracePt t="61636" x="1254125" y="1627188"/>
          <p14:tracePt t="61668" x="1241425" y="1627188"/>
          <p14:tracePt t="61757" x="1230313" y="1639888"/>
          <p14:tracePt t="61765" x="1230313" y="1663700"/>
          <p14:tracePt t="61773" x="1230313" y="1760538"/>
          <p14:tracePt t="61781" x="1230313" y="1844675"/>
          <p14:tracePt t="61789" x="1254125" y="2025650"/>
          <p14:tracePt t="61798" x="1265238" y="2085975"/>
          <p14:tracePt t="61805" x="1265238" y="2146300"/>
          <p14:tracePt t="61813" x="1301750" y="2230438"/>
          <p14:tracePt t="61821" x="1314450" y="2266950"/>
          <p14:tracePt t="61829" x="1314450" y="2290763"/>
          <p14:tracePt t="61837" x="1314450" y="2303463"/>
          <p14:tracePt t="61863" x="1314450" y="2387600"/>
          <p14:tracePt t="61869" x="1314450" y="2495550"/>
          <p14:tracePt t="61878" x="1314450" y="2603500"/>
          <p14:tracePt t="61885" x="1325563" y="2784475"/>
          <p14:tracePt t="61894" x="1230313" y="3001963"/>
          <p14:tracePt t="61901" x="1204913" y="3230563"/>
          <p14:tracePt t="61911" x="1204913" y="3411538"/>
          <p14:tracePt t="61919" x="1120775" y="3579813"/>
          <p14:tracePt t="61928" x="1120775" y="3676650"/>
          <p14:tracePt t="61935" x="1144588" y="3749675"/>
          <p14:tracePt t="61949" x="1157288" y="3821113"/>
          <p14:tracePt t="61965" x="1144588" y="3821113"/>
          <p14:tracePt t="62077" x="1144588" y="3846513"/>
          <p14:tracePt t="62085" x="1109663" y="3954463"/>
          <p14:tracePt t="62093" x="1109663" y="3978275"/>
          <p14:tracePt t="62101" x="1109663" y="4051300"/>
          <p14:tracePt t="62109" x="1109663" y="4075113"/>
          <p14:tracePt t="62116" x="1060450" y="4159250"/>
          <p14:tracePt t="62126" x="1049338" y="4219575"/>
          <p14:tracePt t="62132" x="1049338" y="4279900"/>
          <p14:tracePt t="62142" x="1036638" y="4303713"/>
          <p14:tracePt t="62148" x="1036638" y="4327525"/>
          <p14:tracePt t="62156" x="1036638" y="4340225"/>
          <p14:tracePt t="62333" x="1036638" y="4327525"/>
          <p14:tracePt t="62357" x="1036638" y="4316413"/>
          <p14:tracePt t="62373" x="1049338" y="4316413"/>
          <p14:tracePt t="62381" x="1060450" y="4316413"/>
          <p14:tracePt t="62389" x="1084263" y="4316413"/>
          <p14:tracePt t="62413" x="1120775" y="4316413"/>
          <p14:tracePt t="62421" x="1204913" y="4292600"/>
          <p14:tracePt t="62428" x="1409700" y="4292600"/>
          <p14:tracePt t="62437" x="1446213" y="4292600"/>
          <p14:tracePt t="62445" x="1530350" y="4303713"/>
          <p14:tracePt t="62453" x="1663700" y="4303713"/>
          <p14:tracePt t="62461" x="2146300" y="4232275"/>
          <p14:tracePt t="62469" x="2217738" y="4232275"/>
          <p14:tracePt t="62478" x="2374900" y="4232275"/>
          <p14:tracePt t="62485" x="2941638" y="4303713"/>
          <p14:tracePt t="62496" x="3170238" y="4400550"/>
          <p14:tracePt t="62501" x="3411538" y="4484688"/>
          <p14:tracePt t="62511" x="3663950" y="4521200"/>
          <p14:tracePt t="62517" x="3894138" y="4521200"/>
          <p14:tracePt t="62528" x="4267200" y="4592638"/>
          <p14:tracePt t="62533" x="4592638" y="4592638"/>
          <p14:tracePt t="62543" x="4700588" y="4629150"/>
          <p14:tracePt t="62549" x="4810125" y="4652963"/>
          <p14:tracePt t="62560" x="5014913" y="4738688"/>
          <p14:tracePt t="62567" x="5183188" y="4822825"/>
          <p14:tracePt t="62573" x="5207000" y="4786313"/>
          <p14:tracePt t="62580" x="5232400" y="4786313"/>
          <p14:tracePt t="62588" x="5292725" y="4786313"/>
          <p14:tracePt t="62596" x="5461000" y="4810125"/>
          <p14:tracePt t="62604" x="5665788" y="4810125"/>
          <p14:tracePt t="62612" x="5786438" y="4810125"/>
          <p14:tracePt t="62620" x="5846763" y="4810125"/>
          <p14:tracePt t="62628" x="6027738" y="4810125"/>
          <p14:tracePt t="62636" x="6038850" y="4810125"/>
          <p14:tracePt t="62644" x="6064250" y="4810125"/>
          <p14:tracePt t="62652" x="6159500" y="4799013"/>
          <p14:tracePt t="62660" x="6172200" y="4799013"/>
          <p14:tracePt t="62668" x="6172200" y="4786313"/>
          <p14:tracePt t="62676" x="6292850" y="4786313"/>
          <p14:tracePt t="62684" x="6353175" y="4786313"/>
          <p14:tracePt t="62692" x="6376988" y="4786313"/>
          <p14:tracePt t="62700" x="6461125" y="4786313"/>
          <p14:tracePt t="62708" x="6534150" y="4786313"/>
          <p14:tracePt t="62715" x="6654800" y="4846638"/>
          <p14:tracePt t="62724" x="6726238" y="4846638"/>
          <p14:tracePt t="62731" x="6810375" y="4846638"/>
          <p14:tracePt t="62741" x="6859588" y="4857750"/>
          <p14:tracePt t="62747" x="6883400" y="4857750"/>
          <p14:tracePt t="62756" x="6919913" y="4857750"/>
          <p14:tracePt t="62764" x="6943725" y="4857750"/>
          <p14:tracePt t="62772" x="6991350" y="4857750"/>
          <p14:tracePt t="62797" x="7040563" y="4857750"/>
          <p14:tracePt t="62804" x="7088188" y="4857750"/>
          <p14:tracePt t="62813" x="7148513" y="4857750"/>
          <p14:tracePt t="62820" x="7269163" y="4857750"/>
          <p14:tracePt t="62829" x="7353300" y="4857750"/>
          <p14:tracePt t="62836" x="7450138" y="4857750"/>
          <p14:tracePt t="62845" x="7678738" y="4857750"/>
          <p14:tracePt t="62852" x="7786688" y="4833938"/>
          <p14:tracePt t="62861" x="7835900" y="4786313"/>
          <p14:tracePt t="62868" x="7920038" y="4786313"/>
          <p14:tracePt t="62876" x="7943850" y="4786313"/>
          <p14:tracePt t="62884" x="7980363" y="4786313"/>
          <p14:tracePt t="62893" x="8040688" y="4786313"/>
          <p14:tracePt t="62900" x="8051800" y="4786313"/>
          <p14:tracePt t="62910" x="8064500" y="4786313"/>
          <p14:tracePt t="62916" x="8077200" y="4773613"/>
          <p14:tracePt t="62928" x="8088313" y="4762500"/>
          <p14:tracePt t="62945" x="8269288" y="4762500"/>
          <p14:tracePt t="62950" x="8474075" y="4762500"/>
          <p14:tracePt t="62957" x="8775700" y="4822825"/>
          <p14:tracePt t="62964" x="8859838" y="4822825"/>
          <p14:tracePt t="62972" x="8909050" y="4822825"/>
          <p14:tracePt t="62981" x="8980488" y="4857750"/>
          <p14:tracePt t="62996" x="9004300" y="4857750"/>
          <p14:tracePt t="63214" x="9017000" y="4857750"/>
          <p14:tracePt t="63237" x="9017000" y="4846638"/>
          <p14:tracePt t="63247" x="9017000" y="4822825"/>
          <p14:tracePt t="63253" x="9029700" y="4799013"/>
          <p14:tracePt t="63261" x="9029700" y="4786313"/>
          <p14:tracePt t="63269" x="9029700" y="4762500"/>
          <p14:tracePt t="63278" x="9040813" y="4738688"/>
          <p14:tracePt t="63285" x="9040813" y="4725988"/>
          <p14:tracePt t="63294" x="9064625" y="4689475"/>
          <p14:tracePt t="63311" x="9077325" y="4652963"/>
          <p14:tracePt t="63317" x="9090025" y="4581525"/>
          <p14:tracePt t="63327" x="9113838" y="4400550"/>
          <p14:tracePt t="63335" x="9101138" y="4267200"/>
          <p14:tracePt t="63344" x="9101138" y="4062413"/>
          <p14:tracePt t="63349" x="9077325" y="3881438"/>
          <p14:tracePt t="63357" x="9090025" y="3640138"/>
          <p14:tracePt t="63365" x="9137650" y="3279775"/>
          <p14:tracePt t="63372" x="9294813" y="2700338"/>
          <p14:tracePt t="63380" x="9318625" y="2471738"/>
          <p14:tracePt t="63388" x="9366250" y="2290763"/>
          <p14:tracePt t="63396" x="9426575" y="2122488"/>
          <p14:tracePt t="63404" x="9475788" y="1989138"/>
          <p14:tracePt t="63412" x="9499600" y="1857375"/>
          <p14:tracePt t="63420" x="9499600" y="1820863"/>
          <p14:tracePt t="63428" x="9499600" y="1736725"/>
          <p14:tracePt t="63444" x="9499600" y="1700213"/>
          <p14:tracePt t="63452" x="9499600" y="1687513"/>
          <p14:tracePt t="63460" x="9499600" y="1676400"/>
          <p14:tracePt t="63467" x="9499600" y="1663700"/>
          <p14:tracePt t="63475" x="9486900" y="1616075"/>
          <p14:tracePt t="63487" x="9486900" y="1603375"/>
          <p14:tracePt t="63494" x="9475788" y="1579563"/>
          <p14:tracePt t="63501" x="9439275" y="1530350"/>
          <p14:tracePt t="63517" x="9439275" y="1470025"/>
          <p14:tracePt t="63527" x="9402763" y="1435100"/>
          <p14:tracePt t="63533" x="9390063" y="1398588"/>
          <p14:tracePt t="63544" x="9366250" y="1338263"/>
          <p14:tracePt t="63557" x="9366250" y="1290638"/>
          <p14:tracePt t="63565" x="9342438" y="1217613"/>
          <p14:tracePt t="63573" x="9329738" y="1169988"/>
          <p14:tracePt t="63589" x="9318625" y="1157288"/>
          <p14:tracePt t="63605" x="9305925" y="1133475"/>
          <p14:tracePt t="63733" x="9294813" y="1133475"/>
          <p14:tracePt t="63749" x="9282113" y="1133475"/>
          <p14:tracePt t="63757" x="9258300" y="1133475"/>
          <p14:tracePt t="63765" x="9234488" y="1133475"/>
          <p14:tracePt t="63773" x="9209088" y="1133475"/>
          <p14:tracePt t="63781" x="9174163" y="1169988"/>
          <p14:tracePt t="63790" x="9124950" y="1169988"/>
          <p14:tracePt t="63797" x="9040813" y="1217613"/>
          <p14:tracePt t="63806" x="8909050" y="1230313"/>
          <p14:tracePt t="63813" x="8799513" y="1254125"/>
          <p14:tracePt t="63821" x="8607425" y="1314450"/>
          <p14:tracePt t="63829" x="8426450" y="1350963"/>
          <p14:tracePt t="63838" x="8293100" y="1411288"/>
          <p14:tracePt t="63845" x="8077200" y="1435100"/>
          <p14:tracePt t="63852" x="7691438" y="1435100"/>
          <p14:tracePt t="63860" x="7221538" y="1435100"/>
          <p14:tracePt t="63869" x="6846888" y="1435100"/>
          <p14:tracePt t="63875" x="6256338" y="1470025"/>
          <p14:tracePt t="63884" x="6051550" y="1385888"/>
          <p14:tracePt t="63892" x="5568950" y="1435100"/>
          <p14:tracePt t="63900" x="4918075" y="1374775"/>
          <p14:tracePt t="63908" x="4230688" y="1398588"/>
          <p14:tracePt t="63926" x="3230563" y="1398588"/>
          <p14:tracePt t="63932" x="2652713" y="1398588"/>
          <p14:tracePt t="63942" x="2217738" y="1422400"/>
          <p14:tracePt t="63948" x="1784350" y="1411288"/>
          <p14:tracePt t="63956" x="1579563" y="1422400"/>
          <p14:tracePt t="63964" x="1374775" y="1422400"/>
          <p14:tracePt t="63972" x="1193800" y="1446213"/>
          <p14:tracePt t="63980" x="1096963" y="1495425"/>
          <p14:tracePt t="63988" x="1012825" y="1530350"/>
          <p14:tracePt t="63996" x="928688" y="1543050"/>
          <p14:tracePt t="64004" x="831850" y="1543050"/>
          <p14:tracePt t="64012" x="819150" y="1543050"/>
          <p14:tracePt t="64028" x="784225" y="1555750"/>
          <p14:tracePt t="64036" x="723900" y="1555750"/>
          <p14:tracePt t="64044" x="711200" y="1566863"/>
          <p14:tracePt t="64052" x="627063" y="1566863"/>
          <p14:tracePt t="64061" x="566738" y="1566863"/>
          <p14:tracePt t="64068" x="530225" y="1566863"/>
          <p14:tracePt t="64075" x="506413" y="1566863"/>
          <p14:tracePt t="64084" x="482600" y="1566863"/>
          <p14:tracePt t="64092" x="325438" y="1566863"/>
          <p14:tracePt t="64100" x="204788" y="1543050"/>
          <p14:tracePt t="64109" x="157163" y="1543050"/>
          <p14:tracePt t="64116" x="12700" y="1543050"/>
          <p14:tracePt t="64462" x="36513" y="1530350"/>
          <p14:tracePt t="64468" x="47625" y="1530350"/>
          <p14:tracePt t="64475" x="120650" y="1530350"/>
          <p14:tracePt t="64492" x="180975" y="1530350"/>
          <p14:tracePt t="64500" x="252413" y="1530350"/>
          <p14:tracePt t="64508" x="312738" y="1530350"/>
          <p14:tracePt t="64516" x="338138" y="1530350"/>
          <p14:tracePt t="64526" x="373063" y="1530350"/>
          <p14:tracePt t="64532" x="433388" y="1530350"/>
          <p14:tracePt t="64556" x="458788" y="1530350"/>
          <p14:tracePt t="64589" x="458788" y="1555750"/>
          <p14:tracePt t="64597" x="506413" y="1555750"/>
          <p14:tracePt t="64605" x="530225" y="1555750"/>
          <p14:tracePt t="64613" x="542925" y="1566863"/>
          <p14:tracePt t="64621" x="577850" y="1566863"/>
          <p14:tracePt t="64628" x="590550" y="1566863"/>
          <p14:tracePt t="64645" x="614363" y="1566863"/>
          <p14:tracePt t="70733" x="627063" y="1566863"/>
          <p14:tracePt t="70742" x="627063" y="1616075"/>
          <p14:tracePt t="70749" x="614363" y="1663700"/>
          <p14:tracePt t="70758" x="603250" y="1700213"/>
          <p14:tracePt t="70765" x="603250" y="1760538"/>
          <p14:tracePt t="70773" x="603250" y="1820863"/>
          <p14:tracePt t="70780" x="603250" y="1916113"/>
          <p14:tracePt t="70787" x="603250" y="1928813"/>
          <p14:tracePt t="70796" x="603250" y="1965325"/>
          <p14:tracePt t="70804" x="603250" y="1989138"/>
          <p14:tracePt t="70812" x="603250" y="2001838"/>
          <p14:tracePt t="71093" x="614363" y="2012950"/>
          <p14:tracePt t="71109" x="627063" y="2036763"/>
          <p14:tracePt t="71117" x="638175" y="2097088"/>
          <p14:tracePt t="71126" x="638175" y="2146300"/>
          <p14:tracePt t="71132" x="650875" y="2243138"/>
          <p14:tracePt t="71141" x="650875" y="2266950"/>
          <p14:tracePt t="71148" x="687388" y="2362200"/>
          <p14:tracePt t="71156" x="735013" y="2435225"/>
          <p14:tracePt t="71164" x="758825" y="2519363"/>
          <p14:tracePt t="71172" x="784225" y="2555875"/>
          <p14:tracePt t="71180" x="795338" y="2603500"/>
          <p14:tracePt t="71188" x="819150" y="2676525"/>
          <p14:tracePt t="71196" x="831850" y="2736850"/>
          <p14:tracePt t="71204" x="868363" y="2833688"/>
          <p14:tracePt t="71213" x="904875" y="2917825"/>
          <p14:tracePt t="71220" x="915988" y="3049588"/>
          <p14:tracePt t="71229" x="952500" y="3182938"/>
          <p14:tracePt t="71236" x="1000125" y="3290888"/>
          <p14:tracePt t="71244" x="1012825" y="3424238"/>
          <p14:tracePt t="71252" x="1049338" y="3592513"/>
          <p14:tracePt t="71261" x="1073150" y="3676650"/>
          <p14:tracePt t="71268" x="1073150" y="3773488"/>
          <p14:tracePt t="71276" x="1096963" y="3810000"/>
          <p14:tracePt t="71284" x="1096963" y="3833813"/>
          <p14:tracePt t="71292" x="1120775" y="3870325"/>
          <p14:tracePt t="71300" x="1133475" y="3881438"/>
          <p14:tracePt t="71309" x="1133475" y="3906838"/>
          <p14:tracePt t="72085" x="1144588" y="3917950"/>
          <p14:tracePt t="73061" x="1144588" y="3930650"/>
          <p14:tracePt t="73069" x="1157288" y="3954463"/>
          <p14:tracePt t="73076" x="1169988" y="3978275"/>
          <p14:tracePt t="73086" x="1169988" y="4014788"/>
          <p14:tracePt t="73094" x="1169988" y="4038600"/>
          <p14:tracePt t="73101" x="1169988" y="4098925"/>
          <p14:tracePt t="73111" x="1169988" y="4159250"/>
          <p14:tracePt t="73117" x="1169988" y="4232275"/>
          <p14:tracePt t="73128" x="1169988" y="4316413"/>
          <p14:tracePt t="73133" x="1169988" y="4424363"/>
          <p14:tracePt t="73144" x="1157288" y="4532313"/>
          <p14:tracePt t="73149" x="1157288" y="4665663"/>
          <p14:tracePt t="73157" x="1157288" y="4822825"/>
          <p14:tracePt t="73165" x="1157288" y="4857750"/>
          <p14:tracePt t="73173" x="1157288" y="4870450"/>
          <p14:tracePt t="73183" x="1157288" y="5027613"/>
          <p14:tracePt t="73189" x="1120775" y="5208588"/>
          <p14:tracePt t="73198" x="1157288" y="5353050"/>
          <p14:tracePt t="73205" x="1157288" y="5449888"/>
          <p14:tracePt t="73214" x="1157288" y="5510213"/>
          <p14:tracePt t="73221" x="1204913" y="5594350"/>
          <p14:tracePt t="73229" x="1204913" y="5630863"/>
          <p14:tracePt t="73238" x="1204913" y="5641975"/>
          <p14:tracePt t="73253" x="1204913" y="5654675"/>
          <p14:tracePt t="73269" x="1204913" y="5678488"/>
          <p14:tracePt t="73277" x="1204913" y="5689600"/>
          <p14:tracePt t="73294" x="1204913" y="5715000"/>
          <p14:tracePt t="73301" x="1204913" y="5738813"/>
          <p14:tracePt t="73311" x="1204913" y="5762625"/>
          <p14:tracePt t="73317" x="1204913" y="5822950"/>
          <p14:tracePt t="73328" x="1204913" y="5835650"/>
          <p14:tracePt t="73333" x="1204913" y="5846763"/>
          <p14:tracePt t="73343" x="1204913" y="5870575"/>
          <p14:tracePt t="73349" x="1204913" y="5883275"/>
          <p14:tracePt t="73365" x="1204913" y="5930900"/>
          <p14:tracePt t="73373" x="1204913" y="5956300"/>
          <p14:tracePt t="73381" x="1181100" y="5980113"/>
          <p14:tracePt t="73389" x="1181100" y="5991225"/>
          <p14:tracePt t="73397" x="1181100" y="6016625"/>
          <p14:tracePt t="73414" x="1169988" y="6051550"/>
          <p14:tracePt t="73517" x="1157288" y="6064250"/>
          <p14:tracePt t="73725" x="1157288" y="6016625"/>
          <p14:tracePt t="73733" x="1157288" y="5991225"/>
          <p14:tracePt t="73742" x="1157288" y="5930900"/>
          <p14:tracePt t="73749" x="1157288" y="5895975"/>
          <p14:tracePt t="73757" x="1157288" y="5870575"/>
          <p14:tracePt t="73765" x="1157288" y="5822950"/>
          <p14:tracePt t="73773" x="1157288" y="5810250"/>
          <p14:tracePt t="73781" x="1157288" y="5799138"/>
          <p14:tracePt t="73797" x="1157288" y="5775325"/>
          <p14:tracePt t="73805" x="1169988" y="5738813"/>
          <p14:tracePt t="73829" x="1193800" y="5702300"/>
          <p14:tracePt t="73877" x="1193800" y="5689600"/>
          <p14:tracePt t="73901" x="1193800" y="5654675"/>
          <p14:tracePt t="73909" x="1217613" y="5618163"/>
          <p14:tracePt t="73925" x="1230313" y="5570538"/>
          <p14:tracePt t="73933" x="1230313" y="5557838"/>
          <p14:tracePt t="73945" x="1241425" y="5557838"/>
          <p14:tracePt t="73957" x="1241425" y="5545138"/>
          <p14:tracePt t="73965" x="1254125" y="5521325"/>
          <p14:tracePt t="73981" x="1265238" y="5510213"/>
          <p14:tracePt t="73989" x="1277938" y="5497513"/>
          <p14:tracePt t="74029" x="1290638" y="5484813"/>
          <p14:tracePt t="74037" x="1301750" y="5473700"/>
          <p14:tracePt t="74084" x="1301750" y="5461000"/>
          <p14:tracePt t="74091" x="1301750" y="5449888"/>
          <p14:tracePt t="74109" x="1301750" y="5437188"/>
          <p14:tracePt t="74133" x="1301750" y="5413375"/>
          <p14:tracePt t="74181" x="1301750" y="5400675"/>
          <p14:tracePt t="74357" x="1301750" y="5413375"/>
          <p14:tracePt t="74365" x="1314450" y="5449888"/>
          <p14:tracePt t="74371" x="1325563" y="5473700"/>
          <p14:tracePt t="74379" x="1290638" y="5534025"/>
          <p14:tracePt t="74387" x="1265238" y="5557838"/>
          <p14:tracePt t="74395" x="1241425" y="5605463"/>
          <p14:tracePt t="74403" x="1241425" y="5618163"/>
          <p14:tracePt t="74412" x="1241425" y="5689600"/>
          <p14:tracePt t="74419" x="1204913" y="5749925"/>
          <p14:tracePt t="74428" x="1193800" y="5762625"/>
          <p14:tracePt t="74435" x="1133475" y="5786438"/>
          <p14:tracePt t="74443" x="1073150" y="5930900"/>
          <p14:tracePt t="74451" x="1060450" y="5967413"/>
          <p14:tracePt t="74460" x="1084263" y="6016625"/>
          <p14:tracePt t="74533" x="1049338" y="6027738"/>
          <p14:tracePt t="74542" x="1073150" y="6088063"/>
          <p14:tracePt t="74549" x="1073150" y="6111875"/>
          <p14:tracePt t="74558" x="1049338" y="6172200"/>
          <p14:tracePt t="74573" x="1049338" y="6232525"/>
          <p14:tracePt t="74581" x="1049338" y="6292850"/>
          <p14:tracePt t="74589" x="1049338" y="6305550"/>
          <p14:tracePt t="74597" x="1049338" y="6316663"/>
          <p14:tracePt t="74605" x="1049338" y="6353175"/>
          <p14:tracePt t="74613" x="1049338" y="6365875"/>
          <p14:tracePt t="74661" x="1060450" y="6365875"/>
          <p14:tracePt t="74725" x="1073150" y="6389688"/>
          <p14:tracePt t="74733" x="1073150" y="6402388"/>
          <p14:tracePt t="74743" x="1109663" y="6426200"/>
          <p14:tracePt t="74749" x="1120775" y="6437313"/>
          <p14:tracePt t="74757" x="1144588" y="6450013"/>
          <p14:tracePt t="74766" x="1144588" y="6462713"/>
          <p14:tracePt t="74861" x="1144588" y="6473825"/>
          <p14:tracePt t="74869" x="1144588" y="6510338"/>
          <p14:tracePt t="74877" x="1169988" y="6557963"/>
          <p14:tracePt t="74901" x="1204913" y="6570663"/>
          <p14:tracePt t="74926" x="1241425" y="6570663"/>
          <p14:tracePt t="74933" x="1254125" y="6581775"/>
          <p14:tracePt t="74941" x="1265238" y="6594475"/>
          <p14:tracePt t="74990" x="1277938" y="6607175"/>
          <p14:tracePt t="74998" x="1277938" y="6630988"/>
          <p14:tracePt t="75005" x="1277938" y="6654800"/>
          <p14:tracePt t="75013" x="1290638" y="6654800"/>
          <p14:tracePt t="75021" x="1290638" y="6667500"/>
          <p14:tracePt t="75037" x="1301750" y="6667500"/>
          <p14:tracePt t="75237" x="1325563" y="6678613"/>
          <p14:tracePt t="75247" x="1325563" y="6691313"/>
          <p14:tracePt t="75341" x="1325563" y="6702425"/>
          <p14:tracePt t="75541" x="1254125" y="6702425"/>
          <p14:tracePt t="75549" x="1241425" y="6702425"/>
          <p14:tracePt t="75557" x="1230313" y="6702425"/>
          <p14:tracePt t="75565" x="1217613" y="6702425"/>
          <p14:tracePt t="75573" x="1204913" y="6702425"/>
          <p14:tracePt t="75581" x="1181100" y="6691313"/>
          <p14:tracePt t="75589" x="1181100" y="6678613"/>
          <p14:tracePt t="75613" x="1181100" y="6667500"/>
          <p14:tracePt t="75621" x="1181100" y="6642100"/>
          <p14:tracePt t="75628" x="1181100" y="6581775"/>
          <p14:tracePt t="75646" x="1204913" y="6557963"/>
          <p14:tracePt t="75653" x="1204913" y="6534150"/>
          <p14:tracePt t="75661" x="1217613" y="6450013"/>
          <p14:tracePt t="75678" x="1241425" y="6365875"/>
          <p14:tracePt t="75685" x="1241425" y="6353175"/>
          <p14:tracePt t="75695" x="1241425" y="6329363"/>
          <p14:tracePt t="75701" x="1241425" y="6305550"/>
          <p14:tracePt t="75711" x="1193800" y="6208713"/>
          <p14:tracePt t="75717" x="1181100" y="6148388"/>
          <p14:tracePt t="75725" x="1181100" y="6088063"/>
          <p14:tracePt t="75732" x="1169988" y="6064250"/>
          <p14:tracePt t="75739" x="1181100" y="6051550"/>
          <p14:tracePt t="75747" x="1181100" y="6003925"/>
          <p14:tracePt t="75755" x="1181100" y="5967413"/>
          <p14:tracePt t="75763" x="1193800" y="5919788"/>
          <p14:tracePt t="75771" x="1193800" y="5738813"/>
          <p14:tracePt t="75779" x="1181100" y="5738813"/>
          <p14:tracePt t="75787" x="1169988" y="5726113"/>
          <p14:tracePt t="75796" x="1181100" y="5689600"/>
          <p14:tracePt t="75803" x="1181100" y="5678488"/>
          <p14:tracePt t="75811" x="1204913" y="5618163"/>
          <p14:tracePt t="75819" x="1230313" y="5605463"/>
          <p14:tracePt t="75941" x="1254125" y="5594350"/>
          <p14:tracePt t="75957" x="1254125" y="5581650"/>
          <p14:tracePt t="75965" x="1254125" y="5557838"/>
          <p14:tracePt t="76349" x="1265238" y="5545138"/>
          <p14:tracePt t="76429" x="1265238" y="5534025"/>
          <p14:tracePt t="76437" x="1265238" y="5521325"/>
          <p14:tracePt t="82669" x="1265238" y="5510213"/>
          <p14:tracePt t="82677" x="1265238" y="5484813"/>
          <p14:tracePt t="82687" x="1265238" y="5473700"/>
          <p14:tracePt t="82694" x="1265238" y="5424488"/>
          <p14:tracePt t="82701" x="1290638" y="5340350"/>
          <p14:tracePt t="82711" x="1349375" y="5195888"/>
          <p14:tracePt t="82717" x="1385888" y="5087938"/>
          <p14:tracePt t="82728" x="1470025" y="4930775"/>
          <p14:tracePt t="82735" x="1470025" y="4773613"/>
          <p14:tracePt t="82744" x="1627188" y="4424363"/>
          <p14:tracePt t="82751" x="1627188" y="4159250"/>
          <p14:tracePt t="82760" x="1676400" y="3833813"/>
          <p14:tracePt t="82764" x="1616075" y="3629025"/>
          <p14:tracePt t="82772" x="1579563" y="3411538"/>
          <p14:tracePt t="82780" x="1543050" y="3279775"/>
          <p14:tracePt t="82788" x="1470025" y="3074988"/>
          <p14:tracePt t="82796" x="1458913" y="2965450"/>
          <p14:tracePt t="82804" x="1458913" y="2941638"/>
          <p14:tracePt t="82812" x="1446213" y="2833688"/>
          <p14:tracePt t="82820" x="1446213" y="2784475"/>
          <p14:tracePt t="82828" x="1422400" y="2700338"/>
          <p14:tracePt t="82836" x="1398588" y="2640013"/>
          <p14:tracePt t="83277" x="1446213" y="2616200"/>
          <p14:tracePt t="83301" x="1446213" y="2592388"/>
          <p14:tracePt t="83309" x="1446213" y="2579688"/>
          <p14:tracePt t="83326" x="1446213" y="2555875"/>
          <p14:tracePt t="83333" x="1446213" y="2532063"/>
          <p14:tracePt t="83344" x="1458913" y="2519363"/>
          <p14:tracePt t="83397" x="1458913" y="2508250"/>
          <p14:tracePt t="83429" x="1470025" y="2495550"/>
          <p14:tracePt t="83469" x="1470025" y="2471738"/>
          <p14:tracePt t="83477" x="1506538" y="2447925"/>
          <p14:tracePt t="83493" x="1506538" y="2398713"/>
          <p14:tracePt t="83501" x="1506538" y="2387600"/>
          <p14:tracePt t="83511" x="1506538" y="2374900"/>
          <p14:tracePt t="83517" x="1506538" y="2327275"/>
          <p14:tracePt t="83527" x="1506538" y="2303463"/>
          <p14:tracePt t="83533" x="1519238" y="2290763"/>
          <p14:tracePt t="83544" x="1519238" y="2266950"/>
          <p14:tracePt t="83549" x="1519238" y="2254250"/>
          <p14:tracePt t="83565" x="1519238" y="2217738"/>
          <p14:tracePt t="83606" x="1519238" y="2206625"/>
          <p14:tracePt t="83653" x="1519238" y="2193925"/>
          <p14:tracePt t="83765" x="1530350" y="2182813"/>
          <p14:tracePt t="83933" x="1530350" y="2206625"/>
          <p14:tracePt t="83949" x="1530350" y="2217738"/>
          <p14:tracePt t="83973" x="1590675" y="2290763"/>
          <p14:tracePt t="83981" x="1616075" y="2471738"/>
          <p14:tracePt t="83990" x="1616075" y="2579688"/>
          <p14:tracePt t="83998" x="1603375" y="2676525"/>
          <p14:tracePt t="84005" x="1603375" y="2857500"/>
          <p14:tracePt t="84012" x="1603375" y="3014663"/>
          <p14:tracePt t="84020" x="1616075" y="3170238"/>
          <p14:tracePt t="84028" x="1616075" y="3254375"/>
          <p14:tracePt t="84036" x="1616075" y="3314700"/>
          <p14:tracePt t="84044" x="1616075" y="3375025"/>
          <p14:tracePt t="84052" x="1616075" y="3387725"/>
          <p14:tracePt t="84060" x="1616075" y="3400425"/>
          <p14:tracePt t="84068" x="1616075" y="3424238"/>
          <p14:tracePt t="84301" x="1616075" y="3435350"/>
          <p14:tracePt t="84309" x="1616075" y="3484563"/>
          <p14:tracePt t="84326" x="1616075" y="3508375"/>
          <p14:tracePt t="84343" x="1639888" y="3568700"/>
          <p14:tracePt t="84359" x="1663700" y="3616325"/>
          <p14:tracePt t="84365" x="1663700" y="3640138"/>
          <p14:tracePt t="84381" x="1663700" y="3665538"/>
          <p14:tracePt t="84397" x="1663700" y="3676650"/>
          <p14:tracePt t="84405" x="1663700" y="3689350"/>
          <p14:tracePt t="84414" x="1663700" y="3725863"/>
          <p14:tracePt t="84421" x="1663700" y="3736975"/>
          <p14:tracePt t="84445" x="1687513" y="3749675"/>
          <p14:tracePt t="84661" x="1892300" y="3749675"/>
          <p14:tracePt t="84669" x="2001838" y="3749675"/>
          <p14:tracePt t="84677" x="2254250" y="3773488"/>
          <p14:tracePt t="84685" x="2338388" y="3773488"/>
          <p14:tracePt t="84694" x="2519363" y="3857625"/>
          <p14:tracePt t="84700" x="2700338" y="3857625"/>
          <p14:tracePt t="84709" x="3109913" y="3906838"/>
          <p14:tracePt t="84716" x="3713163" y="4002088"/>
          <p14:tracePt t="84726" x="4025900" y="4002088"/>
          <p14:tracePt t="84732" x="4521200" y="4025900"/>
          <p14:tracePt t="84742" x="5219700" y="3978275"/>
          <p14:tracePt t="84748" x="5689600" y="3978275"/>
          <p14:tracePt t="84756" x="5846763" y="3978275"/>
          <p14:tracePt t="84764" x="5978525" y="3978275"/>
          <p14:tracePt t="84772" x="6269038" y="4025900"/>
          <p14:tracePt t="84780" x="6618288" y="4111625"/>
          <p14:tracePt t="84788" x="6991350" y="4111625"/>
          <p14:tracePt t="84797" x="7389813" y="4159250"/>
          <p14:tracePt t="84804" x="7702550" y="4159250"/>
          <p14:tracePt t="84812" x="7932738" y="4159250"/>
          <p14:tracePt t="84820" x="8137525" y="4159250"/>
          <p14:tracePt t="84828" x="8318500" y="4159250"/>
          <p14:tracePt t="84836" x="8426450" y="4146550"/>
          <p14:tracePt t="84844" x="8583613" y="4146550"/>
          <p14:tracePt t="84852" x="8667750" y="4146550"/>
          <p14:tracePt t="84860" x="8691563" y="4146550"/>
          <p14:tracePt t="84868" x="8715375" y="4146550"/>
          <p14:tracePt t="85029" x="8728075" y="4111625"/>
          <p14:tracePt t="85037" x="8728075" y="4062413"/>
          <p14:tracePt t="85047" x="8728075" y="4025900"/>
          <p14:tracePt t="85053" x="8728075" y="3941763"/>
          <p14:tracePt t="85061" x="8728075" y="3917950"/>
          <p14:tracePt t="85069" x="8728075" y="3881438"/>
          <p14:tracePt t="85078" x="8704263" y="3725863"/>
          <p14:tracePt t="85085" x="8704263" y="3592513"/>
          <p14:tracePt t="85094" x="8704263" y="3508375"/>
          <p14:tracePt t="85101" x="8775700" y="3375025"/>
          <p14:tracePt t="85111" x="8788400" y="3267075"/>
          <p14:tracePt t="85117" x="8788400" y="3159125"/>
          <p14:tracePt t="85128" x="8872538" y="2965450"/>
          <p14:tracePt t="85134" x="8956675" y="2857500"/>
          <p14:tracePt t="85144" x="9017000" y="2689225"/>
          <p14:tracePt t="85149" x="9101138" y="2532063"/>
          <p14:tracePt t="85157" x="9161463" y="2362200"/>
          <p14:tracePt t="85165" x="9197975" y="2230438"/>
          <p14:tracePt t="85173" x="9234488" y="2073275"/>
          <p14:tracePt t="85181" x="9269413" y="1965325"/>
          <p14:tracePt t="85189" x="9269413" y="1857375"/>
          <p14:tracePt t="85200" x="9294813" y="1771650"/>
          <p14:tracePt t="85205" x="9294813" y="1747838"/>
          <p14:tracePt t="85212" x="9294813" y="1687513"/>
          <p14:tracePt t="85219" x="9294813" y="1651000"/>
          <p14:tracePt t="85228" x="9294813" y="1639888"/>
          <p14:tracePt t="85235" x="9294813" y="1616075"/>
          <p14:tracePt t="85252" x="9294813" y="1603375"/>
          <p14:tracePt t="85349" x="9294813" y="1590675"/>
          <p14:tracePt t="85389" x="9282113" y="1579563"/>
          <p14:tracePt t="85398" x="9245600" y="1579563"/>
          <p14:tracePt t="85405" x="9077325" y="1530350"/>
          <p14:tracePt t="85414" x="8943975" y="1530350"/>
          <p14:tracePt t="85421" x="8618538" y="1482725"/>
          <p14:tracePt t="85428" x="8413750" y="1411288"/>
          <p14:tracePt t="85437" x="8329613" y="1398588"/>
          <p14:tracePt t="85445" x="8088313" y="1290638"/>
          <p14:tracePt t="85453" x="7739063" y="1169988"/>
          <p14:tracePt t="85461" x="7088188" y="1073150"/>
          <p14:tracePt t="85469" x="7015163" y="976313"/>
          <p14:tracePt t="85478" x="6750050" y="915988"/>
          <p14:tracePt t="85485" x="6424613" y="868363"/>
          <p14:tracePt t="85494" x="6148388" y="844550"/>
          <p14:tracePt t="85502" x="5883275" y="844550"/>
          <p14:tracePt t="85510" x="5532438" y="844550"/>
          <p14:tracePt t="85515" x="5327650" y="844550"/>
          <p14:tracePt t="85525" x="5172075" y="819150"/>
          <p14:tracePt t="85531" x="5014913" y="868363"/>
          <p14:tracePt t="85540" x="4881563" y="904875"/>
          <p14:tracePt t="85548" x="4833938" y="904875"/>
          <p14:tracePt t="85564" x="4821238" y="965200"/>
          <p14:tracePt t="85571" x="4797425" y="1012825"/>
          <p14:tracePt t="85580" x="4737100" y="1025525"/>
          <p14:tracePt t="85587" x="4652963" y="1049338"/>
          <p14:tracePt t="85596" x="4545013" y="1049338"/>
          <p14:tracePt t="85604" x="4484688" y="1060450"/>
          <p14:tracePt t="85612" x="4460875" y="1060450"/>
          <p14:tracePt t="85619" x="4375150" y="1096963"/>
          <p14:tracePt t="85627" x="4351338" y="1096963"/>
          <p14:tracePt t="85635" x="4279900" y="1109663"/>
          <p14:tracePt t="85644" x="4243388" y="1120775"/>
          <p14:tracePt t="85652" x="4146550" y="1120775"/>
          <p14:tracePt t="85660" x="4098925" y="1120775"/>
          <p14:tracePt t="85685" x="4086225" y="1120775"/>
          <p14:tracePt t="85694" x="4014788" y="1120775"/>
          <p14:tracePt t="85702" x="3954463" y="1120775"/>
          <p14:tracePt t="85711" x="3941763" y="1120775"/>
          <p14:tracePt t="85728" x="3917950" y="1120775"/>
          <p14:tracePt t="85757" x="3905250" y="1120775"/>
          <p14:tracePt t="85773" x="3894138" y="1120775"/>
          <p14:tracePt t="85781" x="3821113" y="1120775"/>
          <p14:tracePt t="85789" x="3689350" y="1120775"/>
          <p14:tracePt t="85797" x="3652838" y="1120775"/>
          <p14:tracePt t="85804" x="3508375" y="1096963"/>
          <p14:tracePt t="85812" x="3424238" y="1049338"/>
          <p14:tracePt t="85820" x="3424238" y="1000125"/>
          <p14:tracePt t="85828" x="3398838" y="1000125"/>
          <p14:tracePt t="85836" x="3351213" y="1000125"/>
          <p14:tracePt t="85844" x="3314700" y="1000125"/>
          <p14:tracePt t="85852" x="3290888" y="1000125"/>
          <p14:tracePt t="85876" x="3278188" y="1000125"/>
          <p14:tracePt t="85933" x="3267075" y="1012825"/>
          <p14:tracePt t="85942" x="3206750" y="1012825"/>
          <p14:tracePt t="85950" x="3146425" y="1012825"/>
          <p14:tracePt t="85957" x="3133725" y="1012825"/>
          <p14:tracePt t="85965" x="3062288" y="1012825"/>
          <p14:tracePt t="85973" x="3025775" y="1012825"/>
          <p14:tracePt t="85981" x="3001963" y="1012825"/>
          <p14:tracePt t="85989" x="2941638" y="1036638"/>
          <p14:tracePt t="85997" x="2928938" y="1036638"/>
          <p14:tracePt t="86005" x="2892425" y="1036638"/>
          <p14:tracePt t="86014" x="2868613" y="1049338"/>
          <p14:tracePt t="86021" x="2820988" y="1084263"/>
          <p14:tracePt t="86038" x="2784475" y="1084263"/>
          <p14:tracePt t="86045" x="2736850" y="1096963"/>
          <p14:tracePt t="86055" x="2713038" y="1096963"/>
          <p14:tracePt t="86060" x="2676525" y="1120775"/>
          <p14:tracePt t="86069" x="2640013" y="1144588"/>
          <p14:tracePt t="86078" x="2616200" y="1144588"/>
          <p14:tracePt t="86126" x="2603500" y="1144588"/>
          <p14:tracePt t="86885" x="2616200" y="1144588"/>
          <p14:tracePt t="86892" x="2687638" y="1144588"/>
          <p14:tracePt t="86901" x="2736850" y="1144588"/>
          <p14:tracePt t="86909" x="2844800" y="1157288"/>
          <p14:tracePt t="86925" x="3038475" y="1169988"/>
          <p14:tracePt t="86932" x="3230563" y="1169988"/>
          <p14:tracePt t="86941" x="3387725" y="1193800"/>
          <p14:tracePt t="86948" x="3448050" y="1204913"/>
          <p14:tracePt t="86956" x="3532188" y="1277938"/>
          <p14:tracePt t="86964" x="3965575" y="1301750"/>
          <p14:tracePt t="86972" x="4256088" y="1325563"/>
          <p14:tracePt t="86980" x="4400550" y="1325563"/>
          <p14:tracePt t="86988" x="4760913" y="1314450"/>
          <p14:tracePt t="86996" x="5038725" y="1314450"/>
          <p14:tracePt t="87004" x="5051425" y="1314450"/>
          <p14:tracePt t="87012" x="5062538" y="1314450"/>
          <p14:tracePt t="87020" x="5086350" y="1325563"/>
          <p14:tracePt t="87028" x="5111750" y="1325563"/>
          <p14:tracePt t="87036" x="5159375" y="1338263"/>
          <p14:tracePt t="87125" x="5172075" y="1350963"/>
          <p14:tracePt t="87181" x="5183188" y="1362075"/>
          <p14:tracePt t="87189" x="5195888" y="1362075"/>
          <p14:tracePt t="87198" x="5243513" y="1422400"/>
          <p14:tracePt t="87206" x="5267325" y="1470025"/>
          <p14:tracePt t="87213" x="5327650" y="1530350"/>
          <p14:tracePt t="87221" x="5376863" y="1579563"/>
          <p14:tracePt t="87229" x="5400675" y="1627188"/>
          <p14:tracePt t="87237" x="5448300" y="1651000"/>
          <p14:tracePt t="87244" x="5508625" y="1663700"/>
          <p14:tracePt t="87253" x="5532438" y="1687513"/>
          <p14:tracePt t="87261" x="5592763" y="1711325"/>
          <p14:tracePt t="87269" x="5605463" y="1724025"/>
          <p14:tracePt t="87278" x="5618163" y="1724025"/>
          <p14:tracePt t="87285" x="5641975" y="1724025"/>
          <p14:tracePt t="87301" x="5689600" y="1771650"/>
          <p14:tracePt t="87308" x="5713413" y="1784350"/>
          <p14:tracePt t="87315" x="5822950" y="1857375"/>
          <p14:tracePt t="87325" x="5846763" y="1892300"/>
          <p14:tracePt t="87331" x="5870575" y="1952625"/>
          <p14:tracePt t="87340" x="5918200" y="2001838"/>
          <p14:tracePt t="87348" x="5918200" y="2012950"/>
          <p14:tracePt t="87356" x="5943600" y="2062163"/>
          <p14:tracePt t="87364" x="5978525" y="2133600"/>
          <p14:tracePt t="87372" x="5978525" y="2146300"/>
          <p14:tracePt t="88021" x="6015038" y="2133600"/>
          <p14:tracePt t="88029" x="6075363" y="2133600"/>
          <p14:tracePt t="88039" x="6111875" y="2109788"/>
          <p14:tracePt t="88044" x="6124575" y="2097088"/>
          <p14:tracePt t="88060" x="6183313" y="2097088"/>
          <p14:tracePt t="88069" x="6316663" y="2073275"/>
          <p14:tracePt t="88078" x="6450013" y="2073275"/>
          <p14:tracePt t="88085" x="6581775" y="2073275"/>
          <p14:tracePt t="88094" x="6689725" y="2073275"/>
          <p14:tracePt t="88101" x="6762750" y="2073275"/>
          <p14:tracePt t="88111" x="6823075" y="2073275"/>
          <p14:tracePt t="88117" x="6846888" y="2073275"/>
          <p14:tracePt t="88127" x="6859588" y="2073275"/>
          <p14:tracePt t="88149" x="6870700" y="2073275"/>
          <p14:tracePt t="88157" x="6896100" y="2062163"/>
          <p14:tracePt t="88423" x="6919913" y="2062163"/>
          <p14:tracePt t="88429" x="7100888" y="2062163"/>
          <p14:tracePt t="88437" x="7256463" y="2062163"/>
          <p14:tracePt t="88444" x="7751763" y="2206625"/>
          <p14:tracePt t="88454" x="8534400" y="2411413"/>
          <p14:tracePt t="88460" x="9209088" y="2616200"/>
          <p14:tracePt t="88469" x="9294813" y="2640013"/>
          <p14:tracePt t="88478" x="9378950" y="2640013"/>
          <p14:tracePt t="88487" x="9486900" y="2640013"/>
          <p14:tracePt t="88494" x="9620250" y="2689225"/>
          <p14:tracePt t="88532" x="9583738" y="2689225"/>
          <p14:tracePt t="88541" x="9486900" y="2689225"/>
          <p14:tracePt t="88548" x="9366250" y="2603500"/>
          <p14:tracePt t="88556" x="9329738" y="2603500"/>
          <p14:tracePt t="88564" x="9329738" y="2579688"/>
          <p14:tracePt t="88670" x="9318625" y="2568575"/>
          <p14:tracePt t="88676" x="9282113" y="2568575"/>
          <p14:tracePt t="88688" x="9245600" y="2543175"/>
          <p14:tracePt t="88694" x="9209088" y="2532063"/>
          <p14:tracePt t="88701" x="9161463" y="2519363"/>
          <p14:tracePt t="88711" x="9113838" y="2519363"/>
          <p14:tracePt t="88717" x="8993188" y="2519363"/>
          <p14:tracePt t="88728" x="8920163" y="2482850"/>
          <p14:tracePt t="88733" x="8883650" y="2459038"/>
          <p14:tracePt t="88744" x="8788400" y="2435225"/>
          <p14:tracePt t="88749" x="8704263" y="2422525"/>
          <p14:tracePt t="88757" x="8678863" y="2422525"/>
          <p14:tracePt t="88765" x="8594725" y="2422525"/>
          <p14:tracePt t="88773" x="8547100" y="2374900"/>
          <p14:tracePt t="88782" x="8523288" y="2374900"/>
          <p14:tracePt t="88788" x="8497888" y="2374900"/>
          <p14:tracePt t="88796" x="8474075" y="2351088"/>
          <p14:tracePt t="88804" x="8450263" y="2351088"/>
          <p14:tracePt t="88812" x="8426450" y="2351088"/>
          <p14:tracePt t="88820" x="8366125" y="2314575"/>
          <p14:tracePt t="88828" x="8353425" y="2314575"/>
          <p14:tracePt t="88836" x="8318500" y="2314575"/>
          <p14:tracePt t="88844" x="8305800" y="2303463"/>
          <p14:tracePt t="88860" x="8269288" y="2303463"/>
          <p14:tracePt t="88875" x="8245475" y="2303463"/>
          <p14:tracePt t="88884" x="8232775" y="2303463"/>
          <p14:tracePt t="88892" x="8197850" y="2303463"/>
          <p14:tracePt t="88900" x="8172450" y="2303463"/>
          <p14:tracePt t="88908" x="8112125" y="2327275"/>
          <p14:tracePt t="88916" x="8027988" y="2362200"/>
          <p14:tracePt t="88927" x="7859713" y="2398713"/>
          <p14:tracePt t="88932" x="7751763" y="2435225"/>
          <p14:tracePt t="88941" x="7618413" y="2459038"/>
          <p14:tracePt t="88948" x="7486650" y="2459038"/>
          <p14:tracePt t="88956" x="7353300" y="2519363"/>
          <p14:tracePt t="88964" x="7329488" y="2532063"/>
          <p14:tracePt t="88972" x="7280275" y="2532063"/>
          <p14:tracePt t="88980" x="7269163" y="2519363"/>
          <p14:tracePt t="88996" x="7232650" y="2532063"/>
          <p14:tracePt t="89004" x="7221538" y="2532063"/>
          <p14:tracePt t="89012" x="7124700" y="2579688"/>
          <p14:tracePt t="89020" x="7064375" y="2579688"/>
          <p14:tracePt t="89028" x="7015163" y="2579688"/>
          <p14:tracePt t="89036" x="6954838" y="2592388"/>
          <p14:tracePt t="89045" x="6931025" y="2592388"/>
          <p14:tracePt t="89052" x="6883400" y="2603500"/>
          <p14:tracePt t="89060" x="6870700" y="2616200"/>
          <p14:tracePt t="89068" x="6859588" y="2616200"/>
          <p14:tracePt t="89075" x="6810375" y="2616200"/>
          <p14:tracePt t="89084" x="6750050" y="2652713"/>
          <p14:tracePt t="89092" x="6642100" y="2689225"/>
          <p14:tracePt t="89100" x="6557963" y="2700338"/>
          <p14:tracePt t="89108" x="6510338" y="2724150"/>
          <p14:tracePt t="89116" x="6450013" y="2760663"/>
          <p14:tracePt t="89125" x="6424613" y="2760663"/>
          <p14:tracePt t="89132" x="6389688" y="2773363"/>
          <p14:tracePt t="89141" x="6316663" y="2844800"/>
          <p14:tracePt t="89148" x="6303963" y="2844800"/>
          <p14:tracePt t="89156" x="6269038" y="2857500"/>
          <p14:tracePt t="89164" x="6256338" y="2857500"/>
          <p14:tracePt t="89172" x="6232525" y="2868613"/>
          <p14:tracePt t="89333" x="6243638" y="2881313"/>
          <p14:tracePt t="89342" x="6353175" y="2881313"/>
          <p14:tracePt t="89349" x="6424613" y="2881313"/>
          <p14:tracePt t="89357" x="6605588" y="2917825"/>
          <p14:tracePt t="89366" x="6738938" y="2917825"/>
          <p14:tracePt t="89374" x="6799263" y="2917825"/>
          <p14:tracePt t="89382" x="6870700" y="3001963"/>
          <p14:tracePt t="89389" x="6931025" y="3014663"/>
          <p14:tracePt t="89623" x="6943725" y="3014663"/>
          <p14:tracePt t="89669" x="6954838" y="3001963"/>
          <p14:tracePt t="89677" x="7015163" y="2989263"/>
          <p14:tracePt t="89686" x="7100888" y="2989263"/>
          <p14:tracePt t="89694" x="7208838" y="2978150"/>
          <p14:tracePt t="89701" x="7245350" y="2954338"/>
          <p14:tracePt t="89711" x="7256463" y="2954338"/>
          <p14:tracePt t="89717" x="7377113" y="2954338"/>
          <p14:tracePt t="89727" x="7426325" y="2954338"/>
          <p14:tracePt t="89733" x="7497763" y="2954338"/>
          <p14:tracePt t="89744" x="7510463" y="2954338"/>
          <p14:tracePt t="89821" x="7534275" y="2954338"/>
          <p14:tracePt t="89829" x="7558088" y="2954338"/>
          <p14:tracePt t="89909" x="7570788" y="2954338"/>
          <p14:tracePt t="90037" x="7594600" y="2954338"/>
          <p14:tracePt t="90261" x="7570788" y="2954338"/>
          <p14:tracePt t="90269" x="7521575" y="2954338"/>
          <p14:tracePt t="90278" x="7389813" y="2954338"/>
          <p14:tracePt t="90285" x="7305675" y="2965450"/>
          <p14:tracePt t="90294" x="7124700" y="2989263"/>
          <p14:tracePt t="90301" x="6919913" y="2989263"/>
          <p14:tracePt t="90309" x="6750050" y="2965450"/>
          <p14:tracePt t="90316" x="6715125" y="2965450"/>
          <p14:tracePt t="90325" x="6629400" y="2894013"/>
          <p14:tracePt t="90332" x="6545263" y="2881313"/>
          <p14:tracePt t="90341" x="6461125" y="2857500"/>
          <p14:tracePt t="90347" x="6376988" y="2857500"/>
          <p14:tracePt t="90355" x="6353175" y="2833688"/>
          <p14:tracePt t="90363" x="6329363" y="2833688"/>
          <p14:tracePt t="90371" x="6292850" y="2833688"/>
          <p14:tracePt t="90379" x="6196013" y="2833688"/>
          <p14:tracePt t="90387" x="6148388" y="2833688"/>
          <p14:tracePt t="90395" x="6075363" y="2833688"/>
          <p14:tracePt t="90403" x="5907088" y="2857500"/>
          <p14:tracePt t="90411" x="5749925" y="2917825"/>
          <p14:tracePt t="90419" x="5713413" y="2928938"/>
          <p14:tracePt t="90429" x="5605463" y="2928938"/>
          <p14:tracePt t="90436" x="5508625" y="2928938"/>
          <p14:tracePt t="90445" x="5448300" y="2928938"/>
          <p14:tracePt t="90452" x="5387975" y="2928938"/>
          <p14:tracePt t="90460" x="5353050" y="2941638"/>
          <p14:tracePt t="90477" x="5340350" y="2941638"/>
          <p14:tracePt t="90741" x="5376863" y="2941638"/>
          <p14:tracePt t="90750" x="5400675" y="2941638"/>
          <p14:tracePt t="90757" x="5424488" y="2941638"/>
          <p14:tracePt t="90766" x="5448300" y="2941638"/>
          <p14:tracePt t="90773" x="5484813" y="2941638"/>
          <p14:tracePt t="90813" x="5497513" y="2941638"/>
          <p14:tracePt t="90829" x="5497513" y="2928938"/>
          <p14:tracePt t="90837" x="5592763" y="2928938"/>
          <p14:tracePt t="90845" x="5653088" y="2941638"/>
          <p14:tracePt t="90851" x="5702300" y="2954338"/>
          <p14:tracePt t="90860" x="5726113" y="2954338"/>
          <p14:tracePt t="90867" x="5749925" y="2954338"/>
          <p14:tracePt t="90876" x="5762625" y="2954338"/>
          <p14:tracePt t="90917" x="5762625" y="3001963"/>
          <p14:tracePt t="90926" x="5713413" y="3001963"/>
          <p14:tracePt t="91133" x="5713413" y="3014663"/>
          <p14:tracePt t="93165" x="5713413" y="3038475"/>
          <p14:tracePt t="93229" x="5713413" y="3049588"/>
          <p14:tracePt t="93253" x="5713413" y="3062288"/>
          <p14:tracePt t="93349" x="5702300" y="3074988"/>
          <p14:tracePt t="93358" x="5678488" y="3086100"/>
          <p14:tracePt t="93365" x="5678488" y="3098800"/>
          <p14:tracePt t="93373" x="5653088" y="3122613"/>
          <p14:tracePt t="93484" x="5618163" y="3122613"/>
          <p14:tracePt t="93501" x="5581650" y="3122613"/>
          <p14:tracePt t="93509" x="5545138" y="3122613"/>
          <p14:tracePt t="93517" x="5532438" y="3122613"/>
          <p14:tracePt t="93526" x="5497513" y="3122613"/>
          <p14:tracePt t="93533" x="5484813" y="3122613"/>
          <p14:tracePt t="93558" x="5461000" y="3086100"/>
          <p14:tracePt t="93566" x="5437188" y="3025775"/>
          <p14:tracePt t="93573" x="5411788" y="3014663"/>
          <p14:tracePt t="93581" x="5411788" y="2954338"/>
          <p14:tracePt t="93591" x="5411788" y="2905125"/>
          <p14:tracePt t="93597" x="5411788" y="2881313"/>
          <p14:tracePt t="93605" x="5411788" y="2820988"/>
          <p14:tracePt t="93613" x="5411788" y="2808288"/>
          <p14:tracePt t="93621" x="5411788" y="2760663"/>
          <p14:tracePt t="93628" x="5400675" y="2700338"/>
          <p14:tracePt t="93637" x="5400675" y="2676525"/>
          <p14:tracePt t="93645" x="5387975" y="2640013"/>
          <p14:tracePt t="93653" x="5376863" y="2579688"/>
          <p14:tracePt t="93661" x="5376863" y="2555875"/>
          <p14:tracePt t="93669" x="5376863" y="2532063"/>
          <p14:tracePt t="93677" x="5340350" y="2471738"/>
          <p14:tracePt t="93685" x="5340350" y="2422525"/>
          <p14:tracePt t="93692" x="5340350" y="2398713"/>
          <p14:tracePt t="93700" x="5340350" y="2327275"/>
          <p14:tracePt t="93708" x="5340350" y="2243138"/>
          <p14:tracePt t="93716" x="5340350" y="2170113"/>
          <p14:tracePt t="93725" x="5340350" y="2109788"/>
          <p14:tracePt t="93732" x="5364163" y="2025650"/>
          <p14:tracePt t="93742" x="5376863" y="1965325"/>
          <p14:tracePt t="93748" x="5376863" y="1905000"/>
          <p14:tracePt t="93756" x="5411788" y="1831975"/>
          <p14:tracePt t="93764" x="5424488" y="1771650"/>
          <p14:tracePt t="93772" x="5437188" y="1711325"/>
          <p14:tracePt t="93780" x="5484813" y="1639888"/>
          <p14:tracePt t="93788" x="5521325" y="1603375"/>
          <p14:tracePt t="93797" x="5532438" y="1555750"/>
          <p14:tracePt t="93804" x="5581650" y="1506538"/>
          <p14:tracePt t="93813" x="5581650" y="1495425"/>
          <p14:tracePt t="93820" x="5629275" y="1482725"/>
          <p14:tracePt t="93829" x="5653088" y="1458913"/>
          <p14:tracePt t="93836" x="5678488" y="1446213"/>
          <p14:tracePt t="93844" x="5702300" y="1435100"/>
          <p14:tracePt t="93860" x="5762625" y="1435100"/>
          <p14:tracePt t="93868" x="5834063" y="1435100"/>
          <p14:tracePt t="93875" x="5918200" y="1435100"/>
          <p14:tracePt t="93884" x="6027738" y="1435100"/>
          <p14:tracePt t="93892" x="6135688" y="1411288"/>
          <p14:tracePt t="93900" x="6172200" y="1398588"/>
          <p14:tracePt t="93909" x="6280150" y="1362075"/>
          <p14:tracePt t="93916" x="6340475" y="1350963"/>
          <p14:tracePt t="93925" x="6413500" y="1350963"/>
          <p14:tracePt t="93932" x="6497638" y="1350963"/>
          <p14:tracePt t="93941" x="6594475" y="1350963"/>
          <p14:tracePt t="93948" x="6678613" y="1350963"/>
          <p14:tracePt t="93956" x="6762750" y="1350963"/>
          <p14:tracePt t="93964" x="6919913" y="1362075"/>
          <p14:tracePt t="93972" x="7051675" y="1398588"/>
          <p14:tracePt t="93980" x="7208838" y="1458913"/>
          <p14:tracePt t="93988" x="7353300" y="1495425"/>
          <p14:tracePt t="93996" x="7437438" y="1519238"/>
          <p14:tracePt t="94004" x="7546975" y="1555750"/>
          <p14:tracePt t="94013" x="7607300" y="1566863"/>
          <p14:tracePt t="94020" x="7642225" y="1579563"/>
          <p14:tracePt t="94028" x="7666038" y="1590675"/>
          <p14:tracePt t="94036" x="7726363" y="1616075"/>
          <p14:tracePt t="94044" x="7799388" y="1639888"/>
          <p14:tracePt t="94052" x="7799388" y="1651000"/>
          <p14:tracePt t="94068" x="7859713" y="1700213"/>
          <p14:tracePt t="94076" x="7883525" y="1700213"/>
          <p14:tracePt t="94084" x="7896225" y="1700213"/>
          <p14:tracePt t="94092" x="7932738" y="1711325"/>
          <p14:tracePt t="94100" x="7943850" y="1711325"/>
          <p14:tracePt t="94109" x="7967663" y="1760538"/>
          <p14:tracePt t="94116" x="7993063" y="1771650"/>
          <p14:tracePt t="94125" x="8027988" y="1784350"/>
          <p14:tracePt t="94132" x="8064500" y="1820863"/>
          <p14:tracePt t="94142" x="8101013" y="1857375"/>
          <p14:tracePt t="94148" x="8161338" y="1905000"/>
          <p14:tracePt t="94156" x="8185150" y="1928813"/>
          <p14:tracePt t="94165" x="8232775" y="1952625"/>
          <p14:tracePt t="94172" x="8258175" y="1989138"/>
          <p14:tracePt t="94181" x="8305800" y="2025650"/>
          <p14:tracePt t="94188" x="8329613" y="2062163"/>
          <p14:tracePt t="94196" x="8353425" y="2073275"/>
          <p14:tracePt t="94204" x="8353425" y="2097088"/>
          <p14:tracePt t="94213" x="8366125" y="2109788"/>
          <p14:tracePt t="94220" x="8378825" y="2133600"/>
          <p14:tracePt t="94236" x="8389938" y="2170113"/>
          <p14:tracePt t="94245" x="8389938" y="2182813"/>
          <p14:tracePt t="94252" x="8389938" y="2193925"/>
          <p14:tracePt t="94260" x="8402638" y="2243138"/>
          <p14:tracePt t="94268" x="8413750" y="2290763"/>
          <p14:tracePt t="94275" x="8450263" y="2327275"/>
          <p14:tracePt t="94284" x="8450263" y="2351088"/>
          <p14:tracePt t="94300" x="8462963" y="2387600"/>
          <p14:tracePt t="94309" x="8462963" y="2435225"/>
          <p14:tracePt t="94325" x="8474075" y="2447925"/>
          <p14:tracePt t="94332" x="8497888" y="2471738"/>
          <p14:tracePt t="94342" x="8510588" y="2519363"/>
          <p14:tracePt t="94348" x="8523288" y="2532063"/>
          <p14:tracePt t="94356" x="8523288" y="2555875"/>
          <p14:tracePt t="94364" x="8534400" y="2579688"/>
          <p14:tracePt t="94372" x="8547100" y="2592388"/>
          <p14:tracePt t="94388" x="8558213" y="2700338"/>
          <p14:tracePt t="94404" x="8558213" y="2724150"/>
          <p14:tracePt t="94412" x="8558213" y="2784475"/>
          <p14:tracePt t="94428" x="8558213" y="2844800"/>
          <p14:tracePt t="94436" x="8558213" y="2868613"/>
          <p14:tracePt t="94444" x="8558213" y="2894013"/>
          <p14:tracePt t="94452" x="8558213" y="2905125"/>
          <p14:tracePt t="94460" x="8558213" y="2928938"/>
          <p14:tracePt t="94468" x="8558213" y="2965450"/>
          <p14:tracePt t="94476" x="8547100" y="3001963"/>
          <p14:tracePt t="94492" x="8534400" y="3001963"/>
          <p14:tracePt t="94500" x="8510588" y="3062288"/>
          <p14:tracePt t="94509" x="8497888" y="3074988"/>
          <p14:tracePt t="94517" x="8486775" y="3086100"/>
          <p14:tracePt t="94528" x="8474075" y="3098800"/>
          <p14:tracePt t="94534" x="8462963" y="3135313"/>
          <p14:tracePt t="94544" x="8437563" y="3170238"/>
          <p14:tracePt t="94549" x="8402638" y="3243263"/>
          <p14:tracePt t="94558" x="8389938" y="3243263"/>
          <p14:tracePt t="94572" x="8366125" y="3254375"/>
          <p14:tracePt t="94580" x="8353425" y="3290888"/>
          <p14:tracePt t="94587" x="8293100" y="3340100"/>
          <p14:tracePt t="94596" x="8269288" y="3351213"/>
          <p14:tracePt t="94603" x="8258175" y="3375025"/>
          <p14:tracePt t="94613" x="8208963" y="3400425"/>
          <p14:tracePt t="94620" x="8197850" y="3411538"/>
          <p14:tracePt t="94628" x="8148638" y="3435350"/>
          <p14:tracePt t="94636" x="8077200" y="3471863"/>
          <p14:tracePt t="94644" x="8051800" y="3484563"/>
          <p14:tracePt t="94652" x="8027988" y="3484563"/>
          <p14:tracePt t="94660" x="7967663" y="3532188"/>
          <p14:tracePt t="94668" x="7907338" y="3544888"/>
          <p14:tracePt t="94675" x="7883525" y="3556000"/>
          <p14:tracePt t="94684" x="7823200" y="3592513"/>
          <p14:tracePt t="94692" x="7775575" y="3616325"/>
          <p14:tracePt t="94700" x="7691438" y="3640138"/>
          <p14:tracePt t="94709" x="7666038" y="3665538"/>
          <p14:tracePt t="94716" x="7631113" y="3676650"/>
          <p14:tracePt t="94725" x="7558088" y="3713163"/>
          <p14:tracePt t="94742" x="7534275" y="3736975"/>
          <p14:tracePt t="94748" x="7486650" y="3749675"/>
          <p14:tracePt t="94756" x="7461250" y="3760788"/>
          <p14:tracePt t="94764" x="7413625" y="3760788"/>
          <p14:tracePt t="94772" x="7377113" y="3773488"/>
          <p14:tracePt t="94781" x="7292975" y="3773488"/>
          <p14:tracePt t="94788" x="7221538" y="3773488"/>
          <p14:tracePt t="94796" x="7172325" y="3773488"/>
          <p14:tracePt t="94804" x="7148513" y="3773488"/>
          <p14:tracePt t="94812" x="7124700" y="3773488"/>
          <p14:tracePt t="94820" x="7027863" y="3773488"/>
          <p14:tracePt t="94828" x="6954838" y="3773488"/>
          <p14:tracePt t="94836" x="6870700" y="3773488"/>
          <p14:tracePt t="94844" x="6810375" y="3773488"/>
          <p14:tracePt t="94852" x="6738938" y="3773488"/>
          <p14:tracePt t="94860" x="6654800" y="3810000"/>
          <p14:tracePt t="94868" x="6642100" y="3821113"/>
          <p14:tracePt t="94876" x="6618288" y="3821113"/>
          <p14:tracePt t="94884" x="6534150" y="3821113"/>
          <p14:tracePt t="94900" x="6521450" y="3821113"/>
          <p14:tracePt t="94908" x="6461125" y="3821113"/>
          <p14:tracePt t="94916" x="6353175" y="3786188"/>
          <p14:tracePt t="94926" x="6280150" y="3713163"/>
          <p14:tracePt t="94943" x="6243638" y="3689350"/>
          <p14:tracePt t="94948" x="6219825" y="3689350"/>
          <p14:tracePt t="94956" x="6172200" y="3652838"/>
          <p14:tracePt t="94965" x="6075363" y="3605213"/>
          <p14:tracePt t="94972" x="5978525" y="3544888"/>
          <p14:tracePt t="94980" x="5907088" y="3484563"/>
          <p14:tracePt t="94988" x="5834063" y="3363913"/>
          <p14:tracePt t="94996" x="5834063" y="3351213"/>
          <p14:tracePt t="95004" x="5786438" y="3279775"/>
          <p14:tracePt t="95013" x="5749925" y="3194050"/>
          <p14:tracePt t="95020" x="5749925" y="3170238"/>
          <p14:tracePt t="95029" x="5749925" y="3122613"/>
          <p14:tracePt t="95036" x="5689600" y="3025775"/>
          <p14:tracePt t="95044" x="5689600" y="2965450"/>
          <p14:tracePt t="95052" x="5689600" y="2894013"/>
          <p14:tracePt t="95060" x="5689600" y="2833688"/>
          <p14:tracePt t="95068" x="5665788" y="2747963"/>
          <p14:tracePt t="95076" x="5629275" y="2736850"/>
          <p14:tracePt t="95084" x="5629275" y="2700338"/>
          <p14:tracePt t="95092" x="5629275" y="2640013"/>
          <p14:tracePt t="95100" x="5629275" y="2628900"/>
          <p14:tracePt t="95109" x="5629275" y="2603500"/>
          <p14:tracePt t="95116" x="5629275" y="2555875"/>
          <p14:tracePt t="95125" x="5629275" y="2508250"/>
          <p14:tracePt t="95132" x="5653088" y="2459038"/>
          <p14:tracePt t="95142" x="5689600" y="2374900"/>
          <p14:tracePt t="95148" x="5726113" y="2314575"/>
          <p14:tracePt t="95156" x="5762625" y="2266950"/>
          <p14:tracePt t="95164" x="5797550" y="2230438"/>
          <p14:tracePt t="95172" x="5810250" y="2217738"/>
          <p14:tracePt t="95181" x="5822950" y="2217738"/>
          <p14:tracePt t="95188" x="5870575" y="2146300"/>
          <p14:tracePt t="95197" x="5943600" y="2097088"/>
          <p14:tracePt t="95204" x="5954713" y="2036763"/>
          <p14:tracePt t="95213" x="6027738" y="1976438"/>
          <p14:tracePt t="95220" x="6135688" y="1905000"/>
          <p14:tracePt t="95228" x="6208713" y="1857375"/>
          <p14:tracePt t="95236" x="6232525" y="1831975"/>
          <p14:tracePt t="95244" x="6316663" y="1771650"/>
          <p14:tracePt t="95252" x="6364288" y="1747838"/>
          <p14:tracePt t="95260" x="6424613" y="1736725"/>
          <p14:tracePt t="95268" x="6534150" y="1676400"/>
          <p14:tracePt t="95275" x="6665913" y="1676400"/>
          <p14:tracePt t="95284" x="6750050" y="1663700"/>
          <p14:tracePt t="95292" x="6907213" y="1663700"/>
          <p14:tracePt t="95300" x="7088188" y="1663700"/>
          <p14:tracePt t="95308" x="7269163" y="1663700"/>
          <p14:tracePt t="95316" x="7473950" y="1663700"/>
          <p14:tracePt t="95326" x="7510463" y="1663700"/>
          <p14:tracePt t="95332" x="7570788" y="1687513"/>
          <p14:tracePt t="95342" x="7654925" y="1711325"/>
          <p14:tracePt t="95348" x="7654925" y="1724025"/>
          <p14:tracePt t="95372" x="7666038" y="1771650"/>
          <p14:tracePt t="95380" x="7715250" y="1784350"/>
          <p14:tracePt t="95388" x="7726363" y="1831975"/>
          <p14:tracePt t="95397" x="7786688" y="1892300"/>
          <p14:tracePt t="95404" x="7786688" y="1916113"/>
          <p14:tracePt t="95412" x="7883525" y="2025650"/>
          <p14:tracePt t="95420" x="7896225" y="2062163"/>
          <p14:tracePt t="95429" x="7943850" y="2146300"/>
          <p14:tracePt t="95436" x="7956550" y="2193925"/>
          <p14:tracePt t="95444" x="7967663" y="2230438"/>
          <p14:tracePt t="95452" x="8004175" y="2314575"/>
          <p14:tracePt t="95460" x="8016875" y="2362200"/>
          <p14:tracePt t="95468" x="8051800" y="2422525"/>
          <p14:tracePt t="95475" x="8064500" y="2459038"/>
          <p14:tracePt t="95484" x="8088313" y="2519363"/>
          <p14:tracePt t="95492" x="8124825" y="2616200"/>
          <p14:tracePt t="95500" x="8172450" y="2652713"/>
          <p14:tracePt t="95509" x="8197850" y="2700338"/>
          <p14:tracePt t="95516" x="8221663" y="2736850"/>
          <p14:tracePt t="95525" x="8258175" y="2808288"/>
          <p14:tracePt t="95532" x="8258175" y="2820988"/>
          <p14:tracePt t="95556" x="8269288" y="2820988"/>
          <p14:tracePt t="95564" x="8353425" y="2905125"/>
          <p14:tracePt t="95573" x="8342313" y="2905125"/>
          <p14:tracePt t="95582" x="8342313" y="2978150"/>
          <p14:tracePt t="95605" x="8353425" y="3014663"/>
          <p14:tracePt t="95614" x="8353425" y="3038475"/>
          <p14:tracePt t="95621" x="8353425" y="3062288"/>
          <p14:tracePt t="95628" x="8353425" y="3109913"/>
          <p14:tracePt t="95636" x="8353425" y="3135313"/>
          <p14:tracePt t="95644" x="8353425" y="3159125"/>
          <p14:tracePt t="95652" x="8353425" y="3170238"/>
          <p14:tracePt t="95660" x="8353425" y="3206750"/>
          <p14:tracePt t="95668" x="8353425" y="3219450"/>
          <p14:tracePt t="95677" x="8353425" y="3230563"/>
          <p14:tracePt t="95684" x="8353425" y="3279775"/>
          <p14:tracePt t="95692" x="8353425" y="3303588"/>
          <p14:tracePt t="95700" x="8318500" y="3327400"/>
          <p14:tracePt t="95709" x="8269288" y="3400425"/>
          <p14:tracePt t="95716" x="8208963" y="3460750"/>
          <p14:tracePt t="95726" x="8137525" y="3532188"/>
          <p14:tracePt t="95732" x="8077200" y="3568700"/>
          <p14:tracePt t="95741" x="8051800" y="3605213"/>
          <p14:tracePt t="95748" x="7993063" y="3689350"/>
          <p14:tracePt t="95756" x="7907338" y="3725863"/>
          <p14:tracePt t="95764" x="7835900" y="3773488"/>
          <p14:tracePt t="95773" x="7775575" y="3797300"/>
          <p14:tracePt t="95781" x="7762875" y="3810000"/>
          <p14:tracePt t="95788" x="7739063" y="3833813"/>
          <p14:tracePt t="95796" x="7715250" y="3846513"/>
          <p14:tracePt t="95804" x="7702550" y="3846513"/>
          <p14:tracePt t="95812" x="7691438" y="3857625"/>
          <p14:tracePt t="95820" x="7654925" y="3857625"/>
          <p14:tracePt t="95828" x="7581900" y="3857625"/>
          <p14:tracePt t="95836" x="7546975" y="3870325"/>
          <p14:tracePt t="95844" x="7497763" y="3881438"/>
          <p14:tracePt t="95851" x="7389813" y="3881438"/>
          <p14:tracePt t="95859" x="7377113" y="3881438"/>
          <p14:tracePt t="95867" x="7305675" y="3881438"/>
          <p14:tracePt t="95878" x="7172325" y="3917950"/>
          <p14:tracePt t="95885" x="7100888" y="3917950"/>
          <p14:tracePt t="95894" x="7004050" y="3954463"/>
          <p14:tracePt t="95901" x="6980238" y="3954463"/>
          <p14:tracePt t="95911" x="6919913" y="3954463"/>
          <p14:tracePt t="95917" x="6870700" y="3954463"/>
          <p14:tracePt t="95927" x="6823075" y="3954463"/>
          <p14:tracePt t="95933" x="6786563" y="3954463"/>
          <p14:tracePt t="95945" x="6715125" y="3954463"/>
          <p14:tracePt t="95949" x="6654800" y="3954463"/>
          <p14:tracePt t="95957" x="6642100" y="3954463"/>
          <p14:tracePt t="95974" x="6605588" y="3954463"/>
          <p14:tracePt t="95990" x="6581775" y="3954463"/>
          <p14:tracePt t="95997" x="6545263" y="3941763"/>
          <p14:tracePt t="96005" x="6497638" y="3930650"/>
          <p14:tracePt t="96013" x="6484938" y="3917950"/>
          <p14:tracePt t="96022" x="6437313" y="3906838"/>
          <p14:tracePt t="96028" x="6400800" y="3833813"/>
          <p14:tracePt t="96037" x="6353175" y="3676650"/>
          <p14:tracePt t="96044" x="6353175" y="3640138"/>
          <p14:tracePt t="96052" x="6303963" y="3556000"/>
          <p14:tracePt t="96060" x="6303963" y="3495675"/>
          <p14:tracePt t="96068" x="6303963" y="3435350"/>
          <p14:tracePt t="96076" x="6303963" y="3340100"/>
          <p14:tracePt t="96084" x="6303963" y="3182938"/>
          <p14:tracePt t="96092" x="6269038" y="3049588"/>
          <p14:tracePt t="96100" x="6219825" y="2868613"/>
          <p14:tracePt t="96108" x="6172200" y="2724150"/>
          <p14:tracePt t="96116" x="6111875" y="2663825"/>
          <p14:tracePt t="96125" x="6064250" y="2568575"/>
          <p14:tracePt t="96132" x="6051550" y="2482850"/>
          <p14:tracePt t="96141" x="6015038" y="2398713"/>
          <p14:tracePt t="96148" x="5991225" y="2362200"/>
          <p14:tracePt t="96156" x="5991225" y="2338388"/>
          <p14:tracePt t="96164" x="5991225" y="2278063"/>
          <p14:tracePt t="96171" x="5991225" y="2254250"/>
          <p14:tracePt t="96196" x="6015038" y="2193925"/>
          <p14:tracePt t="96205" x="6099175" y="2133600"/>
          <p14:tracePt t="96212" x="6172200" y="2097088"/>
          <p14:tracePt t="96220" x="6196013" y="2062163"/>
          <p14:tracePt t="96228" x="6219825" y="2036763"/>
          <p14:tracePt t="96236" x="6303963" y="1965325"/>
          <p14:tracePt t="96244" x="6389688" y="1952625"/>
          <p14:tracePt t="96252" x="6484938" y="1857375"/>
          <p14:tracePt t="96259" x="6569075" y="1857375"/>
          <p14:tracePt t="96268" x="6702425" y="1797050"/>
          <p14:tracePt t="96276" x="6859588" y="1797050"/>
          <p14:tracePt t="96284" x="6991350" y="1797050"/>
          <p14:tracePt t="96291" x="7100888" y="1797050"/>
          <p14:tracePt t="96300" x="7232650" y="1797050"/>
          <p14:tracePt t="96308" x="7340600" y="1771650"/>
          <p14:tracePt t="96316" x="7497763" y="1771650"/>
          <p14:tracePt t="96325" x="7510463" y="1771650"/>
          <p14:tracePt t="96332" x="7558088" y="1771650"/>
          <p14:tracePt t="96342" x="7570788" y="1771650"/>
          <p14:tracePt t="96347" x="7607300" y="1760538"/>
          <p14:tracePt t="96355" x="7666038" y="1760538"/>
          <p14:tracePt t="96364" x="7702550" y="1760538"/>
          <p14:tracePt t="96371" x="7762875" y="1760538"/>
          <p14:tracePt t="96380" x="7786688" y="1760538"/>
          <p14:tracePt t="96387" x="7847013" y="1760538"/>
          <p14:tracePt t="96395" x="7872413" y="1808163"/>
          <p14:tracePt t="96403" x="7932738" y="1857375"/>
          <p14:tracePt t="96411" x="7956550" y="1881188"/>
          <p14:tracePt t="96427" x="7956550" y="1892300"/>
          <p14:tracePt t="96435" x="7956550" y="1941513"/>
          <p14:tracePt t="96443" x="7993063" y="1989138"/>
          <p14:tracePt t="96451" x="8004175" y="2001838"/>
          <p14:tracePt t="96459" x="8027988" y="2025650"/>
          <p14:tracePt t="96467" x="8051800" y="2062163"/>
          <p14:tracePt t="96478" x="8064500" y="2073275"/>
          <p14:tracePt t="96484" x="8077200" y="2085975"/>
          <p14:tracePt t="96493" x="8088313" y="2109788"/>
          <p14:tracePt t="96500" x="8088313" y="2170113"/>
          <p14:tracePt t="96509" x="8088313" y="2206625"/>
          <p14:tracePt t="96516" x="8124825" y="2278063"/>
          <p14:tracePt t="96526" x="8124825" y="2314575"/>
          <p14:tracePt t="96532" x="8124825" y="2338388"/>
          <p14:tracePt t="96543" x="8124825" y="2398713"/>
          <p14:tracePt t="96548" x="8124825" y="2422525"/>
          <p14:tracePt t="96556" x="8124825" y="2459038"/>
          <p14:tracePt t="96581" x="8124825" y="2471738"/>
          <p14:tracePt t="97221" x="8124825" y="2482850"/>
          <p14:tracePt t="104598" x="8088313" y="2482850"/>
          <p14:tracePt t="104605" x="7967663" y="2482850"/>
          <p14:tracePt t="104614" x="7762875" y="2482850"/>
          <p14:tracePt t="104621" x="7558088" y="2482850"/>
          <p14:tracePt t="104632" x="7426325" y="2482850"/>
          <p14:tracePt t="104637" x="7256463" y="2652713"/>
          <p14:tracePt t="104645" x="7075488" y="2700338"/>
          <p14:tracePt t="104653" x="6980238" y="2652713"/>
          <p14:tracePt t="104660" x="6823075" y="2568575"/>
          <p14:tracePt t="104669" x="6629400" y="2508250"/>
          <p14:tracePt t="104678" x="6473825" y="2471738"/>
          <p14:tracePt t="104685" x="6364288" y="2471738"/>
          <p14:tracePt t="104693" x="6183313" y="2471738"/>
          <p14:tracePt t="104700" x="6064250" y="2435225"/>
          <p14:tracePt t="104709" x="5991225" y="2435225"/>
          <p14:tracePt t="104715" x="5943600" y="2435225"/>
          <p14:tracePt t="104724" x="5870575" y="2411413"/>
          <p14:tracePt t="104731" x="5786438" y="2411413"/>
          <p14:tracePt t="104739" x="5713413" y="2411413"/>
          <p14:tracePt t="104747" x="5629275" y="2411413"/>
          <p14:tracePt t="104755" x="5497513" y="2351088"/>
          <p14:tracePt t="104763" x="5340350" y="2351088"/>
          <p14:tracePt t="104772" x="5232400" y="2351088"/>
          <p14:tracePt t="104780" x="5075238" y="2351088"/>
          <p14:tracePt t="104788" x="4941888" y="2338388"/>
          <p14:tracePt t="104797" x="4870450" y="2338388"/>
          <p14:tracePt t="104804" x="4821238" y="2327275"/>
          <p14:tracePt t="104815" x="4725988" y="2290763"/>
          <p14:tracePt t="104820" x="4676775" y="2290763"/>
          <p14:tracePt t="104830" x="4641850" y="2278063"/>
          <p14:tracePt t="104836" x="4629150" y="2266950"/>
          <p14:tracePt t="104844" x="4616450" y="2266950"/>
          <p14:tracePt t="104892" x="4568825" y="2266950"/>
          <p14:tracePt t="104900" x="4484688" y="2243138"/>
          <p14:tracePt t="104908" x="4327525" y="2206625"/>
          <p14:tracePt t="104917" x="4243388" y="2206625"/>
          <p14:tracePt t="104926" x="4062413" y="2182813"/>
          <p14:tracePt t="104944" x="3749675" y="2146300"/>
          <p14:tracePt t="104948" x="3592513" y="2085975"/>
          <p14:tracePt t="104957" x="3508375" y="2085975"/>
          <p14:tracePt t="104964" x="3424238" y="2073275"/>
          <p14:tracePt t="104972" x="3314700" y="2036763"/>
          <p14:tracePt t="104983" x="3267075" y="2012950"/>
          <p14:tracePt t="104988" x="3230563" y="2012950"/>
          <p14:tracePt t="104998" x="3194050" y="2012950"/>
          <p14:tracePt t="105004" x="3109913" y="2001838"/>
          <p14:tracePt t="105014" x="3049588" y="2001838"/>
          <p14:tracePt t="105020" x="3038475" y="2001838"/>
          <p14:tracePt t="105030" x="3001963" y="2001838"/>
          <p14:tracePt t="105036" x="2928938" y="2001838"/>
          <p14:tracePt t="105060" x="2844800" y="1989138"/>
          <p14:tracePt t="105070" x="2760663" y="2012950"/>
          <p14:tracePt t="105077" x="2700338" y="2012950"/>
          <p14:tracePt t="105084" x="2640013" y="2012950"/>
          <p14:tracePt t="105093" x="2616200" y="2012950"/>
          <p14:tracePt t="105101" x="2519363" y="2012950"/>
          <p14:tracePt t="105110" x="2506663" y="2012950"/>
          <p14:tracePt t="105116" x="2459038" y="2012950"/>
          <p14:tracePt t="105126" x="2446338" y="2012950"/>
          <p14:tracePt t="105172" x="2411413" y="2012950"/>
          <p14:tracePt t="105180" x="2351088" y="2012950"/>
          <p14:tracePt t="105204" x="2314575" y="2012950"/>
          <p14:tracePt t="105212" x="2266950" y="2012950"/>
          <p14:tracePt t="105228" x="2254250" y="2012950"/>
          <p14:tracePt t="105236" x="2241550" y="2025650"/>
          <p14:tracePt t="105252" x="2217738" y="2025650"/>
          <p14:tracePt t="105261" x="2193925" y="2025650"/>
          <p14:tracePt t="105268" x="2170113" y="2036763"/>
          <p14:tracePt t="105277" x="2157413" y="2036763"/>
          <p14:tracePt t="105284" x="2120900" y="2036763"/>
          <p14:tracePt t="105293" x="2085975" y="2049463"/>
          <p14:tracePt t="105310" x="2025650" y="2049463"/>
          <p14:tracePt t="105316" x="2012950" y="2049463"/>
          <p14:tracePt t="105326" x="2001838" y="2049463"/>
          <p14:tracePt t="105332" x="1989138" y="2049463"/>
          <p14:tracePt t="105413" x="1952625" y="2049463"/>
          <p14:tracePt t="105429" x="1941513" y="2049463"/>
          <p14:tracePt t="105437" x="1928813" y="2049463"/>
          <p14:tracePt t="105447" x="1916113" y="2062163"/>
          <p14:tracePt t="105454" x="1905000" y="2073275"/>
          <p14:tracePt t="105469" x="1905000" y="2085975"/>
          <p14:tracePt t="105484" x="1892300" y="2085975"/>
          <p14:tracePt t="105575" x="1881188" y="2085975"/>
          <p14:tracePt t="105581" x="1855788" y="2085975"/>
          <p14:tracePt t="105589" x="1844675" y="2085975"/>
          <p14:tracePt t="105597" x="1820863" y="2085975"/>
          <p14:tracePt t="105605" x="1760538" y="2062163"/>
          <p14:tracePt t="105621" x="1735138" y="2049463"/>
          <p14:tracePt t="105628" x="1711325" y="2049463"/>
          <p14:tracePt t="105653" x="1700213" y="2036763"/>
          <p14:tracePt t="105933" x="1687513" y="2036763"/>
          <p14:tracePt t="105957" x="1700213" y="2036763"/>
          <p14:tracePt t="105973" x="1711325" y="2036763"/>
          <p14:tracePt t="105989" x="1760538" y="2036763"/>
          <p14:tracePt t="106013" x="1771650" y="2036763"/>
          <p14:tracePt t="106021" x="1784350" y="2036763"/>
          <p14:tracePt t="106029" x="1820863" y="2036763"/>
          <p14:tracePt t="106037" x="1844675" y="2036763"/>
          <p14:tracePt t="106045" x="1868488" y="2036763"/>
          <p14:tracePt t="106053" x="1892300" y="2036763"/>
          <p14:tracePt t="106061" x="1905000" y="2036763"/>
          <p14:tracePt t="106069" x="1941513" y="2036763"/>
          <p14:tracePt t="106078" x="1965325" y="2036763"/>
          <p14:tracePt t="106101" x="1989138" y="2036763"/>
          <p14:tracePt t="106117" x="2001838" y="2036763"/>
          <p14:tracePt t="106142" x="2012950" y="2036763"/>
          <p14:tracePt t="106149" x="2025650" y="2036763"/>
          <p14:tracePt t="106166" x="2049463" y="2036763"/>
          <p14:tracePt t="106173" x="2073275" y="2036763"/>
          <p14:tracePt t="106197" x="2120900" y="2036763"/>
          <p14:tracePt t="106214" x="2181225" y="2036763"/>
          <p14:tracePt t="106221" x="2193925" y="2036763"/>
          <p14:tracePt t="106229" x="2230438" y="2036763"/>
          <p14:tracePt t="106236" x="2241550" y="2036763"/>
          <p14:tracePt t="106253" x="2254250" y="2036763"/>
          <p14:tracePt t="106261" x="2278063" y="2036763"/>
          <p14:tracePt t="106269" x="2301875" y="2036763"/>
          <p14:tracePt t="106278" x="2351088" y="2036763"/>
          <p14:tracePt t="106285" x="2362200" y="2036763"/>
          <p14:tracePt t="106295" x="2398713" y="2049463"/>
          <p14:tracePt t="106301" x="2422525" y="2062163"/>
          <p14:tracePt t="106311" x="2446338" y="2062163"/>
          <p14:tracePt t="106329" x="2459038" y="2073275"/>
          <p14:tracePt t="106333" x="2471738" y="2073275"/>
          <p14:tracePt t="106413" x="2482850" y="2073275"/>
          <p14:tracePt t="106997" x="2495550" y="2073275"/>
          <p14:tracePt t="107021" x="2543175" y="2073275"/>
          <p14:tracePt t="107029" x="2543175" y="2062163"/>
          <p14:tracePt t="107036" x="2566988" y="2062163"/>
          <p14:tracePt t="107044" x="2627313" y="2049463"/>
          <p14:tracePt t="107060" x="2663825" y="2036763"/>
          <p14:tracePt t="107068" x="2687638" y="2036763"/>
          <p14:tracePt t="107075" x="2747963" y="2001838"/>
          <p14:tracePt t="107084" x="2808288" y="1989138"/>
          <p14:tracePt t="107092" x="2892425" y="1965325"/>
          <p14:tracePt t="107100" x="2928938" y="1952625"/>
          <p14:tracePt t="107109" x="3001963" y="1928813"/>
          <p14:tracePt t="107116" x="3062288" y="1928813"/>
          <p14:tracePt t="107125" x="3122613" y="1905000"/>
          <p14:tracePt t="107132" x="3133725" y="1905000"/>
          <p14:tracePt t="107141" x="3182938" y="1905000"/>
          <p14:tracePt t="107148" x="3230563" y="1892300"/>
          <p14:tracePt t="107157" x="3243263" y="1892300"/>
          <p14:tracePt t="107166" x="3254375" y="1892300"/>
          <p14:tracePt t="107173" x="3267075" y="1892300"/>
          <p14:tracePt t="107181" x="3278188" y="1892300"/>
          <p14:tracePt t="107189" x="3327400" y="1857375"/>
          <p14:tracePt t="107213" x="3398838" y="1857375"/>
          <p14:tracePt t="107222" x="3424238" y="1857375"/>
          <p14:tracePt t="107229" x="3471863" y="1857375"/>
          <p14:tracePt t="107237" x="3484563" y="1857375"/>
          <p14:tracePt t="107244" x="3519488" y="1857375"/>
          <p14:tracePt t="107252" x="3543300" y="1857375"/>
          <p14:tracePt t="107259" x="3568700" y="1857375"/>
          <p14:tracePt t="107268" x="3640138" y="1857375"/>
          <p14:tracePt t="107275" x="3652838" y="1857375"/>
          <p14:tracePt t="107292" x="3663950" y="1857375"/>
          <p14:tracePt t="107405" x="3676650" y="1868488"/>
          <p14:tracePt t="107413" x="3689350" y="1881188"/>
          <p14:tracePt t="107485" x="3689350" y="1892300"/>
          <p14:tracePt t="108341" x="3700463" y="1905000"/>
          <p14:tracePt t="108349" x="3713163" y="1905000"/>
          <p14:tracePt t="108357" x="3760788" y="1905000"/>
          <p14:tracePt t="108365" x="3797300" y="1905000"/>
          <p14:tracePt t="108373" x="3881438" y="1905000"/>
          <p14:tracePt t="108381" x="3965575" y="1916113"/>
          <p14:tracePt t="108390" x="4098925" y="1941513"/>
          <p14:tracePt t="108398" x="4219575" y="1941513"/>
          <p14:tracePt t="108405" x="4327525" y="1952625"/>
          <p14:tracePt t="108414" x="4387850" y="1952625"/>
          <p14:tracePt t="108421" x="4448175" y="1952625"/>
          <p14:tracePt t="108428" x="4471988" y="1976438"/>
          <p14:tracePt t="108452" x="4495800" y="2001838"/>
          <p14:tracePt t="108493" x="4508500" y="2001838"/>
          <p14:tracePt t="108509" x="4532313" y="2001838"/>
          <p14:tracePt t="108526" x="4581525" y="2001838"/>
          <p14:tracePt t="108542" x="4605338" y="2001838"/>
          <p14:tracePt t="108549" x="4652963" y="2001838"/>
          <p14:tracePt t="108557" x="4700588" y="2001838"/>
          <p14:tracePt t="108565" x="4713288" y="2001838"/>
          <p14:tracePt t="108573" x="4725988" y="2001838"/>
          <p14:tracePt t="108581" x="4737100" y="2001838"/>
          <p14:tracePt t="108973" x="4749800" y="2001838"/>
          <p14:tracePt t="108981" x="4797425" y="1989138"/>
          <p14:tracePt t="109021" x="4821238" y="1989138"/>
          <p14:tracePt t="109053" x="4833938" y="1989138"/>
          <p14:tracePt t="109061" x="4846638" y="1989138"/>
          <p14:tracePt t="109069" x="4881563" y="1989138"/>
          <p14:tracePt t="109085" x="4906963" y="1989138"/>
          <p14:tracePt t="109477" x="4918075" y="1989138"/>
          <p14:tracePt t="109485" x="4918075" y="2001838"/>
          <p14:tracePt t="109517" x="4918075" y="2025650"/>
          <p14:tracePt t="109526" x="4918075" y="2049463"/>
          <p14:tracePt t="109533" x="4918075" y="2073275"/>
          <p14:tracePt t="109542" x="4918075" y="2097088"/>
          <p14:tracePt t="109550" x="4906963" y="2133600"/>
          <p14:tracePt t="109557" x="4894263" y="2193925"/>
          <p14:tracePt t="109567" x="4870450" y="2278063"/>
          <p14:tracePt t="109597" x="4870450" y="2338388"/>
          <p14:tracePt t="109606" x="4846638" y="2362200"/>
          <p14:tracePt t="109621" x="4846638" y="2411413"/>
          <p14:tracePt t="109637" x="4846638" y="2422525"/>
          <p14:tracePt t="109645" x="4846638" y="2435225"/>
          <p14:tracePt t="109653" x="4846638" y="2447925"/>
          <p14:tracePt t="109669" x="4846638" y="2459038"/>
          <p14:tracePt t="109678" x="4846638" y="2471738"/>
          <p14:tracePt t="109685" x="4846638" y="2482850"/>
          <p14:tracePt t="109694" x="4846638" y="2519363"/>
          <p14:tracePt t="109702" x="4846638" y="2532063"/>
          <p14:tracePt t="109711" x="4846638" y="2543175"/>
          <p14:tracePt t="109717" x="4846638" y="2579688"/>
          <p14:tracePt t="109727" x="4846638" y="2592388"/>
          <p14:tracePt t="109733" x="4846638" y="2603500"/>
          <p14:tracePt t="109750" x="4846638" y="2640013"/>
          <p14:tracePt t="109765" x="4846638" y="2663825"/>
          <p14:tracePt t="109780" x="4846638" y="2713038"/>
          <p14:tracePt t="109804" x="4846638" y="2760663"/>
          <p14:tracePt t="109820" x="4846638" y="2784475"/>
          <p14:tracePt t="109836" x="4857750" y="2784475"/>
          <p14:tracePt t="109844" x="4857750" y="2797175"/>
          <p14:tracePt t="109860" x="4857750" y="2820988"/>
          <p14:tracePt t="110133" x="4846638" y="2820988"/>
          <p14:tracePt t="110142" x="4833938" y="2820988"/>
          <p14:tracePt t="110157" x="4821238" y="2820988"/>
          <p14:tracePt t="110173" x="4810125" y="2820988"/>
          <p14:tracePt t="110205" x="4760913" y="2820988"/>
          <p14:tracePt t="110213" x="4700588" y="2833688"/>
          <p14:tracePt t="110221" x="4665663" y="2833688"/>
          <p14:tracePt t="110228" x="4605338" y="2833688"/>
          <p14:tracePt t="110237" x="4568825" y="2833688"/>
          <p14:tracePt t="110244" x="4532313" y="2833688"/>
          <p14:tracePt t="110254" x="4495800" y="2833688"/>
          <p14:tracePt t="110261" x="4471988" y="2833688"/>
          <p14:tracePt t="110278" x="4460875" y="2833688"/>
          <p14:tracePt t="110301" x="4435475" y="2833688"/>
          <p14:tracePt t="110349" x="4411663" y="2833688"/>
          <p14:tracePt t="110357" x="4400550" y="2833688"/>
          <p14:tracePt t="110365" x="4364038" y="2833688"/>
          <p14:tracePt t="110373" x="4340225" y="2833688"/>
          <p14:tracePt t="110381" x="4314825" y="2833688"/>
          <p14:tracePt t="110388" x="4267200" y="2833688"/>
          <p14:tracePt t="110397" x="4243388" y="2833688"/>
          <p14:tracePt t="110413" x="4219575" y="2820988"/>
          <p14:tracePt t="110421" x="4146550" y="2820988"/>
          <p14:tracePt t="110438" x="4135438" y="2820988"/>
          <p14:tracePt t="110445" x="4122738" y="2820988"/>
          <p14:tracePt t="110597" x="4110038" y="2808288"/>
          <p14:tracePt t="110949" x="4086225" y="2808288"/>
          <p14:tracePt t="110959" x="4025900" y="2808288"/>
          <p14:tracePt t="110965" x="3954463" y="2808288"/>
          <p14:tracePt t="110974" x="3894138" y="2808288"/>
          <p14:tracePt t="110982" x="3857625" y="2808288"/>
          <p14:tracePt t="110989" x="3773488" y="2808288"/>
          <p14:tracePt t="110997" x="3724275" y="2808288"/>
          <p14:tracePt t="111005" x="3676650" y="2808288"/>
          <p14:tracePt t="111012" x="3652838" y="2808288"/>
          <p14:tracePt t="111021" x="3592513" y="2808288"/>
          <p14:tracePt t="111030" x="3579813" y="2808288"/>
          <p14:tracePt t="111069" x="3568700" y="2808288"/>
          <p14:tracePt t="111093" x="3556000" y="2808288"/>
          <p14:tracePt t="111101" x="3495675" y="2844800"/>
          <p14:tracePt t="111109" x="3387725" y="2844800"/>
          <p14:tracePt t="111117" x="3290888" y="2868613"/>
          <p14:tracePt t="111128" x="3243263" y="2881313"/>
          <p14:tracePt t="111133" x="3217863" y="2881313"/>
          <p14:tracePt t="111145" x="3122613" y="2881313"/>
          <p14:tracePt t="111149" x="3073400" y="2881313"/>
          <p14:tracePt t="111165" x="3062288" y="2881313"/>
          <p14:tracePt t="111237" x="3038475" y="2894013"/>
          <p14:tracePt t="111261" x="2978150" y="2928938"/>
          <p14:tracePt t="111269" x="2941638" y="2928938"/>
          <p14:tracePt t="111278" x="2917825" y="2928938"/>
          <p14:tracePt t="111293" x="2905125" y="2941638"/>
          <p14:tracePt t="111301" x="2881313" y="2941638"/>
          <p14:tracePt t="111533" x="2857500" y="2941638"/>
          <p14:tracePt t="111581" x="2832100" y="2941638"/>
          <p14:tracePt t="111589" x="2808288" y="2941638"/>
          <p14:tracePt t="111605" x="2760663" y="2941638"/>
          <p14:tracePt t="111613" x="2747963" y="2941638"/>
          <p14:tracePt t="111621" x="2724150" y="2941638"/>
          <p14:tracePt t="111629" x="2652713" y="2941638"/>
          <p14:tracePt t="111636" x="2566988" y="2941638"/>
          <p14:tracePt t="111645" x="2532063" y="2941638"/>
          <p14:tracePt t="111652" x="2435225" y="2941638"/>
          <p14:tracePt t="111660" x="2278063" y="2941638"/>
          <p14:tracePt t="111668" x="2170113" y="2941638"/>
          <p14:tracePt t="111676" x="2133600" y="2965450"/>
          <p14:tracePt t="111685" x="2133600" y="2978150"/>
          <p14:tracePt t="111709" x="2109788" y="2978150"/>
          <p14:tracePt t="111717" x="2085975" y="2978150"/>
          <p14:tracePt t="111845" x="2060575" y="2978150"/>
          <p14:tracePt t="111869" x="2049463" y="2978150"/>
          <p14:tracePt t="111997" x="2036763" y="2965450"/>
          <p14:tracePt t="112061" x="2012950" y="2941638"/>
          <p14:tracePt t="112069" x="2012950" y="2928938"/>
          <p14:tracePt t="112077" x="1989138" y="2894013"/>
          <p14:tracePt t="112086" x="1941513" y="2844800"/>
          <p14:tracePt t="112094" x="1892300" y="2820988"/>
          <p14:tracePt t="112101" x="1881188" y="2797175"/>
          <p14:tracePt t="112111" x="1868488" y="2760663"/>
          <p14:tracePt t="112117" x="1831975" y="2724150"/>
          <p14:tracePt t="112128" x="1808163" y="2700338"/>
          <p14:tracePt t="112133" x="1795463" y="2663825"/>
          <p14:tracePt t="112144" x="1771650" y="2628900"/>
          <p14:tracePt t="112149" x="1760538" y="2616200"/>
          <p14:tracePt t="112165" x="1735138" y="2592388"/>
          <p14:tracePt t="113821" x="1735138" y="2616200"/>
          <p14:tracePt t="113829" x="1735138" y="2700338"/>
          <p14:tracePt t="113837" x="1771650" y="2857500"/>
          <p14:tracePt t="113846" x="1795463" y="2965450"/>
          <p14:tracePt t="113853" x="1831975" y="3170238"/>
          <p14:tracePt t="113861" x="1905000" y="3387725"/>
          <p14:tracePt t="113869" x="1916113" y="3471863"/>
          <p14:tracePt t="113877" x="1916113" y="3544888"/>
          <p14:tracePt t="113885" x="2025650" y="3760788"/>
          <p14:tracePt t="113894" x="2025650" y="3810000"/>
          <p14:tracePt t="113912" x="2036763" y="3833813"/>
          <p14:tracePt t="113928" x="2025650" y="4135438"/>
          <p14:tracePt t="113934" x="2001838" y="4267200"/>
          <p14:tracePt t="113945" x="1976438" y="4376738"/>
          <p14:tracePt t="113949" x="1905000" y="4471988"/>
          <p14:tracePt t="113958" x="1808163" y="4618038"/>
          <p14:tracePt t="113965" x="1700213" y="4749800"/>
          <p14:tracePt t="113974" x="1639888" y="4894263"/>
          <p14:tracePt t="113981" x="1543050" y="5014913"/>
          <p14:tracePt t="113990" x="1543050" y="5159375"/>
          <p14:tracePt t="113996" x="1458913" y="5353050"/>
          <p14:tracePt t="114003" x="1446213" y="5364163"/>
          <p14:tracePt t="114365" x="1422400" y="5364163"/>
          <p14:tracePt t="114373" x="1422400" y="5353050"/>
          <p14:tracePt t="114446" x="1409700" y="5353050"/>
          <p14:tracePt t="114533" x="1409700" y="5364163"/>
          <p14:tracePt t="114549" x="1409700" y="5376863"/>
          <p14:tracePt t="114581" x="1409700" y="5413375"/>
          <p14:tracePt t="114589" x="1385888" y="5437188"/>
          <p14:tracePt t="114598" x="1385888" y="5473700"/>
          <p14:tracePt t="114606" x="1362075" y="5484813"/>
          <p14:tracePt t="114614" x="1362075" y="5497513"/>
          <p14:tracePt t="114621" x="1362075" y="5557838"/>
          <p14:tracePt t="114629" x="1362075" y="5570538"/>
          <p14:tracePt t="114637" x="1338263" y="5618163"/>
          <p14:tracePt t="114653" x="1338263" y="5630863"/>
          <p14:tracePt t="114660" x="1290638" y="5702300"/>
          <p14:tracePt t="114668" x="1290638" y="5859463"/>
          <p14:tracePt t="114675" x="1290638" y="5895975"/>
          <p14:tracePt t="114684" x="1362075" y="5943600"/>
          <p14:tracePt t="114693" x="1374775" y="5967413"/>
          <p14:tracePt t="114700" x="1374775" y="5980113"/>
          <p14:tracePt t="114716" x="1385888" y="5980113"/>
          <p14:tracePt t="114725" x="1398588" y="6016625"/>
          <p14:tracePt t="114732" x="1422400" y="6027738"/>
          <p14:tracePt t="114756" x="1422400" y="6076950"/>
          <p14:tracePt t="114764" x="1422400" y="6088063"/>
          <p14:tracePt t="114772" x="1409700" y="6100763"/>
          <p14:tracePt t="114780" x="1374775" y="6124575"/>
          <p14:tracePt t="114788" x="1362075" y="6135688"/>
          <p14:tracePt t="114796" x="1349375" y="6148388"/>
          <p14:tracePt t="114804" x="1338263" y="6184900"/>
          <p14:tracePt t="114813" x="1338263" y="6196013"/>
          <p14:tracePt t="114844" x="1338263" y="6208713"/>
          <p14:tracePt t="114860" x="1301750" y="6245225"/>
          <p14:tracePt t="114869" x="1290638" y="6256338"/>
          <p14:tracePt t="114878" x="1277938" y="6292850"/>
          <p14:tracePt t="114885" x="1254125" y="6342063"/>
          <p14:tracePt t="114894" x="1217613" y="6389688"/>
          <p14:tracePt t="114901" x="1204913" y="6450013"/>
          <p14:tracePt t="114911" x="1181100" y="6486525"/>
          <p14:tracePt t="114930" x="1169988" y="6570663"/>
          <p14:tracePt t="114944" x="1084263" y="6618288"/>
          <p14:tracePt t="114950" x="1084263" y="6667500"/>
          <p14:tracePt t="114957" x="1084263" y="6678613"/>
          <p14:tracePt t="114966" x="1049338" y="6727825"/>
          <p14:tracePt t="114973" x="1049338" y="6751638"/>
          <p14:tracePt t="114982" x="1036638" y="6775450"/>
          <p14:tracePt t="114998" x="1012825" y="6799263"/>
          <p14:tracePt t="115005" x="1000125" y="6835775"/>
          <p14:tracePt t="115013" x="989013" y="6859588"/>
          <p14:tracePt t="115021" x="989013" y="6896100"/>
          <p14:tracePt t="115029" x="952500" y="6943725"/>
          <p14:tracePt t="115053" x="952500" y="6956425"/>
          <p14:tracePt t="115079" x="952500" y="6967538"/>
          <p14:tracePt t="115125" x="952500" y="6992938"/>
          <p14:tracePt t="115229" x="952500" y="7004050"/>
          <p14:tracePt t="115237" x="963613" y="7004050"/>
          <p14:tracePt t="115245" x="1000125" y="7004050"/>
          <p14:tracePt t="115253" x="1012825" y="7004050"/>
          <p14:tracePt t="115263" x="1023938" y="7004050"/>
          <p14:tracePt t="115269" x="1036638" y="7004050"/>
          <p14:tracePt t="115285" x="1060450" y="7016750"/>
          <p14:tracePt t="115294" x="1060450" y="7040563"/>
          <p14:tracePt t="115301" x="1073150" y="7040563"/>
          <p14:tracePt t="115311" x="1096963" y="7064375"/>
          <p14:tracePt t="115318" x="1109663" y="7064375"/>
          <p14:tracePt t="115327" x="1144588" y="7064375"/>
          <p14:tracePt t="115333" x="1181100" y="7064375"/>
          <p14:tracePt t="115344" x="1325563" y="7100888"/>
          <p14:tracePt t="115349" x="1506538" y="7100888"/>
          <p14:tracePt t="115357" x="1700213" y="7197725"/>
          <p14:tracePt t="115373" x="1844675" y="7281863"/>
          <p14:tracePt t="115381" x="2025650" y="7318375"/>
          <p14:tracePt t="115389" x="2085975" y="7353300"/>
          <p14:tracePt t="115397" x="2181225" y="7402513"/>
          <p14:tracePt t="115405" x="2278063" y="7402513"/>
          <p14:tracePt t="115413" x="2338388" y="7402513"/>
          <p14:tracePt t="115421" x="2446338" y="7439025"/>
          <p14:tracePt t="115428" x="2482850" y="7450138"/>
          <p14:tracePt t="115437" x="2579688" y="7450138"/>
          <p14:tracePt t="115445" x="2640013" y="7450138"/>
          <p14:tracePt t="115452" x="2760663" y="7450138"/>
          <p14:tracePt t="115460" x="2844800" y="7473950"/>
          <p14:tracePt t="115468" x="2844800" y="7305675"/>
          <p14:tracePt t="115476" x="2857500" y="7258050"/>
          <p14:tracePt t="115484" x="3013075" y="7281863"/>
          <p14:tracePt t="115493" x="3170238" y="7281863"/>
          <p14:tracePt t="115509" x="3194050" y="7305675"/>
          <p14:tracePt t="115526" x="3243263" y="7281863"/>
          <p14:tracePt t="115542" x="3267075" y="7281863"/>
          <p14:tracePt t="115548" x="3351213" y="7329488"/>
          <p14:tracePt t="115556" x="3398838" y="7329488"/>
          <p14:tracePt t="115564" x="3424238" y="7329488"/>
          <p14:tracePt t="115572" x="3484563" y="7318375"/>
          <p14:tracePt t="115580" x="3495675" y="7329488"/>
          <p14:tracePt t="115588" x="3532188" y="7318375"/>
          <p14:tracePt t="115596" x="3713163" y="7342188"/>
          <p14:tracePt t="115604" x="3881438" y="7402513"/>
          <p14:tracePt t="115612" x="3905250" y="7413625"/>
          <p14:tracePt t="115620" x="3989388" y="7426325"/>
          <p14:tracePt t="115628" x="4025900" y="7426325"/>
          <p14:tracePt t="115636" x="4086225" y="7426325"/>
          <p14:tracePt t="115644" x="4110038" y="7426325"/>
          <p14:tracePt t="115652" x="4122738" y="7426325"/>
          <p14:tracePt t="115684" x="4146550" y="7426325"/>
          <p14:tracePt t="115692" x="4206875" y="7426325"/>
          <p14:tracePt t="115700" x="4219575" y="7439025"/>
          <p14:tracePt t="115709" x="4303713" y="7473950"/>
          <p14:tracePt t="115716" x="4411663" y="7523163"/>
          <p14:tracePt t="115726" x="4521200" y="7546975"/>
          <p14:tracePt t="116118" x="6461125" y="7426325"/>
          <p14:tracePt t="116126" x="6484938" y="7389813"/>
          <p14:tracePt t="116134" x="6484938" y="7342188"/>
          <p14:tracePt t="116144" x="6484938" y="7269163"/>
          <p14:tracePt t="116149" x="6484938" y="7221538"/>
          <p14:tracePt t="116156" x="6484938" y="7148513"/>
          <p14:tracePt t="116164" x="6484938" y="7088188"/>
          <p14:tracePt t="116172" x="6497638" y="7053263"/>
          <p14:tracePt t="116180" x="6497638" y="6992938"/>
          <p14:tracePt t="116187" x="6497638" y="6932613"/>
          <p14:tracePt t="116196" x="6497638" y="6859588"/>
          <p14:tracePt t="116204" x="6497638" y="6799263"/>
          <p14:tracePt t="116212" x="6497638" y="6762750"/>
          <p14:tracePt t="116220" x="6497638" y="6702425"/>
          <p14:tracePt t="116228" x="6497638" y="6642100"/>
          <p14:tracePt t="116236" x="6497638" y="6581775"/>
          <p14:tracePt t="116244" x="6497638" y="6570663"/>
          <p14:tracePt t="116252" x="6497638" y="6510338"/>
          <p14:tracePt t="116268" x="6534150" y="6462713"/>
          <p14:tracePt t="116276" x="6534150" y="6402388"/>
          <p14:tracePt t="116284" x="6557963" y="6342063"/>
          <p14:tracePt t="116292" x="6594475" y="6316663"/>
          <p14:tracePt t="116300" x="6581775" y="6269038"/>
          <p14:tracePt t="116309" x="6594475" y="6221413"/>
          <p14:tracePt t="116316" x="6545263" y="6124575"/>
          <p14:tracePt t="116326" x="6424613" y="5980113"/>
          <p14:tracePt t="116332" x="6413500" y="5943600"/>
          <p14:tracePt t="116342" x="6413500" y="5930900"/>
          <p14:tracePt t="116348" x="6400800" y="5907088"/>
          <p14:tracePt t="116356" x="6389688" y="5895975"/>
          <p14:tracePt t="116364" x="6389688" y="5846763"/>
          <p14:tracePt t="116372" x="6376988" y="5799138"/>
          <p14:tracePt t="116380" x="6376988" y="5762625"/>
          <p14:tracePt t="116388" x="6376988" y="5749925"/>
          <p14:tracePt t="116404" x="6353175" y="5665788"/>
          <p14:tracePt t="116412" x="6353175" y="5534025"/>
          <p14:tracePt t="116420" x="6353175" y="5484813"/>
          <p14:tracePt t="116436" x="6340475" y="5424488"/>
          <p14:tracePt t="116444" x="6340475" y="5353050"/>
          <p14:tracePt t="116452" x="6340475" y="5292725"/>
          <p14:tracePt t="116460" x="6340475" y="5268913"/>
          <p14:tracePt t="116468" x="6340475" y="5245100"/>
          <p14:tracePt t="116476" x="6340475" y="5195888"/>
          <p14:tracePt t="116500" x="6340475" y="5172075"/>
          <p14:tracePt t="116541" x="6316663" y="5148263"/>
          <p14:tracePt t="116549" x="6303963" y="5135563"/>
          <p14:tracePt t="116559" x="6280150" y="5124450"/>
          <p14:tracePt t="116565" x="6256338" y="5124450"/>
          <p14:tracePt t="116573" x="6232525" y="5099050"/>
          <p14:tracePt t="116582" x="6208713" y="5087938"/>
          <p14:tracePt t="116589" x="6159500" y="5051425"/>
          <p14:tracePt t="116597" x="6148388" y="5027613"/>
          <p14:tracePt t="116605" x="6088063" y="5014913"/>
          <p14:tracePt t="116613" x="6075363" y="5003800"/>
          <p14:tracePt t="116621" x="6051550" y="5003800"/>
          <p14:tracePt t="116661" x="6038850" y="5003800"/>
          <p14:tracePt t="116669" x="6027738" y="4991100"/>
          <p14:tracePt t="116709" x="6003925" y="4967288"/>
          <p14:tracePt t="116726" x="5991225" y="4967288"/>
          <p14:tracePt t="116734" x="5978525" y="4967288"/>
          <p14:tracePt t="116749" x="5967413" y="4978400"/>
          <p14:tracePt t="116759" x="5834063" y="5027613"/>
          <p14:tracePt t="116765" x="5762625" y="5027613"/>
          <p14:tracePt t="116773" x="5726113" y="5027613"/>
          <p14:tracePt t="116781" x="5702300" y="5014913"/>
          <p14:tracePt t="116789" x="5665788" y="5014913"/>
          <p14:tracePt t="116798" x="5605463" y="5014913"/>
          <p14:tracePt t="116806" x="5472113" y="5014913"/>
          <p14:tracePt t="116813" x="5340350" y="5014913"/>
          <p14:tracePt t="116821" x="5135563" y="5014913"/>
          <p14:tracePt t="116830" x="4941888" y="4978400"/>
          <p14:tracePt t="116837" x="4906963" y="4943475"/>
          <p14:tracePt t="116844" x="4676775" y="4930775"/>
          <p14:tracePt t="116853" x="4652963" y="4943475"/>
          <p14:tracePt t="116861" x="4568825" y="4943475"/>
          <p14:tracePt t="116869" x="4495800" y="4943475"/>
          <p14:tracePt t="116876" x="4411663" y="4954588"/>
          <p14:tracePt t="116884" x="4400550" y="4954588"/>
          <p14:tracePt t="116892" x="4291013" y="4954588"/>
          <p14:tracePt t="116900" x="4279900" y="4954588"/>
          <p14:tracePt t="116916" x="4256088" y="4954588"/>
          <p14:tracePt t="116925" x="4219575" y="4954588"/>
          <p14:tracePt t="116948" x="4206875" y="4954588"/>
          <p14:tracePt t="116956" x="4195763" y="4967288"/>
          <p14:tracePt t="116964" x="4170363" y="5003800"/>
          <p14:tracePt t="116972" x="4256088" y="5027613"/>
          <p14:tracePt t="116980" x="4135438" y="5111750"/>
          <p14:tracePt t="116988" x="4098925" y="5124450"/>
          <p14:tracePt t="116996" x="4075113" y="5124450"/>
          <p14:tracePt t="117004" x="4002088" y="5135563"/>
          <p14:tracePt t="117012" x="3833813" y="5111750"/>
          <p14:tracePt t="117020" x="3652838" y="5087938"/>
          <p14:tracePt t="117029" x="3592513" y="5075238"/>
          <p14:tracePt t="117042" x="3484563" y="5014913"/>
          <p14:tracePt t="117044" x="3424238" y="5014913"/>
          <p14:tracePt t="117077" x="3398838" y="5014913"/>
          <p14:tracePt t="117084" x="3387725" y="5014913"/>
          <p14:tracePt t="117092" x="3375025" y="5014913"/>
          <p14:tracePt t="117116" x="3351213" y="5014913"/>
          <p14:tracePt t="117148" x="3327400" y="5014913"/>
          <p14:tracePt t="117156" x="3206750" y="5014913"/>
          <p14:tracePt t="117164" x="3146425" y="5014913"/>
          <p14:tracePt t="117180" x="3073400" y="5014913"/>
          <p14:tracePt t="117188" x="2989263" y="4954588"/>
          <p14:tracePt t="117196" x="2868613" y="4918075"/>
          <p14:tracePt t="117204" x="2808288" y="4906963"/>
          <p14:tracePt t="117212" x="2736850" y="4894263"/>
          <p14:tracePt t="117220" x="2652713" y="4870450"/>
          <p14:tracePt t="117228" x="2603500" y="4846638"/>
          <p14:tracePt t="117309" x="2532063" y="4846638"/>
          <p14:tracePt t="117319" x="2471738" y="4846638"/>
          <p14:tracePt t="117326" x="2411413" y="4846638"/>
          <p14:tracePt t="117333" x="2398713" y="4846638"/>
          <p14:tracePt t="117344" x="2351088" y="4846638"/>
          <p14:tracePt t="117349" x="2338388" y="4846638"/>
          <p14:tracePt t="117357" x="2254250" y="4846638"/>
          <p14:tracePt t="117365" x="2230438" y="4846638"/>
          <p14:tracePt t="117373" x="2146300" y="4857750"/>
          <p14:tracePt t="117381" x="2133600" y="4857750"/>
          <p14:tracePt t="117389" x="2120900" y="4870450"/>
          <p14:tracePt t="117398" x="2085975" y="4870450"/>
          <p14:tracePt t="117405" x="2073275" y="4883150"/>
          <p14:tracePt t="117413" x="2060575" y="4906963"/>
          <p14:tracePt t="117437" x="2036763" y="4906963"/>
          <p14:tracePt t="117469" x="2025650" y="4906963"/>
          <p14:tracePt t="117476" x="2012950" y="4918075"/>
          <p14:tracePt t="117493" x="2012950" y="4930775"/>
          <p14:tracePt t="117502" x="1952625" y="4954588"/>
          <p14:tracePt t="117512" x="1941513" y="4954588"/>
          <p14:tracePt t="117527" x="1892300" y="4967288"/>
          <p14:tracePt t="117533" x="1831975" y="4991100"/>
          <p14:tracePt t="117544" x="1724025" y="5003800"/>
          <p14:tracePt t="117589" x="1700213" y="5027613"/>
          <p14:tracePt t="117598" x="1651000" y="5027613"/>
          <p14:tracePt t="117606" x="1639888" y="5038725"/>
          <p14:tracePt t="117710" x="1639888" y="5051425"/>
          <p14:tracePt t="117741" x="1627188" y="5051425"/>
          <p14:tracePt t="117749" x="1590675" y="5064125"/>
          <p14:tracePt t="117757" x="1590675" y="5075238"/>
          <p14:tracePt t="117768" x="1579563" y="5075238"/>
          <p14:tracePt t="117781" x="1543050" y="5064125"/>
          <p14:tracePt t="117789" x="1543050" y="5051425"/>
          <p14:tracePt t="118149" x="1543050" y="5038725"/>
          <p14:tracePt t="120790" x="1555750" y="5038725"/>
          <p14:tracePt t="120797" x="1616075" y="5064125"/>
          <p14:tracePt t="120804" x="1639888" y="5099050"/>
          <p14:tracePt t="120815" x="1639888" y="5111750"/>
          <p14:tracePt t="120821" x="1639888" y="5159375"/>
          <p14:tracePt t="120830" x="1639888" y="5172075"/>
          <p14:tracePt t="120844" x="1639888" y="5184775"/>
          <p14:tracePt t="120852" x="1639888" y="5195888"/>
          <p14:tracePt t="120859" x="1639888" y="5208588"/>
          <p14:tracePt t="120868" x="1639888" y="5219700"/>
          <p14:tracePt t="120876" x="1651000" y="5232400"/>
          <p14:tracePt t="120884" x="1663700" y="5256213"/>
          <p14:tracePt t="120899" x="1663700" y="5280025"/>
          <p14:tracePt t="120907" x="1663700" y="5292725"/>
          <p14:tracePt t="120915" x="1663700" y="5316538"/>
          <p14:tracePt t="120932" x="1663700" y="5329238"/>
          <p14:tracePt t="120942" x="1663700" y="5353050"/>
          <p14:tracePt t="120948" x="1663700" y="5400675"/>
          <p14:tracePt t="120964" x="1663700" y="5424488"/>
          <p14:tracePt t="120980" x="1651000" y="5437188"/>
          <p14:tracePt t="120988" x="1639888" y="5461000"/>
          <p14:tracePt t="121004" x="1627188" y="5461000"/>
          <p14:tracePt t="121028" x="1616075" y="5461000"/>
          <p14:tracePt t="121261" x="1603375" y="5521325"/>
          <p14:tracePt t="121269" x="1616075" y="5521325"/>
          <p14:tracePt t="121277" x="1676400" y="5521325"/>
          <p14:tracePt t="121285" x="1676400" y="5534025"/>
          <p14:tracePt t="121294" x="1676400" y="5545138"/>
          <p14:tracePt t="121349" x="1676400" y="5605463"/>
          <p14:tracePt t="121357" x="1676400" y="5665788"/>
          <p14:tracePt t="121366" x="1676400" y="5749925"/>
          <p14:tracePt t="121373" x="1676400" y="5775325"/>
          <p14:tracePt t="121404" x="1676400" y="5835650"/>
          <p14:tracePt t="121413" x="1687513" y="5895975"/>
          <p14:tracePt t="121421" x="1687513" y="5930900"/>
          <p14:tracePt t="121428" x="1687513" y="5980113"/>
          <p14:tracePt t="121437" x="1651000" y="6051550"/>
          <p14:tracePt t="121445" x="1651000" y="6076950"/>
          <p14:tracePt t="121452" x="1651000" y="6135688"/>
          <p14:tracePt t="121461" x="1651000" y="6184900"/>
          <p14:tracePt t="121468" x="1651000" y="6196013"/>
          <p14:tracePt t="121500" x="1639888" y="6232525"/>
          <p14:tracePt t="121509" x="1627188" y="6245225"/>
          <p14:tracePt t="121565" x="1616075" y="6256338"/>
          <p14:tracePt t="121573" x="1616075" y="6269038"/>
          <p14:tracePt t="121581" x="1616075" y="6292850"/>
          <p14:tracePt t="121589" x="1616075" y="6329363"/>
          <p14:tracePt t="121605" x="1616075" y="6342063"/>
          <p14:tracePt t="121637" x="1616075" y="6353175"/>
          <p14:tracePt t="121645" x="1616075" y="6376988"/>
          <p14:tracePt t="121662" x="1616075" y="6389688"/>
          <p14:tracePt t="121669" x="1616075" y="6402388"/>
          <p14:tracePt t="121678" x="1616075" y="6437313"/>
          <p14:tracePt t="121685" x="1616075" y="6486525"/>
          <p14:tracePt t="121694" x="1616075" y="6521450"/>
          <p14:tracePt t="121701" x="1616075" y="6581775"/>
          <p14:tracePt t="121712" x="1616075" y="6702425"/>
          <p14:tracePt t="121717" x="1603375" y="6715125"/>
          <p14:tracePt t="121728" x="1603375" y="6751638"/>
          <p14:tracePt t="121733" x="1627188" y="6835775"/>
          <p14:tracePt t="121744" x="1627188" y="6859588"/>
          <p14:tracePt t="121749" x="1627188" y="6896100"/>
          <p14:tracePt t="121757" x="1627188" y="6908800"/>
          <p14:tracePt t="121773" x="1639888" y="6919913"/>
          <p14:tracePt t="121789" x="1639888" y="6943725"/>
          <p14:tracePt t="121798" x="1639888" y="6956425"/>
          <p14:tracePt t="121805" x="1639888" y="6967538"/>
          <p14:tracePt t="121813" x="1639888" y="7004050"/>
          <p14:tracePt t="121821" x="1639888" y="7016750"/>
          <p14:tracePt t="121829" x="1651000" y="7040563"/>
          <p14:tracePt t="121845" x="1663700" y="7053263"/>
          <p14:tracePt t="121877" x="1676400" y="7064375"/>
          <p14:tracePt t="121885" x="1687513" y="7088188"/>
          <p14:tracePt t="121901" x="1735138" y="7100888"/>
          <p14:tracePt t="121930" x="1747838" y="7113588"/>
          <p14:tracePt t="122181" x="1784350" y="7113588"/>
          <p14:tracePt t="122188" x="1881188" y="7113588"/>
          <p14:tracePt t="122197" x="1976438" y="7113588"/>
          <p14:tracePt t="122205" x="2109788" y="7113588"/>
          <p14:tracePt t="122214" x="2193925" y="7148513"/>
          <p14:tracePt t="122221" x="2230438" y="7173913"/>
          <p14:tracePt t="122229" x="2266950" y="7173913"/>
          <p14:tracePt t="122237" x="2411413" y="7124700"/>
          <p14:tracePt t="122245" x="2519363" y="7161213"/>
          <p14:tracePt t="122252" x="2532063" y="7161213"/>
          <p14:tracePt t="122261" x="2700338" y="7221538"/>
          <p14:tracePt t="122269" x="2857500" y="7208838"/>
          <p14:tracePt t="122278" x="2941638" y="7269163"/>
          <p14:tracePt t="122285" x="2978150" y="7318375"/>
          <p14:tracePt t="122296" x="3038475" y="7353300"/>
          <p14:tracePt t="122301" x="3049588" y="7353300"/>
          <p14:tracePt t="122317" x="3073400" y="7353300"/>
          <p14:tracePt t="122328" x="3109913" y="7342188"/>
          <p14:tracePt t="122333" x="3133725" y="7342188"/>
          <p14:tracePt t="122344" x="3217863" y="7342188"/>
          <p14:tracePt t="122349" x="3243263" y="7342188"/>
          <p14:tracePt t="122373" x="3338513" y="7342188"/>
          <p14:tracePt t="122381" x="3519488" y="7342188"/>
          <p14:tracePt t="122389" x="3629025" y="7342188"/>
          <p14:tracePt t="122397" x="3773488" y="7342188"/>
          <p14:tracePt t="122405" x="3881438" y="7342188"/>
          <p14:tracePt t="122415" x="3941763" y="7342188"/>
          <p14:tracePt t="122421" x="3954463" y="7342188"/>
          <p14:tracePt t="122429" x="4002088" y="7342188"/>
          <p14:tracePt t="122437" x="4014788" y="7342188"/>
          <p14:tracePt t="122444" x="4002088" y="7342188"/>
          <p14:tracePt t="122461" x="4014788" y="7342188"/>
          <p14:tracePt t="122533" x="4049713" y="7342188"/>
          <p14:tracePt t="122544" x="4170363" y="7318375"/>
          <p14:tracePt t="122550" x="4256088" y="7318375"/>
          <p14:tracePt t="122557" x="4460875" y="7342188"/>
          <p14:tracePt t="122565" x="4495800" y="7342188"/>
          <p14:tracePt t="122572" x="4508500" y="7342188"/>
          <p14:tracePt t="122580" x="4532313" y="7329488"/>
          <p14:tracePt t="122588" x="4616450" y="7329488"/>
          <p14:tracePt t="122597" x="4616450" y="7318375"/>
          <p14:tracePt t="122604" x="4713288" y="7342188"/>
          <p14:tracePt t="122677" x="4725988" y="7342188"/>
          <p14:tracePt t="122684" x="4918075" y="7353300"/>
          <p14:tracePt t="122693" x="5051425" y="7413625"/>
          <p14:tracePt t="122701" x="5207000" y="7439025"/>
          <p14:tracePt t="122711" x="5292725" y="7450138"/>
          <p14:tracePt t="122717" x="5327650" y="7450138"/>
          <p14:tracePt t="122728" x="5411788" y="7473950"/>
          <p14:tracePt t="122733" x="5424488" y="7473950"/>
          <p14:tracePt t="122744" x="5448300" y="7510463"/>
          <p14:tracePt t="122813" x="5461000" y="7510463"/>
          <p14:tracePt t="122893" x="5484813" y="7510463"/>
          <p14:tracePt t="122901" x="5508625" y="7534275"/>
          <p14:tracePt t="122982" x="5557838" y="7546975"/>
          <p14:tracePt t="122989" x="5592763" y="7546975"/>
          <p14:tracePt t="122999" x="5618163" y="7546975"/>
          <p14:tracePt t="123005" x="5678488" y="7499350"/>
          <p14:tracePt t="123013" x="5726113" y="7473950"/>
          <p14:tracePt t="123021" x="5786438" y="7450138"/>
          <p14:tracePt t="123031" x="5846763" y="7402513"/>
          <p14:tracePt t="123037" x="5918200" y="7366000"/>
          <p14:tracePt t="123052" x="5918200" y="7342188"/>
          <p14:tracePt t="123059" x="5930900" y="7305675"/>
          <p14:tracePt t="123068" x="5943600" y="7305675"/>
          <p14:tracePt t="123076" x="5930900" y="7305675"/>
          <p14:tracePt t="123100" x="5930900" y="7281863"/>
          <p14:tracePt t="123221" x="5918200" y="7269163"/>
          <p14:tracePt t="123232" x="5918200" y="7234238"/>
          <p14:tracePt t="123237" x="5918200" y="7208838"/>
          <p14:tracePt t="123245" x="5918200" y="7197725"/>
          <p14:tracePt t="123253" x="5918200" y="7173913"/>
          <p14:tracePt t="123293" x="5918200" y="7161213"/>
          <p14:tracePt t="123309" x="5918200" y="7148513"/>
          <p14:tracePt t="123317" x="5918200" y="7137400"/>
          <p14:tracePt t="123326" x="5918200" y="7124700"/>
          <p14:tracePt t="123333" x="5918200" y="7113588"/>
          <p14:tracePt t="123343" x="5930900" y="7077075"/>
          <p14:tracePt t="123349" x="5930900" y="7040563"/>
          <p14:tracePt t="123357" x="5943600" y="7027863"/>
          <p14:tracePt t="123373" x="5954713" y="7004050"/>
          <p14:tracePt t="123381" x="5954713" y="6980238"/>
          <p14:tracePt t="123389" x="5954713" y="6956425"/>
          <p14:tracePt t="123397" x="5954713" y="6908800"/>
          <p14:tracePt t="123405" x="5954713" y="6883400"/>
          <p14:tracePt t="123414" x="5954713" y="6848475"/>
          <p14:tracePt t="123429" x="5954713" y="6823075"/>
          <p14:tracePt t="123437" x="5954713" y="6775450"/>
          <p14:tracePt t="123445" x="5954713" y="6702425"/>
          <p14:tracePt t="123453" x="5954713" y="6642100"/>
          <p14:tracePt t="123461" x="5967413" y="6546850"/>
          <p14:tracePt t="123469" x="5978525" y="6521450"/>
          <p14:tracePt t="123478" x="5978525" y="6426200"/>
          <p14:tracePt t="123485" x="5978525" y="6316663"/>
          <p14:tracePt t="123494" x="5978525" y="6256338"/>
          <p14:tracePt t="123501" x="6015038" y="6172200"/>
          <p14:tracePt t="123511" x="6015038" y="6124575"/>
          <p14:tracePt t="123517" x="6027738" y="6088063"/>
          <p14:tracePt t="123528" x="6027738" y="6040438"/>
          <p14:tracePt t="123533" x="6027738" y="5991225"/>
          <p14:tracePt t="123544" x="6027738" y="5919788"/>
          <p14:tracePt t="123549" x="6027738" y="5870575"/>
          <p14:tracePt t="123557" x="6064250" y="5786438"/>
          <p14:tracePt t="123565" x="6064250" y="5762625"/>
          <p14:tracePt t="123573" x="6064250" y="5749925"/>
          <p14:tracePt t="123581" x="6064250" y="5715000"/>
          <p14:tracePt t="123589" x="6075363" y="5702300"/>
          <p14:tracePt t="123605" x="6075363" y="5678488"/>
          <p14:tracePt t="123621" x="6088063" y="5665788"/>
          <p14:tracePt t="123637" x="6088063" y="5654675"/>
          <p14:tracePt t="123645" x="6088063" y="5641975"/>
          <p14:tracePt t="123653" x="6099175" y="5605463"/>
          <p14:tracePt t="123661" x="6099175" y="5581650"/>
          <p14:tracePt t="123670" x="6099175" y="5534025"/>
          <p14:tracePt t="123678" x="6099175" y="5484813"/>
          <p14:tracePt t="123685" x="6099175" y="5400675"/>
          <p14:tracePt t="123694" x="6099175" y="5376863"/>
          <p14:tracePt t="123701" x="6099175" y="5340350"/>
          <p14:tracePt t="123710" x="6099175" y="5316538"/>
          <p14:tracePt t="123717" x="6099175" y="5268913"/>
          <p14:tracePt t="123733" x="6099175" y="5256213"/>
          <p14:tracePt t="123744" x="6099175" y="5245100"/>
          <p14:tracePt t="123781" x="6099175" y="5232400"/>
          <p14:tracePt t="123789" x="6099175" y="5219700"/>
          <p14:tracePt t="123805" x="6099175" y="5208588"/>
          <p14:tracePt t="123813" x="6088063" y="5184775"/>
          <p14:tracePt t="123830" x="6064250" y="5172075"/>
          <p14:tracePt t="123837" x="6051550" y="5172075"/>
          <p14:tracePt t="123845" x="6015038" y="5148263"/>
          <p14:tracePt t="123853" x="5978525" y="5124450"/>
          <p14:tracePt t="123861" x="5930900" y="5124450"/>
          <p14:tracePt t="123877" x="5846763" y="5124450"/>
          <p14:tracePt t="123885" x="5834063" y="5124450"/>
          <p14:tracePt t="123894" x="5749925" y="5124450"/>
          <p14:tracePt t="123900" x="5316538" y="5099050"/>
          <p14:tracePt t="123911" x="5159375" y="5099050"/>
          <p14:tracePt t="123931" x="4797425" y="5087938"/>
          <p14:tracePt t="123934" x="4592638" y="5087938"/>
          <p14:tracePt t="123944" x="4521200" y="5087938"/>
          <p14:tracePt t="123948" x="4267200" y="5087938"/>
          <p14:tracePt t="123956" x="4183063" y="5087938"/>
          <p14:tracePt t="123964" x="4098925" y="5064125"/>
          <p14:tracePt t="123972" x="3941763" y="5075238"/>
          <p14:tracePt t="123980" x="3810000" y="5027613"/>
          <p14:tracePt t="123988" x="3592513" y="5003800"/>
          <p14:tracePt t="123996" x="3424238" y="5003800"/>
          <p14:tracePt t="124004" x="3133725" y="5003800"/>
          <p14:tracePt t="124012" x="2905125" y="5003800"/>
          <p14:tracePt t="124020" x="2676525" y="4991100"/>
          <p14:tracePt t="124028" x="2471738" y="4991100"/>
          <p14:tracePt t="124036" x="2290763" y="4991100"/>
          <p14:tracePt t="124044" x="2157413" y="5027613"/>
          <p14:tracePt t="124052" x="1965325" y="5051425"/>
          <p14:tracePt t="124060" x="1808163" y="5135563"/>
          <p14:tracePt t="124068" x="1795463" y="5148263"/>
          <p14:tracePt t="124076" x="1747838" y="5148263"/>
          <p14:tracePt t="124084" x="1663700" y="5148263"/>
          <p14:tracePt t="124092" x="1579563" y="5148263"/>
          <p14:tracePt t="124101" x="1482725" y="5148263"/>
          <p14:tracePt t="124109" x="1325563" y="5148263"/>
          <p14:tracePt t="124116" x="1290638" y="5148263"/>
          <p14:tracePt t="124125" x="1204913" y="5148263"/>
          <p14:tracePt t="124132" x="1169988" y="5148263"/>
          <p14:tracePt t="124142" x="1144588" y="5148263"/>
          <p14:tracePt t="124156" x="1096963" y="5148263"/>
          <p14:tracePt t="125069" x="1133475" y="5148263"/>
          <p14:tracePt t="125085" x="1157288" y="5148263"/>
          <p14:tracePt t="125101" x="1181100" y="5148263"/>
          <p14:tracePt t="125110" x="1217613" y="5148263"/>
          <p14:tracePt t="125117" x="1254125" y="5111750"/>
          <p14:tracePt t="125127" x="1301750" y="5111750"/>
          <p14:tracePt t="125144" x="1374775" y="5075238"/>
          <p14:tracePt t="125149" x="1470025" y="5027613"/>
          <p14:tracePt t="125157" x="1555750" y="4954588"/>
          <p14:tracePt t="125166" x="1700213" y="4894263"/>
          <p14:tracePt t="125173" x="1820863" y="4749800"/>
          <p14:tracePt t="125181" x="1952625" y="4713288"/>
          <p14:tracePt t="125189" x="2146300" y="4605338"/>
          <p14:tracePt t="125197" x="2181225" y="4545013"/>
          <p14:tracePt t="125205" x="2181225" y="4532313"/>
          <p14:tracePt t="125213" x="2327275" y="4471988"/>
          <p14:tracePt t="125222" x="2411413" y="4411663"/>
          <p14:tracePt t="125229" x="2471738" y="4376738"/>
          <p14:tracePt t="125236" x="2543175" y="4316413"/>
          <p14:tracePt t="125244" x="2592388" y="4303713"/>
          <p14:tracePt t="125252" x="2652713" y="4267200"/>
          <p14:tracePt t="125259" x="2663825" y="4256088"/>
          <p14:tracePt t="125268" x="2687638" y="4232275"/>
          <p14:tracePt t="125284" x="2724150" y="4206875"/>
          <p14:tracePt t="125292" x="2736850" y="4171950"/>
          <p14:tracePt t="125308" x="2773363" y="4146550"/>
          <p14:tracePt t="125316" x="2784475" y="4135438"/>
          <p14:tracePt t="125332" x="2784475" y="4122738"/>
          <p14:tracePt t="125340" x="2797175" y="4098925"/>
          <p14:tracePt t="125390" x="2808288" y="4062413"/>
          <p14:tracePt t="125397" x="2832100" y="4038600"/>
          <p14:tracePt t="125407" x="2844800" y="4025900"/>
          <p14:tracePt t="125413" x="2857500" y="4002088"/>
          <p14:tracePt t="125423" x="2857500" y="3990975"/>
          <p14:tracePt t="125428" x="2857500" y="3978275"/>
          <p14:tracePt t="125437" x="2868613" y="3954463"/>
          <p14:tracePt t="125444" x="2868613" y="3941763"/>
          <p14:tracePt t="125452" x="2881313" y="3930650"/>
          <p14:tracePt t="126235" x="2844800" y="3930650"/>
          <p14:tracePt t="126259" x="2832100" y="3930650"/>
          <p14:tracePt t="126267" x="2797175" y="3930650"/>
          <p14:tracePt t="126275" x="2773363" y="3930650"/>
          <p14:tracePt t="126291" x="2724150" y="3930650"/>
          <p14:tracePt t="126299" x="2700338" y="3930650"/>
          <p14:tracePt t="126307" x="2687638" y="3930650"/>
          <p14:tracePt t="126315" x="2663825" y="3930650"/>
          <p14:tracePt t="126324" x="2592388" y="3930650"/>
          <p14:tracePt t="126339" x="2555875" y="3930650"/>
          <p14:tracePt t="126347" x="2471738" y="3930650"/>
          <p14:tracePt t="126355" x="2411413" y="3930650"/>
          <p14:tracePt t="126363" x="2338388" y="3930650"/>
          <p14:tracePt t="126371" x="2157413" y="3930650"/>
          <p14:tracePt t="126380" x="2073275" y="3930650"/>
          <p14:tracePt t="126388" x="1976438" y="3930650"/>
          <p14:tracePt t="126396" x="1916113" y="3930650"/>
          <p14:tracePt t="126412" x="1905000" y="3930650"/>
          <p14:tracePt t="126420" x="1868488" y="3930650"/>
          <p14:tracePt t="126436" x="1844675" y="3930650"/>
          <p14:tracePt t="126460" x="1831975" y="3930650"/>
          <p14:tracePt t="126485" x="1808163" y="3930650"/>
          <p14:tracePt t="126493" x="1771650" y="3930650"/>
          <p14:tracePt t="126501" x="1627188" y="3930650"/>
          <p14:tracePt t="126512" x="1603375" y="3930650"/>
          <p14:tracePt t="126517" x="1566863" y="3930650"/>
          <p14:tracePt t="126527" x="1543050" y="3930650"/>
          <p14:tracePt t="126533" x="1398588" y="3930650"/>
          <p14:tracePt t="126544" x="1338263" y="3930650"/>
          <p14:tracePt t="126549" x="1325563" y="3930650"/>
          <p14:tracePt t="126565" x="1314450" y="3930650"/>
          <p14:tracePt t="126829" x="1277938" y="3930650"/>
          <p14:tracePt t="126837" x="1254125" y="3930650"/>
          <p14:tracePt t="126845" x="1241425" y="3930650"/>
          <p14:tracePt t="126853" x="1230313" y="3930650"/>
          <p14:tracePt t="126861" x="1217613" y="3930650"/>
          <p14:tracePt t="126901" x="1204913" y="3941763"/>
          <p14:tracePt t="127269" x="1230313" y="3930650"/>
          <p14:tracePt t="127285" x="1230313" y="3917950"/>
          <p14:tracePt t="127293" x="1241425" y="3846513"/>
          <p14:tracePt t="127302" x="1290638" y="3810000"/>
          <p14:tracePt t="127311" x="1314450" y="3773488"/>
          <p14:tracePt t="127317" x="1362075" y="3736975"/>
          <p14:tracePt t="127327" x="1362075" y="3652838"/>
          <p14:tracePt t="127357" x="1338263" y="3640138"/>
          <p14:tracePt t="127366" x="1325563" y="3579813"/>
          <p14:tracePt t="127373" x="1325563" y="3544888"/>
          <p14:tracePt t="127383" x="1314450" y="3495675"/>
          <p14:tracePt t="127389" x="1349375" y="3411538"/>
          <p14:tracePt t="127397" x="1349375" y="3303588"/>
          <p14:tracePt t="127405" x="1374775" y="3194050"/>
          <p14:tracePt t="127413" x="1409700" y="3109913"/>
          <p14:tracePt t="127421" x="1435100" y="3049588"/>
          <p14:tracePt t="127428" x="1435100" y="2965450"/>
          <p14:tracePt t="127437" x="1435100" y="2857500"/>
          <p14:tracePt t="127444" x="1435100" y="2808288"/>
          <p14:tracePt t="127453" x="1422400" y="2724150"/>
          <p14:tracePt t="127462" x="1422400" y="2689225"/>
          <p14:tracePt t="127469" x="1422400" y="2676525"/>
          <p14:tracePt t="127478" x="1422400" y="2640013"/>
          <p14:tracePt t="127485" x="1422400" y="2628900"/>
          <p14:tracePt t="127494" x="1422400" y="2603500"/>
          <p14:tracePt t="127501" x="1422400" y="2555875"/>
          <p14:tracePt t="127511" x="1422400" y="2543175"/>
          <p14:tracePt t="127527" x="1422400" y="2508250"/>
          <p14:tracePt t="127533" x="1409700" y="2495550"/>
          <p14:tracePt t="127549" x="1409700" y="2482850"/>
          <p14:tracePt t="127557" x="1374775" y="2422525"/>
          <p14:tracePt t="127566" x="1362075" y="2411413"/>
          <p14:tracePt t="127582" x="1362075" y="2387600"/>
          <p14:tracePt t="127589" x="1362075" y="2362200"/>
          <p14:tracePt t="127597" x="1338263" y="2338388"/>
          <p14:tracePt t="127605" x="1338263" y="2327275"/>
          <p14:tracePt t="127614" x="1338263" y="2290763"/>
          <p14:tracePt t="127621" x="1338263" y="2266950"/>
          <p14:tracePt t="127628" x="1338263" y="2230438"/>
          <p14:tracePt t="127637" x="1338263" y="2182813"/>
          <p14:tracePt t="127645" x="1338263" y="2122488"/>
          <p14:tracePt t="127653" x="1338263" y="2085975"/>
          <p14:tracePt t="127661" x="1338263" y="2062163"/>
          <p14:tracePt t="127669" x="1338263" y="2036763"/>
          <p14:tracePt t="127678" x="1338263" y="1989138"/>
          <p14:tracePt t="127685" x="1338263" y="1976438"/>
          <p14:tracePt t="127694" x="1338263" y="1965325"/>
          <p14:tracePt t="127701" x="1338263" y="1916113"/>
          <p14:tracePt t="127711" x="1338263" y="1905000"/>
          <p14:tracePt t="127717" x="1338263" y="1892300"/>
          <p14:tracePt t="127805" x="1338263" y="1868488"/>
          <p14:tracePt t="128069" x="1349375" y="1857375"/>
          <p14:tracePt t="128085" x="1398588" y="1857375"/>
          <p14:tracePt t="128101" x="1435100" y="1857375"/>
          <p14:tracePt t="128109" x="1458913" y="1857375"/>
          <p14:tracePt t="128126" x="1482725" y="1857375"/>
          <p14:tracePt t="128134" x="1506538" y="1857375"/>
          <p14:tracePt t="128144" x="1519238" y="1857375"/>
          <p14:tracePt t="128149" x="1555750" y="1844675"/>
          <p14:tracePt t="128197" x="1566863" y="1844675"/>
          <p14:tracePt t="128461" x="1579563" y="1844675"/>
          <p14:tracePt t="128469" x="1603375" y="1844675"/>
          <p14:tracePt t="128477" x="1627188" y="1844675"/>
          <p14:tracePt t="128485" x="1676400" y="1844675"/>
          <p14:tracePt t="128494" x="1687513" y="1844675"/>
          <p14:tracePt t="128501" x="1735138" y="1844675"/>
          <p14:tracePt t="128511" x="1760538" y="1844675"/>
          <p14:tracePt t="128517" x="1820863" y="1844675"/>
          <p14:tracePt t="128528" x="1868488" y="1844675"/>
          <p14:tracePt t="128534" x="1892300" y="1844675"/>
          <p14:tracePt t="128544" x="1976438" y="1844675"/>
          <p14:tracePt t="128551" x="2012950" y="1844675"/>
          <p14:tracePt t="128557" x="2036763" y="1844675"/>
          <p14:tracePt t="128565" x="2049463" y="1844675"/>
          <p14:tracePt t="128573" x="2073275" y="1844675"/>
          <p14:tracePt t="128773" x="2170113" y="1857375"/>
          <p14:tracePt t="128781" x="2266950" y="1892300"/>
          <p14:tracePt t="128790" x="2351088" y="1905000"/>
          <p14:tracePt t="128797" x="2398713" y="1905000"/>
          <p14:tracePt t="128805" x="2482850" y="1941513"/>
          <p14:tracePt t="128812" x="2566988" y="1941513"/>
          <p14:tracePt t="128820" x="2603500" y="1941513"/>
          <p14:tracePt t="128829" x="2724150" y="1952625"/>
          <p14:tracePt t="128836" x="2747963" y="1952625"/>
          <p14:tracePt t="128844" x="2760663" y="1952625"/>
          <p14:tracePt t="128852" x="2797175" y="1952625"/>
          <p14:tracePt t="128868" x="2808288" y="1952625"/>
          <p14:tracePt t="129191" x="2844800" y="1952625"/>
          <p14:tracePt t="129197" x="2892425" y="1952625"/>
          <p14:tracePt t="129205" x="3001963" y="1965325"/>
          <p14:tracePt t="129214" x="3109913" y="1965325"/>
          <p14:tracePt t="129221" x="3194050" y="1989138"/>
          <p14:tracePt t="129228" x="3254375" y="2012950"/>
          <p14:tracePt t="129237" x="3303588" y="2036763"/>
          <p14:tracePt t="129245" x="3338513" y="2036763"/>
          <p14:tracePt t="129253" x="3398838" y="2049463"/>
          <p14:tracePt t="129261" x="3411538" y="2049463"/>
          <p14:tracePt t="129268" x="3424238" y="2049463"/>
          <p14:tracePt t="129275" x="3435350" y="2049463"/>
          <p14:tracePt t="129284" x="3459163" y="2049463"/>
          <p14:tracePt t="129292" x="3471863" y="2049463"/>
          <p14:tracePt t="129300" x="3519488" y="2049463"/>
          <p14:tracePt t="129309" x="3543300" y="2049463"/>
          <p14:tracePt t="129316" x="3579813" y="2049463"/>
          <p14:tracePt t="129325" x="3616325" y="2049463"/>
          <p14:tracePt t="129332" x="3652838" y="2049463"/>
          <p14:tracePt t="129340" x="3749675" y="2062163"/>
          <p14:tracePt t="129356" x="3760788" y="2062163"/>
          <p14:tracePt t="129364" x="3797300" y="2062163"/>
          <p14:tracePt t="129372" x="3810000" y="2062163"/>
          <p14:tracePt t="129397" x="3833813" y="2062163"/>
          <p14:tracePt t="129412" x="3857625" y="2062163"/>
          <p14:tracePt t="129428" x="3881438" y="2062163"/>
          <p14:tracePt t="129436" x="3894138" y="2062163"/>
          <p14:tracePt t="129444" x="3917950" y="2062163"/>
          <p14:tracePt t="129452" x="3941763" y="2036763"/>
          <p14:tracePt t="129460" x="4002088" y="2025650"/>
          <p14:tracePt t="129468" x="4025900" y="2025650"/>
          <p14:tracePt t="129475" x="4049713" y="2025650"/>
          <p14:tracePt t="129484" x="4075113" y="2012950"/>
          <p14:tracePt t="129701" x="4122738" y="2012950"/>
          <p14:tracePt t="129717" x="4146550" y="2012950"/>
          <p14:tracePt t="129726" x="4206875" y="2012950"/>
          <p14:tracePt t="129733" x="4219575" y="2012950"/>
          <p14:tracePt t="129744" x="4267200" y="2036763"/>
          <p14:tracePt t="129749" x="4327525" y="2049463"/>
          <p14:tracePt t="129757" x="4375150" y="2073275"/>
          <p14:tracePt t="129765" x="4435475" y="2097088"/>
          <p14:tracePt t="129772" x="4471988" y="2097088"/>
          <p14:tracePt t="129780" x="4495800" y="2109788"/>
          <p14:tracePt t="129788" x="4508500" y="2109788"/>
          <p14:tracePt t="129804" x="4545013" y="2109788"/>
          <p14:tracePt t="129820" x="4556125" y="2109788"/>
          <p14:tracePt t="129828" x="4568825" y="2109788"/>
          <p14:tracePt t="129836" x="4592638" y="2109788"/>
          <p14:tracePt t="129846" x="4616450" y="2109788"/>
          <p14:tracePt t="129853" x="4629150" y="2109788"/>
          <p14:tracePt t="129860" x="4652963" y="2122488"/>
          <p14:tracePt t="129868" x="4676775" y="2122488"/>
          <p14:tracePt t="129876" x="4689475" y="2133600"/>
          <p14:tracePt t="129884" x="4713288" y="2133600"/>
          <p14:tracePt t="129893" x="4725988" y="2133600"/>
          <p14:tracePt t="129900" x="4737100" y="2133600"/>
          <p14:tracePt t="129909" x="4749800" y="2133600"/>
          <p14:tracePt t="129942" x="4773613" y="2133600"/>
          <p14:tracePt t="130094" x="4786313" y="2146300"/>
          <p14:tracePt t="130101" x="4773613" y="2170113"/>
          <p14:tracePt t="130110" x="4773613" y="2217738"/>
          <p14:tracePt t="130118" x="4737100" y="2254250"/>
          <p14:tracePt t="130128" x="4689475" y="2338388"/>
          <p14:tracePt t="130133" x="4568825" y="2435225"/>
          <p14:tracePt t="130144" x="4521200" y="2482850"/>
          <p14:tracePt t="130149" x="4495800" y="2543175"/>
          <p14:tracePt t="130157" x="4460875" y="2628900"/>
          <p14:tracePt t="130165" x="4411663" y="2700338"/>
          <p14:tracePt t="130173" x="4340225" y="2797175"/>
          <p14:tracePt t="130181" x="4340225" y="2820988"/>
          <p14:tracePt t="130189" x="4327525" y="2833688"/>
          <p14:tracePt t="130196" x="4256088" y="2894013"/>
          <p14:tracePt t="130204" x="4219575" y="2928938"/>
          <p14:tracePt t="130213" x="4195763" y="2954338"/>
          <p14:tracePt t="130220" x="4195763" y="2965450"/>
          <p14:tracePt t="130229" x="4183063" y="2989263"/>
          <p14:tracePt t="130236" x="4170363" y="2989263"/>
          <p14:tracePt t="130453" x="4098925" y="2989263"/>
          <p14:tracePt t="130461" x="3978275" y="2989263"/>
          <p14:tracePt t="130469" x="3917950" y="2989263"/>
          <p14:tracePt t="130478" x="3844925" y="2954338"/>
          <p14:tracePt t="130485" x="3749675" y="2954338"/>
          <p14:tracePt t="130495" x="3640138" y="2941638"/>
          <p14:tracePt t="130501" x="3579813" y="2928938"/>
          <p14:tracePt t="130511" x="3495675" y="2928938"/>
          <p14:tracePt t="130528" x="3484563" y="2928938"/>
          <p14:tracePt t="130837" x="3471863" y="2928938"/>
          <p14:tracePt t="130845" x="3435350" y="2928938"/>
          <p14:tracePt t="130853" x="3411538" y="2928938"/>
          <p14:tracePt t="130862" x="3398838" y="2928938"/>
          <p14:tracePt t="130877" x="3375025" y="2928938"/>
          <p14:tracePt t="130894" x="3351213" y="2928938"/>
          <p14:tracePt t="130964" x="3327400" y="2928938"/>
          <p14:tracePt t="131061" x="3314700" y="2928938"/>
          <p14:tracePt t="131077" x="3290888" y="2928938"/>
          <p14:tracePt t="131085" x="3230563" y="2928938"/>
          <p14:tracePt t="131093" x="3170238" y="2928938"/>
          <p14:tracePt t="131101" x="3025775" y="2928938"/>
          <p14:tracePt t="131112" x="2928938" y="2928938"/>
          <p14:tracePt t="131117" x="2797175" y="2928938"/>
          <p14:tracePt t="131128" x="2713038" y="2928938"/>
          <p14:tracePt t="131133" x="2592388" y="2928938"/>
          <p14:tracePt t="131144" x="2459038" y="2928938"/>
          <p14:tracePt t="131149" x="2278063" y="2928938"/>
          <p14:tracePt t="131157" x="2097088" y="2928938"/>
          <p14:tracePt t="131165" x="1916113" y="2928938"/>
          <p14:tracePt t="131173" x="1784350" y="2928938"/>
          <p14:tracePt t="131181" x="1687513" y="2928938"/>
          <p14:tracePt t="131189" x="1639888" y="2928938"/>
          <p14:tracePt t="131198" x="1627188" y="2928938"/>
          <p14:tracePt t="131581" x="1603375" y="2928938"/>
          <p14:tracePt t="131597" x="1603375" y="2917825"/>
          <p14:tracePt t="131637" x="1603375" y="2905125"/>
          <p14:tracePt t="131749" x="1603375" y="2928938"/>
          <p14:tracePt t="131757" x="1663700" y="2989263"/>
          <p14:tracePt t="131767" x="1735138" y="3062288"/>
          <p14:tracePt t="131773" x="1831975" y="3159125"/>
          <p14:tracePt t="131781" x="1941513" y="3254375"/>
          <p14:tracePt t="131789" x="2060575" y="3375025"/>
          <p14:tracePt t="131797" x="2181225" y="3448050"/>
          <p14:tracePt t="131804" x="2327275" y="3616325"/>
          <p14:tracePt t="131813" x="2398713" y="3652838"/>
          <p14:tracePt t="131820" x="2482850" y="3749675"/>
          <p14:tracePt t="131828" x="2579688" y="3846513"/>
          <p14:tracePt t="131836" x="2616200" y="3906838"/>
          <p14:tracePt t="131844" x="2627313" y="3917950"/>
          <p14:tracePt t="131860" x="2652713" y="3954463"/>
          <p14:tracePt t="132285" x="2652713" y="3941763"/>
          <p14:tracePt t="132309" x="2652713" y="3917950"/>
          <p14:tracePt t="132317" x="2652713" y="3906838"/>
          <p14:tracePt t="132333" x="2627313" y="3881438"/>
          <p14:tracePt t="132421" x="2627313" y="3857625"/>
          <p14:tracePt t="132429" x="2603500" y="3833813"/>
          <p14:tracePt t="132471" x="2566988" y="3810000"/>
          <p14:tracePt t="132565" x="2566988" y="3797300"/>
          <p14:tracePt t="135085" x="2700338" y="3760788"/>
          <p14:tracePt t="135093" x="2952750" y="3760788"/>
          <p14:tracePt t="135101" x="3387725" y="3760788"/>
          <p14:tracePt t="135111" x="3965575" y="3736975"/>
          <p14:tracePt t="135117" x="4340225" y="3736975"/>
          <p14:tracePt t="135127" x="4967288" y="3736975"/>
          <p14:tracePt t="135133" x="5605463" y="3736975"/>
          <p14:tracePt t="135143" x="5883275" y="3736975"/>
          <p14:tracePt t="135149" x="6159500" y="3713163"/>
          <p14:tracePt t="135157" x="6269038" y="3713163"/>
          <p14:tracePt t="135166" x="6340475" y="3713163"/>
          <p14:tracePt t="135173" x="6473825" y="3713163"/>
          <p14:tracePt t="135182" x="6497638" y="3713163"/>
          <p14:tracePt t="135189" x="6557963" y="3713163"/>
          <p14:tracePt t="135198" x="6581775" y="3713163"/>
          <p14:tracePt t="135205" x="6665913" y="3713163"/>
          <p14:tracePt t="135213" x="6738938" y="3713163"/>
          <p14:tracePt t="135222" x="6786563" y="3713163"/>
          <p14:tracePt t="135237" x="6883400" y="3725863"/>
          <p14:tracePt t="135245" x="6943725" y="3760788"/>
          <p14:tracePt t="135253" x="7004050" y="3760788"/>
          <p14:tracePt t="135260" x="7015163" y="3773488"/>
          <p14:tracePt t="135269" x="7027863" y="3786188"/>
          <p14:tracePt t="135725" x="7075488" y="3810000"/>
          <p14:tracePt t="135734" x="7148513" y="3846513"/>
          <p14:tracePt t="135742" x="7172325" y="3857625"/>
          <p14:tracePt t="135750" x="7185025" y="3857625"/>
          <p14:tracePt t="135756" x="7196138" y="3881438"/>
          <p14:tracePt t="135764" x="7232650" y="3881438"/>
          <p14:tracePt t="135812" x="7245350" y="3881438"/>
          <p14:tracePt t="135820" x="7269163" y="3881438"/>
          <p14:tracePt t="135853" x="7280275" y="3881438"/>
          <p14:tracePt t="135981" x="7280275" y="3894138"/>
          <p14:tracePt t="136005" x="7269163" y="3906838"/>
          <p14:tracePt t="136013" x="7232650" y="3906838"/>
          <p14:tracePt t="136021" x="7221538" y="3906838"/>
          <p14:tracePt t="136030" x="7172325" y="3906838"/>
          <p14:tracePt t="136037" x="7148513" y="3906838"/>
          <p14:tracePt t="136045" x="7100888" y="3906838"/>
          <p14:tracePt t="136052" x="7051675" y="3906838"/>
          <p14:tracePt t="136061" x="7015163" y="3906838"/>
          <p14:tracePt t="136069" x="6980238" y="3906838"/>
          <p14:tracePt t="136078" x="6954838" y="3906838"/>
          <p14:tracePt t="136085" x="6943725" y="3906838"/>
          <p14:tracePt t="136094" x="6919913" y="3906838"/>
          <p14:tracePt t="136101" x="6907213" y="3906838"/>
          <p14:tracePt t="136111" x="6883400" y="3906838"/>
          <p14:tracePt t="136117" x="6846888" y="3906838"/>
          <p14:tracePt t="136128" x="6799263" y="3906838"/>
          <p14:tracePt t="136133" x="6762750" y="3906838"/>
          <p14:tracePt t="136144" x="6726238" y="3906838"/>
          <p14:tracePt t="136149" x="6665913" y="3881438"/>
          <p14:tracePt t="136157" x="6557963" y="3881438"/>
          <p14:tracePt t="136165" x="6534150" y="3881438"/>
          <p14:tracePt t="136173" x="6484938" y="3857625"/>
          <p14:tracePt t="136182" x="6413500" y="3833813"/>
          <p14:tracePt t="136189" x="6389688" y="3833813"/>
          <p14:tracePt t="136197" x="6340475" y="3810000"/>
          <p14:tracePt t="136205" x="6316663" y="3810000"/>
          <p14:tracePt t="136213" x="6256338" y="3797300"/>
          <p14:tracePt t="136221" x="6243638" y="3797300"/>
          <p14:tracePt t="136228" x="6196013" y="3797300"/>
          <p14:tracePt t="136237" x="6183313" y="3786188"/>
          <p14:tracePt t="136244" x="6148388" y="3786188"/>
          <p14:tracePt t="136253" x="6124575" y="3786188"/>
          <p14:tracePt t="136260" x="6111875" y="3786188"/>
          <p14:tracePt t="136269" x="6064250" y="3786188"/>
          <p14:tracePt t="136277" x="6015038" y="3773488"/>
          <p14:tracePt t="136285" x="6003925" y="3773488"/>
          <p14:tracePt t="136294" x="5978525" y="3773488"/>
          <p14:tracePt t="136301" x="5943600" y="3773488"/>
          <p14:tracePt t="136317" x="5930900" y="3773488"/>
          <p14:tracePt t="136328" x="5907088" y="3760788"/>
          <p14:tracePt t="136344" x="5894388" y="3749675"/>
          <p14:tracePt t="136357" x="5883275" y="3749675"/>
          <p14:tracePt t="136365" x="5870575" y="3736975"/>
          <p14:tracePt t="136382" x="5857875" y="3736975"/>
          <p14:tracePt t="136389" x="5857875" y="3725863"/>
          <p14:tracePt t="136453" x="5857875" y="3700463"/>
          <p14:tracePt t="136460" x="5857875" y="3689350"/>
          <p14:tracePt t="136469" x="5857875" y="3676650"/>
          <p14:tracePt t="136478" x="5857875" y="3665538"/>
          <p14:tracePt t="136485" x="5857875" y="3640138"/>
          <p14:tracePt t="136494" x="5883275" y="3616325"/>
          <p14:tracePt t="136501" x="5907088" y="3592513"/>
          <p14:tracePt t="136510" x="5967413" y="3544888"/>
          <p14:tracePt t="136517" x="6064250" y="3508375"/>
          <p14:tracePt t="136528" x="6124575" y="3460750"/>
          <p14:tracePt t="136533" x="6208713" y="3424238"/>
          <p14:tracePt t="136544" x="6269038" y="3424238"/>
          <p14:tracePt t="136549" x="6316663" y="3375025"/>
          <p14:tracePt t="136561" x="6329363" y="3363913"/>
          <p14:tracePt t="136565" x="6376988" y="3363913"/>
          <p14:tracePt t="136572" x="6473825" y="3363913"/>
          <p14:tracePt t="136580" x="6534150" y="3363913"/>
          <p14:tracePt t="136587" x="6629400" y="3363913"/>
          <p14:tracePt t="136596" x="6786563" y="3400425"/>
          <p14:tracePt t="136612" x="6859588" y="3424238"/>
          <p14:tracePt t="136620" x="6991350" y="3448050"/>
          <p14:tracePt t="136628" x="7161213" y="3448050"/>
          <p14:tracePt t="136636" x="7305675" y="3484563"/>
          <p14:tracePt t="136652" x="7426325" y="3484563"/>
          <p14:tracePt t="136660" x="7461250" y="3508375"/>
          <p14:tracePt t="136668" x="7521575" y="3532188"/>
          <p14:tracePt t="136684" x="7534275" y="3532188"/>
          <p14:tracePt t="136725" x="7546975" y="3532188"/>
          <p14:tracePt t="136733" x="7558088" y="3532188"/>
          <p14:tracePt t="136742" x="7642225" y="3532188"/>
          <p14:tracePt t="136750" x="7715250" y="3495675"/>
          <p14:tracePt t="136757" x="7835900" y="3495675"/>
          <p14:tracePt t="136766" x="7920038" y="3484563"/>
          <p14:tracePt t="136773" x="7980363" y="3484563"/>
          <p14:tracePt t="136783" x="8040688" y="3484563"/>
          <p14:tracePt t="136789" x="8101013" y="3484563"/>
          <p14:tracePt t="136797" x="8124825" y="3484563"/>
          <p14:tracePt t="136814" x="8137525" y="3484563"/>
          <p14:tracePt t="136885" x="8148638" y="3484563"/>
          <p14:tracePt t="136893" x="8208963" y="3495675"/>
          <p14:tracePt t="136901" x="8269288" y="3508375"/>
          <p14:tracePt t="136912" x="8353425" y="3508375"/>
          <p14:tracePt t="136997" x="8389938" y="3521075"/>
          <p14:tracePt t="137005" x="8462963" y="3556000"/>
          <p14:tracePt t="137053" x="8474075" y="3556000"/>
          <p14:tracePt t="137117" x="8474075" y="3568700"/>
          <p14:tracePt t="137205" x="8474075" y="3579813"/>
          <p14:tracePt t="137213" x="8474075" y="3592513"/>
          <p14:tracePt t="137221" x="8450263" y="3629025"/>
          <p14:tracePt t="137230" x="8413750" y="3629025"/>
          <p14:tracePt t="137237" x="8353425" y="3652838"/>
          <p14:tracePt t="137245" x="8269288" y="3689350"/>
          <p14:tracePt t="137253" x="8185150" y="3713163"/>
          <p14:tracePt t="137262" x="8101013" y="3713163"/>
          <p14:tracePt t="137270" x="8064500" y="3713163"/>
          <p14:tracePt t="137278" x="8016875" y="3713163"/>
          <p14:tracePt t="137285" x="7956550" y="3713163"/>
          <p14:tracePt t="137301" x="7907338" y="3700463"/>
          <p14:tracePt t="137312" x="7847013" y="3629025"/>
          <p14:tracePt t="137317" x="7835900" y="3568700"/>
          <p14:tracePt t="137327" x="7751763" y="3460750"/>
          <p14:tracePt t="137334" x="7751763" y="3448050"/>
          <p14:tracePt t="137344" x="7739063" y="3411538"/>
          <p14:tracePt t="137350" x="7702550" y="3363913"/>
          <p14:tracePt t="137357" x="7678738" y="3363913"/>
          <p14:tracePt t="137366" x="7642225" y="3340100"/>
          <p14:tracePt t="137373" x="7618413" y="3303588"/>
          <p14:tracePt t="137381" x="7594600" y="3290888"/>
          <p14:tracePt t="137389" x="7546975" y="3290888"/>
          <p14:tracePt t="137397" x="7521575" y="3279775"/>
          <p14:tracePt t="137405" x="7486650" y="3279775"/>
          <p14:tracePt t="137413" x="7437438" y="3267075"/>
          <p14:tracePt t="137428" x="7426325" y="3254375"/>
          <p14:tracePt t="137445" x="7413625" y="3243263"/>
          <p14:tracePt t="137460" x="7377113" y="3243263"/>
          <p14:tracePt t="137476" x="7329488" y="3243263"/>
          <p14:tracePt t="137484" x="7292975" y="3243263"/>
          <p14:tracePt t="137493" x="7221538" y="3243263"/>
          <p14:tracePt t="137500" x="7088188" y="3267075"/>
          <p14:tracePt t="137509" x="6954838" y="3267075"/>
          <p14:tracePt t="137516" x="6846888" y="3267075"/>
          <p14:tracePt t="137525" x="6689725" y="3279775"/>
          <p14:tracePt t="137532" x="6557963" y="3279775"/>
          <p14:tracePt t="137540" x="6400800" y="3279775"/>
          <p14:tracePt t="137548" x="6269038" y="3363913"/>
          <p14:tracePt t="137556" x="6135688" y="3363913"/>
          <p14:tracePt t="137564" x="6051550" y="3375025"/>
          <p14:tracePt t="137572" x="5991225" y="3400425"/>
          <p14:tracePt t="137580" x="5954713" y="3363913"/>
          <p14:tracePt t="137588" x="5894388" y="3363913"/>
          <p14:tracePt t="137596" x="5883275" y="3363913"/>
          <p14:tracePt t="137604" x="5822950" y="3387725"/>
          <p14:tracePt t="137612" x="5797550" y="3435350"/>
          <p14:tracePt t="137636" x="5641975" y="3400425"/>
          <p14:tracePt t="137644" x="5472113" y="3340100"/>
          <p14:tracePt t="137652" x="5364163" y="3303588"/>
          <p14:tracePt t="137660" x="5195888" y="3243263"/>
          <p14:tracePt t="137668" x="5062538" y="3206750"/>
          <p14:tracePt t="137676" x="5027613" y="3194050"/>
          <p14:tracePt t="137684" x="5014913" y="3170238"/>
          <p14:tracePt t="137716" x="5014913" y="3159125"/>
          <p14:tracePt t="137733" x="5014913" y="3146425"/>
          <p14:tracePt t="137757" x="5014913" y="3122613"/>
          <p14:tracePt t="137765" x="5027613" y="3074988"/>
          <p14:tracePt t="137773" x="5075238" y="3038475"/>
          <p14:tracePt t="137782" x="5183188" y="3001963"/>
          <p14:tracePt t="137789" x="5292725" y="2941638"/>
          <p14:tracePt t="137797" x="5387975" y="2905125"/>
          <p14:tracePt t="137805" x="5618163" y="2844800"/>
          <p14:tracePt t="137814" x="5822950" y="2797175"/>
          <p14:tracePt t="137821" x="6015038" y="2773363"/>
          <p14:tracePt t="137829" x="6243638" y="2773363"/>
          <p14:tracePt t="137835" x="6450013" y="2713038"/>
          <p14:tracePt t="137843" x="6510338" y="2689225"/>
          <p14:tracePt t="137851" x="6557963" y="2640013"/>
          <p14:tracePt t="137859" x="6605588" y="2568575"/>
          <p14:tracePt t="137868" x="6726238" y="2519363"/>
          <p14:tracePt t="137875" x="6750050" y="2519363"/>
          <p14:tracePt t="137891" x="6786563" y="2519363"/>
          <p14:tracePt t="137899" x="6907213" y="2519363"/>
          <p14:tracePt t="137908" x="7040563" y="2519363"/>
          <p14:tracePt t="137916" x="7196138" y="2519363"/>
          <p14:tracePt t="137925" x="7353300" y="2519363"/>
          <p14:tracePt t="137933" x="7558088" y="2519363"/>
          <p14:tracePt t="137942" x="7654925" y="2519363"/>
          <p14:tracePt t="137948" x="7751763" y="2579688"/>
          <p14:tracePt t="137955" x="7762875" y="2579688"/>
          <p14:tracePt t="137964" x="7835900" y="2592388"/>
          <p14:tracePt t="138093" x="7823200" y="2603500"/>
          <p14:tracePt t="138102" x="7762875" y="2628900"/>
          <p14:tracePt t="138110" x="7739063" y="2652713"/>
          <p14:tracePt t="138117" x="7726363" y="2652713"/>
          <p14:tracePt t="138128" x="7702550" y="2663825"/>
          <p14:tracePt t="138133" x="7691438" y="2663825"/>
          <p14:tracePt t="138253" x="7726363" y="2663825"/>
          <p14:tracePt t="138260" x="7739063" y="2663825"/>
          <p14:tracePt t="138285" x="7739063" y="2652713"/>
          <p14:tracePt t="138293" x="7739063" y="2640013"/>
          <p14:tracePt t="138309" x="7751763" y="2628900"/>
          <p14:tracePt t="138317" x="7751763" y="2616200"/>
          <p14:tracePt t="138367" x="7702550" y="2616200"/>
          <p14:tracePt t="138373" x="7570788" y="2616200"/>
          <p14:tracePt t="138382" x="7461250" y="2579688"/>
          <p14:tracePt t="138389" x="7305675" y="2555875"/>
          <p14:tracePt t="138397" x="7161213" y="2543175"/>
          <p14:tracePt t="138404" x="6954838" y="2471738"/>
          <p14:tracePt t="138413" x="6726238" y="2459038"/>
          <p14:tracePt t="138420" x="6557963" y="2411413"/>
          <p14:tracePt t="138428" x="6521450" y="2411413"/>
          <p14:tracePt t="138436" x="6510338" y="2411413"/>
          <p14:tracePt t="138445" x="6497638" y="2411413"/>
          <p14:tracePt t="138452" x="6450013" y="2387600"/>
          <p14:tracePt t="138460" x="6364288" y="2351088"/>
          <p14:tracePt t="138468" x="6196013" y="2338388"/>
          <p14:tracePt t="138476" x="6038850" y="2290763"/>
          <p14:tracePt t="138484" x="5907088" y="2290763"/>
          <p14:tracePt t="138492" x="5749925" y="2278063"/>
          <p14:tracePt t="138500" x="5568950" y="2278063"/>
          <p14:tracePt t="138508" x="5448300" y="2278063"/>
          <p14:tracePt t="138516" x="5364163" y="2278063"/>
          <p14:tracePt t="138525" x="5292725" y="2278063"/>
          <p14:tracePt t="138532" x="5256213" y="2278063"/>
          <p14:tracePt t="138540" x="5219700" y="2266950"/>
          <p14:tracePt t="138548" x="5195888" y="2266950"/>
          <p14:tracePt t="138556" x="5183188" y="2266950"/>
          <p14:tracePt t="138572" x="5172075" y="2243138"/>
          <p14:tracePt t="138597" x="5172075" y="2230438"/>
          <p14:tracePt t="138604" x="5172075" y="2206625"/>
          <p14:tracePt t="138613" x="5172075" y="2182813"/>
          <p14:tracePt t="138620" x="5183188" y="2146300"/>
          <p14:tracePt t="138628" x="5183188" y="2133600"/>
          <p14:tracePt t="138636" x="5195888" y="2085975"/>
          <p14:tracePt t="138652" x="5195888" y="2049463"/>
          <p14:tracePt t="138660" x="5195888" y="2001838"/>
          <p14:tracePt t="138668" x="5243513" y="1941513"/>
          <p14:tracePt t="138675" x="5243513" y="1928813"/>
          <p14:tracePt t="138684" x="5256213" y="1892300"/>
          <p14:tracePt t="138692" x="5292725" y="1844675"/>
          <p14:tracePt t="138700" x="5292725" y="1820863"/>
          <p14:tracePt t="138709" x="5316538" y="1760538"/>
          <p14:tracePt t="138716" x="5327650" y="1736725"/>
          <p14:tracePt t="138725" x="5376863" y="1711325"/>
          <p14:tracePt t="138732" x="5400675" y="1663700"/>
          <p14:tracePt t="138740" x="5448300" y="1639888"/>
          <p14:tracePt t="138748" x="5484813" y="1590675"/>
          <p14:tracePt t="138756" x="5545138" y="1579563"/>
          <p14:tracePt t="138764" x="5618163" y="1543050"/>
          <p14:tracePt t="138772" x="5641975" y="1519238"/>
          <p14:tracePt t="138780" x="5738813" y="1506538"/>
          <p14:tracePt t="138788" x="5870575" y="1482725"/>
          <p14:tracePt t="138798" x="6003925" y="1482725"/>
          <p14:tracePt t="138804" x="6183313" y="1482725"/>
          <p14:tracePt t="138812" x="6340475" y="1482725"/>
          <p14:tracePt t="138820" x="6594475" y="1482725"/>
          <p14:tracePt t="138828" x="6943725" y="1482725"/>
          <p14:tracePt t="138836" x="7316788" y="1482725"/>
          <p14:tracePt t="138844" x="7570788" y="1530350"/>
          <p14:tracePt t="138852" x="7932738" y="1555750"/>
          <p14:tracePt t="138860" x="8208963" y="1579563"/>
          <p14:tracePt t="138868" x="8413750" y="1603375"/>
          <p14:tracePt t="138875" x="8594725" y="1603375"/>
          <p14:tracePt t="138884" x="8728075" y="1603375"/>
          <p14:tracePt t="138892" x="8859838" y="1603375"/>
          <p14:tracePt t="138900" x="8872538" y="1603375"/>
          <p14:tracePt t="138908" x="8932863" y="1603375"/>
          <p14:tracePt t="138916" x="8980488" y="1603375"/>
          <p14:tracePt t="138925" x="9040813" y="1616075"/>
          <p14:tracePt t="138932" x="9101138" y="1616075"/>
          <p14:tracePt t="138943" x="9174163" y="1616075"/>
          <p14:tracePt t="138948" x="9234488" y="1616075"/>
          <p14:tracePt t="138956" x="9258300" y="1616075"/>
          <p14:tracePt t="138964" x="9282113" y="1616075"/>
          <p14:tracePt t="139045" x="9294813" y="1627188"/>
          <p14:tracePt t="139055" x="9294813" y="1639888"/>
          <p14:tracePt t="139060" x="9269413" y="1663700"/>
          <p14:tracePt t="139069" x="9234488" y="1687513"/>
          <p14:tracePt t="139077" x="9234488" y="1700213"/>
          <p14:tracePt t="139085" x="9221788" y="1736725"/>
          <p14:tracePt t="139094" x="9209088" y="1747838"/>
          <p14:tracePt t="139101" x="9197975" y="1771650"/>
          <p14:tracePt t="139111" x="9174163" y="1797050"/>
          <p14:tracePt t="139118" x="9148763" y="1831975"/>
          <p14:tracePt t="139127" x="9101138" y="1868488"/>
          <p14:tracePt t="139135" x="9053513" y="1941513"/>
          <p14:tracePt t="139141" x="8980488" y="2012950"/>
          <p14:tracePt t="139149" x="8872538" y="2085975"/>
          <p14:tracePt t="139157" x="8751888" y="2170113"/>
          <p14:tracePt t="139165" x="8583613" y="2243138"/>
          <p14:tracePt t="139173" x="8426450" y="2327275"/>
          <p14:tracePt t="139181" x="8258175" y="2411413"/>
          <p14:tracePt t="139188" x="8004175" y="2471738"/>
          <p14:tracePt t="139196" x="7762875" y="2543175"/>
          <p14:tracePt t="139204" x="7558088" y="2579688"/>
          <p14:tracePt t="139213" x="7340600" y="2628900"/>
          <p14:tracePt t="139220" x="7135813" y="2640013"/>
          <p14:tracePt t="139228" x="7064375" y="2640013"/>
          <p14:tracePt t="139237" x="7040563" y="2640013"/>
          <p14:tracePt t="139244" x="6991350" y="2640013"/>
          <p14:tracePt t="139252" x="6980238" y="2676525"/>
          <p14:tracePt t="139260" x="6883400" y="2676525"/>
          <p14:tracePt t="139268" x="6823075" y="2676525"/>
          <p14:tracePt t="139276" x="6786563" y="2676525"/>
          <p14:tracePt t="139292" x="6775450" y="2676525"/>
          <p14:tracePt t="144141" x="6786563" y="2676525"/>
          <p14:tracePt t="144157" x="6799263" y="2689225"/>
          <p14:tracePt t="144181" x="6799263" y="2713038"/>
          <p14:tracePt t="144189" x="6835775" y="2760663"/>
          <p14:tracePt t="144197" x="6846888" y="2773363"/>
          <p14:tracePt t="144213" x="6859588" y="2797175"/>
          <p14:tracePt t="144221" x="6870700" y="2808288"/>
          <p14:tracePt t="144244" x="6896100" y="2833688"/>
          <p14:tracePt t="144252" x="6907213" y="2844800"/>
          <p14:tracePt t="144260" x="6919913" y="2857500"/>
          <p14:tracePt t="144284" x="6931025" y="2868613"/>
          <p14:tracePt t="144292" x="6943725" y="2917825"/>
          <p14:tracePt t="144300" x="6954838" y="2928938"/>
          <p14:tracePt t="144324" x="6980238" y="3014663"/>
          <p14:tracePt t="144332" x="7040563" y="3135313"/>
          <p14:tracePt t="144340" x="7051675" y="3170238"/>
          <p14:tracePt t="144348" x="7088188" y="3314700"/>
          <p14:tracePt t="144356" x="7088188" y="3424238"/>
          <p14:tracePt t="144364" x="7088188" y="3471863"/>
          <p14:tracePt t="144372" x="7135813" y="3521075"/>
          <p14:tracePt t="144380" x="7161213" y="3579813"/>
          <p14:tracePt t="144388" x="7208838" y="3616325"/>
          <p14:tracePt t="144396" x="7208838" y="3640138"/>
          <p14:tracePt t="144404" x="7221538" y="3652838"/>
          <p14:tracePt t="144412" x="7221538" y="3665538"/>
          <p14:tracePt t="144420" x="7221538" y="3700463"/>
          <p14:tracePt t="144428" x="7221538" y="3713163"/>
          <p14:tracePt t="144436" x="7221538" y="3760788"/>
          <p14:tracePt t="144444" x="7221538" y="3786188"/>
          <p14:tracePt t="144453" x="7221538" y="3810000"/>
          <p14:tracePt t="144461" x="7221538" y="3846513"/>
          <p14:tracePt t="144469" x="7221538" y="3894138"/>
          <p14:tracePt t="144478" x="7221538" y="3930650"/>
          <p14:tracePt t="144485" x="7221538" y="3990975"/>
          <p14:tracePt t="144494" x="7221538" y="4062413"/>
          <p14:tracePt t="144501" x="7221538" y="4146550"/>
          <p14:tracePt t="144511" x="7245350" y="4279900"/>
          <p14:tracePt t="144517" x="7245350" y="4352925"/>
          <p14:tracePt t="144528" x="7269163" y="4448175"/>
          <p14:tracePt t="144533" x="7292975" y="4532313"/>
          <p14:tracePt t="144544" x="7292975" y="4557713"/>
          <p14:tracePt t="144551" x="7292975" y="4568825"/>
          <p14:tracePt t="145909" x="7292975" y="4581525"/>
          <p14:tracePt t="145917" x="7280275" y="4581525"/>
          <p14:tracePt t="145930" x="7232650" y="4545013"/>
          <p14:tracePt t="145935" x="7172325" y="4532313"/>
          <p14:tracePt t="145944" x="7100888" y="4508500"/>
          <p14:tracePt t="145949" x="7040563" y="4471988"/>
          <p14:tracePt t="145956" x="7027863" y="4460875"/>
          <p14:tracePt t="145964" x="6954838" y="4437063"/>
          <p14:tracePt t="145972" x="6919913" y="4437063"/>
          <p14:tracePt t="145980" x="6835775" y="4400550"/>
          <p14:tracePt t="145988" x="6775450" y="4400550"/>
          <p14:tracePt t="145996" x="6762750" y="4400550"/>
          <p14:tracePt t="146004" x="6702425" y="4387850"/>
          <p14:tracePt t="146012" x="6689725" y="4387850"/>
          <p14:tracePt t="146020" x="6678613" y="4376738"/>
          <p14:tracePt t="146028" x="6629400" y="4364038"/>
          <p14:tracePt t="146044" x="6581775" y="4364038"/>
          <p14:tracePt t="146052" x="6484938" y="4340225"/>
          <p14:tracePt t="146068" x="6437313" y="4316413"/>
          <p14:tracePt t="146084" x="6424613" y="4303713"/>
          <p14:tracePt t="146116" x="6413500" y="4292600"/>
          <p14:tracePt t="146261" x="6389688" y="4292600"/>
          <p14:tracePt t="146327" x="6376988" y="4292600"/>
          <p14:tracePt t="146342" x="6364288" y="4292600"/>
          <p14:tracePt t="146349" x="6329363" y="4292600"/>
          <p14:tracePt t="146358" x="6303963" y="4292600"/>
          <p14:tracePt t="146365" x="6292850" y="4292600"/>
          <p14:tracePt t="146373" x="6232525" y="4279900"/>
          <p14:tracePt t="146382" x="6208713" y="4256088"/>
          <p14:tracePt t="146389" x="6183313" y="4243388"/>
          <p14:tracePt t="146501" x="6219825" y="4243388"/>
          <p14:tracePt t="146510" x="6256338" y="4232275"/>
          <p14:tracePt t="146517" x="6340475" y="4232275"/>
          <p14:tracePt t="146528" x="6424613" y="4195763"/>
          <p14:tracePt t="146533" x="6605588" y="4171950"/>
          <p14:tracePt t="146544" x="6810375" y="4171950"/>
          <p14:tracePt t="146550" x="7161213" y="4171950"/>
          <p14:tracePt t="146557" x="7581900" y="4171950"/>
          <p14:tracePt t="146566" x="8366125" y="4171950"/>
          <p14:tracePt t="146573" x="8848725" y="4171950"/>
          <p14:tracePt t="146581" x="9475788" y="4171950"/>
          <p14:tracePt t="146589" x="9680575" y="4171950"/>
          <p14:tracePt t="146597" x="9909175" y="4146550"/>
          <p14:tracePt t="146604" x="9956800" y="4146550"/>
          <p14:tracePt t="146613" x="9993313" y="4146550"/>
          <p14:tracePt t="146621" x="10017125" y="4146550"/>
          <p14:tracePt t="146629" x="10029825" y="4146550"/>
          <p14:tracePt t="146869" x="10006013" y="4146550"/>
          <p14:tracePt t="146917" x="10006013" y="4135438"/>
          <p14:tracePt t="146926" x="9980613" y="4111625"/>
          <p14:tracePt t="146957" x="9969500" y="4111625"/>
          <p14:tracePt t="146965" x="9956800" y="4098925"/>
          <p14:tracePt t="146973" x="9945688" y="4086225"/>
          <p14:tracePt t="146989" x="9920288" y="4051300"/>
          <p14:tracePt t="146999" x="9920288" y="4025900"/>
          <p14:tracePt t="147005" x="9872663" y="3967163"/>
          <p14:tracePt t="147015" x="9861550" y="3941763"/>
          <p14:tracePt t="147021" x="9848850" y="3894138"/>
          <p14:tracePt t="147028" x="9812338" y="3833813"/>
          <p14:tracePt t="147037" x="9788525" y="3773488"/>
          <p14:tracePt t="147045" x="9764713" y="3725863"/>
          <p14:tracePt t="147053" x="9715500" y="3665538"/>
          <p14:tracePt t="147061" x="9715500" y="3652838"/>
          <p14:tracePt t="147071" x="9704388" y="3616325"/>
          <p14:tracePt t="147077" x="9691688" y="3605213"/>
          <p14:tracePt t="147100" x="9680575" y="3579813"/>
          <p14:tracePt t="147116" x="9644063" y="3544888"/>
          <p14:tracePt t="147149" x="9571038" y="3508375"/>
          <p14:tracePt t="147157" x="9523413" y="3495675"/>
          <p14:tracePt t="147165" x="9510713" y="3484563"/>
          <p14:tracePt t="147173" x="9439275" y="3484563"/>
          <p14:tracePt t="147182" x="9355138" y="3448050"/>
          <p14:tracePt t="147188" x="9221788" y="3424238"/>
          <p14:tracePt t="147200" x="9064625" y="3411538"/>
          <p14:tracePt t="147205" x="8969375" y="3351213"/>
          <p14:tracePt t="147213" x="8909050" y="3340100"/>
          <p14:tracePt t="147220" x="8812213" y="3340100"/>
          <p14:tracePt t="147229" x="8704263" y="3340100"/>
          <p14:tracePt t="147237" x="8570913" y="3303588"/>
          <p14:tracePt t="147245" x="8413750" y="3279775"/>
          <p14:tracePt t="147253" x="8258175" y="3279775"/>
          <p14:tracePt t="147262" x="8077200" y="3254375"/>
          <p14:tracePt t="147268" x="7896225" y="3243263"/>
          <p14:tracePt t="147276" x="7715250" y="3243263"/>
          <p14:tracePt t="147284" x="7534275" y="3243263"/>
          <p14:tracePt t="147292" x="7280275" y="3243263"/>
          <p14:tracePt t="147300" x="7112000" y="3194050"/>
          <p14:tracePt t="147309" x="6883400" y="3182938"/>
          <p14:tracePt t="147316" x="6726238" y="3159125"/>
          <p14:tracePt t="147325" x="6521450" y="3159125"/>
          <p14:tracePt t="147332" x="6437313" y="3159125"/>
          <p14:tracePt t="147340" x="6340475" y="3159125"/>
          <p14:tracePt t="147348" x="6256338" y="3159125"/>
          <p14:tracePt t="147356" x="6183313" y="3159125"/>
          <p14:tracePt t="147364" x="6172200" y="3159125"/>
          <p14:tracePt t="147371" x="6135688" y="3146425"/>
          <p14:tracePt t="147396" x="6099175" y="3146425"/>
          <p14:tracePt t="147413" x="6075363" y="3146425"/>
          <p14:tracePt t="155253" x="6064250" y="3159125"/>
          <p14:tracePt t="155261" x="6064250" y="3182938"/>
          <p14:tracePt t="155269" x="6064250" y="3194050"/>
          <p14:tracePt t="155278" x="6064250" y="3230563"/>
          <p14:tracePt t="155285" x="6064250" y="3243263"/>
          <p14:tracePt t="155294" x="6064250" y="3267075"/>
          <p14:tracePt t="155301" x="6064250" y="3279775"/>
          <p14:tracePt t="155311" x="6064250" y="3303588"/>
          <p14:tracePt t="155317" x="6064250" y="3340100"/>
          <p14:tracePt t="155328" x="6064250" y="3363913"/>
          <p14:tracePt t="155333" x="6038850" y="3411538"/>
          <p14:tracePt t="155344" x="6038850" y="3448050"/>
          <p14:tracePt t="155349" x="6027738" y="3495675"/>
          <p14:tracePt t="155359" x="6027738" y="3568700"/>
          <p14:tracePt t="155364" x="6027738" y="3579813"/>
          <p14:tracePt t="155374" x="6027738" y="3629025"/>
          <p14:tracePt t="155381" x="5991225" y="3665538"/>
          <p14:tracePt t="155390" x="5991225" y="3713163"/>
          <p14:tracePt t="155398" x="5991225" y="3760788"/>
          <p14:tracePt t="155406" x="5978525" y="3821113"/>
          <p14:tracePt t="155413" x="5967413" y="3833813"/>
          <p14:tracePt t="155423" x="5954713" y="3846513"/>
          <p14:tracePt t="155428" x="5954713" y="3857625"/>
          <p14:tracePt t="155437" x="5930900" y="3906838"/>
          <p14:tracePt t="155445" x="5930900" y="3930650"/>
          <p14:tracePt t="155453" x="5930900" y="3954463"/>
          <p14:tracePt t="155462" x="5930900" y="3967163"/>
          <p14:tracePt t="155469" x="5930900" y="3978275"/>
          <p14:tracePt t="155869" x="5943600" y="3990975"/>
          <p14:tracePt t="155877" x="6124575" y="4014788"/>
          <p14:tracePt t="155885" x="6413500" y="4051300"/>
          <p14:tracePt t="155894" x="6642100" y="4075113"/>
          <p14:tracePt t="155901" x="6859588" y="4098925"/>
          <p14:tracePt t="155912" x="7064375" y="4098925"/>
          <p14:tracePt t="155918" x="7245350" y="4111625"/>
          <p14:tracePt t="155928" x="7316788" y="4111625"/>
          <p14:tracePt t="155934" x="7340600" y="4111625"/>
          <p14:tracePt t="156405" x="7389813" y="4098925"/>
          <p14:tracePt t="156429" x="7400925" y="4075113"/>
          <p14:tracePt t="156445" x="7437438" y="4075113"/>
          <p14:tracePt t="156453" x="7473950" y="4075113"/>
          <p14:tracePt t="156460" x="7521575" y="4062413"/>
          <p14:tracePt t="156469" x="7702550" y="4062413"/>
          <p14:tracePt t="156478" x="7812088" y="4062413"/>
          <p14:tracePt t="156485" x="8040688" y="4062413"/>
          <p14:tracePt t="156494" x="8245475" y="4062413"/>
          <p14:tracePt t="156501" x="8474075" y="4062413"/>
          <p14:tracePt t="156511" x="8534400" y="4062413"/>
          <p14:tracePt t="156517" x="8607425" y="4062413"/>
          <p14:tracePt t="156527" x="8655050" y="4062413"/>
          <p14:tracePt t="156533" x="8667750" y="4062413"/>
          <p14:tracePt t="156543" x="8678863" y="4062413"/>
          <p14:tracePt t="166213" x="8715375" y="3990975"/>
          <p14:tracePt t="166222" x="8728075" y="3990975"/>
          <p14:tracePt t="166229" x="8739188" y="3954463"/>
          <p14:tracePt t="166237" x="8739188" y="3906838"/>
          <p14:tracePt t="166244" x="8739188" y="3846513"/>
          <p14:tracePt t="166253" x="8751888" y="3810000"/>
          <p14:tracePt t="166261" x="8751888" y="3786188"/>
          <p14:tracePt t="166271" x="8751888" y="3725863"/>
          <p14:tracePt t="166277" x="8751888" y="3689350"/>
          <p14:tracePt t="166285" x="8799513" y="3640138"/>
          <p14:tracePt t="166294" x="8799513" y="3616325"/>
          <p14:tracePt t="166301" x="8799513" y="3592513"/>
          <p14:tracePt t="166317" x="8799513" y="3579813"/>
          <p14:tracePt t="166328" x="8812213" y="3544888"/>
          <p14:tracePt t="166397" x="8812213" y="3532188"/>
          <p14:tracePt t="166406" x="8823325" y="3508375"/>
          <p14:tracePt t="166421" x="8823325" y="3495675"/>
          <p14:tracePt t="166429" x="8836025" y="3484563"/>
          <p14:tracePt t="166461" x="8836025" y="3471863"/>
          <p14:tracePt t="166470" x="8836025" y="3460750"/>
          <p14:tracePt t="166621" x="8823325" y="3448050"/>
          <p14:tracePt t="166629" x="8739188" y="3448050"/>
          <p14:tracePt t="166637" x="8704263" y="3448050"/>
          <p14:tracePt t="166644" x="8618538" y="3448050"/>
          <p14:tracePt t="166654" x="8547100" y="3448050"/>
          <p14:tracePt t="166661" x="8462963" y="3448050"/>
          <p14:tracePt t="166669" x="8389938" y="3448050"/>
          <p14:tracePt t="166677" x="8258175" y="3448050"/>
          <p14:tracePt t="166685" x="8172450" y="3448050"/>
          <p14:tracePt t="166694" x="8137525" y="3448050"/>
          <p14:tracePt t="166701" x="7980363" y="3448050"/>
          <p14:tracePt t="166712" x="7799388" y="3448050"/>
          <p14:tracePt t="166717" x="7666038" y="3448050"/>
          <p14:tracePt t="166728" x="7510463" y="3448050"/>
          <p14:tracePt t="166733" x="7377113" y="3411538"/>
          <p14:tracePt t="166744" x="7292975" y="3400425"/>
          <p14:tracePt t="166749" x="7208838" y="3375025"/>
          <p14:tracePt t="166757" x="7148513" y="3375025"/>
          <p14:tracePt t="166765" x="7075488" y="3375025"/>
          <p14:tracePt t="166773" x="6967538" y="3375025"/>
          <p14:tracePt t="166782" x="6931025" y="3375025"/>
          <p14:tracePt t="166789" x="6846888" y="3375025"/>
          <p14:tracePt t="166797" x="6823075" y="3375025"/>
          <p14:tracePt t="166805" x="6762750" y="3375025"/>
          <p14:tracePt t="166814" x="6689725" y="3375025"/>
          <p14:tracePt t="166821" x="6654800" y="3375025"/>
          <p14:tracePt t="166829" x="6642100" y="3375025"/>
          <p14:tracePt t="166837" x="6569075" y="3375025"/>
          <p14:tracePt t="166844" x="6557963" y="3363913"/>
          <p14:tracePt t="166861" x="6545263" y="3363913"/>
          <p14:tracePt t="166869" x="6521450" y="3363913"/>
          <p14:tracePt t="166878" x="6510338" y="3363913"/>
          <p14:tracePt t="166894" x="6473825" y="3363913"/>
          <p14:tracePt t="166901" x="6437313" y="3363913"/>
          <p14:tracePt t="166912" x="6400800" y="3363913"/>
          <p14:tracePt t="166928" x="6353175" y="3363913"/>
          <p14:tracePt t="166934" x="6292850" y="3363913"/>
          <p14:tracePt t="166949" x="6269038" y="3363913"/>
          <p14:tracePt t="167045" x="6219825" y="3363913"/>
          <p14:tracePt t="167061" x="6159500" y="3387725"/>
          <p14:tracePt t="167069" x="6148388" y="3400425"/>
          <p14:tracePt t="167077" x="6148388" y="3411538"/>
          <p14:tracePt t="167485" x="6148388" y="3448050"/>
          <p14:tracePt t="167493" x="6148388" y="3484563"/>
          <p14:tracePt t="167501" x="6148388" y="3521075"/>
          <p14:tracePt t="167511" x="6148388" y="3605213"/>
          <p14:tracePt t="167517" x="6148388" y="3676650"/>
          <p14:tracePt t="167528" x="6148388" y="3786188"/>
          <p14:tracePt t="167533" x="6148388" y="3870325"/>
          <p14:tracePt t="167544" x="6159500" y="3954463"/>
          <p14:tracePt t="167549" x="6183313" y="3990975"/>
          <p14:tracePt t="167558" x="6183313" y="4014788"/>
          <p14:tracePt t="167565" x="6183313" y="4062413"/>
          <p14:tracePt t="167574" x="6183313" y="4086225"/>
          <p14:tracePt t="167589" x="6183313" y="4098925"/>
          <p14:tracePt t="167613" x="6183313" y="4122738"/>
          <p14:tracePt t="167669" x="6196013" y="4146550"/>
          <p14:tracePt t="168037" x="6232525" y="4159250"/>
          <p14:tracePt t="168078" x="6256338" y="4159250"/>
          <p14:tracePt t="168085" x="6292850" y="4146550"/>
          <p14:tracePt t="168093" x="6316663" y="4146550"/>
          <p14:tracePt t="168101" x="6389688" y="4146550"/>
          <p14:tracePt t="168111" x="6413500" y="4146550"/>
          <p14:tracePt t="168117" x="6473825" y="4135438"/>
          <p14:tracePt t="168127" x="6534150" y="4135438"/>
          <p14:tracePt t="168133" x="6581775" y="4135438"/>
          <p14:tracePt t="168141" x="6689725" y="4135438"/>
          <p14:tracePt t="168157" x="6786563" y="4135438"/>
          <p14:tracePt t="168166" x="6991350" y="4135438"/>
          <p14:tracePt t="168173" x="7172325" y="4135438"/>
          <p14:tracePt t="168181" x="7316788" y="4183063"/>
          <p14:tracePt t="168188" x="7546975" y="4183063"/>
          <p14:tracePt t="168197" x="7751763" y="4183063"/>
          <p14:tracePt t="168205" x="7932738" y="4219575"/>
          <p14:tracePt t="168213" x="8088313" y="4195763"/>
          <p14:tracePt t="168221" x="8197850" y="4195763"/>
          <p14:tracePt t="168228" x="8281988" y="4195763"/>
          <p14:tracePt t="168236" x="8305800" y="4219575"/>
          <p14:tracePt t="168244" x="8353425" y="4219575"/>
          <p14:tracePt t="168268" x="8402638" y="4219575"/>
          <p14:tracePt t="168301" x="8413750" y="4219575"/>
          <p14:tracePt t="168309" x="8437563" y="4219575"/>
          <p14:tracePt t="168317" x="8450263" y="4219575"/>
          <p14:tracePt t="168327" x="8462963" y="4219575"/>
          <p14:tracePt t="168333" x="8474075" y="4219575"/>
          <p14:tracePt t="168344" x="8510588" y="4219575"/>
          <p14:tracePt t="168357" x="8534400" y="4219575"/>
          <p14:tracePt t="168381" x="8558213" y="4219575"/>
          <p14:tracePt t="168405" x="8570913" y="4219575"/>
          <p14:tracePt t="171989" x="8583613" y="4243388"/>
          <p14:tracePt t="171997" x="8594725" y="4303713"/>
          <p14:tracePt t="172007" x="8618538" y="4364038"/>
          <p14:tracePt t="172013" x="8618538" y="4424363"/>
          <p14:tracePt t="172021" x="8631238" y="4484688"/>
          <p14:tracePt t="172029" x="8655050" y="4545013"/>
          <p14:tracePt t="172036" x="8691563" y="4605338"/>
          <p14:tracePt t="172044" x="8715375" y="4652963"/>
          <p14:tracePt t="172052" x="8763000" y="4702175"/>
          <p14:tracePt t="172060" x="8909050" y="4773613"/>
          <p14:tracePt t="172068" x="8932863" y="4810125"/>
          <p14:tracePt t="172076" x="8993188" y="4833938"/>
          <p14:tracePt t="172084" x="9004300" y="4846638"/>
          <p14:tracePt t="172092" x="9040813" y="4857750"/>
          <p14:tracePt t="172109" x="9064625" y="4870450"/>
          <p14:tracePt t="172116" x="9113838" y="4918075"/>
          <p14:tracePt t="172125" x="9137650" y="4930775"/>
          <p14:tracePt t="172132" x="9185275" y="4943475"/>
          <p14:tracePt t="172140" x="9197975" y="4943475"/>
          <p14:tracePt t="172156" x="9197975" y="4967288"/>
          <p14:tracePt t="172164" x="9221788" y="4978400"/>
          <p14:tracePt t="172180" x="9221788" y="4991100"/>
          <p14:tracePt t="172188" x="9221788" y="5014913"/>
          <p14:tracePt t="172220" x="9221788" y="5038725"/>
          <p14:tracePt t="172229" x="9234488" y="5064125"/>
          <p14:tracePt t="172237" x="9258300" y="5111750"/>
          <p14:tracePt t="172244" x="9305925" y="5172075"/>
          <p14:tracePt t="172253" x="9342438" y="5195888"/>
          <p14:tracePt t="172261" x="9342438" y="5208588"/>
          <p14:tracePt t="172268" x="9366250" y="5268913"/>
          <p14:tracePt t="172276" x="9402763" y="5268913"/>
          <p14:tracePt t="172293" x="9426575" y="5280025"/>
          <p14:tracePt t="172300" x="9439275" y="5280025"/>
          <p14:tracePt t="172357" x="9450388" y="5292725"/>
          <p14:tracePt t="172420" x="9450388" y="5303838"/>
          <p14:tracePt t="172429" x="9450388" y="5316538"/>
          <p14:tracePt t="172437" x="9463088" y="5340350"/>
          <p14:tracePt t="172444" x="9463088" y="5353050"/>
          <p14:tracePt t="172453" x="9463088" y="5376863"/>
          <p14:tracePt t="172461" x="9463088" y="5400675"/>
          <p14:tracePt t="172469" x="9463088" y="5413375"/>
          <p14:tracePt t="172477" x="9475788" y="5437188"/>
          <p14:tracePt t="172495" x="9475788" y="5461000"/>
          <p14:tracePt t="172512" x="9486900" y="5510213"/>
          <p14:tracePt t="172549" x="9486900" y="5534025"/>
          <p14:tracePt t="172573" x="9486900" y="5545138"/>
          <p14:tracePt t="172581" x="9486900" y="5557838"/>
          <p14:tracePt t="172613" x="9486900" y="5581650"/>
          <p14:tracePt t="172653" x="9486900" y="5594350"/>
          <p14:tracePt t="172677" x="9486900" y="5605463"/>
          <p14:tracePt t="172693" x="9486900" y="5618163"/>
          <p14:tracePt t="172717" x="9486900" y="5641975"/>
          <p14:tracePt t="172726" x="9463088" y="5654675"/>
          <p14:tracePt t="172781" x="9439275" y="5678488"/>
          <p14:tracePt t="172813" x="9415463" y="5702300"/>
          <p14:tracePt t="172837" x="9402763" y="5702300"/>
          <p14:tracePt t="172845" x="9390063" y="5715000"/>
          <p14:tracePt t="172869" x="9378950" y="5715000"/>
          <p14:tracePt t="172877" x="9355138" y="5715000"/>
          <p14:tracePt t="172885" x="9342438" y="5715000"/>
          <p14:tracePt t="172919" x="9318625" y="5726113"/>
          <p14:tracePt t="172941" x="9294813" y="5726113"/>
          <p14:tracePt t="172949" x="9269413" y="5726113"/>
          <p14:tracePt t="172957" x="9209088" y="5726113"/>
          <p14:tracePt t="172965" x="9197975" y="5726113"/>
          <p14:tracePt t="172973" x="9148763" y="5726113"/>
          <p14:tracePt t="172981" x="9124950" y="5726113"/>
          <p14:tracePt t="172987" x="9101138" y="5726113"/>
          <p14:tracePt t="172996" x="9077325" y="5726113"/>
          <p14:tracePt t="173004" x="9053513" y="5726113"/>
          <p14:tracePt t="173012" x="9029700" y="5726113"/>
          <p14:tracePt t="173019" x="8943975" y="5749925"/>
          <p14:tracePt t="173028" x="8920163" y="5749925"/>
          <p14:tracePt t="173036" x="8883650" y="5749925"/>
          <p14:tracePt t="173044" x="8872538" y="5749925"/>
          <p14:tracePt t="173052" x="8836025" y="5749925"/>
          <p14:tracePt t="173060" x="8788400" y="5749925"/>
          <p14:tracePt t="173068" x="8751888" y="5749925"/>
          <p14:tracePt t="173075" x="8739188" y="5749925"/>
          <p14:tracePt t="173084" x="8691563" y="5749925"/>
          <p14:tracePt t="173092" x="8607425" y="5749925"/>
          <p14:tracePt t="173101" x="8583613" y="5762625"/>
          <p14:tracePt t="173108" x="8486775" y="5810250"/>
          <p14:tracePt t="173116" x="8402638" y="5810250"/>
          <p14:tracePt t="173125" x="8402638" y="5822950"/>
          <p14:tracePt t="173131" x="8281988" y="5822950"/>
          <p14:tracePt t="173139" x="8258175" y="5835650"/>
          <p14:tracePt t="173147" x="8161338" y="5835650"/>
          <p14:tracePt t="173155" x="8112125" y="5835650"/>
          <p14:tracePt t="173163" x="8051800" y="5835650"/>
          <p14:tracePt t="173195" x="8027988" y="5859463"/>
          <p14:tracePt t="173203" x="7993063" y="5859463"/>
          <p14:tracePt t="173211" x="7967663" y="5859463"/>
          <p14:tracePt t="173237" x="7920038" y="5870575"/>
          <p14:tracePt t="173244" x="7859713" y="5870575"/>
          <p14:tracePt t="173253" x="7775575" y="5870575"/>
          <p14:tracePt t="173261" x="7739063" y="5870575"/>
          <p14:tracePt t="173270" x="7715250" y="5870575"/>
          <p14:tracePt t="173278" x="7654925" y="5870575"/>
          <p14:tracePt t="173287" x="7594600" y="5870575"/>
          <p14:tracePt t="173294" x="7581900" y="5870575"/>
          <p14:tracePt t="173301" x="7534275" y="5870575"/>
          <p14:tracePt t="173312" x="7521575" y="5870575"/>
          <p14:tracePt t="173317" x="7510463" y="5870575"/>
          <p14:tracePt t="173333" x="7473950" y="5870575"/>
          <p14:tracePt t="173341" x="7450138" y="5870575"/>
          <p14:tracePt t="173373" x="7437438" y="5870575"/>
          <p14:tracePt t="173389" x="7437438" y="5859463"/>
          <p14:tracePt t="173397" x="7437438" y="5846763"/>
          <p14:tracePt t="173413" x="7413625" y="5810250"/>
          <p14:tracePt t="173421" x="7377113" y="5810250"/>
          <p14:tracePt t="173429" x="7329488" y="5810250"/>
          <p14:tracePt t="173437" x="7269163" y="5810250"/>
          <p14:tracePt t="173444" x="7245350" y="5810250"/>
          <p14:tracePt t="173470" x="7185025" y="5810250"/>
          <p14:tracePt t="173478" x="7172325" y="5810250"/>
          <p14:tracePt t="173486" x="7135813" y="5822950"/>
          <p14:tracePt t="173494" x="7124700" y="5822950"/>
          <p14:tracePt t="173511" x="7088188" y="5822950"/>
          <p14:tracePt t="173517" x="7064375" y="5822950"/>
          <p14:tracePt t="173535" x="6991350" y="5822950"/>
          <p14:tracePt t="173543" x="6883400" y="5822950"/>
          <p14:tracePt t="173549" x="6823075" y="5822950"/>
          <p14:tracePt t="173557" x="6726238" y="5822950"/>
          <p14:tracePt t="173565" x="6678613" y="5822950"/>
          <p14:tracePt t="173573" x="6629400" y="5822950"/>
          <p14:tracePt t="173581" x="6557963" y="5822950"/>
          <p14:tracePt t="173589" x="6510338" y="5822950"/>
          <p14:tracePt t="173597" x="6473825" y="5822950"/>
          <p14:tracePt t="173629" x="6461125" y="5822950"/>
          <p14:tracePt t="173677" x="6450013" y="5822950"/>
          <p14:tracePt t="173853" x="6437313" y="5822950"/>
          <p14:tracePt t="173893" x="6461125" y="5822950"/>
          <p14:tracePt t="173901" x="6557963" y="5822950"/>
          <p14:tracePt t="173909" x="6642100" y="5846763"/>
          <p14:tracePt t="173917" x="6654800" y="5846763"/>
          <p14:tracePt t="173930" x="6665913" y="5846763"/>
          <p14:tracePt t="173934" x="6738938" y="5846763"/>
          <p14:tracePt t="173943" x="7027863" y="5883275"/>
          <p14:tracePt t="173949" x="7280275" y="5930900"/>
          <p14:tracePt t="173957" x="7437438" y="5930900"/>
          <p14:tracePt t="173966" x="7618413" y="5956300"/>
          <p14:tracePt t="173974" x="7847013" y="5991225"/>
          <p14:tracePt t="173981" x="8051800" y="5991225"/>
          <p14:tracePt t="173989" x="8258175" y="5991225"/>
          <p14:tracePt t="173998" x="8583613" y="6016625"/>
          <p14:tracePt t="174005" x="8667750" y="6016625"/>
          <p14:tracePt t="174013" x="8775700" y="6003925"/>
          <p14:tracePt t="174021" x="8883650" y="6016625"/>
          <p14:tracePt t="174037" x="8883650" y="6027738"/>
          <p14:tracePt t="174325" x="8848725" y="6040438"/>
          <p14:tracePt t="174333" x="8739188" y="6040438"/>
          <p14:tracePt t="174343" x="8667750" y="6040438"/>
          <p14:tracePt t="174350" x="8510588" y="6040438"/>
          <p14:tracePt t="174357" x="8474075" y="6040438"/>
          <p14:tracePt t="174365" x="8389938" y="6040438"/>
          <p14:tracePt t="174373" x="8329613" y="6040438"/>
          <p14:tracePt t="174381" x="8137525" y="6040438"/>
          <p14:tracePt t="174388" x="8004175" y="6040438"/>
          <p14:tracePt t="174397" x="7896225" y="6040438"/>
          <p14:tracePt t="174405" x="7715250" y="6027738"/>
          <p14:tracePt t="174413" x="7654925" y="6064250"/>
          <p14:tracePt t="174421" x="7570788" y="6064250"/>
          <p14:tracePt t="174428" x="7546975" y="6064250"/>
          <p14:tracePt t="174437" x="7534275" y="6064250"/>
          <p14:tracePt t="174444" x="7521575" y="6064250"/>
          <p14:tracePt t="174661" x="7497763" y="6064250"/>
          <p14:tracePt t="174669" x="7486650" y="6064250"/>
          <p14:tracePt t="174676" x="7473950" y="6064250"/>
          <p14:tracePt t="176806" x="7461250" y="6064250"/>
          <p14:tracePt t="176821" x="7426325" y="6051550"/>
          <p14:tracePt t="176830" x="7340600" y="5967413"/>
          <p14:tracePt t="176839" x="7256463" y="5956300"/>
          <p14:tracePt t="176845" x="7124700" y="5919788"/>
          <p14:tracePt t="176852" x="6991350" y="5883275"/>
          <p14:tracePt t="176859" x="6907213" y="5859463"/>
          <p14:tracePt t="176868" x="6846888" y="5859463"/>
          <p14:tracePt t="176876" x="6799263" y="5835650"/>
          <p14:tracePt t="176884" x="6750050" y="5822950"/>
          <p14:tracePt t="176892" x="6738938" y="5822950"/>
          <p14:tracePt t="176900" x="6702425" y="5822950"/>
          <p14:tracePt t="181989" x="6678613" y="5678488"/>
          <p14:tracePt t="181997" x="6678613" y="5630863"/>
          <p14:tracePt t="182005" x="6605588" y="5424488"/>
          <p14:tracePt t="182014" x="6461125" y="5111750"/>
          <p14:tracePt t="182023" x="6015038" y="4738688"/>
          <p14:tracePt t="182029" x="5437188" y="4292600"/>
          <p14:tracePt t="182037" x="4448175" y="3700463"/>
          <p14:tracePt t="182045" x="3652838" y="3098800"/>
          <p14:tracePt t="182052" x="2773363" y="2555875"/>
          <p14:tracePt t="182061" x="2060575" y="2206625"/>
          <p14:tracePt t="182067" x="1543050" y="1844675"/>
          <p14:tracePt t="182075" x="808038" y="1362075"/>
          <p14:tracePt t="182084" x="84138" y="9286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287127" y="995455"/>
            <a:ext cx="9866734" cy="6351739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2900" dirty="0"/>
              <a:t>レイノルズ応力の物理的意味</a:t>
            </a: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>
              <a:buClr>
                <a:srgbClr val="0070C0"/>
              </a:buClr>
            </a:pPr>
            <a:endParaRPr lang="en-US" altLang="ja-JP" sz="2900" dirty="0"/>
          </a:p>
          <a:p>
            <a:pPr>
              <a:buClr>
                <a:srgbClr val="0070C0"/>
              </a:buClr>
            </a:pPr>
            <a:endParaRPr lang="en-US" altLang="ja-JP" sz="2900" dirty="0"/>
          </a:p>
          <a:p>
            <a:pPr>
              <a:buClr>
                <a:srgbClr val="0070C0"/>
              </a:buClr>
            </a:pPr>
            <a:r>
              <a:rPr lang="ja-JP" altLang="en-US" sz="2900" dirty="0"/>
              <a:t>　　　　　　　　　　　　　　　　　　　　　　　　　　たとえば</a:t>
            </a: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>
              <a:buClr>
                <a:srgbClr val="0070C0"/>
              </a:buClr>
            </a:pPr>
            <a:r>
              <a:rPr lang="ja-JP" altLang="en-US" sz="2900" dirty="0"/>
              <a:t>乱流による混合</a:t>
            </a: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>
              <a:buClr>
                <a:srgbClr val="0070C0"/>
              </a:buClr>
            </a:pPr>
            <a:endParaRPr lang="en-US" altLang="ja-JP" sz="2900" dirty="0"/>
          </a:p>
          <a:p>
            <a:pPr>
              <a:buClr>
                <a:srgbClr val="0070C0"/>
              </a:buClr>
            </a:pPr>
            <a:endParaRPr lang="en-US" altLang="ja-JP" sz="2900" dirty="0"/>
          </a:p>
          <a:p>
            <a:pPr>
              <a:buClr>
                <a:srgbClr val="0070C0"/>
              </a:buClr>
            </a:pPr>
            <a:r>
              <a:rPr lang="ja-JP" altLang="en-US" sz="2900" dirty="0"/>
              <a:t>正味下向きに運動量を輸送し，乱流が平均流のシアを小さくする粘性のような働きをする．</a:t>
            </a:r>
            <a:endParaRPr lang="en-US" altLang="ja-JP" sz="29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35819" indent="-321469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858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0022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3145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289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32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576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3719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AB37FE0F-9A4D-4461-A6BF-F32F7B4F09C7}" type="slidenum">
              <a:rPr lang="ja-JP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12</a:t>
            </a:fld>
            <a:endParaRPr lang="ja-JP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grpSp>
        <p:nvGrpSpPr>
          <p:cNvPr id="14" name="グループ化 13"/>
          <p:cNvGrpSpPr/>
          <p:nvPr/>
        </p:nvGrpSpPr>
        <p:grpSpPr>
          <a:xfrm>
            <a:off x="0" y="-16"/>
            <a:ext cx="10440988" cy="676916"/>
            <a:chOff x="0" y="-15"/>
            <a:chExt cx="9144000" cy="613957"/>
          </a:xfrm>
        </p:grpSpPr>
        <p:sp>
          <p:nvSpPr>
            <p:cNvPr id="15" name="正方形/長方形 14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タイトル 1"/>
            <p:cNvSpPr txBox="1">
              <a:spLocks/>
            </p:cNvSpPr>
            <p:nvPr/>
          </p:nvSpPr>
          <p:spPr>
            <a:xfrm>
              <a:off x="0" y="65302"/>
              <a:ext cx="9144000" cy="5486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ja-JP" altLang="en-US" sz="4500" dirty="0">
                  <a:solidFill>
                    <a:srgbClr val="00B050"/>
                  </a:solidFill>
                </a:rPr>
                <a:t>レイノルズ平均</a:t>
              </a: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52" y="2808602"/>
            <a:ext cx="5099460" cy="139414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1315" y="4347425"/>
            <a:ext cx="5893352" cy="129046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439" y="5585643"/>
            <a:ext cx="2810497" cy="67255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827" y="1590335"/>
            <a:ext cx="9706358" cy="101583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3441" y="3671049"/>
            <a:ext cx="2202039" cy="427351"/>
          </a:xfrm>
          <a:prstGeom prst="rect">
            <a:avLst/>
          </a:prstGeom>
        </p:spPr>
      </p:pic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0BC31316-A91A-4BD8-8D6E-3EC7F8A98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9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774"/>
    </mc:Choice>
    <mc:Fallback>
      <p:transition spd="slow" advTm="216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0" x="180975" y="1989138"/>
          <p14:tracePt t="807" x="338138" y="2001838"/>
          <p14:tracePt t="815" x="349250" y="2001838"/>
          <p14:tracePt t="911" x="361950" y="2001838"/>
          <p14:tracePt t="1015" x="373063" y="2001838"/>
          <p14:tracePt t="1047" x="385763" y="2001838"/>
          <p14:tracePt t="1063" x="398463" y="2001838"/>
          <p14:tracePt t="2880" x="409575" y="2012950"/>
          <p14:tracePt t="2959" x="422275" y="2025650"/>
          <p14:tracePt t="5368" x="433388" y="2025650"/>
          <p14:tracePt t="5375" x="446088" y="2025650"/>
          <p14:tracePt t="5391" x="469900" y="2062163"/>
          <p14:tracePt t="5399" x="469900" y="2073275"/>
          <p14:tracePt t="5409" x="506413" y="2146300"/>
          <p14:tracePt t="5423" x="506413" y="2182813"/>
          <p14:tracePt t="5431" x="506413" y="2193925"/>
          <p14:tracePt t="5448" x="506413" y="2217738"/>
          <p14:tracePt t="5456" x="506413" y="2254250"/>
          <p14:tracePt t="5463" x="493713" y="2254250"/>
          <p14:tracePt t="5479" x="469900" y="2266950"/>
          <p14:tracePt t="5489" x="458788" y="2278063"/>
          <p14:tracePt t="5495" x="446088" y="2290763"/>
          <p14:tracePt t="5513" x="446088" y="2303463"/>
          <p14:tracePt t="5536" x="433388" y="2327275"/>
          <p14:tracePt t="5545" x="433388" y="2338388"/>
          <p14:tracePt t="5599" x="433388" y="2351088"/>
          <p14:tracePt t="5615" x="433388" y="2362200"/>
          <p14:tracePt t="5727" x="433388" y="2374900"/>
          <p14:tracePt t="5791" x="446088" y="2374900"/>
          <p14:tracePt t="6401" x="458788" y="2374900"/>
          <p14:tracePt t="6408" x="469900" y="2374900"/>
          <p14:tracePt t="6415" x="469900" y="2362200"/>
          <p14:tracePt t="6423" x="530225" y="2351088"/>
          <p14:tracePt t="6431" x="554038" y="2351088"/>
          <p14:tracePt t="6447" x="566738" y="2351088"/>
          <p14:tracePt t="6456" x="577850" y="2338388"/>
          <p14:tracePt t="6463" x="590550" y="2338388"/>
          <p14:tracePt t="6487" x="603250" y="2338388"/>
          <p14:tracePt t="6521" x="614363" y="2338388"/>
          <p14:tracePt t="6552" x="638175" y="2338388"/>
          <p14:tracePt t="6576" x="663575" y="2338388"/>
          <p14:tracePt t="6607" x="674688" y="2338388"/>
          <p14:tracePt t="6623" x="687388" y="2338388"/>
          <p14:tracePt t="6647" x="723900" y="2338388"/>
          <p14:tracePt t="6663" x="747713" y="2338388"/>
          <p14:tracePt t="6695" x="808038" y="2338388"/>
          <p14:tracePt t="6711" x="831850" y="2362200"/>
          <p14:tracePt t="6722" x="844550" y="2374900"/>
          <p14:tracePt t="6728" x="879475" y="2387600"/>
          <p14:tracePt t="6736" x="928688" y="2411413"/>
          <p14:tracePt t="6744" x="952500" y="2422525"/>
          <p14:tracePt t="6752" x="963613" y="2435225"/>
          <p14:tracePt t="6759" x="989013" y="2435225"/>
          <p14:tracePt t="6767" x="1036638" y="2447925"/>
          <p14:tracePt t="6791" x="1060450" y="2447925"/>
          <p14:tracePt t="6800" x="1073150" y="2447925"/>
          <p14:tracePt t="6807" x="1084263" y="2447925"/>
          <p14:tracePt t="6840" x="1096963" y="2447925"/>
          <p14:tracePt t="6847" x="1133475" y="2447925"/>
          <p14:tracePt t="6857" x="1181100" y="2447925"/>
          <p14:tracePt t="6863" x="1193800" y="2447925"/>
          <p14:tracePt t="6872" x="1241425" y="2447925"/>
          <p14:tracePt t="6879" x="1277938" y="2447925"/>
          <p14:tracePt t="6889" x="1362075" y="2447925"/>
          <p14:tracePt t="6895" x="1422400" y="2447925"/>
          <p14:tracePt t="6906" x="1495425" y="2447925"/>
          <p14:tracePt t="6912" x="1555750" y="2447925"/>
          <p14:tracePt t="6923" x="1627188" y="2447925"/>
          <p14:tracePt t="6939" x="1711325" y="2447925"/>
          <p14:tracePt t="6944" x="1771650" y="2447925"/>
          <p14:tracePt t="6952" x="1784350" y="2447925"/>
          <p14:tracePt t="6960" x="1844675" y="2447925"/>
          <p14:tracePt t="6968" x="1892300" y="2447925"/>
          <p14:tracePt t="6976" x="1905000" y="2447925"/>
          <p14:tracePt t="6992" x="1965325" y="2447925"/>
          <p14:tracePt t="7000" x="2036763" y="2447925"/>
          <p14:tracePt t="7008" x="2060575" y="2447925"/>
          <p14:tracePt t="7015" x="2120900" y="2447925"/>
          <p14:tracePt t="7024" x="2181225" y="2435225"/>
          <p14:tracePt t="7031" x="2193925" y="2435225"/>
          <p14:tracePt t="7041" x="2230438" y="2435225"/>
          <p14:tracePt t="7047" x="2254250" y="2435225"/>
          <p14:tracePt t="7056" x="2290763" y="2435225"/>
          <p14:tracePt t="7063" x="2314575" y="2435225"/>
          <p14:tracePt t="7073" x="2374900" y="2435225"/>
          <p14:tracePt t="7079" x="2398713" y="2435225"/>
          <p14:tracePt t="7089" x="2459038" y="2447925"/>
          <p14:tracePt t="7095" x="2519363" y="2447925"/>
          <p14:tracePt t="7106" x="2543175" y="2447925"/>
          <p14:tracePt t="7112" x="2627313" y="2459038"/>
          <p14:tracePt t="7123" x="2676525" y="2459038"/>
          <p14:tracePt t="7128" x="2736850" y="2482850"/>
          <p14:tracePt t="7136" x="2797175" y="2482850"/>
          <p14:tracePt t="7144" x="2832100" y="2482850"/>
          <p14:tracePt t="7151" x="2892425" y="2482850"/>
          <p14:tracePt t="7160" x="2978150" y="2482850"/>
          <p14:tracePt t="7167" x="3049588" y="2482850"/>
          <p14:tracePt t="7176" x="3109913" y="2482850"/>
          <p14:tracePt t="7183" x="3133725" y="2508250"/>
          <p14:tracePt t="7192" x="3159125" y="2508250"/>
          <p14:tracePt t="7199" x="3194050" y="2519363"/>
          <p14:tracePt t="7208" x="3230563" y="2519363"/>
          <p14:tracePt t="7216" x="3243263" y="2519363"/>
          <p14:tracePt t="7224" x="3267075" y="2519363"/>
          <p14:tracePt t="7231" x="3303588" y="2519363"/>
          <p14:tracePt t="7241" x="3351213" y="2519363"/>
          <p14:tracePt t="7247" x="3387725" y="2519363"/>
          <p14:tracePt t="7256" x="3435350" y="2532063"/>
          <p14:tracePt t="7263" x="3556000" y="2555875"/>
          <p14:tracePt t="7272" x="3663950" y="2592388"/>
          <p14:tracePt t="7279" x="3749675" y="2603500"/>
          <p14:tracePt t="7289" x="3844925" y="2676525"/>
          <p14:tracePt t="7305" x="3905250" y="2713038"/>
          <p14:tracePt t="7312" x="3965575" y="2724150"/>
          <p14:tracePt t="7322" x="3989388" y="2724150"/>
          <p14:tracePt t="7326" x="4025900" y="2724150"/>
          <p14:tracePt t="7342" x="4049713" y="2724150"/>
          <p14:tracePt t="7351" x="4110038" y="2724150"/>
          <p14:tracePt t="7359" x="4183063" y="2724150"/>
          <p14:tracePt t="7366" x="4230688" y="2724150"/>
          <p14:tracePt t="7375" x="4256088" y="2724150"/>
          <p14:tracePt t="7382" x="4291013" y="2724150"/>
          <p14:tracePt t="7391" x="4303713" y="2724150"/>
          <p14:tracePt t="7415" x="4314825" y="2724150"/>
          <p14:tracePt t="7423" x="4327525" y="2724150"/>
          <p14:tracePt t="7430" x="4375150" y="2724150"/>
          <p14:tracePt t="7439" x="4435475" y="2760663"/>
          <p14:tracePt t="7446" x="4495800" y="2760663"/>
          <p14:tracePt t="7454" x="4592638" y="2773363"/>
          <p14:tracePt t="7462" x="4652963" y="2773363"/>
          <p14:tracePt t="7472" x="4737100" y="2773363"/>
          <p14:tracePt t="7478" x="4810125" y="2773363"/>
          <p14:tracePt t="7487" x="4833938" y="2773363"/>
          <p14:tracePt t="7494" x="4918075" y="2773363"/>
          <p14:tracePt t="7504" x="4967288" y="2773363"/>
          <p14:tracePt t="7511" x="4978400" y="2773363"/>
          <p14:tracePt t="7519" x="5038725" y="2773363"/>
          <p14:tracePt t="7526" x="5038725" y="2784475"/>
          <p14:tracePt t="7535" x="5038725" y="2760663"/>
          <p14:tracePt t="7543" x="5122863" y="2747963"/>
          <p14:tracePt t="7560" x="5183188" y="2747963"/>
          <p14:tracePt t="7567" x="5256213" y="2747963"/>
          <p14:tracePt t="7576" x="5280025" y="2747963"/>
          <p14:tracePt t="7583" x="5292725" y="2736850"/>
          <p14:tracePt t="7593" x="5327650" y="2724150"/>
          <p14:tracePt t="7599" x="5411788" y="2724150"/>
          <p14:tracePt t="7615" x="5484813" y="2724150"/>
          <p14:tracePt t="7623" x="5508625" y="2724150"/>
          <p14:tracePt t="7630" x="5629275" y="2724150"/>
          <p14:tracePt t="7638" x="5713413" y="2724150"/>
          <p14:tracePt t="7647" x="5773738" y="2724150"/>
          <p14:tracePt t="7655" x="5870575" y="2724150"/>
          <p14:tracePt t="7662" x="5967413" y="2724150"/>
          <p14:tracePt t="7671" x="6003925" y="2724150"/>
          <p14:tracePt t="7679" x="6038850" y="2724150"/>
          <p14:tracePt t="7687" x="6135688" y="2724150"/>
          <p14:tracePt t="7695" x="6316663" y="2736850"/>
          <p14:tracePt t="7704" x="6473825" y="2784475"/>
          <p14:tracePt t="7710" x="6629400" y="2797175"/>
          <p14:tracePt t="7719" x="6823075" y="2820988"/>
          <p14:tracePt t="7727" x="6896100" y="2820988"/>
          <p14:tracePt t="7734" x="7051675" y="2844800"/>
          <p14:tracePt t="7742" x="7208838" y="2844800"/>
          <p14:tracePt t="7750" x="7316788" y="2881313"/>
          <p14:tracePt t="7759" x="7450138" y="2894013"/>
          <p14:tracePt t="7766" x="7581900" y="2917825"/>
          <p14:tracePt t="7775" x="7691438" y="2917825"/>
          <p14:tracePt t="7782" x="7799388" y="2978150"/>
          <p14:tracePt t="7791" x="7967663" y="2989263"/>
          <p14:tracePt t="7798" x="8148638" y="3014663"/>
          <p14:tracePt t="7808" x="8245475" y="3014663"/>
          <p14:tracePt t="7814" x="8413750" y="3074988"/>
          <p14:tracePt t="7823" x="8510588" y="3074988"/>
          <p14:tracePt t="7830" x="8618538" y="3074988"/>
          <p14:tracePt t="7839" x="8678863" y="3074988"/>
          <p14:tracePt t="7846" x="8799513" y="3074988"/>
          <p14:tracePt t="7854" x="8872538" y="3074988"/>
          <p14:tracePt t="7862" x="9004300" y="3062288"/>
          <p14:tracePt t="7871" x="9137650" y="3062288"/>
          <p14:tracePt t="7878" x="9185275" y="3062288"/>
          <p14:tracePt t="7887" x="9209088" y="3062288"/>
          <p14:tracePt t="7906" x="9305925" y="3049588"/>
          <p14:tracePt t="7912" x="9439275" y="3049588"/>
          <p14:tracePt t="7922" x="9486900" y="3049588"/>
          <p14:tracePt t="7942" x="9644063" y="3074988"/>
          <p14:tracePt t="7945" x="9764713" y="3074988"/>
          <p14:tracePt t="7952" x="9848850" y="3086100"/>
          <p14:tracePt t="7961" x="9909175" y="3086100"/>
          <p14:tracePt t="7976" x="9920288" y="3086100"/>
          <p14:tracePt t="7983" x="9932988" y="3086100"/>
          <p14:tracePt t="8071" x="9945688" y="3086100"/>
          <p14:tracePt t="8079" x="9956800" y="3086100"/>
          <p14:tracePt t="8088" x="9956800" y="3074988"/>
          <p14:tracePt t="8175" x="9969500" y="3074988"/>
          <p14:tracePt t="8183" x="9969500" y="3062288"/>
          <p14:tracePt t="8191" x="9969500" y="3038475"/>
          <p14:tracePt t="8206" x="9969500" y="3025775"/>
          <p14:tracePt t="8214" x="9969500" y="3014663"/>
          <p14:tracePt t="8222" x="9980613" y="2965450"/>
          <p14:tracePt t="8230" x="10006013" y="2928938"/>
          <p14:tracePt t="8238" x="10006013" y="2905125"/>
          <p14:tracePt t="8246" x="10017125" y="2881313"/>
          <p14:tracePt t="8254" x="10040938" y="2857500"/>
          <p14:tracePt t="8262" x="10053638" y="2808288"/>
          <p14:tracePt t="8271" x="10077450" y="2747963"/>
          <p14:tracePt t="8278" x="10077450" y="2700338"/>
          <p14:tracePt t="8287" x="10077450" y="2689225"/>
          <p14:tracePt t="8294" x="10077450" y="2676525"/>
          <p14:tracePt t="8304" x="10077450" y="2628900"/>
          <p14:tracePt t="8310" x="10090150" y="2579688"/>
          <p14:tracePt t="8318" x="10090150" y="2555875"/>
          <p14:tracePt t="8327" x="10090150" y="2519363"/>
          <p14:tracePt t="8335" x="10113963" y="2482850"/>
          <p14:tracePt t="8344" x="10113963" y="2459038"/>
          <p14:tracePt t="8350" x="10113963" y="2422525"/>
          <p14:tracePt t="8359" x="10113963" y="2411413"/>
          <p14:tracePt t="8366" x="10137775" y="2398713"/>
          <p14:tracePt t="8375" x="10186988" y="2351088"/>
          <p14:tracePt t="8382" x="10186988" y="2327275"/>
          <p14:tracePt t="8390" x="10186988" y="2290763"/>
          <p14:tracePt t="8398" x="10186988" y="2206625"/>
          <p14:tracePt t="8407" x="10198100" y="2170113"/>
          <p14:tracePt t="8414" x="10210800" y="2122488"/>
          <p14:tracePt t="8423" x="10210800" y="2097088"/>
          <p14:tracePt t="8430" x="10221913" y="2085975"/>
          <p14:tracePt t="8438" x="10258425" y="2049463"/>
          <p14:tracePt t="8446" x="10258425" y="2036763"/>
          <p14:tracePt t="8454" x="10258425" y="2025650"/>
          <p14:tracePt t="8463" x="10258425" y="2012950"/>
          <p14:tracePt t="8486" x="10258425" y="1989138"/>
          <p14:tracePt t="8495" x="10258425" y="1976438"/>
          <p14:tracePt t="8520" x="10258425" y="1952625"/>
          <p14:tracePt t="8529" x="10258425" y="1928813"/>
          <p14:tracePt t="8535" x="10258425" y="1916113"/>
          <p14:tracePt t="8544" x="10258425" y="1892300"/>
          <p14:tracePt t="8551" x="10234613" y="1844675"/>
          <p14:tracePt t="8560" x="10174288" y="1820863"/>
          <p14:tracePt t="8567" x="10137775" y="1771650"/>
          <p14:tracePt t="8583" x="10137775" y="1760538"/>
          <p14:tracePt t="8594" x="10113963" y="1747838"/>
          <p14:tracePt t="8599" x="10113963" y="1736725"/>
          <p14:tracePt t="8672" x="10053638" y="1736725"/>
          <p14:tracePt t="8680" x="9956800" y="1736725"/>
          <p14:tracePt t="8688" x="9885363" y="1736725"/>
          <p14:tracePt t="8696" x="9812338" y="1797050"/>
          <p14:tracePt t="8705" x="9788525" y="1820863"/>
          <p14:tracePt t="8711" x="9583738" y="1857375"/>
          <p14:tracePt t="8722" x="8956675" y="1844675"/>
          <p14:tracePt t="8729" x="8474075" y="1820863"/>
          <p14:tracePt t="8735" x="7775575" y="1784350"/>
          <p14:tracePt t="8745" x="7413625" y="1784350"/>
          <p14:tracePt t="8751" x="6775450" y="1784350"/>
          <p14:tracePt t="8760" x="6183313" y="1724025"/>
          <p14:tracePt t="8767" x="5653088" y="1724025"/>
          <p14:tracePt t="8778" x="5521325" y="1724025"/>
          <p14:tracePt t="8783" x="5292725" y="1724025"/>
          <p14:tracePt t="8792" x="5219700" y="1724025"/>
          <p14:tracePt t="8799" x="4906963" y="1724025"/>
          <p14:tracePt t="8808" x="4725988" y="1724025"/>
          <p14:tracePt t="8815" x="4521200" y="1724025"/>
          <p14:tracePt t="8824" x="4291013" y="1724025"/>
          <p14:tracePt t="8831" x="3965575" y="1747838"/>
          <p14:tracePt t="8839" x="3713163" y="1747838"/>
          <p14:tracePt t="8847" x="3398838" y="1771650"/>
          <p14:tracePt t="8857" x="3182938" y="1820863"/>
          <p14:tracePt t="8864" x="2928938" y="1857375"/>
          <p14:tracePt t="8872" x="2724150" y="1881188"/>
          <p14:tracePt t="8879" x="2459038" y="1928813"/>
          <p14:tracePt t="8890" x="2254250" y="1965325"/>
          <p14:tracePt t="8895" x="1989138" y="2025650"/>
          <p14:tracePt t="8906" x="1711325" y="2025650"/>
          <p14:tracePt t="8912" x="1530350" y="2025650"/>
          <p14:tracePt t="8919" x="1241425" y="2001838"/>
          <p14:tracePt t="8926" x="989013" y="1928813"/>
          <p14:tracePt t="8938" x="879475" y="1892300"/>
          <p14:tracePt t="8942" x="458788" y="1760538"/>
          <p14:tracePt t="8950" x="288925" y="1700213"/>
          <p14:tracePt t="8958" x="241300" y="1687513"/>
          <p14:tracePt t="8966" x="192088" y="1676400"/>
          <p14:tracePt t="8975" x="144463" y="1663700"/>
          <p14:tracePt t="9279" x="204788" y="1663700"/>
          <p14:tracePt t="9288" x="228600" y="1663700"/>
          <p14:tracePt t="9296" x="301625" y="1663700"/>
          <p14:tracePt t="9304" x="349250" y="1663700"/>
          <p14:tracePt t="9312" x="373063" y="1663700"/>
          <p14:tracePt t="9323" x="409575" y="1663700"/>
          <p14:tracePt t="9327" x="433388" y="1663700"/>
          <p14:tracePt t="9336" x="469900" y="1663700"/>
          <p14:tracePt t="9343" x="530225" y="1663700"/>
          <p14:tracePt t="9351" x="577850" y="1663700"/>
          <p14:tracePt t="9360" x="603250" y="1663700"/>
          <p14:tracePt t="9367" x="638175" y="1663700"/>
          <p14:tracePt t="9376" x="687388" y="1663700"/>
          <p14:tracePt t="9383" x="735013" y="1663700"/>
          <p14:tracePt t="9600" x="735013" y="1676400"/>
          <p14:tracePt t="9648" x="735013" y="1687513"/>
          <p14:tracePt t="9680" x="808038" y="1687513"/>
          <p14:tracePt t="9687" x="963613" y="1687513"/>
          <p14:tracePt t="9697" x="1217613" y="1687513"/>
          <p14:tracePt t="9705" x="1579563" y="1687513"/>
          <p14:tracePt t="9712" x="2012950" y="1711325"/>
          <p14:tracePt t="9722" x="2301875" y="1760538"/>
          <p14:tracePt t="9728" x="2797175" y="1820863"/>
          <p14:tracePt t="9736" x="3073400" y="1820863"/>
          <p14:tracePt t="9744" x="3338513" y="1820863"/>
          <p14:tracePt t="9752" x="3592513" y="1820863"/>
          <p14:tracePt t="9760" x="3821113" y="1820863"/>
          <p14:tracePt t="9767" x="3894138" y="1820863"/>
          <p14:tracePt t="9776" x="3978275" y="1820863"/>
          <p14:tracePt t="9783" x="4110038" y="1808163"/>
          <p14:tracePt t="9792" x="4135438" y="1797050"/>
          <p14:tracePt t="9799" x="4195763" y="1784350"/>
          <p14:tracePt t="9807" x="4267200" y="1736725"/>
          <p14:tracePt t="9816" x="4291013" y="1711325"/>
          <p14:tracePt t="9823" x="4303713" y="1711325"/>
          <p14:tracePt t="9832" x="4303713" y="1700213"/>
          <p14:tracePt t="9839" x="4314825" y="1687513"/>
          <p14:tracePt t="9848" x="4327525" y="1676400"/>
          <p14:tracePt t="9864" x="4340225" y="1676400"/>
          <p14:tracePt t="9887" x="4387850" y="1676400"/>
          <p14:tracePt t="9895" x="4508500" y="1676400"/>
          <p14:tracePt t="9906" x="4737100" y="1676400"/>
          <p14:tracePt t="9912" x="5051425" y="1676400"/>
          <p14:tracePt t="9922" x="5472113" y="1676400"/>
          <p14:tracePt t="9928" x="5641975" y="1676400"/>
          <p14:tracePt t="9941" x="5846763" y="1676400"/>
          <p14:tracePt t="9945" x="6111875" y="1676400"/>
          <p14:tracePt t="9951" x="6256338" y="1676400"/>
          <p14:tracePt t="9960" x="6437313" y="1676400"/>
          <p14:tracePt t="9967" x="6450013" y="1663700"/>
          <p14:tracePt t="9976" x="6461125" y="1627188"/>
          <p14:tracePt t="9983" x="6510338" y="1627188"/>
          <p14:tracePt t="9991" x="6534150" y="1627188"/>
          <p14:tracePt t="10031" x="6557963" y="1616075"/>
          <p14:tracePt t="10038" x="6581775" y="1603375"/>
          <p14:tracePt t="10054" x="6629400" y="1603375"/>
          <p14:tracePt t="10062" x="6654800" y="1603375"/>
          <p14:tracePt t="10078" x="6689725" y="1603375"/>
          <p14:tracePt t="10087" x="6715125" y="1603375"/>
          <p14:tracePt t="10096" x="6738938" y="1603375"/>
          <p14:tracePt t="10105" x="6786563" y="1603375"/>
          <p14:tracePt t="10112" x="6859588" y="1603375"/>
          <p14:tracePt t="10122" x="6896100" y="1603375"/>
          <p14:tracePt t="10127" x="6980238" y="1603375"/>
          <p14:tracePt t="10136" x="7051675" y="1603375"/>
          <p14:tracePt t="10144" x="7112000" y="1603375"/>
          <p14:tracePt t="10152" x="7161213" y="1603375"/>
          <p14:tracePt t="10167" x="7185025" y="1590675"/>
          <p14:tracePt t="10176" x="7196138" y="1579563"/>
          <p14:tracePt t="10192" x="7208838" y="1566863"/>
          <p14:tracePt t="10207" x="7208838" y="1555750"/>
          <p14:tracePt t="13007" x="7221538" y="1579563"/>
          <p14:tracePt t="13032" x="7269163" y="1590675"/>
          <p14:tracePt t="13041" x="7280275" y="1616075"/>
          <p14:tracePt t="13071" x="7292975" y="1639888"/>
          <p14:tracePt t="13078" x="7316788" y="1651000"/>
          <p14:tracePt t="13103" x="7316788" y="1663700"/>
          <p14:tracePt t="13110" x="7316788" y="1687513"/>
          <p14:tracePt t="13119" x="7316788" y="1700213"/>
          <p14:tracePt t="13135" x="7316788" y="1724025"/>
          <p14:tracePt t="13142" x="7316788" y="1736725"/>
          <p14:tracePt t="13150" x="7340600" y="1760538"/>
          <p14:tracePt t="13159" x="7353300" y="1771650"/>
          <p14:tracePt t="13166" x="7366000" y="1797050"/>
          <p14:tracePt t="13175" x="7389813" y="1808163"/>
          <p14:tracePt t="13191" x="7400925" y="1820863"/>
          <p14:tracePt t="13222" x="7426325" y="1820863"/>
          <p14:tracePt t="13255" x="7437438" y="1831975"/>
          <p14:tracePt t="13288" x="7450138" y="1844675"/>
          <p14:tracePt t="13311" x="7450138" y="1857375"/>
          <p14:tracePt t="13319" x="7461250" y="1881188"/>
          <p14:tracePt t="13336" x="7461250" y="1905000"/>
          <p14:tracePt t="13344" x="7461250" y="1916113"/>
          <p14:tracePt t="13352" x="7473950" y="1941513"/>
          <p14:tracePt t="13361" x="7473950" y="1952625"/>
          <p14:tracePt t="13367" x="7486650" y="1989138"/>
          <p14:tracePt t="13383" x="7497763" y="2001838"/>
          <p14:tracePt t="13399" x="7510463" y="2001838"/>
          <p14:tracePt t="13487" x="7521575" y="2012950"/>
          <p14:tracePt t="13511" x="7534275" y="2036763"/>
          <p14:tracePt t="13527" x="7546975" y="2049463"/>
          <p14:tracePt t="13560" x="7546975" y="2062163"/>
          <p14:tracePt t="13583" x="7570788" y="2085975"/>
          <p14:tracePt t="13768" x="7546975" y="2097088"/>
          <p14:tracePt t="13777" x="7534275" y="2097088"/>
          <p14:tracePt t="13784" x="7521575" y="2109788"/>
          <p14:tracePt t="13792" x="7497763" y="2109788"/>
          <p14:tracePt t="13802" x="7486650" y="2109788"/>
          <p14:tracePt t="13816" x="7473950" y="2109788"/>
          <p14:tracePt t="13839" x="7450138" y="2109788"/>
          <p14:tracePt t="13848" x="7450138" y="2122488"/>
          <p14:tracePt t="13888" x="7426325" y="2122488"/>
          <p14:tracePt t="13895" x="7400925" y="2122488"/>
          <p14:tracePt t="13904" x="7389813" y="2122488"/>
          <p14:tracePt t="13911" x="7366000" y="2122488"/>
          <p14:tracePt t="13928" x="7316788" y="2122488"/>
          <p14:tracePt t="13936" x="7305675" y="2122488"/>
          <p14:tracePt t="13944" x="7292975" y="2133600"/>
          <p14:tracePt t="13952" x="7269163" y="2146300"/>
          <p14:tracePt t="13961" x="7245350" y="2146300"/>
          <p14:tracePt t="13976" x="7196138" y="2146300"/>
          <p14:tracePt t="13991" x="7185025" y="2146300"/>
          <p14:tracePt t="13999" x="7161213" y="2146300"/>
          <p14:tracePt t="14032" x="7135813" y="2146300"/>
          <p14:tracePt t="14071" x="7124700" y="2146300"/>
          <p14:tracePt t="14144" x="7100888" y="2146300"/>
          <p14:tracePt t="14160" x="7088188" y="2146300"/>
          <p14:tracePt t="14247" x="7135813" y="2133600"/>
          <p14:tracePt t="14263" x="7148513" y="2133600"/>
          <p14:tracePt t="14336" x="7172325" y="2122488"/>
          <p14:tracePt t="14344" x="7185025" y="2122488"/>
          <p14:tracePt t="14367" x="7196138" y="2122488"/>
          <p14:tracePt t="14384" x="7208838" y="2122488"/>
          <p14:tracePt t="14455" x="7221538" y="2122488"/>
          <p14:tracePt t="14472" x="7256463" y="2122488"/>
          <p14:tracePt t="14696" x="7280275" y="2109788"/>
          <p14:tracePt t="14704" x="7292975" y="2097088"/>
          <p14:tracePt t="14712" x="7316788" y="2085975"/>
          <p14:tracePt t="14722" x="7340600" y="2073275"/>
          <p14:tracePt t="14728" x="7400925" y="2062163"/>
          <p14:tracePt t="14735" x="7461250" y="2062163"/>
          <p14:tracePt t="14742" x="7558088" y="2062163"/>
          <p14:tracePt t="14750" x="7642225" y="2062163"/>
          <p14:tracePt t="14758" x="7812088" y="2062163"/>
          <p14:tracePt t="14766" x="7847013" y="2062163"/>
          <p14:tracePt t="14775" x="7920038" y="2062163"/>
          <p14:tracePt t="14782" x="8027988" y="2062163"/>
          <p14:tracePt t="14790" x="8051800" y="2062163"/>
          <p14:tracePt t="14798" x="8077200" y="2062163"/>
          <p14:tracePt t="14806" x="8148638" y="2062163"/>
          <p14:tracePt t="14814" x="8208963" y="2062163"/>
          <p14:tracePt t="14822" x="8245475" y="2062163"/>
          <p14:tracePt t="14830" x="8281988" y="2085975"/>
          <p14:tracePt t="15015" x="8305800" y="2085975"/>
          <p14:tracePt t="15039" x="8305800" y="2073275"/>
          <p14:tracePt t="15055" x="8305800" y="2049463"/>
          <p14:tracePt t="15127" x="8305800" y="2036763"/>
          <p14:tracePt t="15143" x="8305800" y="2025650"/>
          <p14:tracePt t="15152" x="8305800" y="2012950"/>
          <p14:tracePt t="15160" x="8305800" y="2001838"/>
          <p14:tracePt t="15167" x="8305800" y="1989138"/>
          <p14:tracePt t="15176" x="8329613" y="1976438"/>
          <p14:tracePt t="15183" x="8342313" y="1976438"/>
          <p14:tracePt t="15191" x="8353425" y="1976438"/>
          <p14:tracePt t="15264" x="8366125" y="1976438"/>
          <p14:tracePt t="15280" x="8378825" y="1965325"/>
          <p14:tracePt t="15288" x="8389938" y="1965325"/>
          <p14:tracePt t="15527" x="8413750" y="1965325"/>
          <p14:tracePt t="15536" x="8437563" y="1965325"/>
          <p14:tracePt t="15544" x="8450263" y="1965325"/>
          <p14:tracePt t="15552" x="8486775" y="1965325"/>
          <p14:tracePt t="15567" x="8497888" y="1965325"/>
          <p14:tracePt t="15695" x="8510588" y="1965325"/>
          <p14:tracePt t="15855" x="8523288" y="1965325"/>
          <p14:tracePt t="15912" x="8523288" y="1976438"/>
          <p14:tracePt t="15927" x="8570913" y="1905000"/>
          <p14:tracePt t="15936" x="8607425" y="1928813"/>
          <p14:tracePt t="16048" x="8607425" y="1941513"/>
          <p14:tracePt t="16056" x="8607425" y="1965325"/>
          <p14:tracePt t="16063" x="8607425" y="2012950"/>
          <p14:tracePt t="16073" x="8583613" y="2049463"/>
          <p14:tracePt t="16080" x="8570913" y="2085975"/>
          <p14:tracePt t="16089" x="8570913" y="2109788"/>
          <p14:tracePt t="16095" x="8558213" y="2122488"/>
          <p14:tracePt t="16106" x="8534400" y="2170113"/>
          <p14:tracePt t="16123" x="8523288" y="2182813"/>
          <p14:tracePt t="16129" x="8486775" y="2217738"/>
          <p14:tracePt t="16146" x="8474075" y="2217738"/>
          <p14:tracePt t="16152" x="8450263" y="2217738"/>
          <p14:tracePt t="16161" x="8413750" y="2230438"/>
          <p14:tracePt t="16167" x="8402638" y="2230438"/>
          <p14:tracePt t="16176" x="8389938" y="2230438"/>
          <p14:tracePt t="16183" x="8378825" y="2230438"/>
          <p14:tracePt t="16194" x="8305800" y="2230438"/>
          <p14:tracePt t="16199" x="8269288" y="2230438"/>
          <p14:tracePt t="16208" x="8208963" y="2230438"/>
          <p14:tracePt t="16215" x="8172450" y="2230438"/>
          <p14:tracePt t="16223" x="8124825" y="2230438"/>
          <p14:tracePt t="16287" x="8112125" y="2230438"/>
          <p14:tracePt t="16311" x="8112125" y="2217738"/>
          <p14:tracePt t="16321" x="8112125" y="2170113"/>
          <p14:tracePt t="16328" x="8112125" y="2146300"/>
          <p14:tracePt t="16336" x="8112125" y="2085975"/>
          <p14:tracePt t="16344" x="8112125" y="2073275"/>
          <p14:tracePt t="16351" x="8112125" y="2049463"/>
          <p14:tracePt t="16367" x="8112125" y="2036763"/>
          <p14:tracePt t="16375" x="8112125" y="2025650"/>
          <p14:tracePt t="16383" x="8112125" y="2001838"/>
          <p14:tracePt t="16399" x="8112125" y="1952625"/>
          <p14:tracePt t="16415" x="8112125" y="1928813"/>
          <p14:tracePt t="16423" x="8112125" y="1905000"/>
          <p14:tracePt t="16431" x="8124825" y="1892300"/>
          <p14:tracePt t="16447" x="8137525" y="1892300"/>
          <p14:tracePt t="16456" x="8172450" y="1881188"/>
          <p14:tracePt t="16463" x="8197850" y="1881188"/>
          <p14:tracePt t="16473" x="8245475" y="1881188"/>
          <p14:tracePt t="16480" x="8281988" y="1857375"/>
          <p14:tracePt t="16489" x="8329613" y="1857375"/>
          <p14:tracePt t="16495" x="8389938" y="1857375"/>
          <p14:tracePt t="16506" x="8413750" y="1857375"/>
          <p14:tracePt t="16512" x="8462963" y="1857375"/>
          <p14:tracePt t="16522" x="8510588" y="1857375"/>
          <p14:tracePt t="16528" x="8547100" y="1857375"/>
          <p14:tracePt t="16536" x="8607425" y="1857375"/>
          <p14:tracePt t="16544" x="8618538" y="1857375"/>
          <p14:tracePt t="16560" x="8655050" y="1857375"/>
          <p14:tracePt t="16583" x="8667750" y="1844675"/>
          <p14:tracePt t="16608" x="8704263" y="1844675"/>
          <p14:tracePt t="16624" x="8715375" y="1844675"/>
          <p14:tracePt t="16631" x="8751888" y="1857375"/>
          <p14:tracePt t="16640" x="8775700" y="1857375"/>
          <p14:tracePt t="16647" x="8799513" y="1868488"/>
          <p14:tracePt t="16743" x="8823325" y="1868488"/>
          <p14:tracePt t="17031" x="8836025" y="1881188"/>
          <p14:tracePt t="17041" x="8872538" y="1892300"/>
          <p14:tracePt t="17049" x="9017000" y="1892300"/>
          <p14:tracePt t="17056" x="9148763" y="1916113"/>
          <p14:tracePt t="17063" x="9415463" y="1976438"/>
          <p14:tracePt t="17072" x="9691688" y="1976438"/>
          <p14:tracePt t="17080" x="9920288" y="1976438"/>
          <p14:tracePt t="17089" x="10150475" y="1976438"/>
          <p14:tracePt t="17096" x="10271125" y="2012950"/>
          <p14:tracePt t="17106" x="10366375" y="2012950"/>
          <p14:tracePt t="17110" x="10415588" y="2012950"/>
          <p14:tracePt t="17127" x="10426700" y="2012950"/>
          <p14:tracePt t="17393" x="10402888" y="2049463"/>
          <p14:tracePt t="17401" x="10366375" y="2073275"/>
          <p14:tracePt t="17423" x="10342563" y="2085975"/>
          <p14:tracePt t="17455" x="10331450" y="2097088"/>
          <p14:tracePt t="17472" x="10306050" y="2097088"/>
          <p14:tracePt t="17543" x="10282238" y="2097088"/>
          <p14:tracePt t="17584" x="10271125" y="2097088"/>
          <p14:tracePt t="17623" x="10234613" y="2097088"/>
          <p14:tracePt t="17648" x="10221913" y="2097088"/>
          <p14:tracePt t="17655" x="10210800" y="2097088"/>
          <p14:tracePt t="17663" x="10174288" y="2097088"/>
          <p14:tracePt t="17673" x="10150475" y="2097088"/>
          <p14:tracePt t="17679" x="10113963" y="2097088"/>
          <p14:tracePt t="17689" x="10017125" y="2097088"/>
          <p14:tracePt t="17696" x="9956800" y="2097088"/>
          <p14:tracePt t="17705" x="9932988" y="2097088"/>
          <p14:tracePt t="17711" x="9728200" y="2097088"/>
          <p14:tracePt t="17722" x="9631363" y="2097088"/>
          <p14:tracePt t="17728" x="9559925" y="2133600"/>
          <p14:tracePt t="17736" x="9475788" y="2170113"/>
          <p14:tracePt t="17744" x="9318625" y="2182813"/>
          <p14:tracePt t="17752" x="9137650" y="2182813"/>
          <p14:tracePt t="17761" x="9004300" y="2182813"/>
          <p14:tracePt t="17767" x="8969375" y="2182813"/>
          <p14:tracePt t="17776" x="8896350" y="2182813"/>
          <p14:tracePt t="17792" x="8836025" y="2182813"/>
          <p14:tracePt t="17808" x="8812213" y="2182813"/>
          <p14:tracePt t="17817" x="8763000" y="2182813"/>
          <p14:tracePt t="17824" x="8751888" y="2182813"/>
          <p14:tracePt t="17832" x="8704263" y="2182813"/>
          <p14:tracePt t="17839" x="8678863" y="2182813"/>
          <p14:tracePt t="17848" x="8643938" y="2182813"/>
          <p14:tracePt t="17856" x="8618538" y="2182813"/>
          <p14:tracePt t="17864" x="8570913" y="2206625"/>
          <p14:tracePt t="17873" x="8547100" y="2206625"/>
          <p14:tracePt t="17889" x="8534400" y="2206625"/>
          <p14:tracePt t="17896" x="8510588" y="2206625"/>
          <p14:tracePt t="17922" x="8497888" y="2206625"/>
          <p14:tracePt t="18047" x="8486775" y="2206625"/>
          <p14:tracePt t="18055" x="8486775" y="2182813"/>
          <p14:tracePt t="18063" x="8486775" y="2170113"/>
          <p14:tracePt t="18073" x="8486775" y="2157413"/>
          <p14:tracePt t="18090" x="8486775" y="2146300"/>
          <p14:tracePt t="18106" x="8474075" y="2122488"/>
          <p14:tracePt t="18183" x="8437563" y="2122488"/>
          <p14:tracePt t="18193" x="8413750" y="2122488"/>
          <p14:tracePt t="18199" x="8389938" y="2085975"/>
          <p14:tracePt t="18208" x="8378825" y="2085975"/>
          <p14:tracePt t="18222" x="8366125" y="2062163"/>
          <p14:tracePt t="18230" x="8353425" y="2049463"/>
          <p14:tracePt t="18255" x="8353425" y="2036763"/>
          <p14:tracePt t="18264" x="8342313" y="2025650"/>
          <p14:tracePt t="18304" x="8342313" y="2001838"/>
          <p14:tracePt t="18351" x="8342313" y="1989138"/>
          <p14:tracePt t="18359" x="8342313" y="1976438"/>
          <p14:tracePt t="18415" x="8342313" y="1952625"/>
          <p14:tracePt t="18464" x="8353425" y="1941513"/>
          <p14:tracePt t="18479" x="8366125" y="1941513"/>
          <p14:tracePt t="18527" x="8378825" y="1928813"/>
          <p14:tracePt t="18536" x="8426450" y="1928813"/>
          <p14:tracePt t="18544" x="8437563" y="1941513"/>
          <p14:tracePt t="18551" x="8450263" y="1952625"/>
          <p14:tracePt t="18887" x="8474075" y="1952625"/>
          <p14:tracePt t="18896" x="8558213" y="1952625"/>
          <p14:tracePt t="18904" x="8570913" y="1952625"/>
          <p14:tracePt t="18923" x="8643938" y="1965325"/>
          <p14:tracePt t="18928" x="8704263" y="1965325"/>
          <p14:tracePt t="18936" x="8763000" y="1965325"/>
          <p14:tracePt t="18944" x="8788400" y="1965325"/>
          <p14:tracePt t="18952" x="8799513" y="1965325"/>
          <p14:tracePt t="18960" x="8823325" y="1965325"/>
          <p14:tracePt t="18967" x="8896350" y="1965325"/>
          <p14:tracePt t="18976" x="8920163" y="1965325"/>
          <p14:tracePt t="18983" x="8956675" y="1916113"/>
          <p14:tracePt t="18994" x="9017000" y="1916113"/>
          <p14:tracePt t="19000" x="9029700" y="1916113"/>
          <p14:tracePt t="19009" x="9077325" y="1905000"/>
          <p14:tracePt t="19015" x="9113838" y="1905000"/>
          <p14:tracePt t="19023" x="9124950" y="1905000"/>
          <p14:tracePt t="19031" x="9161463" y="1905000"/>
          <p14:tracePt t="19042" x="9221788" y="1905000"/>
          <p14:tracePt t="19047" x="9245600" y="1905000"/>
          <p14:tracePt t="19063" x="9305925" y="1905000"/>
          <p14:tracePt t="19073" x="9390063" y="1892300"/>
          <p14:tracePt t="19079" x="9415463" y="1892300"/>
          <p14:tracePt t="19089" x="9463088" y="1892300"/>
          <p14:tracePt t="19096" x="9559925" y="1892300"/>
          <p14:tracePt t="19105" x="9607550" y="1892300"/>
          <p14:tracePt t="19112" x="9667875" y="1892300"/>
          <p14:tracePt t="19124" x="9691688" y="1892300"/>
          <p14:tracePt t="19193" x="9704388" y="1905000"/>
          <p14:tracePt t="19240" x="9704388" y="1916113"/>
          <p14:tracePt t="19279" x="9704388" y="1941513"/>
          <p14:tracePt t="19328" x="9704388" y="1965325"/>
          <p14:tracePt t="19336" x="9704388" y="1976438"/>
          <p14:tracePt t="19416" x="9704388" y="1989138"/>
          <p14:tracePt t="19424" x="9704388" y="2001838"/>
          <p14:tracePt t="19431" x="9704388" y="2025650"/>
          <p14:tracePt t="19441" x="9691688" y="2036763"/>
          <p14:tracePt t="19456" x="9691688" y="2049463"/>
          <p14:tracePt t="19463" x="9680575" y="2062163"/>
          <p14:tracePt t="19479" x="9680575" y="2097088"/>
          <p14:tracePt t="19490" x="9667875" y="2109788"/>
          <p14:tracePt t="19507" x="9644063" y="2122488"/>
          <p14:tracePt t="19511" x="9631363" y="2133600"/>
          <p14:tracePt t="19520" x="9607550" y="2146300"/>
          <p14:tracePt t="19528" x="9594850" y="2146300"/>
          <p14:tracePt t="19536" x="9559925" y="2170113"/>
          <p14:tracePt t="19552" x="9547225" y="2170113"/>
          <p14:tracePt t="19560" x="9523413" y="2170113"/>
          <p14:tracePt t="19568" x="9486900" y="2157413"/>
          <p14:tracePt t="19574" x="9439275" y="2133600"/>
          <p14:tracePt t="19582" x="9378950" y="2122488"/>
          <p14:tracePt t="19591" x="9355138" y="2085975"/>
          <p14:tracePt t="19599" x="9294813" y="2073275"/>
          <p14:tracePt t="19608" x="9234488" y="2062163"/>
          <p14:tracePt t="19614" x="9221788" y="2049463"/>
          <p14:tracePt t="19622" x="9209088" y="2036763"/>
          <p14:tracePt t="19630" x="9185275" y="2012950"/>
          <p14:tracePt t="19646" x="9174163" y="2001838"/>
          <p14:tracePt t="19654" x="9161463" y="1989138"/>
          <p14:tracePt t="19662" x="9161463" y="1976438"/>
          <p14:tracePt t="19671" x="9161463" y="1965325"/>
          <p14:tracePt t="19687" x="9161463" y="1916113"/>
          <p14:tracePt t="19710" x="9148763" y="1892300"/>
          <p14:tracePt t="19742" x="9148763" y="1844675"/>
          <p14:tracePt t="19760" x="9148763" y="1831975"/>
          <p14:tracePt t="19767" x="9148763" y="1820863"/>
          <p14:tracePt t="19775" x="9148763" y="1797050"/>
          <p14:tracePt t="19783" x="9185275" y="1784350"/>
          <p14:tracePt t="19792" x="9197975" y="1771650"/>
          <p14:tracePt t="19799" x="9209088" y="1724025"/>
          <p14:tracePt t="19807" x="9258300" y="1711325"/>
          <p14:tracePt t="19815" x="9269413" y="1711325"/>
          <p14:tracePt t="19823" x="9294813" y="1700213"/>
          <p14:tracePt t="19831" x="9305925" y="1700213"/>
          <p14:tracePt t="19839" x="9355138" y="1700213"/>
          <p14:tracePt t="19847" x="9366250" y="1700213"/>
          <p14:tracePt t="19857" x="9450388" y="1700213"/>
          <p14:tracePt t="19863" x="9463088" y="1700213"/>
          <p14:tracePt t="19915" x="9475788" y="1700213"/>
          <p14:tracePt t="19920" x="9475788" y="1711325"/>
          <p14:tracePt t="19927" x="9475788" y="1724025"/>
          <p14:tracePt t="19944" x="9475788" y="1747838"/>
          <p14:tracePt t="19951" x="9475788" y="1771650"/>
          <p14:tracePt t="19967" x="9475788" y="1784350"/>
          <p14:tracePt t="19975" x="9499600" y="1808163"/>
          <p14:tracePt t="19983" x="9499600" y="1820863"/>
          <p14:tracePt t="20000" x="9499600" y="1844675"/>
          <p14:tracePt t="20704" x="9510713" y="1844675"/>
          <p14:tracePt t="20831" x="9439275" y="1857375"/>
          <p14:tracePt t="20839" x="9415463" y="1868488"/>
          <p14:tracePt t="20848" x="9234488" y="1916113"/>
          <p14:tracePt t="20856" x="9053513" y="1928813"/>
          <p14:tracePt t="20864" x="8678863" y="1892300"/>
          <p14:tracePt t="20873" x="7932738" y="1952625"/>
          <p14:tracePt t="20879" x="7027863" y="2062163"/>
          <p14:tracePt t="20888" x="6269038" y="2157413"/>
          <p14:tracePt t="20895" x="5557838" y="2266950"/>
          <p14:tracePt t="20904" x="4918075" y="2303463"/>
          <p14:tracePt t="20911" x="4075113" y="2327275"/>
          <p14:tracePt t="20923" x="3700463" y="2327275"/>
          <p14:tracePt t="20927" x="2965450" y="2327275"/>
          <p14:tracePt t="20935" x="2338388" y="2327275"/>
          <p14:tracePt t="20943" x="1543050" y="2314575"/>
          <p14:tracePt t="20951" x="1000125" y="2254250"/>
          <p14:tracePt t="20959" x="650875" y="2193925"/>
          <p14:tracePt t="20967" x="422275" y="2230438"/>
          <p14:tracePt t="20975" x="338138" y="2266950"/>
          <p14:tracePt t="20983" x="277813" y="2266950"/>
          <p14:tracePt t="20992" x="168275" y="2278063"/>
          <p14:tracePt t="20998" x="96838" y="2278063"/>
          <p14:tracePt t="21305" x="312738" y="3736975"/>
          <p14:tracePt t="21312" x="482600" y="3846513"/>
          <p14:tracePt t="21322" x="747713" y="3881438"/>
          <p14:tracePt t="21328" x="784225" y="3894138"/>
          <p14:tracePt t="21336" x="904875" y="3894138"/>
          <p14:tracePt t="21344" x="989013" y="3930650"/>
          <p14:tracePt t="21353" x="1073150" y="3954463"/>
          <p14:tracePt t="21359" x="1084263" y="3954463"/>
          <p14:tracePt t="21367" x="1096963" y="3941763"/>
          <p14:tracePt t="21520" x="1073150" y="3930650"/>
          <p14:tracePt t="21528" x="1060450" y="3917950"/>
          <p14:tracePt t="21537" x="1000125" y="3857625"/>
          <p14:tracePt t="21544" x="1000125" y="3821113"/>
          <p14:tracePt t="21552" x="976313" y="3773488"/>
          <p14:tracePt t="21559" x="855663" y="3700463"/>
          <p14:tracePt t="21567" x="831850" y="3640138"/>
          <p14:tracePt t="21575" x="758825" y="3532188"/>
          <p14:tracePt t="21583" x="723900" y="3435350"/>
          <p14:tracePt t="21592" x="698500" y="3279775"/>
          <p14:tracePt t="21599" x="663575" y="3146425"/>
          <p14:tracePt t="21607" x="650875" y="3062288"/>
          <p14:tracePt t="21615" x="650875" y="3001963"/>
          <p14:tracePt t="21623" x="627063" y="2928938"/>
          <p14:tracePt t="21639" x="614363" y="2905125"/>
          <p14:tracePt t="21656" x="614363" y="2894013"/>
          <p14:tracePt t="21951" x="614363" y="2941638"/>
          <p14:tracePt t="21959" x="566738" y="3001963"/>
          <p14:tracePt t="21968" x="566738" y="3025775"/>
          <p14:tracePt t="21976" x="554038" y="3074988"/>
          <p14:tracePt t="21983" x="554038" y="3170238"/>
          <p14:tracePt t="21992" x="554038" y="3243263"/>
          <p14:tracePt t="21999" x="554038" y="3351213"/>
          <p14:tracePt t="22010" x="554038" y="3484563"/>
          <p14:tracePt t="22015" x="554038" y="3579813"/>
          <p14:tracePt t="22023" x="554038" y="3605213"/>
          <p14:tracePt t="22031" x="554038" y="3665538"/>
          <p14:tracePt t="22040" x="554038" y="3725863"/>
          <p14:tracePt t="22047" x="554038" y="3786188"/>
          <p14:tracePt t="22057" x="554038" y="3797300"/>
          <p14:tracePt t="22063" x="554038" y="3810000"/>
          <p14:tracePt t="22073" x="542925" y="3833813"/>
          <p14:tracePt t="22095" x="542925" y="3846513"/>
          <p14:tracePt t="22127" x="542925" y="3857625"/>
          <p14:tracePt t="22160" x="542925" y="3881438"/>
          <p14:tracePt t="22263" x="542925" y="3906838"/>
          <p14:tracePt t="22296" x="554038" y="3917950"/>
          <p14:tracePt t="22352" x="566738" y="3930650"/>
          <p14:tracePt t="22360" x="566738" y="3954463"/>
          <p14:tracePt t="22368" x="566738" y="3967163"/>
          <p14:tracePt t="22375" x="577850" y="4014788"/>
          <p14:tracePt t="22383" x="577850" y="4062413"/>
          <p14:tracePt t="22392" x="577850" y="4086225"/>
          <p14:tracePt t="22402" x="577850" y="4122738"/>
          <p14:tracePt t="22408" x="577850" y="4146550"/>
          <p14:tracePt t="22417" x="577850" y="4159250"/>
          <p14:tracePt t="22616" x="590550" y="4171950"/>
          <p14:tracePt t="22624" x="627063" y="4171950"/>
          <p14:tracePt t="22641" x="650875" y="4159250"/>
          <p14:tracePt t="22656" x="698500" y="4146550"/>
          <p14:tracePt t="22664" x="711200" y="4146550"/>
          <p14:tracePt t="22673" x="723900" y="4146550"/>
          <p14:tracePt t="22679" x="784225" y="4146550"/>
          <p14:tracePt t="22689" x="808038" y="4146550"/>
          <p14:tracePt t="22695" x="819150" y="4146550"/>
          <p14:tracePt t="22720" x="844550" y="4146550"/>
          <p14:tracePt t="22728" x="868363" y="4146550"/>
          <p14:tracePt t="22736" x="915988" y="4183063"/>
          <p14:tracePt t="22744" x="989013" y="4183063"/>
          <p14:tracePt t="22751" x="1157288" y="4195763"/>
          <p14:tracePt t="22761" x="1217613" y="4243388"/>
          <p14:tracePt t="22767" x="1374775" y="4267200"/>
          <p14:tracePt t="22775" x="1385888" y="4279900"/>
          <p14:tracePt t="22783" x="1409700" y="4316413"/>
          <p14:tracePt t="22791" x="1435100" y="4327525"/>
          <p14:tracePt t="22799" x="1519238" y="4327525"/>
          <p14:tracePt t="22808" x="1579563" y="4327525"/>
          <p14:tracePt t="22814" x="1590675" y="4327525"/>
          <p14:tracePt t="22822" x="1603375" y="4327525"/>
          <p14:tracePt t="22830" x="1639888" y="4316413"/>
          <p14:tracePt t="22839" x="1651000" y="4303713"/>
          <p14:tracePt t="22846" x="1700213" y="4292600"/>
          <p14:tracePt t="22854" x="1711325" y="4292600"/>
          <p14:tracePt t="22862" x="1724025" y="4267200"/>
          <p14:tracePt t="22871" x="1795463" y="4267200"/>
          <p14:tracePt t="22878" x="1905000" y="4267200"/>
          <p14:tracePt t="22887" x="2060575" y="4267200"/>
          <p14:tracePt t="22894" x="2193925" y="4243388"/>
          <p14:tracePt t="22903" x="2374900" y="4232275"/>
          <p14:tracePt t="22911" x="2506663" y="4206875"/>
          <p14:tracePt t="22919" x="2579688" y="4206875"/>
          <p14:tracePt t="22926" x="2747963" y="4219575"/>
          <p14:tracePt t="22934" x="2868613" y="4219575"/>
          <p14:tracePt t="22942" x="3049588" y="4219575"/>
          <p14:tracePt t="22950" x="3230563" y="4219575"/>
          <p14:tracePt t="22959" x="3278188" y="4219575"/>
          <p14:tracePt t="22966" x="3435350" y="4256088"/>
          <p14:tracePt t="22975" x="3471863" y="4256088"/>
          <p14:tracePt t="23004" x="3532188" y="4256088"/>
          <p14:tracePt t="23007" x="3568700" y="4243388"/>
          <p14:tracePt t="23014" x="3579813" y="4195763"/>
          <p14:tracePt t="23023" x="3629025" y="4183063"/>
          <p14:tracePt t="23030" x="3652838" y="4159250"/>
          <p14:tracePt t="23038" x="3689350" y="4122738"/>
          <p14:tracePt t="23047" x="3736975" y="4122738"/>
          <p14:tracePt t="23054" x="3773488" y="4122738"/>
          <p14:tracePt t="23063" x="3797300" y="4122738"/>
          <p14:tracePt t="23070" x="3881438" y="4122738"/>
          <p14:tracePt t="23078" x="3881438" y="4111625"/>
          <p14:tracePt t="23087" x="3905250" y="4098925"/>
          <p14:tracePt t="23094" x="3941763" y="4098925"/>
          <p14:tracePt t="23104" x="4025900" y="4098925"/>
          <p14:tracePt t="23112" x="4075113" y="4111625"/>
          <p14:tracePt t="23122" x="4075113" y="4122738"/>
          <p14:tracePt t="23144" x="4098925" y="4122738"/>
          <p14:tracePt t="23151" x="4146550" y="4146550"/>
          <p14:tracePt t="23160" x="4170363" y="4159250"/>
          <p14:tracePt t="23167" x="4279900" y="4195763"/>
          <p14:tracePt t="23175" x="4314825" y="4195763"/>
          <p14:tracePt t="23182" x="4327525" y="4195763"/>
          <p14:tracePt t="23190" x="4375150" y="4195763"/>
          <p14:tracePt t="23198" x="4460875" y="4183063"/>
          <p14:tracePt t="23206" x="4532313" y="4183063"/>
          <p14:tracePt t="23222" x="4592638" y="4183063"/>
          <p14:tracePt t="23230" x="4629150" y="4183063"/>
          <p14:tracePt t="23254" x="4665663" y="4171950"/>
          <p14:tracePt t="23272" x="4689475" y="4159250"/>
          <p14:tracePt t="23280" x="4713288" y="4159250"/>
          <p14:tracePt t="23290" x="4773613" y="4159250"/>
          <p14:tracePt t="23295" x="4821238" y="4159250"/>
          <p14:tracePt t="23305" x="4991100" y="4159250"/>
          <p14:tracePt t="23312" x="5219700" y="4159250"/>
          <p14:tracePt t="23322" x="5424488" y="4159250"/>
          <p14:tracePt t="23327" x="5484813" y="4111625"/>
          <p14:tracePt t="23336" x="5532438" y="4075113"/>
          <p14:tracePt t="23345" x="5557838" y="4075113"/>
          <p14:tracePt t="23447" x="5557838" y="4062413"/>
          <p14:tracePt t="23472" x="5557838" y="4038600"/>
          <p14:tracePt t="23496" x="5557838" y="3990975"/>
          <p14:tracePt t="23504" x="5592763" y="3978275"/>
          <p14:tracePt t="23512" x="5605463" y="3967163"/>
          <p14:tracePt t="23522" x="5581650" y="3881438"/>
          <p14:tracePt t="23528" x="5581650" y="3857625"/>
          <p14:tracePt t="23535" x="5581650" y="3833813"/>
          <p14:tracePt t="23545" x="5592763" y="3786188"/>
          <p14:tracePt t="23552" x="5605463" y="3725863"/>
          <p14:tracePt t="23561" x="5629275" y="3640138"/>
          <p14:tracePt t="23567" x="5678488" y="3556000"/>
          <p14:tracePt t="23575" x="5678488" y="3508375"/>
          <p14:tracePt t="23583" x="5678488" y="3435350"/>
          <p14:tracePt t="23591" x="5678488" y="3400425"/>
          <p14:tracePt t="23599" x="5678488" y="3363913"/>
          <p14:tracePt t="23608" x="5678488" y="3327400"/>
          <p14:tracePt t="23615" x="5689600" y="3314700"/>
          <p14:tracePt t="23624" x="5689600" y="3279775"/>
          <p14:tracePt t="23631" x="5689600" y="3254375"/>
          <p14:tracePt t="23639" x="5689600" y="3243263"/>
          <p14:tracePt t="23647" x="5689600" y="3219450"/>
          <p14:tracePt t="23656" x="5689600" y="3206750"/>
          <p14:tracePt t="23663" x="5689600" y="3182938"/>
          <p14:tracePt t="23673" x="5689600" y="3146425"/>
          <p14:tracePt t="23679" x="5689600" y="3122613"/>
          <p14:tracePt t="23689" x="5689600" y="3062288"/>
          <p14:tracePt t="23695" x="5689600" y="3025775"/>
          <p14:tracePt t="23706" x="5689600" y="3001963"/>
          <p14:tracePt t="23712" x="5689600" y="2954338"/>
          <p14:tracePt t="23722" x="5689600" y="2941638"/>
          <p14:tracePt t="23776" x="5702300" y="2928938"/>
          <p14:tracePt t="23823" x="5713413" y="2917825"/>
          <p14:tracePt t="23847" x="5702300" y="2917825"/>
          <p14:tracePt t="23855" x="5689600" y="2917825"/>
          <p14:tracePt t="23872" x="5641975" y="2917825"/>
          <p14:tracePt t="23879" x="5618163" y="2917825"/>
          <p14:tracePt t="23889" x="5521325" y="2917825"/>
          <p14:tracePt t="23896" x="5387975" y="2917825"/>
          <p14:tracePt t="23905" x="5280025" y="2917825"/>
          <p14:tracePt t="23912" x="5146675" y="2917825"/>
          <p14:tracePt t="23924" x="4918075" y="2917825"/>
          <p14:tracePt t="23929" x="4665663" y="2928938"/>
          <p14:tracePt t="23936" x="4230688" y="2989263"/>
          <p14:tracePt t="23943" x="3435350" y="3014663"/>
          <p14:tracePt t="23950" x="2652713" y="3014663"/>
          <p14:tracePt t="23959" x="1747838" y="2954338"/>
          <p14:tracePt t="23966" x="1169988" y="2954338"/>
          <p14:tracePt t="23975" x="373063" y="2978150"/>
          <p14:tracePt t="24455" x="107950" y="2978150"/>
          <p14:tracePt t="24464" x="180975" y="2978150"/>
          <p14:tracePt t="24472" x="241300" y="2978150"/>
          <p14:tracePt t="24480" x="265113" y="2978150"/>
          <p14:tracePt t="24491" x="325438" y="2978150"/>
          <p14:tracePt t="24496" x="349250" y="2978150"/>
          <p14:tracePt t="24506" x="361950" y="2978150"/>
          <p14:tracePt t="24522" x="373063" y="2978150"/>
          <p14:tracePt t="24527" x="385763" y="2978150"/>
          <p14:tracePt t="24617" x="398463" y="2965450"/>
          <p14:tracePt t="24711" x="398463" y="2954338"/>
          <p14:tracePt t="24751" x="398463" y="2965450"/>
          <p14:tracePt t="24759" x="398463" y="2989263"/>
          <p14:tracePt t="24767" x="385763" y="3025775"/>
          <p14:tracePt t="24776" x="361950" y="3062288"/>
          <p14:tracePt t="24783" x="349250" y="3086100"/>
          <p14:tracePt t="24791" x="349250" y="3098800"/>
          <p14:tracePt t="24799" x="349250" y="3135313"/>
          <p14:tracePt t="24807" x="338138" y="3146425"/>
          <p14:tracePt t="24816" x="312738" y="3194050"/>
          <p14:tracePt t="24824" x="301625" y="3327400"/>
          <p14:tracePt t="24832" x="277813" y="3484563"/>
          <p14:tracePt t="24839" x="217488" y="3605213"/>
          <p14:tracePt t="24848" x="217488" y="3676650"/>
          <p14:tracePt t="24856" x="180975" y="3760788"/>
          <p14:tracePt t="24864" x="180975" y="3846513"/>
          <p14:tracePt t="24872" x="133350" y="3930650"/>
          <p14:tracePt t="24879" x="133350" y="3978275"/>
          <p14:tracePt t="24888" x="120650" y="3990975"/>
          <p14:tracePt t="25031" x="120650" y="3978275"/>
          <p14:tracePt t="25111" x="133350" y="3967163"/>
          <p14:tracePt t="25127" x="157163" y="3967163"/>
          <p14:tracePt t="25136" x="168275" y="3967163"/>
          <p14:tracePt t="25143" x="192088" y="3978275"/>
          <p14:tracePt t="25151" x="204788" y="3990975"/>
          <p14:tracePt t="25159" x="217488" y="3990975"/>
          <p14:tracePt t="25167" x="265113" y="4002088"/>
          <p14:tracePt t="25175" x="312738" y="4014788"/>
          <p14:tracePt t="25183" x="349250" y="4025900"/>
          <p14:tracePt t="25192" x="433388" y="4051300"/>
          <p14:tracePt t="25199" x="446088" y="4051300"/>
          <p14:tracePt t="25208" x="482600" y="4051300"/>
          <p14:tracePt t="25215" x="506413" y="4075113"/>
          <p14:tracePt t="25231" x="506413" y="4122738"/>
          <p14:tracePt t="25239" x="566738" y="4135438"/>
          <p14:tracePt t="25271" x="577850" y="4135438"/>
          <p14:tracePt t="25279" x="590550" y="4135438"/>
          <p14:tracePt t="25303" x="603250" y="4135438"/>
          <p14:tracePt t="25311" x="614363" y="4135438"/>
          <p14:tracePt t="25319" x="650875" y="4135438"/>
          <p14:tracePt t="25327" x="687388" y="4135438"/>
          <p14:tracePt t="25335" x="723900" y="4098925"/>
          <p14:tracePt t="25343" x="735013" y="4086225"/>
          <p14:tracePt t="25350" x="735013" y="4051300"/>
          <p14:tracePt t="25359" x="747713" y="4038600"/>
          <p14:tracePt t="25479" x="928688" y="4038600"/>
          <p14:tracePt t="25488" x="1230313" y="4038600"/>
          <p14:tracePt t="25495" x="1422400" y="4111625"/>
          <p14:tracePt t="25506" x="1760538" y="4051300"/>
          <p14:tracePt t="25512" x="1844675" y="4038600"/>
          <p14:tracePt t="25520" x="2001838" y="4014788"/>
          <p14:tracePt t="25528" x="2206625" y="3978275"/>
          <p14:tracePt t="25536" x="2411413" y="3978275"/>
          <p14:tracePt t="25543" x="2724150" y="3978275"/>
          <p14:tracePt t="25551" x="2952750" y="3978275"/>
          <p14:tracePt t="25560" x="3206750" y="3978275"/>
          <p14:tracePt t="25567" x="3363913" y="3954463"/>
          <p14:tracePt t="25576" x="3448050" y="3941763"/>
          <p14:tracePt t="25583" x="3629025" y="3941763"/>
          <p14:tracePt t="25593" x="3713163" y="3917950"/>
          <p14:tracePt t="25599" x="3724275" y="3954463"/>
          <p14:tracePt t="25608" x="3773488" y="3941763"/>
          <p14:tracePt t="25615" x="3870325" y="3941763"/>
          <p14:tracePt t="25625" x="3870325" y="3930650"/>
          <p14:tracePt t="25631" x="3954463" y="3930650"/>
          <p14:tracePt t="25640" x="4014788" y="3930650"/>
          <p14:tracePt t="25647" x="4038600" y="3930650"/>
          <p14:tracePt t="25657" x="4049713" y="3917950"/>
          <p14:tracePt t="25663" x="4062413" y="3906838"/>
          <p14:tracePt t="25679" x="4146550" y="3906838"/>
          <p14:tracePt t="25689" x="4219575" y="3906838"/>
          <p14:tracePt t="25695" x="4303713" y="3906838"/>
          <p14:tracePt t="25706" x="4364038" y="3906838"/>
          <p14:tracePt t="25712" x="4400550" y="3906838"/>
          <p14:tracePt t="25723" x="4448175" y="3906838"/>
          <p14:tracePt t="25767" x="4448175" y="3894138"/>
          <p14:tracePt t="25855" x="4471988" y="3894138"/>
          <p14:tracePt t="25863" x="4616450" y="3894138"/>
          <p14:tracePt t="25872" x="4773613" y="3894138"/>
          <p14:tracePt t="25879" x="4954588" y="3917950"/>
          <p14:tracePt t="25890" x="4967288" y="3917950"/>
          <p14:tracePt t="25895" x="5038725" y="3917950"/>
          <p14:tracePt t="25906" x="5086350" y="3906838"/>
          <p14:tracePt t="25960" x="5122863" y="3894138"/>
          <p14:tracePt t="25968" x="5146675" y="3881438"/>
          <p14:tracePt t="25976" x="5172075" y="3881438"/>
          <p14:tracePt t="25984" x="5267325" y="3881438"/>
          <p14:tracePt t="25991" x="5424488" y="3881438"/>
          <p14:tracePt t="25998" x="5532438" y="3881438"/>
          <p14:tracePt t="26006" x="5678488" y="3881438"/>
          <p14:tracePt t="26014" x="5762625" y="3881438"/>
          <p14:tracePt t="26022" x="5870575" y="3821113"/>
          <p14:tracePt t="26030" x="5907088" y="3810000"/>
          <p14:tracePt t="26039" x="5943600" y="3797300"/>
          <p14:tracePt t="26047" x="5967413" y="3773488"/>
          <p14:tracePt t="26054" x="5978525" y="3760788"/>
          <p14:tracePt t="26078" x="5978525" y="3749675"/>
          <p14:tracePt t="26087" x="5978525" y="3713163"/>
          <p14:tracePt t="26106" x="5978525" y="3689350"/>
          <p14:tracePt t="26112" x="5978525" y="3640138"/>
          <p14:tracePt t="26120" x="5978525" y="3629025"/>
          <p14:tracePt t="26160" x="5978525" y="3616325"/>
          <p14:tracePt t="26296" x="5967413" y="3616325"/>
          <p14:tracePt t="26304" x="5870575" y="3616325"/>
          <p14:tracePt t="26311" x="5773738" y="3616325"/>
          <p14:tracePt t="26321" x="5689600" y="3616325"/>
          <p14:tracePt t="26328" x="5581650" y="3640138"/>
          <p14:tracePt t="26336" x="5400675" y="3640138"/>
          <p14:tracePt t="26344" x="5243513" y="3640138"/>
          <p14:tracePt t="26352" x="5207000" y="3640138"/>
          <p14:tracePt t="26359" x="5086350" y="3640138"/>
          <p14:tracePt t="26367" x="5062538" y="3640138"/>
          <p14:tracePt t="26376" x="5038725" y="3640138"/>
          <p14:tracePt t="26383" x="4991100" y="3665538"/>
          <p14:tracePt t="26416" x="4881563" y="3629025"/>
          <p14:tracePt t="26424" x="4810125" y="3556000"/>
          <p14:tracePt t="26433" x="4652963" y="3532188"/>
          <p14:tracePt t="26439" x="4508500" y="3471863"/>
          <p14:tracePt t="26448" x="4351338" y="3435350"/>
          <p14:tracePt t="26456" x="4314825" y="3435350"/>
          <p14:tracePt t="26463" x="4170363" y="3387725"/>
          <p14:tracePt t="26473" x="4062413" y="3351213"/>
          <p14:tracePt t="26481" x="3978275" y="3351213"/>
          <p14:tracePt t="26489" x="3870325" y="3290888"/>
          <p14:tracePt t="26495" x="3833813" y="3267075"/>
          <p14:tracePt t="26505" x="3810000" y="3230563"/>
          <p14:tracePt t="26512" x="3797300" y="3206750"/>
          <p14:tracePt t="26528" x="3784600" y="3194050"/>
          <p14:tracePt t="26566" x="3773488" y="3194050"/>
          <p14:tracePt t="26671" x="3736975" y="3182938"/>
          <p14:tracePt t="26682" x="3689350" y="3159125"/>
          <p14:tracePt t="26689" x="3652838" y="3146425"/>
          <p14:tracePt t="26696" x="3603625" y="3122613"/>
          <p14:tracePt t="26705" x="3568700" y="3122613"/>
          <p14:tracePt t="26711" x="3508375" y="3109913"/>
          <p14:tracePt t="26722" x="3471863" y="3109913"/>
          <p14:tracePt t="26728" x="3424238" y="3086100"/>
          <p14:tracePt t="26736" x="3398838" y="3086100"/>
          <p14:tracePt t="26744" x="3363913" y="3086100"/>
          <p14:tracePt t="26752" x="3303588" y="3086100"/>
          <p14:tracePt t="26767" x="3217863" y="3086100"/>
          <p14:tracePt t="26775" x="3146425" y="3086100"/>
          <p14:tracePt t="26783" x="3098800" y="3086100"/>
          <p14:tracePt t="26791" x="3062288" y="3086100"/>
          <p14:tracePt t="26808" x="3038475" y="3086100"/>
          <p14:tracePt t="26823" x="2978150" y="3074988"/>
          <p14:tracePt t="26887" x="2965450" y="3062288"/>
          <p14:tracePt t="26896" x="2941638" y="3062288"/>
          <p14:tracePt t="26916" x="2917825" y="3062288"/>
          <p14:tracePt t="26923" x="2905125" y="3062288"/>
          <p14:tracePt t="26928" x="2892425" y="3062288"/>
          <p14:tracePt t="26934" x="2881313" y="3062288"/>
          <p14:tracePt t="27103" x="2868613" y="3062288"/>
          <p14:tracePt t="27113" x="2892425" y="3098800"/>
          <p14:tracePt t="27121" x="2905125" y="3170238"/>
          <p14:tracePt t="27128" x="2941638" y="3243263"/>
          <p14:tracePt t="27136" x="2941638" y="3290888"/>
          <p14:tracePt t="27144" x="2952750" y="3351213"/>
          <p14:tracePt t="27152" x="2965450" y="3435350"/>
          <p14:tracePt t="27160" x="2978150" y="3460750"/>
          <p14:tracePt t="27168" x="2989263" y="3521075"/>
          <p14:tracePt t="27175" x="3013075" y="3579813"/>
          <p14:tracePt t="27182" x="3025775" y="3592513"/>
          <p14:tracePt t="27192" x="3025775" y="3629025"/>
          <p14:tracePt t="27198" x="3025775" y="3676650"/>
          <p14:tracePt t="27206" x="3025775" y="3725863"/>
          <p14:tracePt t="27214" x="3038475" y="3760788"/>
          <p14:tracePt t="27222" x="3038475" y="3810000"/>
          <p14:tracePt t="27230" x="3038475" y="3894138"/>
          <p14:tracePt t="27239" x="3038475" y="3930650"/>
          <p14:tracePt t="27247" x="3062288" y="3990975"/>
          <p14:tracePt t="27256" x="3073400" y="4014788"/>
          <p14:tracePt t="27264" x="3073400" y="4038600"/>
          <p14:tracePt t="27273" x="3086100" y="4075113"/>
          <p14:tracePt t="27280" x="3086100" y="4098925"/>
          <p14:tracePt t="27289" x="3086100" y="4159250"/>
          <p14:tracePt t="27306" x="3086100" y="4195763"/>
          <p14:tracePt t="27312" x="3086100" y="4206875"/>
          <p14:tracePt t="27322" x="3086100" y="4219575"/>
          <p14:tracePt t="27328" x="3086100" y="4232275"/>
          <p14:tracePt t="27400" x="3086100" y="4206875"/>
          <p14:tracePt t="27415" x="3086100" y="4146550"/>
          <p14:tracePt t="27425" x="3073400" y="4122738"/>
          <p14:tracePt t="27432" x="3062288" y="4086225"/>
          <p14:tracePt t="27439" x="3025775" y="3978275"/>
          <p14:tracePt t="27447" x="3001963" y="3917950"/>
          <p14:tracePt t="27456" x="2965450" y="3833813"/>
          <p14:tracePt t="27463" x="2941638" y="3749675"/>
          <p14:tracePt t="27472" x="2952750" y="3616325"/>
          <p14:tracePt t="27479" x="2952750" y="3556000"/>
          <p14:tracePt t="27487" x="2952750" y="3471863"/>
          <p14:tracePt t="27494" x="2965450" y="3400425"/>
          <p14:tracePt t="27503" x="2965450" y="3387725"/>
          <p14:tracePt t="27510" x="2989263" y="3327400"/>
          <p14:tracePt t="27518" x="2989263" y="3314700"/>
          <p14:tracePt t="27526" x="2989263" y="3290888"/>
          <p14:tracePt t="27536" x="3001963" y="3279775"/>
          <p14:tracePt t="27695" x="3001963" y="3290888"/>
          <p14:tracePt t="27704" x="3001963" y="3351213"/>
          <p14:tracePt t="27711" x="3001963" y="3448050"/>
          <p14:tracePt t="27721" x="3001963" y="3556000"/>
          <p14:tracePt t="27728" x="3001963" y="3689350"/>
          <p14:tracePt t="27738" x="3001963" y="3749675"/>
          <p14:tracePt t="27744" x="3001963" y="3786188"/>
          <p14:tracePt t="27752" x="2989263" y="3846513"/>
          <p14:tracePt t="27761" x="2978150" y="3930650"/>
          <p14:tracePt t="27767" x="2965450" y="3967163"/>
          <p14:tracePt t="27776" x="2928938" y="4014788"/>
          <p14:tracePt t="27783" x="2917825" y="4038600"/>
          <p14:tracePt t="27791" x="2917825" y="4062413"/>
          <p14:tracePt t="27863" x="2905125" y="3990975"/>
          <p14:tracePt t="27872" x="2881313" y="3894138"/>
          <p14:tracePt t="27880" x="2820988" y="3821113"/>
          <p14:tracePt t="27889" x="2820988" y="3797300"/>
          <p14:tracePt t="27895" x="2820988" y="3773488"/>
          <p14:tracePt t="27905" x="2773363" y="3725863"/>
          <p14:tracePt t="27911" x="2773363" y="3700463"/>
          <p14:tracePt t="27925" x="2773363" y="3676650"/>
          <p14:tracePt t="27929" x="2773363" y="3629025"/>
          <p14:tracePt t="27936" x="2773363" y="3592513"/>
          <p14:tracePt t="27944" x="2773363" y="3471863"/>
          <p14:tracePt t="27952" x="2773363" y="3387725"/>
          <p14:tracePt t="27960" x="2797175" y="3279775"/>
          <p14:tracePt t="27967" x="2808288" y="3194050"/>
          <p14:tracePt t="27977" x="2857500" y="3159125"/>
          <p14:tracePt t="27983" x="2857500" y="3098800"/>
          <p14:tracePt t="27993" x="2868613" y="3086100"/>
          <p14:tracePt t="28007" x="2881313" y="3074988"/>
          <p14:tracePt t="28105" x="2892425" y="3062288"/>
          <p14:tracePt t="28112" x="2917825" y="3074988"/>
          <p14:tracePt t="28121" x="2917825" y="3135313"/>
          <p14:tracePt t="28128" x="2928938" y="3230563"/>
          <p14:tracePt t="28136" x="2952750" y="3363913"/>
          <p14:tracePt t="28144" x="2989263" y="3495675"/>
          <p14:tracePt t="28152" x="3013075" y="3665538"/>
          <p14:tracePt t="28159" x="3013075" y="3760788"/>
          <p14:tracePt t="28167" x="3013075" y="3786188"/>
          <p14:tracePt t="28175" x="3025775" y="3846513"/>
          <p14:tracePt t="28192" x="3025775" y="3894138"/>
          <p14:tracePt t="28199" x="3038475" y="3894138"/>
          <p14:tracePt t="28311" x="3038475" y="3810000"/>
          <p14:tracePt t="28322" x="3098800" y="3676650"/>
          <p14:tracePt t="28329" x="3098800" y="3592513"/>
          <p14:tracePt t="28336" x="3109913" y="3508375"/>
          <p14:tracePt t="28345" x="3122613" y="3471863"/>
          <p14:tracePt t="28351" x="3122613" y="3448050"/>
          <p14:tracePt t="28358" x="3122613" y="3424238"/>
          <p14:tracePt t="28366" x="3146425" y="3387725"/>
          <p14:tracePt t="28382" x="3146425" y="3375025"/>
          <p14:tracePt t="28448" x="3159125" y="3340100"/>
          <p14:tracePt t="28455" x="3230563" y="3254375"/>
          <p14:tracePt t="28465" x="3351213" y="3182938"/>
          <p14:tracePt t="28473" x="3471863" y="3062288"/>
          <p14:tracePt t="28479" x="3519488" y="2989263"/>
          <p14:tracePt t="28490" x="3616325" y="2894013"/>
          <p14:tracePt t="28497" x="3736975" y="2760663"/>
          <p14:tracePt t="28506" x="4314825" y="2773363"/>
          <p14:tracePt t="28512" x="5172075" y="2844800"/>
          <p14:tracePt t="28522" x="5461000" y="2965450"/>
          <p14:tracePt t="28528" x="6219825" y="3062288"/>
          <p14:tracePt t="28536" x="6450013" y="3049588"/>
          <p14:tracePt t="28544" x="6991350" y="2857500"/>
          <p14:tracePt t="28552" x="7015163" y="2833688"/>
          <p14:tracePt t="28559" x="7075488" y="2760663"/>
          <p14:tracePt t="28567" x="7221538" y="2724150"/>
          <p14:tracePt t="28576" x="7353300" y="2663825"/>
          <p14:tracePt t="28583" x="7377113" y="2652713"/>
          <p14:tracePt t="28592" x="7389813" y="2652713"/>
          <p14:tracePt t="28599" x="7389813" y="2592388"/>
          <p14:tracePt t="28607" x="7389813" y="2579688"/>
          <p14:tracePt t="28615" x="7426325" y="2532063"/>
          <p14:tracePt t="28623" x="7426325" y="2519363"/>
          <p14:tracePt t="28631" x="7461250" y="2471738"/>
          <p14:tracePt t="28639" x="7497763" y="2447925"/>
          <p14:tracePt t="28647" x="7534275" y="2398713"/>
          <p14:tracePt t="28657" x="7558088" y="2374900"/>
          <p14:tracePt t="28663" x="7558088" y="2351088"/>
          <p14:tracePt t="28674" x="7570788" y="2338388"/>
          <p14:tracePt t="28847" x="7558088" y="2327275"/>
          <p14:tracePt t="28855" x="7546975" y="2327275"/>
          <p14:tracePt t="28862" x="7510463" y="2327275"/>
          <p14:tracePt t="28870" x="7486650" y="2314575"/>
          <p14:tracePt t="28878" x="7426325" y="2278063"/>
          <p14:tracePt t="28887" x="7413625" y="2266950"/>
          <p14:tracePt t="28894" x="7366000" y="2243138"/>
          <p14:tracePt t="28903" x="7353300" y="2217738"/>
          <p14:tracePt t="28910" x="7292975" y="2170113"/>
          <p14:tracePt t="28918" x="7280275" y="2146300"/>
          <p14:tracePt t="28929" x="7221538" y="2109788"/>
          <p14:tracePt t="28936" x="7172325" y="2073275"/>
          <p14:tracePt t="28943" x="7135813" y="2049463"/>
          <p14:tracePt t="28950" x="7112000" y="2036763"/>
          <p14:tracePt t="28958" x="7100888" y="2036763"/>
          <p14:tracePt t="28966" x="7075488" y="2036763"/>
          <p14:tracePt t="28974" x="7064375" y="2025650"/>
          <p14:tracePt t="29008" x="7027863" y="2012950"/>
          <p14:tracePt t="29016" x="7027863" y="2001838"/>
          <p14:tracePt t="29039" x="7027863" y="1989138"/>
          <p14:tracePt t="29048" x="7027863" y="1965325"/>
          <p14:tracePt t="29056" x="7027863" y="1952625"/>
          <p14:tracePt t="29073" x="7027863" y="1941513"/>
          <p14:tracePt t="29128" x="7027863" y="1928813"/>
          <p14:tracePt t="29263" x="7075488" y="1928813"/>
          <p14:tracePt t="29271" x="7124700" y="1928813"/>
          <p14:tracePt t="29279" x="7172325" y="1928813"/>
          <p14:tracePt t="29288" x="7232650" y="1916113"/>
          <p14:tracePt t="29296" x="7329488" y="1916113"/>
          <p14:tracePt t="29306" x="7473950" y="1881188"/>
          <p14:tracePt t="29312" x="7702550" y="1881188"/>
          <p14:tracePt t="29322" x="7907338" y="1881188"/>
          <p14:tracePt t="29327" x="8185150" y="1881188"/>
          <p14:tracePt t="29336" x="8437563" y="1881188"/>
          <p14:tracePt t="29344" x="8594725" y="1881188"/>
          <p14:tracePt t="29352" x="8751888" y="1857375"/>
          <p14:tracePt t="29360" x="8812213" y="1857375"/>
          <p14:tracePt t="29367" x="8909050" y="1844675"/>
          <p14:tracePt t="29377" x="8969375" y="1844675"/>
          <p14:tracePt t="29383" x="8980488" y="1831975"/>
          <p14:tracePt t="29431" x="8909050" y="1784350"/>
          <p14:tracePt t="29440" x="8823325" y="1747838"/>
          <p14:tracePt t="29450" x="8775700" y="1736725"/>
          <p14:tracePt t="29459" x="8715375" y="1724025"/>
          <p14:tracePt t="29481" x="8655050" y="1724025"/>
          <p14:tracePt t="29489" x="8643938" y="1724025"/>
          <p14:tracePt t="29496" x="8618538" y="1724025"/>
          <p14:tracePt t="29512" x="8594725" y="1724025"/>
          <p14:tracePt t="29522" x="8547100" y="1724025"/>
          <p14:tracePt t="29536" x="8534400" y="1724025"/>
          <p14:tracePt t="29543" x="8497888" y="1724025"/>
          <p14:tracePt t="29552" x="8474075" y="1724025"/>
          <p14:tracePt t="29591" x="8462963" y="1724025"/>
          <p14:tracePt t="29599" x="8450263" y="1724025"/>
          <p14:tracePt t="29616" x="8437563" y="1747838"/>
          <p14:tracePt t="29623" x="8426450" y="1760538"/>
          <p14:tracePt t="29648" x="8413750" y="1771650"/>
          <p14:tracePt t="29767" x="8413750" y="1784350"/>
          <p14:tracePt t="29792" x="8437563" y="1820863"/>
          <p14:tracePt t="29800" x="8486775" y="1844675"/>
          <p14:tracePt t="29809" x="8510588" y="1844675"/>
          <p14:tracePt t="29814" x="8547100" y="1844675"/>
          <p14:tracePt t="29822" x="8607425" y="1844675"/>
          <p14:tracePt t="29830" x="8728075" y="1857375"/>
          <p14:tracePt t="29839" x="8812213" y="1857375"/>
          <p14:tracePt t="29846" x="8883650" y="1868488"/>
          <p14:tracePt t="29854" x="9090025" y="1868488"/>
          <p14:tracePt t="29862" x="9294813" y="1868488"/>
          <p14:tracePt t="29871" x="9475788" y="1868488"/>
          <p14:tracePt t="29879" x="9607550" y="1868488"/>
          <p14:tracePt t="29887" x="9691688" y="1868488"/>
          <p14:tracePt t="29895" x="9825038" y="1868488"/>
          <p14:tracePt t="29904" x="9896475" y="1868488"/>
          <p14:tracePt t="29911" x="9920288" y="1868488"/>
          <p14:tracePt t="30200" x="9920288" y="1905000"/>
          <p14:tracePt t="30216" x="9920288" y="1916113"/>
          <p14:tracePt t="30223" x="9909175" y="1916113"/>
          <p14:tracePt t="30551" x="9896475" y="1928813"/>
          <p14:tracePt t="30560" x="9896475" y="1941513"/>
          <p14:tracePt t="30567" x="9885363" y="1952625"/>
          <p14:tracePt t="30656" x="9872663" y="1965325"/>
          <p14:tracePt t="30711" x="9848850" y="1976438"/>
          <p14:tracePt t="30736" x="9836150" y="1989138"/>
          <p14:tracePt t="31847" x="9836150" y="2012950"/>
          <p14:tracePt t="31855" x="9812338" y="2012950"/>
          <p14:tracePt t="31879" x="9801225" y="2025650"/>
          <p14:tracePt t="32511" x="9801225" y="2001838"/>
          <p14:tracePt t="32527" x="9801225" y="1976438"/>
          <p14:tracePt t="32536" x="9801225" y="1965325"/>
          <p14:tracePt t="32664" x="9801225" y="1952625"/>
          <p14:tracePt t="32687" x="9812338" y="1941513"/>
          <p14:tracePt t="33607" x="9812338" y="1952625"/>
          <p14:tracePt t="33615" x="9812338" y="1976438"/>
          <p14:tracePt t="33623" x="9801225" y="2001838"/>
          <p14:tracePt t="33631" x="9801225" y="2049463"/>
          <p14:tracePt t="33648" x="9788525" y="2085975"/>
          <p14:tracePt t="33656" x="9788525" y="2109788"/>
          <p14:tracePt t="33664" x="9775825" y="2157413"/>
          <p14:tracePt t="33673" x="9764713" y="2170113"/>
          <p14:tracePt t="33680" x="9764713" y="2182813"/>
          <p14:tracePt t="33689" x="9764713" y="2206625"/>
          <p14:tracePt t="33696" x="9764713" y="2230438"/>
          <p14:tracePt t="33705" x="9752013" y="2254250"/>
          <p14:tracePt t="33714" x="9715500" y="2278063"/>
          <p14:tracePt t="33722" x="9715500" y="2290763"/>
          <p14:tracePt t="33728" x="9704388" y="2327275"/>
          <p14:tracePt t="33735" x="9680575" y="2387600"/>
          <p14:tracePt t="33744" x="9667875" y="2422525"/>
          <p14:tracePt t="33751" x="9667875" y="2447925"/>
          <p14:tracePt t="33760" x="9667875" y="2495550"/>
          <p14:tracePt t="33767" x="9631363" y="2568575"/>
          <p14:tracePt t="33777" x="9620250" y="2603500"/>
          <p14:tracePt t="33783" x="9620250" y="2640013"/>
          <p14:tracePt t="33792" x="9620250" y="2689225"/>
          <p14:tracePt t="33800" x="9594850" y="2724150"/>
          <p14:tracePt t="33808" x="9594850" y="2760663"/>
          <p14:tracePt t="33823" x="9594850" y="2820988"/>
          <p14:tracePt t="33831" x="9583738" y="2833688"/>
          <p14:tracePt t="33839" x="9571038" y="2857500"/>
          <p14:tracePt t="33848" x="9571038" y="2881313"/>
          <p14:tracePt t="33856" x="9571038" y="2894013"/>
          <p14:tracePt t="33863" x="9559925" y="2954338"/>
          <p14:tracePt t="33873" x="9559925" y="2978150"/>
          <p14:tracePt t="33880" x="9559925" y="3038475"/>
          <p14:tracePt t="33890" x="9523413" y="3098800"/>
          <p14:tracePt t="33896" x="9510713" y="3146425"/>
          <p14:tracePt t="33906" x="9510713" y="3170238"/>
          <p14:tracePt t="33914" x="9510713" y="3206750"/>
          <p14:tracePt t="33925" x="9523413" y="3219450"/>
          <p14:tracePt t="33929" x="9523413" y="3254375"/>
          <p14:tracePt t="33936" x="9523413" y="3279775"/>
          <p14:tracePt t="33944" x="9523413" y="3327400"/>
          <p14:tracePt t="33960" x="9523413" y="3387725"/>
          <p14:tracePt t="33968" x="9523413" y="3424238"/>
          <p14:tracePt t="33975" x="9523413" y="3435350"/>
          <p14:tracePt t="33983" x="9523413" y="3448050"/>
          <p14:tracePt t="33991" x="9523413" y="3460750"/>
          <p14:tracePt t="34008" x="9523413" y="3484563"/>
          <p14:tracePt t="34039" x="9523413" y="3495675"/>
          <p14:tracePt t="34056" x="9523413" y="3532188"/>
          <p14:tracePt t="34063" x="9523413" y="3544888"/>
          <p14:tracePt t="34079" x="9523413" y="3556000"/>
          <p14:tracePt t="34089" x="9523413" y="3568700"/>
          <p14:tracePt t="34096" x="9523413" y="3592513"/>
          <p14:tracePt t="34120" x="9523413" y="3605213"/>
          <p14:tracePt t="34160" x="9523413" y="3629025"/>
          <p14:tracePt t="34167" x="9523413" y="3652838"/>
          <p14:tracePt t="34176" x="9523413" y="3676650"/>
          <p14:tracePt t="34191" x="9523413" y="3736975"/>
          <p14:tracePt t="34200" x="9523413" y="3760788"/>
          <p14:tracePt t="34208" x="9523413" y="3797300"/>
          <p14:tracePt t="34215" x="9523413" y="3821113"/>
          <p14:tracePt t="34224" x="9523413" y="3857625"/>
          <p14:tracePt t="34231" x="9510713" y="3857625"/>
          <p14:tracePt t="34239" x="9510713" y="3870325"/>
          <p14:tracePt t="34247" x="9499600" y="3881438"/>
          <p14:tracePt t="34256" x="9486900" y="3894138"/>
          <p14:tracePt t="34263" x="9486900" y="3917950"/>
          <p14:tracePt t="34273" x="9475788" y="3930650"/>
          <p14:tracePt t="34290" x="9463088" y="3941763"/>
          <p14:tracePt t="34295" x="9463088" y="3967163"/>
          <p14:tracePt t="34311" x="9450388" y="3990975"/>
          <p14:tracePt t="36528" x="9439275" y="4002088"/>
          <p14:tracePt t="36536" x="9426575" y="3990975"/>
          <p14:tracePt t="36545" x="9402763" y="3930650"/>
          <p14:tracePt t="36553" x="9342438" y="3833813"/>
          <p14:tracePt t="36560" x="9209088" y="3736975"/>
          <p14:tracePt t="36566" x="9090025" y="3640138"/>
          <p14:tracePt t="36574" x="8943975" y="3521075"/>
          <p14:tracePt t="36582" x="8872538" y="3448050"/>
          <p14:tracePt t="36591" x="8799513" y="3400425"/>
          <p14:tracePt t="36598" x="8643938" y="3290888"/>
          <p14:tracePt t="36608" x="8631238" y="3230563"/>
          <p14:tracePt t="36614" x="8558213" y="3159125"/>
          <p14:tracePt t="36622" x="8547100" y="3135313"/>
          <p14:tracePt t="36630" x="8523288" y="3074988"/>
          <p14:tracePt t="36646" x="8510588" y="3074988"/>
          <p14:tracePt t="36662" x="8474075" y="3049588"/>
          <p14:tracePt t="36671" x="8462963" y="3038475"/>
          <p14:tracePt t="36678" x="8462963" y="3014663"/>
          <p14:tracePt t="36687" x="8413750" y="2954338"/>
          <p14:tracePt t="36694" x="8413750" y="2941638"/>
          <p14:tracePt t="36704" x="8402638" y="2917825"/>
          <p14:tracePt t="36710" x="8366125" y="2881313"/>
          <p14:tracePt t="36726" x="8318500" y="2833688"/>
          <p14:tracePt t="36734" x="8293100" y="2808288"/>
          <p14:tracePt t="36750" x="8281988" y="2773363"/>
          <p14:tracePt t="36759" x="8269288" y="2736850"/>
          <p14:tracePt t="36766" x="8258175" y="2724150"/>
          <p14:tracePt t="36774" x="8258175" y="2713038"/>
          <p14:tracePt t="36783" x="8258175" y="2700338"/>
          <p14:tracePt t="36790" x="8258175" y="2689225"/>
          <p14:tracePt t="36814" x="8245475" y="2676525"/>
          <p14:tracePt t="36822" x="8245475" y="2640013"/>
          <p14:tracePt t="36830" x="8245475" y="2628900"/>
          <p14:tracePt t="36855" x="8245475" y="2616200"/>
          <p14:tracePt t="37447" x="8232775" y="2616200"/>
          <p14:tracePt t="37615" x="8221663" y="2628900"/>
          <p14:tracePt t="37623" x="8208963" y="2628900"/>
          <p14:tracePt t="37638" x="8185150" y="2628900"/>
          <p14:tracePt t="37647" x="8161338" y="2616200"/>
          <p14:tracePt t="37656" x="8137525" y="2592388"/>
          <p14:tracePt t="37663" x="8112125" y="2568575"/>
          <p14:tracePt t="37673" x="8112125" y="2543175"/>
          <p14:tracePt t="37679" x="8077200" y="2495550"/>
          <p14:tracePt t="37690" x="8051800" y="2471738"/>
          <p14:tracePt t="37706" x="8040688" y="2459038"/>
          <p14:tracePt t="37760" x="8016875" y="2422525"/>
          <p14:tracePt t="37768" x="7993063" y="2411413"/>
          <p14:tracePt t="37776" x="7932738" y="2387600"/>
          <p14:tracePt t="37785" x="7835900" y="2338388"/>
          <p14:tracePt t="37799" x="7823200" y="2327275"/>
          <p14:tracePt t="37807" x="7762875" y="2314575"/>
          <p14:tracePt t="37815" x="7751763" y="2303463"/>
          <p14:tracePt t="37823" x="7691438" y="2278063"/>
          <p14:tracePt t="37839" x="7607300" y="2254250"/>
          <p14:tracePt t="37847" x="7546975" y="2243138"/>
          <p14:tracePt t="37864" x="7486650" y="2243138"/>
          <p14:tracePt t="37879" x="7473950" y="2243138"/>
          <p14:tracePt t="37889" x="7473950" y="2230438"/>
          <p14:tracePt t="37983" x="7473950" y="2217738"/>
          <p14:tracePt t="37991" x="7473950" y="2157413"/>
          <p14:tracePt t="38000" x="7437438" y="2109788"/>
          <p14:tracePt t="38006" x="7437438" y="2097088"/>
          <p14:tracePt t="38014" x="7437438" y="2073275"/>
          <p14:tracePt t="38022" x="7437438" y="2062163"/>
          <p14:tracePt t="38038" x="7437438" y="2025650"/>
          <p14:tracePt t="38071" x="7437438" y="2001838"/>
          <p14:tracePt t="38175" x="7426325" y="1989138"/>
          <p14:tracePt t="38199" x="7413625" y="2001838"/>
          <p14:tracePt t="38207" x="7413625" y="2012950"/>
          <p14:tracePt t="38224" x="7413625" y="2025650"/>
          <p14:tracePt t="38232" x="7400925" y="2036763"/>
          <p14:tracePt t="38352" x="7389813" y="2073275"/>
          <p14:tracePt t="38367" x="7377113" y="2073275"/>
          <p14:tracePt t="38376" x="7316788" y="2073275"/>
          <p14:tracePt t="38383" x="7305675" y="2073275"/>
          <p14:tracePt t="38392" x="7269163" y="2049463"/>
          <p14:tracePt t="38408" x="7221538" y="2012950"/>
          <p14:tracePt t="38431" x="7208838" y="2012950"/>
          <p14:tracePt t="38464" x="7208838" y="1965325"/>
          <p14:tracePt t="38479" x="7208838" y="1952625"/>
          <p14:tracePt t="38488" x="7185025" y="1905000"/>
          <p14:tracePt t="38505" x="7185025" y="1881188"/>
          <p14:tracePt t="38513" x="7161213" y="1857375"/>
          <p14:tracePt t="38522" x="7161213" y="1844675"/>
          <p14:tracePt t="38528" x="7161213" y="1831975"/>
          <p14:tracePt t="38536" x="7161213" y="1820863"/>
          <p14:tracePt t="38543" x="7148513" y="1820863"/>
          <p14:tracePt t="38647" x="7148513" y="1771650"/>
          <p14:tracePt t="38672" x="7185025" y="1736725"/>
          <p14:tracePt t="38695" x="7221538" y="1736725"/>
          <p14:tracePt t="38711" x="7256463" y="1711325"/>
          <p14:tracePt t="38799" x="7269163" y="1711325"/>
          <p14:tracePt t="38855" x="7280275" y="1711325"/>
          <p14:tracePt t="38871" x="7292975" y="1711325"/>
          <p14:tracePt t="38903" x="7305675" y="1760538"/>
          <p14:tracePt t="38921" x="7305675" y="1784350"/>
          <p14:tracePt t="38928" x="7305675" y="1831975"/>
          <p14:tracePt t="38936" x="7305675" y="1857375"/>
          <p14:tracePt t="38945" x="7305675" y="1868488"/>
          <p14:tracePt t="39480" x="7316788" y="1892300"/>
          <p14:tracePt t="39488" x="7316788" y="1989138"/>
          <p14:tracePt t="39495" x="7316788" y="2097088"/>
          <p14:tracePt t="39507" x="7316788" y="2217738"/>
          <p14:tracePt t="39511" x="7316788" y="2351088"/>
          <p14:tracePt t="39522" x="7316788" y="2459038"/>
          <p14:tracePt t="39528" x="7316788" y="2519363"/>
          <p14:tracePt t="39535" x="7316788" y="2592388"/>
          <p14:tracePt t="39544" x="7353300" y="2700338"/>
          <p14:tracePt t="39552" x="7366000" y="2747963"/>
          <p14:tracePt t="39560" x="7366000" y="2784475"/>
          <p14:tracePt t="39583" x="7366000" y="2844800"/>
          <p14:tracePt t="39591" x="7366000" y="2868613"/>
          <p14:tracePt t="39599" x="7366000" y="2894013"/>
          <p14:tracePt t="39608" x="7353300" y="2941638"/>
          <p14:tracePt t="39616" x="7340600" y="2965450"/>
          <p14:tracePt t="39624" x="7316788" y="3001963"/>
          <p14:tracePt t="39633" x="7280275" y="3049588"/>
          <p14:tracePt t="39639" x="7232650" y="3109913"/>
          <p14:tracePt t="39655" x="7221538" y="3135313"/>
          <p14:tracePt t="39664" x="7208838" y="3182938"/>
          <p14:tracePt t="39672" x="7196138" y="3219450"/>
          <p14:tracePt t="39680" x="7196138" y="3254375"/>
          <p14:tracePt t="39690" x="7148513" y="3290888"/>
          <p14:tracePt t="39696" x="7135813" y="3340100"/>
          <p14:tracePt t="39706" x="7124700" y="3363913"/>
          <p14:tracePt t="39712" x="7100888" y="3400425"/>
          <p14:tracePt t="39719" x="7100888" y="3435350"/>
          <p14:tracePt t="39734" x="7088188" y="3460750"/>
          <p14:tracePt t="39750" x="7075488" y="3471863"/>
          <p14:tracePt t="39766" x="7064375" y="3495675"/>
          <p14:tracePt t="39775" x="7051675" y="3521075"/>
          <p14:tracePt t="39782" x="7015163" y="3532188"/>
          <p14:tracePt t="39790" x="7004050" y="3556000"/>
          <p14:tracePt t="39798" x="6967538" y="3605213"/>
          <p14:tracePt t="39807" x="6931025" y="3629025"/>
          <p14:tracePt t="39814" x="6883400" y="3689350"/>
          <p14:tracePt t="39822" x="6859588" y="3725863"/>
          <p14:tracePt t="39830" x="6846888" y="3749675"/>
          <p14:tracePt t="39847" x="6835775" y="3760788"/>
          <p14:tracePt t="39854" x="6823075" y="3760788"/>
          <p14:tracePt t="39928" x="6799263" y="3773488"/>
          <p14:tracePt t="39944" x="6799263" y="3786188"/>
          <p14:tracePt t="39952" x="6786563" y="3833813"/>
          <p14:tracePt t="39960" x="6775450" y="3846513"/>
          <p14:tracePt t="39983" x="6762750" y="3857625"/>
          <p14:tracePt t="40216" x="6762750" y="3870325"/>
          <p14:tracePt t="40223" x="6762750" y="3894138"/>
          <p14:tracePt t="40231" x="6762750" y="3917950"/>
          <p14:tracePt t="40247" x="6762750" y="3930650"/>
          <p14:tracePt t="40256" x="6775450" y="3954463"/>
          <p14:tracePt t="40263" x="6775450" y="3967163"/>
          <p14:tracePt t="40273" x="6775450" y="3990975"/>
          <p14:tracePt t="40279" x="6786563" y="3990975"/>
          <p14:tracePt t="40289" x="6786563" y="4014788"/>
          <p14:tracePt t="40295" x="6823075" y="4051300"/>
          <p14:tracePt t="40424" x="6823075" y="4075113"/>
          <p14:tracePt t="40615" x="6823075" y="4086225"/>
          <p14:tracePt t="42632" x="6823075" y="4098925"/>
          <p14:tracePt t="42664" x="6870700" y="4098925"/>
          <p14:tracePt t="42751" x="6883400" y="4098925"/>
          <p14:tracePt t="42792" x="6943725" y="4098925"/>
          <p14:tracePt t="42832" x="6954838" y="4098925"/>
          <p14:tracePt t="43047" x="6991350" y="4086225"/>
          <p14:tracePt t="43055" x="7004050" y="4086225"/>
          <p14:tracePt t="43063" x="7015163" y="4086225"/>
          <p14:tracePt t="43073" x="7040563" y="4086225"/>
          <p14:tracePt t="43090" x="7051675" y="4086225"/>
          <p14:tracePt t="43128" x="7064375" y="4075113"/>
          <p14:tracePt t="43144" x="7112000" y="4075113"/>
          <p14:tracePt t="43151" x="7172325" y="4075113"/>
          <p14:tracePt t="43159" x="7245350" y="4075113"/>
          <p14:tracePt t="43168" x="7377113" y="4051300"/>
          <p14:tracePt t="43176" x="7437438" y="4038600"/>
          <p14:tracePt t="43183" x="7461250" y="4038600"/>
          <p14:tracePt t="43191" x="7510463" y="4038600"/>
          <p14:tracePt t="43198" x="7581900" y="4038600"/>
          <p14:tracePt t="43206" x="7607300" y="4025900"/>
          <p14:tracePt t="43214" x="7618413" y="4014788"/>
          <p14:tracePt t="43223" x="7631113" y="4014788"/>
          <p14:tracePt t="43230" x="7654925" y="4014788"/>
          <p14:tracePt t="43262" x="7702550" y="4014788"/>
          <p14:tracePt t="43272" x="7739063" y="4014788"/>
          <p14:tracePt t="43279" x="7799388" y="4014788"/>
          <p14:tracePt t="43289" x="7872413" y="4014788"/>
          <p14:tracePt t="43295" x="7956550" y="4014788"/>
          <p14:tracePt t="43306" x="7967663" y="4014788"/>
          <p14:tracePt t="43311" x="7993063" y="4014788"/>
          <p14:tracePt t="43322" x="8027988" y="4014788"/>
          <p14:tracePt t="43328" x="8101013" y="4014788"/>
          <p14:tracePt t="43337" x="8185150" y="4014788"/>
          <p14:tracePt t="43344" x="8185150" y="4038600"/>
          <p14:tracePt t="43352" x="8232775" y="4051300"/>
          <p14:tracePt t="43360" x="8281988" y="4122738"/>
          <p14:tracePt t="43368" x="8413750" y="4122738"/>
          <p14:tracePt t="43375" x="8497888" y="4135438"/>
          <p14:tracePt t="43382" x="8618538" y="4135438"/>
          <p14:tracePt t="43390" x="8691563" y="4171950"/>
          <p14:tracePt t="43398" x="8728075" y="4171950"/>
          <p14:tracePt t="43406" x="8763000" y="4171950"/>
          <p14:tracePt t="43414" x="8956675" y="4219575"/>
          <p14:tracePt t="43422" x="8969375" y="4219575"/>
          <p14:tracePt t="43430" x="9029700" y="4219575"/>
          <p14:tracePt t="43439" x="9113838" y="4195763"/>
          <p14:tracePt t="43446" x="9148763" y="4183063"/>
          <p14:tracePt t="43454" x="9221788" y="4183063"/>
          <p14:tracePt t="43462" x="9234488" y="4183063"/>
          <p14:tracePt t="43470" x="9282113" y="4183063"/>
          <p14:tracePt t="43478" x="9294813" y="4183063"/>
          <p14:tracePt t="43487" x="9366250" y="4171950"/>
          <p14:tracePt t="43504" x="9378950" y="4171950"/>
          <p14:tracePt t="43510" x="9415463" y="4171950"/>
          <p14:tracePt t="43519" x="9426575" y="4171950"/>
          <p14:tracePt t="43526" x="9439275" y="4171950"/>
          <p14:tracePt t="43535" x="9486900" y="4171950"/>
          <p14:tracePt t="43542" x="9547225" y="4171950"/>
          <p14:tracePt t="43743" x="9547225" y="4159250"/>
          <p14:tracePt t="43754" x="9547225" y="4146550"/>
          <p14:tracePt t="43815" x="9547225" y="4122738"/>
          <p14:tracePt t="43831" x="9547225" y="4098925"/>
          <p14:tracePt t="43839" x="9571038" y="4075113"/>
          <p14:tracePt t="43847" x="9571038" y="4062413"/>
          <p14:tracePt t="43856" x="9571038" y="4038600"/>
          <p14:tracePt t="43863" x="9583738" y="4002088"/>
          <p14:tracePt t="43873" x="9583738" y="3990975"/>
          <p14:tracePt t="43879" x="9583738" y="3978275"/>
          <p14:tracePt t="43890" x="9583738" y="3941763"/>
          <p14:tracePt t="43907" x="9607550" y="3894138"/>
          <p14:tracePt t="43911" x="9620250" y="3870325"/>
          <p14:tracePt t="43944" x="9620250" y="3857625"/>
          <p14:tracePt t="43960" x="9631363" y="3846513"/>
          <p14:tracePt t="44007" x="9631363" y="3821113"/>
          <p14:tracePt t="44015" x="9631363" y="3810000"/>
          <p14:tracePt t="44040" x="9631363" y="3797300"/>
          <p14:tracePt t="44047" x="9631363" y="3773488"/>
          <p14:tracePt t="44057" x="9631363" y="3760788"/>
          <p14:tracePt t="44072" x="9631363" y="3736975"/>
          <p14:tracePt t="44104" x="9631363" y="3713163"/>
          <p14:tracePt t="44111" x="9631363" y="3700463"/>
          <p14:tracePt t="44128" x="9631363" y="3689350"/>
          <p14:tracePt t="44136" x="9620250" y="3665538"/>
          <p14:tracePt t="44176" x="9607550" y="3640138"/>
          <p14:tracePt t="44191" x="9594850" y="3629025"/>
          <p14:tracePt t="44257" x="9583738" y="3616325"/>
          <p14:tracePt t="44263" x="9559925" y="3616325"/>
          <p14:tracePt t="44335" x="9534525" y="3616325"/>
          <p14:tracePt t="44343" x="9523413" y="3616325"/>
          <p14:tracePt t="44351" x="9475788" y="3616325"/>
          <p14:tracePt t="44360" x="9439275" y="3616325"/>
          <p14:tracePt t="44367" x="9402763" y="3616325"/>
          <p14:tracePt t="44376" x="9366250" y="3629025"/>
          <p14:tracePt t="44383" x="9318625" y="3640138"/>
          <p14:tracePt t="44399" x="9305925" y="3640138"/>
          <p14:tracePt t="44407" x="9209088" y="3652838"/>
          <p14:tracePt t="44415" x="9174163" y="3652838"/>
          <p14:tracePt t="44423" x="9124950" y="3676650"/>
          <p14:tracePt t="44431" x="9090025" y="3676650"/>
          <p14:tracePt t="44447" x="9004300" y="3700463"/>
          <p14:tracePt t="44458" x="8980488" y="3713163"/>
          <p14:tracePt t="44463" x="8909050" y="3736975"/>
          <p14:tracePt t="44473" x="8836025" y="3760788"/>
          <p14:tracePt t="44479" x="8751888" y="3797300"/>
          <p14:tracePt t="44490" x="8691563" y="3797300"/>
          <p14:tracePt t="44498" x="8667750" y="3810000"/>
          <p14:tracePt t="44506" x="8583613" y="3833813"/>
          <p14:tracePt t="44513" x="8534400" y="3833813"/>
          <p14:tracePt t="44520" x="8462963" y="3881438"/>
          <p14:tracePt t="44529" x="8437563" y="3881438"/>
          <p14:tracePt t="44536" x="8402638" y="3881438"/>
          <p14:tracePt t="44545" x="8389938" y="3881438"/>
          <p14:tracePt t="44551" x="8378825" y="3881438"/>
          <p14:tracePt t="44560" x="8342313" y="3881438"/>
          <p14:tracePt t="44567" x="8305800" y="3870325"/>
          <p14:tracePt t="44577" x="8281988" y="3870325"/>
          <p14:tracePt t="44583" x="8269288" y="3870325"/>
          <p14:tracePt t="44593" x="8232775" y="3870325"/>
          <p14:tracePt t="44600" x="8221663" y="3870325"/>
          <p14:tracePt t="44607" x="8208963" y="3857625"/>
          <p14:tracePt t="44615" x="8197850" y="3857625"/>
          <p14:tracePt t="44624" x="8172450" y="3857625"/>
          <p14:tracePt t="44630" x="8161338" y="3857625"/>
          <p14:tracePt t="44646" x="8137525" y="3846513"/>
          <p14:tracePt t="44670" x="8112125" y="3846513"/>
          <p14:tracePt t="44678" x="8101013" y="3846513"/>
          <p14:tracePt t="44687" x="8088313" y="3846513"/>
          <p14:tracePt t="44705" x="8077200" y="3846513"/>
          <p14:tracePt t="44722" x="8040688" y="3846513"/>
          <p14:tracePt t="44752" x="8027988" y="3846513"/>
          <p14:tracePt t="44807" x="8016875" y="3846513"/>
          <p14:tracePt t="44823" x="7993063" y="3846513"/>
          <p14:tracePt t="44911" x="7980363" y="3846513"/>
          <p14:tracePt t="44975" x="7967663" y="3833813"/>
          <p14:tracePt t="44999" x="7956550" y="3821113"/>
          <p14:tracePt t="45015" x="7943850" y="3810000"/>
          <p14:tracePt t="45039" x="7932738" y="3797300"/>
          <p14:tracePt t="45055" x="7920038" y="3797300"/>
          <p14:tracePt t="45081" x="7907338" y="3786188"/>
          <p14:tracePt t="45136" x="7883525" y="3786188"/>
          <p14:tracePt t="45143" x="7872413" y="3786188"/>
          <p14:tracePt t="45152" x="7859713" y="3810000"/>
          <p14:tracePt t="45159" x="7847013" y="3833813"/>
          <p14:tracePt t="45167" x="7835900" y="3894138"/>
          <p14:tracePt t="45178" x="7835900" y="3930650"/>
          <p14:tracePt t="45183" x="7835900" y="3978275"/>
          <p14:tracePt t="45192" x="7823200" y="4051300"/>
          <p14:tracePt t="45199" x="7799388" y="4086225"/>
          <p14:tracePt t="45207" x="7799388" y="4111625"/>
          <p14:tracePt t="45215" x="7799388" y="4146550"/>
          <p14:tracePt t="45223" x="7799388" y="4159250"/>
          <p14:tracePt t="45232" x="7799388" y="4171950"/>
          <p14:tracePt t="45640" x="7812088" y="4183063"/>
          <p14:tracePt t="45648" x="7872413" y="4183063"/>
          <p14:tracePt t="45655" x="7883525" y="4183063"/>
          <p14:tracePt t="45663" x="7907338" y="4183063"/>
          <p14:tracePt t="45672" x="7932738" y="4183063"/>
          <p14:tracePt t="45679" x="8016875" y="4183063"/>
          <p14:tracePt t="45689" x="8064500" y="4122738"/>
          <p14:tracePt t="45696" x="8137525" y="4122738"/>
          <p14:tracePt t="45706" x="8161338" y="4122738"/>
          <p14:tracePt t="45711" x="8185150" y="4122738"/>
          <p14:tracePt t="45719" x="8245475" y="4111625"/>
          <p14:tracePt t="45728" x="8258175" y="4111625"/>
          <p14:tracePt t="45743" x="8293100" y="4111625"/>
          <p14:tracePt t="45752" x="8318500" y="4111625"/>
          <p14:tracePt t="45776" x="8329613" y="4111625"/>
          <p14:tracePt t="46232" x="8342313" y="4111625"/>
          <p14:tracePt t="46496" x="8366125" y="4111625"/>
          <p14:tracePt t="46504" x="8378825" y="4111625"/>
          <p14:tracePt t="46551" x="8413750" y="4111625"/>
          <p14:tracePt t="46583" x="8402638" y="4111625"/>
          <p14:tracePt t="46599" x="8462963" y="4111625"/>
          <p14:tracePt t="46607" x="8558213" y="4111625"/>
          <p14:tracePt t="46615" x="8607425" y="4111625"/>
          <p14:tracePt t="46623" x="8715375" y="4111625"/>
          <p14:tracePt t="46639" x="8751888" y="4111625"/>
          <p14:tracePt t="46647" x="8788400" y="4111625"/>
          <p14:tracePt t="46663" x="8799513" y="4111625"/>
          <p14:tracePt t="46675" x="8823325" y="4111625"/>
          <p14:tracePt t="47528" x="8872538" y="4086225"/>
          <p14:tracePt t="47536" x="8909050" y="4062413"/>
          <p14:tracePt t="47545" x="8993188" y="4025900"/>
          <p14:tracePt t="47554" x="9077325" y="3990975"/>
          <p14:tracePt t="47560" x="9174163" y="3917950"/>
          <p14:tracePt t="47566" x="9197975" y="3906838"/>
          <p14:tracePt t="47575" x="9342438" y="3833813"/>
          <p14:tracePt t="47591" x="9390063" y="3786188"/>
          <p14:tracePt t="47598" x="9402763" y="3760788"/>
          <p14:tracePt t="47607" x="9426575" y="3736975"/>
          <p14:tracePt t="47615" x="9510713" y="3676650"/>
          <p14:tracePt t="47630" x="9547225" y="3652838"/>
          <p14:tracePt t="47638" x="9547225" y="3640138"/>
          <p14:tracePt t="47646" x="9559925" y="3629025"/>
          <p14:tracePt t="47695" x="9571038" y="3616325"/>
          <p14:tracePt t="47704" x="9594850" y="3605213"/>
          <p14:tracePt t="47713" x="9607550" y="3592513"/>
          <p14:tracePt t="47807" x="9620250" y="3592513"/>
          <p14:tracePt t="47927" x="9607550" y="3592513"/>
          <p14:tracePt t="47936" x="9571038" y="3592513"/>
          <p14:tracePt t="47944" x="9559925" y="3592513"/>
          <p14:tracePt t="47960" x="9510713" y="3592513"/>
          <p14:tracePt t="47969" x="9463088" y="3592513"/>
          <p14:tracePt t="47975" x="9342438" y="3592513"/>
          <p14:tracePt t="47985" x="9197975" y="3592513"/>
          <p14:tracePt t="47992" x="9101138" y="3640138"/>
          <p14:tracePt t="47999" x="9040813" y="3652838"/>
          <p14:tracePt t="48007" x="8909050" y="3713163"/>
          <p14:tracePt t="48014" x="8799513" y="3736975"/>
          <p14:tracePt t="48022" x="8715375" y="3736975"/>
          <p14:tracePt t="48030" x="8631238" y="3749675"/>
          <p14:tracePt t="48038" x="8523288" y="3760788"/>
          <p14:tracePt t="48046" x="8497888" y="3760788"/>
          <p14:tracePt t="48054" x="8462963" y="3797300"/>
          <p14:tracePt t="48071" x="8450263" y="3797300"/>
          <p14:tracePt t="48078" x="8437563" y="3797300"/>
          <p14:tracePt t="51528" x="8426450" y="3821113"/>
          <p14:tracePt t="51535" x="8426450" y="3833813"/>
          <p14:tracePt t="51544" x="8426450" y="3846513"/>
          <p14:tracePt t="51816" x="8426450" y="3857625"/>
          <p14:tracePt t="51839" x="8437563" y="3857625"/>
          <p14:tracePt t="51847" x="8450263" y="3870325"/>
          <p14:tracePt t="51968" x="8450263" y="3881438"/>
          <p14:tracePt t="51983" x="8450263" y="3894138"/>
          <p14:tracePt t="51991" x="8462963" y="3906838"/>
          <p14:tracePt t="51999" x="8462963" y="3917950"/>
          <p14:tracePt t="52006" x="8462963" y="3930650"/>
          <p14:tracePt t="52031" x="8462963" y="3954463"/>
          <p14:tracePt t="52047" x="8462963" y="3967163"/>
          <p14:tracePt t="52063" x="8462963" y="3978275"/>
          <p14:tracePt t="52080" x="8474075" y="3990975"/>
          <p14:tracePt t="52114" x="8474075" y="4014788"/>
          <p14:tracePt t="52128" x="8474075" y="4025900"/>
          <p14:tracePt t="52144" x="8474075" y="4038600"/>
          <p14:tracePt t="52151" x="8474075" y="4062413"/>
          <p14:tracePt t="52160" x="8474075" y="4075113"/>
          <p14:tracePt t="52166" x="8474075" y="4086225"/>
          <p14:tracePt t="52175" x="8474075" y="4098925"/>
          <p14:tracePt t="52191" x="8474075" y="4122738"/>
          <p14:tracePt t="52199" x="8474075" y="4135438"/>
          <p14:tracePt t="52206" x="8474075" y="4146550"/>
          <p14:tracePt t="52214" x="8474075" y="4159250"/>
          <p14:tracePt t="52222" x="8474075" y="4183063"/>
          <p14:tracePt t="52239" x="8474075" y="4195763"/>
          <p14:tracePt t="52254" x="8474075" y="4206875"/>
          <p14:tracePt t="52262" x="8474075" y="4232275"/>
          <p14:tracePt t="52278" x="8474075" y="4243388"/>
          <p14:tracePt t="52294" x="8474075" y="4256088"/>
          <p14:tracePt t="52304" x="8462963" y="4267200"/>
          <p14:tracePt t="52327" x="8450263" y="4279900"/>
          <p14:tracePt t="52408" x="8413750" y="4292600"/>
          <p14:tracePt t="52417" x="8402638" y="4303713"/>
          <p14:tracePt t="52423" x="8389938" y="4303713"/>
          <p14:tracePt t="52432" x="8342313" y="4303713"/>
          <p14:tracePt t="52455" x="8281988" y="4316413"/>
          <p14:tracePt t="52464" x="8269288" y="4316413"/>
          <p14:tracePt t="52472" x="8258175" y="4316413"/>
          <p14:tracePt t="52479" x="8245475" y="4316413"/>
          <p14:tracePt t="52512" x="8232775" y="4327525"/>
          <p14:tracePt t="52560" x="8185150" y="4364038"/>
          <p14:tracePt t="52808" x="8161338" y="4364038"/>
          <p14:tracePt t="52831" x="8112125" y="4303713"/>
          <p14:tracePt t="52847" x="8101013" y="4279900"/>
          <p14:tracePt t="52920" x="8101013" y="4267200"/>
          <p14:tracePt t="52960" x="8088313" y="4267200"/>
          <p14:tracePt t="52968" x="8064500" y="4267200"/>
          <p14:tracePt t="52984" x="8051800" y="4256088"/>
          <p14:tracePt t="52992" x="8051800" y="4243388"/>
          <p14:tracePt t="53017" x="8040688" y="4243388"/>
          <p14:tracePt t="53024" x="8027988" y="4256088"/>
          <p14:tracePt t="53063" x="8004175" y="4267200"/>
          <p14:tracePt t="53136" x="7993063" y="4267200"/>
          <p14:tracePt t="53151" x="7980363" y="4267200"/>
          <p14:tracePt t="53207" x="7967663" y="4267200"/>
          <p14:tracePt t="53216" x="7967663" y="4232275"/>
          <p14:tracePt t="53247" x="7967663" y="4219575"/>
          <p14:tracePt t="53463" x="7967663" y="4206875"/>
          <p14:tracePt t="53472" x="7980363" y="4195763"/>
          <p14:tracePt t="53480" x="7980363" y="4183063"/>
          <p14:tracePt t="53489" x="8004175" y="4159250"/>
          <p14:tracePt t="53512" x="8016875" y="4146550"/>
          <p14:tracePt t="53528" x="8051800" y="4122738"/>
          <p14:tracePt t="53536" x="8064500" y="4111625"/>
          <p14:tracePt t="53616" x="8077200" y="4098925"/>
          <p14:tracePt t="53632" x="8124825" y="4075113"/>
          <p14:tracePt t="53640" x="8172450" y="4025900"/>
          <p14:tracePt t="53650" x="8221663" y="3967163"/>
          <p14:tracePt t="53656" x="8245475" y="3954463"/>
          <p14:tracePt t="53664" x="8318500" y="3906838"/>
          <p14:tracePt t="53672" x="8342313" y="3906838"/>
          <p14:tracePt t="53679" x="8353425" y="3906838"/>
          <p14:tracePt t="53690" x="8378825" y="3894138"/>
          <p14:tracePt t="53695" x="8413750" y="3881438"/>
          <p14:tracePt t="53775" x="8426450" y="3881438"/>
          <p14:tracePt t="53791" x="8426450" y="3894138"/>
          <p14:tracePt t="53799" x="8437563" y="3906838"/>
          <p14:tracePt t="53824" x="8437563" y="3930650"/>
          <p14:tracePt t="53834" x="8437563" y="3941763"/>
          <p14:tracePt t="53864" x="8437563" y="3954463"/>
          <p14:tracePt t="53903" x="8437563" y="3967163"/>
          <p14:tracePt t="54152" x="8413750" y="4002088"/>
          <p14:tracePt t="54160" x="8413750" y="4025900"/>
          <p14:tracePt t="54167" x="8389938" y="4086225"/>
          <p14:tracePt t="54176" x="8366125" y="4111625"/>
          <p14:tracePt t="54183" x="8342313" y="4146550"/>
          <p14:tracePt t="54290" x="8318500" y="4159250"/>
          <p14:tracePt t="54311" x="8318500" y="4171950"/>
          <p14:tracePt t="54655" x="8342313" y="4171950"/>
          <p14:tracePt t="54663" x="8413750" y="4171950"/>
          <p14:tracePt t="54672" x="8474075" y="4135438"/>
          <p14:tracePt t="54679" x="8534400" y="4122738"/>
          <p14:tracePt t="54690" x="8570913" y="4111625"/>
          <p14:tracePt t="54695" x="8594725" y="4062413"/>
          <p14:tracePt t="54706" x="8655050" y="4062413"/>
          <p14:tracePt t="54713" x="8728075" y="4051300"/>
          <p14:tracePt t="54721" x="8788400" y="4038600"/>
          <p14:tracePt t="54727" x="8812213" y="4038600"/>
          <p14:tracePt t="54735" x="8859838" y="4038600"/>
          <p14:tracePt t="54742" x="8872538" y="4038600"/>
          <p14:tracePt t="54774" x="8883650" y="4038600"/>
          <p14:tracePt t="54823" x="8909050" y="4038600"/>
          <p14:tracePt t="59232" x="8909050" y="4051300"/>
          <p14:tracePt t="59487" x="8909050" y="4075113"/>
          <p14:tracePt t="59497" x="8763000" y="4086225"/>
          <p14:tracePt t="59505" x="8631238" y="4122738"/>
          <p14:tracePt t="59512" x="8547100" y="4146550"/>
          <p14:tracePt t="59520" x="8389938" y="4146550"/>
          <p14:tracePt t="59529" x="8221663" y="4206875"/>
          <p14:tracePt t="59534" x="8064500" y="4243388"/>
          <p14:tracePt t="59542" x="8040688" y="4256088"/>
          <p14:tracePt t="59558" x="7980363" y="4267200"/>
          <p14:tracePt t="59566" x="7872413" y="4303713"/>
          <p14:tracePt t="59574" x="7872413" y="4352925"/>
          <p14:tracePt t="59582" x="7775575" y="4400550"/>
          <p14:tracePt t="59590" x="7702550" y="4400550"/>
          <p14:tracePt t="59598" x="7654925" y="4471988"/>
          <p14:tracePt t="59607" x="7642225" y="4471988"/>
          <p14:tracePt t="59614" x="7570788" y="4484688"/>
          <p14:tracePt t="59623" x="7510463" y="4521200"/>
          <p14:tracePt t="59630" x="7461250" y="4521200"/>
          <p14:tracePt t="59638" x="7366000" y="4581525"/>
          <p14:tracePt t="59646" x="7245350" y="4618038"/>
          <p14:tracePt t="59654" x="7185025" y="4652963"/>
          <p14:tracePt t="59663" x="7100888" y="4678363"/>
          <p14:tracePt t="59671" x="6991350" y="4713288"/>
          <p14:tracePt t="59680" x="6907213" y="4738688"/>
          <p14:tracePt t="59687" x="6810375" y="4773613"/>
          <p14:tracePt t="59695" x="6738938" y="4773613"/>
          <p14:tracePt t="59704" x="6678613" y="4773613"/>
          <p14:tracePt t="59710" x="6557963" y="4833938"/>
          <p14:tracePt t="59719" x="6450013" y="4870450"/>
          <p14:tracePt t="59726" x="6340475" y="4883150"/>
          <p14:tracePt t="59734" x="6256338" y="4883150"/>
          <p14:tracePt t="59742" x="6148388" y="4883150"/>
          <p14:tracePt t="59750" x="6075363" y="4883150"/>
          <p14:tracePt t="59758" x="5991225" y="4883150"/>
          <p14:tracePt t="59766" x="5857875" y="4883150"/>
          <p14:tracePt t="59774" x="5713413" y="4883150"/>
          <p14:tracePt t="59782" x="5702300" y="4883150"/>
          <p14:tracePt t="59790" x="5629275" y="4883150"/>
          <p14:tracePt t="59798" x="5497513" y="4883150"/>
          <p14:tracePt t="59806" x="5448300" y="4883150"/>
          <p14:tracePt t="59815" x="5424488" y="4883150"/>
          <p14:tracePt t="59824" x="5376863" y="4883150"/>
          <p14:tracePt t="59831" x="5353050" y="4883150"/>
          <p14:tracePt t="59840" x="5327650" y="4883150"/>
          <p14:tracePt t="59847" x="5292725" y="4883150"/>
          <p14:tracePt t="59855" x="5280025" y="4883150"/>
          <p14:tracePt t="59863" x="5256213" y="4883150"/>
          <p14:tracePt t="59872" x="5172075" y="4883150"/>
          <p14:tracePt t="59879" x="5146675" y="4883150"/>
          <p14:tracePt t="59888" x="5111750" y="4883150"/>
          <p14:tracePt t="59895" x="5051425" y="4883150"/>
          <p14:tracePt t="59905" x="4978400" y="4906963"/>
          <p14:tracePt t="59911" x="4930775" y="4918075"/>
          <p14:tracePt t="59923" x="4894263" y="4930775"/>
          <p14:tracePt t="59928" x="4833938" y="4943475"/>
          <p14:tracePt t="59935" x="4786313" y="4978400"/>
          <p14:tracePt t="59943" x="4773613" y="4991100"/>
          <p14:tracePt t="59961" x="4760913" y="4991100"/>
          <p14:tracePt t="59967" x="4737100" y="5003800"/>
          <p14:tracePt t="59984" x="4676775" y="5038725"/>
          <p14:tracePt t="59992" x="4652963" y="5038725"/>
          <p14:tracePt t="60001" x="4629150" y="5051425"/>
          <p14:tracePt t="60008" x="4616450" y="5064125"/>
          <p14:tracePt t="60023" x="4605338" y="5075238"/>
          <p14:tracePt t="60031" x="4532313" y="5099050"/>
          <p14:tracePt t="60040" x="4495800" y="5099050"/>
          <p14:tracePt t="60055" x="4484688" y="5099050"/>
          <p14:tracePt t="60063" x="4424363" y="5099050"/>
          <p14:tracePt t="60072" x="4424363" y="5111750"/>
          <p14:tracePt t="60079" x="4411663" y="5124450"/>
          <p14:tracePt t="60088" x="4364038" y="5135563"/>
          <p14:tracePt t="60119" x="4314825" y="5159375"/>
          <p14:tracePt t="60127" x="4291013" y="5184775"/>
          <p14:tracePt t="60143" x="4279900" y="5195888"/>
          <p14:tracePt t="60216" x="4267200" y="5219700"/>
          <p14:tracePt t="60225" x="4256088" y="5232400"/>
          <p14:tracePt t="60255" x="4243388" y="5232400"/>
          <p14:tracePt t="60271" x="4230688" y="5232400"/>
          <p14:tracePt t="60279" x="4219575" y="5232400"/>
          <p14:tracePt t="60289" x="4206875" y="5232400"/>
          <p14:tracePt t="60295" x="4195763" y="5245100"/>
          <p14:tracePt t="60327" x="4183063" y="5256213"/>
          <p14:tracePt t="60336" x="4159250" y="5292725"/>
          <p14:tracePt t="60376" x="4122738" y="5316538"/>
          <p14:tracePt t="60407" x="4122738" y="5329238"/>
          <p14:tracePt t="60416" x="4098925" y="5340350"/>
          <p14:tracePt t="60441" x="4062413" y="5353050"/>
          <p14:tracePt t="60448" x="4049713" y="5353050"/>
          <p14:tracePt t="60456" x="4025900" y="5353050"/>
          <p14:tracePt t="60463" x="3954463" y="5353050"/>
          <p14:tracePt t="60472" x="3929063" y="5376863"/>
          <p14:tracePt t="60479" x="3917950" y="5376863"/>
          <p14:tracePt t="60489" x="3905250" y="5389563"/>
          <p14:tracePt t="60495" x="3881438" y="5413375"/>
          <p14:tracePt t="60505" x="3857625" y="5437188"/>
          <p14:tracePt t="60529" x="3844925" y="5437188"/>
          <p14:tracePt t="60583" x="3833813" y="5437188"/>
          <p14:tracePt t="60600" x="3821113" y="5437188"/>
          <p14:tracePt t="60834" x="3833813" y="5437188"/>
          <p14:tracePt t="60847" x="3844925" y="5437188"/>
          <p14:tracePt t="60855" x="3870325" y="5413375"/>
          <p14:tracePt t="61871" x="3870325" y="5400675"/>
          <p14:tracePt t="61888" x="3881438" y="5400675"/>
          <p14:tracePt t="61895" x="3894138" y="5340350"/>
          <p14:tracePt t="61905" x="3894138" y="5329238"/>
          <p14:tracePt t="61922" x="3905250" y="5184775"/>
          <p14:tracePt t="61929" x="3941763" y="5148263"/>
          <p14:tracePt t="61935" x="3941763" y="5135563"/>
          <p14:tracePt t="61943" x="3941763" y="5111750"/>
          <p14:tracePt t="61951" x="3954463" y="5075238"/>
          <p14:tracePt t="61959" x="3954463" y="5051425"/>
          <p14:tracePt t="61967" x="3954463" y="5027613"/>
          <p14:tracePt t="61975" x="3965575" y="5003800"/>
          <p14:tracePt t="61991" x="3978275" y="4991100"/>
          <p14:tracePt t="62129" x="3978275" y="4978400"/>
          <p14:tracePt t="62167" x="3989388" y="4978400"/>
          <p14:tracePt t="62207" x="4002088" y="4978400"/>
          <p14:tracePt t="62319" x="4038600" y="4943475"/>
          <p14:tracePt t="62663" x="4049713" y="4930775"/>
          <p14:tracePt t="62671" x="4062413" y="4906963"/>
          <p14:tracePt t="62680" x="4062413" y="4894263"/>
          <p14:tracePt t="62689" x="4075113" y="4857750"/>
          <p14:tracePt t="62706" x="4075113" y="4833938"/>
          <p14:tracePt t="62720" x="4075113" y="4822825"/>
          <p14:tracePt t="62727" x="4075113" y="4810125"/>
          <p14:tracePt t="63072" x="4075113" y="4786313"/>
          <p14:tracePt t="63415" x="4075113" y="4773613"/>
          <p14:tracePt t="63447" x="4014788" y="4786313"/>
          <p14:tracePt t="63455" x="3978275" y="4799013"/>
          <p14:tracePt t="63465" x="3917950" y="4799013"/>
          <p14:tracePt t="63472" x="3844925" y="4799013"/>
          <p14:tracePt t="63479" x="3797300" y="4799013"/>
          <p14:tracePt t="63490" x="3773488" y="4799013"/>
          <p14:tracePt t="63496" x="3760788" y="4810125"/>
          <p14:tracePt t="63783" x="3736975" y="4822825"/>
          <p14:tracePt t="63799" x="3700463" y="4822825"/>
          <p14:tracePt t="63815" x="3676650" y="4822825"/>
          <p14:tracePt t="63823" x="3663950" y="4822825"/>
          <p14:tracePt t="63831" x="3652838" y="4833938"/>
          <p14:tracePt t="63842" x="3640138" y="4833938"/>
          <p14:tracePt t="63847" x="3616325" y="4833938"/>
          <p14:tracePt t="63856" x="3603625" y="4833938"/>
          <p14:tracePt t="63863" x="3579813" y="4846638"/>
          <p14:tracePt t="64335" x="3579813" y="4822825"/>
          <p14:tracePt t="64343" x="3592513" y="4810125"/>
          <p14:tracePt t="64360" x="3616325" y="4799013"/>
          <p14:tracePt t="64376" x="3663950" y="4799013"/>
          <p14:tracePt t="64409" x="3676650" y="4786313"/>
          <p14:tracePt t="64416" x="3749675" y="4773613"/>
          <p14:tracePt t="64455" x="3797300" y="4773613"/>
          <p14:tracePt t="64471" x="3844925" y="4762500"/>
          <p14:tracePt t="64511" x="3870325" y="4762500"/>
          <p14:tracePt t="64915" x="3894138" y="4762500"/>
          <p14:tracePt t="64920" x="3905250" y="4762500"/>
          <p14:tracePt t="64928" x="3917950" y="4749800"/>
          <p14:tracePt t="64944" x="3929063" y="4749800"/>
          <p14:tracePt t="64951" x="3965575" y="4749800"/>
          <p14:tracePt t="64960" x="3989388" y="4749800"/>
          <p14:tracePt t="64967" x="4049713" y="4749800"/>
          <p14:tracePt t="64975" x="4110038" y="4749800"/>
          <p14:tracePt t="64983" x="4183063" y="4749800"/>
          <p14:tracePt t="64991" x="4267200" y="4749800"/>
          <p14:tracePt t="64999" x="4375150" y="4749800"/>
          <p14:tracePt t="65008" x="4424363" y="4749800"/>
          <p14:tracePt t="65015" x="4508500" y="4749800"/>
          <p14:tracePt t="65024" x="4629150" y="4749800"/>
          <p14:tracePt t="65031" x="4689475" y="4749800"/>
          <p14:tracePt t="65039" x="4725988" y="4762500"/>
          <p14:tracePt t="65047" x="4749800" y="4762500"/>
          <p14:tracePt t="65064" x="4760913" y="4773613"/>
          <p14:tracePt t="65073" x="4773613" y="4773613"/>
          <p14:tracePt t="65081" x="4786313" y="4773613"/>
          <p14:tracePt t="65143" x="4797425" y="4773613"/>
          <p14:tracePt t="65615" x="4846638" y="4773613"/>
          <p14:tracePt t="65623" x="4870450" y="4773613"/>
          <p14:tracePt t="65631" x="4991100" y="4773613"/>
          <p14:tracePt t="65640" x="5207000" y="4822825"/>
          <p14:tracePt t="65648" x="5472113" y="4918075"/>
          <p14:tracePt t="65657" x="5508625" y="4918075"/>
          <p14:tracePt t="65663" x="5653088" y="4918075"/>
          <p14:tracePt t="65673" x="5689600" y="4918075"/>
          <p14:tracePt t="65679" x="5702300" y="4918075"/>
          <p14:tracePt t="65689" x="5713413" y="4918075"/>
          <p14:tracePt t="65839" x="5726113" y="4918075"/>
          <p14:tracePt t="65847" x="5726113" y="4930775"/>
          <p14:tracePt t="65855" x="5713413" y="4978400"/>
          <p14:tracePt t="65864" x="5641975" y="4978400"/>
          <p14:tracePt t="65872" x="5629275" y="4978400"/>
          <p14:tracePt t="65879" x="5618163" y="4978400"/>
          <p14:tracePt t="65889" x="5557838" y="5027613"/>
          <p14:tracePt t="65896" x="5532438" y="5038725"/>
          <p14:tracePt t="65905" x="5508625" y="5038725"/>
          <p14:tracePt t="65912" x="5411788" y="5038725"/>
          <p14:tracePt t="65925" x="5364163" y="5038725"/>
          <p14:tracePt t="65928" x="5340350" y="5038725"/>
          <p14:tracePt t="65936" x="5243513" y="5087938"/>
          <p14:tracePt t="65944" x="5195888" y="5087938"/>
          <p14:tracePt t="65951" x="5146675" y="5111750"/>
          <p14:tracePt t="65959" x="5111750" y="5124450"/>
          <p14:tracePt t="65967" x="4991100" y="5172075"/>
          <p14:tracePt t="65976" x="4930775" y="5184775"/>
          <p14:tracePt t="65982" x="4797425" y="5184775"/>
          <p14:tracePt t="65990" x="4760913" y="5195888"/>
          <p14:tracePt t="65998" x="4665663" y="5195888"/>
          <p14:tracePt t="66006" x="4495800" y="5256213"/>
          <p14:tracePt t="66014" x="4424363" y="5256213"/>
          <p14:tracePt t="66022" x="4340225" y="5256213"/>
          <p14:tracePt t="66030" x="4243388" y="5256213"/>
          <p14:tracePt t="66038" x="4183063" y="5280025"/>
          <p14:tracePt t="66046" x="4122738" y="5292725"/>
          <p14:tracePt t="66062" x="4110038" y="5292725"/>
          <p14:tracePt t="66070" x="4098925" y="5292725"/>
          <p14:tracePt t="66078" x="4025900" y="5292725"/>
          <p14:tracePt t="66094" x="4002088" y="5292725"/>
          <p14:tracePt t="66479" x="3989388" y="5303838"/>
          <p14:tracePt t="66488" x="4002088" y="5303838"/>
          <p14:tracePt t="66495" x="4086225" y="5303838"/>
          <p14:tracePt t="66505" x="4135438" y="5303838"/>
          <p14:tracePt t="66512" x="4256088" y="5303838"/>
          <p14:tracePt t="66520" x="4411663" y="5340350"/>
          <p14:tracePt t="66527" x="4592638" y="5340350"/>
          <p14:tracePt t="66537" x="4810125" y="5364163"/>
          <p14:tracePt t="66545" x="4846638" y="5364163"/>
          <p14:tracePt t="66552" x="4991100" y="5364163"/>
          <p14:tracePt t="66560" x="5051425" y="5340350"/>
          <p14:tracePt t="66567" x="5062538" y="5340350"/>
          <p14:tracePt t="66576" x="5075238" y="5340350"/>
          <p14:tracePt t="66912" x="5027613" y="5353050"/>
          <p14:tracePt t="66922" x="4978400" y="5353050"/>
          <p14:tracePt t="66929" x="4894263" y="5353050"/>
          <p14:tracePt t="66937" x="4833938" y="5353050"/>
          <p14:tracePt t="66944" x="4760913" y="5353050"/>
          <p14:tracePt t="66952" x="4676775" y="5353050"/>
          <p14:tracePt t="66958" x="4616450" y="5364163"/>
          <p14:tracePt t="66966" x="4568825" y="5389563"/>
          <p14:tracePt t="66974" x="4532313" y="5389563"/>
          <p14:tracePt t="67015" x="4521200" y="5400675"/>
          <p14:tracePt t="67031" x="4508500" y="5413375"/>
          <p14:tracePt t="67040" x="4471988" y="5424488"/>
          <p14:tracePt t="67047" x="4387850" y="5424488"/>
          <p14:tracePt t="67056" x="4351338" y="5424488"/>
          <p14:tracePt t="67062" x="4340225" y="5424488"/>
          <p14:tracePt t="67071" x="4327525" y="5424488"/>
          <p14:tracePt t="67078" x="4256088" y="5424488"/>
          <p14:tracePt t="67103" x="4243388" y="5424488"/>
          <p14:tracePt t="67215" x="4219575" y="5413375"/>
          <p14:tracePt t="67223" x="4135438" y="5389563"/>
          <p14:tracePt t="67233" x="4049713" y="5364163"/>
          <p14:tracePt t="67239" x="3978275" y="5316538"/>
          <p14:tracePt t="67247" x="3870325" y="5280025"/>
          <p14:tracePt t="67255" x="3810000" y="5232400"/>
          <p14:tracePt t="67263" x="3760788" y="5208588"/>
          <p14:tracePt t="67271" x="3676650" y="5172075"/>
          <p14:tracePt t="67279" x="3568700" y="5148263"/>
          <p14:tracePt t="67288" x="3484563" y="5111750"/>
          <p14:tracePt t="67295" x="3424238" y="5087938"/>
          <p14:tracePt t="67304" x="3375025" y="5075238"/>
          <p14:tracePt t="67311" x="3351213" y="5075238"/>
          <p14:tracePt t="67327" x="3327400" y="5075238"/>
          <p14:tracePt t="67415" x="3303588" y="5075238"/>
          <p14:tracePt t="67424" x="3290888" y="5087938"/>
          <p14:tracePt t="67447" x="3267075" y="5099050"/>
          <p14:tracePt t="67458" x="3254375" y="5099050"/>
          <p14:tracePt t="67735" x="3243263" y="5111750"/>
          <p14:tracePt t="67743" x="3254375" y="5135563"/>
          <p14:tracePt t="67751" x="3267075" y="5159375"/>
          <p14:tracePt t="67761" x="3278188" y="5184775"/>
          <p14:tracePt t="67767" x="3327400" y="5232400"/>
          <p14:tracePt t="67783" x="3327400" y="5256213"/>
          <p14:tracePt t="67792" x="3351213" y="5280025"/>
          <p14:tracePt t="67814" x="3387725" y="5303838"/>
          <p14:tracePt t="67823" x="3387725" y="5316538"/>
          <p14:tracePt t="68375" x="3398838" y="5268913"/>
          <p14:tracePt t="68384" x="3435350" y="5159375"/>
          <p14:tracePt t="68392" x="3471863" y="5064125"/>
          <p14:tracePt t="68400" x="3508375" y="4978400"/>
          <p14:tracePt t="68407" x="3508375" y="4906963"/>
          <p14:tracePt t="68416" x="3556000" y="4810125"/>
          <p14:tracePt t="68423" x="3579813" y="4773613"/>
          <p14:tracePt t="68431" x="3629025" y="4725988"/>
          <p14:tracePt t="68439" x="3640138" y="4702175"/>
          <p14:tracePt t="68447" x="3652838" y="4689475"/>
          <p14:tracePt t="68527" x="3689350" y="4652963"/>
          <p14:tracePt t="68543" x="3700463" y="4618038"/>
          <p14:tracePt t="68551" x="3713163" y="4605338"/>
          <p14:tracePt t="68561" x="3736975" y="4592638"/>
          <p14:tracePt t="68599" x="3749675" y="4592638"/>
          <p14:tracePt t="68696" x="3760788" y="4592638"/>
          <p14:tracePt t="68704" x="3773488" y="4618038"/>
          <p14:tracePt t="68712" x="3784600" y="4678363"/>
          <p14:tracePt t="68721" x="3810000" y="4702175"/>
          <p14:tracePt t="68729" x="3870325" y="4773613"/>
          <p14:tracePt t="68736" x="3929063" y="4810125"/>
          <p14:tracePt t="68747" x="4014788" y="4822825"/>
          <p14:tracePt t="68751" x="4038600" y="4846638"/>
          <p14:tracePt t="68760" x="4049713" y="4846638"/>
          <p14:tracePt t="68767" x="4062413" y="4857750"/>
          <p14:tracePt t="68783" x="4075113" y="4857750"/>
          <p14:tracePt t="68831" x="4086225" y="4857750"/>
          <p14:tracePt t="69103" x="4086225" y="4870450"/>
          <p14:tracePt t="69112" x="4086225" y="4918075"/>
          <p14:tracePt t="69120" x="4049713" y="5014913"/>
          <p14:tracePt t="69130" x="4025900" y="5051425"/>
          <p14:tracePt t="69135" x="4025900" y="5064125"/>
          <p14:tracePt t="69151" x="3989388" y="5075238"/>
          <p14:tracePt t="69161" x="3954463" y="5099050"/>
          <p14:tracePt t="69167" x="3941763" y="5148263"/>
          <p14:tracePt t="69176" x="3917950" y="5184775"/>
          <p14:tracePt t="69184" x="3905250" y="5184775"/>
          <p14:tracePt t="69199" x="3894138" y="5184775"/>
          <p14:tracePt t="69296" x="3881438" y="5184775"/>
          <p14:tracePt t="69319" x="3881438" y="5159375"/>
          <p14:tracePt t="69407" x="3881438" y="5148263"/>
          <p14:tracePt t="69887" x="3881438" y="5172075"/>
          <p14:tracePt t="69895" x="3881438" y="5232400"/>
          <p14:tracePt t="69905" x="3870325" y="5232400"/>
          <p14:tracePt t="69912" x="3844925" y="5256213"/>
          <p14:tracePt t="69928" x="3797300" y="5280025"/>
          <p14:tracePt t="69936" x="3773488" y="5292725"/>
          <p14:tracePt t="69945" x="3760788" y="5303838"/>
          <p14:tracePt t="69951" x="3749675" y="5316538"/>
          <p14:tracePt t="69967" x="3724275" y="5316538"/>
          <p14:tracePt t="69977" x="3700463" y="5340350"/>
          <p14:tracePt t="69992" x="3689350" y="5353050"/>
          <p14:tracePt t="70017" x="3663950" y="5364163"/>
          <p14:tracePt t="70023" x="3652838" y="5364163"/>
          <p14:tracePt t="70103" x="3640138" y="5364163"/>
          <p14:tracePt t="70151" x="3640138" y="5353050"/>
          <p14:tracePt t="70159" x="3640138" y="5329238"/>
          <p14:tracePt t="70167" x="3640138" y="5303838"/>
          <p14:tracePt t="70175" x="3640138" y="5292725"/>
          <p14:tracePt t="70201" x="3629025" y="5268913"/>
          <p14:tracePt t="70208" x="3603625" y="5268913"/>
          <p14:tracePt t="70320" x="3592513" y="5268913"/>
          <p14:tracePt t="70327" x="3592513" y="5280025"/>
          <p14:tracePt t="70336" x="3592513" y="5292725"/>
          <p14:tracePt t="70360" x="3592513" y="5303838"/>
          <p14:tracePt t="70368" x="3592513" y="5329238"/>
          <p14:tracePt t="70383" x="3592513" y="5340350"/>
          <p14:tracePt t="70464" x="3592513" y="5353050"/>
          <p14:tracePt t="70536" x="3592513" y="5329238"/>
          <p14:tracePt t="70543" x="3629025" y="5268913"/>
          <p14:tracePt t="70551" x="3629025" y="5184775"/>
          <p14:tracePt t="70559" x="3640138" y="5099050"/>
          <p14:tracePt t="70567" x="3689350" y="5027613"/>
          <p14:tracePt t="70574" x="3700463" y="4978400"/>
          <p14:tracePt t="70582" x="3724275" y="4918075"/>
          <p14:tracePt t="70591" x="3724275" y="4870450"/>
          <p14:tracePt t="70598" x="3749675" y="4846638"/>
          <p14:tracePt t="70607" x="3749675" y="4833938"/>
          <p14:tracePt t="70983" x="3760788" y="4822825"/>
          <p14:tracePt t="70991" x="3810000" y="4833938"/>
          <p14:tracePt t="70999" x="3821113" y="4846638"/>
          <p14:tracePt t="71009" x="3881438" y="4894263"/>
          <p14:tracePt t="71015" x="3905250" y="4918075"/>
          <p14:tracePt t="71023" x="3954463" y="4967288"/>
          <p14:tracePt t="71030" x="3978275" y="5003800"/>
          <p14:tracePt t="71038" x="4038600" y="5038725"/>
          <p14:tracePt t="71046" x="4075113" y="5064125"/>
          <p14:tracePt t="71055" x="4086225" y="5111750"/>
          <p14:tracePt t="71062" x="4098925" y="5111750"/>
          <p14:tracePt t="71078" x="4110038" y="5124450"/>
          <p14:tracePt t="71120" x="4146550" y="5124450"/>
          <p14:tracePt t="71128" x="4170363" y="5124450"/>
          <p14:tracePt t="71137" x="4183063" y="5124450"/>
          <p14:tracePt t="71144" x="4230688" y="5087938"/>
          <p14:tracePt t="71152" x="4230688" y="5038725"/>
          <p14:tracePt t="71160" x="4267200" y="4978400"/>
          <p14:tracePt t="71167" x="4267200" y="4967288"/>
          <p14:tracePt t="71176" x="4267200" y="4943475"/>
          <p14:tracePt t="71183" x="4279900" y="4930775"/>
          <p14:tracePt t="71231" x="4291013" y="4930775"/>
          <p14:tracePt t="71271" x="4291013" y="4906963"/>
          <p14:tracePt t="71311" x="4303713" y="4906963"/>
          <p14:tracePt t="71872" x="4267200" y="4906963"/>
          <p14:tracePt t="72071" x="4195763" y="5027613"/>
          <p14:tracePt t="72079" x="4195763" y="5038725"/>
          <p14:tracePt t="72104" x="4195763" y="5064125"/>
          <p14:tracePt t="72112" x="4195763" y="5075238"/>
          <p14:tracePt t="72120" x="4195763" y="5087938"/>
          <p14:tracePt t="73367" x="4195763" y="5124450"/>
          <p14:tracePt t="79199" x="4206875" y="5135563"/>
          <p14:tracePt t="79208" x="4230688" y="5135563"/>
          <p14:tracePt t="79215" x="4243388" y="5135563"/>
          <p14:tracePt t="79223" x="4279900" y="5135563"/>
          <p14:tracePt t="79231" x="4364038" y="5135563"/>
          <p14:tracePt t="79240" x="4521200" y="5148263"/>
          <p14:tracePt t="79247" x="4629150" y="5208588"/>
          <p14:tracePt t="79256" x="4846638" y="5172075"/>
          <p14:tracePt t="79263" x="5207000" y="5245100"/>
          <p14:tracePt t="79272" x="5448300" y="5303838"/>
          <p14:tracePt t="79281" x="5521325" y="5303838"/>
          <p14:tracePt t="79289" x="5568950" y="5292725"/>
          <p14:tracePt t="79295" x="5773738" y="5292725"/>
          <p14:tracePt t="79305" x="5907088" y="5292725"/>
          <p14:tracePt t="79311" x="6003925" y="5292725"/>
          <p14:tracePt t="79319" x="6111875" y="5292725"/>
          <p14:tracePt t="79327" x="6124575" y="5245100"/>
          <p14:tracePt t="79335" x="6172200" y="5232400"/>
          <p14:tracePt t="79359" x="6196013" y="5232400"/>
          <p14:tracePt t="79375" x="6232525" y="5232400"/>
          <p14:tracePt t="79383" x="6292850" y="5232400"/>
          <p14:tracePt t="79391" x="6316663" y="5219700"/>
          <p14:tracePt t="79407" x="6329363" y="5219700"/>
          <p14:tracePt t="79414" x="6353175" y="5208588"/>
          <p14:tracePt t="79423" x="6364288" y="5208588"/>
          <p14:tracePt t="79447" x="6376988" y="5208588"/>
          <p14:tracePt t="79497" x="6437313" y="5208588"/>
          <p14:tracePt t="79504" x="6534150" y="5245100"/>
          <p14:tracePt t="79513" x="6569075" y="5256213"/>
          <p14:tracePt t="79520" x="6594475" y="5256213"/>
          <p14:tracePt t="79528" x="6678613" y="5256213"/>
          <p14:tracePt t="79536" x="6689725" y="5256213"/>
          <p14:tracePt t="79543" x="6726238" y="5256213"/>
          <p14:tracePt t="79551" x="6738938" y="5256213"/>
          <p14:tracePt t="79560" x="6750050" y="5256213"/>
          <p14:tracePt t="79592" x="6775450" y="5256213"/>
          <p14:tracePt t="79607" x="6786563" y="5256213"/>
          <p14:tracePt t="79663" x="6810375" y="5256213"/>
          <p14:tracePt t="79679" x="6859588" y="5256213"/>
          <p14:tracePt t="79689" x="6870700" y="5256213"/>
          <p14:tracePt t="79705" x="6883400" y="5256213"/>
          <p14:tracePt t="79720" x="6883400" y="5245100"/>
          <p14:tracePt t="79728" x="6919913" y="5245100"/>
          <p14:tracePt t="81047" x="6907213" y="5245100"/>
          <p14:tracePt t="81056" x="6883400" y="5268913"/>
          <p14:tracePt t="81063" x="6870700" y="5280025"/>
          <p14:tracePt t="81073" x="6870700" y="5303838"/>
          <p14:tracePt t="81080" x="6859588" y="5316538"/>
          <p14:tracePt t="81090" x="6859588" y="5329238"/>
          <p14:tracePt t="81095" x="6846888" y="5364163"/>
          <p14:tracePt t="81106" x="6846888" y="5376863"/>
          <p14:tracePt t="81122" x="6835775" y="5400675"/>
          <p14:tracePt t="81127" x="6835775" y="5413375"/>
          <p14:tracePt t="81160" x="6823075" y="5424488"/>
          <p14:tracePt t="81272" x="6810375" y="5424488"/>
          <p14:tracePt t="81280" x="6810375" y="5376863"/>
          <p14:tracePt t="81288" x="6810375" y="5316538"/>
          <p14:tracePt t="81296" x="6810375" y="5292725"/>
          <p14:tracePt t="81306" x="6810375" y="5208588"/>
          <p14:tracePt t="81312" x="6823075" y="5172075"/>
          <p14:tracePt t="81320" x="6870700" y="5124450"/>
          <p14:tracePt t="81328" x="6931025" y="5014913"/>
          <p14:tracePt t="81338" x="6943725" y="4967288"/>
          <p14:tracePt t="81343" x="6954838" y="4943475"/>
          <p14:tracePt t="81351" x="6954838" y="4918075"/>
          <p14:tracePt t="81358" x="6954838" y="4906963"/>
          <p14:tracePt t="81366" x="6954838" y="4870450"/>
          <p14:tracePt t="81375" x="6967538" y="4846638"/>
          <p14:tracePt t="81390" x="6980238" y="4833938"/>
          <p14:tracePt t="81422" x="6991350" y="4822825"/>
          <p14:tracePt t="81647" x="7015163" y="4822825"/>
          <p14:tracePt t="81656" x="7124700" y="4894263"/>
          <p14:tracePt t="81664" x="7196138" y="4991100"/>
          <p14:tracePt t="81673" x="7292975" y="5064125"/>
          <p14:tracePt t="81679" x="7413625" y="5208588"/>
          <p14:tracePt t="81690" x="7570788" y="5292725"/>
          <p14:tracePt t="81696" x="7642225" y="5364163"/>
          <p14:tracePt t="81706" x="7702550" y="5389563"/>
          <p14:tracePt t="81712" x="7751763" y="5389563"/>
          <p14:tracePt t="81721" x="7775575" y="5389563"/>
          <p14:tracePt t="81728" x="7786688" y="5400675"/>
          <p14:tracePt t="81758" x="7859713" y="5400675"/>
          <p14:tracePt t="81766" x="7967663" y="5340350"/>
          <p14:tracePt t="81777" x="8016875" y="5303838"/>
          <p14:tracePt t="81783" x="8197850" y="5195888"/>
          <p14:tracePt t="81791" x="8342313" y="5159375"/>
          <p14:tracePt t="81799" x="8474075" y="5111750"/>
          <p14:tracePt t="81807" x="8534400" y="5064125"/>
          <p14:tracePt t="81815" x="8607425" y="5038725"/>
          <p14:tracePt t="81825" x="8631238" y="5038725"/>
          <p14:tracePt t="81840" x="8643938" y="5038725"/>
          <p14:tracePt t="81992" x="8655050" y="5014913"/>
          <p14:tracePt t="81999" x="8607425" y="4978400"/>
          <p14:tracePt t="82008" x="8450263" y="4954588"/>
          <p14:tracePt t="82016" x="8426450" y="4954588"/>
          <p14:tracePt t="82025" x="8245475" y="4954588"/>
          <p14:tracePt t="82031" x="8077200" y="4943475"/>
          <p14:tracePt t="82041" x="7872413" y="4943475"/>
          <p14:tracePt t="82047" x="7642225" y="4943475"/>
          <p14:tracePt t="82056" x="7521575" y="4943475"/>
          <p14:tracePt t="82063" x="7461250" y="4943475"/>
          <p14:tracePt t="82072" x="7280275" y="4943475"/>
          <p14:tracePt t="82079" x="7088188" y="4978400"/>
          <p14:tracePt t="82090" x="6980238" y="5014913"/>
          <p14:tracePt t="82096" x="6896100" y="5038725"/>
          <p14:tracePt t="82106" x="6810375" y="5075238"/>
          <p14:tracePt t="82113" x="6629400" y="5087938"/>
          <p14:tracePt t="82120" x="6605588" y="5111750"/>
          <p14:tracePt t="82127" x="6581775" y="5124450"/>
          <p14:tracePt t="82135" x="6473825" y="5148263"/>
          <p14:tracePt t="82152" x="6400800" y="5148263"/>
          <p14:tracePt t="82160" x="6316663" y="5172075"/>
          <p14:tracePt t="82167" x="6232525" y="5184775"/>
          <p14:tracePt t="82178" x="6124575" y="5184775"/>
          <p14:tracePt t="82183" x="5991225" y="5184775"/>
          <p14:tracePt t="82192" x="5857875" y="5184775"/>
          <p14:tracePt t="82199" x="5834063" y="5184775"/>
          <p14:tracePt t="82208" x="5786438" y="5184775"/>
          <p14:tracePt t="82215" x="5738813" y="5184775"/>
          <p14:tracePt t="82226" x="5702300" y="5184775"/>
          <p14:tracePt t="82231" x="5653088" y="5184775"/>
          <p14:tracePt t="82256" x="5581650" y="5159375"/>
          <p14:tracePt t="82351" x="5532438" y="5159375"/>
          <p14:tracePt t="82359" x="5472113" y="5124450"/>
          <p14:tracePt t="82367" x="5461000" y="5087938"/>
          <p14:tracePt t="82377" x="5411788" y="5075238"/>
          <p14:tracePt t="82383" x="5387975" y="5064125"/>
          <p14:tracePt t="82392" x="5364163" y="5064125"/>
          <p14:tracePt t="82399" x="5340350" y="5051425"/>
          <p14:tracePt t="82503" x="5316538" y="5051425"/>
          <p14:tracePt t="82511" x="5303838" y="5051425"/>
          <p14:tracePt t="82520" x="5280025" y="5051425"/>
          <p14:tracePt t="82528" x="5267325" y="5051425"/>
          <p14:tracePt t="82567" x="5256213" y="5051425"/>
          <p14:tracePt t="82609" x="5243513" y="5051425"/>
          <p14:tracePt t="82615" x="5219700" y="5051425"/>
          <p14:tracePt t="82624" x="5159375" y="5051425"/>
          <p14:tracePt t="82631" x="5111750" y="5051425"/>
          <p14:tracePt t="82640" x="5051425" y="5027613"/>
          <p14:tracePt t="82647" x="5038725" y="5027613"/>
          <p14:tracePt t="82657" x="5027613" y="5027613"/>
          <p14:tracePt t="82663" x="5014913" y="5027613"/>
          <p14:tracePt t="82672" x="4991100" y="5027613"/>
          <p14:tracePt t="82680" x="4941888" y="5027613"/>
          <p14:tracePt t="82689" x="4918075" y="5027613"/>
          <p14:tracePt t="82711" x="4906963" y="5014913"/>
          <p14:tracePt t="82736" x="4857750" y="5003800"/>
          <p14:tracePt t="82744" x="4749800" y="4978400"/>
          <p14:tracePt t="82751" x="4689475" y="4954588"/>
          <p14:tracePt t="82759" x="4581525" y="4930775"/>
          <p14:tracePt t="82767" x="4495800" y="4918075"/>
          <p14:tracePt t="82776" x="4471988" y="4918075"/>
          <p14:tracePt t="82791" x="4448175" y="4918075"/>
          <p14:tracePt t="82799" x="4435475" y="4906963"/>
          <p14:tracePt t="83032" x="4424363" y="4894263"/>
          <p14:tracePt t="83039" x="4424363" y="4883150"/>
          <p14:tracePt t="83050" x="4424363" y="4857750"/>
          <p14:tracePt t="83056" x="4460875" y="4810125"/>
          <p14:tracePt t="83063" x="4521200" y="4810125"/>
          <p14:tracePt t="83073" x="4592638" y="4810125"/>
          <p14:tracePt t="83080" x="4652963" y="4799013"/>
          <p14:tracePt t="83090" x="4713288" y="4786313"/>
          <p14:tracePt t="83095" x="4786313" y="4786313"/>
          <p14:tracePt t="83105" x="4833938" y="4786313"/>
          <p14:tracePt t="83113" x="4846638" y="4773613"/>
          <p14:tracePt t="83120" x="4894263" y="4773613"/>
          <p14:tracePt t="83129" x="4941888" y="4749800"/>
          <p14:tracePt t="83136" x="4978400" y="4725988"/>
          <p14:tracePt t="83145" x="5099050" y="4749800"/>
          <p14:tracePt t="83151" x="5159375" y="4749800"/>
          <p14:tracePt t="83161" x="5219700" y="4738688"/>
          <p14:tracePt t="83167" x="5243513" y="4738688"/>
          <p14:tracePt t="83177" x="5267325" y="4738688"/>
          <p14:tracePt t="83271" x="5280025" y="4738688"/>
          <p14:tracePt t="83288" x="5280025" y="4749800"/>
          <p14:tracePt t="83296" x="5243513" y="4833938"/>
          <p14:tracePt t="83305" x="5135563" y="4906963"/>
          <p14:tracePt t="83314" x="5038725" y="5003800"/>
          <p14:tracePt t="83320" x="4918075" y="5064125"/>
          <p14:tracePt t="83328" x="4857750" y="5135563"/>
          <p14:tracePt t="83335" x="4760913" y="5208588"/>
          <p14:tracePt t="83342" x="4689475" y="5280025"/>
          <p14:tracePt t="83350" x="4605338" y="5316538"/>
          <p14:tracePt t="83359" x="4592638" y="5316538"/>
          <p14:tracePt t="83366" x="4581525" y="5316538"/>
          <p14:tracePt t="83374" x="4581525" y="5340350"/>
          <p14:tracePt t="83591" x="4629150" y="5329238"/>
          <p14:tracePt t="83601" x="4676775" y="5329238"/>
          <p14:tracePt t="83608" x="4713288" y="5316538"/>
          <p14:tracePt t="83616" x="4786313" y="5303838"/>
          <p14:tracePt t="83623" x="4991100" y="5256213"/>
          <p14:tracePt t="83633" x="5183188" y="5245100"/>
          <p14:tracePt t="83639" x="5207000" y="5232400"/>
          <p14:tracePt t="83648" x="5243513" y="5232400"/>
          <p14:tracePt t="83656" x="5411788" y="5256213"/>
          <p14:tracePt t="83663" x="5497513" y="5268913"/>
          <p14:tracePt t="83673" x="5592763" y="5268913"/>
          <p14:tracePt t="83679" x="5702300" y="5268913"/>
          <p14:tracePt t="83689" x="5762625" y="5268913"/>
          <p14:tracePt t="83696" x="5967413" y="5292725"/>
          <p14:tracePt t="83706" x="6088063" y="5292725"/>
          <p14:tracePt t="83712" x="6484938" y="5316538"/>
          <p14:tracePt t="83720" x="6883400" y="5364163"/>
          <p14:tracePt t="83729" x="7366000" y="5353050"/>
          <p14:tracePt t="83736" x="7631113" y="5303838"/>
          <p14:tracePt t="83744" x="7835900" y="5245100"/>
          <p14:tracePt t="83751" x="7920038" y="5219700"/>
          <p14:tracePt t="83761" x="7943850" y="5219700"/>
          <p14:tracePt t="83831" x="7956550" y="5219700"/>
          <p14:tracePt t="83839" x="7993063" y="5219700"/>
          <p14:tracePt t="83847" x="8040688" y="5219700"/>
          <p14:tracePt t="83857" x="8051800" y="5219700"/>
          <p14:tracePt t="83904" x="8088313" y="5219700"/>
          <p14:tracePt t="83911" x="8101013" y="5219700"/>
          <p14:tracePt t="83922" x="8161338" y="5219700"/>
          <p14:tracePt t="83928" x="8269288" y="5219700"/>
          <p14:tracePt t="83936" x="8510588" y="5219700"/>
          <p14:tracePt t="83943" x="8667750" y="5268913"/>
          <p14:tracePt t="83951" x="8678863" y="5268913"/>
          <p14:tracePt t="83960" x="8715375" y="5268913"/>
          <p14:tracePt t="83967" x="8739188" y="5292725"/>
          <p14:tracePt t="84257" x="8655050" y="5292725"/>
          <p14:tracePt t="84263" x="8594725" y="5292725"/>
          <p14:tracePt t="84272" x="8497888" y="5292725"/>
          <p14:tracePt t="84279" x="8413750" y="5303838"/>
          <p14:tracePt t="84289" x="8305800" y="5364163"/>
          <p14:tracePt t="84296" x="8245475" y="5364163"/>
          <p14:tracePt t="84305" x="8208963" y="5376863"/>
          <p14:tracePt t="84312" x="8197850" y="5389563"/>
          <p14:tracePt t="84447" x="8245475" y="5389563"/>
          <p14:tracePt t="84457" x="8329613" y="5389563"/>
          <p14:tracePt t="84463" x="8389938" y="5389563"/>
          <p14:tracePt t="84473" x="8426450" y="5389563"/>
          <p14:tracePt t="84479" x="8474075" y="5389563"/>
          <p14:tracePt t="84489" x="8497888" y="5353050"/>
          <p14:tracePt t="84527" x="8510588" y="5340350"/>
          <p14:tracePt t="84536" x="8510588" y="5329238"/>
          <p14:tracePt t="84544" x="8510588" y="5303838"/>
          <p14:tracePt t="84552" x="8534400" y="5268913"/>
          <p14:tracePt t="84560" x="8547100" y="5256213"/>
          <p14:tracePt t="84567" x="8570913" y="5208588"/>
          <p14:tracePt t="84583" x="8607425" y="5159375"/>
          <p14:tracePt t="84591" x="8618538" y="5135563"/>
          <p14:tracePt t="84735" x="8618538" y="5124450"/>
          <p14:tracePt t="84744" x="8594725" y="5087938"/>
          <p14:tracePt t="84752" x="8534400" y="5087938"/>
          <p14:tracePt t="84760" x="8413750" y="5064125"/>
          <p14:tracePt t="84767" x="8353425" y="5064125"/>
          <p14:tracePt t="84776" x="8281988" y="5064125"/>
          <p14:tracePt t="84783" x="8221663" y="5064125"/>
          <p14:tracePt t="84793" x="8208963" y="5064125"/>
          <p14:tracePt t="84915" x="8221663" y="5064125"/>
          <p14:tracePt t="84920" x="8232775" y="5064125"/>
          <p14:tracePt t="84960" x="8305800" y="5027613"/>
          <p14:tracePt t="84968" x="8353425" y="5027613"/>
          <p14:tracePt t="84976" x="8413750" y="5014913"/>
          <p14:tracePt t="84983" x="8426450" y="5003800"/>
          <p14:tracePt t="84991" x="8486775" y="4954588"/>
          <p14:tracePt t="85000" x="8523288" y="4954588"/>
          <p14:tracePt t="85007" x="8607425" y="4943475"/>
          <p14:tracePt t="85015" x="8691563" y="4930775"/>
          <p14:tracePt t="85023" x="8704263" y="4930775"/>
          <p14:tracePt t="85039" x="8728075" y="4918075"/>
          <p14:tracePt t="85103" x="8739188" y="4918075"/>
          <p14:tracePt t="85144" x="8728075" y="4943475"/>
          <p14:tracePt t="85151" x="8643938" y="4943475"/>
          <p14:tracePt t="85160" x="8570913" y="4943475"/>
          <p14:tracePt t="85167" x="8462963" y="4943475"/>
          <p14:tracePt t="85175" x="8413750" y="4943475"/>
          <p14:tracePt t="85190" x="8402638" y="4943475"/>
          <p14:tracePt t="85198" x="8378825" y="4943475"/>
          <p14:tracePt t="85206" x="8366125" y="4943475"/>
          <p14:tracePt t="85304" x="8366125" y="4930775"/>
          <p14:tracePt t="85336" x="8378825" y="4930775"/>
          <p14:tracePt t="85344" x="8497888" y="4930775"/>
          <p14:tracePt t="85351" x="8570913" y="4930775"/>
          <p14:tracePt t="85360" x="8655050" y="4930775"/>
          <p14:tracePt t="85367" x="8691563" y="4930775"/>
          <p14:tracePt t="85378" x="8739188" y="4918075"/>
          <p14:tracePt t="85463" x="8751888" y="4918075"/>
          <p14:tracePt t="85511" x="8618538" y="4930775"/>
          <p14:tracePt t="85520" x="8534400" y="4930775"/>
          <p14:tracePt t="85528" x="8497888" y="4930775"/>
          <p14:tracePt t="85536" x="8402638" y="4930775"/>
          <p14:tracePt t="85544" x="8318500" y="4930775"/>
          <p14:tracePt t="85551" x="8232775" y="4906963"/>
          <p14:tracePt t="85561" x="8197850" y="4906963"/>
          <p14:tracePt t="85567" x="8172450" y="4870450"/>
          <p14:tracePt t="85577" x="8148638" y="4870450"/>
          <p14:tracePt t="85672" x="8185150" y="4857750"/>
          <p14:tracePt t="85680" x="8258175" y="4799013"/>
          <p14:tracePt t="85689" x="8413750" y="4786313"/>
          <p14:tracePt t="85695" x="8497888" y="4786313"/>
          <p14:tracePt t="85706" x="8631238" y="4749800"/>
          <p14:tracePt t="85711" x="8739188" y="4702175"/>
          <p14:tracePt t="85718" x="8751888" y="4702175"/>
          <p14:tracePt t="85726" x="8788400" y="4702175"/>
          <p14:tracePt t="85855" x="8751888" y="4702175"/>
          <p14:tracePt t="85863" x="8728075" y="4702175"/>
          <p14:tracePt t="85879" x="8691563" y="4702175"/>
          <p14:tracePt t="85911" x="8678863" y="4702175"/>
          <p14:tracePt t="89536" x="8607425" y="4702175"/>
          <p14:tracePt t="89544" x="8570913" y="4713288"/>
          <p14:tracePt t="89551" x="8450263" y="4749800"/>
          <p14:tracePt t="89561" x="8281988" y="4810125"/>
          <p14:tracePt t="89568" x="8172450" y="4857750"/>
          <p14:tracePt t="89576" x="8112125" y="4883150"/>
          <p14:tracePt t="89584" x="8064500" y="4883150"/>
          <p14:tracePt t="89591" x="7932738" y="4906963"/>
          <p14:tracePt t="89601" x="7823200" y="4930775"/>
          <p14:tracePt t="89607" x="7702550" y="5003800"/>
          <p14:tracePt t="89616" x="7340600" y="5051425"/>
          <p14:tracePt t="89623" x="7256463" y="5075238"/>
          <p14:tracePt t="89631" x="7100888" y="5087938"/>
          <p14:tracePt t="89642" x="7015163" y="5111750"/>
          <p14:tracePt t="89647" x="6943725" y="5159375"/>
          <p14:tracePt t="89657" x="6919913" y="5172075"/>
          <p14:tracePt t="89664" x="6859588" y="5184775"/>
          <p14:tracePt t="89672" x="6775450" y="5245100"/>
          <p14:tracePt t="89681" x="6750050" y="5245100"/>
          <p14:tracePt t="89689" x="6702425" y="5256213"/>
          <p14:tracePt t="89695" x="6678613" y="5268913"/>
          <p14:tracePt t="89706" x="6594475" y="5303838"/>
          <p14:tracePt t="89712" x="6581775" y="5329238"/>
          <p14:tracePt t="89719" x="6521450" y="5389563"/>
          <p14:tracePt t="89727" x="6461125" y="5413375"/>
          <p14:tracePt t="89736" x="6424613" y="5424488"/>
          <p14:tracePt t="89744" x="6400800" y="5424488"/>
          <p14:tracePt t="89751" x="6364288" y="5461000"/>
          <p14:tracePt t="89759" x="6280150" y="5497513"/>
          <p14:tracePt t="89767" x="6196013" y="5521325"/>
          <p14:tracePt t="89775" x="6051550" y="5557838"/>
          <p14:tracePt t="89785" x="5991225" y="5594350"/>
          <p14:tracePt t="89791" x="5797550" y="5665788"/>
          <p14:tracePt t="89800" x="5689600" y="5689600"/>
          <p14:tracePt t="89808" x="5618163" y="5702300"/>
          <p14:tracePt t="89815" x="5568950" y="5749925"/>
          <p14:tracePt t="89822" x="5521325" y="5762625"/>
          <p14:tracePt t="89830" x="5448300" y="5786438"/>
          <p14:tracePt t="89838" x="5411788" y="5810250"/>
          <p14:tracePt t="89846" x="5376863" y="5822950"/>
          <p14:tracePt t="89854" x="5364163" y="5822950"/>
          <p14:tracePt t="89862" x="5316538" y="5822950"/>
          <p14:tracePt t="89870" x="5292725" y="5835650"/>
          <p14:tracePt t="89887" x="5207000" y="5919788"/>
          <p14:tracePt t="89903" x="5159375" y="5930900"/>
          <p14:tracePt t="89922" x="5135563" y="5930900"/>
          <p14:tracePt t="89926" x="5099050" y="5930900"/>
          <p14:tracePt t="89942" x="5086350" y="5930900"/>
          <p14:tracePt t="89959" x="5075238" y="5930900"/>
          <p14:tracePt t="89966" x="5062538" y="5943600"/>
          <p14:tracePt t="90176" x="5051425" y="5956300"/>
          <p14:tracePt t="90207" x="5038725" y="5956300"/>
          <p14:tracePt t="90215" x="5014913" y="5956300"/>
          <p14:tracePt t="90247" x="4978400" y="5956300"/>
          <p14:tracePt t="90328" x="4967288" y="5956300"/>
          <p14:tracePt t="90336" x="4967288" y="5967413"/>
          <p14:tracePt t="90344" x="4967288" y="5980113"/>
          <p14:tracePt t="90639" x="4967288" y="6003925"/>
          <p14:tracePt t="90647" x="4967288" y="6016625"/>
          <p14:tracePt t="90656" x="4954588" y="6027738"/>
          <p14:tracePt t="90664" x="4930775" y="6040438"/>
          <p14:tracePt t="90672" x="4918075" y="6040438"/>
          <p14:tracePt t="90680" x="4906963" y="6040438"/>
          <p14:tracePt t="90695" x="4894263" y="6051550"/>
          <p14:tracePt t="90847" x="4881563" y="6088063"/>
          <p14:tracePt t="90863" x="4881563" y="6100763"/>
          <p14:tracePt t="91449" x="4857750" y="6111875"/>
          <p14:tracePt t="91463" x="4846638" y="6111875"/>
          <p14:tracePt t="91472" x="4810125" y="6111875"/>
          <p14:tracePt t="91488" x="4749800" y="6124575"/>
          <p14:tracePt t="91495" x="4737100" y="6135688"/>
          <p14:tracePt t="91512" x="4725988" y="6135688"/>
          <p14:tracePt t="91536" x="4713288" y="6135688"/>
          <p14:tracePt t="91551" x="4700588" y="6135688"/>
          <p14:tracePt t="91615" x="4700588" y="6148388"/>
          <p14:tracePt t="91743" x="4700588" y="6161088"/>
          <p14:tracePt t="91775" x="4700588" y="6184900"/>
          <p14:tracePt t="92455" x="4700588" y="6196013"/>
          <p14:tracePt t="92472" x="4676775" y="6208713"/>
          <p14:tracePt t="92512" x="4665663" y="6208713"/>
          <p14:tracePt t="92521" x="4652963" y="6208713"/>
          <p14:tracePt t="92655" x="4616450" y="6196013"/>
          <p14:tracePt t="92663" x="4581525" y="6184900"/>
          <p14:tracePt t="92672" x="4545013" y="6172200"/>
          <p14:tracePt t="92680" x="4521200" y="6172200"/>
          <p14:tracePt t="92689" x="4495800" y="6161088"/>
          <p14:tracePt t="92695" x="4495800" y="6148388"/>
          <p14:tracePt t="92713" x="4495800" y="6135688"/>
          <p14:tracePt t="101239" x="4495800" y="6148388"/>
          <p14:tracePt t="101439" x="4521200" y="6148388"/>
          <p14:tracePt t="102009" x="4532313" y="6135688"/>
          <p14:tracePt t="111616" x="4556125" y="6124575"/>
          <p14:tracePt t="111624" x="4689475" y="6051550"/>
          <p14:tracePt t="111633" x="4821238" y="6040438"/>
          <p14:tracePt t="111640" x="5002213" y="5930900"/>
          <p14:tracePt t="111647" x="5075238" y="5895975"/>
          <p14:tracePt t="111657" x="5099050" y="5895975"/>
          <p14:tracePt t="111665" x="5159375" y="5810250"/>
          <p14:tracePt t="111673" x="5195888" y="5775325"/>
          <p14:tracePt t="111679" x="5256213" y="5726113"/>
          <p14:tracePt t="111688" x="5303838" y="5654675"/>
          <p14:tracePt t="111694" x="5340350" y="5618163"/>
          <p14:tracePt t="111704" x="5387975" y="5545138"/>
          <p14:tracePt t="111710" x="5437188" y="5461000"/>
          <p14:tracePt t="111719" x="5532438" y="5340350"/>
          <p14:tracePt t="111726" x="5713413" y="5124450"/>
          <p14:tracePt t="111734" x="5857875" y="4930775"/>
          <p14:tracePt t="111742" x="6088063" y="4629150"/>
          <p14:tracePt t="111750" x="6353175" y="4206875"/>
          <p14:tracePt t="111759" x="6484938" y="3833813"/>
          <p14:tracePt t="111766" x="6678613" y="3665538"/>
          <p14:tracePt t="111775" x="6859588" y="3460750"/>
          <p14:tracePt t="111782" x="6980238" y="3340100"/>
          <p14:tracePt t="111792" x="7112000" y="3243263"/>
          <p14:tracePt t="111798" x="7172325" y="3182938"/>
          <p14:tracePt t="111806" x="7196138" y="3146425"/>
          <p14:tracePt t="111814" x="7221538" y="3122613"/>
          <p14:tracePt t="111830" x="7232650" y="3109913"/>
          <p14:tracePt t="111838" x="7245350" y="3098800"/>
          <p14:tracePt t="111895" x="7245350" y="3074988"/>
          <p14:tracePt t="111905" x="7256463" y="3062288"/>
          <p14:tracePt t="111924" x="7256463" y="3025775"/>
          <p14:tracePt t="111929" x="7256463" y="3014663"/>
          <p14:tracePt t="111938" x="7269163" y="2978150"/>
          <p14:tracePt t="111944" x="7280275" y="2954338"/>
          <p14:tracePt t="111951" x="7340600" y="2894013"/>
          <p14:tracePt t="111959" x="7340600" y="2833688"/>
          <p14:tracePt t="111966" x="7437438" y="2747963"/>
          <p14:tracePt t="111974" x="7521575" y="2652713"/>
          <p14:tracePt t="111982" x="7594600" y="2579688"/>
          <p14:tracePt t="111990" x="7607300" y="2519363"/>
          <p14:tracePt t="111998" x="7678738" y="2471738"/>
          <p14:tracePt t="112006" x="7702550" y="2422525"/>
          <p14:tracePt t="112014" x="7775575" y="2374900"/>
          <p14:tracePt t="112287" x="7775575" y="2362200"/>
          <p14:tracePt t="112311" x="7762875" y="2362200"/>
          <p14:tracePt t="112328" x="7715250" y="2362200"/>
          <p14:tracePt t="112352" x="7678738" y="2351088"/>
          <p14:tracePt t="112751" x="7666038" y="2387600"/>
          <p14:tracePt t="112760" x="7702550" y="2447925"/>
          <p14:tracePt t="112768" x="7823200" y="2568575"/>
          <p14:tracePt t="112777" x="7920038" y="2640013"/>
          <p14:tracePt t="112783" x="7993063" y="2713038"/>
          <p14:tracePt t="112791" x="8016875" y="2760663"/>
          <p14:tracePt t="112799" x="8064500" y="2797175"/>
          <p14:tracePt t="112807" x="8077200" y="2833688"/>
          <p14:tracePt t="112816" x="8112125" y="2868613"/>
          <p14:tracePt t="112825" x="8148638" y="2894013"/>
          <p14:tracePt t="112831" x="8221663" y="2917825"/>
          <p14:tracePt t="112840" x="8245475" y="2917825"/>
          <p14:tracePt t="112847" x="8281988" y="2941638"/>
          <p14:tracePt t="112854" x="8293100" y="2954338"/>
          <p14:tracePt t="112943" x="8305800" y="2965450"/>
          <p14:tracePt t="112954" x="8305800" y="2978150"/>
          <p14:tracePt t="112961" x="8305800" y="3001963"/>
          <p14:tracePt t="112968" x="8305800" y="3014663"/>
          <p14:tracePt t="112983" x="8305800" y="3025775"/>
          <p14:tracePt t="113015" x="8305800" y="3038475"/>
          <p14:tracePt t="113039" x="8305800" y="3074988"/>
          <p14:tracePt t="113047" x="8305800" y="3109913"/>
          <p14:tracePt t="113055" x="8305800" y="3146425"/>
          <p14:tracePt t="113064" x="8305800" y="3194050"/>
          <p14:tracePt t="113072" x="8305800" y="3219450"/>
          <p14:tracePt t="113081" x="8305800" y="3254375"/>
          <p14:tracePt t="113090" x="8305800" y="3267075"/>
          <p14:tracePt t="113096" x="8305800" y="3303588"/>
          <p14:tracePt t="113106" x="8305800" y="3314700"/>
          <p14:tracePt t="113112" x="8305800" y="3327400"/>
          <p14:tracePt t="113120" x="8305800" y="3340100"/>
          <p14:tracePt t="113127" x="8305800" y="3375025"/>
          <p14:tracePt t="113136" x="8305800" y="3435350"/>
          <p14:tracePt t="113144" x="8305800" y="3471863"/>
          <p14:tracePt t="113151" x="8281988" y="3532188"/>
          <p14:tracePt t="113159" x="8269288" y="3579813"/>
          <p14:tracePt t="113168" x="8232775" y="3640138"/>
          <p14:tracePt t="113177" x="8208963" y="3689350"/>
          <p14:tracePt t="113183" x="8172450" y="3749675"/>
          <p14:tracePt t="113191" x="8161338" y="3760788"/>
          <p14:tracePt t="113199" x="8148638" y="3786188"/>
          <p14:tracePt t="113206" x="8137525" y="3821113"/>
          <p14:tracePt t="113215" x="8124825" y="3833813"/>
          <p14:tracePt t="113247" x="8077200" y="3846513"/>
          <p14:tracePt t="113257" x="8051800" y="3870325"/>
          <p14:tracePt t="113272" x="8040688" y="3870325"/>
          <p14:tracePt t="113281" x="7993063" y="3870325"/>
          <p14:tracePt t="113290" x="7980363" y="3870325"/>
          <p14:tracePt t="113296" x="7943850" y="3870325"/>
          <p14:tracePt t="113306" x="7896225" y="3870325"/>
          <p14:tracePt t="113312" x="7835900" y="3870325"/>
          <p14:tracePt t="113329" x="7786688" y="3870325"/>
          <p14:tracePt t="113335" x="7775575" y="3870325"/>
          <p14:tracePt t="113352" x="7726363" y="3881438"/>
          <p14:tracePt t="113376" x="7702550" y="3881438"/>
          <p14:tracePt t="113383" x="7678738" y="3881438"/>
          <p14:tracePt t="113391" x="7666038" y="3881438"/>
          <p14:tracePt t="113407" x="7642225" y="3881438"/>
          <p14:tracePt t="113415" x="7607300" y="3870325"/>
          <p14:tracePt t="113431" x="7546975" y="3870325"/>
          <p14:tracePt t="113440" x="7534275" y="3857625"/>
          <p14:tracePt t="113471" x="7510463" y="3857625"/>
          <p14:tracePt t="113480" x="7486650" y="3857625"/>
          <p14:tracePt t="113496" x="7426325" y="3857625"/>
          <p14:tracePt t="113520" x="7413625" y="3857625"/>
          <p14:tracePt t="113536" x="7400925" y="3857625"/>
          <p14:tracePt t="113544" x="7377113" y="3857625"/>
          <p14:tracePt t="113559" x="7353300" y="3857625"/>
          <p14:tracePt t="113583" x="7340600" y="3857625"/>
          <p14:tracePt t="113599" x="7329488" y="3870325"/>
          <p14:tracePt t="113608" x="7316788" y="3881438"/>
          <p14:tracePt t="113671" x="7305675" y="3881438"/>
          <p14:tracePt t="113688" x="7269163" y="3906838"/>
          <p14:tracePt t="113697" x="7256463" y="3906838"/>
          <p14:tracePt t="113705" x="7232650" y="3941763"/>
          <p14:tracePt t="113728" x="7196138" y="3967163"/>
          <p14:tracePt t="113744" x="7161213" y="3978275"/>
          <p14:tracePt t="113799" x="7135813" y="4002088"/>
          <p14:tracePt t="113808" x="7124700" y="4002088"/>
          <p14:tracePt t="113816" x="7112000" y="4014788"/>
          <p14:tracePt t="113839" x="7100888" y="4025900"/>
          <p14:tracePt t="114319" x="7124700" y="4025900"/>
          <p14:tracePt t="114327" x="7172325" y="4025900"/>
          <p14:tracePt t="114336" x="7185025" y="4025900"/>
          <p14:tracePt t="114343" x="7221538" y="4025900"/>
          <p14:tracePt t="114352" x="7245350" y="4002088"/>
          <p14:tracePt t="114368" x="7256463" y="4002088"/>
          <p14:tracePt t="114376" x="7292975" y="3990975"/>
          <p14:tracePt t="114392" x="7316788" y="3978275"/>
          <p14:tracePt t="114472" x="7316788" y="3954463"/>
          <p14:tracePt t="114489" x="7316788" y="3930650"/>
          <p14:tracePt t="114496" x="7316788" y="3917950"/>
          <p14:tracePt t="114505" x="7316788" y="3894138"/>
          <p14:tracePt t="114512" x="7316788" y="3881438"/>
          <p14:tracePt t="114520" x="7316788" y="3870325"/>
          <p14:tracePt t="114527" x="7316788" y="3846513"/>
          <p14:tracePt t="114544" x="7305675" y="3821113"/>
          <p14:tracePt t="114558" x="7292975" y="3810000"/>
          <p14:tracePt t="114574" x="7280275" y="3810000"/>
          <p14:tracePt t="114606" x="7245350" y="3810000"/>
          <p14:tracePt t="114623" x="7221538" y="3810000"/>
          <p14:tracePt t="114631" x="7196138" y="3810000"/>
          <p14:tracePt t="114640" x="7161213" y="3810000"/>
          <p14:tracePt t="114647" x="7100888" y="3810000"/>
          <p14:tracePt t="114663" x="7088188" y="3810000"/>
          <p14:tracePt t="114673" x="7040563" y="3797300"/>
          <p14:tracePt t="114679" x="7015163" y="3797300"/>
          <p14:tracePt t="114689" x="6967538" y="3797300"/>
          <p14:tracePt t="114706" x="6967538" y="3760788"/>
          <p14:tracePt t="114722" x="6954838" y="3760788"/>
          <p14:tracePt t="114799" x="6954838" y="3773488"/>
          <p14:tracePt t="114808" x="6954838" y="3797300"/>
          <p14:tracePt t="114815" x="6954838" y="3810000"/>
          <p14:tracePt t="114823" x="6954838" y="3821113"/>
          <p14:tracePt t="114831" x="6931025" y="3833813"/>
          <p14:tracePt t="114839" x="6896100" y="3857625"/>
          <p14:tracePt t="114857" x="6896100" y="3870325"/>
          <p14:tracePt t="114863" x="6870700" y="3881438"/>
          <p14:tracePt t="114873" x="6859588" y="3894138"/>
          <p14:tracePt t="114890" x="6859588" y="3917950"/>
          <p14:tracePt t="114895" x="6859588" y="3930650"/>
          <p14:tracePt t="114906" x="6859588" y="3954463"/>
          <p14:tracePt t="114912" x="6859588" y="3978275"/>
          <p14:tracePt t="114939" x="6859588" y="3990975"/>
          <p14:tracePt t="114952" x="6859588" y="4002088"/>
          <p14:tracePt t="114959" x="6859588" y="4014788"/>
          <p14:tracePt t="114967" x="6859588" y="4038600"/>
          <p14:tracePt t="114983" x="6859588" y="4051300"/>
          <p14:tracePt t="114999" x="6859588" y="4062413"/>
          <p14:tracePt t="115015" x="6859588" y="4086225"/>
          <p14:tracePt t="115023" x="6896100" y="4086225"/>
          <p14:tracePt t="115031" x="6931025" y="4111625"/>
          <p14:tracePt t="115047" x="6931025" y="4122738"/>
          <p14:tracePt t="115056" x="6991350" y="4122738"/>
          <p14:tracePt t="115063" x="7004050" y="4122738"/>
          <p14:tracePt t="115073" x="7040563" y="4122738"/>
          <p14:tracePt t="115079" x="7088188" y="4122738"/>
          <p14:tracePt t="115090" x="7112000" y="4122738"/>
          <p14:tracePt t="115095" x="7161213" y="4122738"/>
          <p14:tracePt t="115106" x="7185025" y="4122738"/>
          <p14:tracePt t="115112" x="7208838" y="4086225"/>
          <p14:tracePt t="115120" x="7256463" y="4086225"/>
          <p14:tracePt t="115127" x="7280275" y="4051300"/>
          <p14:tracePt t="115144" x="7280275" y="4038600"/>
          <p14:tracePt t="115152" x="7280275" y="4025900"/>
          <p14:tracePt t="115287" x="7269163" y="4025900"/>
          <p14:tracePt t="115295" x="7245350" y="4014788"/>
          <p14:tracePt t="115305" x="7245350" y="4002088"/>
          <p14:tracePt t="115312" x="7232650" y="3978275"/>
          <p14:tracePt t="115353" x="7185025" y="3967163"/>
          <p14:tracePt t="115360" x="7185025" y="3954463"/>
          <p14:tracePt t="115376" x="7135813" y="3954463"/>
          <p14:tracePt t="115399" x="7088188" y="3954463"/>
          <p14:tracePt t="115415" x="7075488" y="3954463"/>
          <p14:tracePt t="115424" x="7064375" y="3954463"/>
          <p14:tracePt t="115431" x="7051675" y="3954463"/>
          <p14:tracePt t="115440" x="7027863" y="3954463"/>
          <p14:tracePt t="115447" x="7015163" y="3954463"/>
          <p14:tracePt t="115456" x="7004050" y="3954463"/>
          <p14:tracePt t="115527" x="7004050" y="3967163"/>
          <p14:tracePt t="115536" x="6991350" y="3967163"/>
          <p14:tracePt t="116487" x="6991350" y="3917950"/>
          <p14:tracePt t="116495" x="6991350" y="3881438"/>
          <p14:tracePt t="116504" x="6991350" y="3821113"/>
          <p14:tracePt t="116512" x="7015163" y="3676650"/>
          <p14:tracePt t="116520" x="7040563" y="3568700"/>
          <p14:tracePt t="116528" x="7051675" y="3460750"/>
          <p14:tracePt t="116535" x="7051675" y="3340100"/>
          <p14:tracePt t="116544" x="7040563" y="3146425"/>
          <p14:tracePt t="116551" x="7051675" y="2989263"/>
          <p14:tracePt t="116561" x="7051675" y="2894013"/>
          <p14:tracePt t="116566" x="7051675" y="2689225"/>
          <p14:tracePt t="116575" x="7051675" y="2532063"/>
          <p14:tracePt t="116582" x="7051675" y="2398713"/>
          <p14:tracePt t="116590" x="7051675" y="2266950"/>
          <p14:tracePt t="116598" x="7051675" y="2193925"/>
          <p14:tracePt t="116606" x="7051675" y="2146300"/>
          <p14:tracePt t="116614" x="7051675" y="2097088"/>
          <p14:tracePt t="116622" x="7051675" y="2049463"/>
          <p14:tracePt t="116630" x="7051675" y="2025650"/>
          <p14:tracePt t="116638" x="7064375" y="1989138"/>
          <p14:tracePt t="116646" x="7112000" y="1916113"/>
          <p14:tracePt t="116654" x="7124700" y="1892300"/>
          <p14:tracePt t="116662" x="7124700" y="1881188"/>
          <p14:tracePt t="116671" x="7135813" y="1857375"/>
          <p14:tracePt t="116679" x="7135813" y="1831975"/>
          <p14:tracePt t="116687" x="7135813" y="1820863"/>
          <p14:tracePt t="116694" x="7135813" y="1808163"/>
          <p14:tracePt t="116704" x="7135813" y="1784350"/>
          <p14:tracePt t="116734" x="7135813" y="1771650"/>
          <p14:tracePt t="116767" x="7135813" y="1760538"/>
          <p14:tracePt t="116775" x="7135813" y="1736725"/>
          <p14:tracePt t="116783" x="7172325" y="1700213"/>
          <p14:tracePt t="117216" x="7196138" y="1700213"/>
          <p14:tracePt t="117224" x="7269163" y="1711325"/>
          <p14:tracePt t="117232" x="7329488" y="1711325"/>
          <p14:tracePt t="117240" x="7426325" y="1724025"/>
          <p14:tracePt t="117249" x="7486650" y="1724025"/>
          <p14:tracePt t="117256" x="7546975" y="1724025"/>
          <p14:tracePt t="117263" x="7607300" y="1724025"/>
          <p14:tracePt t="117273" x="7642225" y="1724025"/>
          <p14:tracePt t="117279" x="7678738" y="1724025"/>
          <p14:tracePt t="117290" x="7702550" y="1724025"/>
          <p14:tracePt t="117295" x="7786688" y="1724025"/>
          <p14:tracePt t="117306" x="7847013" y="1724025"/>
          <p14:tracePt t="117311" x="7943850" y="1724025"/>
          <p14:tracePt t="117320" x="8016875" y="1724025"/>
          <p14:tracePt t="117327" x="8172450" y="1724025"/>
          <p14:tracePt t="117336" x="8378825" y="1724025"/>
          <p14:tracePt t="117343" x="8534400" y="1724025"/>
          <p14:tracePt t="117351" x="8704263" y="1747838"/>
          <p14:tracePt t="117367" x="8751888" y="1747838"/>
          <p14:tracePt t="117376" x="8799513" y="1724025"/>
          <p14:tracePt t="117384" x="8812213" y="1724025"/>
          <p14:tracePt t="117400" x="8823325" y="1724025"/>
          <p14:tracePt t="117439" x="8848725" y="1724025"/>
          <p14:tracePt t="117448" x="8920163" y="1747838"/>
          <p14:tracePt t="117455" x="9077325" y="1760538"/>
          <p14:tracePt t="117464" x="9197975" y="1797050"/>
          <p14:tracePt t="117471" x="9245600" y="1820863"/>
          <p14:tracePt t="117478" x="9282113" y="1831975"/>
          <p14:tracePt t="117487" x="9305925" y="1831975"/>
          <p14:tracePt t="117504" x="9318625" y="1831975"/>
          <p14:tracePt t="117807" x="9342438" y="1831975"/>
          <p14:tracePt t="117847" x="9366250" y="1831975"/>
          <p14:tracePt t="118319" x="9366250" y="1820863"/>
          <p14:tracePt t="118327" x="9366250" y="1808163"/>
          <p14:tracePt t="118336" x="9342438" y="1797050"/>
          <p14:tracePt t="118344" x="9305925" y="1784350"/>
          <p14:tracePt t="118351" x="9282113" y="1747838"/>
          <p14:tracePt t="118360" x="9269413" y="1736725"/>
          <p14:tracePt t="118367" x="9258300" y="1736725"/>
          <p14:tracePt t="118374" x="9245600" y="1736725"/>
          <p14:tracePt t="118479" x="9197975" y="1724025"/>
          <p14:tracePt t="118488" x="9148763" y="1724025"/>
          <p14:tracePt t="118511" x="9137650" y="1724025"/>
          <p14:tracePt t="118519" x="9124950" y="1711325"/>
          <p14:tracePt t="118736" x="9124950" y="1760538"/>
          <p14:tracePt t="118744" x="9124950" y="1820863"/>
          <p14:tracePt t="118752" x="9148763" y="1905000"/>
          <p14:tracePt t="118760" x="9161463" y="1989138"/>
          <p14:tracePt t="118767" x="9161463" y="2109788"/>
          <p14:tracePt t="118777" x="9174163" y="2193925"/>
          <p14:tracePt t="118783" x="9209088" y="2290763"/>
          <p14:tracePt t="118792" x="9209088" y="2387600"/>
          <p14:tracePt t="118800" x="9221788" y="2447925"/>
          <p14:tracePt t="118808" x="9221788" y="2579688"/>
          <p14:tracePt t="118815" x="9221788" y="2616200"/>
          <p14:tracePt t="118823" x="9221788" y="2676525"/>
          <p14:tracePt t="118830" x="9221788" y="2736850"/>
          <p14:tracePt t="118838" x="9221788" y="2747963"/>
          <p14:tracePt t="118846" x="9221788" y="2784475"/>
          <p14:tracePt t="118854" x="9221788" y="2797175"/>
          <p14:tracePt t="118872" x="9221788" y="2808288"/>
          <p14:tracePt t="119136" x="9234488" y="2820988"/>
          <p14:tracePt t="119144" x="9269413" y="2820988"/>
          <p14:tracePt t="119151" x="9282113" y="2808288"/>
          <p14:tracePt t="119159" x="9294813" y="2797175"/>
          <p14:tracePt t="119167" x="9366250" y="2784475"/>
          <p14:tracePt t="119175" x="9426575" y="2784475"/>
          <p14:tracePt t="119183" x="9523413" y="2784475"/>
          <p14:tracePt t="119192" x="9655175" y="2760663"/>
          <p14:tracePt t="119199" x="9788525" y="2747963"/>
          <p14:tracePt t="119207" x="9825038" y="2724150"/>
          <p14:tracePt t="119215" x="9872663" y="2713038"/>
          <p14:tracePt t="119223" x="9896475" y="2713038"/>
          <p14:tracePt t="119231" x="9932988" y="2713038"/>
          <p14:tracePt t="119240" x="9945688" y="2700338"/>
          <p14:tracePt t="119463" x="9945688" y="2640013"/>
          <p14:tracePt t="119471" x="9945688" y="2579688"/>
          <p14:tracePt t="119479" x="9945688" y="2519363"/>
          <p14:tracePt t="119490" x="9945688" y="2447925"/>
          <p14:tracePt t="119497" x="9945688" y="2362200"/>
          <p14:tracePt t="119505" x="9945688" y="2290763"/>
          <p14:tracePt t="119512" x="9945688" y="2206625"/>
          <p14:tracePt t="119520" x="9945688" y="2146300"/>
          <p14:tracePt t="119528" x="9945688" y="2109788"/>
          <p14:tracePt t="119536" x="9945688" y="2062163"/>
          <p14:tracePt t="119544" x="9945688" y="2025650"/>
          <p14:tracePt t="119553" x="9945688" y="2001838"/>
          <p14:tracePt t="119559" x="9945688" y="1976438"/>
          <p14:tracePt t="119570" x="9945688" y="1928813"/>
          <p14:tracePt t="119728" x="9945688" y="1916113"/>
          <p14:tracePt t="119751" x="9945688" y="1905000"/>
          <p14:tracePt t="119761" x="9932988" y="1881188"/>
          <p14:tracePt t="119822" x="9932988" y="1868488"/>
          <p14:tracePt t="119838" x="9920288" y="1857375"/>
          <p14:tracePt t="119847" x="9920288" y="1844675"/>
          <p14:tracePt t="119928" x="9909175" y="1820863"/>
          <p14:tracePt t="119976" x="9825038" y="1808163"/>
          <p14:tracePt t="119991" x="9801225" y="1797050"/>
          <p14:tracePt t="120007" x="9775825" y="1797050"/>
          <p14:tracePt t="120031" x="9728200" y="1797050"/>
          <p14:tracePt t="120039" x="9655175" y="1797050"/>
          <p14:tracePt t="120047" x="9631363" y="1797050"/>
          <p14:tracePt t="120057" x="9559925" y="1797050"/>
          <p14:tracePt t="120063" x="9499600" y="1797050"/>
          <p14:tracePt t="120072" x="9475788" y="1797050"/>
          <p14:tracePt t="120079" x="9426575" y="1797050"/>
          <p14:tracePt t="120090" x="9402763" y="1797050"/>
          <p14:tracePt t="120095" x="9378950" y="1797050"/>
          <p14:tracePt t="120106" x="9355138" y="1797050"/>
          <p14:tracePt t="120111" x="9318625" y="1797050"/>
          <p14:tracePt t="120120" x="9269413" y="1797050"/>
          <p14:tracePt t="120136" x="9258300" y="1797050"/>
          <p14:tracePt t="132392" x="9221788" y="1820863"/>
          <p14:tracePt t="132399" x="9221788" y="1844675"/>
          <p14:tracePt t="132408" x="9221788" y="1857375"/>
          <p14:tracePt t="132415" x="9209088" y="1881188"/>
          <p14:tracePt t="132423" x="9197975" y="1928813"/>
          <p14:tracePt t="132431" x="9197975" y="1941513"/>
          <p14:tracePt t="132440" x="9197975" y="1976438"/>
          <p14:tracePt t="132447" x="9197975" y="1989138"/>
          <p14:tracePt t="132456" x="9185275" y="2012950"/>
          <p14:tracePt t="132463" x="9174163" y="2012950"/>
          <p14:tracePt t="132480" x="9161463" y="2025650"/>
          <p14:tracePt t="132511" x="9161463" y="2049463"/>
          <p14:tracePt t="132520" x="9161463" y="2062163"/>
          <p14:tracePt t="132528" x="9161463" y="2097088"/>
          <p14:tracePt t="132535" x="9161463" y="2122488"/>
          <p14:tracePt t="132543" x="9161463" y="2157413"/>
          <p14:tracePt t="132552" x="9161463" y="2182813"/>
          <p14:tracePt t="132559" x="9148763" y="2230438"/>
          <p14:tracePt t="132567" x="9148763" y="2254250"/>
          <p14:tracePt t="132576" x="9148763" y="2290763"/>
          <p14:tracePt t="132583" x="9148763" y="2314575"/>
          <p14:tracePt t="132592" x="9148763" y="2327275"/>
          <p14:tracePt t="132599" x="9148763" y="2362200"/>
          <p14:tracePt t="132616" x="9148763" y="2374900"/>
          <p14:tracePt t="132631" x="9148763" y="2387600"/>
          <p14:tracePt t="132647" x="9148763" y="2411413"/>
          <p14:tracePt t="132663" x="9148763" y="2422525"/>
          <p14:tracePt t="132695" x="9148763" y="2435225"/>
          <p14:tracePt t="132775" x="9137650" y="2447925"/>
          <p14:tracePt t="133864" x="9137650" y="2435225"/>
          <p14:tracePt t="133879" x="9137650" y="2422525"/>
          <p14:tracePt t="135896" x="9137650" y="2411413"/>
          <p14:tracePt t="135985" x="9124950" y="2411413"/>
          <p14:tracePt t="135999" x="9113838" y="2411413"/>
          <p14:tracePt t="137366" x="9101138" y="2387600"/>
          <p14:tracePt t="141231" x="9101138" y="2411413"/>
          <p14:tracePt t="141240" x="9101138" y="2435225"/>
          <p14:tracePt t="141248" x="9113838" y="2471738"/>
          <p14:tracePt t="141257" x="9124950" y="2508250"/>
          <p14:tracePt t="141263" x="9137650" y="2519363"/>
          <p14:tracePt t="141273" x="9148763" y="2555875"/>
          <p14:tracePt t="141279" x="9174163" y="2568575"/>
          <p14:tracePt t="141290" x="9174163" y="2579688"/>
          <p14:tracePt t="141297" x="9174163" y="2603500"/>
          <p14:tracePt t="141306" x="9174163" y="2628900"/>
          <p14:tracePt t="141312" x="9185275" y="2676525"/>
          <p14:tracePt t="141320" x="9209088" y="2713038"/>
          <p14:tracePt t="141328" x="9221788" y="2773363"/>
          <p14:tracePt t="141336" x="9282113" y="2894013"/>
          <p14:tracePt t="141344" x="9318625" y="3049588"/>
          <p14:tracePt t="141351" x="9378950" y="3182938"/>
          <p14:tracePt t="141359" x="9390063" y="3230563"/>
          <p14:tracePt t="141367" x="9450388" y="3279775"/>
          <p14:tracePt t="141375" x="9534525" y="3435350"/>
          <p14:tracePt t="141383" x="9644063" y="3629025"/>
          <p14:tracePt t="141392" x="9667875" y="3689350"/>
          <p14:tracePt t="141399" x="9728200" y="3810000"/>
          <p14:tracePt t="141407" x="9764713" y="3846513"/>
          <p14:tracePt t="141415" x="9788525" y="3894138"/>
          <p14:tracePt t="141423" x="9801225" y="3906838"/>
          <p14:tracePt t="141439" x="9801225" y="3930650"/>
          <p14:tracePt t="141559" x="9801225" y="3954463"/>
          <p14:tracePt t="141567" x="9801225" y="3990975"/>
          <p14:tracePt t="141575" x="9801225" y="4002088"/>
          <p14:tracePt t="141583" x="9801225" y="4025900"/>
          <p14:tracePt t="141592" x="9788525" y="4051300"/>
          <p14:tracePt t="141599" x="9788525" y="4062413"/>
          <p14:tracePt t="141623" x="9775825" y="4075113"/>
          <p14:tracePt t="141663" x="9752013" y="4086225"/>
          <p14:tracePt t="141688" x="9740900" y="4098925"/>
          <p14:tracePt t="141832" x="9728200" y="4098925"/>
          <p14:tracePt t="141839" x="9715500" y="4111625"/>
          <p14:tracePt t="141863" x="9704388" y="4122738"/>
          <p14:tracePt t="141872" x="9691688" y="4122738"/>
          <p14:tracePt t="141879" x="9680575" y="4135438"/>
          <p14:tracePt t="141895" x="9667875" y="4171950"/>
          <p14:tracePt t="141906" x="9655175" y="4183063"/>
          <p14:tracePt t="141929" x="9655175" y="4206875"/>
          <p14:tracePt t="141959" x="9644063" y="4243388"/>
          <p14:tracePt t="141975" x="9620250" y="4256088"/>
          <p14:tracePt t="141991" x="9607550" y="4267200"/>
          <p14:tracePt t="141999" x="9583738" y="4267200"/>
          <p14:tracePt t="142008" x="9571038" y="4267200"/>
          <p14:tracePt t="142015" x="9547225" y="4292600"/>
          <p14:tracePt t="142023" x="9534525" y="4303713"/>
          <p14:tracePt t="142087" x="9523413" y="4303713"/>
          <p14:tracePt t="142096" x="9510713" y="4303713"/>
          <p14:tracePt t="142106" x="9499600" y="4303713"/>
          <p14:tracePt t="142120" x="9450388" y="4303713"/>
          <p14:tracePt t="142127" x="9439275" y="4292600"/>
          <p14:tracePt t="142135" x="9415463" y="4279900"/>
          <p14:tracePt t="142144" x="9402763" y="4279900"/>
          <p14:tracePt t="142151" x="9378950" y="4279900"/>
          <p14:tracePt t="142167" x="9355138" y="4279900"/>
          <p14:tracePt t="142175" x="9329738" y="4279900"/>
          <p14:tracePt t="142183" x="9318625" y="4279900"/>
          <p14:tracePt t="142192" x="9269413" y="4279900"/>
          <p14:tracePt t="142199" x="9258300" y="4279900"/>
          <p14:tracePt t="142207" x="9245600" y="4279900"/>
          <p14:tracePt t="142215" x="9197975" y="4279900"/>
          <p14:tracePt t="142231" x="9185275" y="4279900"/>
          <p14:tracePt t="142247" x="9161463" y="4279900"/>
          <p14:tracePt t="142257" x="9137650" y="4279900"/>
          <p14:tracePt t="142279" x="9101138" y="4279900"/>
          <p14:tracePt t="142295" x="9090025" y="4279900"/>
          <p14:tracePt t="142306" x="9064625" y="4279900"/>
          <p14:tracePt t="142312" x="9053513" y="4279900"/>
          <p14:tracePt t="142328" x="9029700" y="4279900"/>
          <p14:tracePt t="142336" x="9029700" y="4292600"/>
          <p14:tracePt t="142344" x="9004300" y="4279900"/>
          <p14:tracePt t="142351" x="9004300" y="4256088"/>
          <p14:tracePt t="142367" x="9017000" y="4256088"/>
          <p14:tracePt t="142439" x="8956675" y="4256088"/>
          <p14:tracePt t="142447" x="8920163" y="4256088"/>
          <p14:tracePt t="142455" x="8859838" y="4256088"/>
          <p14:tracePt t="142495" x="8848725" y="4267200"/>
          <p14:tracePt t="142615" x="8812213" y="4267200"/>
          <p14:tracePt t="142624" x="8799513" y="4267200"/>
          <p14:tracePt t="142631" x="8751888" y="4267200"/>
          <p14:tracePt t="142640" x="8739188" y="4267200"/>
          <p14:tracePt t="142648" x="8704263" y="4279900"/>
          <p14:tracePt t="142664" x="8655050" y="4316413"/>
          <p14:tracePt t="142672" x="8631238" y="4316413"/>
          <p14:tracePt t="142690" x="8607425" y="4316413"/>
          <p14:tracePt t="142727" x="8583613" y="4327525"/>
          <p14:tracePt t="142743" x="8570913" y="4327525"/>
          <p14:tracePt t="142751" x="8486775" y="4376738"/>
          <p14:tracePt t="142759" x="8474075" y="4387850"/>
          <p14:tracePt t="142777" x="8437563" y="4387850"/>
          <p14:tracePt t="142783" x="8413750" y="4387850"/>
          <p14:tracePt t="142792" x="8389938" y="4387850"/>
          <p14:tracePt t="142799" x="8366125" y="4387850"/>
          <p14:tracePt t="142815" x="8318500" y="4400550"/>
          <p14:tracePt t="142848" x="8293100" y="4400550"/>
          <p14:tracePt t="142880" x="8281988" y="4411663"/>
          <p14:tracePt t="142951" x="8258175" y="4411663"/>
          <p14:tracePt t="142967" x="8245475" y="4411663"/>
          <p14:tracePt t="142975" x="8232775" y="4411663"/>
          <p14:tracePt t="142983" x="8221663" y="4411663"/>
          <p14:tracePt t="143039" x="8185150" y="4411663"/>
          <p14:tracePt t="143096" x="8172450" y="4411663"/>
          <p14:tracePt t="143104" x="8148638" y="4411663"/>
          <p14:tracePt t="143113" x="8137525" y="4411663"/>
          <p14:tracePt t="143128" x="8124825" y="4376738"/>
          <p14:tracePt t="143136" x="8112125" y="4364038"/>
          <p14:tracePt t="143145" x="8101013" y="4352925"/>
          <p14:tracePt t="143152" x="8077200" y="4340225"/>
          <p14:tracePt t="143161" x="8064500" y="4327525"/>
          <p14:tracePt t="143167" x="8027988" y="4327525"/>
          <p14:tracePt t="143183" x="8016875" y="4327525"/>
          <p14:tracePt t="143200" x="8004175" y="4327525"/>
          <p14:tracePt t="143207" x="7993063" y="4327525"/>
          <p14:tracePt t="143223" x="7956550" y="4327525"/>
          <p14:tracePt t="143239" x="7943850" y="4327525"/>
          <p14:tracePt t="143247" x="7896225" y="4327525"/>
          <p14:tracePt t="143257" x="7883525" y="4327525"/>
          <p14:tracePt t="143263" x="7812088" y="4327525"/>
          <p14:tracePt t="143273" x="7775575" y="4327525"/>
          <p14:tracePt t="143280" x="7751763" y="4327525"/>
          <p14:tracePt t="143289" x="7691438" y="4327525"/>
          <p14:tracePt t="143297" x="7678738" y="4327525"/>
          <p14:tracePt t="143306" x="7642225" y="4327525"/>
          <p14:tracePt t="143312" x="7618413" y="4327525"/>
          <p14:tracePt t="143319" x="7607300" y="4327525"/>
          <p14:tracePt t="143328" x="7570788" y="4327525"/>
          <p14:tracePt t="143336" x="7546975" y="4327525"/>
          <p14:tracePt t="143343" x="7521575" y="4327525"/>
          <p14:tracePt t="143351" x="7510463" y="4316413"/>
          <p14:tracePt t="143359" x="7497763" y="4316413"/>
          <p14:tracePt t="143368" x="7461250" y="4316413"/>
          <p14:tracePt t="143384" x="7450138" y="4316413"/>
          <p14:tracePt t="143391" x="7426325" y="4316413"/>
          <p14:tracePt t="143399" x="7389813" y="4316413"/>
          <p14:tracePt t="143408" x="7366000" y="4316413"/>
          <p14:tracePt t="143415" x="7340600" y="4316413"/>
          <p14:tracePt t="143423" x="7269163" y="4316413"/>
          <p14:tracePt t="143431" x="7232650" y="4316413"/>
          <p14:tracePt t="143439" x="7196138" y="4316413"/>
          <p14:tracePt t="143447" x="7172325" y="4316413"/>
          <p14:tracePt t="143457" x="7135813" y="4316413"/>
          <p14:tracePt t="143463" x="7112000" y="4316413"/>
          <p14:tracePt t="143473" x="7100888" y="4316413"/>
          <p14:tracePt t="143479" x="7075488" y="4316413"/>
          <p14:tracePt t="143543" x="7064375" y="4316413"/>
          <p14:tracePt t="143895" x="7112000" y="4316413"/>
          <p14:tracePt t="143909" x="7172325" y="4316413"/>
          <p14:tracePt t="143912" x="7316788" y="4316413"/>
          <p14:tracePt t="143922" x="7413625" y="4316413"/>
          <p14:tracePt t="143928" x="7473950" y="4316413"/>
          <p14:tracePt t="143934" x="7618413" y="4316413"/>
          <p14:tracePt t="143942" x="7726363" y="4316413"/>
          <p14:tracePt t="143950" x="7872413" y="4316413"/>
          <p14:tracePt t="143959" x="8051800" y="4316413"/>
          <p14:tracePt t="143966" x="8137525" y="4316413"/>
          <p14:tracePt t="143974" x="8197850" y="4316413"/>
          <p14:tracePt t="143982" x="8293100" y="4316413"/>
          <p14:tracePt t="143990" x="8378825" y="4316413"/>
          <p14:tracePt t="143997" x="8510588" y="4303713"/>
          <p14:tracePt t="144006" x="8594725" y="4303713"/>
          <p14:tracePt t="144013" x="8618538" y="4279900"/>
          <p14:tracePt t="144022" x="8678863" y="4256088"/>
          <p14:tracePt t="144030" x="8678863" y="4243388"/>
          <p14:tracePt t="144105" x="8691563" y="4243388"/>
          <p14:tracePt t="144167" x="8715375" y="4243388"/>
          <p14:tracePt t="144223" x="8728075" y="4243388"/>
          <p14:tracePt t="144231" x="8739188" y="4243388"/>
          <p14:tracePt t="144238" x="8751888" y="4243388"/>
          <p14:tracePt t="144246" x="8775700" y="4243388"/>
          <p14:tracePt t="144311" x="8788400" y="4243388"/>
          <p14:tracePt t="144320" x="8836025" y="4243388"/>
          <p14:tracePt t="144328" x="8859838" y="4256088"/>
          <p14:tracePt t="144336" x="8920163" y="4267200"/>
          <p14:tracePt t="144345" x="8943975" y="4267200"/>
          <p14:tracePt t="144376" x="8956675" y="4292600"/>
          <p14:tracePt t="144599" x="8969375" y="4303713"/>
          <p14:tracePt t="144607" x="8993188" y="4316413"/>
          <p14:tracePt t="144615" x="9004300" y="4316413"/>
          <p14:tracePt t="144623" x="9017000" y="4327525"/>
          <p14:tracePt t="144630" x="9053513" y="4340225"/>
          <p14:tracePt t="144638" x="9064625" y="4340225"/>
          <p14:tracePt t="144646" x="9137650" y="4387850"/>
          <p14:tracePt t="144662" x="9161463" y="4387850"/>
          <p14:tracePt t="144671" x="9197975" y="4387850"/>
          <p14:tracePt t="144678" x="9245600" y="4400550"/>
          <p14:tracePt t="144687" x="9269413" y="4400550"/>
          <p14:tracePt t="144694" x="9294813" y="4400550"/>
          <p14:tracePt t="144703" x="9305925" y="4400550"/>
          <p14:tracePt t="144710" x="9318625" y="4400550"/>
          <p14:tracePt t="144719" x="9329738" y="4400550"/>
          <p14:tracePt t="144831" x="9342438" y="4400550"/>
          <p14:tracePt t="144847" x="9342438" y="4387850"/>
          <p14:tracePt t="144856" x="9342438" y="4376738"/>
          <p14:tracePt t="144864" x="9342438" y="4364038"/>
          <p14:tracePt t="144888" x="9342438" y="4327525"/>
          <p14:tracePt t="144911" x="9342438" y="4303713"/>
          <p14:tracePt t="144936" x="9342438" y="4279900"/>
          <p14:tracePt t="144944" x="9342438" y="4256088"/>
          <p14:tracePt t="144952" x="9342438" y="4219575"/>
          <p14:tracePt t="144960" x="9342438" y="4195763"/>
          <p14:tracePt t="144967" x="9329738" y="4146550"/>
          <p14:tracePt t="144976" x="9329738" y="4122738"/>
          <p14:tracePt t="144993" x="9305925" y="4111625"/>
          <p14:tracePt t="144999" x="9305925" y="4062413"/>
          <p14:tracePt t="145010" x="9305925" y="4051300"/>
          <p14:tracePt t="145024" x="9305925" y="4025900"/>
          <p14:tracePt t="145031" x="9305925" y="4014788"/>
          <p14:tracePt t="145040" x="9305925" y="3967163"/>
          <p14:tracePt t="145047" x="9305925" y="3954463"/>
          <p14:tracePt t="145064" x="9305925" y="3941763"/>
          <p14:tracePt t="145079" x="9305925" y="3917950"/>
          <p14:tracePt t="145089" x="9305925" y="3906838"/>
          <p14:tracePt t="145095" x="9305925" y="3881438"/>
          <p14:tracePt t="145105" x="9305925" y="3870325"/>
          <p14:tracePt t="145112" x="9305925" y="3833813"/>
          <p14:tracePt t="145120" x="9305925" y="3821113"/>
          <p14:tracePt t="145128" x="9305925" y="3786188"/>
          <p14:tracePt t="145136" x="9305925" y="3773488"/>
          <p14:tracePt t="145144" x="9305925" y="3760788"/>
          <p14:tracePt t="145151" x="9305925" y="3725863"/>
          <p14:tracePt t="145160" x="9305925" y="3700463"/>
          <p14:tracePt t="145176" x="9305925" y="3689350"/>
          <p14:tracePt t="145183" x="9282113" y="3652838"/>
          <p14:tracePt t="145199" x="9234488" y="3640138"/>
          <p14:tracePt t="145295" x="9221788" y="3640138"/>
          <p14:tracePt t="145311" x="9197975" y="3640138"/>
          <p14:tracePt t="145319" x="9113838" y="3640138"/>
          <p14:tracePt t="145327" x="9064625" y="3640138"/>
          <p14:tracePt t="145336" x="8943975" y="3640138"/>
          <p14:tracePt t="145344" x="8859838" y="3640138"/>
          <p14:tracePt t="145351" x="8823325" y="3629025"/>
          <p14:tracePt t="145360" x="8704263" y="3640138"/>
          <p14:tracePt t="145367" x="8667750" y="3665538"/>
          <p14:tracePt t="145377" x="8570913" y="3676650"/>
          <p14:tracePt t="145383" x="8510588" y="3652838"/>
          <p14:tracePt t="145393" x="8426450" y="3652838"/>
          <p14:tracePt t="145407" x="8389938" y="3652838"/>
          <p14:tracePt t="145671" x="8378825" y="3652838"/>
          <p14:tracePt t="145679" x="8366125" y="3665538"/>
          <p14:tracePt t="145688" x="8329613" y="3676650"/>
          <p14:tracePt t="145696" x="8329613" y="3700463"/>
          <p14:tracePt t="145706" x="8318500" y="3725863"/>
          <p14:tracePt t="145711" x="8305800" y="3736975"/>
          <p14:tracePt t="145719" x="8269288" y="3749675"/>
          <p14:tracePt t="145730" x="8258175" y="3760788"/>
          <p14:tracePt t="150111" x="8258175" y="3786188"/>
          <p14:tracePt t="150119" x="8258175" y="3810000"/>
          <p14:tracePt t="150159" x="8258175" y="3821113"/>
          <p14:tracePt t="150167" x="8258175" y="3833813"/>
          <p14:tracePt t="150175" x="8258175" y="3870325"/>
          <p14:tracePt t="150183" x="8258175" y="3894138"/>
          <p14:tracePt t="150191" x="8258175" y="3906838"/>
          <p14:tracePt t="150199" x="8258175" y="3930650"/>
          <p14:tracePt t="150208" x="8258175" y="3941763"/>
          <p14:tracePt t="150215" x="8258175" y="3967163"/>
          <p14:tracePt t="150223" x="8258175" y="4002088"/>
          <p14:tracePt t="150231" x="8258175" y="4014788"/>
          <p14:tracePt t="150240" x="8258175" y="4051300"/>
          <p14:tracePt t="150248" x="8245475" y="4075113"/>
          <p14:tracePt t="150257" x="8245475" y="4122738"/>
          <p14:tracePt t="150264" x="8245475" y="4146550"/>
          <p14:tracePt t="150273" x="8245475" y="4183063"/>
          <p14:tracePt t="150290" x="8232775" y="4232275"/>
          <p14:tracePt t="150352" x="8232775" y="4256088"/>
          <p14:tracePt t="150671" x="8269288" y="4256088"/>
          <p14:tracePt t="150679" x="8353425" y="4256088"/>
          <p14:tracePt t="150688" x="8389938" y="4256088"/>
          <p14:tracePt t="150695" x="8534400" y="4232275"/>
          <p14:tracePt t="150706" x="8570913" y="4232275"/>
          <p14:tracePt t="150712" x="8631238" y="4232275"/>
          <p14:tracePt t="150721" x="8678863" y="4206875"/>
          <p14:tracePt t="150728" x="8812213" y="4183063"/>
          <p14:tracePt t="150745" x="8848725" y="4159250"/>
          <p14:tracePt t="150752" x="8883650" y="4159250"/>
          <p14:tracePt t="150759" x="8909050" y="4122738"/>
          <p14:tracePt t="150767" x="8956675" y="4098925"/>
          <p14:tracePt t="150775" x="9053513" y="4098925"/>
          <p14:tracePt t="150783" x="9064625" y="4086225"/>
          <p14:tracePt t="150912" x="9101138" y="4086225"/>
          <p14:tracePt t="150944" x="9113838" y="4086225"/>
          <p14:tracePt t="151112" x="9148763" y="4051300"/>
          <p14:tracePt t="151121" x="9161463" y="4038600"/>
          <p14:tracePt t="151128" x="9161463" y="4014788"/>
          <p14:tracePt t="151136" x="9174163" y="3990975"/>
          <p14:tracePt t="151142" x="9185275" y="3930650"/>
          <p14:tracePt t="151150" x="9185275" y="3917950"/>
          <p14:tracePt t="151158" x="9185275" y="3881438"/>
          <p14:tracePt t="151166" x="9185275" y="3846513"/>
          <p14:tracePt t="151174" x="9209088" y="3786188"/>
          <p14:tracePt t="151182" x="9209088" y="3725863"/>
          <p14:tracePt t="151190" x="9209088" y="3700463"/>
          <p14:tracePt t="151198" x="9209088" y="3665538"/>
          <p14:tracePt t="151206" x="9234488" y="3629025"/>
          <p14:tracePt t="151215" x="9234488" y="3605213"/>
          <p14:tracePt t="151528" x="9234488" y="3592513"/>
          <p14:tracePt t="151536" x="9161463" y="3592513"/>
          <p14:tracePt t="151544" x="9137650" y="3579813"/>
          <p14:tracePt t="151551" x="9064625" y="3579813"/>
          <p14:tracePt t="151559" x="8956675" y="3579813"/>
          <p14:tracePt t="151567" x="8920163" y="3579813"/>
          <p14:tracePt t="151575" x="8836025" y="3579813"/>
          <p14:tracePt t="151583" x="8788400" y="3579813"/>
          <p14:tracePt t="151591" x="8728075" y="3579813"/>
          <p14:tracePt t="151601" x="8667750" y="3579813"/>
          <p14:tracePt t="151607" x="8643938" y="3579813"/>
          <p14:tracePt t="151616" x="8631238" y="3579813"/>
          <p14:tracePt t="151623" x="8594725" y="3579813"/>
          <p14:tracePt t="151631" x="8583613" y="3579813"/>
          <p14:tracePt t="151639" x="8547100" y="3579813"/>
          <p14:tracePt t="151648" x="8534400" y="3579813"/>
          <p14:tracePt t="151657" x="8510588" y="3579813"/>
          <p14:tracePt t="151665" x="8474075" y="3579813"/>
          <p14:tracePt t="151673" x="8462963" y="3579813"/>
          <p14:tracePt t="151695" x="8426450" y="3579813"/>
          <p14:tracePt t="151706" x="8402638" y="3579813"/>
          <p14:tracePt t="151711" x="8389938" y="3579813"/>
          <p14:tracePt t="154719" x="8378825" y="3592513"/>
          <p14:tracePt t="154839" x="8378825" y="3605213"/>
          <p14:tracePt t="162895" x="8329613" y="3605213"/>
          <p14:tracePt t="162911" x="8185150" y="3579813"/>
          <p14:tracePt t="162920" x="8137525" y="3556000"/>
          <p14:tracePt t="162935" x="8137525" y="3532188"/>
          <p14:tracePt t="162944" x="8137525" y="3521075"/>
          <p14:tracePt t="162951" x="8112125" y="3495675"/>
          <p14:tracePt t="162967" x="8077200" y="3471863"/>
          <p14:tracePt t="162992" x="8040688" y="3435350"/>
          <p14:tracePt t="163015" x="8027988" y="3424238"/>
          <p14:tracePt t="163048" x="7993063" y="3424238"/>
          <p14:tracePt t="163055" x="7980363" y="3424238"/>
          <p14:tracePt t="163064" x="7956550" y="3424238"/>
          <p14:tracePt t="163073" x="7920038" y="3424238"/>
          <p14:tracePt t="163079" x="7835900" y="3411538"/>
          <p14:tracePt t="163090" x="7823200" y="3387725"/>
          <p14:tracePt t="163112" x="7812088" y="3375025"/>
          <p14:tracePt t="163127" x="7799388" y="3351213"/>
          <p14:tracePt t="163136" x="7775575" y="3340100"/>
          <p14:tracePt t="163143" x="7775575" y="3327400"/>
          <p14:tracePt t="163151" x="7775575" y="3314700"/>
          <p14:tracePt t="163160" x="7775575" y="3303588"/>
          <p14:tracePt t="163166" x="7775575" y="3279775"/>
          <p14:tracePt t="163175" x="7775575" y="3254375"/>
          <p14:tracePt t="163182" x="7775575" y="3194050"/>
          <p14:tracePt t="163191" x="7751763" y="3170238"/>
          <p14:tracePt t="163198" x="7666038" y="3135313"/>
          <p14:tracePt t="163208" x="7631113" y="3098800"/>
          <p14:tracePt t="163214" x="7534275" y="3038475"/>
          <p14:tracePt t="163222" x="7473950" y="3014663"/>
          <p14:tracePt t="163230" x="7450138" y="3014663"/>
          <p14:tracePt t="163238" x="7366000" y="3014663"/>
          <p14:tracePt t="163246" x="7305675" y="2978150"/>
          <p14:tracePt t="163254" x="7292975" y="2965450"/>
          <p14:tracePt t="163262" x="7269163" y="2954338"/>
          <p14:tracePt t="163271" x="7245350" y="2954338"/>
          <p14:tracePt t="163287" x="7232650" y="2954338"/>
          <p14:tracePt t="163599" x="7221538" y="2941638"/>
          <p14:tracePt t="163631" x="7221538" y="2917825"/>
          <p14:tracePt t="163647" x="7221538" y="2905125"/>
          <p14:tracePt t="163679" x="7221538" y="2894013"/>
          <p14:tracePt t="163688" x="7208838" y="2881313"/>
          <p14:tracePt t="163705" x="7208838" y="2868613"/>
          <p14:tracePt t="163720" x="7196138" y="2857500"/>
          <p14:tracePt t="163728" x="7196138" y="2844800"/>
          <p14:tracePt t="163735" x="7185025" y="2833688"/>
          <p14:tracePt t="163752" x="7185025" y="2797175"/>
          <p14:tracePt t="163767" x="7172325" y="2784475"/>
          <p14:tracePt t="163776" x="7161213" y="2773363"/>
          <p14:tracePt t="163791" x="7161213" y="2747963"/>
          <p14:tracePt t="165447" x="7148513" y="2700338"/>
          <p14:tracePt t="165831" x="7135813" y="2700338"/>
          <p14:tracePt t="165983" x="7135813" y="2713038"/>
          <p14:tracePt t="166031" x="7135813" y="2724150"/>
          <p14:tracePt t="166199" x="7135813" y="2713038"/>
          <p14:tracePt t="166632" x="7172325" y="2700338"/>
          <p14:tracePt t="166639" x="7280275" y="2700338"/>
          <p14:tracePt t="166648" x="7353300" y="2700338"/>
          <p14:tracePt t="166656" x="7534275" y="2700338"/>
          <p14:tracePt t="166664" x="7666038" y="2700338"/>
          <p14:tracePt t="166673" x="7823200" y="2700338"/>
          <p14:tracePt t="166681" x="7932738" y="2724150"/>
          <p14:tracePt t="166689" x="8137525" y="2724150"/>
          <p14:tracePt t="166695" x="8269288" y="2784475"/>
          <p14:tracePt t="166706" x="8353425" y="2784475"/>
          <p14:tracePt t="166711" x="8437563" y="2784475"/>
          <p14:tracePt t="166720" x="8497888" y="2784475"/>
          <p14:tracePt t="166727" x="8558213" y="2784475"/>
          <p14:tracePt t="166735" x="8570913" y="2784475"/>
          <p14:tracePt t="166743" x="8583613" y="2784475"/>
          <p14:tracePt t="166759" x="8607425" y="2784475"/>
          <p14:tracePt t="166928" x="8631238" y="2784475"/>
          <p14:tracePt t="166944" x="8655050" y="2784475"/>
          <p14:tracePt t="166952" x="8667750" y="2784475"/>
          <p14:tracePt t="166968" x="8678863" y="2784475"/>
          <p14:tracePt t="167000" x="8715375" y="2784475"/>
          <p14:tracePt t="167007" x="8728075" y="2797175"/>
          <p14:tracePt t="167015" x="8739188" y="2808288"/>
          <p14:tracePt t="167031" x="8751888" y="2808288"/>
          <p14:tracePt t="167047" x="8788400" y="2808288"/>
          <p14:tracePt t="167071" x="8799513" y="2808288"/>
          <p14:tracePt t="167088" x="8812213" y="2808288"/>
          <p14:tracePt t="167105" x="8848725" y="2797175"/>
          <p14:tracePt t="167120" x="8859838" y="2784475"/>
          <p14:tracePt t="167136" x="8883650" y="2760663"/>
          <p14:tracePt t="167160" x="8896350" y="2760663"/>
          <p14:tracePt t="167271" x="8859838" y="2760663"/>
          <p14:tracePt t="167288" x="8836025" y="2760663"/>
          <p14:tracePt t="167295" x="8788400" y="2760663"/>
          <p14:tracePt t="167311" x="8775700" y="2760663"/>
          <p14:tracePt t="167319" x="8751888" y="2773363"/>
          <p14:tracePt t="167328" x="8728075" y="2773363"/>
          <p14:tracePt t="167335" x="8715375" y="2784475"/>
          <p14:tracePt t="167345" x="8704263" y="2797175"/>
          <p14:tracePt t="167351" x="8678863" y="2808288"/>
          <p14:tracePt t="167359" x="8667750" y="2820988"/>
          <p14:tracePt t="167368" x="8631238" y="2820988"/>
          <p14:tracePt t="167375" x="8618538" y="2820988"/>
          <p14:tracePt t="167384" x="8583613" y="2833688"/>
          <p14:tracePt t="167400" x="8570913" y="2833688"/>
          <p14:tracePt t="167408" x="8558213" y="2844800"/>
          <p14:tracePt t="167479" x="8547100" y="2844800"/>
          <p14:tracePt t="167943" x="8534400" y="2844800"/>
          <p14:tracePt t="167951" x="8534400" y="2820988"/>
          <p14:tracePt t="168303" x="8547100" y="2820988"/>
          <p14:tracePt t="168328" x="8558213" y="2820988"/>
          <p14:tracePt t="168335" x="8570913" y="2808288"/>
          <p14:tracePt t="169431" x="8618538" y="2797175"/>
          <p14:tracePt t="169439" x="8678863" y="2784475"/>
          <p14:tracePt t="169447" x="8739188" y="2747963"/>
          <p14:tracePt t="169457" x="8751888" y="2747963"/>
          <p14:tracePt t="169463" x="8823325" y="2747963"/>
          <p14:tracePt t="169473" x="8883650" y="2747963"/>
          <p14:tracePt t="169479" x="8920163" y="2747963"/>
          <p14:tracePt t="169489" x="8956675" y="2747963"/>
          <p14:tracePt t="169496" x="9017000" y="2747963"/>
          <p14:tracePt t="169507" x="9029700" y="2747963"/>
          <p14:tracePt t="169511" x="9064625" y="2747963"/>
          <p14:tracePt t="169520" x="9090025" y="2747963"/>
          <p14:tracePt t="169527" x="9113838" y="2747963"/>
          <p14:tracePt t="169544" x="9209088" y="2747963"/>
          <p14:tracePt t="169552" x="9234488" y="2747963"/>
          <p14:tracePt t="169562" x="9318625" y="2747963"/>
          <p14:tracePt t="169568" x="9342438" y="2747963"/>
          <p14:tracePt t="169575" x="9415463" y="2747963"/>
          <p14:tracePt t="169584" x="9475788" y="2747963"/>
          <p14:tracePt t="169591" x="9486900" y="2747963"/>
          <p14:tracePt t="169600" x="9523413" y="2747963"/>
          <p14:tracePt t="169607" x="9534525" y="2747963"/>
          <p14:tracePt t="169616" x="9547225" y="2747963"/>
          <p14:tracePt t="170351" x="9523413" y="2747963"/>
          <p14:tracePt t="170359" x="9463088" y="2760663"/>
          <p14:tracePt t="170367" x="9439275" y="2760663"/>
          <p14:tracePt t="170376" x="9402763" y="2760663"/>
          <p14:tracePt t="170383" x="9390063" y="2760663"/>
          <p14:tracePt t="170407" x="9318625" y="2760663"/>
          <p14:tracePt t="170415" x="9305925" y="2760663"/>
          <p14:tracePt t="170431" x="9269413" y="2760663"/>
          <p14:tracePt t="170440" x="9234488" y="2747963"/>
          <p14:tracePt t="170447" x="9197975" y="2736850"/>
          <p14:tracePt t="170456" x="9174163" y="2724150"/>
          <p14:tracePt t="170464" x="9113838" y="2700338"/>
          <p14:tracePt t="170473" x="9101138" y="2676525"/>
          <p14:tracePt t="170481" x="9077325" y="2676525"/>
          <p14:tracePt t="170489" x="9053513" y="2652713"/>
          <p14:tracePt t="170496" x="9040813" y="2652713"/>
          <p14:tracePt t="170511" x="9004300" y="2640013"/>
          <p14:tracePt t="170518" x="8993188" y="2640013"/>
          <p14:tracePt t="170534" x="8956675" y="2603500"/>
          <p14:tracePt t="170550" x="8943975" y="2592388"/>
          <p14:tracePt t="170558" x="8943975" y="2555875"/>
          <p14:tracePt t="170566" x="8943975" y="2532063"/>
          <p14:tracePt t="170574" x="8943975" y="2471738"/>
          <p14:tracePt t="170582" x="8943975" y="2374900"/>
          <p14:tracePt t="170590" x="8943975" y="2314575"/>
          <p14:tracePt t="170598" x="8943975" y="2230438"/>
          <p14:tracePt t="170606" x="8943975" y="2182813"/>
          <p14:tracePt t="170614" x="8943975" y="2097088"/>
          <p14:tracePt t="170622" x="8943975" y="2025650"/>
          <p14:tracePt t="170631" x="8943975" y="2001838"/>
          <p14:tracePt t="170639" x="8943975" y="1952625"/>
          <p14:tracePt t="170647" x="8943975" y="1941513"/>
          <p14:tracePt t="170656" x="8956675" y="1905000"/>
          <p14:tracePt t="170672" x="8980488" y="1868488"/>
          <p14:tracePt t="170679" x="8993188" y="1831975"/>
          <p14:tracePt t="170689" x="9029700" y="1797050"/>
          <p14:tracePt t="170695" x="9053513" y="1784350"/>
          <p14:tracePt t="170705" x="9064625" y="1760538"/>
          <p14:tracePt t="170712" x="9077325" y="1747838"/>
          <p14:tracePt t="170719" x="9101138" y="1687513"/>
          <p14:tracePt t="170729" x="9148763" y="1676400"/>
          <p14:tracePt t="170735" x="9185275" y="1676400"/>
          <p14:tracePt t="170744" x="9209088" y="1663700"/>
          <p14:tracePt t="170751" x="9258300" y="1663700"/>
          <p14:tracePt t="170759" x="9269413" y="1651000"/>
          <p14:tracePt t="170767" x="9282113" y="1639888"/>
          <p14:tracePt t="170783" x="9294813" y="1627188"/>
          <p14:tracePt t="170791" x="9329738" y="1627188"/>
          <p14:tracePt t="170808" x="9378950" y="1627188"/>
          <p14:tracePt t="170815" x="9415463" y="1627188"/>
          <p14:tracePt t="170822" x="9439275" y="1627188"/>
          <p14:tracePt t="170831" x="9486900" y="1663700"/>
          <p14:tracePt t="170839" x="9523413" y="1687513"/>
          <p14:tracePt t="170847" x="9607550" y="1724025"/>
          <p14:tracePt t="170855" x="9655175" y="1747838"/>
          <p14:tracePt t="170863" x="9680575" y="1797050"/>
          <p14:tracePt t="170872" x="9704388" y="1797050"/>
          <p14:tracePt t="170879" x="9775825" y="1857375"/>
          <p14:tracePt t="170888" x="9775825" y="1868488"/>
          <p14:tracePt t="170895" x="9788525" y="1892300"/>
          <p14:tracePt t="170905" x="9801225" y="1905000"/>
          <p14:tracePt t="170924" x="9825038" y="1928813"/>
          <p14:tracePt t="170928" x="9836150" y="1941513"/>
          <p14:tracePt t="170944" x="9896475" y="1976438"/>
          <p14:tracePt t="170968" x="9909175" y="1989138"/>
          <p14:tracePt t="170975" x="9909175" y="2012950"/>
          <p14:tracePt t="170991" x="9909175" y="2036763"/>
          <p14:tracePt t="170999" x="9909175" y="2062163"/>
          <p14:tracePt t="171007" x="9909175" y="2109788"/>
          <p14:tracePt t="171015" x="9909175" y="2146300"/>
          <p14:tracePt t="171022" x="9848850" y="2217738"/>
          <p14:tracePt t="171031" x="9848850" y="2254250"/>
          <p14:tracePt t="171040" x="9848850" y="2314575"/>
          <p14:tracePt t="171047" x="9848850" y="2351088"/>
          <p14:tracePt t="171056" x="9836150" y="2411413"/>
          <p14:tracePt t="171063" x="9836150" y="2422525"/>
          <p14:tracePt t="171079" x="9836150" y="2447925"/>
          <p14:tracePt t="171089" x="9812338" y="2447925"/>
          <p14:tracePt t="171111" x="9788525" y="2447925"/>
          <p14:tracePt t="171119" x="9764713" y="2459038"/>
          <p14:tracePt t="171127" x="9740900" y="2482850"/>
          <p14:tracePt t="171143" x="9704388" y="2519363"/>
          <p14:tracePt t="171159" x="9680575" y="2555875"/>
          <p14:tracePt t="171175" x="9655175" y="2579688"/>
          <p14:tracePt t="171183" x="9655175" y="2592388"/>
          <p14:tracePt t="171191" x="9620250" y="2603500"/>
          <p14:tracePt t="171391" x="9607550" y="2616200"/>
          <p14:tracePt t="171639" x="9594850" y="2616200"/>
          <p14:tracePt t="172303" x="9571038" y="2616200"/>
          <p14:tracePt t="172311" x="9559925" y="2616200"/>
          <p14:tracePt t="173183" x="9547225" y="2616200"/>
          <p14:tracePt t="174431" x="9534525" y="2616200"/>
          <p14:tracePt t="174439" x="9523413" y="2640013"/>
          <p14:tracePt t="174448" x="9510713" y="2652713"/>
          <p14:tracePt t="174456" x="9499600" y="2663825"/>
          <p14:tracePt t="175375" x="9499600" y="2652713"/>
          <p14:tracePt t="175391" x="9499600" y="2616200"/>
          <p14:tracePt t="175415" x="9510713" y="2603500"/>
          <p14:tracePt t="177906" x="9510713" y="2592388"/>
          <p14:tracePt t="177913" x="9510713" y="2579688"/>
          <p14:tracePt t="182263" x="9510713" y="2592388"/>
          <p14:tracePt t="182272" x="9523413" y="2603500"/>
          <p14:tracePt t="182289" x="9523413" y="2616200"/>
          <p14:tracePt t="182297" x="9523413" y="2628900"/>
          <p14:tracePt t="182312" x="9523413" y="2652713"/>
          <p14:tracePt t="182320" x="9534525" y="2700338"/>
          <p14:tracePt t="182329" x="9547225" y="2700338"/>
          <p14:tracePt t="182335" x="9547225" y="2713038"/>
          <p14:tracePt t="182344" x="9547225" y="2736850"/>
          <p14:tracePt t="182352" x="9547225" y="2747963"/>
          <p14:tracePt t="182358" x="9547225" y="2773363"/>
          <p14:tracePt t="182366" x="9547225" y="2820988"/>
          <p14:tracePt t="182374" x="9547225" y="2844800"/>
          <p14:tracePt t="182390" x="9547225" y="2881313"/>
          <p14:tracePt t="182398" x="9559925" y="2905125"/>
          <p14:tracePt t="182406" x="9559925" y="2928938"/>
          <p14:tracePt t="182413" x="9571038" y="2978150"/>
          <p14:tracePt t="182421" x="9571038" y="3001963"/>
          <p14:tracePt t="182430" x="9571038" y="3025775"/>
          <p14:tracePt t="182437" x="9594850" y="3086100"/>
          <p14:tracePt t="182445" x="9594850" y="3109913"/>
          <p14:tracePt t="182454" x="9594850" y="3146425"/>
          <p14:tracePt t="182461" x="9594850" y="3170238"/>
          <p14:tracePt t="182470" x="9644063" y="3254375"/>
          <p14:tracePt t="182478" x="9644063" y="3314700"/>
          <p14:tracePt t="182486" x="9655175" y="3363913"/>
          <p14:tracePt t="182494" x="9667875" y="3400425"/>
          <p14:tracePt t="182502" x="9680575" y="3448050"/>
          <p14:tracePt t="182510" x="9691688" y="3448050"/>
          <p14:tracePt t="182518" x="9691688" y="3460750"/>
          <p14:tracePt t="182526" x="9691688" y="3495675"/>
          <p14:tracePt t="182534" x="9704388" y="3508375"/>
          <p14:tracePt t="182550" x="9704388" y="3521075"/>
          <p14:tracePt t="182566" x="9728200" y="3556000"/>
          <p14:tracePt t="182590" x="9728200" y="3568700"/>
          <p14:tracePt t="182598" x="9728200" y="3629025"/>
          <p14:tracePt t="182606" x="9728200" y="3676650"/>
          <p14:tracePt t="182615" x="9728200" y="3725863"/>
          <p14:tracePt t="182623" x="9728200" y="3760788"/>
          <p14:tracePt t="182631" x="9728200" y="3786188"/>
          <p14:tracePt t="182639" x="9728200" y="3870325"/>
          <p14:tracePt t="182647" x="9728200" y="3941763"/>
          <p14:tracePt t="182656" x="9728200" y="3990975"/>
          <p14:tracePt t="182663" x="9728200" y="4038600"/>
          <p14:tracePt t="182672" x="9728200" y="4051300"/>
          <p14:tracePt t="182679" x="9728200" y="4075113"/>
          <p14:tracePt t="182689" x="9740900" y="4135438"/>
          <p14:tracePt t="182695" x="9752013" y="4146550"/>
          <p14:tracePt t="182711" x="9752013" y="4267200"/>
          <p14:tracePt t="182719" x="9752013" y="4292600"/>
          <p14:tracePt t="182728" x="9752013" y="4316413"/>
          <p14:tracePt t="182735" x="9752013" y="4411663"/>
          <p14:tracePt t="182743" x="9752013" y="4497388"/>
          <p14:tracePt t="182751" x="9740900" y="4581525"/>
          <p14:tracePt t="182759" x="9740900" y="4592638"/>
          <p14:tracePt t="182767" x="9728200" y="4629150"/>
          <p14:tracePt t="182777" x="9728200" y="4641850"/>
          <p14:tracePt t="182783" x="9728200" y="4689475"/>
          <p14:tracePt t="182792" x="9691688" y="4738688"/>
          <p14:tracePt t="182799" x="9680575" y="4749800"/>
          <p14:tracePt t="182807" x="9667875" y="4799013"/>
          <p14:tracePt t="182815" x="9667875" y="4930775"/>
          <p14:tracePt t="182822" x="9667875" y="4991100"/>
          <p14:tracePt t="182831" x="9655175" y="5111750"/>
          <p14:tracePt t="182839" x="9644063" y="5148263"/>
          <p14:tracePt t="182847" x="9620250" y="5208588"/>
          <p14:tracePt t="182855" x="9607550" y="5268913"/>
          <p14:tracePt t="182862" x="9594850" y="5329238"/>
          <p14:tracePt t="182870" x="9594850" y="5340350"/>
          <p14:tracePt t="182878" x="9583738" y="5353050"/>
          <p14:tracePt t="182894" x="9559925" y="5376863"/>
          <p14:tracePt t="182902" x="9559925" y="5389563"/>
          <p14:tracePt t="182925" x="9547225" y="5424488"/>
          <p14:tracePt t="182929" x="9523413" y="5461000"/>
          <p14:tracePt t="182936" x="9523413" y="5521325"/>
          <p14:tracePt t="182944" x="9523413" y="5581650"/>
          <p14:tracePt t="182950" x="9523413" y="5605463"/>
          <p14:tracePt t="182958" x="9523413" y="5665788"/>
          <p14:tracePt t="182966" x="9523413" y="5689600"/>
          <p14:tracePt t="182974" x="9523413" y="5715000"/>
          <p14:tracePt t="182982" x="9523413" y="5726113"/>
          <p14:tracePt t="184663" x="9463088" y="5749925"/>
          <p14:tracePt t="184672" x="9378950" y="5799138"/>
          <p14:tracePt t="184681" x="9282113" y="5835650"/>
          <p14:tracePt t="184688" x="9221788" y="5883275"/>
          <p14:tracePt t="184695" x="9137650" y="5919788"/>
          <p14:tracePt t="184706" x="9040813" y="5956300"/>
          <p14:tracePt t="184711" x="9017000" y="5991225"/>
          <p14:tracePt t="184719" x="8956675" y="6051550"/>
          <p14:tracePt t="184728" x="8909050" y="6076950"/>
          <p14:tracePt t="184735" x="8836025" y="6100763"/>
          <p14:tracePt t="184744" x="8799513" y="6124575"/>
          <p14:tracePt t="184751" x="8788400" y="6135688"/>
          <p14:tracePt t="184760" x="8763000" y="6161088"/>
          <p14:tracePt t="184767" x="8739188" y="6196013"/>
          <p14:tracePt t="184776" x="8678863" y="6196013"/>
          <p14:tracePt t="184793" x="8450263" y="6208713"/>
          <p14:tracePt t="184799" x="8378825" y="6245225"/>
          <p14:tracePt t="184807" x="8269288" y="6281738"/>
          <p14:tracePt t="184815" x="8232775" y="6316663"/>
          <p14:tracePt t="184824" x="8124825" y="6342063"/>
          <p14:tracePt t="184840" x="8064500" y="6365875"/>
          <p14:tracePt t="184856" x="7967663" y="6402388"/>
          <p14:tracePt t="184862" x="7872413" y="6402388"/>
          <p14:tracePt t="184871" x="7702550" y="6437313"/>
          <p14:tracePt t="184878" x="7570788" y="6462713"/>
          <p14:tracePt t="184887" x="7413625" y="6497638"/>
          <p14:tracePt t="184894" x="7280275" y="6546850"/>
          <p14:tracePt t="184902" x="7172325" y="6581775"/>
          <p14:tracePt t="184910" x="7015163" y="6581775"/>
          <p14:tracePt t="184919" x="6919913" y="6630988"/>
          <p14:tracePt t="184927" x="6738938" y="6630988"/>
          <p14:tracePt t="184934" x="6642100" y="6630988"/>
          <p14:tracePt t="184942" x="6413500" y="6654800"/>
          <p14:tracePt t="184950" x="6329363" y="6654800"/>
          <p14:tracePt t="184958" x="6316663" y="6654800"/>
          <p14:tracePt t="184966" x="6269038" y="6654800"/>
          <p14:tracePt t="184974" x="6243638" y="6654800"/>
          <p14:tracePt t="184982" x="6196013" y="6654800"/>
          <p14:tracePt t="184990" x="6124575" y="6667500"/>
          <p14:tracePt t="185007" x="6015038" y="6691313"/>
          <p14:tracePt t="185014" x="6003925" y="6715125"/>
          <p14:tracePt t="185022" x="5943600" y="6738938"/>
          <p14:tracePt t="185030" x="5834063" y="6762750"/>
          <p14:tracePt t="185038" x="5738813" y="6811963"/>
          <p14:tracePt t="185046" x="5653088" y="6835775"/>
          <p14:tracePt t="185055" x="5568950" y="6883400"/>
          <p14:tracePt t="185062" x="5437188" y="6908800"/>
          <p14:tracePt t="185071" x="5376863" y="6908800"/>
          <p14:tracePt t="185078" x="5353050" y="6919913"/>
          <p14:tracePt t="185087" x="5267325" y="6967538"/>
          <p14:tracePt t="185094" x="5243513" y="6980238"/>
          <p14:tracePt t="185104" x="5183188" y="6992938"/>
          <p14:tracePt t="185110" x="5111750" y="6980238"/>
          <p14:tracePt t="185118" x="5075238" y="6980238"/>
          <p14:tracePt t="185126" x="5051425" y="6980238"/>
          <p14:tracePt t="185134" x="5014913" y="6980238"/>
          <p14:tracePt t="185142" x="5002213" y="6980238"/>
          <p14:tracePt t="185296" x="4991100" y="6980238"/>
          <p14:tracePt t="185336" x="4991100" y="7016750"/>
          <p14:tracePt t="185351" x="5002213" y="7027863"/>
          <p14:tracePt t="185359" x="5159375" y="7027863"/>
          <p14:tracePt t="185367" x="5340350" y="7053263"/>
          <p14:tracePt t="185376" x="5472113" y="7053263"/>
          <p14:tracePt t="185383" x="5557838" y="7064375"/>
          <p14:tracePt t="185391" x="5641975" y="7077075"/>
          <p14:tracePt t="185399" x="5726113" y="7077075"/>
          <p14:tracePt t="185406" x="5857875" y="7077075"/>
          <p14:tracePt t="185415" x="6015038" y="7124700"/>
          <p14:tracePt t="185424" x="6124575" y="7137400"/>
          <p14:tracePt t="185432" x="6232525" y="7137400"/>
          <p14:tracePt t="185440" x="6280150" y="7100888"/>
          <p14:tracePt t="185447" x="6400800" y="7088188"/>
          <p14:tracePt t="185457" x="6450013" y="7088188"/>
          <p14:tracePt t="185463" x="6534150" y="7088188"/>
          <p14:tracePt t="185473" x="6557963" y="7088188"/>
          <p14:tracePt t="185495" x="6569075" y="7088188"/>
          <p14:tracePt t="187136" x="6510338" y="7064375"/>
          <p14:tracePt t="187143" x="6400800" y="7040563"/>
          <p14:tracePt t="187151" x="6219825" y="7016750"/>
          <p14:tracePt t="187160" x="6088063" y="7004050"/>
          <p14:tracePt t="187167" x="6075363" y="7004050"/>
          <p14:tracePt t="187175" x="5930900" y="6943725"/>
          <p14:tracePt t="187183" x="5857875" y="6872288"/>
          <p14:tracePt t="187192" x="5678488" y="6788150"/>
          <p14:tracePt t="187199" x="5461000" y="6727825"/>
          <p14:tracePt t="187208" x="5437188" y="6715125"/>
          <p14:tracePt t="187214" x="5437188" y="6702425"/>
          <p14:tracePt t="187230" x="5411788" y="6667500"/>
          <p14:tracePt t="187238" x="5411788" y="6630988"/>
          <p14:tracePt t="187246" x="5411788" y="6581775"/>
          <p14:tracePt t="187255" x="5411788" y="6557963"/>
          <p14:tracePt t="187262" x="5461000" y="6497638"/>
          <p14:tracePt t="187271" x="5472113" y="6437313"/>
          <p14:tracePt t="187278" x="5484813" y="6402388"/>
          <p14:tracePt t="187288" x="5497513" y="6365875"/>
          <p14:tracePt t="187294" x="5545138" y="6305550"/>
          <p14:tracePt t="187310" x="5557838" y="6281738"/>
          <p14:tracePt t="187320" x="5568950" y="6269038"/>
          <p14:tracePt t="187326" x="5568950" y="6245225"/>
          <p14:tracePt t="187334" x="5581650" y="6232525"/>
          <p14:tracePt t="187342" x="5605463" y="6196013"/>
          <p14:tracePt t="187358" x="5618163" y="6172200"/>
          <p14:tracePt t="187366" x="5629275" y="6161088"/>
          <p14:tracePt t="187374" x="5629275" y="6148388"/>
          <p14:tracePt t="187382" x="5653088" y="6124575"/>
          <p14:tracePt t="187390" x="5689600" y="6076950"/>
          <p14:tracePt t="187398" x="5713413" y="6064250"/>
          <p14:tracePt t="187422" x="5726113" y="6051550"/>
          <p14:tracePt t="187438" x="5738813" y="6040438"/>
          <p14:tracePt t="187446" x="5749925" y="6040438"/>
          <p14:tracePt t="187462" x="5749925" y="6016625"/>
          <p14:tracePt t="187472" x="5749925" y="5991225"/>
          <p14:tracePt t="187479" x="5726113" y="5967413"/>
          <p14:tracePt t="187489" x="5713413" y="5930900"/>
          <p14:tracePt t="187495" x="5653088" y="5859463"/>
          <p14:tracePt t="187507" x="5641975" y="5846763"/>
          <p14:tracePt t="187513" x="5618163" y="5810250"/>
          <p14:tracePt t="187520" x="5568950" y="5786438"/>
          <p14:tracePt t="187527" x="5508625" y="5715000"/>
          <p14:tracePt t="187535" x="5411788" y="5665788"/>
          <p14:tracePt t="187542" x="5353050" y="5618163"/>
          <p14:tracePt t="187550" x="5303838" y="5570538"/>
          <p14:tracePt t="187558" x="5232400" y="5473700"/>
          <p14:tracePt t="187566" x="5195888" y="5413375"/>
          <p14:tracePt t="187576" x="5159375" y="5389563"/>
          <p14:tracePt t="187582" x="5146675" y="5376863"/>
          <p14:tracePt t="187590" x="5146675" y="5353050"/>
          <p14:tracePt t="187598" x="5146675" y="5340350"/>
          <p14:tracePt t="187663" x="5146675" y="5329238"/>
          <p14:tracePt t="187687" x="5146675" y="5316538"/>
          <p14:tracePt t="187695" x="5146675" y="5280025"/>
          <p14:tracePt t="187705" x="5146675" y="5268913"/>
          <p14:tracePt t="187712" x="5146675" y="5256213"/>
          <p14:tracePt t="187720" x="5146675" y="5208588"/>
          <p14:tracePt t="187736" x="5146675" y="5172075"/>
          <p14:tracePt t="187927" x="5159375" y="5148263"/>
          <p14:tracePt t="187936" x="5172075" y="5148263"/>
          <p14:tracePt t="187944" x="5172075" y="5159375"/>
          <p14:tracePt t="187951" x="5172075" y="5195888"/>
          <p14:tracePt t="187960" x="5172075" y="5219700"/>
          <p14:tracePt t="187967" x="5172075" y="5268913"/>
          <p14:tracePt t="187983" x="5172075" y="5292725"/>
          <p14:tracePt t="187999" x="5172075" y="5316538"/>
          <p14:tracePt t="188393" x="5207000" y="5303838"/>
          <p14:tracePt t="188401" x="5219700" y="5256213"/>
          <p14:tracePt t="188407" x="5243513" y="5195888"/>
          <p14:tracePt t="188415" x="5327650" y="5159375"/>
          <p14:tracePt t="188423" x="5387975" y="5135563"/>
          <p14:tracePt t="188431" x="5411788" y="5099050"/>
          <p14:tracePt t="188442" x="5497513" y="5087938"/>
          <p14:tracePt t="188447" x="5581650" y="5075238"/>
          <p14:tracePt t="188456" x="5605463" y="5038725"/>
          <p14:tracePt t="188464" x="5689600" y="5027613"/>
          <p14:tracePt t="188472" x="5726113" y="5027613"/>
          <p14:tracePt t="188480" x="5810250" y="4991100"/>
          <p14:tracePt t="188490" x="5943600" y="4954588"/>
          <p14:tracePt t="188497" x="6075363" y="4954588"/>
          <p14:tracePt t="188503" x="6232525" y="4954588"/>
          <p14:tracePt t="188512" x="6269038" y="4954588"/>
          <p14:tracePt t="188519" x="6389688" y="4954588"/>
          <p14:tracePt t="188527" x="6413500" y="4943475"/>
          <p14:tracePt t="188535" x="6497638" y="4943475"/>
          <p14:tracePt t="188544" x="6521450" y="4943475"/>
          <p14:tracePt t="188560" x="6545263" y="4943475"/>
          <p14:tracePt t="188567" x="6569075" y="4943475"/>
          <p14:tracePt t="188615" x="6581775" y="4930775"/>
          <p14:tracePt t="188624" x="6594475" y="4930775"/>
          <p14:tracePt t="188631" x="6618288" y="4930775"/>
          <p14:tracePt t="188640" x="6750050" y="4918075"/>
          <p14:tracePt t="188647" x="6859588" y="4918075"/>
          <p14:tracePt t="188657" x="7112000" y="4918075"/>
          <p14:tracePt t="188663" x="7426325" y="4918075"/>
          <p14:tracePt t="188673" x="7847013" y="4918075"/>
          <p14:tracePt t="188679" x="8378825" y="4918075"/>
          <p14:tracePt t="188690" x="8607425" y="4918075"/>
          <p14:tracePt t="188696" x="8788400" y="4967288"/>
          <p14:tracePt t="188706" x="8943975" y="4967288"/>
          <p14:tracePt t="188712" x="9029700" y="4954588"/>
          <p14:tracePt t="188720" x="9053513" y="4930775"/>
          <p14:tracePt t="189167" x="9029700" y="5027613"/>
          <p14:tracePt t="189175" x="8980488" y="5111750"/>
          <p14:tracePt t="189183" x="8943975" y="5195888"/>
          <p14:tracePt t="189191" x="8943975" y="5245100"/>
          <p14:tracePt t="189199" x="8920163" y="5268913"/>
          <p14:tracePt t="189207" x="8909050" y="5292725"/>
          <p14:tracePt t="189215" x="8872538" y="5340350"/>
          <p14:tracePt t="189224" x="8848725" y="5340350"/>
          <p14:tracePt t="189231" x="8823325" y="5364163"/>
          <p14:tracePt t="189271" x="8823325" y="5376863"/>
          <p14:tracePt t="189295" x="8823325" y="5389563"/>
          <p14:tracePt t="189311" x="8812213" y="5400675"/>
          <p14:tracePt t="208184" x="8788400" y="5424488"/>
          <p14:tracePt t="208192" x="8704263" y="5437188"/>
          <p14:tracePt t="208200" x="8678863" y="5461000"/>
          <p14:tracePt t="208208" x="8594725" y="5521325"/>
          <p14:tracePt t="208239" x="8523288" y="5581650"/>
          <p14:tracePt t="208256" x="8523288" y="5594350"/>
          <p14:tracePt t="208263" x="8523288" y="5630863"/>
          <p14:tracePt t="208273" x="8510588" y="5641975"/>
          <p14:tracePt t="208279" x="8474075" y="5654675"/>
          <p14:tracePt t="208289" x="8462963" y="5715000"/>
          <p14:tracePt t="208295" x="8378825" y="5738813"/>
          <p14:tracePt t="208306" x="8342313" y="5762625"/>
          <p14:tracePt t="208313" x="8293100" y="5775325"/>
          <p14:tracePt t="208319" x="8293100" y="5786438"/>
          <p14:tracePt t="208328" x="8269288" y="5799138"/>
          <p14:tracePt t="208335" x="8208963" y="5810250"/>
          <p14:tracePt t="208343" x="8185150" y="5810250"/>
          <p14:tracePt t="208352" x="8161338" y="5810250"/>
          <p14:tracePt t="208361" x="8148638" y="5810250"/>
          <p14:tracePt t="208367" x="8112125" y="5822950"/>
          <p14:tracePt t="208439" x="8088313" y="5822950"/>
          <p14:tracePt t="208455" x="8064500" y="5822950"/>
          <p14:tracePt t="208463" x="8040688" y="5822950"/>
          <p14:tracePt t="208472" x="7980363" y="5822950"/>
          <p14:tracePt t="208488" x="7956550" y="5822950"/>
          <p14:tracePt t="208495" x="7920038" y="5822950"/>
          <p14:tracePt t="208506" x="7859713" y="5822950"/>
          <p14:tracePt t="208512" x="7812088" y="5799138"/>
          <p14:tracePt t="208519" x="7775575" y="5799138"/>
          <p14:tracePt t="208527" x="7751763" y="5786438"/>
          <p14:tracePt t="208535" x="7666038" y="5762625"/>
          <p14:tracePt t="208545" x="7607300" y="5749925"/>
          <p14:tracePt t="208552" x="7521575" y="5715000"/>
          <p14:tracePt t="208559" x="7426325" y="5665788"/>
          <p14:tracePt t="208567" x="7413625" y="5665788"/>
          <p14:tracePt t="208575" x="7292975" y="5594350"/>
          <p14:tracePt t="208583" x="7245350" y="5581650"/>
          <p14:tracePt t="208599" x="7185025" y="5557838"/>
          <p14:tracePt t="208608" x="7185025" y="5570538"/>
          <p14:tracePt t="208615" x="7185025" y="5557838"/>
          <p14:tracePt t="208679" x="7185025" y="5545138"/>
          <p14:tracePt t="208689" x="7185025" y="5473700"/>
          <p14:tracePt t="208695" x="7185025" y="5461000"/>
          <p14:tracePt t="208705" x="7185025" y="5400675"/>
          <p14:tracePt t="208712" x="7185025" y="5353050"/>
          <p14:tracePt t="208719" x="7185025" y="5303838"/>
          <p14:tracePt t="208727" x="7185025" y="5268913"/>
          <p14:tracePt t="208743" x="7185025" y="5219700"/>
          <p14:tracePt t="208751" x="7185025" y="5195888"/>
          <p14:tracePt t="208759" x="7221538" y="5172075"/>
          <p14:tracePt t="208767" x="7221538" y="5159375"/>
          <p14:tracePt t="208776" x="7245350" y="5111750"/>
          <p14:tracePt t="208783" x="7269163" y="5075238"/>
          <p14:tracePt t="208791" x="7316788" y="5064125"/>
          <p14:tracePt t="208799" x="7353300" y="5038725"/>
          <p14:tracePt t="208808" x="7366000" y="5014913"/>
          <p14:tracePt t="208816" x="7413625" y="4978400"/>
          <p14:tracePt t="208823" x="7426325" y="4943475"/>
          <p14:tracePt t="208831" x="7461250" y="4894263"/>
          <p14:tracePt t="208838" x="7510463" y="4833938"/>
          <p14:tracePt t="208846" x="7546975" y="4786313"/>
          <p14:tracePt t="208854" x="7618413" y="4689475"/>
          <p14:tracePt t="208862" x="7666038" y="4665663"/>
          <p14:tracePt t="208871" x="7678738" y="4652963"/>
          <p14:tracePt t="208878" x="7715250" y="4618038"/>
          <p14:tracePt t="208887" x="7726363" y="4618038"/>
          <p14:tracePt t="208894" x="7799388" y="4568825"/>
          <p14:tracePt t="208902" x="7859713" y="4557713"/>
          <p14:tracePt t="208918" x="7872413" y="4557713"/>
          <p14:tracePt t="208926" x="7907338" y="4545013"/>
          <p14:tracePt t="208934" x="7920038" y="4545013"/>
          <p14:tracePt t="208942" x="7932738" y="4545013"/>
          <p14:tracePt t="208950" x="7943850" y="4545013"/>
          <p14:tracePt t="208958" x="7993063" y="4545013"/>
          <p14:tracePt t="208966" x="8004175" y="4545013"/>
          <p14:tracePt t="208975" x="8016875" y="4557713"/>
          <p14:tracePt t="208982" x="8016875" y="4568825"/>
          <p14:tracePt t="208998" x="8040688" y="4605338"/>
          <p14:tracePt t="209008" x="8088313" y="4652963"/>
          <p14:tracePt t="209014" x="8088313" y="4713288"/>
          <p14:tracePt t="209023" x="8051800" y="4738688"/>
          <p14:tracePt t="209030" x="8064500" y="4786313"/>
          <p14:tracePt t="209046" x="8064500" y="4833938"/>
          <p14:tracePt t="209062" x="8064500" y="4883150"/>
          <p14:tracePt t="209078" x="8064500" y="4906963"/>
          <p14:tracePt t="209094" x="8064500" y="4954588"/>
          <p14:tracePt t="209103" x="8064500" y="4978400"/>
          <p14:tracePt t="209110" x="8051800" y="5014913"/>
          <p14:tracePt t="209118" x="8027988" y="5075238"/>
          <p14:tracePt t="209126" x="7993063" y="5111750"/>
          <p14:tracePt t="209134" x="7956550" y="5148263"/>
          <p14:tracePt t="209142" x="7907338" y="5195888"/>
          <p14:tracePt t="209150" x="7872413" y="5256213"/>
          <p14:tracePt t="209158" x="7812088" y="5303838"/>
          <p14:tracePt t="209166" x="7775575" y="5353050"/>
          <p14:tracePt t="209176" x="7715250" y="5400675"/>
          <p14:tracePt t="209182" x="7691438" y="5400675"/>
          <p14:tracePt t="209192" x="7642225" y="5413375"/>
          <p14:tracePt t="209198" x="7594600" y="5424488"/>
          <p14:tracePt t="209208" x="7534275" y="5424488"/>
          <p14:tracePt t="209214" x="7521575" y="5424488"/>
          <p14:tracePt t="209222" x="7497763" y="5424488"/>
          <p14:tracePt t="209239" x="7437438" y="5424488"/>
          <p14:tracePt t="209246" x="7400925" y="5424488"/>
          <p14:tracePt t="209262" x="7400925" y="5413375"/>
          <p14:tracePt t="209271" x="7377113" y="5353050"/>
          <p14:tracePt t="209278" x="7353300" y="5316538"/>
          <p14:tracePt t="209287" x="7353300" y="5280025"/>
          <p14:tracePt t="209294" x="7353300" y="5256213"/>
          <p14:tracePt t="209303" x="7353300" y="5208588"/>
          <p14:tracePt t="209310" x="7353300" y="5184775"/>
          <p14:tracePt t="209318" x="7353300" y="5135563"/>
          <p14:tracePt t="209326" x="7353300" y="5087938"/>
          <p14:tracePt t="209334" x="7353300" y="5051425"/>
          <p14:tracePt t="209342" x="7353300" y="5003800"/>
          <p14:tracePt t="209350" x="7353300" y="4991100"/>
          <p14:tracePt t="209360" x="7389813" y="4918075"/>
          <p14:tracePt t="209367" x="7400925" y="4918075"/>
          <p14:tracePt t="209377" x="7413625" y="4906963"/>
          <p14:tracePt t="209383" x="7461250" y="4894263"/>
          <p14:tracePt t="209399" x="7473950" y="4883150"/>
          <p14:tracePt t="209415" x="7497763" y="4870450"/>
          <p14:tracePt t="209441" x="7521575" y="4894263"/>
          <p14:tracePt t="209447" x="7558088" y="5014913"/>
          <p14:tracePt t="209457" x="7594600" y="5135563"/>
          <p14:tracePt t="209463" x="7618413" y="5208588"/>
          <p14:tracePt t="209473" x="7618413" y="5292725"/>
          <p14:tracePt t="209479" x="7618413" y="5316538"/>
          <p14:tracePt t="209490" x="7618413" y="5364163"/>
          <p14:tracePt t="209511" x="7581900" y="5400675"/>
          <p14:tracePt t="209519" x="7546975" y="5437188"/>
          <p14:tracePt t="209528" x="7521575" y="5437188"/>
          <p14:tracePt t="209535" x="7461250" y="5437188"/>
          <p14:tracePt t="209544" x="7400925" y="5437188"/>
          <p14:tracePt t="209551" x="7340600" y="5437188"/>
          <p14:tracePt t="209559" x="7329488" y="5437188"/>
          <p14:tracePt t="209575" x="7292975" y="5413375"/>
          <p14:tracePt t="209583" x="7269163" y="5389563"/>
          <p14:tracePt t="209591" x="7245350" y="5340350"/>
          <p14:tracePt t="209599" x="7221538" y="5329238"/>
          <p14:tracePt t="209606" x="7208838" y="5303838"/>
          <p14:tracePt t="209615" x="7172325" y="5280025"/>
          <p14:tracePt t="209631" x="7161213" y="5219700"/>
          <p14:tracePt t="209641" x="7161213" y="5184775"/>
          <p14:tracePt t="209647" x="7148513" y="5135563"/>
          <p14:tracePt t="209657" x="7112000" y="5075238"/>
          <p14:tracePt t="209663" x="7112000" y="5014913"/>
          <p14:tracePt t="209673" x="7112000" y="4954588"/>
          <p14:tracePt t="209679" x="7112000" y="4918075"/>
          <p14:tracePt t="209689" x="7112000" y="4857750"/>
          <p14:tracePt t="209695" x="7135813" y="4822825"/>
          <p14:tracePt t="209705" x="7135813" y="4799013"/>
          <p14:tracePt t="209711" x="7161213" y="4749800"/>
          <p14:tracePt t="209719" x="7161213" y="4738688"/>
          <p14:tracePt t="209728" x="7185025" y="4713288"/>
          <p14:tracePt t="209744" x="7196138" y="4713288"/>
          <p14:tracePt t="209751" x="7208838" y="4702175"/>
          <p14:tracePt t="209761" x="7232650" y="4702175"/>
          <p14:tracePt t="209767" x="7292975" y="4702175"/>
          <p14:tracePt t="209776" x="7329488" y="4702175"/>
          <p14:tracePt t="209783" x="7413625" y="4738688"/>
          <p14:tracePt t="209791" x="7510463" y="4833938"/>
          <p14:tracePt t="209800" x="7534275" y="4883150"/>
          <p14:tracePt t="209807" x="7607300" y="4967288"/>
          <p14:tracePt t="209815" x="7618413" y="5003800"/>
          <p14:tracePt t="209823" x="7618413" y="5064125"/>
          <p14:tracePt t="209831" x="7642225" y="5087938"/>
          <p14:tracePt t="209840" x="7642225" y="5111750"/>
          <p14:tracePt t="209847" x="7642225" y="5135563"/>
          <p14:tracePt t="209863" x="7642225" y="5148263"/>
          <p14:tracePt t="209872" x="7642225" y="5172075"/>
          <p14:tracePt t="209880" x="7642225" y="5184775"/>
          <p14:tracePt t="209890" x="7642225" y="5195888"/>
          <p14:tracePt t="209896" x="7631113" y="5208588"/>
          <p14:tracePt t="209906" x="7581900" y="5208588"/>
          <p14:tracePt t="209925" x="7389813" y="5184775"/>
          <p14:tracePt t="209929" x="7329488" y="5172075"/>
          <p14:tracePt t="209935" x="7256463" y="5099050"/>
          <p14:tracePt t="209943" x="7245350" y="5075238"/>
          <p14:tracePt t="209951" x="7208838" y="5027613"/>
          <p14:tracePt t="209958" x="7161213" y="5014913"/>
          <p14:tracePt t="209966" x="7148513" y="5003800"/>
          <p14:tracePt t="209974" x="7135813" y="4967288"/>
          <p14:tracePt t="209981" x="7112000" y="4943475"/>
          <p14:tracePt t="209989" x="7088188" y="4906963"/>
          <p14:tracePt t="209997" x="7064375" y="4870450"/>
          <p14:tracePt t="210005" x="7051675" y="4822825"/>
          <p14:tracePt t="210022" x="7051675" y="4810125"/>
          <p14:tracePt t="210030" x="7051675" y="4738688"/>
          <p14:tracePt t="210038" x="7051675" y="4702175"/>
          <p14:tracePt t="210047" x="7075488" y="4652963"/>
          <p14:tracePt t="210055" x="7112000" y="4641850"/>
          <p14:tracePt t="210063" x="7172325" y="4629150"/>
          <p14:tracePt t="210071" x="7256463" y="4605338"/>
          <p14:tracePt t="210079" x="7340600" y="4605338"/>
          <p14:tracePt t="210088" x="7353300" y="4605338"/>
          <p14:tracePt t="210111" x="7377113" y="4605338"/>
          <p14:tracePt t="210118" x="7400925" y="4605338"/>
          <p14:tracePt t="210127" x="7426325" y="4605338"/>
          <p14:tracePt t="210134" x="7426325" y="4665663"/>
          <p14:tracePt t="210143" x="7426325" y="4678363"/>
          <p14:tracePt t="210150" x="7426325" y="4702175"/>
          <p14:tracePt t="210159" x="7426325" y="4738688"/>
          <p14:tracePt t="210166" x="7426325" y="4762500"/>
          <p14:tracePt t="210175" x="7426325" y="4810125"/>
          <p14:tracePt t="210182" x="7413625" y="4822825"/>
          <p14:tracePt t="210199" x="7377113" y="4822825"/>
          <p14:tracePt t="210215" x="7353300" y="4822825"/>
          <p14:tracePt t="210222" x="7340600" y="4822825"/>
          <p14:tracePt t="210231" x="7280275" y="4786313"/>
          <p14:tracePt t="210238" x="7256463" y="4762500"/>
          <p14:tracePt t="210247" x="7208838" y="4713288"/>
          <p14:tracePt t="210255" x="7196138" y="4713288"/>
          <p14:tracePt t="210263" x="7185025" y="4665663"/>
          <p14:tracePt t="210271" x="7161213" y="4641850"/>
          <p14:tracePt t="210279" x="7161213" y="4629150"/>
          <p14:tracePt t="210288" x="7148513" y="4605338"/>
          <p14:tracePt t="210359" x="7172325" y="4629150"/>
          <p14:tracePt t="210367" x="7221538" y="4665663"/>
          <p14:tracePt t="210376" x="7269163" y="4713288"/>
          <p14:tracePt t="210384" x="7269163" y="4738688"/>
          <p14:tracePt t="210392" x="7292975" y="4762500"/>
          <p14:tracePt t="210409" x="7292975" y="4773613"/>
          <p14:tracePt t="210415" x="7292975" y="4799013"/>
          <p14:tracePt t="210423" x="7292975" y="4810125"/>
          <p14:tracePt t="210439" x="7292975" y="4822825"/>
          <p14:tracePt t="210457" x="7292975" y="4833938"/>
          <p14:tracePt t="210463" x="7292975" y="4846638"/>
          <p14:tracePt t="210488" x="7280275" y="4857750"/>
          <p14:tracePt t="210504" x="7269163" y="4870450"/>
          <p14:tracePt t="210527" x="7269163" y="4883150"/>
          <p14:tracePt t="210544" x="7256463" y="4883150"/>
          <p14:tracePt t="213615" x="7256463" y="4870450"/>
          <p14:tracePt t="213631" x="7256463" y="4857750"/>
          <p14:tracePt t="215647" x="7269163" y="4846638"/>
          <p14:tracePt t="215656" x="7232650" y="4786313"/>
          <p14:tracePt t="215662" x="7135813" y="4713288"/>
          <p14:tracePt t="215670" x="7004050" y="4678363"/>
          <p14:tracePt t="215678" x="6859588" y="4618038"/>
          <p14:tracePt t="215687" x="6678613" y="4532313"/>
          <p14:tracePt t="215694" x="6629400" y="4521200"/>
          <p14:tracePt t="215704" x="6484938" y="4484688"/>
          <p14:tracePt t="215711" x="6389688" y="4340225"/>
          <p14:tracePt t="215720" x="6208713" y="4303713"/>
          <p14:tracePt t="215728" x="6064250" y="4195763"/>
          <p14:tracePt t="215736" x="5689600" y="4098925"/>
          <p14:tracePt t="215744" x="5437188" y="3967163"/>
          <p14:tracePt t="215750" x="4471988" y="3544888"/>
          <p14:tracePt t="215758" x="3616325" y="3206750"/>
          <p14:tracePt t="215766" x="2892425" y="2736850"/>
          <p14:tracePt t="215775" x="1905000" y="2146300"/>
          <p14:tracePt t="215782" x="1181100" y="1711325"/>
          <p14:tracePt t="215791" x="385763" y="138588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287127" y="995455"/>
            <a:ext cx="9866734" cy="1442703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35819" indent="-321469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858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0022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3145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289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32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576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3719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AB37FE0F-9A4D-4461-A6BF-F32F7B4F09C7}" type="slidenum">
              <a:rPr lang="ja-JP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13</a:t>
            </a:fld>
            <a:endParaRPr lang="ja-JP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grpSp>
        <p:nvGrpSpPr>
          <p:cNvPr id="14" name="グループ化 13"/>
          <p:cNvGrpSpPr/>
          <p:nvPr/>
        </p:nvGrpSpPr>
        <p:grpSpPr>
          <a:xfrm>
            <a:off x="0" y="-16"/>
            <a:ext cx="10440988" cy="676916"/>
            <a:chOff x="0" y="-15"/>
            <a:chExt cx="9144000" cy="613957"/>
          </a:xfrm>
        </p:grpSpPr>
        <p:sp>
          <p:nvSpPr>
            <p:cNvPr id="15" name="正方形/長方形 14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タイトル 1"/>
            <p:cNvSpPr txBox="1">
              <a:spLocks/>
            </p:cNvSpPr>
            <p:nvPr/>
          </p:nvSpPr>
          <p:spPr>
            <a:xfrm>
              <a:off x="0" y="65302"/>
              <a:ext cx="9144000" cy="5486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ja-JP" altLang="en-US" sz="4500" dirty="0">
                  <a:solidFill>
                    <a:srgbClr val="00B050"/>
                  </a:solidFill>
                </a:rPr>
                <a:t>レイノルズ平均</a:t>
              </a:r>
            </a:p>
          </p:txBody>
        </p:sp>
      </p:grp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27" y="1139750"/>
            <a:ext cx="2607678" cy="44836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37" y="1588119"/>
            <a:ext cx="10091714" cy="87011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29EB934-8902-4EF2-B5FD-63ABF8F43D14}"/>
              </a:ext>
            </a:extLst>
          </p:cNvPr>
          <p:cNvSpPr txBox="1"/>
          <p:nvPr/>
        </p:nvSpPr>
        <p:spPr>
          <a:xfrm>
            <a:off x="287127" y="2503419"/>
            <a:ext cx="9866734" cy="1888979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>
              <a:buClr>
                <a:srgbClr val="0070C0"/>
              </a:buClr>
            </a:pPr>
            <a:r>
              <a:rPr lang="ja-JP" altLang="en-US" sz="2900" dirty="0"/>
              <a:t>→上層を減速し，下層を加速．</a:t>
            </a:r>
            <a:endParaRPr lang="en-US" altLang="ja-JP" sz="2900" dirty="0"/>
          </a:p>
          <a:p>
            <a:pPr>
              <a:buClr>
                <a:srgbClr val="0070C0"/>
              </a:buClr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2900" dirty="0"/>
              <a:t>同様に，レイノルズ平均した熱力学方程式は</a:t>
            </a: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ED4EAA3-E3C0-4591-AA48-C7C1A3B5F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5362" y="4042995"/>
            <a:ext cx="5013525" cy="816616"/>
          </a:xfrm>
          <a:prstGeom prst="rect">
            <a:avLst/>
          </a:prstGeom>
        </p:spPr>
      </p:pic>
      <p:sp>
        <p:nvSpPr>
          <p:cNvPr id="17" name="円/楕円 16"/>
          <p:cNvSpPr/>
          <p:nvPr/>
        </p:nvSpPr>
        <p:spPr>
          <a:xfrm>
            <a:off x="6812317" y="3960251"/>
            <a:ext cx="670392" cy="5869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A20F873F-BD6A-4CA1-B794-61D3DC97A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15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866"/>
    </mc:Choice>
    <mc:Fallback>
      <p:transition spd="slow" advTm="131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7" x="338138" y="1530350"/>
          <p14:tracePt t="836" x="312738" y="1530350"/>
          <p14:tracePt t="844" x="277813" y="1530350"/>
          <p14:tracePt t="851" x="228600" y="1495425"/>
          <p14:tracePt t="867" x="168275" y="1470025"/>
          <p14:tracePt t="891" x="144463" y="1458913"/>
          <p14:tracePt t="908" x="133350" y="1458913"/>
          <p14:tracePt t="931" x="96838" y="1411288"/>
          <p14:tracePt t="972" x="60325" y="1385888"/>
          <p14:tracePt t="1012" x="36513" y="1362075"/>
          <p14:tracePt t="1267" x="36513" y="1350963"/>
          <p14:tracePt t="1275" x="47625" y="1350963"/>
          <p14:tracePt t="1293" x="60325" y="1350963"/>
          <p14:tracePt t="1300" x="73025" y="1350963"/>
          <p14:tracePt t="1372" x="84138" y="1350963"/>
          <p14:tracePt t="4212" x="107950" y="1350963"/>
          <p14:tracePt t="4467" x="107950" y="1362075"/>
          <p14:tracePt t="4491" x="107950" y="1374775"/>
          <p14:tracePt t="4508" x="107950" y="1411288"/>
          <p14:tracePt t="4524" x="107950" y="1422400"/>
          <p14:tracePt t="4556" x="107950" y="1458913"/>
          <p14:tracePt t="4572" x="107950" y="1482725"/>
          <p14:tracePt t="4620" x="107950" y="1519238"/>
          <p14:tracePt t="5043" x="107950" y="1530350"/>
          <p14:tracePt t="5052" x="120650" y="1530350"/>
          <p14:tracePt t="5059" x="144463" y="1530350"/>
          <p14:tracePt t="5067" x="168275" y="1530350"/>
          <p14:tracePt t="5077" x="217488" y="1530350"/>
          <p14:tracePt t="5083" x="228600" y="1543050"/>
          <p14:tracePt t="5100" x="241300" y="1543050"/>
          <p14:tracePt t="5156" x="252413" y="1543050"/>
          <p14:tracePt t="5188" x="277813" y="1543050"/>
          <p14:tracePt t="5196" x="288925" y="1543050"/>
          <p14:tracePt t="5323" x="301625" y="1543050"/>
          <p14:tracePt t="5341" x="312738" y="1543050"/>
          <p14:tracePt t="5427" x="325438" y="1543050"/>
          <p14:tracePt t="5468" x="338138" y="1543050"/>
          <p14:tracePt t="5475" x="349250" y="1543050"/>
          <p14:tracePt t="5523" x="361950" y="1543050"/>
          <p14:tracePt t="5541" x="409575" y="1543050"/>
          <p14:tracePt t="5556" x="422275" y="1543050"/>
          <p14:tracePt t="5652" x="446088" y="1543050"/>
          <p14:tracePt t="5675" x="458788" y="1543050"/>
          <p14:tracePt t="5691" x="469900" y="1543050"/>
          <p14:tracePt t="5706" x="482600" y="1543050"/>
          <p14:tracePt t="5722" x="506413" y="1543050"/>
          <p14:tracePt t="5763" x="530225" y="1543050"/>
          <p14:tracePt t="5804" x="542925" y="1543050"/>
          <p14:tracePt t="5811" x="554038" y="1555750"/>
          <p14:tracePt t="5827" x="566738" y="1555750"/>
          <p14:tracePt t="5851" x="590550" y="1555750"/>
          <p14:tracePt t="5869" x="614363" y="1555750"/>
          <p14:tracePt t="5900" x="627063" y="1555750"/>
          <p14:tracePt t="5916" x="638175" y="1555750"/>
          <p14:tracePt t="5931" x="650875" y="1555750"/>
          <p14:tracePt t="5939" x="674688" y="1555750"/>
          <p14:tracePt t="5946" x="687388" y="1555750"/>
          <p14:tracePt t="5970" x="711200" y="1555750"/>
          <p14:tracePt t="5978" x="735013" y="1555750"/>
          <p14:tracePt t="6011" x="747713" y="1555750"/>
          <p14:tracePt t="6019" x="758825" y="1555750"/>
          <p14:tracePt t="6026" x="795338" y="1555750"/>
          <p14:tracePt t="6034" x="808038" y="1555750"/>
          <p14:tracePt t="6050" x="819150" y="1555750"/>
          <p14:tracePt t="6058" x="855663" y="1566863"/>
          <p14:tracePt t="6091" x="915988" y="1579563"/>
          <p14:tracePt t="6131" x="928688" y="1603375"/>
          <p14:tracePt t="6156" x="939800" y="1603375"/>
          <p14:tracePt t="6164" x="952500" y="1603375"/>
          <p14:tracePt t="6171" x="952500" y="1616075"/>
          <p14:tracePt t="6372" x="976313" y="1616075"/>
          <p14:tracePt t="6411" x="989013" y="1616075"/>
          <p14:tracePt t="6427" x="1000125" y="1616075"/>
          <p14:tracePt t="6435" x="1012825" y="1616075"/>
          <p14:tracePt t="6451" x="1049338" y="1616075"/>
          <p14:tracePt t="6467" x="1060450" y="1616075"/>
          <p14:tracePt t="6483" x="1073150" y="1616075"/>
          <p14:tracePt t="6492" x="1096963" y="1616075"/>
          <p14:tracePt t="6508" x="1109663" y="1603375"/>
          <p14:tracePt t="6547" x="1144588" y="1603375"/>
          <p14:tracePt t="6564" x="1157288" y="1603375"/>
          <p14:tracePt t="6571" x="1169988" y="1603375"/>
          <p14:tracePt t="6580" x="1181100" y="1603375"/>
          <p14:tracePt t="6683" x="1193800" y="1590675"/>
          <p14:tracePt t="6699" x="1204913" y="1579563"/>
          <p14:tracePt t="6715" x="1217613" y="1579563"/>
          <p14:tracePt t="6731" x="1230313" y="1579563"/>
          <p14:tracePt t="6764" x="1241425" y="1566863"/>
          <p14:tracePt t="6788" x="1254125" y="1555750"/>
          <p14:tracePt t="6795" x="1265238" y="1530350"/>
          <p14:tracePt t="6811" x="1265238" y="1519238"/>
          <p14:tracePt t="6820" x="1265238" y="1506538"/>
          <p14:tracePt t="6835" x="1265238" y="1482725"/>
          <p14:tracePt t="6846" x="1265238" y="1470025"/>
          <p14:tracePt t="6851" x="1290638" y="1411288"/>
          <p14:tracePt t="6860" x="1290638" y="1374775"/>
          <p14:tracePt t="6867" x="1290638" y="1362075"/>
          <p14:tracePt t="6877" x="1290638" y="1350963"/>
          <p14:tracePt t="6883" x="1290638" y="1301750"/>
          <p14:tracePt t="6894" x="1301750" y="1265238"/>
          <p14:tracePt t="6899" x="1301750" y="1217613"/>
          <p14:tracePt t="6916" x="1314450" y="1169988"/>
          <p14:tracePt t="6926" x="1314450" y="1157288"/>
          <p14:tracePt t="6932" x="1314450" y="1144588"/>
          <p14:tracePt t="7099" x="1314450" y="1133475"/>
          <p14:tracePt t="7108" x="1301750" y="1133475"/>
          <p14:tracePt t="7125" x="1290638" y="1133475"/>
          <p14:tracePt t="7132" x="1277938" y="1133475"/>
          <p14:tracePt t="7140" x="1230313" y="1133475"/>
          <p14:tracePt t="7148" x="1169988" y="1133475"/>
          <p14:tracePt t="7155" x="1120775" y="1133475"/>
          <p14:tracePt t="7163" x="1012825" y="1133475"/>
          <p14:tracePt t="7171" x="963613" y="1133475"/>
          <p14:tracePt t="7180" x="915988" y="1133475"/>
          <p14:tracePt t="7187" x="855663" y="1133475"/>
          <p14:tracePt t="7195" x="819150" y="1133475"/>
          <p14:tracePt t="7203" x="795338" y="1133475"/>
          <p14:tracePt t="7211" x="771525" y="1133475"/>
          <p14:tracePt t="7299" x="723900" y="1133475"/>
          <p14:tracePt t="7451" x="698500" y="1133475"/>
          <p14:tracePt t="7467" x="687388" y="1133475"/>
          <p14:tracePt t="7476" x="674688" y="1133475"/>
          <p14:tracePt t="7531" x="663575" y="1133475"/>
          <p14:tracePt t="7548" x="627063" y="1133475"/>
          <p14:tracePt t="7564" x="603250" y="1133475"/>
          <p14:tracePt t="7580" x="542925" y="1133475"/>
          <p14:tracePt t="7587" x="530225" y="1133475"/>
          <p14:tracePt t="7611" x="506413" y="1133475"/>
          <p14:tracePt t="7619" x="482600" y="1133475"/>
          <p14:tracePt t="7643" x="469900" y="1133475"/>
          <p14:tracePt t="7659" x="446088" y="1133475"/>
          <p14:tracePt t="7667" x="422275" y="1133475"/>
          <p14:tracePt t="7676" x="409575" y="1133475"/>
          <p14:tracePt t="7683" x="398463" y="1133475"/>
          <p14:tracePt t="7692" x="385763" y="1133475"/>
          <p14:tracePt t="8851" x="373063" y="1133475"/>
          <p14:tracePt t="9035" x="373063" y="1144588"/>
          <p14:tracePt t="9291" x="373063" y="1157288"/>
          <p14:tracePt t="9315" x="373063" y="1169988"/>
          <p14:tracePt t="9325" x="373063" y="1193800"/>
          <p14:tracePt t="9691" x="373063" y="1204913"/>
          <p14:tracePt t="9699" x="373063" y="1230313"/>
          <p14:tracePt t="9708" x="373063" y="1254125"/>
          <p14:tracePt t="9716" x="373063" y="1301750"/>
          <p14:tracePt t="9727" x="373063" y="1374775"/>
          <p14:tracePt t="9732" x="373063" y="1422400"/>
          <p14:tracePt t="9742" x="373063" y="1446213"/>
          <p14:tracePt t="9748" x="373063" y="1470025"/>
          <p14:tracePt t="9755" x="373063" y="1506538"/>
          <p14:tracePt t="9764" x="373063" y="1543050"/>
          <p14:tracePt t="9771" x="385763" y="1579563"/>
          <p14:tracePt t="9787" x="385763" y="1616075"/>
          <p14:tracePt t="9797" x="385763" y="1627188"/>
          <p14:tracePt t="9803" x="398463" y="1639888"/>
          <p14:tracePt t="10316" x="409575" y="1639888"/>
          <p14:tracePt t="10348" x="446088" y="1603375"/>
          <p14:tracePt t="10491" x="493713" y="1603375"/>
          <p14:tracePt t="10508" x="554038" y="1603375"/>
          <p14:tracePt t="10516" x="590550" y="1603375"/>
          <p14:tracePt t="10525" x="650875" y="1603375"/>
          <p14:tracePt t="10532" x="723900" y="1603375"/>
          <p14:tracePt t="10540" x="808038" y="1603375"/>
          <p14:tracePt t="10548" x="844550" y="1603375"/>
          <p14:tracePt t="10556" x="868363" y="1603375"/>
          <p14:tracePt t="10564" x="915988" y="1603375"/>
          <p14:tracePt t="10571" x="939800" y="1590675"/>
          <p14:tracePt t="10603" x="952500" y="1579563"/>
          <p14:tracePt t="10619" x="963613" y="1566863"/>
          <p14:tracePt t="10635" x="989013" y="1566863"/>
          <p14:tracePt t="10645" x="1000125" y="1566863"/>
          <p14:tracePt t="10660" x="1012825" y="1566863"/>
          <p14:tracePt t="10668" x="1060450" y="1543050"/>
          <p14:tracePt t="10691" x="1084263" y="1530350"/>
          <p14:tracePt t="10699" x="1096963" y="1530350"/>
          <p14:tracePt t="11133" x="1109663" y="1530350"/>
          <p14:tracePt t="11156" x="1109663" y="1543050"/>
          <p14:tracePt t="11163" x="1109663" y="1555750"/>
          <p14:tracePt t="11179" x="1109663" y="1566863"/>
          <p14:tracePt t="11347" x="1133475" y="1543050"/>
          <p14:tracePt t="11715" x="1144588" y="1555750"/>
          <p14:tracePt t="11835" x="1157288" y="1566863"/>
          <p14:tracePt t="11851" x="1157288" y="1590675"/>
          <p14:tracePt t="11860" x="1157288" y="1603375"/>
          <p14:tracePt t="11963" x="1169988" y="1616075"/>
          <p14:tracePt t="11987" x="1193800" y="1603375"/>
          <p14:tracePt t="11996" x="1204913" y="1579563"/>
          <p14:tracePt t="12004" x="1217613" y="1555750"/>
          <p14:tracePt t="12012" x="1217613" y="1543050"/>
          <p14:tracePt t="12019" x="1217613" y="1506538"/>
          <p14:tracePt t="12028" x="1217613" y="1470025"/>
          <p14:tracePt t="12035" x="1230313" y="1470025"/>
          <p14:tracePt t="12044" x="1241425" y="1422400"/>
          <p14:tracePt t="12059" x="1241425" y="1398588"/>
          <p14:tracePt t="12067" x="1254125" y="1362075"/>
          <p14:tracePt t="12099" x="1290638" y="1338263"/>
          <p14:tracePt t="12115" x="1290638" y="1314450"/>
          <p14:tracePt t="12125" x="1301750" y="1277938"/>
          <p14:tracePt t="12156" x="1314450" y="1265238"/>
          <p14:tracePt t="12235" x="1314450" y="1254125"/>
          <p14:tracePt t="12291" x="1314450" y="1241425"/>
          <p14:tracePt t="12299" x="1314450" y="1230313"/>
          <p14:tracePt t="12308" x="1301750" y="1230313"/>
          <p14:tracePt t="12316" x="1254125" y="1217613"/>
          <p14:tracePt t="12326" x="1169988" y="1217613"/>
          <p14:tracePt t="12331" x="1133475" y="1217613"/>
          <p14:tracePt t="12343" x="1073150" y="1217613"/>
          <p14:tracePt t="12348" x="1012825" y="1217613"/>
          <p14:tracePt t="12356" x="989013" y="1217613"/>
          <p14:tracePt t="12364" x="952500" y="1217613"/>
          <p14:tracePt t="12371" x="915988" y="1217613"/>
          <p14:tracePt t="12380" x="892175" y="1217613"/>
          <p14:tracePt t="12396" x="868363" y="1217613"/>
          <p14:tracePt t="12403" x="819150" y="1217613"/>
          <p14:tracePt t="12414" x="808038" y="1217613"/>
          <p14:tracePt t="12419" x="771525" y="1217613"/>
          <p14:tracePt t="12429" x="735013" y="1217613"/>
          <p14:tracePt t="12435" x="711200" y="1217613"/>
          <p14:tracePt t="12443" x="698500" y="1217613"/>
          <p14:tracePt t="12451" x="674688" y="1217613"/>
          <p14:tracePt t="12460" x="627063" y="1217613"/>
          <p14:tracePt t="12476" x="603250" y="1217613"/>
          <p14:tracePt t="12499" x="566738" y="1217613"/>
          <p14:tracePt t="12547" x="554038" y="1217613"/>
          <p14:tracePt t="12572" x="542925" y="1217613"/>
          <p14:tracePt t="12611" x="530225" y="1217613"/>
          <p14:tracePt t="12644" x="506413" y="1241425"/>
          <p14:tracePt t="12675" x="506413" y="1254125"/>
          <p14:tracePt t="12684" x="506413" y="1265238"/>
          <p14:tracePt t="12707" x="506413" y="1277938"/>
          <p14:tracePt t="12716" x="506413" y="1290638"/>
          <p14:tracePt t="12725" x="506413" y="1325563"/>
          <p14:tracePt t="12733" x="506413" y="1350963"/>
          <p14:tracePt t="12742" x="506413" y="1398588"/>
          <p14:tracePt t="12747" x="506413" y="1422400"/>
          <p14:tracePt t="12756" x="542925" y="1470025"/>
          <p14:tracePt t="12764" x="554038" y="1495425"/>
          <p14:tracePt t="12771" x="566738" y="1506538"/>
          <p14:tracePt t="12781" x="577850" y="1519238"/>
          <p14:tracePt t="12795" x="590550" y="1519238"/>
          <p14:tracePt t="13236" x="603250" y="1519238"/>
          <p14:tracePt t="13243" x="614363" y="1519238"/>
          <p14:tracePt t="13251" x="638175" y="1519238"/>
          <p14:tracePt t="13259" x="650875" y="1519238"/>
          <p14:tracePt t="13348" x="687388" y="1543050"/>
          <p14:tracePt t="13388" x="771525" y="1555750"/>
          <p14:tracePt t="13396" x="879475" y="1555750"/>
          <p14:tracePt t="13403" x="1000125" y="1555750"/>
          <p14:tracePt t="13411" x="1109663" y="1555750"/>
          <p14:tracePt t="13420" x="1193800" y="1555750"/>
          <p14:tracePt t="13428" x="1290638" y="1555750"/>
          <p14:tracePt t="13435" x="1374775" y="1555750"/>
          <p14:tracePt t="13443" x="1435100" y="1555750"/>
          <p14:tracePt t="13451" x="1482725" y="1555750"/>
          <p14:tracePt t="13459" x="1495425" y="1555750"/>
          <p14:tracePt t="13467" x="1506538" y="1555750"/>
          <p14:tracePt t="13477" x="1519238" y="1555750"/>
          <p14:tracePt t="13483" x="1590675" y="1566863"/>
          <p14:tracePt t="13493" x="1676400" y="1590675"/>
          <p14:tracePt t="13499" x="1760538" y="1603375"/>
          <p14:tracePt t="13510" x="1820863" y="1616075"/>
          <p14:tracePt t="13517" x="1892300" y="1616075"/>
          <p14:tracePt t="13525" x="2001838" y="1616075"/>
          <p14:tracePt t="13534" x="2133600" y="1616075"/>
          <p14:tracePt t="13540" x="2157413" y="1616075"/>
          <p14:tracePt t="13548" x="2217738" y="1616075"/>
          <p14:tracePt t="13556" x="2278063" y="1616075"/>
          <p14:tracePt t="13564" x="2314575" y="1616075"/>
          <p14:tracePt t="13571" x="2398713" y="1603375"/>
          <p14:tracePt t="13580" x="2446338" y="1603375"/>
          <p14:tracePt t="13589" x="2495550" y="1603375"/>
          <p14:tracePt t="13596" x="2616200" y="1603375"/>
          <p14:tracePt t="13606" x="2652713" y="1603375"/>
          <p14:tracePt t="13611" x="2747963" y="1603375"/>
          <p14:tracePt t="13619" x="2952750" y="1603375"/>
          <p14:tracePt t="13628" x="3170238" y="1651000"/>
          <p14:tracePt t="13636" x="3327400" y="1676400"/>
          <p14:tracePt t="13643" x="3448050" y="1676400"/>
          <p14:tracePt t="13651" x="3629025" y="1676400"/>
          <p14:tracePt t="13661" x="3736975" y="1687513"/>
          <p14:tracePt t="13667" x="3857625" y="1724025"/>
          <p14:tracePt t="13931" x="3870325" y="1724025"/>
          <p14:tracePt t="13942" x="3857625" y="1724025"/>
          <p14:tracePt t="14291" x="3833813" y="1724025"/>
          <p14:tracePt t="14707" x="3857625" y="1724025"/>
          <p14:tracePt t="14731" x="3881438" y="1711325"/>
          <p14:tracePt t="16996" x="3881438" y="1687513"/>
          <p14:tracePt t="17003" x="3881438" y="1676400"/>
          <p14:tracePt t="17028" x="3894138" y="1651000"/>
          <p14:tracePt t="17036" x="3905250" y="1651000"/>
          <p14:tracePt t="17046" x="3917950" y="1639888"/>
          <p14:tracePt t="17876" x="3917950" y="1627188"/>
          <p14:tracePt t="17987" x="3917950" y="1616075"/>
          <p14:tracePt t="18252" x="3917950" y="1603375"/>
          <p14:tracePt t="18596" x="3929063" y="1603375"/>
          <p14:tracePt t="19139" x="3905250" y="1603375"/>
          <p14:tracePt t="19147" x="3810000" y="1627188"/>
          <p14:tracePt t="19156" x="3724275" y="1627188"/>
          <p14:tracePt t="19164" x="3629025" y="1627188"/>
          <p14:tracePt t="19172" x="3568700" y="1639888"/>
          <p14:tracePt t="19180" x="3435350" y="1676400"/>
          <p14:tracePt t="19187" x="3363913" y="1711325"/>
          <p14:tracePt t="19196" x="3182938" y="1724025"/>
          <p14:tracePt t="19203" x="3086100" y="1797050"/>
          <p14:tracePt t="19211" x="2905125" y="1844675"/>
          <p14:tracePt t="19221" x="2700338" y="1868488"/>
          <p14:tracePt t="19228" x="2446338" y="1905000"/>
          <p14:tracePt t="19235" x="2157413" y="1928813"/>
          <p14:tracePt t="19242" x="1905000" y="1928813"/>
          <p14:tracePt t="19252" x="1747838" y="1928813"/>
          <p14:tracePt t="19258" x="1616075" y="1952625"/>
          <p14:tracePt t="19267" x="1458913" y="1952625"/>
          <p14:tracePt t="19274" x="1374775" y="1976438"/>
          <p14:tracePt t="19283" x="1349375" y="2001838"/>
          <p14:tracePt t="19291" x="1301750" y="2001838"/>
          <p14:tracePt t="19427" x="1290638" y="2012950"/>
          <p14:tracePt t="19458" x="1265238" y="2012950"/>
          <p14:tracePt t="19468" x="1217613" y="2049463"/>
          <p14:tracePt t="19483" x="1181100" y="2073275"/>
          <p14:tracePt t="19498" x="1169988" y="2085975"/>
          <p14:tracePt t="19507" x="1120775" y="2109788"/>
          <p14:tracePt t="19524" x="1109663" y="2122488"/>
          <p14:tracePt t="19531" x="1096963" y="2133600"/>
          <p14:tracePt t="19539" x="1049338" y="2133600"/>
          <p14:tracePt t="19547" x="1036638" y="2146300"/>
          <p14:tracePt t="19555" x="976313" y="2170113"/>
          <p14:tracePt t="19563" x="915988" y="2170113"/>
          <p14:tracePt t="19579" x="868363" y="2170113"/>
          <p14:tracePt t="19587" x="819150" y="2170113"/>
          <p14:tracePt t="19595" x="795338" y="2170113"/>
          <p14:tracePt t="19603" x="758825" y="2170113"/>
          <p14:tracePt t="19611" x="735013" y="2170113"/>
          <p14:tracePt t="19619" x="723900" y="2170113"/>
          <p14:tracePt t="19627" x="698500" y="2170113"/>
          <p14:tracePt t="19635" x="674688" y="2170113"/>
          <p14:tracePt t="19643" x="663575" y="2170113"/>
          <p14:tracePt t="19651" x="638175" y="2170113"/>
          <p14:tracePt t="19699" x="627063" y="2170113"/>
          <p14:tracePt t="19708" x="603250" y="2170113"/>
          <p14:tracePt t="19875" x="590550" y="2170113"/>
          <p14:tracePt t="20772" x="603250" y="2170113"/>
          <p14:tracePt t="20787" x="663575" y="2170113"/>
          <p14:tracePt t="20797" x="735013" y="2170113"/>
          <p14:tracePt t="20803" x="844550" y="2170113"/>
          <p14:tracePt t="20812" x="904875" y="2170113"/>
          <p14:tracePt t="20819" x="976313" y="2170113"/>
          <p14:tracePt t="20827" x="989013" y="2170113"/>
          <p14:tracePt t="20834" x="1036638" y="2170113"/>
          <p14:tracePt t="20851" x="1060450" y="2170113"/>
          <p14:tracePt t="20907" x="1096963" y="2170113"/>
          <p14:tracePt t="20988" x="1109663" y="2170113"/>
          <p14:tracePt t="20995" x="1120775" y="2170113"/>
          <p14:tracePt t="21059" x="1157288" y="2170113"/>
          <p14:tracePt t="21091" x="1193800" y="2157413"/>
          <p14:tracePt t="21115" x="1241425" y="2157413"/>
          <p14:tracePt t="21131" x="1254125" y="2157413"/>
          <p14:tracePt t="21140" x="1277938" y="2157413"/>
          <p14:tracePt t="21147" x="1290638" y="2157413"/>
          <p14:tracePt t="21156" x="1301750" y="2157413"/>
          <p14:tracePt t="21172" x="1338263" y="2157413"/>
          <p14:tracePt t="21212" x="1349375" y="2157413"/>
          <p14:tracePt t="25019" x="1362075" y="2157413"/>
          <p14:tracePt t="25027" x="1398588" y="2146300"/>
          <p14:tracePt t="25035" x="1422400" y="2146300"/>
          <p14:tracePt t="25043" x="1482725" y="2109788"/>
          <p14:tracePt t="25051" x="1506538" y="2109788"/>
          <p14:tracePt t="25059" x="1566863" y="2097088"/>
          <p14:tracePt t="25068" x="1579563" y="2097088"/>
          <p14:tracePt t="25077" x="1603375" y="2097088"/>
          <p14:tracePt t="25083" x="1616075" y="2097088"/>
          <p14:tracePt t="25100" x="1639888" y="2097088"/>
          <p14:tracePt t="25109" x="1663700" y="2097088"/>
          <p14:tracePt t="25117" x="1687513" y="2097088"/>
          <p14:tracePt t="25126" x="1747838" y="2097088"/>
          <p14:tracePt t="25132" x="1771650" y="2097088"/>
          <p14:tracePt t="25140" x="1820863" y="2097088"/>
          <p14:tracePt t="25150" x="1905000" y="2097088"/>
          <p14:tracePt t="25155" x="2012950" y="2097088"/>
          <p14:tracePt t="25163" x="2060575" y="2097088"/>
          <p14:tracePt t="25171" x="2206625" y="2097088"/>
          <p14:tracePt t="25180" x="2314575" y="2097088"/>
          <p14:tracePt t="25187" x="2362200" y="2097088"/>
          <p14:tracePt t="25195" x="2446338" y="2097088"/>
          <p14:tracePt t="25203" x="2566988" y="2097088"/>
          <p14:tracePt t="25211" x="2627313" y="2097088"/>
          <p14:tracePt t="25219" x="2724150" y="2097088"/>
          <p14:tracePt t="25228" x="2808288" y="2097088"/>
          <p14:tracePt t="25235" x="2892425" y="2097088"/>
          <p14:tracePt t="25243" x="2965450" y="2097088"/>
          <p14:tracePt t="25252" x="3025775" y="2097088"/>
          <p14:tracePt t="25259" x="3086100" y="2097088"/>
          <p14:tracePt t="25267" x="3109913" y="2097088"/>
          <p14:tracePt t="25277" x="3146425" y="2109788"/>
          <p14:tracePt t="25283" x="3159125" y="2109788"/>
          <p14:tracePt t="25299" x="3182938" y="2109788"/>
          <p14:tracePt t="25315" x="3206750" y="2109788"/>
          <p14:tracePt t="25326" x="3230563" y="2109788"/>
          <p14:tracePt t="25331" x="3278188" y="2109788"/>
          <p14:tracePt t="25340" x="3303588" y="2122488"/>
          <p14:tracePt t="25348" x="3338513" y="2122488"/>
          <p14:tracePt t="25356" x="3387725" y="2122488"/>
          <p14:tracePt t="25364" x="3424238" y="2122488"/>
          <p14:tracePt t="25372" x="3448050" y="2122488"/>
          <p14:tracePt t="25380" x="3532188" y="2122488"/>
          <p14:tracePt t="25387" x="3568700" y="2122488"/>
          <p14:tracePt t="25405" x="3579813" y="2122488"/>
          <p14:tracePt t="25412" x="3592513" y="2122488"/>
          <p14:tracePt t="25429" x="3616325" y="2122488"/>
          <p14:tracePt t="25443" x="3629025" y="2122488"/>
          <p14:tracePt t="25467" x="3640138" y="2122488"/>
          <p14:tracePt t="25491" x="3652838" y="2122488"/>
          <p14:tracePt t="25499" x="3676650" y="2122488"/>
          <p14:tracePt t="26059" x="3736975" y="2122488"/>
          <p14:tracePt t="26067" x="3773488" y="2122488"/>
          <p14:tracePt t="26076" x="3810000" y="2122488"/>
          <p14:tracePt t="26083" x="3844925" y="2122488"/>
          <p14:tracePt t="26093" x="3881438" y="2122488"/>
          <p14:tracePt t="26099" x="3905250" y="2122488"/>
          <p14:tracePt t="26109" x="3978275" y="2122488"/>
          <p14:tracePt t="26115" x="4025900" y="2122488"/>
          <p14:tracePt t="26126" x="4049713" y="2122488"/>
          <p14:tracePt t="26131" x="4075113" y="2122488"/>
          <p14:tracePt t="26140" x="4098925" y="2122488"/>
          <p14:tracePt t="26148" x="4110038" y="2122488"/>
          <p14:tracePt t="26156" x="4183063" y="2122488"/>
          <p14:tracePt t="26164" x="4230688" y="2122488"/>
          <p14:tracePt t="26172" x="4314825" y="2122488"/>
          <p14:tracePt t="26179" x="4411663" y="2122488"/>
          <p14:tracePt t="26187" x="4495800" y="2133600"/>
          <p14:tracePt t="26196" x="4556125" y="2146300"/>
          <p14:tracePt t="26204" x="4641850" y="2146300"/>
          <p14:tracePt t="26212" x="4689475" y="2182813"/>
          <p14:tracePt t="26237" x="4700588" y="2182813"/>
          <p14:tracePt t="26267" x="4725988" y="2182813"/>
          <p14:tracePt t="26275" x="4773613" y="2182813"/>
          <p14:tracePt t="26283" x="4821238" y="2182813"/>
          <p14:tracePt t="26293" x="4881563" y="2182813"/>
          <p14:tracePt t="26299" x="4930775" y="2182813"/>
          <p14:tracePt t="26309" x="4967288" y="2182813"/>
          <p14:tracePt t="26315" x="4991100" y="2182813"/>
          <p14:tracePt t="26326" x="5051425" y="2157413"/>
          <p14:tracePt t="26331" x="5111750" y="2157413"/>
          <p14:tracePt t="26340" x="5146675" y="2157413"/>
          <p14:tracePt t="26348" x="5195888" y="2157413"/>
          <p14:tracePt t="26356" x="5232400" y="2157413"/>
          <p14:tracePt t="26364" x="5256213" y="2157413"/>
          <p14:tracePt t="26372" x="5303838" y="2157413"/>
          <p14:tracePt t="26380" x="5316538" y="2157413"/>
          <p14:tracePt t="26387" x="5340350" y="2157413"/>
          <p14:tracePt t="26396" x="5411788" y="2157413"/>
          <p14:tracePt t="26403" x="5448300" y="2157413"/>
          <p14:tracePt t="26411" x="5461000" y="2157413"/>
          <p14:tracePt t="26419" x="5497513" y="2157413"/>
          <p14:tracePt t="26428" x="5521325" y="2157413"/>
          <p14:tracePt t="26436" x="5532438" y="2157413"/>
          <p14:tracePt t="26492" x="5568950" y="2157413"/>
          <p14:tracePt t="26531" x="5581650" y="2157413"/>
          <p14:tracePt t="26548" x="5618163" y="2157413"/>
          <p14:tracePt t="26572" x="5629275" y="2157413"/>
          <p14:tracePt t="26587" x="5641975" y="2157413"/>
          <p14:tracePt t="26603" x="5678488" y="2157413"/>
          <p14:tracePt t="26611" x="5689600" y="2157413"/>
          <p14:tracePt t="26619" x="5713413" y="2146300"/>
          <p14:tracePt t="26628" x="5762625" y="2146300"/>
          <p14:tracePt t="26635" x="5797550" y="2122488"/>
          <p14:tracePt t="26644" x="5846763" y="2122488"/>
          <p14:tracePt t="26652" x="5883275" y="2122488"/>
          <p14:tracePt t="26660" x="5907088" y="2109788"/>
          <p14:tracePt t="26677" x="5918200" y="2109788"/>
          <p14:tracePt t="26683" x="5943600" y="2109788"/>
          <p14:tracePt t="26699" x="5954713" y="2109788"/>
          <p14:tracePt t="26709" x="5967413" y="2109788"/>
          <p14:tracePt t="26726" x="5978525" y="2097088"/>
          <p14:tracePt t="27331" x="5967413" y="2097088"/>
          <p14:tracePt t="27339" x="5943600" y="2097088"/>
          <p14:tracePt t="27348" x="5918200" y="2097088"/>
          <p14:tracePt t="27356" x="5894388" y="2097088"/>
          <p14:tracePt t="27364" x="5883275" y="2097088"/>
          <p14:tracePt t="27372" x="5857875" y="2097088"/>
          <p14:tracePt t="27380" x="5834063" y="2097088"/>
          <p14:tracePt t="27412" x="5786438" y="2097088"/>
          <p14:tracePt t="27419" x="5773738" y="2097088"/>
          <p14:tracePt t="27451" x="5726113" y="2109788"/>
          <p14:tracePt t="27467" x="5689600" y="2109788"/>
          <p14:tracePt t="27499" x="5653088" y="2109788"/>
          <p14:tracePt t="27532" x="5618163" y="2109788"/>
          <p14:tracePt t="27595" x="5592763" y="2109788"/>
          <p14:tracePt t="27732" x="5592763" y="2097088"/>
          <p14:tracePt t="27741" x="5592763" y="2062163"/>
          <p14:tracePt t="27755" x="5592763" y="2049463"/>
          <p14:tracePt t="27764" x="5592763" y="2036763"/>
          <p14:tracePt t="27780" x="5605463" y="2001838"/>
          <p14:tracePt t="27788" x="5618163" y="1989138"/>
          <p14:tracePt t="27797" x="5629275" y="1976438"/>
          <p14:tracePt t="27820" x="5641975" y="1965325"/>
          <p14:tracePt t="27827" x="5653088" y="1952625"/>
          <p14:tracePt t="27868" x="5678488" y="1941513"/>
          <p14:tracePt t="27877" x="5689600" y="1941513"/>
          <p14:tracePt t="27883" x="5713413" y="1928813"/>
          <p14:tracePt t="27899" x="5738813" y="1928813"/>
          <p14:tracePt t="27915" x="5749925" y="1928813"/>
          <p14:tracePt t="27928" x="5773738" y="1928813"/>
          <p14:tracePt t="27942" x="5810250" y="1928813"/>
          <p14:tracePt t="27948" x="5822950" y="1928813"/>
          <p14:tracePt t="27956" x="5834063" y="1928813"/>
          <p14:tracePt t="27964" x="5857875" y="1916113"/>
          <p14:tracePt t="27972" x="5870575" y="1916113"/>
          <p14:tracePt t="27979" x="5894388" y="1916113"/>
          <p14:tracePt t="27987" x="5918200" y="1916113"/>
          <p14:tracePt t="27996" x="5930900" y="1916113"/>
          <p14:tracePt t="28004" x="5954713" y="1916113"/>
          <p14:tracePt t="28011" x="5978525" y="1916113"/>
          <p14:tracePt t="28019" x="6015038" y="1892300"/>
          <p14:tracePt t="28027" x="6027738" y="1881188"/>
          <p14:tracePt t="28035" x="6064250" y="1881188"/>
          <p14:tracePt t="28043" x="6075363" y="1881188"/>
          <p14:tracePt t="28050" x="6111875" y="1881188"/>
          <p14:tracePt t="28066" x="6124575" y="1881188"/>
          <p14:tracePt t="28074" x="6135688" y="1881188"/>
          <p14:tracePt t="28082" x="6159500" y="1881188"/>
          <p14:tracePt t="28091" x="6172200" y="1881188"/>
          <p14:tracePt t="28098" x="6196013" y="1881188"/>
          <p14:tracePt t="28107" x="6219825" y="1881188"/>
          <p14:tracePt t="28114" x="6232525" y="1881188"/>
          <p14:tracePt t="28124" x="6243638" y="1881188"/>
          <p14:tracePt t="28130" x="6280150" y="1881188"/>
          <p14:tracePt t="28212" x="6329363" y="1905000"/>
          <p14:tracePt t="28219" x="6329363" y="1916113"/>
          <p14:tracePt t="28228" x="6329363" y="1928813"/>
          <p14:tracePt t="28235" x="6329363" y="1941513"/>
          <p14:tracePt t="28243" x="6364288" y="1976438"/>
          <p14:tracePt t="28251" x="6364288" y="1989138"/>
          <p14:tracePt t="28259" x="6364288" y="2001838"/>
          <p14:tracePt t="28267" x="6364288" y="2012950"/>
          <p14:tracePt t="28283" x="6364288" y="2036763"/>
          <p14:tracePt t="28293" x="6364288" y="2049463"/>
          <p14:tracePt t="28309" x="6364288" y="2062163"/>
          <p14:tracePt t="28315" x="6364288" y="2073275"/>
          <p14:tracePt t="28379" x="6364288" y="2109788"/>
          <p14:tracePt t="28396" x="6364288" y="2122488"/>
          <p14:tracePt t="28411" x="6364288" y="2133600"/>
          <p14:tracePt t="28420" x="6364288" y="2157413"/>
          <p14:tracePt t="28438" x="6364288" y="2182813"/>
          <p14:tracePt t="28451" x="6303963" y="2182813"/>
          <p14:tracePt t="28459" x="6256338" y="2193925"/>
          <p14:tracePt t="28467" x="6232525" y="2193925"/>
          <p14:tracePt t="28476" x="6172200" y="2193925"/>
          <p14:tracePt t="28483" x="6148388" y="2193925"/>
          <p14:tracePt t="28493" x="6099175" y="2193925"/>
          <p14:tracePt t="28499" x="6088063" y="2193925"/>
          <p14:tracePt t="28509" x="6051550" y="2193925"/>
          <p14:tracePt t="28515" x="6027738" y="2193925"/>
          <p14:tracePt t="28526" x="6015038" y="2193925"/>
          <p14:tracePt t="28532" x="5978525" y="2193925"/>
          <p14:tracePt t="28540" x="5967413" y="2193925"/>
          <p14:tracePt t="28547" x="5954713" y="2193925"/>
          <p14:tracePt t="28564" x="5930900" y="2193925"/>
          <p14:tracePt t="28572" x="5918200" y="2193925"/>
          <p14:tracePt t="28579" x="5907088" y="2193925"/>
          <p14:tracePt t="28588" x="5894388" y="2193925"/>
          <p14:tracePt t="28595" x="5846763" y="2182813"/>
          <p14:tracePt t="28612" x="5834063" y="2182813"/>
          <p14:tracePt t="28621" x="5797550" y="2157413"/>
          <p14:tracePt t="28627" x="5762625" y="2157413"/>
          <p14:tracePt t="28636" x="5726113" y="2146300"/>
          <p14:tracePt t="28643" x="5713413" y="2146300"/>
          <p14:tracePt t="28652" x="5702300" y="2133600"/>
          <p14:tracePt t="28659" x="5678488" y="2122488"/>
          <p14:tracePt t="28683" x="5665788" y="2109788"/>
          <p14:tracePt t="28805" x="5653088" y="2109788"/>
          <p14:tracePt t="28915" x="5641975" y="2097088"/>
          <p14:tracePt t="28932" x="5641975" y="2085975"/>
          <p14:tracePt t="28941" x="5641975" y="2062163"/>
          <p14:tracePt t="28954" x="5641975" y="2049463"/>
          <p14:tracePt t="28962" x="5641975" y="2012950"/>
          <p14:tracePt t="28979" x="5641975" y="1989138"/>
          <p14:tracePt t="28994" x="5641975" y="1976438"/>
          <p14:tracePt t="29020" x="5641975" y="1952625"/>
          <p14:tracePt t="29356" x="5641975" y="1941513"/>
          <p14:tracePt t="29363" x="5641975" y="1928813"/>
          <p14:tracePt t="29387" x="5641975" y="1892300"/>
          <p14:tracePt t="30100" x="5629275" y="1881188"/>
          <p14:tracePt t="31818" x="5629275" y="1892300"/>
          <p14:tracePt t="31826" x="5629275" y="1916113"/>
          <p14:tracePt t="31842" x="5629275" y="1928813"/>
          <p14:tracePt t="31850" x="5618163" y="1941513"/>
          <p14:tracePt t="32997" x="5545138" y="1941513"/>
          <p14:tracePt t="33004" x="5122863" y="1941513"/>
          <p14:tracePt t="33011" x="4484688" y="1928813"/>
          <p14:tracePt t="33019" x="3579813" y="1892300"/>
          <p14:tracePt t="33028" x="2952750" y="1892300"/>
          <p14:tracePt t="33035" x="2170113" y="1892300"/>
          <p14:tracePt t="33043" x="1687513" y="1905000"/>
          <p14:tracePt t="33053" x="989013" y="1941513"/>
          <p14:tracePt t="33059" x="458788" y="1916113"/>
          <p14:tracePt t="33067" x="204788" y="1916113"/>
          <p14:tracePt t="33381" x="204788" y="1928813"/>
          <p14:tracePt t="33388" x="301625" y="1928813"/>
          <p14:tracePt t="33396" x="385763" y="1965325"/>
          <p14:tracePt t="33404" x="446088" y="1965325"/>
          <p14:tracePt t="33412" x="458788" y="1965325"/>
          <p14:tracePt t="33420" x="482600" y="1976438"/>
          <p14:tracePt t="33459" x="506413" y="1976438"/>
          <p14:tracePt t="33475" x="519113" y="1976438"/>
          <p14:tracePt t="33483" x="530225" y="1952625"/>
          <p14:tracePt t="33493" x="554038" y="1941513"/>
          <p14:tracePt t="33499" x="566738" y="1941513"/>
          <p14:tracePt t="33510" x="577850" y="1941513"/>
          <p14:tracePt t="33515" x="590550" y="1928813"/>
          <p14:tracePt t="33526" x="614363" y="1928813"/>
          <p14:tracePt t="33595" x="627063" y="1928813"/>
          <p14:tracePt t="34099" x="638175" y="1928813"/>
          <p14:tracePt t="34109" x="650875" y="1916113"/>
          <p14:tracePt t="34116" x="663575" y="1905000"/>
          <p14:tracePt t="34125" x="687388" y="1892300"/>
          <p14:tracePt t="34132" x="698500" y="1892300"/>
          <p14:tracePt t="34141" x="795338" y="1892300"/>
          <p14:tracePt t="34148" x="952500" y="1892300"/>
          <p14:tracePt t="34156" x="1133475" y="1892300"/>
          <p14:tracePt t="34163" x="1265238" y="1892300"/>
          <p14:tracePt t="34171" x="1409700" y="1892300"/>
          <p14:tracePt t="34178" x="1495425" y="1892300"/>
          <p14:tracePt t="34186" x="1555750" y="1892300"/>
          <p14:tracePt t="34194" x="1603375" y="1892300"/>
          <p14:tracePt t="34211" x="1627188" y="1892300"/>
          <p14:tracePt t="34692" x="1639888" y="1892300"/>
          <p14:tracePt t="34699" x="1760538" y="1928813"/>
          <p14:tracePt t="34708" x="2012950" y="1989138"/>
          <p14:tracePt t="34717" x="2592388" y="2133600"/>
          <p14:tracePt t="34725" x="3508375" y="2278063"/>
          <p14:tracePt t="34731" x="4195763" y="2314575"/>
          <p14:tracePt t="34740" x="4846638" y="2374900"/>
          <p14:tracePt t="34748" x="5292725" y="2435225"/>
          <p14:tracePt t="34755" x="5581650" y="2482850"/>
          <p14:tracePt t="34765" x="5786438" y="2482850"/>
          <p14:tracePt t="34771" x="5870575" y="2482850"/>
          <p14:tracePt t="34780" x="5954713" y="2482850"/>
          <p14:tracePt t="34851" x="5954713" y="2471738"/>
          <p14:tracePt t="34875" x="5954713" y="2459038"/>
          <p14:tracePt t="34883" x="5967413" y="2447925"/>
          <p14:tracePt t="34931" x="5967413" y="2422525"/>
          <p14:tracePt t="34941" x="6003925" y="2411413"/>
          <p14:tracePt t="34948" x="6003925" y="2398713"/>
          <p14:tracePt t="34962" x="6027738" y="2398713"/>
          <p14:tracePt t="34970" x="6051550" y="2398713"/>
          <p14:tracePt t="34978" x="6099175" y="2362200"/>
          <p14:tracePt t="34986" x="6124575" y="2362200"/>
          <p14:tracePt t="34994" x="6148388" y="2338388"/>
          <p14:tracePt t="35020" x="6159500" y="2327275"/>
          <p14:tracePt t="35043" x="6183313" y="2327275"/>
          <p14:tracePt t="35052" x="6196013" y="2314575"/>
          <p14:tracePt t="35060" x="6219825" y="2303463"/>
          <p14:tracePt t="35069" x="6269038" y="2303463"/>
          <p14:tracePt t="35077" x="6364288" y="2254250"/>
          <p14:tracePt t="35083" x="6424613" y="2254250"/>
          <p14:tracePt t="35093" x="6521450" y="2243138"/>
          <p14:tracePt t="35099" x="6629400" y="2206625"/>
          <p14:tracePt t="35110" x="6726238" y="2170113"/>
          <p14:tracePt t="35116" x="6786563" y="2157413"/>
          <p14:tracePt t="35140" x="6810375" y="2146300"/>
          <p14:tracePt t="35299" x="6823075" y="2146300"/>
          <p14:tracePt t="35325" x="6846888" y="2146300"/>
          <p14:tracePt t="35332" x="6870700" y="2146300"/>
          <p14:tracePt t="35347" x="6883400" y="2146300"/>
          <p14:tracePt t="35356" x="6896100" y="2146300"/>
          <p14:tracePt t="35364" x="6931025" y="2146300"/>
          <p14:tracePt t="35372" x="6980238" y="2146300"/>
          <p14:tracePt t="35379" x="7051675" y="2146300"/>
          <p14:tracePt t="35389" x="7112000" y="2146300"/>
          <p14:tracePt t="35396" x="7172325" y="2146300"/>
          <p14:tracePt t="35403" x="7208838" y="2146300"/>
          <p14:tracePt t="35411" x="7232650" y="2146300"/>
          <p14:tracePt t="35419" x="7256463" y="2146300"/>
          <p14:tracePt t="35429" x="7305675" y="2109788"/>
          <p14:tracePt t="35435" x="7353300" y="2109788"/>
          <p14:tracePt t="35443" x="7366000" y="2109788"/>
          <p14:tracePt t="35451" x="7437438" y="2097088"/>
          <p14:tracePt t="35459" x="7497763" y="2097088"/>
          <p14:tracePt t="35467" x="7570788" y="2097088"/>
          <p14:tracePt t="35478" x="7594600" y="2085975"/>
          <p14:tracePt t="35483" x="7702550" y="2062163"/>
          <p14:tracePt t="35491" x="7775575" y="2062163"/>
          <p14:tracePt t="35498" x="7823200" y="2036763"/>
          <p14:tracePt t="35507" x="7847013" y="2036763"/>
          <p14:tracePt t="35539" x="7859713" y="2036763"/>
          <p14:tracePt t="35546" x="7872413" y="2036763"/>
          <p14:tracePt t="37747" x="7896225" y="2025650"/>
          <p14:tracePt t="37763" x="7932738" y="2025650"/>
          <p14:tracePt t="37772" x="7956550" y="2025650"/>
          <p14:tracePt t="37779" x="7967663" y="2025650"/>
          <p14:tracePt t="37787" x="8004175" y="2025650"/>
          <p14:tracePt t="37795" x="8027988" y="2025650"/>
          <p14:tracePt t="37803" x="8088313" y="2025650"/>
          <p14:tracePt t="37811" x="8101013" y="2025650"/>
          <p14:tracePt t="37819" x="8112125" y="2025650"/>
          <p14:tracePt t="37835" x="8124825" y="2025650"/>
          <p14:tracePt t="37867" x="8137525" y="2025650"/>
          <p14:tracePt t="37874" x="8185150" y="2025650"/>
          <p14:tracePt t="37883" x="8221663" y="2025650"/>
          <p14:tracePt t="37891" x="8305800" y="2025650"/>
          <p14:tracePt t="37899" x="8342313" y="2025650"/>
          <p14:tracePt t="37908" x="8366125" y="2025650"/>
          <p14:tracePt t="37926" x="8426450" y="2025650"/>
          <p14:tracePt t="37931" x="8426450" y="2036763"/>
          <p14:tracePt t="37939" x="8450263" y="2049463"/>
          <p14:tracePt t="37947" x="8474075" y="2049463"/>
          <p14:tracePt t="37979" x="8486775" y="2025650"/>
          <p14:tracePt t="38140" x="8497888" y="2012950"/>
          <p14:tracePt t="38148" x="8558213" y="2012950"/>
          <p14:tracePt t="38156" x="8607425" y="2012950"/>
          <p14:tracePt t="38162" x="8631238" y="2012950"/>
          <p14:tracePt t="38170" x="8667750" y="2012950"/>
          <p14:tracePt t="38178" x="8678863" y="2012950"/>
          <p14:tracePt t="38194" x="8715375" y="2012950"/>
          <p14:tracePt t="38210" x="8751888" y="2001838"/>
          <p14:tracePt t="38244" x="8775700" y="1976438"/>
          <p14:tracePt t="38251" x="8788400" y="1965325"/>
          <p14:tracePt t="38267" x="8799513" y="1965325"/>
          <p14:tracePt t="38307" x="8812213" y="1952625"/>
          <p14:tracePt t="38763" x="8836025" y="1952625"/>
          <p14:tracePt t="38971" x="8848725" y="1952625"/>
          <p14:tracePt t="38979" x="8872538" y="1952625"/>
          <p14:tracePt t="38987" x="8920163" y="1952625"/>
          <p14:tracePt t="38996" x="9017000" y="1952625"/>
          <p14:tracePt t="39003" x="9077325" y="1952625"/>
          <p14:tracePt t="39011" x="9148763" y="1952625"/>
          <p14:tracePt t="39019" x="9209088" y="1952625"/>
          <p14:tracePt t="39028" x="9282113" y="1952625"/>
          <p14:tracePt t="39035" x="9329738" y="1952625"/>
          <p14:tracePt t="39043" x="9355138" y="1952625"/>
          <p14:tracePt t="39051" x="9378950" y="1952625"/>
          <p14:tracePt t="39067" x="9390063" y="1952625"/>
          <p14:tracePt t="39078" x="9415463" y="1965325"/>
          <p14:tracePt t="39827" x="9415463" y="1976438"/>
          <p14:tracePt t="40315" x="9426575" y="1976438"/>
          <p14:tracePt t="40324" x="9439275" y="1976438"/>
          <p14:tracePt t="40331" x="9463088" y="1976438"/>
          <p14:tracePt t="40348" x="9475788" y="1976438"/>
          <p14:tracePt t="40692" x="9318625" y="1976438"/>
          <p14:tracePt t="40699" x="9137650" y="1976438"/>
          <p14:tracePt t="40708" x="8980488" y="1989138"/>
          <p14:tracePt t="40715" x="8932863" y="1989138"/>
          <p14:tracePt t="40726" x="8812213" y="2012950"/>
          <p14:tracePt t="40731" x="8788400" y="2012950"/>
          <p14:tracePt t="40740" x="8704263" y="2036763"/>
          <p14:tracePt t="40749" x="8678863" y="2036763"/>
          <p14:tracePt t="40755" x="8655050" y="2036763"/>
          <p14:tracePt t="40819" x="8678863" y="2036763"/>
          <p14:tracePt t="40835" x="8691563" y="2036763"/>
          <p14:tracePt t="40862" x="8704263" y="2025650"/>
          <p14:tracePt t="40869" x="8704263" y="2012950"/>
          <p14:tracePt t="40876" x="8715375" y="2001838"/>
          <p14:tracePt t="40884" x="8763000" y="1976438"/>
          <p14:tracePt t="40893" x="8775700" y="1965325"/>
          <p14:tracePt t="40899" x="8799513" y="1941513"/>
          <p14:tracePt t="40909" x="8812213" y="1928813"/>
          <p14:tracePt t="40918" x="8836025" y="1905000"/>
          <p14:tracePt t="40927" x="8896350" y="1868488"/>
          <p14:tracePt t="40932" x="8909050" y="1857375"/>
          <p14:tracePt t="40938" x="8932863" y="1844675"/>
          <p14:tracePt t="40954" x="8980488" y="1797050"/>
          <p14:tracePt t="40962" x="9017000" y="1784350"/>
          <p14:tracePt t="40970" x="9053513" y="1771650"/>
          <p14:tracePt t="40978" x="9113838" y="1724025"/>
          <p14:tracePt t="40986" x="9124950" y="1700213"/>
          <p14:tracePt t="40996" x="9148763" y="1651000"/>
          <p14:tracePt t="41002" x="9197975" y="1639888"/>
          <p14:tracePt t="41012" x="9234488" y="1627188"/>
          <p14:tracePt t="41018" x="9245600" y="1616075"/>
          <p14:tracePt t="41034" x="9258300" y="1616075"/>
          <p14:tracePt t="41043" x="9269413" y="1603375"/>
          <p14:tracePt t="41082" x="9305925" y="1603375"/>
          <p14:tracePt t="41090" x="9318625" y="1603375"/>
          <p14:tracePt t="41099" x="9355138" y="1616075"/>
          <p14:tracePt t="41110" x="9415463" y="1651000"/>
          <p14:tracePt t="41115" x="9450388" y="1663700"/>
          <p14:tracePt t="41132" x="9475788" y="1687513"/>
          <p14:tracePt t="41142" x="9534525" y="1736725"/>
          <p14:tracePt t="41149" x="9559925" y="1736725"/>
          <p14:tracePt t="41155" x="9571038" y="1747838"/>
          <p14:tracePt t="41165" x="9583738" y="1747838"/>
          <p14:tracePt t="41172" x="9607550" y="1760538"/>
          <p14:tracePt t="41515" x="9631363" y="1760538"/>
          <p14:tracePt t="41525" x="9667875" y="1760538"/>
          <p14:tracePt t="41531" x="9680575" y="1760538"/>
          <p14:tracePt t="41541" x="9715500" y="1760538"/>
          <p14:tracePt t="41548" x="9740900" y="1760538"/>
          <p14:tracePt t="41556" x="9752013" y="1760538"/>
          <p14:tracePt t="41571" x="9775825" y="1760538"/>
          <p14:tracePt t="41579" x="9788525" y="1736725"/>
          <p14:tracePt t="41587" x="9801225" y="1724025"/>
          <p14:tracePt t="41603" x="9812338" y="1711325"/>
          <p14:tracePt t="41611" x="9825038" y="1700213"/>
          <p14:tracePt t="41619" x="9836150" y="1700213"/>
          <p14:tracePt t="41627" x="9872663" y="1700213"/>
          <p14:tracePt t="41645" x="9885363" y="1700213"/>
          <p14:tracePt t="41651" x="9896475" y="1700213"/>
          <p14:tracePt t="41667" x="9909175" y="1687513"/>
          <p14:tracePt t="41677" x="9932988" y="1676400"/>
          <p14:tracePt t="41683" x="9945688" y="1676400"/>
          <p14:tracePt t="42196" x="9956800" y="1676400"/>
          <p14:tracePt t="42204" x="9956800" y="1687513"/>
          <p14:tracePt t="42212" x="9932988" y="1700213"/>
          <p14:tracePt t="42219" x="9872663" y="1747838"/>
          <p14:tracePt t="42227" x="9861550" y="1760538"/>
          <p14:tracePt t="42244" x="9836150" y="1784350"/>
          <p14:tracePt t="42250" x="9836150" y="1808163"/>
          <p14:tracePt t="42258" x="9836150" y="1820863"/>
          <p14:tracePt t="42266" x="9812338" y="1844675"/>
          <p14:tracePt t="42274" x="9801225" y="1857375"/>
          <p14:tracePt t="42282" x="9788525" y="1881188"/>
          <p14:tracePt t="42291" x="9752013" y="1892300"/>
          <p14:tracePt t="42314" x="9740900" y="1892300"/>
          <p14:tracePt t="42338" x="9728200" y="1905000"/>
          <p14:tracePt t="42532" x="9740900" y="1916113"/>
          <p14:tracePt t="42539" x="9752013" y="1941513"/>
          <p14:tracePt t="42549" x="9764713" y="1952625"/>
          <p14:tracePt t="42554" x="9801225" y="1965325"/>
          <p14:tracePt t="42562" x="9801225" y="1976438"/>
          <p14:tracePt t="42570" x="9801225" y="1989138"/>
          <p14:tracePt t="42578" x="9812338" y="2012950"/>
          <p14:tracePt t="42586" x="9825038" y="2025650"/>
          <p14:tracePt t="42594" x="9836150" y="2049463"/>
          <p14:tracePt t="42772" x="9848850" y="2049463"/>
          <p14:tracePt t="42972" x="9848850" y="2062163"/>
          <p14:tracePt t="42979" x="9801225" y="2062163"/>
          <p14:tracePt t="42987" x="9631363" y="2062163"/>
          <p14:tracePt t="42995" x="9510713" y="2062163"/>
          <p14:tracePt t="43003" x="9305925" y="2062163"/>
          <p14:tracePt t="43011" x="9137650" y="2073275"/>
          <p14:tracePt t="43019" x="8909050" y="2073275"/>
          <p14:tracePt t="43028" x="8836025" y="2073275"/>
          <p14:tracePt t="43035" x="8570913" y="2122488"/>
          <p14:tracePt t="43043" x="8258175" y="2122488"/>
          <p14:tracePt t="43051" x="8051800" y="2122488"/>
          <p14:tracePt t="43060" x="7702550" y="2122488"/>
          <p14:tracePt t="43068" x="7269163" y="2146300"/>
          <p14:tracePt t="43076" x="6954838" y="2146300"/>
          <p14:tracePt t="43084" x="6750050" y="2122488"/>
          <p14:tracePt t="43092" x="6618288" y="2122488"/>
          <p14:tracePt t="43100" x="6510338" y="2122488"/>
          <p14:tracePt t="43109" x="6450013" y="2097088"/>
          <p14:tracePt t="43117" x="6437313" y="2097088"/>
          <p14:tracePt t="43125" x="6424613" y="2097088"/>
          <p14:tracePt t="43211" x="6376988" y="2097088"/>
          <p14:tracePt t="43219" x="6364288" y="2097088"/>
          <p14:tracePt t="43227" x="6329363" y="2097088"/>
          <p14:tracePt t="43251" x="6316663" y="2097088"/>
          <p14:tracePt t="43491" x="6292850" y="2097088"/>
          <p14:tracePt t="43501" x="6269038" y="2097088"/>
          <p14:tracePt t="43508" x="6232525" y="2097088"/>
          <p14:tracePt t="43516" x="6183313" y="2097088"/>
          <p14:tracePt t="43526" x="6088063" y="2097088"/>
          <p14:tracePt t="43532" x="6003925" y="2085975"/>
          <p14:tracePt t="43540" x="5930900" y="2085975"/>
          <p14:tracePt t="43548" x="5846763" y="2073275"/>
          <p14:tracePt t="43556" x="5797550" y="2049463"/>
          <p14:tracePt t="43564" x="5773738" y="2049463"/>
          <p14:tracePt t="43571" x="5762625" y="2049463"/>
          <p14:tracePt t="43619" x="5749925" y="2049463"/>
          <p14:tracePt t="43627" x="5738813" y="2049463"/>
          <p14:tracePt t="43716" x="5726113" y="2036763"/>
          <p14:tracePt t="43724" x="5726113" y="2012950"/>
          <p14:tracePt t="43732" x="5726113" y="2001838"/>
          <p14:tracePt t="43749" x="5726113" y="1989138"/>
          <p14:tracePt t="43756" x="5738813" y="1976438"/>
          <p14:tracePt t="43771" x="5749925" y="1941513"/>
          <p14:tracePt t="43796" x="5749925" y="1928813"/>
          <p14:tracePt t="43819" x="5762625" y="1916113"/>
          <p14:tracePt t="43828" x="5786438" y="1892300"/>
          <p14:tracePt t="43835" x="5797550" y="1881188"/>
          <p14:tracePt t="43851" x="5834063" y="1868488"/>
          <p14:tracePt t="43859" x="5870575" y="1857375"/>
          <p14:tracePt t="43867" x="5930900" y="1844675"/>
          <p14:tracePt t="43874" x="5978525" y="1808163"/>
          <p14:tracePt t="43882" x="6003925" y="1808163"/>
          <p14:tracePt t="43891" x="6038850" y="1797050"/>
          <p14:tracePt t="43898" x="6051550" y="1784350"/>
          <p14:tracePt t="43907" x="6064250" y="1771650"/>
          <p14:tracePt t="43925" x="6135688" y="1760538"/>
          <p14:tracePt t="43930" x="6148388" y="1747838"/>
          <p14:tracePt t="43939" x="6183313" y="1747838"/>
          <p14:tracePt t="43947" x="6243638" y="1747838"/>
          <p14:tracePt t="43954" x="6269038" y="1771650"/>
          <p14:tracePt t="43962" x="6280150" y="1771650"/>
          <p14:tracePt t="43970" x="6316663" y="1784350"/>
          <p14:tracePt t="43978" x="6316663" y="1797050"/>
          <p14:tracePt t="43986" x="6329363" y="1808163"/>
          <p14:tracePt t="43994" x="6340475" y="1820863"/>
          <p14:tracePt t="44002" x="6340475" y="1868488"/>
          <p14:tracePt t="44010" x="6353175" y="1881188"/>
          <p14:tracePt t="44018" x="6353175" y="1916113"/>
          <p14:tracePt t="44027" x="6376988" y="1952625"/>
          <p14:tracePt t="44034" x="6389688" y="1965325"/>
          <p14:tracePt t="44042" x="6389688" y="1976438"/>
          <p14:tracePt t="44116" x="6389688" y="1989138"/>
          <p14:tracePt t="44131" x="6389688" y="2001838"/>
          <p14:tracePt t="44139" x="6389688" y="2025650"/>
          <p14:tracePt t="44148" x="6376988" y="2049463"/>
          <p14:tracePt t="44156" x="6364288" y="2062163"/>
          <p14:tracePt t="44164" x="6316663" y="2073275"/>
          <p14:tracePt t="44171" x="6243638" y="2109788"/>
          <p14:tracePt t="44181" x="6232525" y="2109788"/>
          <p14:tracePt t="44189" x="6183313" y="2122488"/>
          <p14:tracePt t="44204" x="6124575" y="2122488"/>
          <p14:tracePt t="44212" x="6099175" y="2133600"/>
          <p14:tracePt t="44219" x="6088063" y="2133600"/>
          <p14:tracePt t="44228" x="6027738" y="2133600"/>
          <p14:tracePt t="44235" x="6003925" y="2133600"/>
          <p14:tracePt t="44245" x="5991225" y="2133600"/>
          <p14:tracePt t="44259" x="5954713" y="2133600"/>
          <p14:tracePt t="44267" x="5943600" y="2109788"/>
          <p14:tracePt t="44276" x="5943600" y="2097088"/>
          <p14:tracePt t="44283" x="5918200" y="2073275"/>
          <p14:tracePt t="44293" x="5918200" y="2049463"/>
          <p14:tracePt t="44300" x="5918200" y="2036763"/>
          <p14:tracePt t="44309" x="5907088" y="2012950"/>
          <p14:tracePt t="44315" x="5907088" y="2001838"/>
          <p14:tracePt t="44325" x="5907088" y="1976438"/>
          <p14:tracePt t="44331" x="5907088" y="1952625"/>
          <p14:tracePt t="44339" x="5907088" y="1941513"/>
          <p14:tracePt t="44348" x="5907088" y="1916113"/>
          <p14:tracePt t="44363" x="5907088" y="1892300"/>
          <p14:tracePt t="44374" x="5907088" y="1868488"/>
          <p14:tracePt t="44380" x="5907088" y="1857375"/>
          <p14:tracePt t="44388" x="5918200" y="1844675"/>
          <p14:tracePt t="44396" x="5930900" y="1831975"/>
          <p14:tracePt t="44403" x="5967413" y="1808163"/>
          <p14:tracePt t="44411" x="5978525" y="1808163"/>
          <p14:tracePt t="44428" x="5991225" y="1808163"/>
          <p14:tracePt t="44436" x="6027738" y="1808163"/>
          <p14:tracePt t="44443" x="6088063" y="1808163"/>
          <p14:tracePt t="44451" x="6111875" y="1808163"/>
          <p14:tracePt t="44459" x="6172200" y="1831975"/>
          <p14:tracePt t="44467" x="6196013" y="1844675"/>
          <p14:tracePt t="44476" x="6256338" y="1881188"/>
          <p14:tracePt t="44483" x="6280150" y="1916113"/>
          <p14:tracePt t="44495" x="6303963" y="1916113"/>
          <p14:tracePt t="44501" x="6316663" y="1941513"/>
          <p14:tracePt t="44507" x="6329363" y="1965325"/>
          <p14:tracePt t="44514" x="6340475" y="2012950"/>
          <p14:tracePt t="44524" x="6340475" y="2036763"/>
          <p14:tracePt t="44530" x="6353175" y="2062163"/>
          <p14:tracePt t="44539" x="6389688" y="2122488"/>
          <p14:tracePt t="44554" x="6389688" y="2146300"/>
          <p14:tracePt t="44562" x="6389688" y="2157413"/>
          <p14:tracePt t="44578" x="6376988" y="2170113"/>
          <p14:tracePt t="44586" x="6353175" y="2170113"/>
          <p14:tracePt t="44594" x="6329363" y="2170113"/>
          <p14:tracePt t="44602" x="6280150" y="2170113"/>
          <p14:tracePt t="44610" x="6243638" y="2170113"/>
          <p14:tracePt t="44618" x="6183313" y="2170113"/>
          <p14:tracePt t="44626" x="6124575" y="2170113"/>
          <p14:tracePt t="44634" x="6088063" y="2170113"/>
          <p14:tracePt t="44642" x="6064250" y="2157413"/>
          <p14:tracePt t="44651" x="6027738" y="2133600"/>
          <p14:tracePt t="44658" x="6027738" y="2122488"/>
          <p14:tracePt t="44666" x="6015038" y="2109788"/>
          <p14:tracePt t="44674" x="5991225" y="2085975"/>
          <p14:tracePt t="44698" x="5967413" y="2036763"/>
          <p14:tracePt t="44746" x="5967413" y="2012950"/>
          <p14:tracePt t="44779" x="5967413" y="1989138"/>
          <p14:tracePt t="45291" x="5967413" y="1976438"/>
          <p14:tracePt t="45363" x="5954713" y="1965325"/>
          <p14:tracePt t="45371" x="5943600" y="1965325"/>
          <p14:tracePt t="45380" x="5918200" y="1965325"/>
          <p14:tracePt t="45387" x="5857875" y="1976438"/>
          <p14:tracePt t="45396" x="5773738" y="1976438"/>
          <p14:tracePt t="45402" x="5689600" y="1976438"/>
          <p14:tracePt t="45410" x="5605463" y="1989138"/>
          <p14:tracePt t="45418" x="5497513" y="2001838"/>
          <p14:tracePt t="45426" x="5340350" y="2062163"/>
          <p14:tracePt t="45435" x="5062538" y="2062163"/>
          <p14:tracePt t="45442" x="4616450" y="2122488"/>
          <p14:tracePt t="45450" x="4170363" y="2170113"/>
          <p14:tracePt t="45458" x="3700463" y="2170113"/>
          <p14:tracePt t="45466" x="3303588" y="2230438"/>
          <p14:tracePt t="45474" x="2773363" y="2206625"/>
          <p14:tracePt t="45482" x="2446338" y="2206625"/>
          <p14:tracePt t="45491" x="2241550" y="2217738"/>
          <p14:tracePt t="45498" x="2036763" y="2243138"/>
          <p14:tracePt t="45507" x="1905000" y="2254250"/>
          <p14:tracePt t="45514" x="1771650" y="2303463"/>
          <p14:tracePt t="45524" x="1687513" y="2314575"/>
          <p14:tracePt t="45530" x="1639888" y="2327275"/>
          <p14:tracePt t="45538" x="1603375" y="2327275"/>
          <p14:tracePt t="45546" x="1579563" y="2338388"/>
          <p14:tracePt t="45554" x="1555750" y="2338388"/>
          <p14:tracePt t="45563" x="1506538" y="2374900"/>
          <p14:tracePt t="45570" x="1482725" y="2387600"/>
          <p14:tracePt t="45578" x="1435100" y="2387600"/>
          <p14:tracePt t="45587" x="1374775" y="2398713"/>
          <p14:tracePt t="45595" x="1325563" y="2411413"/>
          <p14:tracePt t="45602" x="1265238" y="2411413"/>
          <p14:tracePt t="45610" x="1204913" y="2422525"/>
          <p14:tracePt t="45618" x="1181100" y="2435225"/>
          <p14:tracePt t="45627" x="1120775" y="2435225"/>
          <p14:tracePt t="45634" x="1073150" y="2459038"/>
          <p14:tracePt t="45650" x="1036638" y="2459038"/>
          <p14:tracePt t="45659" x="1012825" y="2459038"/>
          <p14:tracePt t="45666" x="989013" y="2459038"/>
          <p14:tracePt t="45674" x="939800" y="2459038"/>
          <p14:tracePt t="45682" x="915988" y="2459038"/>
          <p14:tracePt t="45691" x="904875" y="2459038"/>
          <p14:tracePt t="45811" x="879475" y="2459038"/>
          <p14:tracePt t="45819" x="855663" y="2459038"/>
          <p14:tracePt t="45828" x="819150" y="2471738"/>
          <p14:tracePt t="45835" x="808038" y="2447925"/>
          <p14:tracePt t="45851" x="784225" y="2447925"/>
          <p14:tracePt t="45860" x="723900" y="2459038"/>
          <p14:tracePt t="45867" x="687388" y="2459038"/>
          <p14:tracePt t="45883" x="650875" y="2459038"/>
          <p14:tracePt t="45899" x="638175" y="2459038"/>
          <p14:tracePt t="45979" x="603250" y="2459038"/>
          <p14:tracePt t="45987" x="590550" y="2459038"/>
          <p14:tracePt t="47419" x="603250" y="2459038"/>
          <p14:tracePt t="47435" x="627063" y="2459038"/>
          <p14:tracePt t="47442" x="638175" y="2459038"/>
          <p14:tracePt t="47452" x="663575" y="2435225"/>
          <p14:tracePt t="47459" x="735013" y="2435225"/>
          <p14:tracePt t="47468" x="808038" y="2471738"/>
          <p14:tracePt t="47476" x="879475" y="2471738"/>
          <p14:tracePt t="47484" x="963613" y="2482850"/>
          <p14:tracePt t="47493" x="1049338" y="2495550"/>
          <p14:tracePt t="47499" x="1109663" y="2532063"/>
          <p14:tracePt t="47509" x="1133475" y="2532063"/>
          <p14:tracePt t="47517" x="1181100" y="2543175"/>
          <p14:tracePt t="47526" x="1193800" y="2543175"/>
          <p14:tracePt t="47547" x="1204913" y="2543175"/>
          <p14:tracePt t="47556" x="1230313" y="2543175"/>
          <p14:tracePt t="47571" x="1241425" y="2543175"/>
          <p14:tracePt t="47627" x="1265238" y="2532063"/>
          <p14:tracePt t="51379" x="1338263" y="2532063"/>
          <p14:tracePt t="51387" x="1422400" y="2519363"/>
          <p14:tracePt t="51396" x="1495425" y="2519363"/>
          <p14:tracePt t="51404" x="1603375" y="2519363"/>
          <p14:tracePt t="51411" x="1663700" y="2519363"/>
          <p14:tracePt t="51419" x="1724025" y="2519363"/>
          <p14:tracePt t="51428" x="1760538" y="2519363"/>
          <p14:tracePt t="51435" x="1771650" y="2519363"/>
          <p14:tracePt t="51467" x="1820863" y="2519363"/>
          <p14:tracePt t="51492" x="1844675" y="2519363"/>
          <p14:tracePt t="51499" x="1892300" y="2508250"/>
          <p14:tracePt t="51509" x="1952625" y="2471738"/>
          <p14:tracePt t="51515" x="1989138" y="2471738"/>
          <p14:tracePt t="51524" x="2097088" y="2459038"/>
          <p14:tracePt t="51530" x="2146300" y="2459038"/>
          <p14:tracePt t="51538" x="2230438" y="2435225"/>
          <p14:tracePt t="51546" x="2314575" y="2435225"/>
          <p14:tracePt t="51555" x="2362200" y="2435225"/>
          <p14:tracePt t="51570" x="2422525" y="2422525"/>
          <p14:tracePt t="51578" x="2471738" y="2422525"/>
          <p14:tracePt t="51586" x="2506663" y="2422525"/>
          <p14:tracePt t="51594" x="2532063" y="2422525"/>
          <p14:tracePt t="51610" x="2555875" y="2422525"/>
          <p14:tracePt t="51626" x="2566988" y="2422525"/>
          <p14:tracePt t="51646" x="2579688" y="2422525"/>
          <p14:tracePt t="51651" x="2603500" y="2422525"/>
          <p14:tracePt t="51683" x="2627313" y="2422525"/>
          <p14:tracePt t="51692" x="2724150" y="2422525"/>
          <p14:tracePt t="51699" x="2808288" y="2422525"/>
          <p14:tracePt t="51710" x="2881313" y="2422525"/>
          <p14:tracePt t="51715" x="2989263" y="2422525"/>
          <p14:tracePt t="51727" x="3049588" y="2422525"/>
          <p14:tracePt t="51731" x="3109913" y="2422525"/>
          <p14:tracePt t="51740" x="3133725" y="2422525"/>
          <p14:tracePt t="51756" x="3159125" y="2422525"/>
          <p14:tracePt t="51763" x="3170238" y="2422525"/>
          <p14:tracePt t="52355" x="3243263" y="2422525"/>
          <p14:tracePt t="52372" x="3303588" y="2422525"/>
          <p14:tracePt t="52380" x="3314700" y="2422525"/>
          <p14:tracePt t="52398" x="3338513" y="2422525"/>
          <p14:tracePt t="52403" x="3398838" y="2422525"/>
          <p14:tracePt t="52412" x="3448050" y="2422525"/>
          <p14:tracePt t="52419" x="3495675" y="2422525"/>
          <p14:tracePt t="52428" x="3568700" y="2422525"/>
          <p14:tracePt t="52436" x="3629025" y="2422525"/>
          <p14:tracePt t="52443" x="3724275" y="2459038"/>
          <p14:tracePt t="52459" x="3810000" y="2459038"/>
          <p14:tracePt t="52467" x="3821113" y="2459038"/>
          <p14:tracePt t="52477" x="3844925" y="2459038"/>
          <p14:tracePt t="52483" x="3905250" y="2459038"/>
          <p14:tracePt t="52492" x="3917950" y="2459038"/>
          <p14:tracePt t="52499" x="3954463" y="2459038"/>
          <p14:tracePt t="52509" x="4014788" y="2459038"/>
          <p14:tracePt t="52515" x="4038600" y="2459038"/>
          <p14:tracePt t="52526" x="4086225" y="2459038"/>
          <p14:tracePt t="52532" x="4170363" y="2459038"/>
          <p14:tracePt t="52540" x="4267200" y="2459038"/>
          <p14:tracePt t="52556" x="4351338" y="2459038"/>
          <p14:tracePt t="52572" x="4435475" y="2459038"/>
          <p14:tracePt t="52580" x="4508500" y="2459038"/>
          <p14:tracePt t="52587" x="4556125" y="2459038"/>
          <p14:tracePt t="52598" x="4581525" y="2459038"/>
          <p14:tracePt t="52603" x="4592638" y="2459038"/>
          <p14:tracePt t="52612" x="4629150" y="2459038"/>
          <p14:tracePt t="52619" x="4641850" y="2459038"/>
          <p14:tracePt t="52627" x="4676775" y="2459038"/>
          <p14:tracePt t="52635" x="4689475" y="2459038"/>
          <p14:tracePt t="52643" x="4725988" y="2459038"/>
          <p14:tracePt t="52651" x="4749800" y="2459038"/>
          <p14:tracePt t="52659" x="4786313" y="2459038"/>
          <p14:tracePt t="52668" x="4833938" y="2459038"/>
          <p14:tracePt t="52691" x="4857750" y="2459038"/>
          <p14:tracePt t="52708" x="4870450" y="2459038"/>
          <p14:tracePt t="52716" x="4881563" y="2459038"/>
          <p14:tracePt t="52726" x="4918075" y="2459038"/>
          <p14:tracePt t="52740" x="4941888" y="2459038"/>
          <p14:tracePt t="52747" x="4991100" y="2459038"/>
          <p14:tracePt t="52755" x="5014913" y="2459038"/>
          <p14:tracePt t="52764" x="5027613" y="2459038"/>
          <p14:tracePt t="52772" x="5075238" y="2471738"/>
          <p14:tracePt t="52787" x="5086350" y="2471738"/>
          <p14:tracePt t="52819" x="5111750" y="2471738"/>
          <p14:tracePt t="52836" x="5146675" y="2471738"/>
          <p14:tracePt t="52843" x="5159375" y="2471738"/>
          <p14:tracePt t="52858" x="5183188" y="2471738"/>
          <p14:tracePt t="52876" x="5207000" y="2471738"/>
          <p14:tracePt t="52891" x="5232400" y="2471738"/>
          <p14:tracePt t="52972" x="5243513" y="2471738"/>
          <p14:tracePt t="52979" x="5256213" y="2471738"/>
          <p14:tracePt t="52987" x="5292725" y="2471738"/>
          <p14:tracePt t="52995" x="5303838" y="2471738"/>
          <p14:tracePt t="53003" x="5327650" y="2471738"/>
          <p14:tracePt t="53012" x="5340350" y="2471738"/>
          <p14:tracePt t="53019" x="5364163" y="2471738"/>
          <p14:tracePt t="53028" x="5376863" y="2471738"/>
          <p14:tracePt t="53036" x="5411788" y="2471738"/>
          <p14:tracePt t="53059" x="5424488" y="2471738"/>
          <p14:tracePt t="53099" x="5448300" y="2482850"/>
          <p14:tracePt t="53163" x="5484813" y="2482850"/>
          <p14:tracePt t="53443" x="5497513" y="2482850"/>
          <p14:tracePt t="55756" x="5532438" y="2482850"/>
          <p14:tracePt t="55763" x="5592763" y="2482850"/>
          <p14:tracePt t="55771" x="5629275" y="2482850"/>
          <p14:tracePt t="55779" x="5678488" y="2482850"/>
          <p14:tracePt t="55787" x="5689600" y="2482850"/>
          <p14:tracePt t="55794" x="5713413" y="2482850"/>
          <p14:tracePt t="55802" x="5738813" y="2482850"/>
          <p14:tracePt t="55810" x="5749925" y="2482850"/>
          <p14:tracePt t="55818" x="5762625" y="2482850"/>
          <p14:tracePt t="55834" x="5797550" y="2482850"/>
          <p14:tracePt t="55842" x="5822950" y="2482850"/>
          <p14:tracePt t="55850" x="5834063" y="2482850"/>
          <p14:tracePt t="55859" x="5846763" y="2482850"/>
          <p14:tracePt t="55866" x="5883275" y="2482850"/>
          <p14:tracePt t="55874" x="5918200" y="2482850"/>
          <p14:tracePt t="55882" x="5930900" y="2482850"/>
          <p14:tracePt t="55891" x="5943600" y="2495550"/>
          <p14:tracePt t="55898" x="5954713" y="2495550"/>
          <p14:tracePt t="55925" x="5978525" y="2519363"/>
          <p14:tracePt t="55940" x="6003925" y="2532063"/>
          <p14:tracePt t="55987" x="6015038" y="2543175"/>
          <p14:tracePt t="55997" x="6027738" y="2555875"/>
          <p14:tracePt t="56139" x="6038850" y="2555875"/>
          <p14:tracePt t="56387" x="6099175" y="2579688"/>
          <p14:tracePt t="56396" x="6124575" y="2592388"/>
          <p14:tracePt t="56403" x="6135688" y="2592388"/>
          <p14:tracePt t="56411" x="6172200" y="2592388"/>
          <p14:tracePt t="56418" x="6208713" y="2616200"/>
          <p14:tracePt t="56426" x="6232525" y="2616200"/>
          <p14:tracePt t="56450" x="6243638" y="2616200"/>
          <p14:tracePt t="56459" x="6280150" y="2616200"/>
          <p14:tracePt t="56466" x="6292850" y="2616200"/>
          <p14:tracePt t="56474" x="6303963" y="2616200"/>
          <p14:tracePt t="56482" x="6340475" y="2616200"/>
          <p14:tracePt t="56491" x="6353175" y="2616200"/>
          <p14:tracePt t="56498" x="6376988" y="2616200"/>
          <p14:tracePt t="56514" x="6437313" y="2592388"/>
          <p14:tracePt t="56554" x="6450013" y="2568575"/>
          <p14:tracePt t="56595" x="6510338" y="2568575"/>
          <p14:tracePt t="56603" x="6581775" y="2568575"/>
          <p14:tracePt t="56611" x="6665913" y="2568575"/>
          <p14:tracePt t="56619" x="6775450" y="2568575"/>
          <p14:tracePt t="56629" x="6810375" y="2568575"/>
          <p14:tracePt t="56635" x="6835775" y="2568575"/>
          <p14:tracePt t="56643" x="6883400" y="2568575"/>
          <p14:tracePt t="56651" x="6907213" y="2568575"/>
          <p14:tracePt t="56675" x="6919913" y="2568575"/>
          <p14:tracePt t="56731" x="6931025" y="2568575"/>
          <p14:tracePt t="56756" x="6943725" y="2568575"/>
          <p14:tracePt t="56772" x="6980238" y="2568575"/>
          <p14:tracePt t="56796" x="7027863" y="2568575"/>
          <p14:tracePt t="56811" x="7040563" y="2579688"/>
          <p14:tracePt t="56843" x="7051675" y="2579688"/>
          <p14:tracePt t="56852" x="7064375" y="2579688"/>
          <p14:tracePt t="56867" x="7075488" y="2579688"/>
          <p14:tracePt t="56891" x="7088188" y="2579688"/>
          <p14:tracePt t="56900" x="7124700" y="2579688"/>
          <p14:tracePt t="56924" x="7148513" y="2579688"/>
          <p14:tracePt t="56931" x="7161213" y="2592388"/>
          <p14:tracePt t="56948" x="7172325" y="2592388"/>
          <p14:tracePt t="56971" x="7196138" y="2592388"/>
          <p14:tracePt t="56987" x="7208838" y="2579688"/>
          <p14:tracePt t="57083" x="7221538" y="2568575"/>
          <p14:tracePt t="57589" x="7232650" y="2555875"/>
          <p14:tracePt t="57611" x="7232650" y="2543175"/>
          <p14:tracePt t="57675" x="7245350" y="2519363"/>
          <p14:tracePt t="58764" x="7256463" y="2508250"/>
          <p14:tracePt t="58772" x="7280275" y="2495550"/>
          <p14:tracePt t="58787" x="7305675" y="2495550"/>
          <p14:tracePt t="58797" x="7400925" y="2495550"/>
          <p14:tracePt t="58803" x="7486650" y="2459038"/>
          <p14:tracePt t="58814" x="7618413" y="2459038"/>
          <p14:tracePt t="58819" x="7666038" y="2459038"/>
          <p14:tracePt t="58829" x="7715250" y="2459038"/>
          <p14:tracePt t="58835" x="7799388" y="2459038"/>
          <p14:tracePt t="58845" x="7872413" y="2459038"/>
          <p14:tracePt t="58851" x="7907338" y="2447925"/>
          <p14:tracePt t="58860" x="8004175" y="2447925"/>
          <p14:tracePt t="58868" x="8040688" y="2447925"/>
          <p14:tracePt t="58877" x="8161338" y="2447925"/>
          <p14:tracePt t="58883" x="8197850" y="2447925"/>
          <p14:tracePt t="58892" x="8281988" y="2447925"/>
          <p14:tracePt t="58900" x="8329613" y="2447925"/>
          <p14:tracePt t="58910" x="8342313" y="2447925"/>
          <p14:tracePt t="58930" x="8378825" y="2447925"/>
          <p14:tracePt t="58940" x="8402638" y="2435225"/>
          <p14:tracePt t="58949" x="8426450" y="2435225"/>
          <p14:tracePt t="58955" x="8437563" y="2435225"/>
          <p14:tracePt t="58971" x="8510588" y="2435225"/>
          <p14:tracePt t="58979" x="8547100" y="2435225"/>
          <p14:tracePt t="58987" x="8570913" y="2435225"/>
          <p14:tracePt t="58996" x="8631238" y="2435225"/>
          <p14:tracePt t="59012" x="8643938" y="2435225"/>
          <p14:tracePt t="59035" x="8691563" y="2435225"/>
          <p14:tracePt t="59100" x="8704263" y="2435225"/>
          <p14:tracePt t="59156" x="8775700" y="2435225"/>
          <p14:tracePt t="59163" x="8823325" y="2471738"/>
          <p14:tracePt t="59171" x="8872538" y="2482850"/>
          <p14:tracePt t="59180" x="8956675" y="2482850"/>
          <p14:tracePt t="59188" x="8969375" y="2482850"/>
          <p14:tracePt t="59197" x="9004300" y="2482850"/>
          <p14:tracePt t="59204" x="9029700" y="2482850"/>
          <p14:tracePt t="59212" x="9077325" y="2482850"/>
          <p14:tracePt t="60027" x="9064625" y="2543175"/>
          <p14:tracePt t="60038" x="8788400" y="2543175"/>
          <p14:tracePt t="60044" x="8232775" y="2592388"/>
          <p14:tracePt t="60060" x="6642100" y="2917825"/>
          <p14:tracePt t="60067" x="5726113" y="3062288"/>
          <p14:tracePt t="60075" x="4592638" y="3290888"/>
          <p14:tracePt t="60083" x="3616325" y="3484563"/>
          <p14:tracePt t="60093" x="2797175" y="3665538"/>
          <p14:tracePt t="60099" x="2097088" y="3700463"/>
          <p14:tracePt t="60110" x="1254125" y="3676650"/>
          <p14:tracePt t="60116" x="674688" y="3676650"/>
          <p14:tracePt t="60126" x="265113" y="3592513"/>
          <p14:tracePt t="60405" x="60325" y="3001963"/>
          <p14:tracePt t="60411" x="96838" y="2989263"/>
          <p14:tracePt t="60419" x="168275" y="2954338"/>
          <p14:tracePt t="60427" x="204788" y="2954338"/>
          <p14:tracePt t="60435" x="252413" y="2917825"/>
          <p14:tracePt t="60442" x="312738" y="2894013"/>
          <p14:tracePt t="60451" x="349250" y="2881313"/>
          <p14:tracePt t="60458" x="361950" y="2868613"/>
          <p14:tracePt t="60466" x="385763" y="2844800"/>
          <p14:tracePt t="60475" x="409575" y="2833688"/>
          <p14:tracePt t="60482" x="422275" y="2820988"/>
          <p14:tracePt t="60491" x="433388" y="2808288"/>
          <p14:tracePt t="60523" x="446088" y="2808288"/>
          <p14:tracePt t="60555" x="458788" y="2797175"/>
          <p14:tracePt t="60563" x="469900" y="2773363"/>
          <p14:tracePt t="60571" x="493713" y="2760663"/>
          <p14:tracePt t="60579" x="506413" y="2724150"/>
          <p14:tracePt t="60587" x="519113" y="2713038"/>
          <p14:tracePt t="60596" x="542925" y="2700338"/>
          <p14:tracePt t="60603" x="566738" y="2676525"/>
          <p14:tracePt t="60612" x="577850" y="2663825"/>
          <p14:tracePt t="60619" x="590550" y="2640013"/>
          <p14:tracePt t="60627" x="614363" y="2628900"/>
          <p14:tracePt t="60635" x="614363" y="2616200"/>
          <p14:tracePt t="60643" x="627063" y="2603500"/>
          <p14:tracePt t="60651" x="638175" y="2592388"/>
          <p14:tracePt t="60739" x="650875" y="2592388"/>
          <p14:tracePt t="60763" x="663575" y="2592388"/>
          <p14:tracePt t="60779" x="674688" y="2592388"/>
          <p14:tracePt t="60787" x="687388" y="2592388"/>
          <p14:tracePt t="60794" x="711200" y="2592388"/>
          <p14:tracePt t="60835" x="735013" y="2568575"/>
          <p14:tracePt t="60844" x="747713" y="2568575"/>
          <p14:tracePt t="60925" x="758825" y="2555875"/>
          <p14:tracePt t="60931" x="771525" y="2543175"/>
          <p14:tracePt t="61362" x="831850" y="2543175"/>
          <p14:tracePt t="61370" x="963613" y="2519363"/>
          <p14:tracePt t="61378" x="1217613" y="2519363"/>
          <p14:tracePt t="61386" x="1506538" y="2519363"/>
          <p14:tracePt t="61394" x="1566863" y="2519363"/>
          <p14:tracePt t="61402" x="1687513" y="2471738"/>
          <p14:tracePt t="61410" x="1771650" y="2471738"/>
          <p14:tracePt t="61418" x="1952625" y="2447925"/>
          <p14:tracePt t="61426" x="2060575" y="2387600"/>
          <p14:tracePt t="61434" x="2351088" y="2387600"/>
          <p14:tracePt t="61442" x="2579688" y="2422525"/>
          <p14:tracePt t="61450" x="2808288" y="2422525"/>
          <p14:tracePt t="61458" x="2989263" y="2422525"/>
          <p14:tracePt t="61466" x="3170238" y="2435225"/>
          <p14:tracePt t="61474" x="3424238" y="2435225"/>
          <p14:tracePt t="61482" x="3579813" y="2435225"/>
          <p14:tracePt t="61491" x="3689350" y="2435225"/>
          <p14:tracePt t="61507" x="3773488" y="2411413"/>
          <p14:tracePt t="61515" x="3857625" y="2411413"/>
          <p14:tracePt t="61526" x="3881438" y="2411413"/>
          <p14:tracePt t="61531" x="3917950" y="2411413"/>
          <p14:tracePt t="61540" x="3941763" y="2411413"/>
          <p14:tracePt t="61548" x="3954463" y="2411413"/>
          <p14:tracePt t="61563" x="3965575" y="2411413"/>
          <p14:tracePt t="61603" x="3978275" y="2411413"/>
          <p14:tracePt t="61611" x="4014788" y="2411413"/>
          <p14:tracePt t="61619" x="4049713" y="2411413"/>
          <p14:tracePt t="61628" x="4110038" y="2411413"/>
          <p14:tracePt t="61635" x="4195763" y="2411413"/>
          <p14:tracePt t="61643" x="4267200" y="2411413"/>
          <p14:tracePt t="61651" x="4327525" y="2411413"/>
          <p14:tracePt t="61659" x="4340225" y="2411413"/>
          <p14:tracePt t="61667" x="4351338" y="2411413"/>
          <p14:tracePt t="61691" x="4375150" y="2411413"/>
          <p14:tracePt t="61699" x="4411663" y="2422525"/>
          <p14:tracePt t="61709" x="4471988" y="2422525"/>
          <p14:tracePt t="61715" x="4495800" y="2422525"/>
          <p14:tracePt t="61726" x="4641850" y="2459038"/>
          <p14:tracePt t="61731" x="4821238" y="2459038"/>
          <p14:tracePt t="61742" x="4954588" y="2459038"/>
          <p14:tracePt t="61748" x="4967288" y="2459038"/>
          <p14:tracePt t="61756" x="5002213" y="2459038"/>
          <p14:tracePt t="61780" x="5014913" y="2459038"/>
          <p14:tracePt t="61843" x="5038725" y="2459038"/>
          <p14:tracePt t="61851" x="5062538" y="2459038"/>
          <p14:tracePt t="61859" x="5111750" y="2459038"/>
          <p14:tracePt t="61867" x="5135563" y="2411413"/>
          <p14:tracePt t="61877" x="5159375" y="2411413"/>
          <p14:tracePt t="61963" x="5172075" y="2398713"/>
          <p14:tracePt t="61971" x="5183188" y="2398713"/>
          <p14:tracePt t="61980" x="5183188" y="2411413"/>
          <p14:tracePt t="61997" x="5195888" y="2422525"/>
          <p14:tracePt t="62012" x="5219700" y="2422525"/>
          <p14:tracePt t="62019" x="5232400" y="2422525"/>
          <p14:tracePt t="62027" x="5280025" y="2422525"/>
          <p14:tracePt t="62035" x="5303838" y="2422525"/>
          <p14:tracePt t="62043" x="5353050" y="2422525"/>
          <p14:tracePt t="62051" x="5448300" y="2422525"/>
          <p14:tracePt t="62061" x="5545138" y="2422525"/>
          <p14:tracePt t="62067" x="5592763" y="2422525"/>
          <p14:tracePt t="62076" x="5605463" y="2422525"/>
          <p14:tracePt t="62083" x="5618163" y="2435225"/>
          <p14:tracePt t="62156" x="5618163" y="2459038"/>
          <p14:tracePt t="62164" x="5618163" y="2471738"/>
          <p14:tracePt t="62182" x="5665788" y="2495550"/>
          <p14:tracePt t="62188" x="5689600" y="2495550"/>
          <p14:tracePt t="62197" x="5738813" y="2495550"/>
          <p14:tracePt t="62251" x="5749925" y="2495550"/>
          <p14:tracePt t="62275" x="5786438" y="2495550"/>
          <p14:tracePt t="62483" x="5797550" y="2495550"/>
          <p14:tracePt t="63891" x="5797550" y="2508250"/>
          <p14:tracePt t="64019" x="5786438" y="2508250"/>
          <p14:tracePt t="64027" x="5749925" y="2508250"/>
          <p14:tracePt t="64043" x="5738813" y="2495550"/>
          <p14:tracePt t="64059" x="5726113" y="2482850"/>
          <p14:tracePt t="64083" x="5702300" y="2482850"/>
          <p14:tracePt t="64108" x="5689600" y="2482850"/>
          <p14:tracePt t="64243" x="5678488" y="2471738"/>
          <p14:tracePt t="64467" x="5665788" y="2471738"/>
          <p14:tracePt t="64531" x="5678488" y="2459038"/>
          <p14:tracePt t="64540" x="5689600" y="2447925"/>
          <p14:tracePt t="64563" x="5702300" y="2435225"/>
          <p14:tracePt t="64573" x="5713413" y="2422525"/>
          <p14:tracePt t="64580" x="5713413" y="2411413"/>
          <p14:tracePt t="64588" x="5738813" y="2398713"/>
          <p14:tracePt t="64596" x="5749925" y="2387600"/>
          <p14:tracePt t="64611" x="5773738" y="2338388"/>
          <p14:tracePt t="64627" x="5797550" y="2327275"/>
          <p14:tracePt t="64635" x="5810250" y="2314575"/>
          <p14:tracePt t="64651" x="5834063" y="2290763"/>
          <p14:tracePt t="64659" x="5846763" y="2278063"/>
          <p14:tracePt t="64667" x="5870575" y="2266950"/>
          <p14:tracePt t="64684" x="5883275" y="2254250"/>
          <p14:tracePt t="64748" x="5918200" y="2243138"/>
          <p14:tracePt t="64756" x="5918200" y="2230438"/>
          <p14:tracePt t="64764" x="5930900" y="2217738"/>
          <p14:tracePt t="64772" x="5943600" y="2206625"/>
          <p14:tracePt t="64778" x="5954713" y="2193925"/>
          <p14:tracePt t="64794" x="5967413" y="2170113"/>
          <p14:tracePt t="64802" x="5991225" y="2170113"/>
          <p14:tracePt t="64811" x="6003925" y="2157413"/>
          <p14:tracePt t="64818" x="6027738" y="2157413"/>
          <p14:tracePt t="64827" x="6027738" y="2146300"/>
          <p14:tracePt t="64834" x="6051550" y="2146300"/>
          <p14:tracePt t="64842" x="6088063" y="2133600"/>
          <p14:tracePt t="64850" x="6124575" y="2109788"/>
          <p14:tracePt t="64858" x="6148388" y="2109788"/>
          <p14:tracePt t="64874" x="6159500" y="2109788"/>
          <p14:tracePt t="64882" x="6183313" y="2109788"/>
          <p14:tracePt t="64891" x="6219825" y="2109788"/>
          <p14:tracePt t="64898" x="6256338" y="2109788"/>
          <p14:tracePt t="64907" x="6303963" y="2109788"/>
          <p14:tracePt t="64926" x="6389688" y="2109788"/>
          <p14:tracePt t="64930" x="6473825" y="2109788"/>
          <p14:tracePt t="64938" x="6510338" y="2109788"/>
          <p14:tracePt t="64946" x="6521450" y="2109788"/>
          <p14:tracePt t="64954" x="6534150" y="2109788"/>
          <p14:tracePt t="64997" x="6569075" y="2109788"/>
          <p14:tracePt t="65027" x="6569075" y="2122488"/>
          <p14:tracePt t="65044" x="6581775" y="2146300"/>
          <p14:tracePt t="65052" x="6581775" y="2157413"/>
          <p14:tracePt t="65060" x="6581775" y="2170113"/>
          <p14:tracePt t="65067" x="6594475" y="2170113"/>
          <p14:tracePt t="65076" x="6594475" y="2193925"/>
          <p14:tracePt t="65082" x="6605588" y="2206625"/>
          <p14:tracePt t="65091" x="6618288" y="2217738"/>
          <p14:tracePt t="65098" x="6629400" y="2217738"/>
          <p14:tracePt t="65107" x="6629400" y="2230438"/>
          <p14:tracePt t="65114" x="6642100" y="2254250"/>
          <p14:tracePt t="65124" x="6642100" y="2266950"/>
          <p14:tracePt t="65164" x="6642100" y="2278063"/>
          <p14:tracePt t="65267" x="6629400" y="2278063"/>
          <p14:tracePt t="65276" x="6618288" y="2278063"/>
          <p14:tracePt t="65331" x="6594475" y="2278063"/>
          <p14:tracePt t="65347" x="6581775" y="2278063"/>
          <p14:tracePt t="65371" x="6569075" y="2278063"/>
          <p14:tracePt t="65379" x="6557963" y="2290763"/>
          <p14:tracePt t="65405" x="6510338" y="2303463"/>
          <p14:tracePt t="65428" x="6461125" y="2327275"/>
          <p14:tracePt t="65436" x="6450013" y="2338388"/>
          <p14:tracePt t="65451" x="6424613" y="2338388"/>
          <p14:tracePt t="65459" x="6389688" y="2351088"/>
          <p14:tracePt t="65467" x="6376988" y="2362200"/>
          <p14:tracePt t="65475" x="6364288" y="2374900"/>
          <p14:tracePt t="65482" x="6340475" y="2387600"/>
          <p14:tracePt t="65498" x="6329363" y="2398713"/>
          <p14:tracePt t="65507" x="6316663" y="2411413"/>
          <p14:tracePt t="65643" x="6303963" y="2411413"/>
          <p14:tracePt t="65652" x="6280150" y="2411413"/>
          <p14:tracePt t="65675" x="6269038" y="2411413"/>
          <p14:tracePt t="65716" x="6232525" y="2411413"/>
          <p14:tracePt t="65739" x="6219825" y="2411413"/>
          <p14:tracePt t="65754" x="6196013" y="2411413"/>
          <p14:tracePt t="65763" x="6172200" y="2411413"/>
          <p14:tracePt t="65770" x="6159500" y="2411413"/>
          <p14:tracePt t="65812" x="6148388" y="2411413"/>
          <p14:tracePt t="65836" x="6111875" y="2411413"/>
          <p14:tracePt t="65891" x="6099175" y="2411413"/>
          <p14:tracePt t="65908" x="6088063" y="2398713"/>
          <p14:tracePt t="65916" x="6015038" y="2398713"/>
          <p14:tracePt t="65932" x="6003925" y="2411413"/>
          <p14:tracePt t="68933" x="6027738" y="2411413"/>
          <p14:tracePt t="68941" x="6038850" y="2411413"/>
          <p14:tracePt t="68948" x="6051550" y="2422525"/>
          <p14:tracePt t="68956" x="6196013" y="2508250"/>
          <p14:tracePt t="68964" x="6280150" y="2508250"/>
          <p14:tracePt t="68971" x="6376988" y="2508250"/>
          <p14:tracePt t="68979" x="6484938" y="2508250"/>
          <p14:tracePt t="68987" x="6534150" y="2508250"/>
          <p14:tracePt t="68996" x="6581775" y="2508250"/>
          <p14:tracePt t="69003" x="6665913" y="2508250"/>
          <p14:tracePt t="69011" x="6750050" y="2482850"/>
          <p14:tracePt t="69019" x="6786563" y="2471738"/>
          <p14:tracePt t="69028" x="6870700" y="2435225"/>
          <p14:tracePt t="69035" x="6896100" y="2435225"/>
          <p14:tracePt t="69043" x="6943725" y="2435225"/>
          <p14:tracePt t="69052" x="7015163" y="2387600"/>
          <p14:tracePt t="69059" x="7027863" y="2387600"/>
          <p14:tracePt t="69067" x="7088188" y="2387600"/>
          <p14:tracePt t="69077" x="7124700" y="2387600"/>
          <p14:tracePt t="69083" x="7161213" y="2387600"/>
          <p14:tracePt t="69093" x="7208838" y="2387600"/>
          <p14:tracePt t="69099" x="7269163" y="2387600"/>
          <p14:tracePt t="69109" x="7366000" y="2398713"/>
          <p14:tracePt t="69117" x="7450138" y="2374900"/>
          <p14:tracePt t="69125" x="7581900" y="2374900"/>
          <p14:tracePt t="69131" x="7691438" y="2374900"/>
          <p14:tracePt t="69139" x="7751763" y="2374900"/>
          <p14:tracePt t="69149" x="7812088" y="2374900"/>
          <p14:tracePt t="69156" x="7847013" y="2374900"/>
          <p14:tracePt t="69163" x="7967663" y="2374900"/>
          <p14:tracePt t="69171" x="8051800" y="2374900"/>
          <p14:tracePt t="69180" x="8124825" y="2374900"/>
          <p14:tracePt t="69187" x="8172450" y="2362200"/>
          <p14:tracePt t="69196" x="8208963" y="2362200"/>
          <p14:tracePt t="69203" x="8269288" y="2338388"/>
          <p14:tracePt t="69211" x="8329613" y="2338388"/>
          <p14:tracePt t="69219" x="8353425" y="2327275"/>
          <p14:tracePt t="69228" x="8378825" y="2314575"/>
          <p14:tracePt t="69235" x="8437563" y="2314575"/>
          <p14:tracePt t="69244" x="8510588" y="2314575"/>
          <p14:tracePt t="69251" x="8523288" y="2314575"/>
          <p14:tracePt t="69260" x="8547100" y="2314575"/>
          <p14:tracePt t="69277" x="8558213" y="2314575"/>
          <p14:tracePt t="69283" x="8667750" y="2314575"/>
          <p14:tracePt t="69293" x="8739188" y="2314575"/>
          <p14:tracePt t="69299" x="8763000" y="2314575"/>
          <p14:tracePt t="69310" x="8883650" y="2314575"/>
          <p14:tracePt t="69316" x="8993188" y="2314575"/>
          <p14:tracePt t="69326" x="9148763" y="2314575"/>
          <p14:tracePt t="69333" x="9221788" y="2314575"/>
          <p14:tracePt t="69348" x="9329738" y="2314575"/>
          <p14:tracePt t="69356" x="9390063" y="2314575"/>
          <p14:tracePt t="69380" x="9426575" y="2303463"/>
          <p14:tracePt t="69636" x="9450388" y="2303463"/>
          <p14:tracePt t="69651" x="9475788" y="2303463"/>
          <p14:tracePt t="69659" x="9534525" y="2303463"/>
          <p14:tracePt t="69667" x="9607550" y="2303463"/>
          <p14:tracePt t="69677" x="9691688" y="2303463"/>
          <p14:tracePt t="69683" x="9704388" y="2303463"/>
          <p14:tracePt t="69694" x="9715500" y="2303463"/>
          <p14:tracePt t="69710" x="9752013" y="2290763"/>
          <p14:tracePt t="69716" x="9764713" y="2290763"/>
          <p14:tracePt t="69749" x="9801225" y="2290763"/>
          <p14:tracePt t="69756" x="9825038" y="2290763"/>
          <p14:tracePt t="69764" x="9861550" y="2290763"/>
          <p14:tracePt t="69771" x="9872663" y="2290763"/>
          <p14:tracePt t="69780" x="9885363" y="2290763"/>
          <p14:tracePt t="69828" x="9909175" y="2290763"/>
          <p14:tracePt t="70123" x="9896475" y="2303463"/>
          <p14:tracePt t="70132" x="9775825" y="2338388"/>
          <p14:tracePt t="70140" x="9655175" y="2398713"/>
          <p14:tracePt t="70148" x="9559925" y="2398713"/>
          <p14:tracePt t="70154" x="9402763" y="2387600"/>
          <p14:tracePt t="70162" x="9269413" y="2387600"/>
          <p14:tracePt t="70170" x="9161463" y="2387600"/>
          <p14:tracePt t="70178" x="9161463" y="2374900"/>
          <p14:tracePt t="70194" x="9090025" y="2398713"/>
          <p14:tracePt t="70202" x="9040813" y="2398713"/>
          <p14:tracePt t="70210" x="9029700" y="2398713"/>
          <p14:tracePt t="70234" x="9004300" y="2398713"/>
          <p14:tracePt t="70483" x="9101138" y="2398713"/>
          <p14:tracePt t="70493" x="9174163" y="2398713"/>
          <p14:tracePt t="70500" x="9355138" y="2398713"/>
          <p14:tracePt t="70508" x="9534525" y="2398713"/>
          <p14:tracePt t="70514" x="9644063" y="2398713"/>
          <p14:tracePt t="70524" x="9752013" y="2398713"/>
          <p14:tracePt t="70530" x="9836150" y="2387600"/>
          <p14:tracePt t="70538" x="9920288" y="2387600"/>
          <p14:tracePt t="70546" x="10029825" y="2387600"/>
          <p14:tracePt t="70554" x="10150475" y="2387600"/>
          <p14:tracePt t="70562" x="10234613" y="2362200"/>
          <p14:tracePt t="70570" x="10282238" y="2398713"/>
          <p14:tracePt t="70578" x="10366375" y="2387600"/>
          <p14:tracePt t="70586" x="10415588" y="2411413"/>
          <p14:tracePt t="71053" x="10331450" y="2362200"/>
          <p14:tracePt t="71067" x="10318750" y="2362200"/>
          <p14:tracePt t="71076" x="10282238" y="2362200"/>
          <p14:tracePt t="71083" x="10258425" y="2398713"/>
          <p14:tracePt t="71093" x="10247313" y="2411413"/>
          <p14:tracePt t="71099" x="10210800" y="2411413"/>
          <p14:tracePt t="71110" x="10161588" y="2422525"/>
          <p14:tracePt t="71115" x="10137775" y="2435225"/>
          <p14:tracePt t="71125" x="10077450" y="2459038"/>
          <p14:tracePt t="71132" x="10006013" y="2519363"/>
          <p14:tracePt t="71140" x="9993313" y="2519363"/>
          <p14:tracePt t="71156" x="9980613" y="2519363"/>
          <p14:tracePt t="71339" x="9969500" y="2519363"/>
          <p14:tracePt t="71347" x="9945688" y="2519363"/>
          <p14:tracePt t="71403" x="9932988" y="2519363"/>
          <p14:tracePt t="71630" x="9909175" y="2532063"/>
          <p14:tracePt t="71780" x="9896475" y="2543175"/>
          <p14:tracePt t="80139" x="9885363" y="2543175"/>
          <p14:tracePt t="80149" x="9775825" y="2543175"/>
          <p14:tracePt t="80155" x="9631363" y="2543175"/>
          <p14:tracePt t="80164" x="9583738" y="2543175"/>
          <p14:tracePt t="80171" x="9486900" y="2555875"/>
          <p14:tracePt t="80180" x="9402763" y="2555875"/>
          <p14:tracePt t="80187" x="9245600" y="2508250"/>
          <p14:tracePt t="80197" x="9040813" y="2482850"/>
          <p14:tracePt t="80203" x="8775700" y="2471738"/>
          <p14:tracePt t="80211" x="8497888" y="2471738"/>
          <p14:tracePt t="80220" x="8112125" y="2471738"/>
          <p14:tracePt t="80227" x="7486650" y="2471738"/>
          <p14:tracePt t="80234" x="6786563" y="2398713"/>
          <p14:tracePt t="80242" x="6027738" y="2327275"/>
          <p14:tracePt t="80250" x="5532438" y="2278063"/>
          <p14:tracePt t="80259" x="5256213" y="2278063"/>
          <p14:tracePt t="80266" x="5122863" y="2278063"/>
          <p14:tracePt t="80274" x="4941888" y="2278063"/>
          <p14:tracePt t="80282" x="4881563" y="2254250"/>
          <p14:tracePt t="80291" x="4821238" y="2243138"/>
          <p14:tracePt t="80298" x="4786313" y="2243138"/>
          <p14:tracePt t="80307" x="4786313" y="2230438"/>
          <p14:tracePt t="80395" x="4713288" y="2230438"/>
          <p14:tracePt t="80404" x="4652963" y="2290763"/>
          <p14:tracePt t="80412" x="4592638" y="2290763"/>
          <p14:tracePt t="80420" x="4508500" y="2290763"/>
          <p14:tracePt t="80428" x="4435475" y="2327275"/>
          <p14:tracePt t="80435" x="4314825" y="2327275"/>
          <p14:tracePt t="80445" x="4267200" y="2327275"/>
          <p14:tracePt t="80451" x="4206875" y="2351088"/>
          <p14:tracePt t="80460" x="4122738" y="2374900"/>
          <p14:tracePt t="80467" x="4110038" y="2374900"/>
          <p14:tracePt t="80476" x="4098925" y="2422525"/>
          <p14:tracePt t="80483" x="4086225" y="2447925"/>
          <p14:tracePt t="80493" x="4062413" y="2482850"/>
          <p14:tracePt t="80499" x="4014788" y="2508250"/>
          <p14:tracePt t="80509" x="3978275" y="2519363"/>
          <p14:tracePt t="80518" x="3929063" y="2543175"/>
          <p14:tracePt t="80526" x="3905250" y="2579688"/>
          <p14:tracePt t="80534" x="3857625" y="2603500"/>
          <p14:tracePt t="80539" x="3797300" y="2652713"/>
          <p14:tracePt t="80547" x="3713163" y="2663825"/>
          <p14:tracePt t="80554" x="3640138" y="2724150"/>
          <p14:tracePt t="80563" x="3532188" y="2773363"/>
          <p14:tracePt t="80570" x="3351213" y="2820988"/>
          <p14:tracePt t="80579" x="3230563" y="2857500"/>
          <p14:tracePt t="80587" x="3049588" y="2917825"/>
          <p14:tracePt t="80596" x="2965450" y="2954338"/>
          <p14:tracePt t="80602" x="2917825" y="3001963"/>
          <p14:tracePt t="80611" x="2857500" y="3025775"/>
          <p14:tracePt t="80619" x="2832100" y="3025775"/>
          <p14:tracePt t="80627" x="2808288" y="3025775"/>
          <p14:tracePt t="80650" x="2797175" y="3025775"/>
          <p14:tracePt t="80658" x="2773363" y="3025775"/>
          <p14:tracePt t="80683" x="2760663" y="3025775"/>
          <p14:tracePt t="80693" x="2713038" y="3025775"/>
          <p14:tracePt t="80699" x="2663825" y="3038475"/>
          <p14:tracePt t="80709" x="2592388" y="3038475"/>
          <p14:tracePt t="80715" x="2543175" y="3038475"/>
          <p14:tracePt t="80726" x="2506663" y="3038475"/>
          <p14:tracePt t="80731" x="2327275" y="3074988"/>
          <p14:tracePt t="80740" x="2146300" y="3074988"/>
          <p14:tracePt t="80748" x="1989138" y="3074988"/>
          <p14:tracePt t="80756" x="1808163" y="3098800"/>
          <p14:tracePt t="80765" x="1700213" y="3122613"/>
          <p14:tracePt t="80771" x="1590675" y="3122613"/>
          <p14:tracePt t="80779" x="1579563" y="3122613"/>
          <p14:tracePt t="80788" x="1543050" y="3122613"/>
          <p14:tracePt t="81011" x="1530350" y="3122613"/>
          <p14:tracePt t="81021" x="1495425" y="3159125"/>
          <p14:tracePt t="81035" x="1482725" y="3159125"/>
          <p14:tracePt t="81043" x="1470025" y="3159125"/>
          <p14:tracePt t="81051" x="1422400" y="3170238"/>
          <p14:tracePt t="81067" x="1398588" y="3170238"/>
          <p14:tracePt t="81077" x="1349375" y="3182938"/>
          <p14:tracePt t="81093" x="1277938" y="3182938"/>
          <p14:tracePt t="81099" x="1254125" y="3182938"/>
          <p14:tracePt t="81109" x="1169988" y="3182938"/>
          <p14:tracePt t="81115" x="1120775" y="3182938"/>
          <p14:tracePt t="81126" x="1036638" y="3182938"/>
          <p14:tracePt t="81132" x="963613" y="3182938"/>
          <p14:tracePt t="81140" x="879475" y="3182938"/>
          <p14:tracePt t="81148" x="819150" y="3182938"/>
          <p14:tracePt t="81156" x="747713" y="3182938"/>
          <p14:tracePt t="81164" x="687388" y="3182938"/>
          <p14:tracePt t="81172" x="663575" y="3182938"/>
          <p14:tracePt t="81180" x="627063" y="3182938"/>
          <p14:tracePt t="81188" x="590550" y="3194050"/>
          <p14:tracePt t="81205" x="577850" y="3194050"/>
          <p14:tracePt t="81212" x="566738" y="3194050"/>
          <p14:tracePt t="81236" x="554038" y="3194050"/>
          <p14:tracePt t="83651" x="566738" y="3194050"/>
          <p14:tracePt t="83659" x="638175" y="3194050"/>
          <p14:tracePt t="83667" x="674688" y="3194050"/>
          <p14:tracePt t="83676" x="758825" y="3194050"/>
          <p14:tracePt t="83683" x="831850" y="3194050"/>
          <p14:tracePt t="83693" x="855663" y="3194050"/>
          <p14:tracePt t="83699" x="904875" y="3194050"/>
          <p14:tracePt t="83710" x="963613" y="3194050"/>
          <p14:tracePt t="83725" x="1023938" y="3194050"/>
          <p14:tracePt t="83731" x="1049338" y="3194050"/>
          <p14:tracePt t="83740" x="1109663" y="3194050"/>
          <p14:tracePt t="83747" x="1120775" y="3182938"/>
          <p14:tracePt t="83756" x="1144588" y="3159125"/>
          <p14:tracePt t="83764" x="1277938" y="3122613"/>
          <p14:tracePt t="83771" x="1519238" y="3049588"/>
          <p14:tracePt t="83782" x="1651000" y="3049588"/>
          <p14:tracePt t="83787" x="1700213" y="3049588"/>
          <p14:tracePt t="83794" x="1844675" y="3038475"/>
          <p14:tracePt t="83804" x="2049463" y="3014663"/>
          <p14:tracePt t="83810" x="2314575" y="2954338"/>
          <p14:tracePt t="83818" x="2482850" y="2868613"/>
          <p14:tracePt t="83827" x="2652713" y="2868613"/>
          <p14:tracePt t="83834" x="2736850" y="2868613"/>
          <p14:tracePt t="83843" x="2820988" y="2868613"/>
          <p14:tracePt t="83850" x="2868613" y="2868613"/>
          <p14:tracePt t="83858" x="2881313" y="2868613"/>
          <p14:tracePt t="83866" x="2892425" y="2868613"/>
          <p14:tracePt t="83874" x="2905125" y="2868613"/>
          <p14:tracePt t="83882" x="2941638" y="2894013"/>
          <p14:tracePt t="83891" x="2989263" y="2928938"/>
          <p14:tracePt t="83898" x="3049588" y="2954338"/>
          <p14:tracePt t="83909" x="3109913" y="2954338"/>
          <p14:tracePt t="83914" x="3170238" y="2989263"/>
          <p14:tracePt t="83924" x="3182938" y="3001963"/>
          <p14:tracePt t="83930" x="3217863" y="3001963"/>
          <p14:tracePt t="83939" x="3243263" y="3001963"/>
          <p14:tracePt t="83946" x="3254375" y="3001963"/>
          <p14:tracePt t="83954" x="3314700" y="3001963"/>
          <p14:tracePt t="83962" x="3448050" y="3001963"/>
          <p14:tracePt t="83970" x="3471863" y="3001963"/>
          <p14:tracePt t="83979" x="3556000" y="3001963"/>
          <p14:tracePt t="83986" x="3652838" y="3001963"/>
          <p14:tracePt t="83994" x="3784600" y="3001963"/>
          <p14:tracePt t="84003" x="3797300" y="3001963"/>
          <p14:tracePt t="84019" x="3810000" y="3001963"/>
          <p14:tracePt t="84026" x="3857625" y="3001963"/>
          <p14:tracePt t="84036" x="3881438" y="3001963"/>
          <p14:tracePt t="84043" x="3929063" y="3001963"/>
          <p14:tracePt t="90371" x="3941763" y="3001963"/>
          <p14:tracePt t="90379" x="3929063" y="3049588"/>
          <p14:tracePt t="90387" x="3833813" y="3098800"/>
          <p14:tracePt t="90398" x="3713163" y="3159125"/>
          <p14:tracePt t="90403" x="3640138" y="3159125"/>
          <p14:tracePt t="90413" x="3616325" y="3159125"/>
          <p14:tracePt t="90426" x="3592513" y="3159125"/>
          <p14:tracePt t="90435" x="3579813" y="3159125"/>
          <p14:tracePt t="90443" x="3556000" y="3170238"/>
          <p14:tracePt t="90451" x="3543300" y="3170238"/>
          <p14:tracePt t="90474" x="3508375" y="3170238"/>
          <p14:tracePt t="90483" x="3424238" y="3170238"/>
          <p14:tracePt t="90491" x="3338513" y="3146425"/>
          <p14:tracePt t="90499" x="3159125" y="3086100"/>
          <p14:tracePt t="90508" x="2917825" y="3062288"/>
          <p14:tracePt t="90515" x="2663825" y="3062288"/>
          <p14:tracePt t="90525" x="2566988" y="3062288"/>
          <p14:tracePt t="90531" x="2459038" y="3062288"/>
          <p14:tracePt t="90539" x="2411413" y="3062288"/>
          <p14:tracePt t="90547" x="2387600" y="3062288"/>
          <p14:tracePt t="90555" x="2362200" y="3062288"/>
          <p14:tracePt t="90563" x="2351088" y="3062288"/>
          <p14:tracePt t="90675" x="2338388" y="3074988"/>
          <p14:tracePt t="90691" x="2327275" y="3098800"/>
          <p14:tracePt t="90700" x="2301875" y="3109913"/>
          <p14:tracePt t="90709" x="2290763" y="3122613"/>
          <p14:tracePt t="90715" x="2278063" y="3135313"/>
          <p14:tracePt t="90730" x="2266950" y="3146425"/>
          <p14:tracePt t="90738" x="2254250" y="3146425"/>
          <p14:tracePt t="90746" x="2206625" y="3170238"/>
          <p14:tracePt t="90762" x="2193925" y="3182938"/>
          <p14:tracePt t="90786" x="2157413" y="3182938"/>
          <p14:tracePt t="90794" x="2073275" y="3194050"/>
          <p14:tracePt t="90802" x="1989138" y="3254375"/>
          <p14:tracePt t="90810" x="1881188" y="3254375"/>
          <p14:tracePt t="90818" x="1844675" y="3279775"/>
          <p14:tracePt t="90827" x="1808163" y="3290888"/>
          <p14:tracePt t="90834" x="1760538" y="3290888"/>
          <p14:tracePt t="90843" x="1711325" y="3327400"/>
          <p14:tracePt t="90850" x="1687513" y="3340100"/>
          <p14:tracePt t="90858" x="1676400" y="3340100"/>
          <p14:tracePt t="90867" x="1651000" y="3340100"/>
          <p14:tracePt t="90874" x="1639888" y="3351213"/>
          <p14:tracePt t="90883" x="1627188" y="3351213"/>
          <p14:tracePt t="90947" x="1579563" y="3351213"/>
          <p14:tracePt t="90956" x="1519238" y="3351213"/>
          <p14:tracePt t="90963" x="1482725" y="3351213"/>
          <p14:tracePt t="90972" x="1422400" y="3351213"/>
          <p14:tracePt t="90979" x="1362075" y="3351213"/>
          <p14:tracePt t="90987" x="1290638" y="3351213"/>
          <p14:tracePt t="90995" x="1230313" y="3351213"/>
          <p14:tracePt t="91003" x="1204913" y="3351213"/>
          <p14:tracePt t="91011" x="1169988" y="3351213"/>
          <p14:tracePt t="91020" x="1144588" y="3351213"/>
          <p14:tracePt t="91027" x="1133475" y="3363913"/>
          <p14:tracePt t="91059" x="1096963" y="3363913"/>
          <p14:tracePt t="91076" x="1084263" y="3375025"/>
          <p14:tracePt t="91084" x="1073150" y="3375025"/>
          <p14:tracePt t="91108" x="1049338" y="3375025"/>
          <p14:tracePt t="91115" x="1036638" y="3387725"/>
          <p14:tracePt t="91126" x="1023938" y="3387725"/>
          <p14:tracePt t="91180" x="989013" y="3411538"/>
          <p14:tracePt t="91188" x="976313" y="3411538"/>
          <p14:tracePt t="91395" x="952500" y="3435350"/>
          <p14:tracePt t="91419" x="939800" y="3448050"/>
          <p14:tracePt t="91442" x="939800" y="3460750"/>
          <p14:tracePt t="94532" x="939800" y="3484563"/>
          <p14:tracePt t="96147" x="939800" y="3495675"/>
          <p14:tracePt t="96157" x="939800" y="3544888"/>
          <p14:tracePt t="96164" x="939800" y="3592513"/>
          <p14:tracePt t="96172" x="939800" y="3665538"/>
          <p14:tracePt t="96179" x="939800" y="3689350"/>
          <p14:tracePt t="96189" x="939800" y="3749675"/>
          <p14:tracePt t="96195" x="868363" y="3870325"/>
          <p14:tracePt t="96206" x="855663" y="3930650"/>
          <p14:tracePt t="96211" x="855663" y="4038600"/>
          <p14:tracePt t="96220" x="855663" y="4146550"/>
          <p14:tracePt t="96227" x="915988" y="4256088"/>
          <p14:tracePt t="96236" x="952500" y="4327525"/>
          <p14:tracePt t="96243" x="989013" y="4352925"/>
          <p14:tracePt t="96251" x="1000125" y="4376738"/>
          <p14:tracePt t="96260" x="1000125" y="4424363"/>
          <p14:tracePt t="96267" x="1023938" y="4484688"/>
          <p14:tracePt t="96315" x="1049338" y="4521200"/>
          <p14:tracePt t="96427" x="1049338" y="4532313"/>
          <p14:tracePt t="96459" x="1049338" y="4545013"/>
          <p14:tracePt t="96924" x="1049338" y="4557713"/>
          <p14:tracePt t="96931" x="1060450" y="4557713"/>
          <p14:tracePt t="96940" x="1073150" y="4557713"/>
          <p14:tracePt t="96956" x="1084263" y="4557713"/>
          <p14:tracePt t="96979" x="1109663" y="4557713"/>
          <p14:tracePt t="96987" x="1120775" y="4557713"/>
          <p14:tracePt t="97002" x="1169988" y="4557713"/>
          <p14:tracePt t="97011" x="1181100" y="4557713"/>
          <p14:tracePt t="97018" x="1204913" y="4557713"/>
          <p14:tracePt t="97026" x="1265238" y="4557713"/>
          <p14:tracePt t="97034" x="1265238" y="4581525"/>
          <p14:tracePt t="97050" x="1338263" y="4592638"/>
          <p14:tracePt t="97059" x="1349375" y="4592638"/>
          <p14:tracePt t="97066" x="1398588" y="4592638"/>
          <p14:tracePt t="97082" x="1458913" y="4629150"/>
          <p14:tracePt t="97091" x="1495425" y="4629150"/>
          <p14:tracePt t="97098" x="1519238" y="4629150"/>
          <p14:tracePt t="97108" x="1566863" y="4629150"/>
          <p14:tracePt t="97114" x="1590675" y="4629150"/>
          <p14:tracePt t="97124" x="1639888" y="4629150"/>
          <p14:tracePt t="97130" x="1651000" y="4629150"/>
          <p14:tracePt t="97138" x="1663700" y="4629150"/>
          <p14:tracePt t="97146" x="1711325" y="4629150"/>
          <p14:tracePt t="97154" x="1735138" y="4629150"/>
          <p14:tracePt t="97163" x="1795463" y="4629150"/>
          <p14:tracePt t="97170" x="1855788" y="4629150"/>
          <p14:tracePt t="97178" x="1905000" y="4629150"/>
          <p14:tracePt t="97186" x="2001838" y="4629150"/>
          <p14:tracePt t="97194" x="2025650" y="4629150"/>
          <p14:tracePt t="97202" x="2036763" y="4629150"/>
          <p14:tracePt t="97210" x="2097088" y="4629150"/>
          <p14:tracePt t="97218" x="2170113" y="4629150"/>
          <p14:tracePt t="97226" x="2206625" y="4629150"/>
          <p14:tracePt t="97234" x="2206625" y="4652963"/>
          <p14:tracePt t="97242" x="2206625" y="4665663"/>
          <p14:tracePt t="97266" x="2206625" y="4689475"/>
          <p14:tracePt t="97274" x="2278063" y="4738688"/>
          <p14:tracePt t="97282" x="2290763" y="4738688"/>
          <p14:tracePt t="97291" x="2351088" y="4749800"/>
          <p14:tracePt t="97298" x="2374900" y="4749800"/>
          <p14:tracePt t="97308" x="2459038" y="4749800"/>
          <p14:tracePt t="97314" x="2519363" y="4749800"/>
          <p14:tracePt t="97324" x="2592388" y="4749800"/>
          <p14:tracePt t="97330" x="2652713" y="4749800"/>
          <p14:tracePt t="97338" x="2676525" y="4749800"/>
          <p14:tracePt t="97346" x="2747963" y="4749800"/>
          <p14:tracePt t="97354" x="2808288" y="4749800"/>
          <p14:tracePt t="97363" x="2881313" y="4749800"/>
          <p14:tracePt t="97370" x="2941638" y="4749800"/>
          <p14:tracePt t="97380" x="2952750" y="4749800"/>
          <p14:tracePt t="97386" x="3038475" y="4749800"/>
          <p14:tracePt t="97394" x="3146425" y="4749800"/>
          <p14:tracePt t="97402" x="3278188" y="4749800"/>
          <p14:tracePt t="97410" x="3375025" y="4749800"/>
          <p14:tracePt t="97418" x="3387725" y="4749800"/>
          <p14:tracePt t="97434" x="3459163" y="4749800"/>
          <p14:tracePt t="97442" x="3519488" y="4762500"/>
          <p14:tracePt t="97450" x="3592513" y="4762500"/>
          <p14:tracePt t="97459" x="3676650" y="4762500"/>
          <p14:tracePt t="97466" x="3749675" y="4762500"/>
          <p14:tracePt t="97474" x="3760788" y="4762500"/>
          <p14:tracePt t="97482" x="3833813" y="4762500"/>
          <p14:tracePt t="97491" x="3894138" y="4762500"/>
          <p14:tracePt t="97498" x="3941763" y="4762500"/>
          <p14:tracePt t="97508" x="3978275" y="4762500"/>
          <p14:tracePt t="97524" x="4038600" y="4773613"/>
          <p14:tracePt t="97530" x="4122738" y="4799013"/>
          <p14:tracePt t="97538" x="4279900" y="4786313"/>
          <p14:tracePt t="97546" x="4411663" y="4749800"/>
          <p14:tracePt t="97554" x="4435475" y="4749800"/>
          <p14:tracePt t="97563" x="4460875" y="4749800"/>
          <p14:tracePt t="97570" x="4484688" y="4713288"/>
          <p14:tracePt t="97580" x="4568825" y="4725988"/>
          <p14:tracePt t="97586" x="4629150" y="4713288"/>
          <p14:tracePt t="97595" x="4786313" y="4678363"/>
          <p14:tracePt t="97602" x="4894263" y="4702175"/>
          <p14:tracePt t="97611" x="5002213" y="4702175"/>
          <p14:tracePt t="97618" x="5207000" y="4702175"/>
          <p14:tracePt t="97626" x="5411788" y="4725988"/>
          <p14:tracePt t="97634" x="5568950" y="4749800"/>
          <p14:tracePt t="97644" x="5678488" y="4749800"/>
          <p14:tracePt t="97650" x="5762625" y="4749800"/>
          <p14:tracePt t="97666" x="5773738" y="4749800"/>
          <p14:tracePt t="97674" x="5846763" y="4749800"/>
          <p14:tracePt t="97682" x="5883275" y="4749800"/>
          <p14:tracePt t="97691" x="5967413" y="4749800"/>
          <p14:tracePt t="97723" x="5978525" y="4725988"/>
          <p14:tracePt t="97731" x="6027738" y="4713288"/>
          <p14:tracePt t="97738" x="6099175" y="4713288"/>
          <p14:tracePt t="97748" x="6111875" y="4713288"/>
          <p14:tracePt t="97755" x="6159500" y="4702175"/>
          <p14:tracePt t="97764" x="6208713" y="4702175"/>
          <p14:tracePt t="97771" x="6364288" y="4702175"/>
          <p14:tracePt t="97779" x="6424613" y="4689475"/>
          <p14:tracePt t="97787" x="6497638" y="4689475"/>
          <p14:tracePt t="97795" x="6545263" y="4689475"/>
          <p14:tracePt t="97803" x="6569075" y="4689475"/>
          <p14:tracePt t="97813" x="6629400" y="4689475"/>
          <p14:tracePt t="97819" x="6689725" y="4652963"/>
          <p14:tracePt t="97827" x="6726238" y="4652963"/>
          <p14:tracePt t="97835" x="6775450" y="4652963"/>
          <p14:tracePt t="97845" x="6799263" y="4652963"/>
          <p14:tracePt t="97851" x="6835775" y="4652963"/>
          <p14:tracePt t="97867" x="6870700" y="4652963"/>
          <p14:tracePt t="97876" x="6896100" y="4652963"/>
          <p14:tracePt t="97885" x="6943725" y="4641850"/>
          <p14:tracePt t="97893" x="7004050" y="4641850"/>
          <p14:tracePt t="97899" x="7027863" y="4641850"/>
          <p14:tracePt t="97909" x="7100888" y="4641850"/>
          <p14:tracePt t="97926" x="7305675" y="4641850"/>
          <p14:tracePt t="97930" x="7316788" y="4641850"/>
          <p14:tracePt t="97938" x="7353300" y="4641850"/>
          <p14:tracePt t="97954" x="7450138" y="4618038"/>
          <p14:tracePt t="97962" x="7558088" y="4605338"/>
          <p14:tracePt t="97987" x="7570788" y="4605338"/>
          <p14:tracePt t="98003" x="7570788" y="4557713"/>
          <p14:tracePt t="98163" x="7570788" y="4545013"/>
          <p14:tracePt t="98179" x="7558088" y="4545013"/>
          <p14:tracePt t="98187" x="7546975" y="4545013"/>
          <p14:tracePt t="98195" x="7534275" y="4568825"/>
          <p14:tracePt t="98243" x="7534275" y="4592638"/>
          <p14:tracePt t="98252" x="7510463" y="4629150"/>
          <p14:tracePt t="98275" x="7486650" y="4629150"/>
          <p14:tracePt t="98300" x="7461250" y="4641850"/>
          <p14:tracePt t="98309" x="7450138" y="4652963"/>
          <p14:tracePt t="98325" x="7437438" y="4629150"/>
          <p14:tracePt t="98340" x="7426325" y="4618038"/>
          <p14:tracePt t="98355" x="7426325" y="4605338"/>
          <p14:tracePt t="98363" x="7426325" y="4592638"/>
          <p14:tracePt t="98395" x="7426325" y="4581525"/>
          <p14:tracePt t="98403" x="7413625" y="4568825"/>
          <p14:tracePt t="98412" x="7400925" y="4568825"/>
          <p14:tracePt t="98458" x="7413625" y="4532313"/>
          <p14:tracePt t="98466" x="7413625" y="4508500"/>
          <p14:tracePt t="98474" x="7413625" y="4460875"/>
          <p14:tracePt t="98482" x="7400925" y="4448175"/>
          <p14:tracePt t="98499" x="7377113" y="4448175"/>
          <p14:tracePt t="98532" x="7366000" y="4448175"/>
          <p14:tracePt t="98603" x="7353300" y="4448175"/>
          <p14:tracePt t="98611" x="7340600" y="4448175"/>
          <p14:tracePt t="98619" x="7305675" y="4448175"/>
          <p14:tracePt t="98627" x="7292975" y="4437063"/>
          <p14:tracePt t="98643" x="7280275" y="4424363"/>
          <p14:tracePt t="98739" x="7280275" y="4400550"/>
          <p14:tracePt t="98772" x="7280275" y="4387850"/>
          <p14:tracePt t="98804" x="7316788" y="4352925"/>
          <p14:tracePt t="98812" x="7329488" y="4352925"/>
          <p14:tracePt t="98819" x="7366000" y="4327525"/>
          <p14:tracePt t="98826" x="7377113" y="4327525"/>
          <p14:tracePt t="98843" x="7400925" y="4327525"/>
          <p14:tracePt t="98851" x="7437438" y="4303713"/>
          <p14:tracePt t="98859" x="7473950" y="4303713"/>
          <p14:tracePt t="98867" x="7510463" y="4303713"/>
          <p14:tracePt t="98883" x="7558088" y="4303713"/>
          <p14:tracePt t="98893" x="7581900" y="4303713"/>
          <p14:tracePt t="98899" x="7654925" y="4316413"/>
          <p14:tracePt t="98912" x="7678738" y="4340225"/>
          <p14:tracePt t="98916" x="7702550" y="4352925"/>
          <p14:tracePt t="98924" x="7739063" y="4376738"/>
          <p14:tracePt t="98931" x="7762875" y="4376738"/>
          <p14:tracePt t="98947" x="7799388" y="4376738"/>
          <p14:tracePt t="98963" x="7762875" y="4424363"/>
          <p14:tracePt t="98979" x="7762875" y="4460875"/>
          <p14:tracePt t="98987" x="7762875" y="4471988"/>
          <p14:tracePt t="99003" x="7762875" y="4484688"/>
          <p14:tracePt t="99011" x="7762875" y="4497388"/>
          <p14:tracePt t="99026" x="7762875" y="4521200"/>
          <p14:tracePt t="99035" x="7762875" y="4545013"/>
          <p14:tracePt t="99043" x="7702550" y="4605338"/>
          <p14:tracePt t="99050" x="7654925" y="4652963"/>
          <p14:tracePt t="99058" x="7631113" y="4678363"/>
          <p14:tracePt t="99067" x="7618413" y="4702175"/>
          <p14:tracePt t="99075" x="7607300" y="4713288"/>
          <p14:tracePt t="99156" x="7594600" y="4713288"/>
          <p14:tracePt t="99163" x="7546975" y="4713288"/>
          <p14:tracePt t="99172" x="7497763" y="4689475"/>
          <p14:tracePt t="99180" x="7486650" y="4678363"/>
          <p14:tracePt t="99187" x="7461250" y="4665663"/>
          <p14:tracePt t="99198" x="7426325" y="4665663"/>
          <p14:tracePt t="99204" x="7389813" y="4665663"/>
          <p14:tracePt t="99212" x="7353300" y="4641850"/>
          <p14:tracePt t="99219" x="7340600" y="4629150"/>
          <p14:tracePt t="99228" x="7329488" y="4618038"/>
          <p14:tracePt t="99235" x="7316788" y="4592638"/>
          <p14:tracePt t="99251" x="7305675" y="4568825"/>
          <p14:tracePt t="99260" x="7292975" y="4557713"/>
          <p14:tracePt t="99267" x="7292975" y="4521200"/>
          <p14:tracePt t="99283" x="7245350" y="4471988"/>
          <p14:tracePt t="99293" x="7221538" y="4448175"/>
          <p14:tracePt t="99299" x="7112000" y="4411663"/>
          <p14:tracePt t="99310" x="7051675" y="4364038"/>
          <p14:tracePt t="99317" x="6954838" y="4327525"/>
          <p14:tracePt t="99325" x="6896100" y="4292600"/>
          <p14:tracePt t="99340" x="6870700" y="4267200"/>
          <p14:tracePt t="99380" x="6859588" y="4256088"/>
          <p14:tracePt t="99403" x="6846888" y="4243388"/>
          <p14:tracePt t="99412" x="6846888" y="4219575"/>
          <p14:tracePt t="99420" x="6846888" y="4183063"/>
          <p14:tracePt t="99436" x="6846888" y="4122738"/>
          <p14:tracePt t="99443" x="6846888" y="4086225"/>
          <p14:tracePt t="99451" x="6846888" y="4038600"/>
          <p14:tracePt t="99459" x="6883400" y="3978275"/>
          <p14:tracePt t="99467" x="6919913" y="3954463"/>
          <p14:tracePt t="99476" x="6954838" y="3906838"/>
          <p14:tracePt t="99483" x="6980238" y="3881438"/>
          <p14:tracePt t="99493" x="7064375" y="3833813"/>
          <p14:tracePt t="99501" x="7088188" y="3797300"/>
          <p14:tracePt t="99509" x="7135813" y="3773488"/>
          <p14:tracePt t="99517" x="7221538" y="3736975"/>
          <p14:tracePt t="99525" x="7269163" y="3725863"/>
          <p14:tracePt t="99534" x="7280275" y="3713163"/>
          <p14:tracePt t="99540" x="7305675" y="3700463"/>
          <p14:tracePt t="99547" x="7329488" y="3665538"/>
          <p14:tracePt t="99565" x="7353300" y="3676650"/>
          <p14:tracePt t="99612" x="7366000" y="3689350"/>
          <p14:tracePt t="99620" x="7377113" y="3736975"/>
          <p14:tracePt t="99628" x="7389813" y="3821113"/>
          <p14:tracePt t="99637" x="7473950" y="3967163"/>
          <p14:tracePt t="99643" x="7473950" y="4014788"/>
          <p14:tracePt t="99651" x="7473950" y="4111625"/>
          <p14:tracePt t="99658" x="7486650" y="4195763"/>
          <p14:tracePt t="99666" x="7486650" y="4256088"/>
          <p14:tracePt t="99674" x="7521575" y="4316413"/>
          <p14:tracePt t="99682" x="7521575" y="4364038"/>
          <p14:tracePt t="99691" x="7510463" y="4387850"/>
          <p14:tracePt t="99698" x="7486650" y="4411663"/>
          <p14:tracePt t="99707" x="7473950" y="4437063"/>
          <p14:tracePt t="99714" x="7450138" y="4484688"/>
          <p14:tracePt t="99724" x="7437438" y="4521200"/>
          <p14:tracePt t="99730" x="7426325" y="4532313"/>
          <p14:tracePt t="99738" x="7400925" y="4568825"/>
          <p14:tracePt t="99746" x="7366000" y="4641850"/>
          <p14:tracePt t="99754" x="7340600" y="4652963"/>
          <p14:tracePt t="99762" x="7316788" y="4678363"/>
          <p14:tracePt t="99770" x="7269163" y="4702175"/>
          <p14:tracePt t="99778" x="7256463" y="4713288"/>
          <p14:tracePt t="99786" x="7245350" y="4725988"/>
          <p14:tracePt t="99795" x="7172325" y="4773613"/>
          <p14:tracePt t="99802" x="7148513" y="4786313"/>
          <p14:tracePt t="99810" x="7112000" y="4810125"/>
          <p14:tracePt t="99818" x="7064375" y="4822825"/>
          <p14:tracePt t="99851" x="7051675" y="4822825"/>
          <p14:tracePt t="99963" x="6991350" y="4822825"/>
          <p14:tracePt t="99973" x="6980238" y="4822825"/>
          <p14:tracePt t="99980" x="6967538" y="4822825"/>
          <p14:tracePt t="99988" x="6954838" y="4833938"/>
          <p14:tracePt t="100011" x="6943725" y="4870450"/>
          <p14:tracePt t="100036" x="6931025" y="4883150"/>
          <p14:tracePt t="100044" x="6919913" y="4883150"/>
          <p14:tracePt t="100075" x="6907213" y="4883150"/>
          <p14:tracePt t="100099" x="6896100" y="4894263"/>
          <p14:tracePt t="100108" x="6883400" y="4894263"/>
          <p14:tracePt t="100115" x="6846888" y="4906963"/>
          <p14:tracePt t="100126" x="6823075" y="4906963"/>
          <p14:tracePt t="100131" x="6786563" y="4906963"/>
          <p14:tracePt t="100140" x="6738938" y="4906963"/>
          <p14:tracePt t="100148" x="6715125" y="4906963"/>
          <p14:tracePt t="100156" x="6689725" y="4906963"/>
          <p14:tracePt t="100164" x="6665913" y="4943475"/>
          <p14:tracePt t="100171" x="6642100" y="4943475"/>
          <p14:tracePt t="100179" x="6629400" y="4943475"/>
          <p14:tracePt t="100187" x="6618288" y="4943475"/>
          <p14:tracePt t="100196" x="6569075" y="4943475"/>
          <p14:tracePt t="100203" x="6521450" y="4930775"/>
          <p14:tracePt t="100212" x="6450013" y="4918075"/>
          <p14:tracePt t="100220" x="6389688" y="4918075"/>
          <p14:tracePt t="100227" x="6292850" y="4918075"/>
          <p14:tracePt t="100236" x="6172200" y="4894263"/>
          <p14:tracePt t="100243" x="6135688" y="4894263"/>
          <p14:tracePt t="100252" x="6124575" y="4894263"/>
          <p14:tracePt t="100258" x="6038850" y="4894263"/>
          <p14:tracePt t="100266" x="5954713" y="4894263"/>
          <p14:tracePt t="100274" x="5894388" y="4846638"/>
          <p14:tracePt t="100282" x="5870575" y="4846638"/>
          <p14:tracePt t="100291" x="5822950" y="4822825"/>
          <p14:tracePt t="100308" x="5810250" y="4810125"/>
          <p14:tracePt t="100356" x="5810250" y="4799013"/>
          <p14:tracePt t="100387" x="5786438" y="4773613"/>
          <p14:tracePt t="100403" x="5786438" y="4749800"/>
          <p14:tracePt t="100412" x="5786438" y="4713288"/>
          <p14:tracePt t="100419" x="5810250" y="4665663"/>
          <p14:tracePt t="100428" x="5810250" y="4652963"/>
          <p14:tracePt t="100435" x="5810250" y="4641850"/>
          <p14:tracePt t="100444" x="5810250" y="4629150"/>
          <p14:tracePt t="100459" x="5846763" y="4605338"/>
          <p14:tracePt t="100467" x="5870575" y="4605338"/>
          <p14:tracePt t="100477" x="5894388" y="4618038"/>
          <p14:tracePt t="100483" x="5907088" y="4618038"/>
          <p14:tracePt t="100493" x="5930900" y="4618038"/>
          <p14:tracePt t="100499" x="5991225" y="4605338"/>
          <p14:tracePt t="100510" x="6038850" y="4592638"/>
          <p14:tracePt t="100515" x="6064250" y="4581525"/>
          <p14:tracePt t="100526" x="6075363" y="4581525"/>
          <p14:tracePt t="100532" x="6124575" y="4557713"/>
          <p14:tracePt t="100549" x="6172200" y="4532313"/>
          <p14:tracePt t="100556" x="6196013" y="4521200"/>
          <p14:tracePt t="100635" x="6232525" y="4521200"/>
          <p14:tracePt t="100645" x="6243638" y="4521200"/>
          <p14:tracePt t="100651" x="6256338" y="4521200"/>
          <p14:tracePt t="100659" x="6269038" y="4521200"/>
          <p14:tracePt t="100666" x="6303963" y="4545013"/>
          <p14:tracePt t="100674" x="6316663" y="4557713"/>
          <p14:tracePt t="100682" x="6316663" y="4592638"/>
          <p14:tracePt t="100691" x="6316663" y="4641850"/>
          <p14:tracePt t="100708" x="6280150" y="4762500"/>
          <p14:tracePt t="100714" x="6208713" y="4833938"/>
          <p14:tracePt t="100724" x="6196013" y="4870450"/>
          <p14:tracePt t="100730" x="6183313" y="4918075"/>
          <p14:tracePt t="100739" x="6159500" y="4943475"/>
          <p14:tracePt t="100746" x="6088063" y="5003800"/>
          <p14:tracePt t="100756" x="6064250" y="5003800"/>
          <p14:tracePt t="100762" x="6051550" y="5014913"/>
          <p14:tracePt t="100770" x="5991225" y="5014913"/>
          <p14:tracePt t="100778" x="5907088" y="5014913"/>
          <p14:tracePt t="100786" x="5846763" y="5014913"/>
          <p14:tracePt t="100794" x="5822950" y="4991100"/>
          <p14:tracePt t="100802" x="5773738" y="4943475"/>
          <p14:tracePt t="100810" x="5726113" y="4870450"/>
          <p14:tracePt t="100834" x="5678488" y="4857750"/>
          <p14:tracePt t="100850" x="5653088" y="4857750"/>
          <p14:tracePt t="100892" x="5641975" y="4857750"/>
          <p14:tracePt t="100924" x="5592763" y="4857750"/>
          <p14:tracePt t="100957" x="5568950" y="4846638"/>
          <p14:tracePt t="100964" x="5521325" y="4822825"/>
          <p14:tracePt t="100971" x="5497513" y="4810125"/>
          <p14:tracePt t="100979" x="5437188" y="4762500"/>
          <p14:tracePt t="100987" x="5303838" y="4762500"/>
          <p14:tracePt t="100996" x="5219700" y="4725988"/>
          <p14:tracePt t="101003" x="5159375" y="4713288"/>
          <p14:tracePt t="101011" x="5111750" y="4713288"/>
          <p14:tracePt t="101019" x="5086350" y="4713288"/>
          <p14:tracePt t="101026" x="5062538" y="4678363"/>
          <p14:tracePt t="101035" x="5038725" y="4678363"/>
          <p14:tracePt t="101046" x="4978400" y="4678363"/>
          <p14:tracePt t="101051" x="4967288" y="4678363"/>
          <p14:tracePt t="101091" x="4954588" y="4665663"/>
          <p14:tracePt t="101100" x="4954588" y="4629150"/>
          <p14:tracePt t="101108" x="4906963" y="4581525"/>
          <p14:tracePt t="101130" x="4906963" y="4557713"/>
          <p14:tracePt t="101138" x="4906963" y="4532313"/>
          <p14:tracePt t="101146" x="4906963" y="4521200"/>
          <p14:tracePt t="101154" x="4906963" y="4508500"/>
          <p14:tracePt t="101162" x="4906963" y="4484688"/>
          <p14:tracePt t="101178" x="4906963" y="4448175"/>
          <p14:tracePt t="101194" x="4906963" y="4424363"/>
          <p14:tracePt t="101210" x="4906963" y="4411663"/>
          <p14:tracePt t="101234" x="4930775" y="4376738"/>
          <p14:tracePt t="101245" x="5002213" y="4352925"/>
          <p14:tracePt t="101251" x="5051425" y="4352925"/>
          <p14:tracePt t="101260" x="5062538" y="4352925"/>
          <p14:tracePt t="101266" x="5075238" y="4340225"/>
          <p14:tracePt t="101274" x="5111750" y="4340225"/>
          <p14:tracePt t="101356" x="5111750" y="4352925"/>
          <p14:tracePt t="101363" x="5111750" y="4400550"/>
          <p14:tracePt t="101371" x="5111750" y="4424363"/>
          <p14:tracePt t="101381" x="5111750" y="4471988"/>
          <p14:tracePt t="101387" x="5111750" y="4545013"/>
          <p14:tracePt t="101396" x="5086350" y="4581525"/>
          <p14:tracePt t="101403" x="5062538" y="4605338"/>
          <p14:tracePt t="101412" x="5027613" y="4629150"/>
          <p14:tracePt t="101419" x="5002213" y="4652963"/>
          <p14:tracePt t="101427" x="4991100" y="4665663"/>
          <p14:tracePt t="101435" x="4978400" y="4689475"/>
          <p14:tracePt t="101442" x="4967288" y="4702175"/>
          <p14:tracePt t="101450" x="4941888" y="4713288"/>
          <p14:tracePt t="101458" x="4930775" y="4713288"/>
          <p14:tracePt t="102020" x="4918075" y="4713288"/>
          <p14:tracePt t="102027" x="4918075" y="4689475"/>
          <p14:tracePt t="102043" x="4918075" y="4665663"/>
          <p14:tracePt t="102051" x="4918075" y="4629150"/>
          <p14:tracePt t="102059" x="4930775" y="4545013"/>
          <p14:tracePt t="102069" x="4941888" y="4557713"/>
          <p14:tracePt t="102363" x="4930775" y="4557713"/>
          <p14:tracePt t="102627" x="4930775" y="4532313"/>
          <p14:tracePt t="102643" x="4918075" y="4532313"/>
          <p14:tracePt t="102724" x="4881563" y="4532313"/>
          <p14:tracePt t="102731" x="4857750" y="4497388"/>
          <p14:tracePt t="102757" x="4821238" y="4497388"/>
          <p14:tracePt t="102780" x="4797425" y="4497388"/>
          <p14:tracePt t="102811" x="4749800" y="4484688"/>
          <p14:tracePt t="102827" x="4737100" y="4484688"/>
          <p14:tracePt t="102835" x="4700588" y="4484688"/>
          <p14:tracePt t="102844" x="4689475" y="4484688"/>
          <p14:tracePt t="102859" x="4676775" y="4484688"/>
          <p14:tracePt t="102867" x="4665663" y="4484688"/>
          <p14:tracePt t="103252" x="4665663" y="4471988"/>
          <p14:tracePt t="103259" x="4665663" y="4484688"/>
          <p14:tracePt t="103276" x="4665663" y="4497388"/>
          <p14:tracePt t="103283" x="4689475" y="4497388"/>
          <p14:tracePt t="103293" x="4713288" y="4497388"/>
          <p14:tracePt t="103300" x="4737100" y="4497388"/>
          <p14:tracePt t="103316" x="4773613" y="4497388"/>
          <p14:tracePt t="103340" x="4797425" y="4497388"/>
          <p14:tracePt t="103348" x="4833938" y="4497388"/>
          <p14:tracePt t="103356" x="4881563" y="4497388"/>
          <p14:tracePt t="103379" x="4906963" y="4497388"/>
          <p14:tracePt t="103403" x="4918075" y="4484688"/>
          <p14:tracePt t="103491" x="4930775" y="4460875"/>
          <p14:tracePt t="103500" x="4967288" y="4437063"/>
          <p14:tracePt t="103510" x="4991100" y="4424363"/>
          <p14:tracePt t="103518" x="5027613" y="4411663"/>
          <p14:tracePt t="103526" x="5062538" y="4411663"/>
          <p14:tracePt t="103572" x="5099050" y="4411663"/>
          <p14:tracePt t="103589" x="5111750" y="4411663"/>
          <p14:tracePt t="103602" x="5135563" y="4400550"/>
          <p14:tracePt t="103650" x="5146675" y="4400550"/>
          <p14:tracePt t="103683" x="5159375" y="4400550"/>
          <p14:tracePt t="103691" x="5195888" y="4400550"/>
          <p14:tracePt t="103702" x="5219700" y="4400550"/>
          <p14:tracePt t="103708" x="5267325" y="4400550"/>
          <p14:tracePt t="103716" x="5292725" y="4400550"/>
          <p14:tracePt t="103725" x="5353050" y="4400550"/>
          <p14:tracePt t="103740" x="5424488" y="4400550"/>
          <p14:tracePt t="103765" x="5437188" y="4400550"/>
          <p14:tracePt t="103811" x="5472113" y="4376738"/>
          <p14:tracePt t="103820" x="5484813" y="4376738"/>
          <p14:tracePt t="103827" x="5521325" y="4376738"/>
          <p14:tracePt t="103835" x="5545138" y="4352925"/>
          <p14:tracePt t="103843" x="5557838" y="4352925"/>
          <p14:tracePt t="103852" x="5568950" y="4352925"/>
          <p14:tracePt t="103859" x="5605463" y="4340225"/>
          <p14:tracePt t="103900" x="5605463" y="4327525"/>
          <p14:tracePt t="104052" x="5605463" y="4303713"/>
          <p14:tracePt t="104058" x="5605463" y="4292600"/>
          <p14:tracePt t="104067" x="5605463" y="4256088"/>
          <p14:tracePt t="104076" x="5605463" y="4243388"/>
          <p14:tracePt t="104099" x="5605463" y="4232275"/>
          <p14:tracePt t="104131" x="5605463" y="4206875"/>
          <p14:tracePt t="104140" x="5581650" y="4183063"/>
          <p14:tracePt t="104163" x="5581650" y="4135438"/>
          <p14:tracePt t="104171" x="5532438" y="4111625"/>
          <p14:tracePt t="104187" x="5532438" y="4098925"/>
          <p14:tracePt t="104196" x="5521325" y="4062413"/>
          <p14:tracePt t="104212" x="5508625" y="4051300"/>
          <p14:tracePt t="104220" x="5508625" y="4038600"/>
          <p14:tracePt t="104228" x="5508625" y="4014788"/>
          <p14:tracePt t="104235" x="5497513" y="4002088"/>
          <p14:tracePt t="104244" x="5472113" y="3967163"/>
          <p14:tracePt t="104275" x="5461000" y="3967163"/>
          <p14:tracePt t="104299" x="5411788" y="3967163"/>
          <p14:tracePt t="104318" x="5400675" y="3967163"/>
          <p14:tracePt t="104332" x="5376863" y="3967163"/>
          <p14:tracePt t="104339" x="5327650" y="3990975"/>
          <p14:tracePt t="104348" x="5292725" y="4014788"/>
          <p14:tracePt t="104356" x="5256213" y="4025900"/>
          <p14:tracePt t="104371" x="5219700" y="4038600"/>
          <p14:tracePt t="104383" x="5172075" y="4038600"/>
          <p14:tracePt t="104412" x="5159375" y="4038600"/>
          <p14:tracePt t="104699" x="5146675" y="4038600"/>
          <p14:tracePt t="104708" x="5122863" y="4038600"/>
          <p14:tracePt t="104716" x="5099050" y="4025900"/>
          <p14:tracePt t="104725" x="5086350" y="4014788"/>
          <p14:tracePt t="104731" x="5051425" y="4014788"/>
          <p14:tracePt t="104764" x="5038725" y="4014788"/>
          <p14:tracePt t="105013" x="5075238" y="4014788"/>
          <p14:tracePt t="105020" x="5086350" y="4014788"/>
          <p14:tracePt t="105028" x="5111750" y="4002088"/>
          <p14:tracePt t="105035" x="5172075" y="3967163"/>
          <p14:tracePt t="105043" x="5183188" y="3941763"/>
          <p14:tracePt t="105077" x="5195888" y="3941763"/>
          <p14:tracePt t="105084" x="5232400" y="3941763"/>
          <p14:tracePt t="105093" x="5243513" y="3930650"/>
          <p14:tracePt t="105099" x="5280025" y="3930650"/>
          <p14:tracePt t="105109" x="5303838" y="3930650"/>
          <p14:tracePt t="105116" x="5400675" y="3930650"/>
          <p14:tracePt t="105126" x="5484813" y="3941763"/>
          <p14:tracePt t="105131" x="5508625" y="3954463"/>
          <p14:tracePt t="105139" x="5605463" y="3954463"/>
          <p14:tracePt t="105148" x="5689600" y="3954463"/>
          <p14:tracePt t="105155" x="5749925" y="3954463"/>
          <p14:tracePt t="105164" x="5773738" y="3954463"/>
          <p14:tracePt t="105171" x="5797550" y="3954463"/>
          <p14:tracePt t="105179" x="5810250" y="3954463"/>
          <p14:tracePt t="105186" x="5822950" y="3954463"/>
          <p14:tracePt t="105195" x="5834063" y="3954463"/>
          <p14:tracePt t="105211" x="5870575" y="3954463"/>
          <p14:tracePt t="105219" x="5883275" y="3954463"/>
          <p14:tracePt t="105235" x="5918200" y="3954463"/>
          <p14:tracePt t="105291" x="5930900" y="3954463"/>
          <p14:tracePt t="105316" x="5991225" y="3954463"/>
          <p14:tracePt t="105325" x="6038850" y="3954463"/>
          <p14:tracePt t="105332" x="6064250" y="3954463"/>
          <p14:tracePt t="105340" x="6088063" y="3954463"/>
          <p14:tracePt t="105371" x="6111875" y="3954463"/>
          <p14:tracePt t="105379" x="6124575" y="3954463"/>
          <p14:tracePt t="105467" x="6124575" y="3967163"/>
          <p14:tracePt t="105483" x="6124575" y="3978275"/>
          <p14:tracePt t="105507" x="6159500" y="4014788"/>
          <p14:tracePt t="105516" x="6196013" y="4014788"/>
          <p14:tracePt t="105531" x="6208713" y="4014788"/>
          <p14:tracePt t="105540" x="6243638" y="4025900"/>
          <p14:tracePt t="105548" x="6364288" y="4075113"/>
          <p14:tracePt t="105555" x="6424613" y="4075113"/>
          <p14:tracePt t="105564" x="6450013" y="4086225"/>
          <p14:tracePt t="105572" x="6497638" y="4098925"/>
          <p14:tracePt t="105587" x="6510338" y="4111625"/>
          <p14:tracePt t="105611" x="6545263" y="4122738"/>
          <p14:tracePt t="105627" x="6545263" y="4146550"/>
          <p14:tracePt t="105636" x="6557963" y="4159250"/>
          <p14:tracePt t="105651" x="6569075" y="4171950"/>
          <p14:tracePt t="105676" x="6581775" y="4183063"/>
          <p14:tracePt t="105747" x="6618288" y="4206875"/>
          <p14:tracePt t="105764" x="6618288" y="4256088"/>
          <p14:tracePt t="105780" x="6618288" y="4292600"/>
          <p14:tracePt t="105795" x="6618288" y="4316413"/>
          <p14:tracePt t="105819" x="6618288" y="4327525"/>
          <p14:tracePt t="105827" x="6618288" y="4352925"/>
          <p14:tracePt t="105835" x="6618288" y="4376738"/>
          <p14:tracePt t="105851" x="6642100" y="4460875"/>
          <p14:tracePt t="105859" x="6581775" y="4460875"/>
          <p14:tracePt t="105867" x="6473825" y="4484688"/>
          <p14:tracePt t="105877" x="6340475" y="4508500"/>
          <p14:tracePt t="105883" x="6316663" y="4508500"/>
          <p14:tracePt t="105894" x="6303963" y="4508500"/>
          <p14:tracePt t="105926" x="6280150" y="4508500"/>
          <p14:tracePt t="105971" x="6269038" y="4508500"/>
          <p14:tracePt t="105987" x="6232525" y="4508500"/>
          <p14:tracePt t="105995" x="6208713" y="4508500"/>
          <p14:tracePt t="106003" x="6172200" y="4508500"/>
          <p14:tracePt t="106011" x="6148388" y="4508500"/>
          <p14:tracePt t="106019" x="6135688" y="4508500"/>
          <p14:tracePt t="106026" x="6124575" y="4508500"/>
          <p14:tracePt t="106035" x="6088063" y="4508500"/>
          <p14:tracePt t="106043" x="6075363" y="4508500"/>
          <p14:tracePt t="106051" x="6015038" y="4508500"/>
          <p14:tracePt t="106075" x="5991225" y="4508500"/>
          <p14:tracePt t="106083" x="5978525" y="4508500"/>
          <p14:tracePt t="106093" x="5967413" y="4508500"/>
          <p14:tracePt t="106110" x="5954713" y="4508500"/>
          <p14:tracePt t="106126" x="5883275" y="4508500"/>
          <p14:tracePt t="106132" x="5857875" y="4508500"/>
          <p14:tracePt t="106139" x="5846763" y="4508500"/>
          <p14:tracePt t="106147" x="5834063" y="4497388"/>
          <p14:tracePt t="106155" x="5822950" y="4497388"/>
          <p14:tracePt t="106164" x="5822950" y="4484688"/>
          <p14:tracePt t="106172" x="5810250" y="4484688"/>
          <p14:tracePt t="106803" x="5797550" y="4484688"/>
          <p14:tracePt t="106828" x="5786438" y="4484688"/>
          <p14:tracePt t="106843" x="5773738" y="4484688"/>
          <p14:tracePt t="106851" x="5773738" y="4471988"/>
          <p14:tracePt t="106867" x="5738813" y="4471988"/>
          <p14:tracePt t="106876" x="5678488" y="4471988"/>
          <p14:tracePt t="106883" x="5653088" y="4471988"/>
          <p14:tracePt t="106893" x="5618163" y="4471988"/>
          <p14:tracePt t="106910" x="5532438" y="4471988"/>
          <p14:tracePt t="106915" x="5521325" y="4471988"/>
          <p14:tracePt t="106926" x="5472113" y="4471988"/>
          <p14:tracePt t="106931" x="5411788" y="4471988"/>
          <p14:tracePt t="106941" x="5353050" y="4471988"/>
          <p14:tracePt t="106947" x="5316538" y="4471988"/>
          <p14:tracePt t="106956" x="5256213" y="4471988"/>
          <p14:tracePt t="106963" x="5243513" y="4471988"/>
          <p14:tracePt t="108963" x="5292725" y="4471988"/>
          <p14:tracePt t="108971" x="5364163" y="4471988"/>
          <p14:tracePt t="108979" x="5387975" y="4471988"/>
          <p14:tracePt t="108987" x="5400675" y="4471988"/>
          <p14:tracePt t="108995" x="5424488" y="4471988"/>
          <p14:tracePt t="109004" x="5521325" y="4471988"/>
          <p14:tracePt t="109012" x="5581650" y="4471988"/>
          <p14:tracePt t="109019" x="5653088" y="4448175"/>
          <p14:tracePt t="109027" x="5702300" y="4448175"/>
          <p14:tracePt t="109035" x="5726113" y="4448175"/>
          <p14:tracePt t="109043" x="5786438" y="4400550"/>
          <p14:tracePt t="109051" x="5797550" y="4400550"/>
          <p14:tracePt t="109060" x="5810250" y="4400550"/>
          <p14:tracePt t="109076" x="5834063" y="4400550"/>
          <p14:tracePt t="109083" x="5857875" y="4400550"/>
          <p14:tracePt t="109099" x="5894388" y="4400550"/>
          <p14:tracePt t="109109" x="5943600" y="4400550"/>
          <p14:tracePt t="109115" x="6003925" y="4411663"/>
          <p14:tracePt t="109126" x="6027738" y="4411663"/>
          <p14:tracePt t="109132" x="6038850" y="4411663"/>
          <p14:tracePt t="109156" x="6075363" y="4411663"/>
          <p14:tracePt t="109203" x="6088063" y="4411663"/>
          <p14:tracePt t="109315" x="6135688" y="4411663"/>
          <p14:tracePt t="109563" x="6148388" y="4424363"/>
          <p14:tracePt t="109787" x="6159500" y="4424363"/>
          <p14:tracePt t="109796" x="6159500" y="4437063"/>
          <p14:tracePt t="109812" x="6208713" y="4448175"/>
          <p14:tracePt t="109819" x="6256338" y="4460875"/>
          <p14:tracePt t="109867" x="6269038" y="4471988"/>
          <p14:tracePt t="109931" x="6256338" y="4471988"/>
          <p14:tracePt t="109987" x="6219825" y="4471988"/>
          <p14:tracePt t="109995" x="6148388" y="4471988"/>
          <p14:tracePt t="110004" x="6099175" y="4484688"/>
          <p14:tracePt t="110027" x="6075363" y="4484688"/>
          <p14:tracePt t="110188" x="6064250" y="4484688"/>
          <p14:tracePt t="110227" x="6064250" y="4471988"/>
          <p14:tracePt t="110300" x="6064250" y="4424363"/>
          <p14:tracePt t="110308" x="6064250" y="4400550"/>
          <p14:tracePt t="110316" x="6088063" y="4340225"/>
          <p14:tracePt t="110325" x="6088063" y="4327525"/>
          <p14:tracePt t="110395" x="6135688" y="4292600"/>
          <p14:tracePt t="110404" x="6148388" y="4279900"/>
          <p14:tracePt t="110427" x="6183313" y="4267200"/>
          <p14:tracePt t="110436" x="6196013" y="4267200"/>
          <p14:tracePt t="110499" x="6208713" y="4267200"/>
          <p14:tracePt t="110508" x="6243638" y="4267200"/>
          <p14:tracePt t="110515" x="6256338" y="4267200"/>
          <p14:tracePt t="110525" x="6280150" y="4267200"/>
          <p14:tracePt t="110604" x="6256338" y="4267200"/>
          <p14:tracePt t="110619" x="6232525" y="4267200"/>
          <p14:tracePt t="110627" x="6219825" y="4279900"/>
          <p14:tracePt t="110635" x="6208713" y="4292600"/>
          <p14:tracePt t="110643" x="6196013" y="4292600"/>
          <p14:tracePt t="110660" x="6183313" y="4292600"/>
          <p14:tracePt t="110972" x="6256338" y="4316413"/>
          <p14:tracePt t="110980" x="6364288" y="4303713"/>
          <p14:tracePt t="110988" x="6497638" y="4316413"/>
          <p14:tracePt t="110997" x="6702425" y="4316413"/>
          <p14:tracePt t="111004" x="6859588" y="4316413"/>
          <p14:tracePt t="111012" x="7004050" y="4316413"/>
          <p14:tracePt t="111021" x="7124700" y="4352925"/>
          <p14:tracePt t="111027" x="7135813" y="4364038"/>
          <p14:tracePt t="111035" x="7135813" y="4387850"/>
          <p14:tracePt t="111051" x="7208838" y="4424363"/>
          <p14:tracePt t="111060" x="7221538" y="4437063"/>
          <p14:tracePt t="111067" x="7232650" y="4437063"/>
          <p14:tracePt t="111627" x="7256463" y="4448175"/>
          <p14:tracePt t="111747" x="7280275" y="4448175"/>
          <p14:tracePt t="111875" x="7292975" y="4448175"/>
          <p14:tracePt t="111908" x="7292975" y="4424363"/>
          <p14:tracePt t="111917" x="7292975" y="4411663"/>
          <p14:tracePt t="111956" x="7292975" y="4400550"/>
          <p14:tracePt t="111971" x="7280275" y="4400550"/>
          <p14:tracePt t="111980" x="7245350" y="4387850"/>
          <p14:tracePt t="111987" x="7232650" y="4387850"/>
          <p14:tracePt t="111996" x="7221538" y="4387850"/>
          <p14:tracePt t="112003" x="7221538" y="4376738"/>
          <p14:tracePt t="112012" x="7221538" y="4364038"/>
          <p14:tracePt t="112027" x="7221538" y="4352925"/>
          <p14:tracePt t="112035" x="7196138" y="4327525"/>
          <p14:tracePt t="112043" x="7196138" y="4316413"/>
          <p14:tracePt t="112051" x="7185025" y="4303713"/>
          <p14:tracePt t="112067" x="7172325" y="4292600"/>
          <p14:tracePt t="112115" x="7161213" y="4279900"/>
          <p14:tracePt t="112307" x="7161213" y="4243388"/>
          <p14:tracePt t="112315" x="7161213" y="4232275"/>
          <p14:tracePt t="112372" x="7196138" y="4232275"/>
          <p14:tracePt t="112387" x="7196138" y="4219575"/>
          <p14:tracePt t="112396" x="7208838" y="4219575"/>
          <p14:tracePt t="112403" x="7269163" y="4219575"/>
          <p14:tracePt t="112412" x="7305675" y="4219575"/>
          <p14:tracePt t="112419" x="7316788" y="4219575"/>
          <p14:tracePt t="112428" x="7340600" y="4219575"/>
          <p14:tracePt t="112435" x="7366000" y="4219575"/>
          <p14:tracePt t="112459" x="7377113" y="4219575"/>
          <p14:tracePt t="112476" x="7389813" y="4267200"/>
          <p14:tracePt t="112587" x="7400925" y="4267200"/>
          <p14:tracePt t="112612" x="7400925" y="4303713"/>
          <p14:tracePt t="112619" x="7413625" y="4316413"/>
          <p14:tracePt t="112635" x="7437438" y="4340225"/>
          <p14:tracePt t="112651" x="7437438" y="4376738"/>
          <p14:tracePt t="112667" x="7437438" y="4387850"/>
          <p14:tracePt t="112676" x="7437438" y="4411663"/>
          <p14:tracePt t="112692" x="7437438" y="4437063"/>
          <p14:tracePt t="112699" x="7426325" y="4448175"/>
          <p14:tracePt t="112711" x="7400925" y="4460875"/>
          <p14:tracePt t="112715" x="7389813" y="4460875"/>
          <p14:tracePt t="112732" x="7377113" y="4460875"/>
          <p14:tracePt t="112740" x="7353300" y="4460875"/>
          <p14:tracePt t="112748" x="7305675" y="4497388"/>
          <p14:tracePt t="112772" x="7280275" y="4497388"/>
          <p14:tracePt t="112780" x="7269163" y="4484688"/>
          <p14:tracePt t="112787" x="7256463" y="4471988"/>
          <p14:tracePt t="112820" x="7245350" y="4448175"/>
          <p14:tracePt t="112843" x="7232650" y="4448175"/>
          <p14:tracePt t="112852" x="7208838" y="4437063"/>
          <p14:tracePt t="112875" x="7185025" y="4411663"/>
          <p14:tracePt t="112892" x="7124700" y="4376738"/>
          <p14:tracePt t="112901" x="7075488" y="4352925"/>
          <p14:tracePt t="112916" x="7064375" y="4352925"/>
          <p14:tracePt t="112997" x="7064375" y="4340225"/>
          <p14:tracePt t="113003" x="7064375" y="4327525"/>
          <p14:tracePt t="113012" x="7064375" y="4316413"/>
          <p14:tracePt t="113019" x="7064375" y="4303713"/>
          <p14:tracePt t="113027" x="7064375" y="4292600"/>
          <p14:tracePt t="113034" x="7075488" y="4279900"/>
          <p14:tracePt t="113058" x="7088188" y="4267200"/>
          <p14:tracePt t="113083" x="7112000" y="4232275"/>
          <p14:tracePt t="113099" x="7135813" y="4219575"/>
          <p14:tracePt t="113109" x="7161213" y="4195763"/>
          <p14:tracePt t="113116" x="7185025" y="4183063"/>
          <p14:tracePt t="113126" x="7232650" y="4159250"/>
          <p14:tracePt t="113132" x="7245350" y="4159250"/>
          <p14:tracePt t="113164" x="7256463" y="4159250"/>
          <p14:tracePt t="113179" x="7256463" y="4135438"/>
          <p14:tracePt t="113187" x="7340600" y="4098925"/>
          <p14:tracePt t="113197" x="7389813" y="4098925"/>
          <p14:tracePt t="113203" x="7413625" y="4098925"/>
          <p14:tracePt t="113213" x="7497763" y="4098925"/>
          <p14:tracePt t="113219" x="7534275" y="4098925"/>
          <p14:tracePt t="113229" x="7546975" y="4098925"/>
          <p14:tracePt t="113267" x="7570788" y="4122738"/>
          <p14:tracePt t="113276" x="7570788" y="4171950"/>
          <p14:tracePt t="113285" x="7607300" y="4206875"/>
          <p14:tracePt t="113293" x="7618413" y="4256088"/>
          <p14:tracePt t="113309" x="7631113" y="4256088"/>
          <p14:tracePt t="113372" x="7618413" y="4256088"/>
          <p14:tracePt t="113395" x="7594600" y="4267200"/>
          <p14:tracePt t="113411" x="7546975" y="4279900"/>
          <p14:tracePt t="113420" x="7534275" y="4292600"/>
          <p14:tracePt t="113435" x="7510463" y="4292600"/>
          <p14:tracePt t="113444" x="7486650" y="4292600"/>
          <p14:tracePt t="113451" x="7437438" y="4292600"/>
          <p14:tracePt t="113459" x="7377113" y="4340225"/>
          <p14:tracePt t="113467" x="7353300" y="4352925"/>
          <p14:tracePt t="113476" x="7329488" y="4352925"/>
          <p14:tracePt t="113483" x="7305675" y="4352925"/>
          <p14:tracePt t="113493" x="7269163" y="4364038"/>
          <p14:tracePt t="113516" x="7221538" y="4364038"/>
          <p14:tracePt t="113556" x="7172325" y="4364038"/>
          <p14:tracePt t="113675" x="7161213" y="4364038"/>
          <p14:tracePt t="113683" x="7148513" y="4364038"/>
          <p14:tracePt t="115211" x="7135813" y="4376738"/>
          <p14:tracePt t="115227" x="7135813" y="4387850"/>
          <p14:tracePt t="115236" x="7161213" y="4387850"/>
          <p14:tracePt t="115259" x="7172325" y="4387850"/>
          <p14:tracePt t="115267" x="7185025" y="4387850"/>
          <p14:tracePt t="115275" x="7221538" y="4400550"/>
          <p14:tracePt t="115283" x="7245350" y="4400550"/>
          <p14:tracePt t="115308" x="7305675" y="4400550"/>
          <p14:tracePt t="115316" x="7316788" y="4400550"/>
          <p14:tracePt t="115340" x="7366000" y="4400550"/>
          <p14:tracePt t="115380" x="7389813" y="4400550"/>
          <p14:tracePt t="115395" x="7400925" y="4400550"/>
          <p14:tracePt t="115404" x="7413625" y="4400550"/>
          <p14:tracePt t="115436" x="7426325" y="4411663"/>
          <p14:tracePt t="115636" x="7437438" y="4424363"/>
          <p14:tracePt t="116259" x="7426325" y="4424363"/>
          <p14:tracePt t="116267" x="7400925" y="4424363"/>
          <p14:tracePt t="116276" x="7340600" y="4424363"/>
          <p14:tracePt t="116283" x="7245350" y="4424363"/>
          <p14:tracePt t="116293" x="7232650" y="4424363"/>
          <p14:tracePt t="116299" x="7221538" y="4424363"/>
          <p14:tracePt t="116309" x="7208838" y="4424363"/>
          <p14:tracePt t="116340" x="7208838" y="4411663"/>
          <p14:tracePt t="116356" x="7208838" y="4387850"/>
          <p14:tracePt t="116363" x="7196138" y="4364038"/>
          <p14:tracePt t="116371" x="7185025" y="4364038"/>
          <p14:tracePt t="116380" x="7112000" y="4327525"/>
          <p14:tracePt t="116387" x="7051675" y="4327525"/>
          <p14:tracePt t="116397" x="7040563" y="4327525"/>
          <p14:tracePt t="116403" x="7027863" y="4327525"/>
          <p14:tracePt t="116412" x="7004050" y="4327525"/>
          <p14:tracePt t="116419" x="6967538" y="4327525"/>
          <p14:tracePt t="116429" x="6883400" y="4364038"/>
          <p14:tracePt t="116436" x="6859588" y="4364038"/>
          <p14:tracePt t="116443" x="6846888" y="4364038"/>
          <p14:tracePt t="116515" x="6835775" y="4364038"/>
          <p14:tracePt t="116779" x="6823075" y="4364038"/>
          <p14:tracePt t="116787" x="6810375" y="4364038"/>
          <p14:tracePt t="116827" x="6799263" y="4364038"/>
          <p14:tracePt t="116916" x="6799263" y="4340225"/>
          <p14:tracePt t="117148" x="6799263" y="4364038"/>
          <p14:tracePt t="117155" x="6799263" y="4387850"/>
          <p14:tracePt t="117164" x="6799263" y="4400550"/>
          <p14:tracePt t="117171" x="6810375" y="4424363"/>
          <p14:tracePt t="117182" x="6835775" y="4460875"/>
          <p14:tracePt t="117219" x="6835775" y="4484688"/>
          <p14:tracePt t="117228" x="6859588" y="4568825"/>
          <p14:tracePt t="117235" x="6883400" y="4629150"/>
          <p14:tracePt t="117243" x="6883400" y="4641850"/>
          <p14:tracePt t="117395" x="6896100" y="4652963"/>
          <p14:tracePt t="117565" x="6896100" y="4581525"/>
          <p14:tracePt t="117572" x="6896100" y="4497388"/>
          <p14:tracePt t="117580" x="6896100" y="4460875"/>
          <p14:tracePt t="117587" x="6954838" y="4376738"/>
          <p14:tracePt t="117603" x="6967538" y="4364038"/>
          <p14:tracePt t="117619" x="6967538" y="4340225"/>
          <p14:tracePt t="117723" x="6967538" y="4364038"/>
          <p14:tracePt t="117731" x="6967538" y="4387850"/>
          <p14:tracePt t="117740" x="6967538" y="4437063"/>
          <p14:tracePt t="117748" x="6967538" y="4460875"/>
          <p14:tracePt t="117756" x="6954838" y="4471988"/>
          <p14:tracePt t="117764" x="6919913" y="4508500"/>
          <p14:tracePt t="117771" x="6919913" y="4521200"/>
          <p14:tracePt t="117781" x="6919913" y="4557713"/>
          <p14:tracePt t="117787" x="6919913" y="4581525"/>
          <p14:tracePt t="117796" x="6919913" y="4641850"/>
          <p14:tracePt t="117804" x="6919913" y="4652963"/>
          <p14:tracePt t="117811" x="6919913" y="4665663"/>
          <p14:tracePt t="117819" x="6896100" y="4665663"/>
          <p14:tracePt t="117827" x="6883400" y="4689475"/>
          <p14:tracePt t="117845" x="6883400" y="4702175"/>
          <p14:tracePt t="118005" x="6870700" y="4702175"/>
          <p14:tracePt t="118027" x="6870700" y="4665663"/>
          <p14:tracePt t="118035" x="6870700" y="4641850"/>
          <p14:tracePt t="118043" x="6870700" y="4605338"/>
          <p14:tracePt t="118051" x="6870700" y="4521200"/>
          <p14:tracePt t="118059" x="6859588" y="4497388"/>
          <p14:tracePt t="118067" x="6846888" y="4437063"/>
          <p14:tracePt t="118083" x="6846888" y="4376738"/>
          <p14:tracePt t="118093" x="6846888" y="4364038"/>
          <p14:tracePt t="118243" x="6835775" y="4364038"/>
          <p14:tracePt t="118339" x="6823075" y="4364038"/>
          <p14:tracePt t="118403" x="6799263" y="4400550"/>
          <p14:tracePt t="118413" x="6799263" y="4411663"/>
          <p14:tracePt t="118420" x="6799263" y="4437063"/>
          <p14:tracePt t="118427" x="6786563" y="4460875"/>
          <p14:tracePt t="118435" x="6786563" y="4471988"/>
          <p14:tracePt t="118556" x="6786563" y="4460875"/>
          <p14:tracePt t="118571" x="6786563" y="4424363"/>
          <p14:tracePt t="118579" x="6786563" y="4364038"/>
          <p14:tracePt t="118587" x="6786563" y="4292600"/>
          <p14:tracePt t="118595" x="6786563" y="4206875"/>
          <p14:tracePt t="118603" x="6786563" y="4171950"/>
          <p14:tracePt t="118612" x="6786563" y="4111625"/>
          <p14:tracePt t="118619" x="6786563" y="4098925"/>
          <p14:tracePt t="118626" x="6786563" y="4075113"/>
          <p14:tracePt t="118643" x="6786563" y="4062413"/>
          <p14:tracePt t="118772" x="6775450" y="4062413"/>
          <p14:tracePt t="118779" x="6762750" y="4075113"/>
          <p14:tracePt t="118795" x="6750050" y="4111625"/>
          <p14:tracePt t="118812" x="6750050" y="4135438"/>
          <p14:tracePt t="118827" x="6750050" y="4183063"/>
          <p14:tracePt t="118843" x="6738938" y="4195763"/>
          <p14:tracePt t="118851" x="6726238" y="4195763"/>
          <p14:tracePt t="118931" x="6715125" y="4195763"/>
          <p14:tracePt t="118939" x="6702425" y="4195763"/>
          <p14:tracePt t="118948" x="6618288" y="4183063"/>
          <p14:tracePt t="118955" x="6605588" y="4183063"/>
          <p14:tracePt t="118962" x="6569075" y="4183063"/>
          <p14:tracePt t="118994" x="6557963" y="4183063"/>
          <p14:tracePt t="119002" x="6510338" y="4183063"/>
          <p14:tracePt t="119011" x="6484938" y="4183063"/>
          <p14:tracePt t="119018" x="6424613" y="4183063"/>
          <p14:tracePt t="119027" x="6400800" y="4171950"/>
          <p14:tracePt t="119034" x="6389688" y="4171950"/>
          <p14:tracePt t="119058" x="6376988" y="4171950"/>
          <p14:tracePt t="119251" x="6376988" y="4159250"/>
          <p14:tracePt t="119260" x="6389688" y="4146550"/>
          <p14:tracePt t="119268" x="6473825" y="4146550"/>
          <p14:tracePt t="119276" x="6678613" y="4159250"/>
          <p14:tracePt t="119284" x="6786563" y="4146550"/>
          <p14:tracePt t="119294" x="6823075" y="4146550"/>
          <p14:tracePt t="119299" x="6896100" y="4146550"/>
          <p14:tracePt t="119310" x="6919913" y="4122738"/>
          <p14:tracePt t="119316" x="6954838" y="4122738"/>
          <p14:tracePt t="119326" x="6967538" y="4122738"/>
          <p14:tracePt t="119412" x="6980238" y="4122738"/>
          <p14:tracePt t="119435" x="6980238" y="4135438"/>
          <p14:tracePt t="119460" x="6980238" y="4159250"/>
          <p14:tracePt t="119468" x="6980238" y="4171950"/>
          <p14:tracePt t="119483" x="6980238" y="4195763"/>
          <p14:tracePt t="119515" x="6991350" y="4232275"/>
          <p14:tracePt t="119539" x="6991350" y="4243388"/>
          <p14:tracePt t="119555" x="7015163" y="4279900"/>
          <p14:tracePt t="119564" x="7027863" y="4292600"/>
          <p14:tracePt t="119587" x="7040563" y="4303713"/>
          <p14:tracePt t="119603" x="7064375" y="4316413"/>
          <p14:tracePt t="119613" x="7135813" y="4327525"/>
          <p14:tracePt t="119683" x="7148513" y="4340225"/>
          <p14:tracePt t="119692" x="7161213" y="4352925"/>
          <p14:tracePt t="119756" x="7172325" y="4352925"/>
          <p14:tracePt t="119764" x="7185025" y="4364038"/>
          <p14:tracePt t="119771" x="7196138" y="4387850"/>
          <p14:tracePt t="119781" x="7221538" y="4411663"/>
          <p14:tracePt t="119787" x="7221538" y="4424363"/>
          <p14:tracePt t="119795" x="7232650" y="4484688"/>
          <p14:tracePt t="119802" x="7269163" y="4508500"/>
          <p14:tracePt t="119810" x="7280275" y="4521200"/>
          <p14:tracePt t="119818" x="7280275" y="4545013"/>
          <p14:tracePt t="119827" x="7280275" y="4557713"/>
          <p14:tracePt t="119834" x="7292975" y="4581525"/>
          <p14:tracePt t="119842" x="7305675" y="4605338"/>
          <p14:tracePt t="119867" x="7316788" y="4618038"/>
          <p14:tracePt t="120067" x="7316788" y="4629150"/>
          <p14:tracePt t="120091" x="7316788" y="4665663"/>
          <p14:tracePt t="129267" x="7208838" y="4652963"/>
          <p14:tracePt t="129275" x="7040563" y="4581525"/>
          <p14:tracePt t="129285" x="6907213" y="4557713"/>
          <p14:tracePt t="129293" x="6799263" y="4532313"/>
          <p14:tracePt t="129299" x="6786563" y="4532313"/>
          <p14:tracePt t="129309" x="6775450" y="4508500"/>
          <p14:tracePt t="129315" x="6775450" y="4497388"/>
          <p14:tracePt t="129326" x="6738938" y="4484688"/>
          <p14:tracePt t="129334" x="6738938" y="4471988"/>
          <p14:tracePt t="129340" x="6738938" y="4448175"/>
          <p14:tracePt t="129347" x="6726238" y="4437063"/>
          <p14:tracePt t="129354" x="6715125" y="4437063"/>
          <p14:tracePt t="129363" x="6689725" y="4437063"/>
          <p14:tracePt t="129396" x="6678613" y="4437063"/>
          <p14:tracePt t="129435" x="6678613" y="4424363"/>
          <p14:tracePt t="129539" x="6581775" y="4376738"/>
          <p14:tracePt t="129547" x="6497638" y="4364038"/>
          <p14:tracePt t="129556" x="6340475" y="4364038"/>
          <p14:tracePt t="129564" x="6280150" y="4364038"/>
          <p14:tracePt t="129587" x="6269038" y="4364038"/>
          <p14:tracePt t="129596" x="6256338" y="4352925"/>
          <p14:tracePt t="129603" x="6196013" y="4340225"/>
          <p14:tracePt t="129613" x="6172200" y="4340225"/>
          <p14:tracePt t="129619" x="6099175" y="4292600"/>
          <p14:tracePt t="129627" x="6038850" y="4292600"/>
          <p14:tracePt t="129635" x="5834063" y="4256088"/>
          <p14:tracePt t="129645" x="5689600" y="4195763"/>
          <p14:tracePt t="129651" x="5532438" y="4111625"/>
          <p14:tracePt t="129658" x="5340350" y="4051300"/>
          <p14:tracePt t="129666" x="5135563" y="4002088"/>
          <p14:tracePt t="129674" x="4797425" y="3930650"/>
          <p14:tracePt t="129682" x="4689475" y="3894138"/>
          <p14:tracePt t="129690" x="4605338" y="3857625"/>
          <p14:tracePt t="129698" x="4230688" y="3760788"/>
          <p14:tracePt t="129707" x="4110038" y="3725863"/>
          <p14:tracePt t="129714" x="4075113" y="3676650"/>
          <p14:tracePt t="129722" x="3954463" y="3605213"/>
          <p14:tracePt t="129730" x="3784600" y="3471863"/>
          <p14:tracePt t="129738" x="3543300" y="3340100"/>
          <p14:tracePt t="129746" x="3398838" y="3194050"/>
          <p14:tracePt t="129754" x="3170238" y="2989263"/>
          <p14:tracePt t="129762" x="2952750" y="2844800"/>
          <p14:tracePt t="129770" x="2724150" y="2603500"/>
          <p14:tracePt t="129778" x="2170113" y="2351088"/>
          <p14:tracePt t="129786" x="1820863" y="2001838"/>
          <p14:tracePt t="129794" x="1458913" y="1771650"/>
          <p14:tracePt t="129802" x="1301750" y="1579563"/>
          <p14:tracePt t="129810" x="1133475" y="1435100"/>
          <p14:tracePt t="129818" x="1120775" y="1374775"/>
          <p14:tracePt t="129828" x="1084263" y="1314450"/>
          <p14:tracePt t="129834" x="1012825" y="1217613"/>
          <p14:tracePt t="129842" x="844550" y="1049338"/>
          <p14:tracePt t="129850" x="723900" y="952500"/>
          <p14:tracePt t="129858" x="663575" y="904875"/>
          <p14:tracePt t="129866" x="519113" y="819150"/>
          <p14:tracePt t="129874" x="422275" y="723900"/>
          <p14:tracePt t="129882" x="385763" y="674688"/>
          <p14:tracePt t="129891" x="385763" y="650875"/>
          <p14:tracePt t="129908" x="168275" y="554038"/>
          <p14:tracePt t="129914" x="96838" y="493713"/>
          <p14:tracePt t="129924" x="36513" y="44608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287127" y="995456"/>
            <a:ext cx="9866734" cy="550151"/>
          </a:xfrm>
          <a:prstGeom prst="rect">
            <a:avLst/>
          </a:prstGeom>
          <a:noFill/>
          <a:ln>
            <a:noFill/>
          </a:ln>
        </p:spPr>
        <p:txBody>
          <a:bodyPr wrap="square" lIns="102870" tIns="51435" rIns="102870" bIns="51435" rtlCol="0">
            <a:spAutoFit/>
          </a:bodyPr>
          <a:lstStyle/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2900" dirty="0"/>
              <a:t>熱フラックスの物理的意味</a:t>
            </a:r>
            <a:endParaRPr lang="en-US" altLang="ja-JP" sz="2900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35819" indent="-321469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858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0022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3145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289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32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576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3719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AB37FE0F-9A4D-4461-A6BF-F32F7B4F09C7}" type="slidenum">
              <a:rPr lang="ja-JP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14</a:t>
            </a:fld>
            <a:endParaRPr lang="ja-JP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grpSp>
        <p:nvGrpSpPr>
          <p:cNvPr id="14" name="グループ化 13"/>
          <p:cNvGrpSpPr/>
          <p:nvPr/>
        </p:nvGrpSpPr>
        <p:grpSpPr>
          <a:xfrm>
            <a:off x="0" y="-16"/>
            <a:ext cx="10440988" cy="676916"/>
            <a:chOff x="0" y="-15"/>
            <a:chExt cx="9144000" cy="613957"/>
          </a:xfrm>
        </p:grpSpPr>
        <p:sp>
          <p:nvSpPr>
            <p:cNvPr id="15" name="正方形/長方形 14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タイトル 1"/>
            <p:cNvSpPr txBox="1">
              <a:spLocks/>
            </p:cNvSpPr>
            <p:nvPr/>
          </p:nvSpPr>
          <p:spPr>
            <a:xfrm>
              <a:off x="0" y="65302"/>
              <a:ext cx="9144000" cy="5486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ja-JP" altLang="en-US" sz="4500" dirty="0">
                  <a:solidFill>
                    <a:srgbClr val="00B050"/>
                  </a:solidFill>
                </a:rPr>
                <a:t>レイノルズ平均</a:t>
              </a:r>
            </a:p>
          </p:txBody>
        </p: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5" y="1704169"/>
            <a:ext cx="9487378" cy="5397062"/>
          </a:xfrm>
          <a:prstGeom prst="rect">
            <a:avLst/>
          </a:prstGeom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2175E27-6700-486E-8EC4-9BB1C2AC5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1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673"/>
    </mc:Choice>
    <mc:Fallback>
      <p:transition spd="slow" advTm="122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1" x="4810125" y="5413375"/>
          <p14:tracePt t="304" x="4786313" y="5413375"/>
          <p14:tracePt t="312" x="4773613" y="5413375"/>
          <p14:tracePt t="578" x="4737100" y="5413375"/>
          <p14:tracePt t="588" x="4725988" y="5413375"/>
          <p14:tracePt t="594" x="4676775" y="5413375"/>
          <p14:tracePt t="618" x="4665663" y="5413375"/>
          <p14:tracePt t="666" x="4652963" y="5413375"/>
          <p14:tracePt t="674" x="4641850" y="5413375"/>
          <p14:tracePt t="684" x="4616450" y="5413375"/>
          <p14:tracePt t="690" x="4605338" y="5413375"/>
          <p14:tracePt t="706" x="4592638" y="5413375"/>
          <p14:tracePt t="722" x="4556125" y="5413375"/>
          <p14:tracePt t="730" x="4532313" y="5413375"/>
          <p14:tracePt t="746" x="4508500" y="5413375"/>
          <p14:tracePt t="778" x="4495800" y="5413375"/>
          <p14:tracePt t="1490" x="4508500" y="5400675"/>
          <p14:tracePt t="1498" x="4521200" y="5389563"/>
          <p14:tracePt t="1507" x="4545013" y="5364163"/>
          <p14:tracePt t="1514" x="4545013" y="5353050"/>
          <p14:tracePt t="1523" x="4556125" y="5340350"/>
          <p14:tracePt t="1530" x="4581525" y="5303838"/>
          <p14:tracePt t="1554" x="4616450" y="5268913"/>
          <p14:tracePt t="1578" x="4616450" y="5256213"/>
          <p14:tracePt t="1586" x="4676775" y="5195888"/>
          <p14:tracePt t="1594" x="4689475" y="5172075"/>
          <p14:tracePt t="1603" x="4749800" y="5064125"/>
          <p14:tracePt t="1609" x="4810125" y="5038725"/>
          <p14:tracePt t="1616" x="4881563" y="4894263"/>
          <p14:tracePt t="1625" x="4906963" y="4762500"/>
          <p14:tracePt t="1633" x="4967288" y="4568825"/>
          <p14:tracePt t="1641" x="4967288" y="4497388"/>
          <p14:tracePt t="1650" x="5014913" y="4340225"/>
          <p14:tracePt t="1657" x="5075238" y="4122738"/>
          <p14:tracePt t="1666" x="5111750" y="3941763"/>
          <p14:tracePt t="1673" x="5146675" y="3786188"/>
          <p14:tracePt t="1681" x="5146675" y="3605213"/>
          <p14:tracePt t="1689" x="5172075" y="3495675"/>
          <p14:tracePt t="1697" x="5172075" y="3363913"/>
          <p14:tracePt t="1705" x="5195888" y="3230563"/>
          <p14:tracePt t="1713" x="5195888" y="3182938"/>
          <p14:tracePt t="1721" x="5195888" y="3109913"/>
          <p14:tracePt t="1729" x="5207000" y="3049588"/>
          <p14:tracePt t="1737" x="5232400" y="2989263"/>
          <p14:tracePt t="1746" x="5232400" y="2978150"/>
          <p14:tracePt t="1754" x="5232400" y="2941638"/>
          <p14:tracePt t="1762" x="5232400" y="2917825"/>
          <p14:tracePt t="1770" x="5232400" y="2905125"/>
          <p14:tracePt t="1778" x="5232400" y="2857500"/>
          <p14:tracePt t="1785" x="5232400" y="2797175"/>
          <p14:tracePt t="1794" x="5219700" y="2736850"/>
          <p14:tracePt t="1802" x="5195888" y="2628900"/>
          <p14:tracePt t="1810" x="5172075" y="2543175"/>
          <p14:tracePt t="1818" x="5172075" y="2459038"/>
          <p14:tracePt t="1826" x="5172075" y="2351088"/>
          <p14:tracePt t="1835" x="5172075" y="2278063"/>
          <p14:tracePt t="1842" x="5172075" y="2146300"/>
          <p14:tracePt t="1852" x="5172075" y="2036763"/>
          <p14:tracePt t="1858" x="5172075" y="1965325"/>
          <p14:tracePt t="1868" x="5172075" y="1905000"/>
          <p14:tracePt t="1874" x="5172075" y="1844675"/>
          <p14:tracePt t="1885" x="5146675" y="1808163"/>
          <p14:tracePt t="1890" x="5146675" y="1797050"/>
          <p14:tracePt t="1930" x="5146675" y="1784350"/>
          <p14:tracePt t="2002" x="5135563" y="1771650"/>
          <p14:tracePt t="2026" x="5111750" y="1771650"/>
          <p14:tracePt t="2314" x="5099050" y="1771650"/>
          <p14:tracePt t="2346" x="5099050" y="1784350"/>
          <p14:tracePt t="2362" x="5099050" y="1797050"/>
          <p14:tracePt t="2402" x="5099050" y="1808163"/>
          <p14:tracePt t="2546" x="5086350" y="1808163"/>
          <p14:tracePt t="2594" x="5062538" y="1808163"/>
          <p14:tracePt t="2626" x="5051425" y="1808163"/>
          <p14:tracePt t="2666" x="5038725" y="1820863"/>
          <p14:tracePt t="2684" x="5038725" y="1831975"/>
          <p14:tracePt t="2706" x="5038725" y="1844675"/>
          <p14:tracePt t="5180" x="5027613" y="1857375"/>
          <p14:tracePt t="5418" x="5014913" y="1868488"/>
          <p14:tracePt t="5819" x="5002213" y="1881188"/>
          <p14:tracePt t="7610" x="4991100" y="1881188"/>
          <p14:tracePt t="9842" x="4978400" y="1881188"/>
          <p14:tracePt t="9850" x="4894263" y="1881188"/>
          <p14:tracePt t="9858" x="4833938" y="1881188"/>
          <p14:tracePt t="9867" x="4760913" y="1881188"/>
          <p14:tracePt t="9874" x="4652963" y="1881188"/>
          <p14:tracePt t="9884" x="4521200" y="1916113"/>
          <p14:tracePt t="9890" x="4340225" y="1941513"/>
          <p14:tracePt t="9898" x="4206875" y="1952625"/>
          <p14:tracePt t="9907" x="4038600" y="2036763"/>
          <p14:tracePt t="9914" x="3905250" y="2062163"/>
          <p14:tracePt t="9922" x="3773488" y="2122488"/>
          <p14:tracePt t="9930" x="3640138" y="2157413"/>
          <p14:tracePt t="9939" x="3556000" y="2170113"/>
          <p14:tracePt t="9946" x="3508375" y="2182813"/>
          <p14:tracePt t="9953" x="3484563" y="2206625"/>
          <p14:tracePt t="9961" x="3471863" y="2206625"/>
          <p14:tracePt t="9969" x="3459163" y="2206625"/>
          <p14:tracePt t="9994" x="3448050" y="2217738"/>
          <p14:tracePt t="10010" x="3424238" y="2217738"/>
          <p14:tracePt t="10018" x="3411538" y="2217738"/>
          <p14:tracePt t="10026" x="3387725" y="2230438"/>
          <p14:tracePt t="10035" x="3327400" y="2266950"/>
          <p14:tracePt t="10051" x="3243263" y="2278063"/>
          <p14:tracePt t="10058" x="3182938" y="2303463"/>
          <p14:tracePt t="10074" x="3146425" y="2338388"/>
          <p14:tracePt t="10087" x="3122613" y="2338388"/>
          <p14:tracePt t="10097" x="3062288" y="2351088"/>
          <p14:tracePt t="10105" x="3001963" y="2362200"/>
          <p14:tracePt t="10113" x="2965450" y="2374900"/>
          <p14:tracePt t="10121" x="2905125" y="2374900"/>
          <p14:tracePt t="10129" x="2832100" y="2374900"/>
          <p14:tracePt t="10137" x="2773363" y="2374900"/>
          <p14:tracePt t="10145" x="2747963" y="2398713"/>
          <p14:tracePt t="10153" x="2700338" y="2398713"/>
          <p14:tracePt t="10169" x="2687638" y="2398713"/>
          <p14:tracePt t="10218" x="2652713" y="2398713"/>
          <p14:tracePt t="10234" x="2627313" y="2398713"/>
          <p14:tracePt t="10242" x="2566988" y="2398713"/>
          <p14:tracePt t="10251" x="2495550" y="2422525"/>
          <p14:tracePt t="10259" x="2482850" y="2422525"/>
          <p14:tracePt t="10268" x="2435225" y="2422525"/>
          <p14:tracePt t="10274" x="2422525" y="2422525"/>
          <p14:tracePt t="10285" x="2266950" y="2422525"/>
          <p14:tracePt t="10298" x="2254250" y="2422525"/>
          <p14:tracePt t="10330" x="2217738" y="2422525"/>
          <p14:tracePt t="10338" x="2206625" y="2422525"/>
          <p14:tracePt t="10346" x="2193925" y="2422525"/>
          <p14:tracePt t="10354" x="2120900" y="2422525"/>
          <p14:tracePt t="10362" x="2085975" y="2422525"/>
          <p14:tracePt t="10378" x="2073275" y="2411413"/>
          <p14:tracePt t="10426" x="2060575" y="2411413"/>
          <p14:tracePt t="10434" x="2025650" y="2387600"/>
          <p14:tracePt t="10458" x="1965325" y="2374900"/>
          <p14:tracePt t="10468" x="1916113" y="2351088"/>
          <p14:tracePt t="10474" x="1905000" y="2351088"/>
          <p14:tracePt t="10481" x="1808163" y="2338388"/>
          <p14:tracePt t="10488" x="1724025" y="2338388"/>
          <p14:tracePt t="10497" x="1590675" y="2314575"/>
          <p14:tracePt t="10505" x="1458913" y="2290763"/>
          <p14:tracePt t="10512" x="1374775" y="2266950"/>
          <p14:tracePt t="10520" x="1325563" y="2243138"/>
          <p14:tracePt t="10528" x="1290638" y="2243138"/>
          <p14:tracePt t="10536" x="1277938" y="2243138"/>
          <p14:tracePt t="10544" x="1265238" y="2243138"/>
          <p14:tracePt t="10642" x="1254125" y="2230438"/>
          <p14:tracePt t="10778" x="1254125" y="2217738"/>
          <p14:tracePt t="10786" x="1254125" y="2206625"/>
          <p14:tracePt t="10802" x="1254125" y="2182813"/>
          <p14:tracePt t="10810" x="1277938" y="2170113"/>
          <p14:tracePt t="10819" x="1290638" y="2170113"/>
          <p14:tracePt t="10826" x="1314450" y="2157413"/>
          <p14:tracePt t="10836" x="1325563" y="2122488"/>
          <p14:tracePt t="10842" x="1362075" y="2109788"/>
          <p14:tracePt t="10859" x="1362075" y="2097088"/>
          <p14:tracePt t="10884" x="1374775" y="2073275"/>
          <p14:tracePt t="10954" x="1385888" y="2073275"/>
          <p14:tracePt t="10962" x="1398588" y="2073275"/>
          <p14:tracePt t="10994" x="1422400" y="2062163"/>
          <p14:tracePt t="11010" x="1435100" y="2049463"/>
          <p14:tracePt t="11026" x="1446213" y="2049463"/>
          <p14:tracePt t="11034" x="1458913" y="2036763"/>
          <p14:tracePt t="11042" x="1470025" y="2025650"/>
          <p14:tracePt t="14258" x="1482725" y="2012950"/>
          <p14:tracePt t="14282" x="1482725" y="2036763"/>
          <p14:tracePt t="14290" x="1495425" y="2049463"/>
          <p14:tracePt t="14298" x="1495425" y="2062163"/>
          <p14:tracePt t="14306" x="1519238" y="2097088"/>
          <p14:tracePt t="14314" x="1530350" y="2122488"/>
          <p14:tracePt t="14330" x="1543050" y="2133600"/>
          <p14:tracePt t="14340" x="1555750" y="2146300"/>
          <p14:tracePt t="14363" x="1566863" y="2170113"/>
          <p14:tracePt t="14370" x="1590675" y="2193925"/>
          <p14:tracePt t="14394" x="1603375" y="2217738"/>
          <p14:tracePt t="14418" x="1616075" y="2266950"/>
          <p14:tracePt t="14427" x="1651000" y="2278063"/>
          <p14:tracePt t="14467" x="1663700" y="2290763"/>
          <p14:tracePt t="14483" x="1663700" y="2303463"/>
          <p14:tracePt t="14498" x="1663700" y="2314575"/>
          <p14:tracePt t="14514" x="1676400" y="2338388"/>
          <p14:tracePt t="14523" x="1676400" y="2387600"/>
          <p14:tracePt t="14530" x="1700213" y="2411413"/>
          <p14:tracePt t="14538" x="1724025" y="2459038"/>
          <p14:tracePt t="14546" x="1735138" y="2482850"/>
          <p14:tracePt t="14555" x="1735138" y="2543175"/>
          <p14:tracePt t="14562" x="1735138" y="2579688"/>
          <p14:tracePt t="14570" x="1784350" y="2628900"/>
          <p14:tracePt t="14578" x="1784350" y="2640013"/>
          <p14:tracePt t="14585" x="1784350" y="2663825"/>
          <p14:tracePt t="14595" x="1795463" y="2663825"/>
          <p14:tracePt t="14602" x="1808163" y="2676525"/>
          <p14:tracePt t="14618" x="1808163" y="2713038"/>
          <p14:tracePt t="14626" x="1808163" y="2724150"/>
          <p14:tracePt t="14635" x="1820863" y="2747963"/>
          <p14:tracePt t="14642" x="1820863" y="2773363"/>
          <p14:tracePt t="14651" x="1844675" y="2808288"/>
          <p14:tracePt t="14658" x="1844675" y="2868613"/>
          <p14:tracePt t="14668" x="1844675" y="2905125"/>
          <p14:tracePt t="14674" x="1881188" y="3001963"/>
          <p14:tracePt t="14685" x="1881188" y="3062288"/>
          <p14:tracePt t="14690" x="1965325" y="3135313"/>
          <p14:tracePt t="14698" x="2012950" y="3194050"/>
          <p14:tracePt t="14708" x="2025650" y="3243263"/>
          <p14:tracePt t="14714" x="2025650" y="3254375"/>
          <p14:tracePt t="14724" x="2049463" y="3303588"/>
          <p14:tracePt t="14730" x="2049463" y="3327400"/>
          <p14:tracePt t="14738" x="2085975" y="3375025"/>
          <p14:tracePt t="14746" x="2097088" y="3400425"/>
          <p14:tracePt t="14754" x="2109788" y="3460750"/>
          <p14:tracePt t="14771" x="2109788" y="3495675"/>
          <p14:tracePt t="14778" x="2120900" y="3532188"/>
          <p14:tracePt t="14785" x="2120900" y="3568700"/>
          <p14:tracePt t="14794" x="2120900" y="3605213"/>
          <p14:tracePt t="14804" x="2120900" y="3629025"/>
          <p14:tracePt t="14810" x="2146300" y="3676650"/>
          <p14:tracePt t="14818" x="2170113" y="3700463"/>
          <p14:tracePt t="14826" x="2170113" y="3749675"/>
          <p14:tracePt t="14835" x="2193925" y="3786188"/>
          <p14:tracePt t="14842" x="2206625" y="3833813"/>
          <p14:tracePt t="14852" x="2217738" y="3857625"/>
          <p14:tracePt t="14858" x="2230438" y="3881438"/>
          <p14:tracePt t="14868" x="2241550" y="3930650"/>
          <p14:tracePt t="14875" x="2241550" y="3954463"/>
          <p14:tracePt t="14882" x="2266950" y="4014788"/>
          <p14:tracePt t="14891" x="2278063" y="4086225"/>
          <p14:tracePt t="14898" x="2301875" y="4135438"/>
          <p14:tracePt t="14906" x="2301875" y="4171950"/>
          <p14:tracePt t="14914" x="2327275" y="4256088"/>
          <p14:tracePt t="14921" x="2327275" y="4316413"/>
          <p14:tracePt t="14929" x="2374900" y="4376738"/>
          <p14:tracePt t="14937" x="2387600" y="4437063"/>
          <p14:tracePt t="14945" x="2387600" y="4471988"/>
          <p14:tracePt t="14953" x="2398713" y="4521200"/>
          <p14:tracePt t="14961" x="2411413" y="4545013"/>
          <p14:tracePt t="14970" x="2411413" y="4568825"/>
          <p14:tracePt t="14977" x="2446338" y="4629150"/>
          <p14:tracePt t="14986" x="2446338" y="4652963"/>
          <p14:tracePt t="14993" x="2446338" y="4713288"/>
          <p14:tracePt t="15001" x="2446338" y="4799013"/>
          <p14:tracePt t="15009" x="2459038" y="4833938"/>
          <p14:tracePt t="15017" x="2495550" y="4930775"/>
          <p14:tracePt t="15025" x="2495550" y="4991100"/>
          <p14:tracePt t="15033" x="2543175" y="5124450"/>
          <p14:tracePt t="15041" x="2603500" y="5256213"/>
          <p14:tracePt t="15050" x="2663825" y="5340350"/>
          <p14:tracePt t="15057" x="2724150" y="5510213"/>
          <p14:tracePt t="15066" x="2747963" y="5545138"/>
          <p14:tracePt t="15073" x="2832100" y="5678488"/>
          <p14:tracePt t="15081" x="2857500" y="5810250"/>
          <p14:tracePt t="15089" x="2892425" y="5870575"/>
          <p14:tracePt t="15100" x="2905125" y="5895975"/>
          <p14:tracePt t="15106" x="2917825" y="5943600"/>
          <p14:tracePt t="15113" x="2928938" y="5956300"/>
          <p14:tracePt t="15121" x="2941638" y="5967413"/>
          <p14:tracePt t="15129" x="2952750" y="5980113"/>
          <p14:tracePt t="15137" x="2965450" y="6003925"/>
          <p14:tracePt t="15161" x="2978150" y="6003925"/>
          <p14:tracePt t="15169" x="2978150" y="6016625"/>
          <p14:tracePt t="15193" x="2978150" y="6051550"/>
          <p14:tracePt t="15201" x="3025775" y="6124575"/>
          <p14:tracePt t="15216" x="3025775" y="6148388"/>
          <p14:tracePt t="15225" x="3025775" y="6184900"/>
          <p14:tracePt t="15233" x="3025775" y="6196013"/>
          <p14:tracePt t="15241" x="3038475" y="6221413"/>
          <p14:tracePt t="15250" x="3038475" y="6245225"/>
          <p14:tracePt t="15257" x="3049588" y="6269038"/>
          <p14:tracePt t="15266" x="3098800" y="6342063"/>
          <p14:tracePt t="15282" x="3098800" y="6353175"/>
          <p14:tracePt t="15289" x="3122613" y="6413500"/>
          <p14:tracePt t="15298" x="3122613" y="6426200"/>
          <p14:tracePt t="15305" x="3146425" y="6473825"/>
          <p14:tracePt t="15313" x="3146425" y="6486525"/>
          <p14:tracePt t="15321" x="3159125" y="6497638"/>
          <p14:tracePt t="15353" x="3170238" y="6497638"/>
          <p14:tracePt t="15361" x="3194050" y="6521450"/>
          <p14:tracePt t="15386" x="3217863" y="6521450"/>
          <p14:tracePt t="15394" x="3230563" y="6521450"/>
          <p14:tracePt t="15402" x="3267075" y="6534150"/>
          <p14:tracePt t="15410" x="3278188" y="6546850"/>
          <p14:tracePt t="15419" x="3338513" y="6546850"/>
          <p14:tracePt t="15426" x="3387725" y="6570663"/>
          <p14:tracePt t="15435" x="3484563" y="6594475"/>
          <p14:tracePt t="15442" x="3508375" y="6618288"/>
          <p14:tracePt t="15452" x="3532188" y="6630988"/>
          <p14:tracePt t="15458" x="3592513" y="6642100"/>
          <p14:tracePt t="15468" x="3640138" y="6667500"/>
          <p14:tracePt t="15476" x="3640138" y="6678613"/>
          <p14:tracePt t="15485" x="3689350" y="6678613"/>
          <p14:tracePt t="15506" x="3749675" y="6678613"/>
          <p14:tracePt t="15514" x="3760788" y="6691313"/>
          <p14:tracePt t="15522" x="3784600" y="6691313"/>
          <p14:tracePt t="15530" x="3857625" y="6702425"/>
          <p14:tracePt t="15539" x="3881438" y="6702425"/>
          <p14:tracePt t="15546" x="3929063" y="6702425"/>
          <p14:tracePt t="15553" x="4002088" y="6738938"/>
          <p14:tracePt t="15562" x="4135438" y="6762750"/>
          <p14:tracePt t="15570" x="4243388" y="6775450"/>
          <p14:tracePt t="15578" x="4351338" y="6799263"/>
          <p14:tracePt t="15586" x="4435475" y="6799263"/>
          <p14:tracePt t="15594" x="4495800" y="6848475"/>
          <p14:tracePt t="15603" x="4545013" y="6859588"/>
          <p14:tracePt t="15706" x="4581525" y="6859588"/>
          <p14:tracePt t="15730" x="4581525" y="6848475"/>
          <p14:tracePt t="16234" x="4592638" y="6848475"/>
          <p14:tracePt t="16282" x="4616450" y="6848475"/>
          <p14:tracePt t="16298" x="4641850" y="6848475"/>
          <p14:tracePt t="16314" x="4652963" y="6848475"/>
          <p14:tracePt t="16418" x="4676775" y="6835775"/>
          <p14:tracePt t="16442" x="4700588" y="6823075"/>
          <p14:tracePt t="16491" x="4749800" y="6811963"/>
          <p14:tracePt t="16730" x="4760913" y="6799263"/>
          <p14:tracePt t="16746" x="4760913" y="6788150"/>
          <p14:tracePt t="16754" x="4760913" y="6775450"/>
          <p14:tracePt t="16778" x="4786313" y="6751638"/>
          <p14:tracePt t="16794" x="4797425" y="6738938"/>
          <p14:tracePt t="16818" x="4810125" y="6727825"/>
          <p14:tracePt t="16842" x="4821238" y="6715125"/>
          <p14:tracePt t="16882" x="4870450" y="6702425"/>
          <p14:tracePt t="16890" x="4894263" y="6702425"/>
          <p14:tracePt t="16907" x="4930775" y="6702425"/>
          <p14:tracePt t="16923" x="4954588" y="6702425"/>
          <p14:tracePt t="16930" x="4967288" y="6691313"/>
          <p14:tracePt t="18506" x="4954588" y="6691313"/>
          <p14:tracePt t="18530" x="4941888" y="6691313"/>
          <p14:tracePt t="18538" x="4906963" y="6691313"/>
          <p14:tracePt t="18546" x="4881563" y="6691313"/>
          <p14:tracePt t="18554" x="4870450" y="6691313"/>
          <p14:tracePt t="18562" x="4833938" y="6691313"/>
          <p14:tracePt t="18570" x="4810125" y="6691313"/>
          <p14:tracePt t="18578" x="4773613" y="6678613"/>
          <p14:tracePt t="18585" x="4760913" y="6667500"/>
          <p14:tracePt t="18594" x="4725988" y="6667500"/>
          <p14:tracePt t="18610" x="4676775" y="6667500"/>
          <p14:tracePt t="18618" x="4641850" y="6667500"/>
          <p14:tracePt t="18626" x="4629150" y="6667500"/>
          <p14:tracePt t="18642" x="4592638" y="6667500"/>
          <p14:tracePt t="18651" x="4556125" y="6667500"/>
          <p14:tracePt t="18658" x="4471988" y="6654800"/>
          <p14:tracePt t="18668" x="4435475" y="6654800"/>
          <p14:tracePt t="18674" x="4400550" y="6642100"/>
          <p14:tracePt t="18685" x="4364038" y="6642100"/>
          <p14:tracePt t="18690" x="4340225" y="6642100"/>
          <p14:tracePt t="18707" x="4291013" y="6630988"/>
          <p14:tracePt t="18714" x="4267200" y="6630988"/>
          <p14:tracePt t="18731" x="4195763" y="6594475"/>
          <p14:tracePt t="18741" x="4146550" y="6581775"/>
          <p14:tracePt t="18746" x="4110038" y="6570663"/>
          <p14:tracePt t="18754" x="4075113" y="6570663"/>
          <p14:tracePt t="18762" x="4075113" y="6557963"/>
          <p14:tracePt t="18770" x="4025900" y="6534150"/>
          <p14:tracePt t="18778" x="3954463" y="6497638"/>
          <p14:tracePt t="18785" x="3941763" y="6486525"/>
          <p14:tracePt t="18794" x="3870325" y="6437313"/>
          <p14:tracePt t="18803" x="3810000" y="6426200"/>
          <p14:tracePt t="18810" x="3784600" y="6426200"/>
          <p14:tracePt t="18818" x="3689350" y="6426200"/>
          <p14:tracePt t="18826" x="3568700" y="6389688"/>
          <p14:tracePt t="18835" x="3508375" y="6353175"/>
          <p14:tracePt t="18842" x="3398838" y="6342063"/>
          <p14:tracePt t="18851" x="3290888" y="6316663"/>
          <p14:tracePt t="18858" x="3182938" y="6305550"/>
          <p14:tracePt t="18868" x="3122613" y="6292850"/>
          <p14:tracePt t="18875" x="3098800" y="6256338"/>
          <p14:tracePt t="18885" x="3086100" y="6245225"/>
          <p14:tracePt t="18893" x="3049588" y="6245225"/>
          <p14:tracePt t="18898" x="3001963" y="6208713"/>
          <p14:tracePt t="18906" x="2989263" y="6196013"/>
          <p14:tracePt t="18913" x="2989263" y="6184900"/>
          <p14:tracePt t="18921" x="2952750" y="6161088"/>
          <p14:tracePt t="18953" x="2941638" y="6135688"/>
          <p14:tracePt t="18961" x="2941638" y="6124575"/>
          <p14:tracePt t="18971" x="2892425" y="6076950"/>
          <p14:tracePt t="18978" x="2832100" y="6064250"/>
          <p14:tracePt t="18985" x="2773363" y="6051550"/>
          <p14:tracePt t="18994" x="2747963" y="6027738"/>
          <p14:tracePt t="19001" x="2663825" y="5991225"/>
          <p14:tracePt t="19010" x="2603500" y="5980113"/>
          <p14:tracePt t="19026" x="2603500" y="5967413"/>
          <p14:tracePt t="19033" x="2592388" y="5956300"/>
          <p14:tracePt t="19040" x="2579688" y="5930900"/>
          <p14:tracePt t="19049" x="2532063" y="5883275"/>
          <p14:tracePt t="19067" x="2519363" y="5870575"/>
          <p14:tracePt t="19074" x="2519363" y="5859463"/>
          <p14:tracePt t="19085" x="2471738" y="5810250"/>
          <p14:tracePt t="19090" x="2459038" y="5799138"/>
          <p14:tracePt t="19099" x="2422525" y="5775325"/>
          <p14:tracePt t="19110" x="2411413" y="5762625"/>
          <p14:tracePt t="19114" x="2398713" y="5738813"/>
          <p14:tracePt t="19121" x="2351088" y="5689600"/>
          <p14:tracePt t="19129" x="2338388" y="5678488"/>
          <p14:tracePt t="19137" x="2338388" y="5630863"/>
          <p14:tracePt t="19144" x="2338388" y="5618163"/>
          <p14:tracePt t="19153" x="2327275" y="5581650"/>
          <p14:tracePt t="19161" x="2314575" y="5534025"/>
          <p14:tracePt t="19169" x="2290763" y="5473700"/>
          <p14:tracePt t="19177" x="2278063" y="5437188"/>
          <p14:tracePt t="19185" x="2254250" y="5340350"/>
          <p14:tracePt t="19193" x="2241550" y="5303838"/>
          <p14:tracePt t="19202" x="2206625" y="5208588"/>
          <p14:tracePt t="19209" x="2193925" y="5159375"/>
          <p14:tracePt t="19216" x="2181225" y="5111750"/>
          <p14:tracePt t="19225" x="2170113" y="5051425"/>
          <p14:tracePt t="19233" x="2170113" y="5038725"/>
          <p14:tracePt t="19241" x="2120900" y="4978400"/>
          <p14:tracePt t="19249" x="2120900" y="4943475"/>
          <p14:tracePt t="19257" x="2120900" y="4883150"/>
          <p14:tracePt t="19265" x="2085975" y="4799013"/>
          <p14:tracePt t="19273" x="2085975" y="4725988"/>
          <p14:tracePt t="19281" x="2036763" y="4605338"/>
          <p14:tracePt t="19289" x="2025650" y="4545013"/>
          <p14:tracePt t="19296" x="2025650" y="4448175"/>
          <p14:tracePt t="19304" x="2001838" y="4303713"/>
          <p14:tracePt t="19312" x="1965325" y="4195763"/>
          <p14:tracePt t="19320" x="1941513" y="4086225"/>
          <p14:tracePt t="19329" x="1928813" y="4002088"/>
          <p14:tracePt t="19337" x="1916113" y="3917950"/>
          <p14:tracePt t="19346" x="1855788" y="3833813"/>
          <p14:tracePt t="19354" x="1844675" y="3773488"/>
          <p14:tracePt t="19361" x="1784350" y="3689350"/>
          <p14:tracePt t="19369" x="1784350" y="3676650"/>
          <p14:tracePt t="19377" x="1771650" y="3605213"/>
          <p14:tracePt t="19386" x="1760538" y="3521075"/>
          <p14:tracePt t="19393" x="1760538" y="3460750"/>
          <p14:tracePt t="19401" x="1760538" y="3400425"/>
          <p14:tracePt t="19409" x="1747838" y="3363913"/>
          <p14:tracePt t="19417" x="1711325" y="3303588"/>
          <p14:tracePt t="19425" x="1700213" y="3290888"/>
          <p14:tracePt t="19433" x="1687513" y="3243263"/>
          <p14:tracePt t="19441" x="1676400" y="3194050"/>
          <p14:tracePt t="19450" x="1651000" y="3170238"/>
          <p14:tracePt t="19457" x="1639888" y="3159125"/>
          <p14:tracePt t="19467" x="1627188" y="3122613"/>
          <p14:tracePt t="19473" x="1627188" y="3109913"/>
          <p14:tracePt t="19483" x="1627188" y="3074988"/>
          <p14:tracePt t="19489" x="1616075" y="3049588"/>
          <p14:tracePt t="19497" x="1616075" y="3001963"/>
          <p14:tracePt t="19505" x="1616075" y="2978150"/>
          <p14:tracePt t="19513" x="1616075" y="2941638"/>
          <p14:tracePt t="19521" x="1616075" y="2894013"/>
          <p14:tracePt t="19530" x="1616075" y="2833688"/>
          <p14:tracePt t="19537" x="1616075" y="2760663"/>
          <p14:tracePt t="19547" x="1616075" y="2676525"/>
          <p14:tracePt t="19553" x="1616075" y="2628900"/>
          <p14:tracePt t="19561" x="1579563" y="2543175"/>
          <p14:tracePt t="19569" x="1579563" y="2532063"/>
          <p14:tracePt t="19577" x="1579563" y="2482850"/>
          <p14:tracePt t="19586" x="1579563" y="2459038"/>
          <p14:tracePt t="19593" x="1579563" y="2411413"/>
          <p14:tracePt t="19601" x="1579563" y="2387600"/>
          <p14:tracePt t="19609" x="1579563" y="2362200"/>
          <p14:tracePt t="19619" x="1579563" y="2338388"/>
          <p14:tracePt t="19625" x="1579563" y="2327275"/>
          <p14:tracePt t="19633" x="1579563" y="2290763"/>
          <p14:tracePt t="19650" x="1579563" y="2266950"/>
          <p14:tracePt t="19657" x="1579563" y="2230438"/>
          <p14:tracePt t="19666" x="1590675" y="2217738"/>
          <p14:tracePt t="19673" x="1590675" y="2206625"/>
          <p14:tracePt t="19681" x="1590675" y="2182813"/>
          <p14:tracePt t="19689" x="1590675" y="2157413"/>
          <p14:tracePt t="19697" x="1603375" y="2146300"/>
          <p14:tracePt t="19705" x="1603375" y="2122488"/>
          <p14:tracePt t="19713" x="1603375" y="2109788"/>
          <p14:tracePt t="19721" x="1603375" y="2097088"/>
          <p14:tracePt t="19729" x="1603375" y="2049463"/>
          <p14:tracePt t="19745" x="1603375" y="2025650"/>
          <p14:tracePt t="19770" x="1603375" y="2001838"/>
          <p14:tracePt t="19793" x="1603375" y="1989138"/>
          <p14:tracePt t="21914" x="1603375" y="2025650"/>
          <p14:tracePt t="21922" x="1603375" y="2085975"/>
          <p14:tracePt t="21930" x="1603375" y="2146300"/>
          <p14:tracePt t="21938" x="1603375" y="2278063"/>
          <p14:tracePt t="21946" x="1639888" y="2351088"/>
          <p14:tracePt t="21955" x="1676400" y="2482850"/>
          <p14:tracePt t="21962" x="1735138" y="2616200"/>
          <p14:tracePt t="21970" x="1747838" y="2747963"/>
          <p14:tracePt t="21978" x="1784350" y="2833688"/>
          <p14:tracePt t="21986" x="1844675" y="2928938"/>
          <p14:tracePt t="21994" x="1855788" y="3038475"/>
          <p14:tracePt t="22002" x="1868488" y="3074988"/>
          <p14:tracePt t="22010" x="1881188" y="3135313"/>
          <p14:tracePt t="22020" x="1916113" y="3170238"/>
          <p14:tracePt t="22026" x="1916113" y="3194050"/>
          <p14:tracePt t="22035" x="1916113" y="3243263"/>
          <p14:tracePt t="22042" x="1916113" y="3254375"/>
          <p14:tracePt t="22052" x="1916113" y="3290888"/>
          <p14:tracePt t="22058" x="1928813" y="3375025"/>
          <p14:tracePt t="22068" x="1928813" y="3400425"/>
          <p14:tracePt t="22074" x="1928813" y="3435350"/>
          <p14:tracePt t="22085" x="1941513" y="3471863"/>
          <p14:tracePt t="22106" x="1976438" y="3568700"/>
          <p14:tracePt t="22114" x="1989138" y="3592513"/>
          <p14:tracePt t="22123" x="2001838" y="3652838"/>
          <p14:tracePt t="22129" x="2012950" y="3736975"/>
          <p14:tracePt t="22138" x="2060575" y="3810000"/>
          <p14:tracePt t="22145" x="2085975" y="3870325"/>
          <p14:tracePt t="22155" x="2133600" y="3930650"/>
          <p14:tracePt t="22161" x="2170113" y="4014788"/>
          <p14:tracePt t="22170" x="2181225" y="4122738"/>
          <p14:tracePt t="22177" x="2217738" y="4195763"/>
          <p14:tracePt t="22185" x="2278063" y="4327525"/>
          <p14:tracePt t="22193" x="2314575" y="4376738"/>
          <p14:tracePt t="22201" x="2362200" y="4532313"/>
          <p14:tracePt t="22209" x="2422525" y="4641850"/>
          <p14:tracePt t="22217" x="2495550" y="4762500"/>
          <p14:tracePt t="22225" x="2506663" y="4846638"/>
          <p14:tracePt t="22233" x="2543175" y="4930775"/>
          <p14:tracePt t="22241" x="2543175" y="4991100"/>
          <p14:tracePt t="22250" x="2592388" y="5038725"/>
          <p14:tracePt t="22257" x="2616200" y="5064125"/>
          <p14:tracePt t="22267" x="2652713" y="5148263"/>
          <p14:tracePt t="22273" x="2652713" y="5159375"/>
          <p14:tracePt t="22281" x="2676525" y="5208588"/>
          <p14:tracePt t="22289" x="2687638" y="5232400"/>
          <p14:tracePt t="22297" x="2687638" y="5245100"/>
          <p14:tracePt t="22305" x="2713038" y="5303838"/>
          <p14:tracePt t="22313" x="2713038" y="5316538"/>
          <p14:tracePt t="22321" x="2713038" y="5329238"/>
          <p14:tracePt t="22329" x="2713038" y="5340350"/>
          <p14:tracePt t="22337" x="2724150" y="5364163"/>
          <p14:tracePt t="22370" x="2724150" y="5376863"/>
          <p14:tracePt t="22378" x="2724150" y="5389563"/>
          <p14:tracePt t="22385" x="2724150" y="5400675"/>
          <p14:tracePt t="22394" x="2724150" y="5424488"/>
          <p14:tracePt t="22403" x="2724150" y="5449888"/>
          <p14:tracePt t="22410" x="2724150" y="5497513"/>
          <p14:tracePt t="22434" x="2724150" y="5521325"/>
          <p14:tracePt t="22442" x="2724150" y="5545138"/>
          <p14:tracePt t="22453" x="2724150" y="5570538"/>
          <p14:tracePt t="22458" x="2724150" y="5581650"/>
          <p14:tracePt t="22469" x="2724150" y="5605463"/>
          <p14:tracePt t="22474" x="2724150" y="5618163"/>
          <p14:tracePt t="22484" x="2724150" y="5641975"/>
          <p14:tracePt t="22491" x="2700338" y="5678488"/>
          <p14:tracePt t="22507" x="2700338" y="5689600"/>
          <p14:tracePt t="22514" x="2687638" y="5715000"/>
          <p14:tracePt t="22524" x="2663825" y="5762625"/>
          <p14:tracePt t="22530" x="2652713" y="5762625"/>
          <p14:tracePt t="22539" x="2640013" y="5775325"/>
          <p14:tracePt t="22554" x="2627313" y="5810250"/>
          <p14:tracePt t="22562" x="2603500" y="5835650"/>
          <p14:tracePt t="22578" x="2592388" y="5859463"/>
          <p14:tracePt t="22585" x="2579688" y="5870575"/>
          <p14:tracePt t="22594" x="2579688" y="5883275"/>
          <p14:tracePt t="22602" x="2566988" y="5907088"/>
          <p14:tracePt t="22610" x="2566988" y="5919788"/>
          <p14:tracePt t="22650" x="2543175" y="5943600"/>
          <p14:tracePt t="22786" x="2532063" y="5943600"/>
          <p14:tracePt t="27162" x="2519363" y="5943600"/>
          <p14:tracePt t="27186" x="2519363" y="5930900"/>
          <p14:tracePt t="27202" x="2519363" y="5907088"/>
          <p14:tracePt t="27210" x="2519363" y="5883275"/>
          <p14:tracePt t="27226" x="2519363" y="5859463"/>
          <p14:tracePt t="27250" x="2519363" y="5846763"/>
          <p14:tracePt t="27275" x="2506663" y="5822950"/>
          <p14:tracePt t="27283" x="2506663" y="5799138"/>
          <p14:tracePt t="27292" x="2532063" y="5799138"/>
          <p14:tracePt t="27307" x="2543175" y="5775325"/>
          <p14:tracePt t="27314" x="2543175" y="5762625"/>
          <p14:tracePt t="27322" x="2543175" y="5715000"/>
          <p14:tracePt t="27330" x="2543175" y="5689600"/>
          <p14:tracePt t="27338" x="2543175" y="5641975"/>
          <p14:tracePt t="27346" x="2543175" y="5618163"/>
          <p14:tracePt t="27354" x="2543175" y="5581650"/>
          <p14:tracePt t="27362" x="2543175" y="5557838"/>
          <p14:tracePt t="27370" x="2543175" y="5534025"/>
          <p14:tracePt t="27378" x="2543175" y="5510213"/>
          <p14:tracePt t="27387" x="2543175" y="5497513"/>
          <p14:tracePt t="27394" x="2543175" y="5461000"/>
          <p14:tracePt t="27410" x="2543175" y="5449888"/>
          <p14:tracePt t="27434" x="2543175" y="5424488"/>
          <p14:tracePt t="27459" x="2543175" y="5389563"/>
          <p14:tracePt t="27467" x="2543175" y="5329238"/>
          <p14:tracePt t="27475" x="2543175" y="5316538"/>
          <p14:tracePt t="27522" x="2543175" y="5303838"/>
          <p14:tracePt t="27554" x="2543175" y="5268913"/>
          <p14:tracePt t="27570" x="2543175" y="5256213"/>
          <p14:tracePt t="27578" x="2543175" y="5245100"/>
          <p14:tracePt t="27594" x="2555875" y="5232400"/>
          <p14:tracePt t="27834" x="2555875" y="5268913"/>
          <p14:tracePt t="27842" x="2555875" y="5329238"/>
          <p14:tracePt t="27851" x="2566988" y="5389563"/>
          <p14:tracePt t="27859" x="2566988" y="5449888"/>
          <p14:tracePt t="27868" x="2566988" y="5473700"/>
          <p14:tracePt t="27874" x="2566988" y="5521325"/>
          <p14:tracePt t="27884" x="2566988" y="5581650"/>
          <p14:tracePt t="27890" x="2566988" y="5605463"/>
          <p14:tracePt t="27898" x="2566988" y="5665788"/>
          <p14:tracePt t="27906" x="2566988" y="5689600"/>
          <p14:tracePt t="27914" x="2566988" y="5749925"/>
          <p14:tracePt t="27922" x="2566988" y="5786438"/>
          <p14:tracePt t="27930" x="2566988" y="5810250"/>
          <p14:tracePt t="27938" x="2566988" y="5859463"/>
          <p14:tracePt t="27946" x="2566988" y="5883275"/>
          <p14:tracePt t="27954" x="2566988" y="5895975"/>
          <p14:tracePt t="27962" x="2566988" y="5919788"/>
          <p14:tracePt t="27978" x="2566988" y="5930900"/>
          <p14:tracePt t="28114" x="2566988" y="5870575"/>
          <p14:tracePt t="28122" x="2566988" y="5846763"/>
          <p14:tracePt t="28130" x="2566988" y="5786438"/>
          <p14:tracePt t="28138" x="2566988" y="5689600"/>
          <p14:tracePt t="28146" x="2566988" y="5618163"/>
          <p14:tracePt t="28154" x="2566988" y="5570538"/>
          <p14:tracePt t="28162" x="2566988" y="5510213"/>
          <p14:tracePt t="28170" x="2566988" y="5484813"/>
          <p14:tracePt t="28210" x="2566988" y="5473700"/>
          <p14:tracePt t="28554" x="2566988" y="5437188"/>
          <p14:tracePt t="28650" x="2592388" y="5424488"/>
          <p14:tracePt t="28658" x="2627313" y="5437188"/>
          <p14:tracePt t="28668" x="2627313" y="5484813"/>
          <p14:tracePt t="28675" x="2652713" y="5545138"/>
          <p14:tracePt t="28685" x="2687638" y="5594350"/>
          <p14:tracePt t="28690" x="2700338" y="5605463"/>
          <p14:tracePt t="28699" x="2713038" y="5654675"/>
          <p14:tracePt t="28706" x="2736850" y="5665788"/>
          <p14:tracePt t="28715" x="2736850" y="5702300"/>
          <p14:tracePt t="28722" x="2736850" y="5715000"/>
          <p14:tracePt t="28730" x="2747963" y="5749925"/>
          <p14:tracePt t="28746" x="2760663" y="5762625"/>
          <p14:tracePt t="28818" x="2760663" y="5775325"/>
          <p14:tracePt t="28826" x="2760663" y="5786438"/>
          <p14:tracePt t="28842" x="2773363" y="5799138"/>
          <p14:tracePt t="29003" x="2784475" y="5799138"/>
          <p14:tracePt t="29010" x="2808288" y="5799138"/>
          <p14:tracePt t="29019" x="2881313" y="5799138"/>
          <p14:tracePt t="29026" x="2952750" y="5799138"/>
          <p14:tracePt t="29035" x="3062288" y="5799138"/>
          <p14:tracePt t="29042" x="3122613" y="5835650"/>
          <p14:tracePt t="29051" x="3206750" y="5835650"/>
          <p14:tracePt t="29058" x="3267075" y="5846763"/>
          <p14:tracePt t="29068" x="3278188" y="5846763"/>
          <p14:tracePt t="29074" x="3303588" y="5859463"/>
          <p14:tracePt t="29085" x="3327400" y="5859463"/>
          <p14:tracePt t="29103" x="3375025" y="5859463"/>
          <p14:tracePt t="29106" x="3398838" y="5846763"/>
          <p14:tracePt t="29178" x="3398838" y="5822950"/>
          <p14:tracePt t="29266" x="3398838" y="5786438"/>
          <p14:tracePt t="29298" x="3398838" y="5775325"/>
          <p14:tracePt t="29306" x="3398838" y="5762625"/>
          <p14:tracePt t="29314" x="3398838" y="5738813"/>
          <p14:tracePt t="29321" x="3398838" y="5726113"/>
          <p14:tracePt t="29329" x="3398838" y="5702300"/>
          <p14:tracePt t="29337" x="3398838" y="5678488"/>
          <p14:tracePt t="29345" x="3398838" y="5654675"/>
          <p14:tracePt t="29353" x="3398838" y="5641975"/>
          <p14:tracePt t="29362" x="3398838" y="5605463"/>
          <p14:tracePt t="29370" x="3411538" y="5581650"/>
          <p14:tracePt t="29385" x="3411538" y="5557838"/>
          <p14:tracePt t="29402" x="3411538" y="5545138"/>
          <p14:tracePt t="29538" x="3411538" y="5534025"/>
          <p14:tracePt t="29554" x="3411538" y="5521325"/>
          <p14:tracePt t="29562" x="3411538" y="5497513"/>
          <p14:tracePt t="29570" x="3424238" y="5484813"/>
          <p14:tracePt t="29586" x="3424238" y="5473700"/>
          <p14:tracePt t="29594" x="3424238" y="5461000"/>
          <p14:tracePt t="29610" x="3424238" y="5437188"/>
          <p14:tracePt t="29634" x="3424238" y="5424488"/>
          <p14:tracePt t="29810" x="3424238" y="5413375"/>
          <p14:tracePt t="29826" x="3411538" y="5413375"/>
          <p14:tracePt t="29834" x="3398838" y="5413375"/>
          <p14:tracePt t="29842" x="3338513" y="5413375"/>
          <p14:tracePt t="29850" x="3303588" y="5413375"/>
          <p14:tracePt t="29858" x="3206750" y="5413375"/>
          <p14:tracePt t="29868" x="3170238" y="5413375"/>
          <p14:tracePt t="29875" x="3109913" y="5413375"/>
          <p14:tracePt t="29885" x="3025775" y="5413375"/>
          <p14:tracePt t="29892" x="2952750" y="5413375"/>
          <p14:tracePt t="29898" x="2868613" y="5413375"/>
          <p14:tracePt t="29907" x="2820988" y="5424488"/>
          <p14:tracePt t="29914" x="2784475" y="5437188"/>
          <p14:tracePt t="29923" x="2736850" y="5437188"/>
          <p14:tracePt t="29930" x="2713038" y="5437188"/>
          <p14:tracePt t="29940" x="2640013" y="5437188"/>
          <p14:tracePt t="29954" x="2627313" y="5437188"/>
          <p14:tracePt t="30234" x="2603500" y="5449888"/>
          <p14:tracePt t="30242" x="2627313" y="5510213"/>
          <p14:tracePt t="30250" x="2627313" y="5570538"/>
          <p14:tracePt t="30258" x="2627313" y="5594350"/>
          <p14:tracePt t="30268" x="2627313" y="5678488"/>
          <p14:tracePt t="30274" x="2627313" y="5715000"/>
          <p14:tracePt t="30290" x="2627313" y="5726113"/>
          <p14:tracePt t="30506" x="2627313" y="5738813"/>
          <p14:tracePt t="30530" x="2687638" y="5749925"/>
          <p14:tracePt t="30538" x="2773363" y="5749925"/>
          <p14:tracePt t="30546" x="2832100" y="5749925"/>
          <p14:tracePt t="30554" x="2905125" y="5749925"/>
          <p14:tracePt t="30562" x="2965450" y="5749925"/>
          <p14:tracePt t="30570" x="3038475" y="5749925"/>
          <p14:tracePt t="30578" x="3049588" y="5749925"/>
          <p14:tracePt t="30587" x="3098800" y="5749925"/>
          <p14:tracePt t="30618" x="3109913" y="5749925"/>
          <p14:tracePt t="30634" x="3122613" y="5749925"/>
          <p14:tracePt t="30642" x="3159125" y="5762625"/>
          <p14:tracePt t="30651" x="3170238" y="5775325"/>
          <p14:tracePt t="30658" x="3206750" y="5775325"/>
          <p14:tracePt t="30674" x="3254375" y="5786438"/>
          <p14:tracePt t="30690" x="3278188" y="5786438"/>
          <p14:tracePt t="30697" x="3290888" y="5799138"/>
          <p14:tracePt t="30705" x="3303588" y="5799138"/>
          <p14:tracePt t="30713" x="3327400" y="5799138"/>
          <p14:tracePt t="30730" x="3351213" y="5799138"/>
          <p14:tracePt t="30786" x="3375025" y="5799138"/>
          <p14:tracePt t="30794" x="3375025" y="5786438"/>
          <p14:tracePt t="30802" x="3398838" y="5775325"/>
          <p14:tracePt t="30810" x="3411538" y="5775325"/>
          <p14:tracePt t="30826" x="3459163" y="5762625"/>
          <p14:tracePt t="30835" x="3484563" y="5749925"/>
          <p14:tracePt t="30842" x="3532188" y="5749925"/>
          <p14:tracePt t="30858" x="3556000" y="5738813"/>
          <p14:tracePt t="30890" x="3568700" y="5726113"/>
          <p14:tracePt t="30962" x="3579813" y="5715000"/>
          <p14:tracePt t="31034" x="3603625" y="5689600"/>
          <p14:tracePt t="31042" x="3603625" y="5678488"/>
          <p14:tracePt t="31050" x="3603625" y="5665788"/>
          <p14:tracePt t="31058" x="3603625" y="5641975"/>
          <p14:tracePt t="31068" x="3616325" y="5630863"/>
          <p14:tracePt t="31074" x="3616325" y="5605463"/>
          <p14:tracePt t="31084" x="3616325" y="5594350"/>
          <p14:tracePt t="31103" x="3616325" y="5570538"/>
          <p14:tracePt t="31107" x="3616325" y="5557838"/>
          <p14:tracePt t="31114" x="3616325" y="5545138"/>
          <p14:tracePt t="31129" x="3616325" y="5534025"/>
          <p14:tracePt t="31137" x="3616325" y="5510213"/>
          <p14:tracePt t="31153" x="3603625" y="5484813"/>
          <p14:tracePt t="31250" x="3603625" y="5473700"/>
          <p14:tracePt t="31258" x="3592513" y="5461000"/>
          <p14:tracePt t="31267" x="3579813" y="5437188"/>
          <p14:tracePt t="31275" x="3568700" y="5424488"/>
          <p14:tracePt t="31290" x="3556000" y="5413375"/>
          <p14:tracePt t="31306" x="3519488" y="5400675"/>
          <p14:tracePt t="31314" x="3508375" y="5400675"/>
          <p14:tracePt t="31322" x="3495675" y="5400675"/>
          <p14:tracePt t="31331" x="3484563" y="5389563"/>
          <p14:tracePt t="31339" x="3471863" y="5376863"/>
          <p14:tracePt t="31346" x="3435350" y="5364163"/>
          <p14:tracePt t="31354" x="3375025" y="5364163"/>
          <p14:tracePt t="31362" x="3338513" y="5364163"/>
          <p14:tracePt t="31370" x="3254375" y="5364163"/>
          <p14:tracePt t="31378" x="3133725" y="5364163"/>
          <p14:tracePt t="31386" x="3025775" y="5364163"/>
          <p14:tracePt t="31394" x="2941638" y="5364163"/>
          <p14:tracePt t="31402" x="2868613" y="5364163"/>
          <p14:tracePt t="31411" x="2857500" y="5364163"/>
          <p14:tracePt t="31419" x="2808288" y="5364163"/>
          <p14:tracePt t="31428" x="2784475" y="5364163"/>
          <p14:tracePt t="31435" x="2700338" y="5364163"/>
          <p14:tracePt t="31443" x="2663825" y="5364163"/>
          <p14:tracePt t="31456" x="2652713" y="5364163"/>
          <p14:tracePt t="31496" x="2627313" y="5353050"/>
          <p14:tracePt t="31504" x="2616200" y="5353050"/>
          <p14:tracePt t="31514" x="2603500" y="5353050"/>
          <p14:tracePt t="31522" x="2592388" y="5353050"/>
          <p14:tracePt t="31530" x="2579688" y="5353050"/>
          <p14:tracePt t="31538" x="2555875" y="5340350"/>
          <p14:tracePt t="31562" x="2543175" y="5340350"/>
          <p14:tracePt t="32210" x="2543175" y="5353050"/>
          <p14:tracePt t="32217" x="2543175" y="5364163"/>
          <p14:tracePt t="32226" x="2543175" y="5413375"/>
          <p14:tracePt t="32235" x="2543175" y="5461000"/>
          <p14:tracePt t="32242" x="2543175" y="5497513"/>
          <p14:tracePt t="32252" x="2566988" y="5521325"/>
          <p14:tracePt t="32258" x="2566988" y="5545138"/>
          <p14:tracePt t="32269" x="2566988" y="5557838"/>
          <p14:tracePt t="32274" x="2566988" y="5570538"/>
          <p14:tracePt t="32285" x="2566988" y="5581650"/>
          <p14:tracePt t="32306" x="2566988" y="5605463"/>
          <p14:tracePt t="32322" x="2566988" y="5618163"/>
          <p14:tracePt t="32474" x="2592388" y="5618163"/>
          <p14:tracePt t="32484" x="2652713" y="5618163"/>
          <p14:tracePt t="32491" x="2700338" y="5618163"/>
          <p14:tracePt t="32499" x="2773363" y="5618163"/>
          <p14:tracePt t="32506" x="2832100" y="5618163"/>
          <p14:tracePt t="32515" x="2868613" y="5618163"/>
          <p14:tracePt t="32522" x="2952750" y="5618163"/>
          <p14:tracePt t="32531" x="2978150" y="5618163"/>
          <p14:tracePt t="32538" x="2989263" y="5618163"/>
          <p14:tracePt t="32546" x="3001963" y="5618163"/>
          <p14:tracePt t="32658" x="3013075" y="5630863"/>
          <p14:tracePt t="32954" x="3013075" y="5641975"/>
          <p14:tracePt t="32962" x="3013075" y="5665788"/>
          <p14:tracePt t="32972" x="3013075" y="5678488"/>
          <p14:tracePt t="32978" x="3001963" y="5678488"/>
          <p14:tracePt t="32986" x="2989263" y="5678488"/>
          <p14:tracePt t="33001" x="2965450" y="5678488"/>
          <p14:tracePt t="33009" x="2952750" y="5678488"/>
          <p14:tracePt t="33017" x="2917825" y="5678488"/>
          <p14:tracePt t="33082" x="2881313" y="5665788"/>
          <p14:tracePt t="33098" x="2857500" y="5665788"/>
          <p14:tracePt t="33107" x="2797175" y="5665788"/>
          <p14:tracePt t="33114" x="2773363" y="5665788"/>
          <p14:tracePt t="33186" x="2724150" y="5665788"/>
          <p14:tracePt t="33202" x="2700338" y="5665788"/>
          <p14:tracePt t="33210" x="2687638" y="5665788"/>
          <p14:tracePt t="33219" x="2652713" y="5678488"/>
          <p14:tracePt t="33227" x="2640013" y="5678488"/>
          <p14:tracePt t="33290" x="2627313" y="5678488"/>
          <p14:tracePt t="33434" x="2627313" y="5689600"/>
          <p14:tracePt t="33442" x="2603500" y="5715000"/>
          <p14:tracePt t="33451" x="2603500" y="5726113"/>
          <p14:tracePt t="33458" x="2603500" y="5738813"/>
          <p14:tracePt t="33468" x="2603500" y="5775325"/>
          <p14:tracePt t="33490" x="2592388" y="5786438"/>
          <p14:tracePt t="33642" x="2579688" y="5799138"/>
          <p14:tracePt t="33778" x="2579688" y="5810250"/>
          <p14:tracePt t="33786" x="2579688" y="5835650"/>
          <p14:tracePt t="33898" x="2579688" y="5846763"/>
          <p14:tracePt t="33906" x="2579688" y="5870575"/>
          <p14:tracePt t="33914" x="2579688" y="5895975"/>
          <p14:tracePt t="36993" x="2592388" y="5895975"/>
          <p14:tracePt t="37002" x="2603500" y="5846763"/>
          <p14:tracePt t="37010" x="2603500" y="5822950"/>
          <p14:tracePt t="37018" x="2616200" y="5762625"/>
          <p14:tracePt t="37026" x="2616200" y="5715000"/>
          <p14:tracePt t="37035" x="2616200" y="5654675"/>
          <p14:tracePt t="37042" x="2640013" y="5570538"/>
          <p14:tracePt t="37052" x="2640013" y="5545138"/>
          <p14:tracePt t="37057" x="2640013" y="5534025"/>
          <p14:tracePt t="37067" x="2640013" y="5484813"/>
          <p14:tracePt t="37073" x="2640013" y="5424488"/>
          <p14:tracePt t="37081" x="2652713" y="5413375"/>
          <p14:tracePt t="37102" x="2652713" y="5400675"/>
          <p14:tracePt t="37105" x="2652713" y="5376863"/>
          <p14:tracePt t="37362" x="2652713" y="5364163"/>
          <p14:tracePt t="37434" x="2652713" y="5353050"/>
          <p14:tracePt t="37442" x="2652713" y="5329238"/>
          <p14:tracePt t="37451" x="2663825" y="5316538"/>
          <p14:tracePt t="37459" x="2663825" y="5303838"/>
          <p14:tracePt t="37474" x="2663825" y="5292725"/>
          <p14:tracePt t="37485" x="2663825" y="5268913"/>
          <p14:tracePt t="37498" x="2663825" y="5245100"/>
          <p14:tracePt t="37530" x="2663825" y="5208588"/>
          <p14:tracePt t="37538" x="2676525" y="5195888"/>
          <p14:tracePt t="37587" x="2676525" y="5184775"/>
          <p14:tracePt t="38971" x="2676525" y="5172075"/>
          <p14:tracePt t="39018" x="2663825" y="5172075"/>
          <p14:tracePt t="39130" x="2603500" y="5159375"/>
          <p14:tracePt t="39138" x="2579688" y="5159375"/>
          <p14:tracePt t="39154" x="2519363" y="5159375"/>
          <p14:tracePt t="39170" x="2482850" y="5159375"/>
          <p14:tracePt t="39194" x="2471738" y="5159375"/>
          <p14:tracePt t="39226" x="2446338" y="5159375"/>
          <p14:tracePt t="39234" x="2422525" y="5159375"/>
          <p14:tracePt t="39242" x="2411413" y="5159375"/>
          <p14:tracePt t="39274" x="2411413" y="5135563"/>
          <p14:tracePt t="39321" x="2398713" y="5135563"/>
          <p14:tracePt t="39346" x="2387600" y="5135563"/>
          <p14:tracePt t="39354" x="2362200" y="5135563"/>
          <p14:tracePt t="39369" x="2351088" y="5135563"/>
          <p14:tracePt t="39570" x="2338388" y="5135563"/>
          <p14:tracePt t="39578" x="2351088" y="5135563"/>
          <p14:tracePt t="39586" x="2374900" y="5135563"/>
          <p14:tracePt t="39594" x="2411413" y="5135563"/>
          <p14:tracePt t="39602" x="2422525" y="5135563"/>
          <p14:tracePt t="39619" x="2435225" y="5148263"/>
          <p14:tracePt t="39626" x="2471738" y="5148263"/>
          <p14:tracePt t="39642" x="2482850" y="5148263"/>
          <p14:tracePt t="39818" x="2459038" y="5148263"/>
          <p14:tracePt t="39826" x="2446338" y="5148263"/>
          <p14:tracePt t="39834" x="2411413" y="5135563"/>
          <p14:tracePt t="39850" x="2351088" y="5135563"/>
          <p14:tracePt t="39858" x="2290763" y="5135563"/>
          <p14:tracePt t="39874" x="2278063" y="5135563"/>
          <p14:tracePt t="39884" x="2266950" y="5135563"/>
          <p14:tracePt t="40066" x="2266950" y="5124450"/>
          <p14:tracePt t="40074" x="2278063" y="5111750"/>
          <p14:tracePt t="40084" x="2290763" y="5111750"/>
          <p14:tracePt t="40101" x="2301875" y="5111750"/>
          <p14:tracePt t="40107" x="2338388" y="5111750"/>
          <p14:tracePt t="40122" x="2411413" y="5111750"/>
          <p14:tracePt t="40130" x="2435225" y="5135563"/>
          <p14:tracePt t="40139" x="2446338" y="5148263"/>
          <p14:tracePt t="40146" x="2482850" y="5148263"/>
          <p14:tracePt t="40162" x="2532063" y="5148263"/>
          <p14:tracePt t="40194" x="2543175" y="5148263"/>
          <p14:tracePt t="40218" x="2555875" y="5148263"/>
          <p14:tracePt t="40226" x="2592388" y="5159375"/>
          <p14:tracePt t="40234" x="2616200" y="5195888"/>
          <p14:tracePt t="40243" x="2652713" y="5195888"/>
          <p14:tracePt t="40251" x="2700338" y="5208588"/>
          <p14:tracePt t="40258" x="2820988" y="5208588"/>
          <p14:tracePt t="40274" x="2844800" y="5208588"/>
          <p14:tracePt t="40284" x="2857500" y="5208588"/>
          <p14:tracePt t="40290" x="2892425" y="5208588"/>
          <p14:tracePt t="40330" x="2917825" y="5208588"/>
          <p14:tracePt t="40338" x="2941638" y="5208588"/>
          <p14:tracePt t="40346" x="2952750" y="5208588"/>
          <p14:tracePt t="40354" x="3013075" y="5208588"/>
          <p14:tracePt t="40362" x="3062288" y="5208588"/>
          <p14:tracePt t="40370" x="3122613" y="5208588"/>
          <p14:tracePt t="40378" x="3146425" y="5208588"/>
          <p14:tracePt t="40385" x="3159125" y="5208588"/>
          <p14:tracePt t="40475" x="3170238" y="5208588"/>
          <p14:tracePt t="40483" x="3182938" y="5219700"/>
          <p14:tracePt t="40506" x="3217863" y="5245100"/>
          <p14:tracePt t="40522" x="3217863" y="5256213"/>
          <p14:tracePt t="40530" x="3230563" y="5268913"/>
          <p14:tracePt t="40562" x="3243263" y="5280025"/>
          <p14:tracePt t="40596" x="3243263" y="5303838"/>
          <p14:tracePt t="40618" x="3243263" y="5316538"/>
          <p14:tracePt t="40626" x="3243263" y="5329238"/>
          <p14:tracePt t="40634" x="3243263" y="5353050"/>
          <p14:tracePt t="40642" x="3230563" y="5364163"/>
          <p14:tracePt t="40651" x="3217863" y="5364163"/>
          <p14:tracePt t="40674" x="3206750" y="5364163"/>
          <p14:tracePt t="40685" x="3182938" y="5364163"/>
          <p14:tracePt t="40690" x="3159125" y="5364163"/>
          <p14:tracePt t="40706" x="3098800" y="5364163"/>
          <p14:tracePt t="40714" x="3038475" y="5353050"/>
          <p14:tracePt t="40722" x="3013075" y="5340350"/>
          <p14:tracePt t="40730" x="2978150" y="5303838"/>
          <p14:tracePt t="40741" x="2941638" y="5280025"/>
          <p14:tracePt t="40746" x="2928938" y="5268913"/>
          <p14:tracePt t="40754" x="2917825" y="5245100"/>
          <p14:tracePt t="40762" x="2892425" y="5232400"/>
          <p14:tracePt t="40770" x="2857500" y="5208588"/>
          <p14:tracePt t="40778" x="2844800" y="5172075"/>
          <p14:tracePt t="40785" x="2832100" y="5159375"/>
          <p14:tracePt t="40793" x="2808288" y="5135563"/>
          <p14:tracePt t="40801" x="2797175" y="5111750"/>
          <p14:tracePt t="40809" x="2784475" y="5087938"/>
          <p14:tracePt t="40825" x="2724150" y="5027613"/>
          <p14:tracePt t="40849" x="2724150" y="5014913"/>
          <p14:tracePt t="40857" x="2713038" y="4991100"/>
          <p14:tracePt t="40873" x="2713038" y="4978400"/>
          <p14:tracePt t="40881" x="2713038" y="4967288"/>
          <p14:tracePt t="40889" x="2713038" y="4930775"/>
          <p14:tracePt t="40905" x="2713038" y="4918075"/>
          <p14:tracePt t="40913" x="2713038" y="4883150"/>
          <p14:tracePt t="40921" x="2736850" y="4870450"/>
          <p14:tracePt t="40929" x="2760663" y="4833938"/>
          <p14:tracePt t="40937" x="2808288" y="4822825"/>
          <p14:tracePt t="40945" x="2832100" y="4810125"/>
          <p14:tracePt t="40953" x="2868613" y="4799013"/>
          <p14:tracePt t="40961" x="2881313" y="4786313"/>
          <p14:tracePt t="40970" x="2917825" y="4773613"/>
          <p14:tracePt t="40977" x="2941638" y="4773613"/>
          <p14:tracePt t="40986" x="3025775" y="4773613"/>
          <p14:tracePt t="40993" x="3086100" y="4773613"/>
          <p14:tracePt t="41001" x="3182938" y="4773613"/>
          <p14:tracePt t="41009" x="3314700" y="4786313"/>
          <p14:tracePt t="41016" x="3448050" y="4799013"/>
          <p14:tracePt t="41025" x="3508375" y="4799013"/>
          <p14:tracePt t="41033" x="3532188" y="4810125"/>
          <p14:tracePt t="41041" x="3556000" y="4822825"/>
          <p14:tracePt t="41065" x="3568700" y="4857750"/>
          <p14:tracePt t="41073" x="3579813" y="4857750"/>
          <p14:tracePt t="41105" x="3579813" y="4883150"/>
          <p14:tracePt t="41113" x="3579813" y="4918075"/>
          <p14:tracePt t="41121" x="3592513" y="4943475"/>
          <p14:tracePt t="41129" x="3592513" y="4978400"/>
          <p14:tracePt t="41137" x="3592513" y="5003800"/>
          <p14:tracePt t="41145" x="3592513" y="5051425"/>
          <p14:tracePt t="41153" x="3592513" y="5064125"/>
          <p14:tracePt t="41161" x="3592513" y="5075238"/>
          <p14:tracePt t="41193" x="3592513" y="5087938"/>
          <p14:tracePt t="41202" x="3592513" y="5099050"/>
          <p14:tracePt t="41210" x="3579813" y="5124450"/>
          <p14:tracePt t="41234" x="3568700" y="5124450"/>
          <p14:tracePt t="41242" x="3556000" y="5135563"/>
          <p14:tracePt t="41252" x="3532188" y="5159375"/>
          <p14:tracePt t="41268" x="3519488" y="5159375"/>
          <p14:tracePt t="41274" x="3484563" y="5159375"/>
          <p14:tracePt t="41285" x="3459163" y="5184775"/>
          <p14:tracePt t="41290" x="3375025" y="5184775"/>
          <p14:tracePt t="41298" x="3327400" y="5184775"/>
          <p14:tracePt t="41306" x="3303588" y="5184775"/>
          <p14:tracePt t="41315" x="3217863" y="5184775"/>
          <p14:tracePt t="41323" x="3159125" y="5184775"/>
          <p14:tracePt t="41331" x="3109913" y="5184775"/>
          <p14:tracePt t="41338" x="3086100" y="5184775"/>
          <p14:tracePt t="41348" x="3038475" y="5184775"/>
          <p14:tracePt t="41354" x="3025775" y="5184775"/>
          <p14:tracePt t="41362" x="2989263" y="5184775"/>
          <p14:tracePt t="41370" x="2978150" y="5184775"/>
          <p14:tracePt t="41378" x="2952750" y="5184775"/>
          <p14:tracePt t="41394" x="2928938" y="5184775"/>
          <p14:tracePt t="41404" x="2917825" y="5184775"/>
          <p14:tracePt t="41434" x="2881313" y="5159375"/>
          <p14:tracePt t="41442" x="2857500" y="5148263"/>
          <p14:tracePt t="41451" x="2857500" y="5124450"/>
          <p14:tracePt t="41458" x="2844800" y="5099050"/>
          <p14:tracePt t="41468" x="2844800" y="5064125"/>
          <p14:tracePt t="41474" x="2844800" y="5038725"/>
          <p14:tracePt t="41485" x="2844800" y="4978400"/>
          <p14:tracePt t="41490" x="2844800" y="4967288"/>
          <p14:tracePt t="41499" x="2844800" y="4930775"/>
          <p14:tracePt t="41506" x="2844800" y="4906963"/>
          <p14:tracePt t="41515" x="2844800" y="4857750"/>
          <p14:tracePt t="41538" x="2844800" y="4846638"/>
          <p14:tracePt t="41570" x="2844800" y="4833938"/>
          <p14:tracePt t="41578" x="2868613" y="4833938"/>
          <p14:tracePt t="41586" x="2941638" y="4833938"/>
          <p14:tracePt t="41594" x="3001963" y="4833938"/>
          <p14:tracePt t="41605" x="3086100" y="4833938"/>
          <p14:tracePt t="41618" x="3133725" y="4833938"/>
          <p14:tracePt t="41626" x="3194050" y="4833938"/>
          <p14:tracePt t="41635" x="3254375" y="4846638"/>
          <p14:tracePt t="41642" x="3303588" y="4846638"/>
          <p14:tracePt t="41652" x="3327400" y="4883150"/>
          <p14:tracePt t="41658" x="3387725" y="4883150"/>
          <p14:tracePt t="41683" x="3398838" y="4883150"/>
          <p14:tracePt t="41738" x="3398838" y="4894263"/>
          <p14:tracePt t="41746" x="3398838" y="4918075"/>
          <p14:tracePt t="41754" x="3398838" y="4930775"/>
          <p14:tracePt t="41763" x="3398838" y="4954588"/>
          <p14:tracePt t="41794" x="3398838" y="4967288"/>
          <p14:tracePt t="41834" x="3398838" y="4978400"/>
          <p14:tracePt t="41842" x="3398838" y="4991100"/>
          <p14:tracePt t="41851" x="3375025" y="5003800"/>
          <p14:tracePt t="41858" x="3375025" y="5014913"/>
          <p14:tracePt t="41868" x="3375025" y="5027613"/>
          <p14:tracePt t="41898" x="3338513" y="5064125"/>
          <p14:tracePt t="41914" x="3327400" y="5064125"/>
          <p14:tracePt t="41922" x="3267075" y="5075238"/>
          <p14:tracePt t="41930" x="3243263" y="5099050"/>
          <p14:tracePt t="41946" x="3217863" y="5111750"/>
          <p14:tracePt t="41954" x="3194050" y="5124450"/>
          <p14:tracePt t="41970" x="3182938" y="5124450"/>
          <p14:tracePt t="41979" x="3170238" y="5124450"/>
          <p14:tracePt t="41987" x="3146425" y="5148263"/>
          <p14:tracePt t="41994" x="3133725" y="5148263"/>
          <p14:tracePt t="42003" x="3122613" y="5148263"/>
          <p14:tracePt t="42019" x="3098800" y="5159375"/>
          <p14:tracePt t="42058" x="3073400" y="5159375"/>
          <p14:tracePt t="42067" x="3062288" y="5159375"/>
          <p14:tracePt t="42074" x="3013075" y="5159375"/>
          <p14:tracePt t="42085" x="3001963" y="5159375"/>
          <p14:tracePt t="42090" x="2989263" y="5159375"/>
          <p14:tracePt t="42098" x="2978150" y="5159375"/>
          <p14:tracePt t="42122" x="2952750" y="5159375"/>
          <p14:tracePt t="42138" x="2941638" y="5172075"/>
          <p14:tracePt t="42442" x="2978150" y="5172075"/>
          <p14:tracePt t="42450" x="3001963" y="5172075"/>
          <p14:tracePt t="42458" x="3062288" y="5172075"/>
          <p14:tracePt t="42467" x="3122613" y="5172075"/>
          <p14:tracePt t="42475" x="3194050" y="5172075"/>
          <p14:tracePt t="42484" x="3206750" y="5172075"/>
          <p14:tracePt t="42490" x="3278188" y="5172075"/>
          <p14:tracePt t="42498" x="3327400" y="5172075"/>
          <p14:tracePt t="42506" x="3338513" y="5172075"/>
          <p14:tracePt t="42514" x="3398838" y="5172075"/>
          <p14:tracePt t="42522" x="3424238" y="5172075"/>
          <p14:tracePt t="42530" x="3471863" y="5172075"/>
          <p14:tracePt t="42538" x="3495675" y="5172075"/>
          <p14:tracePt t="42546" x="3543300" y="5195888"/>
          <p14:tracePt t="42555" x="3568700" y="5219700"/>
          <p14:tracePt t="42562" x="3616325" y="5219700"/>
          <p14:tracePt t="42570" x="3640138" y="5208588"/>
          <p14:tracePt t="42578" x="3676650" y="5208588"/>
          <p14:tracePt t="42585" x="3724275" y="5184775"/>
          <p14:tracePt t="42594" x="3760788" y="5184775"/>
          <p14:tracePt t="42602" x="3773488" y="5184775"/>
          <p14:tracePt t="42610" x="3810000" y="5184775"/>
          <p14:tracePt t="42618" x="3821113" y="5184775"/>
          <p14:tracePt t="42682" x="3833813" y="5184775"/>
          <p14:tracePt t="42690" x="3857625" y="5184775"/>
          <p14:tracePt t="42698" x="3870325" y="5184775"/>
          <p14:tracePt t="42754" x="3894138" y="5184775"/>
          <p14:tracePt t="42794" x="3917950" y="5184775"/>
          <p14:tracePt t="42827" x="3929063" y="5184775"/>
          <p14:tracePt t="42850" x="3941763" y="5184775"/>
          <p14:tracePt t="42874" x="3954463" y="5184775"/>
          <p14:tracePt t="42884" x="3978275" y="5184775"/>
          <p14:tracePt t="42906" x="3989388" y="5172075"/>
          <p14:tracePt t="42914" x="4002088" y="5135563"/>
          <p14:tracePt t="42922" x="4002088" y="5087938"/>
          <p14:tracePt t="42930" x="4025900" y="5014913"/>
          <p14:tracePt t="42938" x="4025900" y="4967288"/>
          <p14:tracePt t="42946" x="4025900" y="4943475"/>
          <p14:tracePt t="42955" x="4062413" y="4883150"/>
          <p14:tracePt t="42962" x="4062413" y="4870450"/>
          <p14:tracePt t="42970" x="4062413" y="4857750"/>
          <p14:tracePt t="42978" x="4062413" y="4833938"/>
          <p14:tracePt t="42985" x="4062413" y="4822825"/>
          <p14:tracePt t="43130" x="4062413" y="4810125"/>
          <p14:tracePt t="43138" x="4014788" y="4810125"/>
          <p14:tracePt t="43146" x="3978275" y="4810125"/>
          <p14:tracePt t="43154" x="3929063" y="4810125"/>
          <p14:tracePt t="43162" x="3870325" y="4822825"/>
          <p14:tracePt t="43170" x="3833813" y="4870450"/>
          <p14:tracePt t="43178" x="3821113" y="4883150"/>
          <p14:tracePt t="43194" x="3784600" y="4883150"/>
          <p14:tracePt t="43202" x="3760788" y="4883150"/>
          <p14:tracePt t="43210" x="3700463" y="4883150"/>
          <p14:tracePt t="43234" x="3676650" y="4883150"/>
          <p14:tracePt t="43243" x="3652838" y="4883150"/>
          <p14:tracePt t="43252" x="3640138" y="4883150"/>
          <p14:tracePt t="43259" x="3603625" y="4883150"/>
          <p14:tracePt t="43268" x="3592513" y="4883150"/>
          <p14:tracePt t="43275" x="3543300" y="4870450"/>
          <p14:tracePt t="43284" x="3519488" y="4870450"/>
          <p14:tracePt t="43291" x="3398838" y="4870450"/>
          <p14:tracePt t="43298" x="3363913" y="4870450"/>
          <p14:tracePt t="43306" x="3278188" y="4857750"/>
          <p14:tracePt t="43314" x="3194050" y="4822825"/>
          <p14:tracePt t="43323" x="3109913" y="4822825"/>
          <p14:tracePt t="43330" x="3038475" y="4822825"/>
          <p14:tracePt t="43339" x="2989263" y="4822825"/>
          <p14:tracePt t="43346" x="2978150" y="4822825"/>
          <p14:tracePt t="43354" x="2965450" y="4822825"/>
          <p14:tracePt t="43826" x="2965450" y="4857750"/>
          <p14:tracePt t="43834" x="2965450" y="4883150"/>
          <p14:tracePt t="43842" x="2965450" y="4954588"/>
          <p14:tracePt t="43849" x="2965450" y="5014913"/>
          <p14:tracePt t="43857" x="2965450" y="5099050"/>
          <p14:tracePt t="43866" x="2917825" y="5159375"/>
          <p14:tracePt t="43873" x="2892425" y="5268913"/>
          <p14:tracePt t="43880" x="2868613" y="5316538"/>
          <p14:tracePt t="43888" x="2857500" y="5376863"/>
          <p14:tracePt t="43896" x="2808288" y="5437188"/>
          <p14:tracePt t="43904" x="2797175" y="5473700"/>
          <p14:tracePt t="43912" x="2760663" y="5497513"/>
          <p14:tracePt t="43920" x="2736850" y="5521325"/>
          <p14:tracePt t="43930" x="2736850" y="5557838"/>
          <p14:tracePt t="43939" x="2713038" y="5594350"/>
          <p14:tracePt t="43947" x="2676525" y="5630863"/>
          <p14:tracePt t="43955" x="2676525" y="5641975"/>
          <p14:tracePt t="43961" x="2663825" y="5654675"/>
          <p14:tracePt t="43994" x="2663825" y="5678488"/>
          <p14:tracePt t="44026" x="2663825" y="5689600"/>
          <p14:tracePt t="44034" x="2663825" y="5715000"/>
          <p14:tracePt t="44058" x="2652713" y="5749925"/>
          <p14:tracePt t="44067" x="2652713" y="5762625"/>
          <p14:tracePt t="44074" x="2627313" y="5786438"/>
          <p14:tracePt t="44084" x="2627313" y="5799138"/>
          <p14:tracePt t="44091" x="2627313" y="5810250"/>
          <p14:tracePt t="44104" x="2616200" y="5822950"/>
          <p14:tracePt t="44107" x="2616200" y="5835650"/>
          <p14:tracePt t="44122" x="2603500" y="5846763"/>
          <p14:tracePt t="44131" x="2603500" y="5859463"/>
          <p14:tracePt t="44162" x="2592388" y="5870575"/>
          <p14:tracePt t="44202" x="2592388" y="5883275"/>
          <p14:tracePt t="44250" x="2579688" y="5895975"/>
          <p14:tracePt t="44698" x="2566988" y="5895975"/>
          <p14:tracePt t="44706" x="2555875" y="5895975"/>
          <p14:tracePt t="44714" x="2543175" y="5895975"/>
          <p14:tracePt t="44722" x="2532063" y="5895975"/>
          <p14:tracePt t="44746" x="2519363" y="5895975"/>
          <p14:tracePt t="44795" x="2506663" y="5895975"/>
          <p14:tracePt t="45925" x="2495550" y="5895975"/>
          <p14:tracePt t="45939" x="2495550" y="5883275"/>
          <p14:tracePt t="45946" x="2495550" y="5859463"/>
          <p14:tracePt t="45955" x="2519363" y="5799138"/>
          <p14:tracePt t="45962" x="2519363" y="5786438"/>
          <p14:tracePt t="45973" x="2532063" y="5738813"/>
          <p14:tracePt t="45988" x="2532063" y="5689600"/>
          <p14:tracePt t="45994" x="2543175" y="5678488"/>
          <p14:tracePt t="46002" x="2543175" y="5665788"/>
          <p14:tracePt t="46010" x="2543175" y="5630863"/>
          <p14:tracePt t="46019" x="2543175" y="5618163"/>
          <p14:tracePt t="46026" x="2543175" y="5605463"/>
          <p14:tracePt t="46035" x="2555875" y="5605463"/>
          <p14:tracePt t="46042" x="2555875" y="5581650"/>
          <p14:tracePt t="46051" x="2555875" y="5557838"/>
          <p14:tracePt t="46068" x="2555875" y="5521325"/>
          <p14:tracePt t="46082" x="2555875" y="5497513"/>
          <p14:tracePt t="46105" x="2555875" y="5484813"/>
          <p14:tracePt t="46108" x="2555875" y="5461000"/>
          <p14:tracePt t="46114" x="2555875" y="5449888"/>
          <p14:tracePt t="46123" x="2555875" y="5437188"/>
          <p14:tracePt t="46130" x="2555875" y="5424488"/>
          <p14:tracePt t="46139" x="2555875" y="5400675"/>
          <p14:tracePt t="46146" x="2555875" y="5389563"/>
          <p14:tracePt t="46156" x="2555875" y="5376863"/>
          <p14:tracePt t="46162" x="2555875" y="5364163"/>
          <p14:tracePt t="46171" x="2555875" y="5340350"/>
          <p14:tracePt t="46186" x="2566988" y="5316538"/>
          <p14:tracePt t="46194" x="2579688" y="5280025"/>
          <p14:tracePt t="46202" x="2579688" y="5268913"/>
          <p14:tracePt t="46219" x="2592388" y="5245100"/>
          <p14:tracePt t="46226" x="2592388" y="5232400"/>
          <p14:tracePt t="46235" x="2592388" y="5219700"/>
          <p14:tracePt t="46242" x="2592388" y="5195888"/>
          <p14:tracePt t="46258" x="2592388" y="5172075"/>
          <p14:tracePt t="46274" x="2592388" y="5159375"/>
          <p14:tracePt t="46322" x="2592388" y="5148263"/>
          <p14:tracePt t="46346" x="2592388" y="5135563"/>
          <p14:tracePt t="46371" x="2592388" y="5111750"/>
          <p14:tracePt t="46378" x="2592388" y="5099050"/>
          <p14:tracePt t="47092" x="2579688" y="5099050"/>
          <p14:tracePt t="47098" x="2555875" y="5111750"/>
          <p14:tracePt t="47108" x="2532063" y="5111750"/>
          <p14:tracePt t="47116" x="2519363" y="5111750"/>
          <p14:tracePt t="47124" x="2506663" y="5111750"/>
          <p14:tracePt t="47145" x="2482850" y="5111750"/>
          <p14:tracePt t="47153" x="2471738" y="5111750"/>
          <p14:tracePt t="47170" x="2446338" y="5111750"/>
          <p14:tracePt t="47242" x="2422525" y="5111750"/>
          <p14:tracePt t="47275" x="2411413" y="5111750"/>
          <p14:tracePt t="47482" x="2411413" y="5124450"/>
          <p14:tracePt t="47498" x="2422525" y="5124450"/>
          <p14:tracePt t="47579" x="2446338" y="5124450"/>
          <p14:tracePt t="47602" x="2471738" y="5124450"/>
          <p14:tracePt t="47626" x="2482850" y="5124450"/>
          <p14:tracePt t="47666" x="2506663" y="5124450"/>
          <p14:tracePt t="47698" x="2532063" y="5124450"/>
          <p14:tracePt t="47714" x="2543175" y="5124450"/>
          <p14:tracePt t="47722" x="2566988" y="5124450"/>
          <p14:tracePt t="47730" x="2579688" y="5124450"/>
          <p14:tracePt t="47850" x="2566988" y="5124450"/>
          <p14:tracePt t="47858" x="2519363" y="5124450"/>
          <p14:tracePt t="47867" x="2471738" y="5124450"/>
          <p14:tracePt t="47883" x="2446338" y="5124450"/>
          <p14:tracePt t="47890" x="2435225" y="5124450"/>
          <p14:tracePt t="47898" x="2398713" y="5124450"/>
          <p14:tracePt t="47914" x="2387600" y="5124450"/>
          <p14:tracePt t="47930" x="2374900" y="5124450"/>
          <p14:tracePt t="47938" x="2338388" y="5124450"/>
          <p14:tracePt t="47962" x="2327275" y="5124450"/>
          <p14:tracePt t="47970" x="2314575" y="5124450"/>
          <p14:tracePt t="48042" x="2301875" y="5124450"/>
          <p14:tracePt t="48050" x="2278063" y="5124450"/>
          <p14:tracePt t="48432" x="2327275" y="5124450"/>
          <p14:tracePt t="48440" x="2351088" y="5124450"/>
          <p14:tracePt t="48456" x="2446338" y="5124450"/>
          <p14:tracePt t="48474" x="2495550" y="5148263"/>
          <p14:tracePt t="48484" x="2566988" y="5148263"/>
          <p14:tracePt t="48491" x="2616200" y="5172075"/>
          <p14:tracePt t="48506" x="2627313" y="5172075"/>
          <p14:tracePt t="48514" x="2640013" y="5172075"/>
          <p14:tracePt t="48522" x="2652713" y="5172075"/>
          <p14:tracePt t="48546" x="2663825" y="5172075"/>
          <p14:tracePt t="48586" x="2676525" y="5184775"/>
          <p14:tracePt t="48762" x="2640013" y="5184775"/>
          <p14:tracePt t="48794" x="2627313" y="5184775"/>
          <p14:tracePt t="48834" x="2603500" y="5184775"/>
          <p14:tracePt t="48842" x="2603500" y="5172075"/>
          <p14:tracePt t="48851" x="2603500" y="5159375"/>
          <p14:tracePt t="48858" x="2603500" y="5148263"/>
          <p14:tracePt t="48868" x="2603500" y="5111750"/>
          <p14:tracePt t="48884" x="2603500" y="5075238"/>
          <p14:tracePt t="48906" x="2603500" y="5051425"/>
          <p14:tracePt t="48986" x="2627313" y="5064125"/>
          <p14:tracePt t="50666" x="2616200" y="5064125"/>
          <p14:tracePt t="50690" x="2603500" y="5051425"/>
          <p14:tracePt t="50698" x="2592388" y="5038725"/>
          <p14:tracePt t="50730" x="2566988" y="5038725"/>
          <p14:tracePt t="50746" x="2532063" y="5038725"/>
          <p14:tracePt t="50762" x="2506663" y="5038725"/>
          <p14:tracePt t="50778" x="2495550" y="5038725"/>
          <p14:tracePt t="50826" x="2482850" y="5027613"/>
          <p14:tracePt t="50858" x="2459038" y="5027613"/>
          <p14:tracePt t="50890" x="2446338" y="5027613"/>
          <p14:tracePt t="50908" x="2435225" y="5027613"/>
          <p14:tracePt t="50922" x="2398713" y="5027613"/>
          <p14:tracePt t="50954" x="2374900" y="5027613"/>
          <p14:tracePt t="50978" x="2362200" y="5038725"/>
          <p14:tracePt t="51138" x="2338388" y="5038725"/>
          <p14:tracePt t="51154" x="2290763" y="5051425"/>
          <p14:tracePt t="51162" x="2266950" y="5064125"/>
          <p14:tracePt t="51170" x="2241550" y="5064125"/>
          <p14:tracePt t="51178" x="2206625" y="5075238"/>
          <p14:tracePt t="51194" x="2193925" y="5075238"/>
          <p14:tracePt t="51202" x="2181225" y="5087938"/>
          <p14:tracePt t="51282" x="2157413" y="5099050"/>
          <p14:tracePt t="51298" x="2146300" y="5099050"/>
          <p14:tracePt t="53746" x="2133600" y="5111750"/>
          <p14:tracePt t="53818" x="2133600" y="5124450"/>
          <p14:tracePt t="53882" x="2133600" y="5148263"/>
          <p14:tracePt t="53906" x="2133600" y="5172075"/>
          <p14:tracePt t="53922" x="2133600" y="5232400"/>
          <p14:tracePt t="53930" x="2133600" y="5245100"/>
          <p14:tracePt t="53939" x="2133600" y="5256213"/>
          <p14:tracePt t="53946" x="2133600" y="5280025"/>
          <p14:tracePt t="53978" x="2133600" y="5292725"/>
          <p14:tracePt t="54010" x="2146300" y="5292725"/>
          <p14:tracePt t="54018" x="2146300" y="5303838"/>
          <p14:tracePt t="54026" x="2146300" y="5340350"/>
          <p14:tracePt t="54035" x="2146300" y="5353050"/>
          <p14:tracePt t="54042" x="2146300" y="5389563"/>
          <p14:tracePt t="54058" x="2146300" y="5437188"/>
          <p14:tracePt t="54098" x="2146300" y="5461000"/>
          <p14:tracePt t="54106" x="2146300" y="5473700"/>
          <p14:tracePt t="54130" x="2157413" y="5484813"/>
          <p14:tracePt t="54154" x="2170113" y="5497513"/>
          <p14:tracePt t="54186" x="2170113" y="5521325"/>
          <p14:tracePt t="54466" x="2181225" y="5570538"/>
          <p14:tracePt t="54474" x="2193925" y="5570538"/>
          <p14:tracePt t="54514" x="2193925" y="5581650"/>
          <p14:tracePt t="54562" x="2193925" y="5594350"/>
          <p14:tracePt t="54594" x="2193925" y="5654675"/>
          <p14:tracePt t="54602" x="2193925" y="5678488"/>
          <p14:tracePt t="54610" x="2193925" y="5702300"/>
          <p14:tracePt t="54620" x="2193925" y="5715000"/>
          <p14:tracePt t="54626" x="2193925" y="5726113"/>
          <p14:tracePt t="54636" x="2193925" y="5775325"/>
          <p14:tracePt t="54642" x="2193925" y="5786438"/>
          <p14:tracePt t="54658" x="2193925" y="5799138"/>
          <p14:tracePt t="54668" x="2193925" y="5835650"/>
          <p14:tracePt t="54810" x="2206625" y="5846763"/>
          <p14:tracePt t="54826" x="2217738" y="5822950"/>
          <p14:tracePt t="54834" x="2217738" y="5762625"/>
          <p14:tracePt t="54842" x="2254250" y="5678488"/>
          <p14:tracePt t="54851" x="2290763" y="5618163"/>
          <p14:tracePt t="54860" x="2301875" y="5570538"/>
          <p14:tracePt t="54868" x="2301875" y="5521325"/>
          <p14:tracePt t="54874" x="2301875" y="5461000"/>
          <p14:tracePt t="54882" x="2314575" y="5437188"/>
          <p14:tracePt t="54890" x="2327275" y="5413375"/>
          <p14:tracePt t="54897" x="2327275" y="5400675"/>
          <p14:tracePt t="54905" x="2327275" y="5376863"/>
          <p14:tracePt t="54913" x="2327275" y="5353050"/>
          <p14:tracePt t="54922" x="2327275" y="5340350"/>
          <p14:tracePt t="54929" x="2327275" y="5329238"/>
          <p14:tracePt t="54937" x="2327275" y="5292725"/>
          <p14:tracePt t="54945" x="2327275" y="5280025"/>
          <p14:tracePt t="54961" x="2327275" y="5245100"/>
          <p14:tracePt t="54977" x="2314575" y="5232400"/>
          <p14:tracePt t="54993" x="2314575" y="5219700"/>
          <p14:tracePt t="55002" x="2314575" y="5208588"/>
          <p14:tracePt t="55017" x="2314575" y="5184775"/>
          <p14:tracePt t="55025" x="2314575" y="5172075"/>
          <p14:tracePt t="55057" x="2314575" y="5159375"/>
          <p14:tracePt t="55282" x="2314575" y="5172075"/>
          <p14:tracePt t="55290" x="2314575" y="5219700"/>
          <p14:tracePt t="55298" x="2314575" y="5232400"/>
          <p14:tracePt t="55308" x="2314575" y="5280025"/>
          <p14:tracePt t="55314" x="2314575" y="5303838"/>
          <p14:tracePt t="55323" x="2314575" y="5364163"/>
          <p14:tracePt t="55330" x="2314575" y="5424488"/>
          <p14:tracePt t="55339" x="2314575" y="5449888"/>
          <p14:tracePt t="55346" x="2314575" y="5510213"/>
          <p14:tracePt t="55354" x="2314575" y="5570538"/>
          <p14:tracePt t="55362" x="2314575" y="5581650"/>
          <p14:tracePt t="55370" x="2327275" y="5641975"/>
          <p14:tracePt t="55394" x="2327275" y="5689600"/>
          <p14:tracePt t="55514" x="2338388" y="5702300"/>
          <p14:tracePt t="55546" x="2338388" y="5641975"/>
          <p14:tracePt t="55554" x="2338388" y="5570538"/>
          <p14:tracePt t="55562" x="2338388" y="5557838"/>
          <p14:tracePt t="55570" x="2351088" y="5557838"/>
          <p14:tracePt t="55578" x="2338388" y="5497513"/>
          <p14:tracePt t="55586" x="2351088" y="5461000"/>
          <p14:tracePt t="55594" x="2351088" y="5437188"/>
          <p14:tracePt t="55602" x="2351088" y="5400675"/>
          <p14:tracePt t="55610" x="2338388" y="5364163"/>
          <p14:tracePt t="55619" x="2327275" y="5340350"/>
          <p14:tracePt t="55626" x="2327275" y="5316538"/>
          <p14:tracePt t="55635" x="2327275" y="5303838"/>
          <p14:tracePt t="55642" x="2327275" y="5292725"/>
          <p14:tracePt t="55730" x="2314575" y="5280025"/>
          <p14:tracePt t="55826" x="2301875" y="5280025"/>
          <p14:tracePt t="55834" x="2278063" y="5329238"/>
          <p14:tracePt t="55842" x="2278063" y="5340350"/>
          <p14:tracePt t="55851" x="2278063" y="5364163"/>
          <p14:tracePt t="55858" x="2278063" y="5413375"/>
          <p14:tracePt t="55868" x="2278063" y="5437188"/>
          <p14:tracePt t="55874" x="2266950" y="5461000"/>
          <p14:tracePt t="55882" x="2266950" y="5473700"/>
          <p14:tracePt t="55890" x="2266950" y="5484813"/>
          <p14:tracePt t="56099" x="2266950" y="5473700"/>
          <p14:tracePt t="56114" x="2254250" y="5449888"/>
          <p14:tracePt t="56146" x="2254250" y="5437188"/>
          <p14:tracePt t="56170" x="2254250" y="5424488"/>
          <p14:tracePt t="56178" x="2241550" y="5413375"/>
          <p14:tracePt t="56186" x="2241550" y="5389563"/>
          <p14:tracePt t="56196" x="2217738" y="5364163"/>
          <p14:tracePt t="56210" x="2217738" y="5353050"/>
          <p14:tracePt t="56219" x="2217738" y="5303838"/>
          <p14:tracePt t="56226" x="2206625" y="5292725"/>
          <p14:tracePt t="56235" x="2193925" y="5268913"/>
          <p14:tracePt t="56242" x="2193925" y="5256213"/>
          <p14:tracePt t="56258" x="2193925" y="5245100"/>
          <p14:tracePt t="56274" x="2193925" y="5232400"/>
          <p14:tracePt t="56290" x="2181225" y="5219700"/>
          <p14:tracePt t="56298" x="2181225" y="5208588"/>
          <p14:tracePt t="56322" x="2181225" y="5195888"/>
          <p14:tracePt t="56330" x="2181225" y="5184775"/>
          <p14:tracePt t="56354" x="2170113" y="5135563"/>
          <p14:tracePt t="56362" x="2157413" y="5135563"/>
          <p14:tracePt t="56371" x="2157413" y="5124450"/>
          <p14:tracePt t="56402" x="2157413" y="5111750"/>
          <p14:tracePt t="56410" x="2157413" y="5099050"/>
          <p14:tracePt t="56458" x="2157413" y="5087938"/>
          <p14:tracePt t="57642" x="2109788" y="5027613"/>
          <p14:tracePt t="57650" x="2060575" y="4918075"/>
          <p14:tracePt t="57658" x="2036763" y="4810125"/>
          <p14:tracePt t="57667" x="1976438" y="4665663"/>
          <p14:tracePt t="57675" x="1965325" y="4557713"/>
          <p14:tracePt t="57684" x="1928813" y="4448175"/>
          <p14:tracePt t="57690" x="1868488" y="4340225"/>
          <p14:tracePt t="57698" x="1844675" y="4183063"/>
          <p14:tracePt t="57707" x="1795463" y="4062413"/>
          <p14:tracePt t="57714" x="1795463" y="3967163"/>
          <p14:tracePt t="57722" x="1771650" y="3881438"/>
          <p14:tracePt t="57730" x="1735138" y="3786188"/>
          <p14:tracePt t="57738" x="1735138" y="3713163"/>
          <p14:tracePt t="57746" x="1735138" y="3652838"/>
          <p14:tracePt t="57754" x="1711325" y="3592513"/>
          <p14:tracePt t="57761" x="1676400" y="3532188"/>
          <p14:tracePt t="57769" x="1676400" y="3508375"/>
          <p14:tracePt t="57777" x="1651000" y="3460750"/>
          <p14:tracePt t="57786" x="1639888" y="3448050"/>
          <p14:tracePt t="57793" x="1639888" y="3435350"/>
          <p14:tracePt t="57802" x="1639888" y="3424238"/>
          <p14:tracePt t="57809" x="1627188" y="3387725"/>
          <p14:tracePt t="57817" x="1627188" y="3363913"/>
          <p14:tracePt t="57825" x="1616075" y="3303588"/>
          <p14:tracePt t="57833" x="1616075" y="3243263"/>
          <p14:tracePt t="57841" x="1616075" y="3170238"/>
          <p14:tracePt t="57850" x="1616075" y="3062288"/>
          <p14:tracePt t="57857" x="1616075" y="2978150"/>
          <p14:tracePt t="57866" x="1627188" y="2894013"/>
          <p14:tracePt t="57873" x="1663700" y="2784475"/>
          <p14:tracePt t="57881" x="1687513" y="2700338"/>
          <p14:tracePt t="57889" x="1735138" y="2616200"/>
          <p14:tracePt t="57897" x="1760538" y="2555875"/>
          <p14:tracePt t="57905" x="1760538" y="2471738"/>
          <p14:tracePt t="57913" x="1771650" y="2435225"/>
          <p14:tracePt t="57921" x="1771650" y="2387600"/>
          <p14:tracePt t="57929" x="1820863" y="2327275"/>
          <p14:tracePt t="57937" x="1831975" y="2314575"/>
          <p14:tracePt t="57945" x="1831975" y="2303463"/>
          <p14:tracePt t="57953" x="1868488" y="2278063"/>
          <p14:tracePt t="57978" x="1868488" y="2266950"/>
          <p14:tracePt t="58002" x="1868488" y="2254250"/>
          <p14:tracePt t="58018" x="1881188" y="2217738"/>
          <p14:tracePt t="58034" x="1928813" y="2182813"/>
          <p14:tracePt t="58052" x="1928813" y="2157413"/>
          <p14:tracePt t="58059" x="1941513" y="2133600"/>
          <p14:tracePt t="58074" x="1952625" y="2122488"/>
          <p14:tracePt t="58084" x="1952625" y="2085975"/>
          <p14:tracePt t="58104" x="1976438" y="2073275"/>
          <p14:tracePt t="58186" x="1989138" y="2073275"/>
          <p14:tracePt t="58194" x="1976438" y="2097088"/>
          <p14:tracePt t="58210" x="1976438" y="2157413"/>
          <p14:tracePt t="58218" x="1976438" y="2193925"/>
          <p14:tracePt t="58226" x="1976438" y="2243138"/>
          <p14:tracePt t="58236" x="1952625" y="2303463"/>
          <p14:tracePt t="58242" x="1916113" y="2411413"/>
          <p14:tracePt t="58252" x="1905000" y="2495550"/>
          <p14:tracePt t="58258" x="1905000" y="2652713"/>
          <p14:tracePt t="58268" x="1881188" y="2760663"/>
          <p14:tracePt t="58275" x="1881188" y="2941638"/>
          <p14:tracePt t="58285" x="1881188" y="3062288"/>
          <p14:tracePt t="58290" x="1881188" y="3243263"/>
          <p14:tracePt t="58298" x="1881188" y="3424238"/>
          <p14:tracePt t="58307" x="1881188" y="3556000"/>
          <p14:tracePt t="58314" x="1881188" y="3713163"/>
          <p14:tracePt t="58323" x="1881188" y="3810000"/>
          <p14:tracePt t="58330" x="1881188" y="3917950"/>
          <p14:tracePt t="58338" x="1881188" y="4002088"/>
          <p14:tracePt t="58346" x="1881188" y="4075113"/>
          <p14:tracePt t="58354" x="1868488" y="4135438"/>
          <p14:tracePt t="58362" x="1868488" y="4195763"/>
          <p14:tracePt t="58371" x="1868488" y="4256088"/>
          <p14:tracePt t="58378" x="1868488" y="4292600"/>
          <p14:tracePt t="58385" x="1844675" y="4340225"/>
          <p14:tracePt t="58394" x="1844675" y="4364038"/>
          <p14:tracePt t="58402" x="1844675" y="4400550"/>
          <p14:tracePt t="58410" x="1831975" y="4424363"/>
          <p14:tracePt t="58419" x="1831975" y="4471988"/>
          <p14:tracePt t="58426" x="1831975" y="4484688"/>
          <p14:tracePt t="58442" x="1831975" y="4497388"/>
          <p14:tracePt t="58474" x="1831975" y="4521200"/>
          <p14:tracePt t="58491" x="1831975" y="4532313"/>
          <p14:tracePt t="58506" x="1831975" y="4581525"/>
          <p14:tracePt t="58514" x="1831975" y="4618038"/>
          <p14:tracePt t="58522" x="1831975" y="4652963"/>
          <p14:tracePt t="58530" x="1868488" y="4725988"/>
          <p14:tracePt t="58538" x="1905000" y="4762500"/>
          <p14:tracePt t="58546" x="1905000" y="4810125"/>
          <p14:tracePt t="58555" x="1928813" y="4846638"/>
          <p14:tracePt t="58562" x="1941513" y="4857750"/>
          <p14:tracePt t="58570" x="1941513" y="4870450"/>
          <p14:tracePt t="58585" x="1941513" y="4883150"/>
          <p14:tracePt t="58594" x="1941513" y="4894263"/>
          <p14:tracePt t="58650" x="1976438" y="4918075"/>
          <p14:tracePt t="58658" x="1989138" y="4967288"/>
          <p14:tracePt t="58667" x="2049463" y="4991100"/>
          <p14:tracePt t="58677" x="2060575" y="5014913"/>
          <p14:tracePt t="58685" x="2109788" y="5087938"/>
          <p14:tracePt t="58691" x="2133600" y="5111750"/>
          <p14:tracePt t="58698" x="2146300" y="5124450"/>
          <p14:tracePt t="58708" x="2157413" y="5159375"/>
          <p14:tracePt t="58875" x="2170113" y="5159375"/>
          <p14:tracePt t="58891" x="2181225" y="5172075"/>
          <p14:tracePt t="58898" x="2193925" y="5256213"/>
          <p14:tracePt t="58907" x="2193925" y="5316538"/>
          <p14:tracePt t="58914" x="2206625" y="5376863"/>
          <p14:tracePt t="58923" x="2206625" y="5424488"/>
          <p14:tracePt t="58930" x="2206625" y="5484813"/>
          <p14:tracePt t="58940" x="2206625" y="5534025"/>
          <p14:tracePt t="58946" x="2206625" y="5630863"/>
          <p14:tracePt t="58954" x="2206625" y="5665788"/>
          <p14:tracePt t="58962" x="2206625" y="5715000"/>
          <p14:tracePt t="58971" x="2206625" y="5738813"/>
          <p14:tracePt t="58978" x="2206625" y="5775325"/>
          <p14:tracePt t="58986" x="2206625" y="5799138"/>
          <p14:tracePt t="58995" x="2206625" y="5810250"/>
          <p14:tracePt t="59003" x="2206625" y="5835650"/>
          <p14:tracePt t="59012" x="2206625" y="5846763"/>
          <p14:tracePt t="59019" x="2206625" y="5870575"/>
          <p14:tracePt t="59026" x="2206625" y="5895975"/>
          <p14:tracePt t="59035" x="2206625" y="5907088"/>
          <p14:tracePt t="59042" x="2206625" y="5930900"/>
          <p14:tracePt t="59058" x="2206625" y="5943600"/>
          <p14:tracePt t="59114" x="2217738" y="5956300"/>
          <p14:tracePt t="59202" x="2230438" y="5956300"/>
          <p14:tracePt t="59218" x="2241550" y="5943600"/>
          <p14:tracePt t="59322" x="2241550" y="5930900"/>
          <p14:tracePt t="59330" x="2254250" y="5919788"/>
          <p14:tracePt t="59538" x="2254250" y="5895975"/>
          <p14:tracePt t="59546" x="2254250" y="5859463"/>
          <p14:tracePt t="59554" x="2254250" y="5822950"/>
          <p14:tracePt t="59586" x="2254250" y="5775325"/>
          <p14:tracePt t="59594" x="2254250" y="5726113"/>
          <p14:tracePt t="59602" x="2254250" y="5715000"/>
          <p14:tracePt t="59610" x="2254250" y="5678488"/>
          <p14:tracePt t="59621" x="2254250" y="5654675"/>
          <p14:tracePt t="59626" x="2254250" y="5605463"/>
          <p14:tracePt t="59642" x="2254250" y="5594350"/>
          <p14:tracePt t="59652" x="2254250" y="5581650"/>
          <p14:tracePt t="59746" x="2254250" y="5594350"/>
          <p14:tracePt t="59754" x="2254250" y="5605463"/>
          <p14:tracePt t="59762" x="2254250" y="5641975"/>
          <p14:tracePt t="59770" x="2254250" y="5665788"/>
          <p14:tracePt t="59778" x="2254250" y="5689600"/>
          <p14:tracePt t="59785" x="2254250" y="5702300"/>
          <p14:tracePt t="59794" x="2278063" y="5726113"/>
          <p14:tracePt t="59802" x="2278063" y="5749925"/>
          <p14:tracePt t="59810" x="2278063" y="5762625"/>
          <p14:tracePt t="59818" x="2278063" y="5775325"/>
          <p14:tracePt t="59826" x="2278063" y="5799138"/>
          <p14:tracePt t="59835" x="2278063" y="5810250"/>
          <p14:tracePt t="59842" x="2278063" y="5822950"/>
          <p14:tracePt t="59852" x="2301875" y="5846763"/>
          <p14:tracePt t="60010" x="2314575" y="5846763"/>
          <p14:tracePt t="60050" x="2301875" y="5883275"/>
          <p14:tracePt t="60058" x="2217738" y="5919788"/>
          <p14:tracePt t="60068" x="2133600" y="5930900"/>
          <p14:tracePt t="60075" x="2109788" y="5943600"/>
          <p14:tracePt t="60084" x="2109788" y="5991225"/>
          <p14:tracePt t="60101" x="2036763" y="6027738"/>
          <p14:tracePt t="60250" x="2036763" y="6003925"/>
          <p14:tracePt t="60370" x="2036763" y="5991225"/>
          <p14:tracePt t="60386" x="2036763" y="5967413"/>
          <p14:tracePt t="60394" x="2036763" y="5943600"/>
          <p14:tracePt t="60402" x="2012950" y="5895975"/>
          <p14:tracePt t="60417" x="2001838" y="5883275"/>
          <p14:tracePt t="60426" x="1965325" y="5883275"/>
          <p14:tracePt t="60442" x="1952625" y="5883275"/>
          <p14:tracePt t="60452" x="1941513" y="5883275"/>
          <p14:tracePt t="60468" x="1905000" y="5883275"/>
          <p14:tracePt t="60485" x="1892300" y="5883275"/>
          <p14:tracePt t="60490" x="1868488" y="5883275"/>
          <p14:tracePt t="60506" x="1831975" y="5883275"/>
          <p14:tracePt t="60714" x="1820863" y="5859463"/>
          <p14:tracePt t="60722" x="1831975" y="5846763"/>
          <p14:tracePt t="60731" x="1952625" y="5846763"/>
          <p14:tracePt t="60738" x="2109788" y="5846763"/>
          <p14:tracePt t="60748" x="2254250" y="5846763"/>
          <p14:tracePt t="60754" x="2387600" y="5846763"/>
          <p14:tracePt t="60763" x="2566988" y="5846763"/>
          <p14:tracePt t="60770" x="2724150" y="5846763"/>
          <p14:tracePt t="60778" x="2832100" y="5846763"/>
          <p14:tracePt t="60786" x="2844800" y="5846763"/>
          <p14:tracePt t="61050" x="2797175" y="5846763"/>
          <p14:tracePt t="61058" x="2773363" y="5846763"/>
          <p14:tracePt t="61067" x="2555875" y="5846763"/>
          <p14:tracePt t="61074" x="2459038" y="5883275"/>
          <p14:tracePt t="61082" x="2327275" y="5907088"/>
          <p14:tracePt t="61090" x="2217738" y="5956300"/>
          <p14:tracePt t="61098" x="2157413" y="5980113"/>
          <p14:tracePt t="61108" x="2049463" y="5991225"/>
          <p14:tracePt t="61115" x="1989138" y="6003925"/>
          <p14:tracePt t="61121" x="1855788" y="6003925"/>
          <p14:tracePt t="61129" x="1771650" y="6003925"/>
          <p14:tracePt t="61137" x="1711325" y="6003925"/>
          <p14:tracePt t="61145" x="1639888" y="6003925"/>
          <p14:tracePt t="61153" x="1555750" y="6003925"/>
          <p14:tracePt t="61161" x="1506538" y="6003925"/>
          <p14:tracePt t="61169" x="1482725" y="6003925"/>
          <p14:tracePt t="61177" x="1446213" y="6016625"/>
          <p14:tracePt t="61186" x="1435100" y="6016625"/>
          <p14:tracePt t="61314" x="1422400" y="6027738"/>
          <p14:tracePt t="61378" x="1422400" y="6040438"/>
          <p14:tracePt t="61410" x="1422400" y="6064250"/>
          <p14:tracePt t="61418" x="1422400" y="6088063"/>
          <p14:tracePt t="61435" x="1409700" y="6135688"/>
          <p14:tracePt t="61458" x="1409700" y="6161088"/>
          <p14:tracePt t="61467" x="1362075" y="6232525"/>
          <p14:tracePt t="61475" x="1349375" y="6245225"/>
          <p14:tracePt t="61483" x="1338263" y="6245225"/>
          <p14:tracePt t="61491" x="1325563" y="6269038"/>
          <p14:tracePt t="61498" x="1290638" y="6292850"/>
          <p14:tracePt t="61506" x="1277938" y="6292850"/>
          <p14:tracePt t="61514" x="1241425" y="6305550"/>
          <p14:tracePt t="61523" x="1230313" y="6316663"/>
          <p14:tracePt t="61786" x="1230313" y="6329363"/>
          <p14:tracePt t="61794" x="1265238" y="6329363"/>
          <p14:tracePt t="61802" x="1325563" y="6329363"/>
          <p14:tracePt t="61810" x="1349375" y="6342063"/>
          <p14:tracePt t="61826" x="1409700" y="6376988"/>
          <p14:tracePt t="61842" x="1470025" y="6376988"/>
          <p14:tracePt t="61852" x="1603375" y="6376988"/>
          <p14:tracePt t="61858" x="1711325" y="6376988"/>
          <p14:tracePt t="61868" x="1795463" y="6376988"/>
          <p14:tracePt t="61874" x="1868488" y="6376988"/>
          <p14:tracePt t="61882" x="1916113" y="6376988"/>
          <p14:tracePt t="61890" x="1952625" y="6376988"/>
          <p14:tracePt t="61898" x="2001838" y="6376988"/>
          <p14:tracePt t="61914" x="2012950" y="6376988"/>
          <p14:tracePt t="61939" x="2036763" y="6376988"/>
          <p14:tracePt t="61954" x="2060575" y="6376988"/>
          <p14:tracePt t="61971" x="2073275" y="6376988"/>
          <p14:tracePt t="61978" x="2097088" y="6376988"/>
          <p14:tracePt t="61994" x="2120900" y="6376988"/>
          <p14:tracePt t="62002" x="2133600" y="6376988"/>
          <p14:tracePt t="62010" x="2206625" y="6376988"/>
          <p14:tracePt t="62130" x="2230438" y="6376988"/>
          <p14:tracePt t="62146" x="2254250" y="6342063"/>
          <p14:tracePt t="62162" x="2266950" y="6329363"/>
          <p14:tracePt t="62186" x="2266950" y="6292850"/>
          <p14:tracePt t="62202" x="2266950" y="6281738"/>
          <p14:tracePt t="62218" x="2266950" y="6269038"/>
          <p14:tracePt t="62226" x="2266950" y="6208713"/>
          <p14:tracePt t="62234" x="2254250" y="6208713"/>
          <p14:tracePt t="62242" x="2241550" y="6184900"/>
          <p14:tracePt t="62252" x="2241550" y="6148388"/>
          <p14:tracePt t="62258" x="2230438" y="6111875"/>
          <p14:tracePt t="62268" x="2181225" y="6064250"/>
          <p14:tracePt t="62290" x="2181225" y="6027738"/>
          <p14:tracePt t="62298" x="2170113" y="6016625"/>
          <p14:tracePt t="62346" x="2133600" y="6003925"/>
          <p14:tracePt t="62354" x="2120900" y="5991225"/>
          <p14:tracePt t="62394" x="2097088" y="5980113"/>
          <p14:tracePt t="62402" x="2085975" y="5980113"/>
          <p14:tracePt t="62417" x="2073275" y="5980113"/>
          <p14:tracePt t="62426" x="2036763" y="5980113"/>
          <p14:tracePt t="62435" x="1965325" y="5980113"/>
          <p14:tracePt t="62442" x="1905000" y="5980113"/>
          <p14:tracePt t="62452" x="1808163" y="5980113"/>
          <p14:tracePt t="62458" x="1735138" y="5980113"/>
          <p14:tracePt t="62468" x="1627188" y="5980113"/>
          <p14:tracePt t="62474" x="1519238" y="5980113"/>
          <p14:tracePt t="62485" x="1362075" y="6003925"/>
          <p14:tracePt t="62490" x="1349375" y="6003925"/>
          <p14:tracePt t="62498" x="1349375" y="6016625"/>
          <p14:tracePt t="62778" x="1409700" y="6051550"/>
          <p14:tracePt t="62787" x="1470025" y="6064250"/>
          <p14:tracePt t="62794" x="1519238" y="6088063"/>
          <p14:tracePt t="62802" x="1543050" y="6088063"/>
          <p14:tracePt t="62898" x="1555750" y="6100763"/>
          <p14:tracePt t="62923" x="1519238" y="6111875"/>
          <p14:tracePt t="62946" x="1506538" y="6124575"/>
          <p14:tracePt t="62955" x="1458913" y="6148388"/>
          <p14:tracePt t="62978" x="1422400" y="6148388"/>
          <p14:tracePt t="62994" x="1409700" y="6148388"/>
          <p14:tracePt t="63002" x="1374775" y="6172200"/>
          <p14:tracePt t="63018" x="1325563" y="6208713"/>
          <p14:tracePt t="63027" x="1301750" y="6232525"/>
          <p14:tracePt t="63035" x="1301750" y="6245225"/>
          <p14:tracePt t="63042" x="1290638" y="6281738"/>
          <p14:tracePt t="63052" x="1265238" y="6305550"/>
          <p14:tracePt t="63058" x="1254125" y="6316663"/>
          <p14:tracePt t="63074" x="1241425" y="6353175"/>
          <p14:tracePt t="63386" x="1254125" y="6353175"/>
          <p14:tracePt t="63394" x="1265238" y="6353175"/>
          <p14:tracePt t="63403" x="1290638" y="6353175"/>
          <p14:tracePt t="63410" x="1362075" y="6353175"/>
          <p14:tracePt t="63419" x="1409700" y="6353175"/>
          <p14:tracePt t="63426" x="1470025" y="6353175"/>
          <p14:tracePt t="63435" x="1495425" y="6329363"/>
          <p14:tracePt t="63442" x="1530350" y="6329363"/>
          <p14:tracePt t="63452" x="1555750" y="6329363"/>
          <p14:tracePt t="63458" x="1639888" y="6329363"/>
          <p14:tracePt t="63468" x="1735138" y="6329363"/>
          <p14:tracePt t="63474" x="1795463" y="6329363"/>
          <p14:tracePt t="63485" x="1808163" y="6316663"/>
          <p14:tracePt t="63490" x="1855788" y="6316663"/>
          <p14:tracePt t="63498" x="1881188" y="6316663"/>
          <p14:tracePt t="63515" x="1905000" y="6316663"/>
          <p14:tracePt t="63522" x="1916113" y="6316663"/>
          <p14:tracePt t="63722" x="1928813" y="6316663"/>
          <p14:tracePt t="63730" x="1965325" y="6292850"/>
          <p14:tracePt t="63739" x="1976438" y="6281738"/>
          <p14:tracePt t="63746" x="2001838" y="6221413"/>
          <p14:tracePt t="63770" x="2012950" y="6221413"/>
          <p14:tracePt t="63778" x="2025650" y="6208713"/>
          <p14:tracePt t="63794" x="2036763" y="6184900"/>
          <p14:tracePt t="63810" x="2036763" y="6135688"/>
          <p14:tracePt t="63826" x="2036763" y="6111875"/>
          <p14:tracePt t="63835" x="2049463" y="6100763"/>
          <p14:tracePt t="63858" x="2060575" y="6076950"/>
          <p14:tracePt t="63978" x="2001838" y="6076950"/>
          <p14:tracePt t="63985" x="1941513" y="6064250"/>
          <p14:tracePt t="63994" x="1928813" y="6064250"/>
          <p14:tracePt t="64002" x="1905000" y="6064250"/>
          <p14:tracePt t="64018" x="1881188" y="6064250"/>
          <p14:tracePt t="64026" x="1868488" y="6064250"/>
          <p14:tracePt t="64036" x="1844675" y="6064250"/>
          <p14:tracePt t="64042" x="1831975" y="6064250"/>
          <p14:tracePt t="64058" x="1820863" y="6064250"/>
          <p14:tracePt t="64130" x="1808163" y="6064250"/>
          <p14:tracePt t="64138" x="1760538" y="6076950"/>
          <p14:tracePt t="64146" x="1747838" y="6088063"/>
          <p14:tracePt t="64154" x="1747838" y="6111875"/>
          <p14:tracePt t="64169" x="1747838" y="6135688"/>
          <p14:tracePt t="64178" x="1747838" y="6148388"/>
          <p14:tracePt t="64186" x="1735138" y="6172200"/>
          <p14:tracePt t="64202" x="1735138" y="6196013"/>
          <p14:tracePt t="64219" x="1735138" y="6208713"/>
          <p14:tracePt t="64226" x="1735138" y="6232525"/>
          <p14:tracePt t="64237" x="1735138" y="6256338"/>
          <p14:tracePt t="64252" x="1735138" y="6269038"/>
          <p14:tracePt t="64258" x="1760538" y="6281738"/>
          <p14:tracePt t="64269" x="1771650" y="6281738"/>
          <p14:tracePt t="64285" x="1808163" y="6281738"/>
          <p14:tracePt t="64346" x="1820863" y="6281738"/>
          <p14:tracePt t="64602" x="1844675" y="6281738"/>
          <p14:tracePt t="64610" x="1868488" y="6281738"/>
          <p14:tracePt t="64618" x="1881188" y="6281738"/>
          <p14:tracePt t="64626" x="1905000" y="6281738"/>
          <p14:tracePt t="66242" x="1892300" y="6281738"/>
          <p14:tracePt t="66498" x="1916113" y="6292850"/>
          <p14:tracePt t="66506" x="1941513" y="6292850"/>
          <p14:tracePt t="66610" x="1952625" y="6292850"/>
          <p14:tracePt t="67291" x="1965325" y="6292850"/>
          <p14:tracePt t="67307" x="1965325" y="6281738"/>
          <p14:tracePt t="67314" x="1941513" y="6256338"/>
          <p14:tracePt t="67323" x="1941513" y="6245225"/>
          <p14:tracePt t="67330" x="1941513" y="6221413"/>
          <p14:tracePt t="67338" x="1941513" y="6124575"/>
          <p14:tracePt t="67346" x="1941513" y="6064250"/>
          <p14:tracePt t="67354" x="1941513" y="6040438"/>
          <p14:tracePt t="67362" x="1952625" y="5956300"/>
          <p14:tracePt t="67371" x="1989138" y="5895975"/>
          <p14:tracePt t="67378" x="1989138" y="5835650"/>
          <p14:tracePt t="67385" x="2012950" y="5775325"/>
          <p14:tracePt t="67394" x="2012950" y="5749925"/>
          <p14:tracePt t="67402" x="2025650" y="5738813"/>
          <p14:tracePt t="67410" x="2025650" y="5702300"/>
          <p14:tracePt t="67450" x="2025650" y="5689600"/>
          <p14:tracePt t="67467" x="2025650" y="5654675"/>
          <p14:tracePt t="67482" x="2025650" y="5630863"/>
          <p14:tracePt t="67498" x="2025650" y="5618163"/>
          <p14:tracePt t="67507" x="2025650" y="5581650"/>
          <p14:tracePt t="67514" x="2025650" y="5570538"/>
          <p14:tracePt t="67531" x="2025650" y="5557838"/>
          <p14:tracePt t="67538" x="2025650" y="5545138"/>
          <p14:tracePt t="67554" x="2012950" y="5545138"/>
          <p14:tracePt t="67698" x="2001838" y="5545138"/>
          <p14:tracePt t="67731" x="1976438" y="5545138"/>
          <p14:tracePt t="68050" x="1965325" y="5545138"/>
          <p14:tracePt t="68058" x="1952625" y="5534025"/>
          <p14:tracePt t="68067" x="1952625" y="5521325"/>
          <p14:tracePt t="68074" x="1965325" y="5484813"/>
          <p14:tracePt t="68082" x="1965325" y="5461000"/>
          <p14:tracePt t="68090" x="2001838" y="5400675"/>
          <p14:tracePt t="68104" x="2049463" y="5329238"/>
          <p14:tracePt t="68108" x="2133600" y="5219700"/>
          <p14:tracePt t="68114" x="2181225" y="5099050"/>
          <p14:tracePt t="68122" x="2217738" y="5014913"/>
          <p14:tracePt t="68130" x="2254250" y="4906963"/>
          <p14:tracePt t="68138" x="2314575" y="4786313"/>
          <p14:tracePt t="68146" x="2351088" y="4629150"/>
          <p14:tracePt t="68154" x="2446338" y="4532313"/>
          <p14:tracePt t="68162" x="2519363" y="4448175"/>
          <p14:tracePt t="68170" x="2555875" y="4411663"/>
          <p14:tracePt t="68178" x="2616200" y="4327525"/>
          <p14:tracePt t="68185" x="2713038" y="4279900"/>
          <p14:tracePt t="68195" x="2747963" y="4232275"/>
          <p14:tracePt t="68202" x="2797175" y="4206875"/>
          <p14:tracePt t="68218" x="2797175" y="4195763"/>
          <p14:tracePt t="68227" x="2808288" y="4183063"/>
          <p14:tracePt t="68434" x="2820988" y="4171950"/>
          <p14:tracePt t="68442" x="2820988" y="4159250"/>
          <p14:tracePt t="69794" x="2820988" y="4219575"/>
          <p14:tracePt t="69801" x="2820988" y="4267200"/>
          <p14:tracePt t="69810" x="2820988" y="4292600"/>
          <p14:tracePt t="69819" x="2820988" y="4376738"/>
          <p14:tracePt t="69826" x="2820988" y="4437063"/>
          <p14:tracePt t="69835" x="2820988" y="4471988"/>
          <p14:tracePt t="69842" x="2820988" y="4508500"/>
          <p14:tracePt t="69852" x="2820988" y="4568825"/>
          <p14:tracePt t="69858" x="2832100" y="4618038"/>
          <p14:tracePt t="69868" x="2832100" y="4689475"/>
          <p14:tracePt t="69874" x="2832100" y="4773613"/>
          <p14:tracePt t="69885" x="2832100" y="4810125"/>
          <p14:tracePt t="69890" x="2868613" y="4894263"/>
          <p14:tracePt t="69899" x="2892425" y="4943475"/>
          <p14:tracePt t="69907" x="2917825" y="4967288"/>
          <p14:tracePt t="69970" x="2917825" y="4978400"/>
          <p14:tracePt t="69978" x="2917825" y="4991100"/>
          <p14:tracePt t="69986" x="2928938" y="5014913"/>
          <p14:tracePt t="69994" x="2928938" y="5027613"/>
          <p14:tracePt t="70010" x="2941638" y="5027613"/>
          <p14:tracePt t="70019" x="2941638" y="5075238"/>
          <p14:tracePt t="70026" x="3013075" y="5135563"/>
          <p14:tracePt t="70035" x="3013075" y="5148263"/>
          <p14:tracePt t="70042" x="3013075" y="5159375"/>
          <p14:tracePt t="70052" x="3013075" y="5172075"/>
          <p14:tracePt t="70058" x="3013075" y="5184775"/>
          <p14:tracePt t="70074" x="3013075" y="5208588"/>
          <p14:tracePt t="70086" x="3001963" y="5219700"/>
          <p14:tracePt t="70102" x="3001963" y="5232400"/>
          <p14:tracePt t="70114" x="3001963" y="5245100"/>
          <p14:tracePt t="70121" x="3001963" y="5256213"/>
          <p14:tracePt t="70210" x="3001963" y="5268913"/>
          <p14:tracePt t="70242" x="3025775" y="5256213"/>
          <p14:tracePt t="70322" x="3025775" y="5232400"/>
          <p14:tracePt t="70346" x="3025775" y="5195888"/>
          <p14:tracePt t="70730" x="3025775" y="5184775"/>
          <p14:tracePt t="70755" x="3001963" y="5184775"/>
          <p14:tracePt t="70762" x="2978150" y="5184775"/>
          <p14:tracePt t="70771" x="2965450" y="5184775"/>
          <p14:tracePt t="70778" x="2952750" y="5184775"/>
          <p14:tracePt t="70787" x="2928938" y="5184775"/>
          <p14:tracePt t="70801" x="2917825" y="5184775"/>
          <p14:tracePt t="70825" x="2892425" y="5184775"/>
          <p14:tracePt t="70898" x="2881313" y="5184775"/>
          <p14:tracePt t="70922" x="2881313" y="5195888"/>
          <p14:tracePt t="70930" x="2881313" y="5208588"/>
          <p14:tracePt t="70946" x="2868613" y="5245100"/>
          <p14:tracePt t="70955" x="2857500" y="5256213"/>
          <p14:tracePt t="70978" x="2832100" y="5268913"/>
          <p14:tracePt t="70988" x="2820988" y="5268913"/>
          <p14:tracePt t="71036" x="2784475" y="5303838"/>
          <p14:tracePt t="71042" x="2747963" y="5316538"/>
          <p14:tracePt t="71051" x="2736850" y="5316538"/>
          <p14:tracePt t="71059" x="2663825" y="5340350"/>
          <p14:tracePt t="71068" x="2592388" y="5376863"/>
          <p14:tracePt t="71074" x="2482850" y="5413375"/>
          <p14:tracePt t="71082" x="2398713" y="5449888"/>
          <p14:tracePt t="71094" x="2351088" y="5484813"/>
          <p14:tracePt t="71099" x="2327275" y="5510213"/>
          <p14:tracePt t="71107" x="2301875" y="5534025"/>
          <p14:tracePt t="71114" x="2290763" y="5545138"/>
          <p14:tracePt t="71121" x="2266950" y="5557838"/>
          <p14:tracePt t="71128" x="2241550" y="5570538"/>
          <p14:tracePt t="71137" x="2206625" y="5594350"/>
          <p14:tracePt t="71144" x="2206625" y="5605463"/>
          <p14:tracePt t="71152" x="2181225" y="5630863"/>
          <p14:tracePt t="71160" x="2133600" y="5654675"/>
          <p14:tracePt t="71168" x="2109788" y="5678488"/>
          <p14:tracePt t="71176" x="2036763" y="5715000"/>
          <p14:tracePt t="71186" x="1952625" y="5749925"/>
          <p14:tracePt t="71201" x="1928813" y="5762625"/>
          <p14:tracePt t="71208" x="1905000" y="5762625"/>
          <p14:tracePt t="71216" x="1892300" y="5775325"/>
          <p14:tracePt t="71314" x="1881188" y="5775325"/>
          <p14:tracePt t="71450" x="1868488" y="5786438"/>
          <p14:tracePt t="71458" x="1868488" y="5799138"/>
          <p14:tracePt t="71467" x="1855788" y="5810250"/>
          <p14:tracePt t="71490" x="1855788" y="5835650"/>
          <p14:tracePt t="71498" x="1855788" y="5846763"/>
          <p14:tracePt t="71682" x="1868488" y="5810250"/>
          <p14:tracePt t="71699" x="1905000" y="5786438"/>
          <p14:tracePt t="71707" x="1928813" y="5775325"/>
          <p14:tracePt t="71716" x="1941513" y="5762625"/>
          <p14:tracePt t="71722" x="1952625" y="5738813"/>
          <p14:tracePt t="71748" x="1989138" y="5715000"/>
          <p14:tracePt t="71755" x="2012950" y="5702300"/>
          <p14:tracePt t="71762" x="2036763" y="5665788"/>
          <p14:tracePt t="71771" x="2060575" y="5605463"/>
          <p14:tracePt t="71778" x="2073275" y="5594350"/>
          <p14:tracePt t="71786" x="2097088" y="5521325"/>
          <p14:tracePt t="71794" x="2181225" y="5424488"/>
          <p14:tracePt t="71800" x="2230438" y="5364163"/>
          <p14:tracePt t="71809" x="2301875" y="5245100"/>
          <p14:tracePt t="71817" x="2374900" y="5148263"/>
          <p14:tracePt t="71825" x="2459038" y="5038725"/>
          <p14:tracePt t="71833" x="2555875" y="4894263"/>
          <p14:tracePt t="71841" x="2627313" y="4799013"/>
          <p14:tracePt t="71850" x="2713038" y="4689475"/>
          <p14:tracePt t="71857" x="2736850" y="4618038"/>
          <p14:tracePt t="71866" x="2747963" y="4592638"/>
          <p14:tracePt t="71873" x="2784475" y="4508500"/>
          <p14:tracePt t="71889" x="2808288" y="4497388"/>
          <p14:tracePt t="71897" x="2832100" y="4484688"/>
          <p14:tracePt t="71905" x="2868613" y="4460875"/>
          <p14:tracePt t="71913" x="2868613" y="4437063"/>
          <p14:tracePt t="71921" x="2905125" y="4424363"/>
          <p14:tracePt t="71929" x="2917825" y="4400550"/>
          <p14:tracePt t="71937" x="2928938" y="4364038"/>
          <p14:tracePt t="71945" x="2941638" y="4352925"/>
          <p14:tracePt t="71961" x="2952750" y="4327525"/>
          <p14:tracePt t="71969" x="2952750" y="4316413"/>
          <p14:tracePt t="71977" x="2965450" y="4303713"/>
          <p14:tracePt t="71986" x="2978150" y="4279900"/>
          <p14:tracePt t="71993" x="2989263" y="4267200"/>
          <p14:tracePt t="72018" x="3013075" y="4256088"/>
          <p14:tracePt t="72066" x="3025775" y="4243388"/>
          <p14:tracePt t="72075" x="3038475" y="4243388"/>
          <p14:tracePt t="72371" x="3038475" y="4232275"/>
          <p14:tracePt t="72394" x="3038475" y="4219575"/>
          <p14:tracePt t="72410" x="3038475" y="4206875"/>
          <p14:tracePt t="72418" x="3049588" y="4195763"/>
          <p14:tracePt t="72450" x="3062288" y="4183063"/>
          <p14:tracePt t="72594" x="3049588" y="4183063"/>
          <p14:tracePt t="72602" x="3025775" y="4159250"/>
          <p14:tracePt t="72618" x="3001963" y="4159250"/>
          <p14:tracePt t="72627" x="2978150" y="4159250"/>
          <p14:tracePt t="72692" x="2965450" y="4146550"/>
          <p14:tracePt t="73906" x="2941638" y="4146550"/>
          <p14:tracePt t="73916" x="2868613" y="4098925"/>
          <p14:tracePt t="73923" x="2868613" y="4086225"/>
          <p14:tracePt t="73930" x="2844800" y="4062413"/>
          <p14:tracePt t="73939" x="2832100" y="4062413"/>
          <p14:tracePt t="73955" x="2808288" y="4038600"/>
          <p14:tracePt t="73962" x="2784475" y="4014788"/>
          <p14:tracePt t="73978" x="2784475" y="4002088"/>
          <p14:tracePt t="73994" x="2784475" y="3978275"/>
          <p14:tracePt t="74034" x="2773363" y="3954463"/>
          <p14:tracePt t="74203" x="2773363" y="3941763"/>
          <p14:tracePt t="74210" x="2773363" y="3930650"/>
          <p14:tracePt t="74219" x="2784475" y="3906838"/>
          <p14:tracePt t="74226" x="2797175" y="3894138"/>
          <p14:tracePt t="74235" x="2808288" y="3881438"/>
          <p14:tracePt t="74252" x="2832100" y="3881438"/>
          <p14:tracePt t="74268" x="2844800" y="3870325"/>
          <p14:tracePt t="74283" x="2881313" y="3870325"/>
          <p14:tracePt t="74291" x="2952750" y="3870325"/>
          <p14:tracePt t="74298" x="3086100" y="3870325"/>
          <p14:tracePt t="74306" x="3194050" y="3870325"/>
          <p14:tracePt t="74314" x="3424238" y="3870325"/>
          <p14:tracePt t="74322" x="3676650" y="3881438"/>
          <p14:tracePt t="74330" x="3905250" y="3930650"/>
          <p14:tracePt t="74338" x="4146550" y="3941763"/>
          <p14:tracePt t="74346" x="4351338" y="3941763"/>
          <p14:tracePt t="74369" x="4400550" y="3941763"/>
          <p14:tracePt t="74434" x="4400550" y="3930650"/>
          <p14:tracePt t="74482" x="4387850" y="3917950"/>
          <p14:tracePt t="74506" x="4375150" y="3917950"/>
          <p14:tracePt t="74610" x="4375150" y="3906838"/>
          <p14:tracePt t="74818" x="4375150" y="3930650"/>
          <p14:tracePt t="74826" x="4351338" y="4014788"/>
          <p14:tracePt t="74835" x="4314825" y="4122738"/>
          <p14:tracePt t="74843" x="4279900" y="4232275"/>
          <p14:tracePt t="74852" x="4267200" y="4340225"/>
          <p14:tracePt t="74858" x="4230688" y="4471988"/>
          <p14:tracePt t="74868" x="4170363" y="4592638"/>
          <p14:tracePt t="74874" x="4086225" y="4702175"/>
          <p14:tracePt t="74885" x="4014788" y="4846638"/>
          <p14:tracePt t="74892" x="3941763" y="4943475"/>
          <p14:tracePt t="74898" x="3905250" y="5027613"/>
          <p14:tracePt t="74907" x="3844925" y="5111750"/>
          <p14:tracePt t="74914" x="3749675" y="5280025"/>
          <p14:tracePt t="74922" x="3713163" y="5329238"/>
          <p14:tracePt t="74930" x="3663950" y="5400675"/>
          <p14:tracePt t="74937" x="3616325" y="5449888"/>
          <p14:tracePt t="74944" x="3508375" y="5534025"/>
          <p14:tracePt t="74953" x="3459163" y="5545138"/>
          <p14:tracePt t="74960" x="3398838" y="5570538"/>
          <p14:tracePt t="74969" x="3387725" y="5581650"/>
          <p14:tracePt t="74976" x="3338513" y="5594350"/>
          <p14:tracePt t="74985" x="3327400" y="5605463"/>
          <p14:tracePt t="74993" x="3290888" y="5618163"/>
          <p14:tracePt t="75001" x="3278188" y="5618163"/>
          <p14:tracePt t="75009" x="3267075" y="5630863"/>
          <p14:tracePt t="75017" x="3230563" y="5665788"/>
          <p14:tracePt t="75025" x="3182938" y="5689600"/>
          <p14:tracePt t="75033" x="3170238" y="5715000"/>
          <p14:tracePt t="75041" x="3146425" y="5738813"/>
          <p14:tracePt t="75049" x="3133725" y="5749925"/>
          <p14:tracePt t="75057" x="3109913" y="5775325"/>
          <p14:tracePt t="75066" x="3086100" y="5799138"/>
          <p14:tracePt t="75073" x="3073400" y="5810250"/>
          <p14:tracePt t="75081" x="3073400" y="5835650"/>
          <p14:tracePt t="75089" x="3062288" y="5846763"/>
          <p14:tracePt t="75106" x="3025775" y="5907088"/>
          <p14:tracePt t="75137" x="3013075" y="5919788"/>
          <p14:tracePt t="75145" x="2965450" y="5956300"/>
          <p14:tracePt t="75154" x="2965450" y="5967413"/>
          <p14:tracePt t="75642" x="2952750" y="5980113"/>
          <p14:tracePt t="75651" x="2928938" y="5980113"/>
          <p14:tracePt t="75658" x="2881313" y="5991225"/>
          <p14:tracePt t="75690" x="2844800" y="5991225"/>
          <p14:tracePt t="75770" x="2832100" y="5991225"/>
          <p14:tracePt t="75786" x="2784475" y="5991225"/>
          <p14:tracePt t="75803" x="2760663" y="5991225"/>
          <p14:tracePt t="75810" x="2736850" y="5991225"/>
          <p14:tracePt t="75898" x="2724150" y="5991225"/>
          <p14:tracePt t="76090" x="2713038" y="5991225"/>
          <p14:tracePt t="76098" x="2713038" y="5967413"/>
          <p14:tracePt t="76106" x="2713038" y="5919788"/>
          <p14:tracePt t="76113" x="2713038" y="5895975"/>
          <p14:tracePt t="76129" x="2713038" y="5846763"/>
          <p14:tracePt t="76137" x="2713038" y="5835650"/>
          <p14:tracePt t="76145" x="2724150" y="5775325"/>
          <p14:tracePt t="76153" x="2724150" y="5702300"/>
          <p14:tracePt t="76161" x="2736850" y="5654675"/>
          <p14:tracePt t="76170" x="2736850" y="5618163"/>
          <p14:tracePt t="76177" x="2736850" y="5534025"/>
          <p14:tracePt t="76186" x="2736850" y="5497513"/>
          <p14:tracePt t="76193" x="2736850" y="5400675"/>
          <p14:tracePt t="76202" x="2736850" y="5353050"/>
          <p14:tracePt t="76209" x="2700338" y="5232400"/>
          <p14:tracePt t="76217" x="2700338" y="5208588"/>
          <p14:tracePt t="76225" x="2700338" y="5184775"/>
          <p14:tracePt t="76234" x="2700338" y="5172075"/>
          <p14:tracePt t="76241" x="2700338" y="5159375"/>
          <p14:tracePt t="76762" x="2687638" y="5148263"/>
          <p14:tracePt t="76771" x="2640013" y="5148263"/>
          <p14:tracePt t="76778" x="2555875" y="5148263"/>
          <p14:tracePt t="76787" x="2459038" y="5148263"/>
          <p14:tracePt t="76794" x="2290763" y="5064125"/>
          <p14:tracePt t="76802" x="2230438" y="5064125"/>
          <p14:tracePt t="76810" x="2206625" y="5038725"/>
          <p14:tracePt t="76819" x="2193925" y="5027613"/>
          <p14:tracePt t="76826" x="2181225" y="5003800"/>
          <p14:tracePt t="77154" x="2157413" y="5014913"/>
          <p14:tracePt t="77162" x="2146300" y="5064125"/>
          <p14:tracePt t="77171" x="2120900" y="5159375"/>
          <p14:tracePt t="77178" x="2085975" y="5268913"/>
          <p14:tracePt t="77185" x="2085975" y="5353050"/>
          <p14:tracePt t="77194" x="2060575" y="5521325"/>
          <p14:tracePt t="77202" x="2049463" y="5557838"/>
          <p14:tracePt t="77210" x="2036763" y="5618163"/>
          <p14:tracePt t="77217" x="2036763" y="5678488"/>
          <p14:tracePt t="77226" x="2001838" y="5715000"/>
          <p14:tracePt t="77235" x="1989138" y="5749925"/>
          <p14:tracePt t="77242" x="1976438" y="5762625"/>
          <p14:tracePt t="77258" x="1965325" y="5775325"/>
          <p14:tracePt t="77498" x="1976438" y="5775325"/>
          <p14:tracePt t="77514" x="1989138" y="5775325"/>
          <p14:tracePt t="77522" x="1989138" y="5762625"/>
          <p14:tracePt t="77658" x="2025650" y="5738813"/>
          <p14:tracePt t="77667" x="2097088" y="5689600"/>
          <p14:tracePt t="77674" x="2157413" y="5654675"/>
          <p14:tracePt t="77682" x="2193925" y="5641975"/>
          <p14:tracePt t="77693" x="2278063" y="5594350"/>
          <p14:tracePt t="77698" x="2327275" y="5557838"/>
          <p14:tracePt t="77707" x="2351088" y="5521325"/>
          <p14:tracePt t="77714" x="2411413" y="5484813"/>
          <p14:tracePt t="77722" x="2422525" y="5484813"/>
          <p14:tracePt t="77729" x="2446338" y="5449888"/>
          <p14:tracePt t="77737" x="2495550" y="5424488"/>
          <p14:tracePt t="77745" x="2543175" y="5353050"/>
          <p14:tracePt t="77753" x="2579688" y="5268913"/>
          <p14:tracePt t="77761" x="2627313" y="5208588"/>
          <p14:tracePt t="77770" x="2773363" y="5124450"/>
          <p14:tracePt t="77777" x="2808288" y="4991100"/>
          <p14:tracePt t="77785" x="2820988" y="4943475"/>
          <p14:tracePt t="77793" x="2832100" y="4918075"/>
          <p14:tracePt t="77890" x="2857500" y="4906963"/>
          <p14:tracePt t="77898" x="2868613" y="4894263"/>
          <p14:tracePt t="77915" x="2881313" y="4883150"/>
          <p14:tracePt t="77922" x="2881313" y="4857750"/>
          <p14:tracePt t="77931" x="2881313" y="4833938"/>
          <p14:tracePt t="77938" x="2892425" y="4799013"/>
          <p14:tracePt t="77955" x="2905125" y="4786313"/>
          <p14:tracePt t="77962" x="2905125" y="4773613"/>
          <p14:tracePt t="77970" x="2917825" y="4762500"/>
          <p14:tracePt t="77985" x="2917825" y="4738688"/>
          <p14:tracePt t="78002" x="2928938" y="4689475"/>
          <p14:tracePt t="78010" x="2952750" y="4678363"/>
          <p14:tracePt t="78020" x="2965450" y="4665663"/>
          <p14:tracePt t="78026" x="2978150" y="4618038"/>
          <p14:tracePt t="78035" x="3001963" y="4581525"/>
          <p14:tracePt t="78042" x="3013075" y="4545013"/>
          <p14:tracePt t="78052" x="3038475" y="4532313"/>
          <p14:tracePt t="78058" x="3049588" y="4521200"/>
          <p14:tracePt t="78074" x="3062288" y="4508500"/>
          <p14:tracePt t="78102" x="3073400" y="4508500"/>
          <p14:tracePt t="78114" x="3098800" y="4497388"/>
          <p14:tracePt t="78123" x="3109913" y="4497388"/>
          <p14:tracePt t="78130" x="3109913" y="4484688"/>
          <p14:tracePt t="78138" x="3122613" y="4484688"/>
          <p14:tracePt t="78154" x="3122613" y="4460875"/>
          <p14:tracePt t="78171" x="3122613" y="4448175"/>
          <p14:tracePt t="78194" x="3122613" y="4437063"/>
          <p14:tracePt t="79034" x="3122613" y="4424363"/>
          <p14:tracePt t="79074" x="3122613" y="4387850"/>
          <p14:tracePt t="79114" x="3133725" y="4364038"/>
          <p14:tracePt t="79122" x="3159125" y="4352925"/>
          <p14:tracePt t="79130" x="3170238" y="4352925"/>
          <p14:tracePt t="79146" x="3217863" y="4340225"/>
          <p14:tracePt t="79154" x="3230563" y="4327525"/>
          <p14:tracePt t="79162" x="3243263" y="4316413"/>
          <p14:tracePt t="79170" x="3267075" y="4303713"/>
          <p14:tracePt t="79178" x="3290888" y="4303713"/>
          <p14:tracePt t="79185" x="3303588" y="4303713"/>
          <p14:tracePt t="79194" x="3351213" y="4292600"/>
          <p14:tracePt t="79201" x="3411538" y="4292600"/>
          <p14:tracePt t="79209" x="3471863" y="4256088"/>
          <p14:tracePt t="79217" x="3508375" y="4243388"/>
          <p14:tracePt t="79225" x="3556000" y="4232275"/>
          <p14:tracePt t="79233" x="3579813" y="4219575"/>
          <p14:tracePt t="79241" x="3629025" y="4195763"/>
          <p14:tracePt t="79250" x="3640138" y="4195763"/>
          <p14:tracePt t="79322" x="3689350" y="4195763"/>
          <p14:tracePt t="79354" x="3713163" y="4195763"/>
          <p14:tracePt t="79394" x="3749675" y="4195763"/>
          <p14:tracePt t="79402" x="3760788" y="4183063"/>
          <p14:tracePt t="79450" x="3773488" y="4171950"/>
          <p14:tracePt t="79602" x="3724275" y="4195763"/>
          <p14:tracePt t="79610" x="3652838" y="4195763"/>
          <p14:tracePt t="79617" x="3519488" y="4206875"/>
          <p14:tracePt t="79626" x="3387725" y="4232275"/>
          <p14:tracePt t="79635" x="3267075" y="4267200"/>
          <p14:tracePt t="79642" x="3230563" y="4267200"/>
          <p14:tracePt t="79651" x="3170238" y="4267200"/>
          <p14:tracePt t="79658" x="3098800" y="4279900"/>
          <p14:tracePt t="79669" x="3049588" y="4279900"/>
          <p14:tracePt t="79674" x="3025775" y="4279900"/>
          <p14:tracePt t="79685" x="3013075" y="4279900"/>
          <p14:tracePt t="79690" x="3001963" y="4279900"/>
          <p14:tracePt t="79722" x="2989263" y="4279900"/>
          <p14:tracePt t="79746" x="2928938" y="4279900"/>
          <p14:tracePt t="79754" x="2917825" y="4279900"/>
          <p14:tracePt t="79762" x="2881313" y="4256088"/>
          <p14:tracePt t="79771" x="2820988" y="4243388"/>
          <p14:tracePt t="79778" x="2808288" y="4243388"/>
          <p14:tracePt t="79787" x="2760663" y="4219575"/>
          <p14:tracePt t="79801" x="2736850" y="4206875"/>
          <p14:tracePt t="79842" x="2676525" y="4183063"/>
          <p14:tracePt t="79852" x="2663825" y="4183063"/>
          <p14:tracePt t="79874" x="2616200" y="4159250"/>
          <p14:tracePt t="79884" x="2603500" y="4159250"/>
          <p14:tracePt t="79890" x="2566988" y="4146550"/>
          <p14:tracePt t="79898" x="2532063" y="4122738"/>
          <p14:tracePt t="79906" x="2495550" y="4111625"/>
          <p14:tracePt t="79916" x="2482850" y="4098925"/>
          <p14:tracePt t="79922" x="2471738" y="4086225"/>
          <p14:tracePt t="79930" x="2459038" y="4062413"/>
          <p14:tracePt t="79946" x="2459038" y="4025900"/>
          <p14:tracePt t="79954" x="2446338" y="4014788"/>
          <p14:tracePt t="79962" x="2435225" y="4002088"/>
          <p14:tracePt t="79969" x="2422525" y="3978275"/>
          <p14:tracePt t="79978" x="2422525" y="3967163"/>
          <p14:tracePt t="79987" x="2422525" y="3954463"/>
          <p14:tracePt t="79994" x="2422525" y="3941763"/>
          <p14:tracePt t="80002" x="2422525" y="3930650"/>
          <p14:tracePt t="80010" x="2422525" y="3917950"/>
          <p14:tracePt t="80019" x="2422525" y="3906838"/>
          <p14:tracePt t="80026" x="2422525" y="3894138"/>
          <p14:tracePt t="80035" x="2422525" y="3870325"/>
          <p14:tracePt t="80042" x="2422525" y="3846513"/>
          <p14:tracePt t="80052" x="2422525" y="3833813"/>
          <p14:tracePt t="80058" x="2435225" y="3810000"/>
          <p14:tracePt t="80068" x="2482850" y="3786188"/>
          <p14:tracePt t="80074" x="2495550" y="3773488"/>
          <p14:tracePt t="80083" x="2495550" y="3736975"/>
          <p14:tracePt t="80090" x="2506663" y="3700463"/>
          <p14:tracePt t="80101" x="2519363" y="3689350"/>
          <p14:tracePt t="80110" x="2543175" y="3689350"/>
          <p14:tracePt t="80115" x="2579688" y="3652838"/>
          <p14:tracePt t="80122" x="2603500" y="3652838"/>
          <p14:tracePt t="80130" x="2652713" y="3640138"/>
          <p14:tracePt t="80138" x="2687638" y="3640138"/>
          <p14:tracePt t="80145" x="2747963" y="3640138"/>
          <p14:tracePt t="80153" x="2797175" y="3616325"/>
          <p14:tracePt t="80161" x="2844800" y="3616325"/>
          <p14:tracePt t="80169" x="2905125" y="3616325"/>
          <p14:tracePt t="80177" x="2965450" y="3616325"/>
          <p14:tracePt t="80185" x="3001963" y="3616325"/>
          <p14:tracePt t="80193" x="3062288" y="3616325"/>
          <p14:tracePt t="80201" x="3122613" y="3616325"/>
          <p14:tracePt t="80209" x="3182938" y="3616325"/>
          <p14:tracePt t="80217" x="3254375" y="3616325"/>
          <p14:tracePt t="80225" x="3267075" y="3616325"/>
          <p14:tracePt t="80233" x="3314700" y="3616325"/>
          <p14:tracePt t="80241" x="3363913" y="3616325"/>
          <p14:tracePt t="80250" x="3387725" y="3616325"/>
          <p14:tracePt t="80257" x="3411538" y="3616325"/>
          <p14:tracePt t="80266" x="3448050" y="3616325"/>
          <p14:tracePt t="80273" x="3471863" y="3616325"/>
          <p14:tracePt t="80281" x="3532188" y="3629025"/>
          <p14:tracePt t="80297" x="3543300" y="3629025"/>
          <p14:tracePt t="80305" x="3579813" y="3652838"/>
          <p14:tracePt t="80314" x="3603625" y="3676650"/>
          <p14:tracePt t="80321" x="3713163" y="3713163"/>
          <p14:tracePt t="80329" x="3773488" y="3736975"/>
          <p14:tracePt t="80337" x="3929063" y="3786188"/>
          <p14:tracePt t="80345" x="4098925" y="3846513"/>
          <p14:tracePt t="80354" x="4183063" y="3857625"/>
          <p14:tracePt t="80361" x="4314825" y="3917950"/>
          <p14:tracePt t="80370" x="4400550" y="3930650"/>
          <p14:tracePt t="80377" x="4448175" y="3954463"/>
          <p14:tracePt t="80385" x="4484688" y="3967163"/>
          <p14:tracePt t="80393" x="4495800" y="3978275"/>
          <p14:tracePt t="80442" x="4508500" y="4002088"/>
          <p14:tracePt t="80467" x="4508500" y="4014788"/>
          <p14:tracePt t="80474" x="4508500" y="4038600"/>
          <p14:tracePt t="80484" x="4508500" y="4051300"/>
          <p14:tracePt t="80490" x="4508500" y="4062413"/>
          <p14:tracePt t="80498" x="4508500" y="4086225"/>
          <p14:tracePt t="80506" x="4508500" y="4098925"/>
          <p14:tracePt t="80515" x="4508500" y="4111625"/>
          <p14:tracePt t="80522" x="4508500" y="4122738"/>
          <p14:tracePt t="80530" x="4508500" y="4146550"/>
          <p14:tracePt t="80539" x="4508500" y="4159250"/>
          <p14:tracePt t="80546" x="4508500" y="4183063"/>
          <p14:tracePt t="80554" x="4460875" y="4232275"/>
          <p14:tracePt t="80562" x="4435475" y="4256088"/>
          <p14:tracePt t="80570" x="4400550" y="4267200"/>
          <p14:tracePt t="80578" x="4351338" y="4316413"/>
          <p14:tracePt t="80588" x="4327525" y="4316413"/>
          <p14:tracePt t="80594" x="4314825" y="4327525"/>
          <p14:tracePt t="80602" x="4243388" y="4364038"/>
          <p14:tracePt t="80610" x="4206875" y="4364038"/>
          <p14:tracePt t="80616" x="4146550" y="4364038"/>
          <p14:tracePt t="80625" x="4062413" y="4387850"/>
          <p14:tracePt t="80633" x="3905250" y="4387850"/>
          <p14:tracePt t="80641" x="3810000" y="4387850"/>
          <p14:tracePt t="80650" x="3700463" y="4387850"/>
          <p14:tracePt t="80657" x="3616325" y="4387850"/>
          <p14:tracePt t="80666" x="3592513" y="4400550"/>
          <p14:tracePt t="80673" x="3471863" y="4400550"/>
          <p14:tracePt t="80681" x="3398838" y="4400550"/>
          <p14:tracePt t="80689" x="3351213" y="4400550"/>
          <p14:tracePt t="80697" x="3303588" y="4400550"/>
          <p14:tracePt t="80713" x="3290888" y="4400550"/>
          <p14:tracePt t="82842" x="3290888" y="4424363"/>
          <p14:tracePt t="82890" x="3290888" y="4437063"/>
          <p14:tracePt t="82898" x="3290888" y="4448175"/>
          <p14:tracePt t="82906" x="3303588" y="4448175"/>
          <p14:tracePt t="82914" x="3303588" y="4508500"/>
          <p14:tracePt t="82922" x="3303588" y="4545013"/>
          <p14:tracePt t="82930" x="3303588" y="4568825"/>
          <p14:tracePt t="82938" x="3303588" y="4618038"/>
          <p14:tracePt t="82946" x="3303588" y="4641850"/>
          <p14:tracePt t="82955" x="3303588" y="4652963"/>
          <p14:tracePt t="82962" x="3303588" y="4665663"/>
          <p14:tracePt t="82970" x="3303588" y="4702175"/>
          <p14:tracePt t="82994" x="3290888" y="4713288"/>
          <p14:tracePt t="83786" x="3290888" y="4738688"/>
          <p14:tracePt t="83794" x="3290888" y="4749800"/>
          <p14:tracePt t="83802" x="3290888" y="4786313"/>
          <p14:tracePt t="83810" x="3290888" y="4833938"/>
          <p14:tracePt t="83818" x="3290888" y="4870450"/>
          <p14:tracePt t="83826" x="3290888" y="4930775"/>
          <p14:tracePt t="83835" x="3290888" y="4954588"/>
          <p14:tracePt t="83842" x="3290888" y="4991100"/>
          <p14:tracePt t="83852" x="3290888" y="5111750"/>
          <p14:tracePt t="83858" x="3230563" y="5280025"/>
          <p14:tracePt t="83868" x="3170238" y="5389563"/>
          <p14:tracePt t="83874" x="3109913" y="5521325"/>
          <p14:tracePt t="83882" x="3025775" y="5715000"/>
          <p14:tracePt t="83894" x="2989263" y="5822950"/>
          <p14:tracePt t="83898" x="2965450" y="5956300"/>
          <p14:tracePt t="83907" x="2941638" y="6003925"/>
          <p14:tracePt t="83914" x="2928938" y="6064250"/>
          <p14:tracePt t="83924" x="2928938" y="6076950"/>
          <p14:tracePt t="83930" x="2928938" y="6100763"/>
          <p14:tracePt t="83946" x="2928938" y="6111875"/>
          <p14:tracePt t="83954" x="2917825" y="6111875"/>
          <p14:tracePt t="84139" x="2905125" y="6111875"/>
          <p14:tracePt t="84154" x="2892425" y="6111875"/>
          <p14:tracePt t="84163" x="2857500" y="6111875"/>
          <p14:tracePt t="84186" x="2808288" y="6100763"/>
          <p14:tracePt t="84194" x="2784475" y="6100763"/>
          <p14:tracePt t="84201" x="2760663" y="6100763"/>
          <p14:tracePt t="84211" x="2724150" y="6088063"/>
          <p14:tracePt t="84218" x="2676525" y="6076950"/>
          <p14:tracePt t="84226" x="2663825" y="6064250"/>
          <p14:tracePt t="84235" x="2663825" y="6051550"/>
          <p14:tracePt t="84618" x="2616200" y="6040438"/>
          <p14:tracePt t="84666" x="2616200" y="6027738"/>
          <p14:tracePt t="85226" x="2640013" y="5991225"/>
          <p14:tracePt t="85250" x="2676525" y="5980113"/>
          <p14:tracePt t="85258" x="2687638" y="5967413"/>
          <p14:tracePt t="85267" x="2687638" y="5943600"/>
          <p14:tracePt t="85276" x="2700338" y="5895975"/>
          <p14:tracePt t="85282" x="2700338" y="5859463"/>
          <p14:tracePt t="85290" x="2700338" y="5835650"/>
          <p14:tracePt t="85298" x="2700338" y="5799138"/>
          <p14:tracePt t="85307" x="2700338" y="5786438"/>
          <p14:tracePt t="85314" x="2700338" y="5775325"/>
          <p14:tracePt t="85354" x="2700338" y="5749925"/>
          <p14:tracePt t="85402" x="2700338" y="5738813"/>
          <p14:tracePt t="85410" x="2700338" y="5715000"/>
          <p14:tracePt t="85418" x="2700338" y="5689600"/>
          <p14:tracePt t="85426" x="2713038" y="5665788"/>
          <p14:tracePt t="85435" x="2713038" y="5618163"/>
          <p14:tracePt t="85442" x="2713038" y="5594350"/>
          <p14:tracePt t="85453" x="2713038" y="5534025"/>
          <p14:tracePt t="85458" x="2713038" y="5484813"/>
          <p14:tracePt t="85468" x="2713038" y="5461000"/>
          <p14:tracePt t="85475" x="2713038" y="5400675"/>
          <p14:tracePt t="85482" x="2713038" y="5340350"/>
          <p14:tracePt t="85490" x="2713038" y="5316538"/>
          <p14:tracePt t="85498" x="2713038" y="5280025"/>
          <p14:tracePt t="85506" x="2713038" y="5256213"/>
          <p14:tracePt t="85514" x="2713038" y="5245100"/>
          <p14:tracePt t="85522" x="2713038" y="5219700"/>
          <p14:tracePt t="85530" x="2713038" y="5195888"/>
          <p14:tracePt t="85538" x="2713038" y="5184775"/>
          <p14:tracePt t="85562" x="2713038" y="5159375"/>
          <p14:tracePt t="85642" x="2713038" y="5148263"/>
          <p14:tracePt t="85658" x="2713038" y="5135563"/>
          <p14:tracePt t="85722" x="2713038" y="5124450"/>
          <p14:tracePt t="85802" x="2713038" y="5111750"/>
          <p14:tracePt t="85810" x="2713038" y="5099050"/>
          <p14:tracePt t="86954" x="2713038" y="5075238"/>
          <p14:tracePt t="86970" x="2713038" y="5038725"/>
          <p14:tracePt t="86980" x="2713038" y="5003800"/>
          <p14:tracePt t="86986" x="2747963" y="4930775"/>
          <p14:tracePt t="86994" x="2784475" y="4906963"/>
          <p14:tracePt t="87002" x="2844800" y="4846638"/>
          <p14:tracePt t="87010" x="2844800" y="4822825"/>
          <p14:tracePt t="87019" x="2868613" y="4773613"/>
          <p14:tracePt t="87026" x="2941638" y="4689475"/>
          <p14:tracePt t="87035" x="3001963" y="4641850"/>
          <p14:tracePt t="87043" x="3025775" y="4618038"/>
          <p14:tracePt t="87051" x="3038475" y="4581525"/>
          <p14:tracePt t="87059" x="3062288" y="4557713"/>
          <p14:tracePt t="87069" x="3073400" y="4545013"/>
          <p14:tracePt t="87076" x="3086100" y="4521200"/>
          <p14:tracePt t="87082" x="3098800" y="4497388"/>
          <p14:tracePt t="87096" x="3098800" y="4484688"/>
          <p14:tracePt t="87104" x="3098800" y="4448175"/>
          <p14:tracePt t="87120" x="3098800" y="4424363"/>
          <p14:tracePt t="87137" x="3098800" y="4400550"/>
          <p14:tracePt t="87177" x="3098800" y="4376738"/>
          <p14:tracePt t="87210" x="3086100" y="4364038"/>
          <p14:tracePt t="87217" x="3062288" y="4364038"/>
          <p14:tracePt t="87227" x="3049588" y="4364038"/>
          <p14:tracePt t="87235" x="3013075" y="4364038"/>
          <p14:tracePt t="87252" x="2989263" y="4352925"/>
          <p14:tracePt t="87268" x="2952750" y="4352925"/>
          <p14:tracePt t="87274" x="2917825" y="4327525"/>
          <p14:tracePt t="87290" x="2892425" y="4316413"/>
          <p14:tracePt t="87306" x="2881313" y="4316413"/>
          <p14:tracePt t="87314" x="2868613" y="4316413"/>
          <p14:tracePt t="87322" x="2832100" y="4316413"/>
          <p14:tracePt t="87330" x="2820988" y="4316413"/>
          <p14:tracePt t="87338" x="2808288" y="4316413"/>
          <p14:tracePt t="87346" x="2773363" y="4316413"/>
          <p14:tracePt t="87354" x="2760663" y="4316413"/>
          <p14:tracePt t="87370" x="2713038" y="4279900"/>
          <p14:tracePt t="87394" x="2663825" y="4256088"/>
          <p14:tracePt t="87418" x="2627313" y="4256088"/>
          <p14:tracePt t="87426" x="2603500" y="4256088"/>
          <p14:tracePt t="87435" x="2555875" y="4256088"/>
          <p14:tracePt t="87442" x="2459038" y="4256088"/>
          <p14:tracePt t="87452" x="2446338" y="4256088"/>
          <p14:tracePt t="87482" x="2411413" y="4256088"/>
          <p14:tracePt t="87866" x="2482850" y="4256088"/>
          <p14:tracePt t="87874" x="2736850" y="4256088"/>
          <p14:tracePt t="87882" x="3013075" y="4256088"/>
          <p14:tracePt t="87890" x="3267075" y="4256088"/>
          <p14:tracePt t="87898" x="3592513" y="4232275"/>
          <p14:tracePt t="87906" x="3870325" y="4243388"/>
          <p14:tracePt t="87914" x="4098925" y="4243388"/>
          <p14:tracePt t="87923" x="4303713" y="4243388"/>
          <p14:tracePt t="87930" x="4508500" y="4243388"/>
          <p14:tracePt t="87939" x="4713288" y="4243388"/>
          <p14:tracePt t="87946" x="4760913" y="4243388"/>
          <p14:tracePt t="87954" x="4786313" y="4232275"/>
          <p14:tracePt t="88194" x="4760913" y="4171950"/>
          <p14:tracePt t="88202" x="4725988" y="4135438"/>
          <p14:tracePt t="88210" x="4713288" y="4098925"/>
          <p14:tracePt t="88220" x="4641850" y="4014788"/>
          <p14:tracePt t="88226" x="4629150" y="3978275"/>
          <p14:tracePt t="88235" x="4592638" y="3906838"/>
          <p14:tracePt t="88242" x="4568825" y="3833813"/>
          <p14:tracePt t="88252" x="4545013" y="3810000"/>
          <p14:tracePt t="88259" x="4532313" y="3773488"/>
          <p14:tracePt t="88268" x="4521200" y="3760788"/>
          <p14:tracePt t="88276" x="4484688" y="3736975"/>
          <p14:tracePt t="88282" x="4484688" y="3725863"/>
          <p14:tracePt t="88292" x="4484688" y="3689350"/>
          <p14:tracePt t="88298" x="4471988" y="3676650"/>
          <p14:tracePt t="88308" x="4471988" y="3665538"/>
          <p14:tracePt t="88323" x="4460875" y="3652838"/>
          <p14:tracePt t="88354" x="4460875" y="3640138"/>
          <p14:tracePt t="88418" x="4460875" y="3616325"/>
          <p14:tracePt t="88442" x="4435475" y="3605213"/>
          <p14:tracePt t="88474" x="4424363" y="3592513"/>
          <p14:tracePt t="88483" x="4411663" y="3579813"/>
          <p14:tracePt t="88491" x="4364038" y="3579813"/>
          <p14:tracePt t="88498" x="4327525" y="3579813"/>
          <p14:tracePt t="88506" x="4230688" y="3579813"/>
          <p14:tracePt t="88514" x="4098925" y="3579813"/>
          <p14:tracePt t="88522" x="3917950" y="3579813"/>
          <p14:tracePt t="88530" x="3810000" y="3579813"/>
          <p14:tracePt t="88538" x="3629025" y="3579813"/>
          <p14:tracePt t="88546" x="3398838" y="3579813"/>
          <p14:tracePt t="88554" x="3194050" y="3579813"/>
          <p14:tracePt t="88562" x="2989263" y="3579813"/>
          <p14:tracePt t="88571" x="2917825" y="3579813"/>
          <p14:tracePt t="88578" x="2784475" y="3579813"/>
          <p14:tracePt t="88585" x="2736850" y="3579813"/>
          <p14:tracePt t="88594" x="2700338" y="3579813"/>
          <p14:tracePt t="88602" x="2676525" y="3556000"/>
          <p14:tracePt t="88674" x="2652713" y="3556000"/>
          <p14:tracePt t="88683" x="2627313" y="3556000"/>
          <p14:tracePt t="88698" x="2579688" y="3556000"/>
          <p14:tracePt t="89762" x="2603500" y="3556000"/>
          <p14:tracePt t="89770" x="2627313" y="3556000"/>
          <p14:tracePt t="89778" x="2676525" y="3556000"/>
          <p14:tracePt t="89785" x="2700338" y="3556000"/>
          <p14:tracePt t="89795" x="2747963" y="3556000"/>
          <p14:tracePt t="89802" x="2857500" y="3556000"/>
          <p14:tracePt t="89810" x="3025775" y="3556000"/>
          <p14:tracePt t="89818" x="3314700" y="3556000"/>
          <p14:tracePt t="89826" x="3629025" y="3556000"/>
          <p14:tracePt t="89835" x="4195763" y="3556000"/>
          <p14:tracePt t="89843" x="4930775" y="3556000"/>
          <p14:tracePt t="89852" x="5713413" y="3556000"/>
          <p14:tracePt t="89858" x="6413500" y="3521075"/>
          <p14:tracePt t="89868" x="7245350" y="3521075"/>
          <p14:tracePt t="89874" x="8077200" y="3521075"/>
          <p14:tracePt t="89882" x="8763000" y="3521075"/>
          <p14:tracePt t="89890" x="9390063" y="3521075"/>
          <p14:tracePt t="89898" x="9969500" y="3521075"/>
          <p14:tracePt t="90307" x="10402888" y="2482850"/>
          <p14:tracePt t="90315" x="10379075" y="2471738"/>
          <p14:tracePt t="90330" x="10379075" y="2459038"/>
          <p14:tracePt t="90338" x="10379075" y="2447925"/>
          <p14:tracePt t="90346" x="10366375" y="2422525"/>
          <p14:tracePt t="90362" x="10342563" y="2387600"/>
          <p14:tracePt t="90370" x="10318750" y="2374900"/>
          <p14:tracePt t="90378" x="10306050" y="2362200"/>
          <p14:tracePt t="90385" x="10294938" y="2351088"/>
          <p14:tracePt t="90402" x="10282238" y="2338388"/>
          <p14:tracePt t="90410" x="10282238" y="2327275"/>
          <p14:tracePt t="90419" x="10282238" y="2314575"/>
          <p14:tracePt t="90435" x="10282238" y="2303463"/>
          <p14:tracePt t="90443" x="10271125" y="2266950"/>
          <p14:tracePt t="90475" x="10247313" y="2243138"/>
          <p14:tracePt t="90490" x="10234613" y="2230438"/>
          <p14:tracePt t="90506" x="10221913" y="2230438"/>
          <p14:tracePt t="90514" x="10210800" y="2217738"/>
          <p14:tracePt t="90530" x="10186988" y="2206625"/>
          <p14:tracePt t="90546" x="10137775" y="2193925"/>
          <p14:tracePt t="90555" x="10126663" y="2193925"/>
          <p14:tracePt t="90562" x="10126663" y="2182813"/>
          <p14:tracePt t="90570" x="10090150" y="2182813"/>
          <p14:tracePt t="90578" x="10040938" y="2170113"/>
          <p14:tracePt t="90585" x="10017125" y="2170113"/>
          <p14:tracePt t="90594" x="9993313" y="2133600"/>
          <p14:tracePt t="90602" x="9945688" y="2133600"/>
          <p14:tracePt t="90610" x="9909175" y="2122488"/>
          <p14:tracePt t="90619" x="9861550" y="2097088"/>
          <p14:tracePt t="90626" x="9836150" y="2097088"/>
          <p14:tracePt t="90635" x="9788525" y="2073275"/>
          <p14:tracePt t="90642" x="9775825" y="2036763"/>
          <p14:tracePt t="90659" x="9752013" y="2025650"/>
          <p14:tracePt t="90675" x="9728200" y="2001838"/>
          <p14:tracePt t="90690" x="9715500" y="1989138"/>
          <p14:tracePt t="90706" x="9704388" y="1989138"/>
          <p14:tracePt t="90714" x="9691688" y="1976438"/>
          <p14:tracePt t="90722" x="9680575" y="1976438"/>
          <p14:tracePt t="90730" x="9667875" y="1976438"/>
          <p14:tracePt t="90746" x="9655175" y="1976438"/>
          <p14:tracePt t="90788" x="9631363" y="1976438"/>
          <p14:tracePt t="90794" x="9620250" y="1976438"/>
          <p14:tracePt t="90802" x="9607550" y="1976438"/>
          <p14:tracePt t="90810" x="9571038" y="1976438"/>
          <p14:tracePt t="90819" x="9547225" y="1976438"/>
          <p14:tracePt t="90826" x="9486900" y="1976438"/>
          <p14:tracePt t="90835" x="9426575" y="1976438"/>
          <p14:tracePt t="90852" x="9402763" y="1976438"/>
          <p14:tracePt t="90858" x="9366250" y="1976438"/>
          <p14:tracePt t="90868" x="9355138" y="1976438"/>
          <p14:tracePt t="90890" x="9342438" y="1976438"/>
          <p14:tracePt t="90899" x="9329738" y="1976438"/>
          <p14:tracePt t="90906" x="9305925" y="1976438"/>
          <p14:tracePt t="90916" x="9294813" y="1976438"/>
          <p14:tracePt t="90922" x="9269413" y="2001838"/>
          <p14:tracePt t="90930" x="9221788" y="2036763"/>
          <p14:tracePt t="90939" x="9209088" y="2062163"/>
          <p14:tracePt t="90946" x="9197975" y="2085975"/>
          <p14:tracePt t="90954" x="9148763" y="2170113"/>
          <p14:tracePt t="90962" x="9148763" y="2206625"/>
          <p14:tracePt t="90970" x="9137650" y="2290763"/>
          <p14:tracePt t="90978" x="9101138" y="2327275"/>
          <p14:tracePt t="90985" x="9090025" y="2411413"/>
          <p14:tracePt t="90993" x="9040813" y="2482850"/>
          <p14:tracePt t="91001" x="8980488" y="2568575"/>
          <p14:tracePt t="91009" x="8943975" y="2724150"/>
          <p14:tracePt t="91016" x="8943975" y="2857500"/>
          <p14:tracePt t="91025" x="8909050" y="3086100"/>
          <p14:tracePt t="91033" x="8859838" y="3327400"/>
          <p14:tracePt t="91041" x="8836025" y="3605213"/>
          <p14:tracePt t="91050" x="8788400" y="3930650"/>
          <p14:tracePt t="91057" x="8678863" y="4352925"/>
          <p14:tracePt t="91066" x="8486775" y="4749800"/>
          <p14:tracePt t="91073" x="8413750" y="5064125"/>
          <p14:tracePt t="91081" x="8293100" y="5340350"/>
          <p14:tracePt t="91089" x="8185150" y="5534025"/>
          <p14:tracePt t="91098" x="8051800" y="5775325"/>
          <p14:tracePt t="91106" x="7907338" y="5907088"/>
          <p14:tracePt t="91113" x="7896225" y="6016625"/>
          <p14:tracePt t="91121" x="7835900" y="6076950"/>
          <p14:tracePt t="91129" x="7812088" y="6161088"/>
          <p14:tracePt t="91137" x="7762875" y="6196013"/>
          <p14:tracePt t="91145" x="7762875" y="6221413"/>
          <p14:tracePt t="91153" x="7751763" y="6245225"/>
          <p14:tracePt t="91161" x="7739063" y="6269038"/>
          <p14:tracePt t="91169" x="7726363" y="6281738"/>
          <p14:tracePt t="91177" x="7715250" y="6305550"/>
          <p14:tracePt t="91185" x="7691438" y="6316663"/>
          <p14:tracePt t="91193" x="7654925" y="6365875"/>
          <p14:tracePt t="91201" x="7642225" y="6365875"/>
          <p14:tracePt t="91209" x="7631113" y="6376988"/>
          <p14:tracePt t="91233" x="7618413" y="6389688"/>
          <p14:tracePt t="91257" x="7558088" y="6413500"/>
          <p14:tracePt t="91281" x="7534275" y="6426200"/>
          <p14:tracePt t="91290" x="7521575" y="6426200"/>
          <p14:tracePt t="91299" x="7486650" y="6437313"/>
          <p14:tracePt t="91307" x="7461250" y="6437313"/>
          <p14:tracePt t="91314" x="7437438" y="6450013"/>
          <p14:tracePt t="91323" x="7400925" y="6473825"/>
          <p14:tracePt t="91331" x="7377113" y="6473825"/>
          <p14:tracePt t="91348" x="7366000" y="6486525"/>
          <p14:tracePt t="91371" x="7316788" y="6486525"/>
          <p14:tracePt t="91378" x="7292975" y="6486525"/>
          <p14:tracePt t="91385" x="7245350" y="6486525"/>
          <p14:tracePt t="91394" x="7161213" y="6486525"/>
          <p14:tracePt t="91402" x="7088188" y="6486525"/>
          <p14:tracePt t="91410" x="7040563" y="6486525"/>
          <p14:tracePt t="91419" x="7015163" y="6486525"/>
          <p14:tracePt t="91426" x="6954838" y="6486525"/>
          <p14:tracePt t="91435" x="6883400" y="6510338"/>
          <p14:tracePt t="91442" x="6859588" y="6521450"/>
          <p14:tracePt t="91451" x="6810375" y="6521450"/>
          <p14:tracePt t="91458" x="6786563" y="6534150"/>
          <p14:tracePt t="91468" x="6775450" y="6557963"/>
          <p14:tracePt t="91483" x="6762750" y="6570663"/>
          <p14:tracePt t="91491" x="6750050" y="6581775"/>
          <p14:tracePt t="91507" x="6738938" y="6607175"/>
          <p14:tracePt t="91602" x="6726238" y="6607175"/>
          <p14:tracePt t="91626" x="6689725" y="6618288"/>
          <p14:tracePt t="91634" x="6678613" y="6630988"/>
          <p14:tracePt t="91650" x="6654800" y="6642100"/>
          <p14:tracePt t="91659" x="6642100" y="6642100"/>
          <p14:tracePt t="91668" x="6629400" y="6654800"/>
          <p14:tracePt t="91674" x="6618288" y="6667500"/>
          <p14:tracePt t="91706" x="6594475" y="6667500"/>
          <p14:tracePt t="91738" x="6581775" y="6678613"/>
          <p14:tracePt t="91746" x="6569075" y="6678613"/>
          <p14:tracePt t="91763" x="6545263" y="6691313"/>
          <p14:tracePt t="91770" x="6545263" y="6702425"/>
          <p14:tracePt t="91779" x="6521450" y="6715125"/>
          <p14:tracePt t="91802" x="6510338" y="6727825"/>
          <p14:tracePt t="92130" x="6521450" y="6727825"/>
          <p14:tracePt t="92154" x="6534150" y="6715125"/>
          <p14:tracePt t="92354" x="6569075" y="6715125"/>
          <p14:tracePt t="92370" x="6605588" y="6702425"/>
          <p14:tracePt t="92378" x="6618288" y="6691313"/>
          <p14:tracePt t="92387" x="6642100" y="6691313"/>
          <p14:tracePt t="92394" x="6665913" y="6678613"/>
          <p14:tracePt t="92402" x="6689725" y="6667500"/>
          <p14:tracePt t="92410" x="6702425" y="6654800"/>
          <p14:tracePt t="92419" x="6715125" y="6642100"/>
          <p14:tracePt t="92435" x="6726238" y="6630988"/>
          <p14:tracePt t="92490" x="6738938" y="6630988"/>
          <p14:tracePt t="92498" x="6750050" y="6630988"/>
          <p14:tracePt t="92514" x="6762750" y="6630988"/>
          <p14:tracePt t="92522" x="6775450" y="6630988"/>
          <p14:tracePt t="92538" x="6810375" y="6630988"/>
          <p14:tracePt t="92546" x="6823075" y="6630988"/>
          <p14:tracePt t="92554" x="6859588" y="6607175"/>
          <p14:tracePt t="92571" x="6883400" y="6607175"/>
          <p14:tracePt t="92578" x="6919913" y="6607175"/>
          <p14:tracePt t="92588" x="6931025" y="6607175"/>
          <p14:tracePt t="92594" x="6954838" y="6594475"/>
          <p14:tracePt t="92610" x="6980238" y="6594475"/>
          <p14:tracePt t="92619" x="6991350" y="6594475"/>
          <p14:tracePt t="92635" x="7015163" y="6594475"/>
          <p14:tracePt t="92652" x="7064375" y="6581775"/>
          <p14:tracePt t="92658" x="7075488" y="6581775"/>
          <p14:tracePt t="92668" x="7088188" y="6570663"/>
          <p14:tracePt t="92674" x="7135813" y="6570663"/>
          <p14:tracePt t="92698" x="7148513" y="6570663"/>
          <p14:tracePt t="92714" x="7221538" y="6546850"/>
          <p14:tracePt t="92738" x="7256463" y="6534150"/>
          <p14:tracePt t="92746" x="7269163" y="6534150"/>
          <p14:tracePt t="92755" x="7305675" y="6534150"/>
          <p14:tracePt t="92770" x="7316788" y="6534150"/>
          <p14:tracePt t="92778" x="7340600" y="6534150"/>
          <p14:tracePt t="92794" x="7377113" y="6510338"/>
          <p14:tracePt t="92802" x="7389813" y="6510338"/>
          <p14:tracePt t="92810" x="7413625" y="6497638"/>
          <p14:tracePt t="92819" x="7450138" y="6486525"/>
          <p14:tracePt t="92826" x="7450138" y="6473825"/>
          <p14:tracePt t="92835" x="7461250" y="6473825"/>
          <p14:tracePt t="92842" x="7486650" y="6473825"/>
          <p14:tracePt t="92852" x="7510463" y="6462713"/>
          <p14:tracePt t="92858" x="7558088" y="6462713"/>
          <p14:tracePt t="92868" x="7570788" y="6450013"/>
          <p14:tracePt t="92885" x="7594600" y="6450013"/>
          <p14:tracePt t="92890" x="7631113" y="6437313"/>
          <p14:tracePt t="92906" x="7666038" y="6413500"/>
          <p14:tracePt t="92924" x="7666038" y="6402388"/>
          <p14:tracePt t="92930" x="7691438" y="6389688"/>
          <p14:tracePt t="92946" x="7702550" y="6389688"/>
          <p14:tracePt t="92954" x="7715250" y="6376988"/>
          <p14:tracePt t="92969" x="7715250" y="6365875"/>
          <p14:tracePt t="92978" x="7726363" y="6353175"/>
          <p14:tracePt t="92986" x="7739063" y="6342063"/>
          <p14:tracePt t="93002" x="7762875" y="6329363"/>
          <p14:tracePt t="93010" x="7775575" y="6329363"/>
          <p14:tracePt t="93019" x="7786688" y="6316663"/>
          <p14:tracePt t="93026" x="7786688" y="6305550"/>
          <p14:tracePt t="93035" x="7823200" y="6281738"/>
          <p14:tracePt t="93052" x="7835900" y="6221413"/>
          <p14:tracePt t="93058" x="7847013" y="6196013"/>
          <p14:tracePt t="93068" x="7859713" y="6196013"/>
          <p14:tracePt t="93074" x="7883525" y="6161088"/>
          <p14:tracePt t="93082" x="7896225" y="6135688"/>
          <p14:tracePt t="93092" x="7896225" y="6111875"/>
          <p14:tracePt t="93098" x="7907338" y="6100763"/>
          <p14:tracePt t="93121" x="7943850" y="6064250"/>
          <p14:tracePt t="93124" x="7943850" y="6040438"/>
          <p14:tracePt t="93130" x="7980363" y="6016625"/>
          <p14:tracePt t="93138" x="7980363" y="6003925"/>
          <p14:tracePt t="93146" x="8004175" y="5967413"/>
          <p14:tracePt t="93154" x="8027988" y="5943600"/>
          <p14:tracePt t="93161" x="8027988" y="5895975"/>
          <p14:tracePt t="93169" x="8027988" y="5859463"/>
          <p14:tracePt t="93177" x="8064500" y="5799138"/>
          <p14:tracePt t="93185" x="8077200" y="5775325"/>
          <p14:tracePt t="93193" x="8101013" y="5715000"/>
          <p14:tracePt t="93201" x="8112125" y="5678488"/>
          <p14:tracePt t="93209" x="8148638" y="5618163"/>
          <p14:tracePt t="93216" x="8185150" y="5581650"/>
          <p14:tracePt t="93225" x="8221663" y="5510213"/>
          <p14:tracePt t="93233" x="8258175" y="5473700"/>
          <p14:tracePt t="93241" x="8269288" y="5449888"/>
          <p14:tracePt t="93250" x="8293100" y="5376863"/>
          <p14:tracePt t="93257" x="8305800" y="5340350"/>
          <p14:tracePt t="93267" x="8329613" y="5292725"/>
          <p14:tracePt t="93273" x="8342313" y="5256213"/>
          <p14:tracePt t="93281" x="8366125" y="5208588"/>
          <p14:tracePt t="93289" x="8366125" y="5184775"/>
          <p14:tracePt t="93297" x="8389938" y="5159375"/>
          <p14:tracePt t="93305" x="8413750" y="5075238"/>
          <p14:tracePt t="93313" x="8437563" y="5051425"/>
          <p14:tracePt t="93321" x="8486775" y="4967288"/>
          <p14:tracePt t="93329" x="8547100" y="4883150"/>
          <p14:tracePt t="93337" x="8570913" y="4833938"/>
          <p14:tracePt t="93345" x="8618538" y="4738688"/>
          <p14:tracePt t="93353" x="8618538" y="4689475"/>
          <p14:tracePt t="93361" x="8655050" y="4629150"/>
          <p14:tracePt t="93369" x="8667750" y="4592638"/>
          <p14:tracePt t="93377" x="8691563" y="4545013"/>
          <p14:tracePt t="93385" x="8715375" y="4484688"/>
          <p14:tracePt t="93393" x="8715375" y="4471988"/>
          <p14:tracePt t="93401" x="8751888" y="4400550"/>
          <p14:tracePt t="93409" x="8763000" y="4387850"/>
          <p14:tracePt t="93417" x="8763000" y="4352925"/>
          <p14:tracePt t="93425" x="8775700" y="4327525"/>
          <p14:tracePt t="93433" x="8812213" y="4267200"/>
          <p14:tracePt t="93441" x="8823325" y="4219575"/>
          <p14:tracePt t="93449" x="8823325" y="4183063"/>
          <p14:tracePt t="93457" x="8836025" y="4122738"/>
          <p14:tracePt t="93467" x="8836025" y="4038600"/>
          <p14:tracePt t="93473" x="8836025" y="3990975"/>
          <p14:tracePt t="93481" x="8872538" y="3941763"/>
          <p14:tracePt t="93489" x="8896350" y="3881438"/>
          <p14:tracePt t="93497" x="8932863" y="3797300"/>
          <p14:tracePt t="93505" x="8932863" y="3749675"/>
          <p14:tracePt t="93513" x="8943975" y="3689350"/>
          <p14:tracePt t="93521" x="8943975" y="3652838"/>
          <p14:tracePt t="93529" x="8980488" y="3592513"/>
          <p14:tracePt t="93537" x="8980488" y="3508375"/>
          <p14:tracePt t="93545" x="8993188" y="3424238"/>
          <p14:tracePt t="93553" x="8993188" y="3375025"/>
          <p14:tracePt t="93561" x="8993188" y="3351213"/>
          <p14:tracePt t="93569" x="8993188" y="3303588"/>
          <p14:tracePt t="93577" x="8993188" y="3243263"/>
          <p14:tracePt t="93585" x="9004300" y="3206750"/>
          <p14:tracePt t="93593" x="9004300" y="3122613"/>
          <p14:tracePt t="93601" x="9004300" y="3086100"/>
          <p14:tracePt t="93609" x="9004300" y="3014663"/>
          <p14:tracePt t="93617" x="9004300" y="2954338"/>
          <p14:tracePt t="93625" x="9004300" y="2905125"/>
          <p14:tracePt t="93633" x="9004300" y="2857500"/>
          <p14:tracePt t="93641" x="9004300" y="2797175"/>
          <p14:tracePt t="93650" x="9029700" y="2736850"/>
          <p14:tracePt t="93657" x="9029700" y="2713038"/>
          <p14:tracePt t="93666" x="9029700" y="2652713"/>
          <p14:tracePt t="93673" x="9029700" y="2628900"/>
          <p14:tracePt t="93681" x="9053513" y="2579688"/>
          <p14:tracePt t="93698" x="9053513" y="2532063"/>
          <p14:tracePt t="93707" x="9064625" y="2508250"/>
          <p14:tracePt t="93723" x="9064625" y="2495550"/>
          <p14:tracePt t="93762" x="9064625" y="2471738"/>
          <p14:tracePt t="93787" x="9064625" y="2447925"/>
          <p14:tracePt t="93810" x="9064625" y="2411413"/>
          <p14:tracePt t="93818" x="9064625" y="2398713"/>
          <p14:tracePt t="93826" x="9064625" y="2374900"/>
          <p14:tracePt t="93834" x="9064625" y="2351088"/>
          <p14:tracePt t="93842" x="9064625" y="2338388"/>
          <p14:tracePt t="93851" x="9077325" y="2314575"/>
          <p14:tracePt t="93858" x="9077325" y="2290763"/>
          <p14:tracePt t="93868" x="9077325" y="2266950"/>
          <p14:tracePt t="93873" x="9077325" y="2230438"/>
          <p14:tracePt t="93881" x="9077325" y="2217738"/>
          <p14:tracePt t="93889" x="9077325" y="2206625"/>
          <p14:tracePt t="93897" x="9077325" y="2193925"/>
          <p14:tracePt t="93930" x="9077325" y="2170113"/>
          <p14:tracePt t="94234" x="9077325" y="2157413"/>
          <p14:tracePt t="94242" x="9077325" y="2146300"/>
          <p14:tracePt t="94250" x="9077325" y="2133600"/>
          <p14:tracePt t="94424" x="9077325" y="2157413"/>
          <p14:tracePt t="94432" x="9090025" y="2206625"/>
          <p14:tracePt t="94442" x="9090025" y="2243138"/>
          <p14:tracePt t="94450" x="9090025" y="2303463"/>
          <p14:tracePt t="94458" x="9090025" y="2398713"/>
          <p14:tracePt t="94468" x="9090025" y="2532063"/>
          <p14:tracePt t="94474" x="9090025" y="2640013"/>
          <p14:tracePt t="94482" x="9090025" y="2760663"/>
          <p14:tracePt t="94490" x="9090025" y="2965450"/>
          <p14:tracePt t="94498" x="9077325" y="3206750"/>
          <p14:tracePt t="94506" x="8993188" y="3471863"/>
          <p14:tracePt t="94514" x="8909050" y="3700463"/>
          <p14:tracePt t="94524" x="8823325" y="3941763"/>
          <p14:tracePt t="94530" x="8704263" y="4256088"/>
          <p14:tracePt t="94538" x="8570913" y="4581525"/>
          <p14:tracePt t="94546" x="8510588" y="4822825"/>
          <p14:tracePt t="94554" x="8402638" y="5014913"/>
          <p14:tracePt t="94561" x="8366125" y="5148263"/>
          <p14:tracePt t="94571" x="8329613" y="5256213"/>
          <p14:tracePt t="94577" x="8318500" y="5316538"/>
          <p14:tracePt t="94585" x="8269288" y="5364163"/>
          <p14:tracePt t="94593" x="8258175" y="5400675"/>
          <p14:tracePt t="94600" x="8221663" y="5484813"/>
          <p14:tracePt t="94610" x="8197850" y="5534025"/>
          <p14:tracePt t="94618" x="8185150" y="5570538"/>
          <p14:tracePt t="94625" x="8148638" y="5654675"/>
          <p14:tracePt t="94634" x="8077200" y="5726113"/>
          <p14:tracePt t="94641" x="8051800" y="5749925"/>
          <p14:tracePt t="94650" x="8004175" y="5799138"/>
          <p14:tracePt t="94657" x="7932738" y="5883275"/>
          <p14:tracePt t="94667" x="7872413" y="5919788"/>
          <p14:tracePt t="94673" x="7872413" y="5956300"/>
          <p14:tracePt t="94681" x="7847013" y="6016625"/>
          <p14:tracePt t="94689" x="7812088" y="6051550"/>
          <p14:tracePt t="94697" x="7726363" y="6111875"/>
          <p14:tracePt t="94705" x="7691438" y="6208713"/>
          <p14:tracePt t="94713" x="7678738" y="6232525"/>
          <p14:tracePt t="94721" x="7607300" y="6292850"/>
          <p14:tracePt t="94729" x="7521575" y="6365875"/>
          <p14:tracePt t="94738" x="7473950" y="6413500"/>
          <p14:tracePt t="94745" x="7450138" y="6437313"/>
          <p14:tracePt t="94755" x="7400925" y="6521450"/>
          <p14:tracePt t="94761" x="7366000" y="6534150"/>
          <p14:tracePt t="94769" x="7329488" y="6546850"/>
          <p14:tracePt t="94777" x="7316788" y="6557963"/>
          <p14:tracePt t="94906" x="7305675" y="6557963"/>
          <p14:tracePt t="94930" x="7280275" y="6557963"/>
          <p14:tracePt t="94954" x="7269163" y="6557963"/>
          <p14:tracePt t="94962" x="7256463" y="6557963"/>
          <p14:tracePt t="95026" x="7221538" y="6581775"/>
          <p14:tracePt t="95042" x="7208838" y="6581775"/>
          <p14:tracePt t="95074" x="7208838" y="6594475"/>
          <p14:tracePt t="95082" x="7208838" y="6607175"/>
          <p14:tracePt t="95093" x="7221538" y="6618288"/>
          <p14:tracePt t="95097" x="7221538" y="6630988"/>
          <p14:tracePt t="95145" x="7245350" y="6630988"/>
          <p14:tracePt t="95153" x="7256463" y="6630988"/>
          <p14:tracePt t="95162" x="7305675" y="6607175"/>
          <p14:tracePt t="95171" x="7353300" y="6557963"/>
          <p14:tracePt t="95178" x="7450138" y="6486525"/>
          <p14:tracePt t="95185" x="7473950" y="6462713"/>
          <p14:tracePt t="95194" x="7534275" y="6413500"/>
          <p14:tracePt t="95202" x="7581900" y="6365875"/>
          <p14:tracePt t="95210" x="7654925" y="6316663"/>
          <p14:tracePt t="95216" x="7691438" y="6269038"/>
          <p14:tracePt t="95226" x="7762875" y="6245225"/>
          <p14:tracePt t="95233" x="7799388" y="6208713"/>
          <p14:tracePt t="95242" x="7847013" y="6172200"/>
          <p14:tracePt t="95250" x="7872413" y="6148388"/>
          <p14:tracePt t="95257" x="7920038" y="6124575"/>
          <p14:tracePt t="95266" x="7943850" y="6100763"/>
          <p14:tracePt t="95273" x="7956550" y="6100763"/>
          <p14:tracePt t="95281" x="8004175" y="6076950"/>
          <p14:tracePt t="95289" x="8040688" y="6040438"/>
          <p14:tracePt t="95297" x="8101013" y="5980113"/>
          <p14:tracePt t="95305" x="8185150" y="5919788"/>
          <p14:tracePt t="95314" x="8208963" y="5895975"/>
          <p14:tracePt t="95321" x="8245475" y="5870575"/>
          <p14:tracePt t="95329" x="8329613" y="5822950"/>
          <p14:tracePt t="95337" x="8353425" y="5786438"/>
          <p14:tracePt t="95345" x="8366125" y="5775325"/>
          <p14:tracePt t="95353" x="8437563" y="5749925"/>
          <p14:tracePt t="95361" x="8462963" y="5726113"/>
          <p14:tracePt t="95370" x="8497888" y="5715000"/>
          <p14:tracePt t="95377" x="8497888" y="5689600"/>
          <p14:tracePt t="95386" x="8523288" y="5641975"/>
          <p14:tracePt t="95393" x="8534400" y="5618163"/>
          <p14:tracePt t="95401" x="8583613" y="5570538"/>
          <p14:tracePt t="95409" x="8607425" y="5510213"/>
          <p14:tracePt t="95417" x="8667750" y="5437188"/>
          <p14:tracePt t="95425" x="8704263" y="5400675"/>
          <p14:tracePt t="95433" x="8715375" y="5353050"/>
          <p14:tracePt t="95441" x="8775700" y="5268913"/>
          <p14:tracePt t="95450" x="8799513" y="5184775"/>
          <p14:tracePt t="95457" x="8848725" y="5075238"/>
          <p14:tracePt t="95466" x="8872538" y="5014913"/>
          <p14:tracePt t="95473" x="8909050" y="4894263"/>
          <p14:tracePt t="95482" x="8956675" y="4738688"/>
          <p14:tracePt t="95489" x="8969375" y="4652963"/>
          <p14:tracePt t="95497" x="9004300" y="4545013"/>
          <p14:tracePt t="95505" x="9040813" y="4437063"/>
          <p14:tracePt t="95513" x="9064625" y="4279900"/>
          <p14:tracePt t="95521" x="9064625" y="4195763"/>
          <p14:tracePt t="95529" x="9064625" y="4111625"/>
          <p14:tracePt t="95537" x="9064625" y="4038600"/>
          <p14:tracePt t="95546" x="9064625" y="3954463"/>
          <p14:tracePt t="95553" x="9064625" y="3881438"/>
          <p14:tracePt t="95561" x="9064625" y="3797300"/>
          <p14:tracePt t="95569" x="9064625" y="3665538"/>
          <p14:tracePt t="95577" x="9064625" y="3568700"/>
          <p14:tracePt t="95585" x="9064625" y="3435350"/>
          <p14:tracePt t="95593" x="9064625" y="3351213"/>
          <p14:tracePt t="95601" x="9064625" y="3279775"/>
          <p14:tracePt t="95609" x="9064625" y="3194050"/>
          <p14:tracePt t="95616" x="9064625" y="3109913"/>
          <p14:tracePt t="95625" x="9064625" y="3062288"/>
          <p14:tracePt t="95633" x="9064625" y="3014663"/>
          <p14:tracePt t="95641" x="9064625" y="2989263"/>
          <p14:tracePt t="95650" x="9064625" y="2965450"/>
          <p14:tracePt t="95657" x="9064625" y="2954338"/>
          <p14:tracePt t="95673" x="9064625" y="2917825"/>
          <p14:tracePt t="95681" x="9064625" y="2905125"/>
          <p14:tracePt t="95689" x="9077325" y="2894013"/>
          <p14:tracePt t="95697" x="9077325" y="2857500"/>
          <p14:tracePt t="95713" x="9077325" y="2833688"/>
          <p14:tracePt t="95721" x="9077325" y="2797175"/>
          <p14:tracePt t="95729" x="9077325" y="2736850"/>
          <p14:tracePt t="95737" x="9077325" y="2724150"/>
          <p14:tracePt t="95745" x="9090025" y="2676525"/>
          <p14:tracePt t="95753" x="9090025" y="2652713"/>
          <p14:tracePt t="95761" x="9090025" y="2603500"/>
          <p14:tracePt t="95769" x="9090025" y="2592388"/>
          <p14:tracePt t="95777" x="9090025" y="2568575"/>
          <p14:tracePt t="95794" x="9113838" y="2543175"/>
          <p14:tracePt t="95809" x="9113838" y="2532063"/>
          <p14:tracePt t="95834" x="9113838" y="2508250"/>
          <p14:tracePt t="95842" x="9113838" y="2482850"/>
          <p14:tracePt t="95851" x="9113838" y="2471738"/>
          <p14:tracePt t="95858" x="9113838" y="2459038"/>
          <p14:tracePt t="95874" x="9137650" y="2411413"/>
          <p14:tracePt t="95882" x="9137650" y="2387600"/>
          <p14:tracePt t="95890" x="9148763" y="2351088"/>
          <p14:tracePt t="95898" x="9148763" y="2327275"/>
          <p14:tracePt t="95906" x="9148763" y="2266950"/>
          <p14:tracePt t="95914" x="9148763" y="2230438"/>
          <p14:tracePt t="95922" x="9148763" y="2206625"/>
          <p14:tracePt t="95931" x="9148763" y="2146300"/>
          <p14:tracePt t="95938" x="9148763" y="2122488"/>
          <p14:tracePt t="95946" x="9148763" y="2073275"/>
          <p14:tracePt t="95954" x="9148763" y="2049463"/>
          <p14:tracePt t="95963" x="9148763" y="2025650"/>
          <p14:tracePt t="95970" x="9148763" y="2012950"/>
          <p14:tracePt t="95978" x="9148763" y="2001838"/>
          <p14:tracePt t="95986" x="9148763" y="1989138"/>
          <p14:tracePt t="96002" x="9161463" y="1989138"/>
          <p14:tracePt t="96434" x="9174163" y="1989138"/>
          <p14:tracePt t="96442" x="9185275" y="2001838"/>
          <p14:tracePt t="96458" x="9185275" y="2012950"/>
          <p14:tracePt t="96468" x="9185275" y="2025650"/>
          <p14:tracePt t="96578" x="9185275" y="2049463"/>
          <p14:tracePt t="96586" x="9185275" y="2062163"/>
          <p14:tracePt t="96722" x="9185275" y="2049463"/>
          <p14:tracePt t="96738" x="9185275" y="2025650"/>
          <p14:tracePt t="96746" x="9174163" y="2012950"/>
          <p14:tracePt t="97034" x="9185275" y="2025650"/>
          <p14:tracePt t="97066" x="9197975" y="2062163"/>
          <p14:tracePt t="97074" x="9209088" y="2073275"/>
          <p14:tracePt t="97083" x="9234488" y="2109788"/>
          <p14:tracePt t="97090" x="9234488" y="2146300"/>
          <p14:tracePt t="97104" x="9234488" y="2217738"/>
          <p14:tracePt t="97107" x="9258300" y="2398713"/>
          <p14:tracePt t="97113" x="9269413" y="2532063"/>
          <p14:tracePt t="97121" x="9342438" y="2773363"/>
          <p14:tracePt t="97129" x="9342438" y="3025775"/>
          <p14:tracePt t="97137" x="9402763" y="3230563"/>
          <p14:tracePt t="97146" x="9463088" y="3448050"/>
          <p14:tracePt t="97153" x="9510713" y="3605213"/>
          <p14:tracePt t="97161" x="9547225" y="3713163"/>
          <p14:tracePt t="97170" x="9559925" y="3797300"/>
          <p14:tracePt t="97177" x="9559925" y="3821113"/>
          <p14:tracePt t="97185" x="9559925" y="3870325"/>
          <p14:tracePt t="97193" x="9559925" y="3894138"/>
          <p14:tracePt t="97201" x="9559925" y="3906838"/>
          <p14:tracePt t="97209" x="9559925" y="3954463"/>
          <p14:tracePt t="97217" x="9559925" y="4014788"/>
          <p14:tracePt t="97225" x="9559925" y="4038600"/>
          <p14:tracePt t="97233" x="9534525" y="4159250"/>
          <p14:tracePt t="97241" x="9450388" y="4316413"/>
          <p14:tracePt t="97250" x="9415463" y="4484688"/>
          <p14:tracePt t="97257" x="9402763" y="4568825"/>
          <p14:tracePt t="97266" x="9318625" y="4702175"/>
          <p14:tracePt t="97273" x="9258300" y="4894263"/>
          <p14:tracePt t="97281" x="9234488" y="5003800"/>
          <p14:tracePt t="97289" x="9221788" y="5135563"/>
          <p14:tracePt t="97297" x="9209088" y="5195888"/>
          <p14:tracePt t="97305" x="9209088" y="5268913"/>
          <p14:tracePt t="97313" x="9209088" y="5329238"/>
          <p14:tracePt t="97321" x="9209088" y="5364163"/>
          <p14:tracePt t="97329" x="9209088" y="5376863"/>
          <p14:tracePt t="97337" x="9209088" y="5424488"/>
          <p14:tracePt t="97346" x="9209088" y="5437188"/>
          <p14:tracePt t="97353" x="9209088" y="5473700"/>
          <p14:tracePt t="97361" x="9209088" y="5521325"/>
          <p14:tracePt t="97369" x="9209088" y="5557838"/>
          <p14:tracePt t="97377" x="9209088" y="5618163"/>
          <p14:tracePt t="97385" x="9209088" y="5641975"/>
          <p14:tracePt t="97394" x="9234488" y="5678488"/>
          <p14:tracePt t="97401" x="9234488" y="5702300"/>
          <p14:tracePt t="97416" x="9234488" y="5715000"/>
          <p14:tracePt t="97435" x="9245600" y="5726113"/>
          <p14:tracePt t="97554" x="9258300" y="5726113"/>
          <p14:tracePt t="97565" x="9282113" y="5726113"/>
          <p14:tracePt t="97578" x="9318625" y="5715000"/>
          <p14:tracePt t="97586" x="9318625" y="5702300"/>
          <p14:tracePt t="97596" x="9342438" y="5678488"/>
          <p14:tracePt t="97610" x="9355138" y="5665788"/>
          <p14:tracePt t="97618" x="9366250" y="5665788"/>
          <p14:tracePt t="97626" x="9378950" y="5654675"/>
          <p14:tracePt t="97674" x="9378950" y="5641975"/>
          <p14:tracePt t="97684" x="9415463" y="5630863"/>
          <p14:tracePt t="98018" x="9426575" y="5630863"/>
          <p14:tracePt t="98099" x="9439275" y="5641975"/>
          <p14:tracePt t="98378" x="9439275" y="5689600"/>
          <p14:tracePt t="98387" x="9439275" y="5715000"/>
          <p14:tracePt t="98394" x="9439275" y="5762625"/>
          <p14:tracePt t="98402" x="9426575" y="5786438"/>
          <p14:tracePt t="98410" x="9426575" y="5822950"/>
          <p14:tracePt t="98419" x="9415463" y="5859463"/>
          <p14:tracePt t="98426" x="9402763" y="5895975"/>
          <p14:tracePt t="98435" x="9378950" y="5956300"/>
          <p14:tracePt t="98442" x="9355138" y="6003925"/>
          <p14:tracePt t="98458" x="9342438" y="6040438"/>
          <p14:tracePt t="98468" x="9342438" y="6064250"/>
          <p14:tracePt t="98474" x="9342438" y="6111875"/>
          <p14:tracePt t="98490" x="9342438" y="6124575"/>
          <p14:tracePt t="98498" x="9329738" y="6161088"/>
          <p14:tracePt t="98506" x="9329738" y="6172200"/>
          <p14:tracePt t="98514" x="9329738" y="6184900"/>
          <p14:tracePt t="98522" x="9329738" y="6208713"/>
          <p14:tracePt t="98530" x="9318625" y="6221413"/>
          <p14:tracePt t="98539" x="9318625" y="6232525"/>
          <p14:tracePt t="98562" x="9305925" y="6245225"/>
          <p14:tracePt t="98771" x="9294813" y="6269038"/>
          <p14:tracePt t="98778" x="9282113" y="6281738"/>
          <p14:tracePt t="98850" x="9269413" y="6292850"/>
          <p14:tracePt t="98868" x="9258300" y="6305550"/>
          <p14:tracePt t="98890" x="9258300" y="6329363"/>
          <p14:tracePt t="99298" x="9258300" y="6342063"/>
          <p14:tracePt t="99314" x="9258300" y="6353175"/>
          <p14:tracePt t="99322" x="9234488" y="6376988"/>
          <p14:tracePt t="99346" x="9234488" y="6389688"/>
          <p14:tracePt t="99442" x="9234488" y="6376988"/>
          <p14:tracePt t="99451" x="9234488" y="6365875"/>
          <p14:tracePt t="99474" x="9234488" y="6353175"/>
          <p14:tracePt t="99722" x="9221788" y="6342063"/>
          <p14:tracePt t="99858" x="9221788" y="6329363"/>
          <p14:tracePt t="99946" x="9209088" y="6316663"/>
          <p14:tracePt t="100002" x="9185275" y="6316663"/>
          <p14:tracePt t="100258" x="9174163" y="6305550"/>
          <p14:tracePt t="100267" x="9174163" y="6232525"/>
          <p14:tracePt t="100274" x="9174163" y="6196013"/>
          <p14:tracePt t="100282" x="9174163" y="6051550"/>
          <p14:tracePt t="100290" x="9174163" y="5846763"/>
          <p14:tracePt t="100298" x="9064625" y="5581650"/>
          <p14:tracePt t="100306" x="8932863" y="5389563"/>
          <p14:tracePt t="100314" x="8763000" y="5064125"/>
          <p14:tracePt t="100324" x="8583613" y="4833938"/>
          <p14:tracePt t="100330" x="8389938" y="4689475"/>
          <p14:tracePt t="100338" x="8221663" y="4581525"/>
          <p14:tracePt t="100347" x="8064500" y="4545013"/>
          <p14:tracePt t="100354" x="7920038" y="4460875"/>
          <p14:tracePt t="100362" x="7786688" y="4387850"/>
          <p14:tracePt t="100370" x="7666038" y="4292600"/>
          <p14:tracePt t="100380" x="7642225" y="4256088"/>
          <p14:tracePt t="100385" x="7618413" y="4256088"/>
          <p14:tracePt t="100394" x="7581900" y="4243388"/>
          <p14:tracePt t="100402" x="7581900" y="4232275"/>
          <p14:tracePt t="100409" x="7581900" y="4219575"/>
          <p14:tracePt t="100417" x="7581900" y="4206875"/>
          <p14:tracePt t="100433" x="7581900" y="4195763"/>
          <p14:tracePt t="100546" x="7558088" y="4146550"/>
          <p14:tracePt t="100554" x="7546975" y="4135438"/>
          <p14:tracePt t="100562" x="7521575" y="4122738"/>
          <p14:tracePt t="100578" x="7473950" y="4062413"/>
          <p14:tracePt t="100602" x="7450138" y="4038600"/>
          <p14:tracePt t="100610" x="7426325" y="4014788"/>
          <p14:tracePt t="100618" x="7413625" y="4014788"/>
          <p14:tracePt t="100626" x="7400925" y="4002088"/>
          <p14:tracePt t="100642" x="7366000" y="4002088"/>
          <p14:tracePt t="100653" x="7353300" y="4002088"/>
          <p14:tracePt t="100658" x="7316788" y="4002088"/>
          <p14:tracePt t="100668" x="7292975" y="4002088"/>
          <p14:tracePt t="100674" x="7196138" y="4002088"/>
          <p14:tracePt t="100683" x="7148513" y="4002088"/>
          <p14:tracePt t="100690" x="7124700" y="4002088"/>
          <p14:tracePt t="100699" x="7040563" y="3967163"/>
          <p14:tracePt t="100707" x="7004050" y="3954463"/>
          <p14:tracePt t="100715" x="6991350" y="3941763"/>
          <p14:tracePt t="100722" x="6954838" y="3906838"/>
          <p14:tracePt t="100731" x="6943725" y="3894138"/>
          <p14:tracePt t="100738" x="6919913" y="3870325"/>
          <p14:tracePt t="100746" x="6907213" y="3833813"/>
          <p14:tracePt t="100755" x="6896100" y="3833813"/>
          <p14:tracePt t="100762" x="6870700" y="3797300"/>
          <p14:tracePt t="100777" x="6859588" y="3786188"/>
          <p14:tracePt t="100786" x="6859588" y="3773488"/>
          <p14:tracePt t="101122" x="6859588" y="3760788"/>
          <p14:tracePt t="101130" x="6907213" y="3749675"/>
          <p14:tracePt t="101140" x="7040563" y="3713163"/>
          <p14:tracePt t="101148" x="7051675" y="3713163"/>
          <p14:tracePt t="101154" x="7088188" y="3713163"/>
          <p14:tracePt t="101161" x="7112000" y="3689350"/>
          <p14:tracePt t="101169" x="7161213" y="3689350"/>
          <p14:tracePt t="101177" x="7172325" y="3689350"/>
          <p14:tracePt t="101185" x="7185025" y="3689350"/>
          <p14:tracePt t="101193" x="7208838" y="3689350"/>
          <p14:tracePt t="101209" x="7232650" y="3689350"/>
          <p14:tracePt t="101217" x="7245350" y="3689350"/>
          <p14:tracePt t="101225" x="7280275" y="3689350"/>
          <p14:tracePt t="101233" x="7305675" y="3689350"/>
          <p14:tracePt t="101241" x="7329488" y="3689350"/>
          <p14:tracePt t="101250" x="7353300" y="3689350"/>
          <p14:tracePt t="101257" x="7366000" y="3689350"/>
          <p14:tracePt t="101266" x="7389813" y="3689350"/>
          <p14:tracePt t="101281" x="7413625" y="3689350"/>
          <p14:tracePt t="101322" x="7426325" y="3689350"/>
          <p14:tracePt t="101331" x="7461250" y="3689350"/>
          <p14:tracePt t="101338" x="7473950" y="3689350"/>
          <p14:tracePt t="101346" x="7510463" y="3689350"/>
          <p14:tracePt t="101355" x="7534275" y="3689350"/>
          <p14:tracePt t="101362" x="7570788" y="3689350"/>
          <p14:tracePt t="101369" x="7581900" y="3689350"/>
          <p14:tracePt t="101378" x="7607300" y="3689350"/>
          <p14:tracePt t="101386" x="7618413" y="3689350"/>
          <p14:tracePt t="101394" x="7631113" y="3689350"/>
          <p14:tracePt t="101442" x="7642225" y="3689350"/>
          <p14:tracePt t="101450" x="7654925" y="3700463"/>
          <p14:tracePt t="101473" x="7666038" y="3700463"/>
          <p14:tracePt t="101651" x="7715250" y="3736975"/>
          <p14:tracePt t="101667" x="7775575" y="3736975"/>
          <p14:tracePt t="101674" x="7823200" y="3797300"/>
          <p14:tracePt t="101682" x="7859713" y="3810000"/>
          <p14:tracePt t="101691" x="7932738" y="3857625"/>
          <p14:tracePt t="101698" x="7956550" y="3870325"/>
          <p14:tracePt t="101707" x="7980363" y="3881438"/>
          <p14:tracePt t="101714" x="8004175" y="3894138"/>
          <p14:tracePt t="101723" x="8016875" y="3906838"/>
          <p14:tracePt t="101778" x="8040688" y="3906838"/>
          <p14:tracePt t="101842" x="8051800" y="3906838"/>
          <p14:tracePt t="102106" x="8064500" y="3917950"/>
          <p14:tracePt t="102114" x="8064500" y="3954463"/>
          <p14:tracePt t="102123" x="8088313" y="4002088"/>
          <p14:tracePt t="102130" x="8088313" y="4038600"/>
          <p14:tracePt t="102140" x="8088313" y="4051300"/>
          <p14:tracePt t="102146" x="8137525" y="4111625"/>
          <p14:tracePt t="102157" x="8137525" y="4122738"/>
          <p14:tracePt t="102162" x="8137525" y="4159250"/>
          <p14:tracePt t="102178" x="8137525" y="4195763"/>
          <p14:tracePt t="102186" x="8137525" y="4232275"/>
          <p14:tracePt t="102194" x="8148638" y="4292600"/>
          <p14:tracePt t="102206" x="8148638" y="4376738"/>
          <p14:tracePt t="102210" x="8148638" y="4508500"/>
          <p14:tracePt t="102219" x="8148638" y="4689475"/>
          <p14:tracePt t="102226" x="8148638" y="4894263"/>
          <p14:tracePt t="102236" x="8208963" y="5075238"/>
          <p14:tracePt t="102242" x="8232775" y="5256213"/>
          <p14:tracePt t="102251" x="8245475" y="5437188"/>
          <p14:tracePt t="102258" x="8269288" y="5521325"/>
          <p14:tracePt t="102268" x="8318500" y="5618163"/>
          <p14:tracePt t="102330" x="8329613" y="5618163"/>
          <p14:tracePt t="102402" x="8342313" y="5630863"/>
          <p14:tracePt t="102410" x="8342313" y="5641975"/>
          <p14:tracePt t="102426" x="8342313" y="5654675"/>
          <p14:tracePt t="102434" x="8342313" y="5665788"/>
          <p14:tracePt t="102442" x="8318500" y="5702300"/>
          <p14:tracePt t="102452" x="8305800" y="5715000"/>
          <p14:tracePt t="102458" x="8293100" y="5726113"/>
          <p14:tracePt t="102468" x="8281988" y="5762625"/>
          <p14:tracePt t="102474" x="8258175" y="5775325"/>
          <p14:tracePt t="102482" x="8245475" y="5786438"/>
          <p14:tracePt t="102580" x="8221663" y="5810250"/>
          <p14:tracePt t="102587" x="8208963" y="5846763"/>
          <p14:tracePt t="102595" x="8197850" y="5859463"/>
          <p14:tracePt t="102602" x="8185150" y="5883275"/>
          <p14:tracePt t="102611" x="8172450" y="5883275"/>
          <p14:tracePt t="102618" x="8161338" y="5907088"/>
          <p14:tracePt t="102650" x="8148638" y="5919788"/>
          <p14:tracePt t="102802" x="8137525" y="5919788"/>
          <p14:tracePt t="102810" x="8124825" y="5870575"/>
          <p14:tracePt t="102817" x="8124825" y="5810250"/>
          <p14:tracePt t="102827" x="8124825" y="5762625"/>
          <p14:tracePt t="102835" x="8124825" y="5654675"/>
          <p14:tracePt t="102843" x="8124825" y="5581650"/>
          <p14:tracePt t="102852" x="8124825" y="5497513"/>
          <p14:tracePt t="102858" x="8124825" y="5424488"/>
          <p14:tracePt t="102874" x="8112125" y="5340350"/>
          <p14:tracePt t="102882" x="8112125" y="5292725"/>
          <p14:tracePt t="102890" x="8112125" y="5280025"/>
          <p14:tracePt t="102906" x="8112125" y="5268913"/>
          <p14:tracePt t="102930" x="8101013" y="5268913"/>
          <p14:tracePt t="102970" x="8101013" y="5256213"/>
          <p14:tracePt t="102986" x="8101013" y="5245100"/>
          <p14:tracePt t="103234" x="8124825" y="5256213"/>
          <p14:tracePt t="103242" x="8208963" y="5303838"/>
          <p14:tracePt t="103251" x="8258175" y="5329238"/>
          <p14:tracePt t="103259" x="8293100" y="5376863"/>
          <p14:tracePt t="103268" x="8329613" y="5400675"/>
          <p14:tracePt t="103274" x="8342313" y="5413375"/>
          <p14:tracePt t="103282" x="8366125" y="5424488"/>
          <p14:tracePt t="103290" x="8366125" y="5437188"/>
          <p14:tracePt t="103308" x="8389938" y="5437188"/>
          <p14:tracePt t="103314" x="8413750" y="5437188"/>
          <p14:tracePt t="103330" x="8497888" y="5437188"/>
          <p14:tracePt t="103338" x="8510588" y="5413375"/>
          <p14:tracePt t="103346" x="8558213" y="5364163"/>
          <p14:tracePt t="103354" x="8570913" y="5353050"/>
          <p14:tracePt t="103362" x="8583613" y="5316538"/>
          <p14:tracePt t="103371" x="8594725" y="5303838"/>
          <p14:tracePt t="103426" x="8607425" y="5280025"/>
          <p14:tracePt t="103432" x="8618538" y="5268913"/>
          <p14:tracePt t="103457" x="8618538" y="5256213"/>
          <p14:tracePt t="103465" x="8618538" y="5245100"/>
          <p14:tracePt t="103473" x="8618538" y="5232400"/>
          <p14:tracePt t="103489" x="8618538" y="5208588"/>
          <p14:tracePt t="103618" x="8618538" y="5256213"/>
          <p14:tracePt t="103626" x="8618538" y="5316538"/>
          <p14:tracePt t="103634" x="8618538" y="5353050"/>
          <p14:tracePt t="103642" x="8618538" y="5437188"/>
          <p14:tracePt t="103652" x="8618538" y="5510213"/>
          <p14:tracePt t="103658" x="8607425" y="5570538"/>
          <p14:tracePt t="103668" x="8594725" y="5678488"/>
          <p14:tracePt t="103683" x="8594725" y="5726113"/>
          <p14:tracePt t="103691" x="8583613" y="5749925"/>
          <p14:tracePt t="103706" x="8583613" y="5775325"/>
          <p14:tracePt t="103714" x="8583613" y="5786438"/>
          <p14:tracePt t="104138" x="8583613" y="5762625"/>
          <p14:tracePt t="104178" x="8583613" y="5749925"/>
          <p14:tracePt t="104818" x="8583613" y="5726113"/>
          <p14:tracePt t="104826" x="8583613" y="5665788"/>
          <p14:tracePt t="104834" x="8547100" y="5630863"/>
          <p14:tracePt t="104842" x="8534400" y="5570538"/>
          <p14:tracePt t="104850" x="8523288" y="5484813"/>
          <p14:tracePt t="104857" x="8523288" y="5353050"/>
          <p14:tracePt t="104866" x="8497888" y="5245100"/>
          <p14:tracePt t="104873" x="8462963" y="5135563"/>
          <p14:tracePt t="104881" x="8462963" y="5051425"/>
          <p14:tracePt t="104889" x="8450263" y="4967288"/>
          <p14:tracePt t="104897" x="8450263" y="4894263"/>
          <p14:tracePt t="104905" x="8426450" y="4833938"/>
          <p14:tracePt t="104913" x="8413750" y="4773613"/>
          <p14:tracePt t="104921" x="8366125" y="4702175"/>
          <p14:tracePt t="104929" x="8366125" y="4665663"/>
          <p14:tracePt t="104937" x="8329613" y="4605338"/>
          <p14:tracePt t="104944" x="8329613" y="4592638"/>
          <p14:tracePt t="104952" x="8329613" y="4581525"/>
          <p14:tracePt t="104960" x="8293100" y="4545013"/>
          <p14:tracePt t="104968" x="8269288" y="4497388"/>
          <p14:tracePt t="104976" x="8232775" y="4448175"/>
          <p14:tracePt t="104984" x="8208963" y="4424363"/>
          <p14:tracePt t="104992" x="8172450" y="4400550"/>
          <p14:tracePt t="105001" x="8124825" y="4364038"/>
          <p14:tracePt t="105009" x="8112125" y="4364038"/>
          <p14:tracePt t="105017" x="8101013" y="4364038"/>
          <p14:tracePt t="105026" x="8088313" y="4364038"/>
          <p14:tracePt t="105258" x="8088313" y="4340225"/>
          <p14:tracePt t="105354" x="8077200" y="4327525"/>
          <p14:tracePt t="105506" x="8064500" y="4316413"/>
          <p14:tracePt t="105620" x="8051800" y="4316413"/>
          <p14:tracePt t="105954" x="7993063" y="4316413"/>
          <p14:tracePt t="105962" x="7920038" y="4316413"/>
          <p14:tracePt t="105970" x="7835900" y="4316413"/>
          <p14:tracePt t="105978" x="7812088" y="4316413"/>
          <p14:tracePt t="105985" x="7775575" y="4316413"/>
          <p14:tracePt t="105993" x="7762875" y="4316413"/>
          <p14:tracePt t="106009" x="7751763" y="4316413"/>
          <p14:tracePt t="106033" x="7739063" y="4316413"/>
          <p14:tracePt t="106041" x="7726363" y="4303713"/>
          <p14:tracePt t="106051" x="7702550" y="4303713"/>
          <p14:tracePt t="106058" x="7691438" y="4303713"/>
          <p14:tracePt t="106068" x="7654925" y="4279900"/>
          <p14:tracePt t="106074" x="7631113" y="4267200"/>
          <p14:tracePt t="106082" x="7618413" y="4256088"/>
          <p14:tracePt t="106102" x="7570788" y="4243388"/>
          <p14:tracePt t="106106" x="7534275" y="4243388"/>
          <p14:tracePt t="106114" x="7486650" y="4206875"/>
          <p14:tracePt t="106162" x="7486650" y="4195763"/>
          <p14:tracePt t="106194" x="7486650" y="4183063"/>
          <p14:tracePt t="106218" x="7486650" y="4171950"/>
          <p14:tracePt t="106258" x="7486650" y="4159250"/>
          <p14:tracePt t="106267" x="7486650" y="4146550"/>
          <p14:tracePt t="106282" x="7486650" y="4135438"/>
          <p14:tracePt t="106290" x="7486650" y="4111625"/>
          <p14:tracePt t="106298" x="7510463" y="4086225"/>
          <p14:tracePt t="106306" x="7521575" y="4075113"/>
          <p14:tracePt t="106314" x="7546975" y="4025900"/>
          <p14:tracePt t="106324" x="7594600" y="4002088"/>
          <p14:tracePt t="106330" x="7618413" y="3978275"/>
          <p14:tracePt t="106338" x="7631113" y="3954463"/>
          <p14:tracePt t="106346" x="7678738" y="3917950"/>
          <p14:tracePt t="106362" x="7739063" y="3906838"/>
          <p14:tracePt t="106370" x="7739063" y="3894138"/>
          <p14:tracePt t="106377" x="7751763" y="3881438"/>
          <p14:tracePt t="106393" x="7786688" y="3881438"/>
          <p14:tracePt t="106401" x="7835900" y="3870325"/>
          <p14:tracePt t="106417" x="7847013" y="3870325"/>
          <p14:tracePt t="106433" x="7859713" y="3870325"/>
          <p14:tracePt t="106441" x="7872413" y="3870325"/>
          <p14:tracePt t="106450" x="7896225" y="3870325"/>
          <p14:tracePt t="106457" x="7943850" y="3870325"/>
          <p14:tracePt t="106466" x="7943850" y="3881438"/>
          <p14:tracePt t="106473" x="7956550" y="3954463"/>
          <p14:tracePt t="106481" x="7980363" y="3967163"/>
          <p14:tracePt t="106489" x="7993063" y="3978275"/>
          <p14:tracePt t="106497" x="7993063" y="4025900"/>
          <p14:tracePt t="106505" x="8004175" y="4051300"/>
          <p14:tracePt t="106513" x="8004175" y="4075113"/>
          <p14:tracePt t="106521" x="8004175" y="4098925"/>
          <p14:tracePt t="106529" x="8004175" y="4122738"/>
          <p14:tracePt t="106537" x="8004175" y="4135438"/>
          <p14:tracePt t="106545" x="8004175" y="4146550"/>
          <p14:tracePt t="106553" x="8004175" y="4159250"/>
          <p14:tracePt t="106561" x="8004175" y="4183063"/>
          <p14:tracePt t="106577" x="8004175" y="4195763"/>
          <p14:tracePt t="106594" x="8004175" y="4219575"/>
          <p14:tracePt t="106730" x="7993063" y="4219575"/>
          <p14:tracePt t="107746" x="7980363" y="4219575"/>
          <p14:tracePt t="107770" x="7980363" y="4206875"/>
          <p14:tracePt t="107858" x="7967663" y="4195763"/>
          <p14:tracePt t="112194" x="7932738" y="4195763"/>
          <p14:tracePt t="112202" x="7872413" y="4195763"/>
          <p14:tracePt t="112210" x="7799388" y="4195763"/>
          <p14:tracePt t="112218" x="7691438" y="4183063"/>
          <p14:tracePt t="112226" x="7581900" y="4159250"/>
          <p14:tracePt t="112235" x="7521575" y="4159250"/>
          <p14:tracePt t="112242" x="7426325" y="4122738"/>
          <p14:tracePt t="112251" x="7377113" y="4122738"/>
          <p14:tracePt t="112259" x="7353300" y="4111625"/>
          <p14:tracePt t="112268" x="7340600" y="4111625"/>
          <p14:tracePt t="112274" x="7316788" y="4111625"/>
          <p14:tracePt t="112306" x="7316788" y="4098925"/>
          <p14:tracePt t="112330" x="7316788" y="4062413"/>
          <p14:tracePt t="112338" x="7316788" y="4051300"/>
          <p14:tracePt t="112346" x="7280275" y="4025900"/>
          <p14:tracePt t="112355" x="7245350" y="4014788"/>
          <p14:tracePt t="112362" x="7232650" y="3990975"/>
          <p14:tracePt t="112370" x="7221538" y="3978275"/>
          <p14:tracePt t="112378" x="7196138" y="3967163"/>
          <p14:tracePt t="112385" x="7185025" y="3954463"/>
          <p14:tracePt t="112426" x="7172325" y="3930650"/>
          <p14:tracePt t="112443" x="7161213" y="3917950"/>
          <p14:tracePt t="112458" x="7148513" y="3906838"/>
          <p14:tracePt t="112474" x="7135813" y="3906838"/>
          <p14:tracePt t="112483" x="7124700" y="3894138"/>
          <p14:tracePt t="112490" x="7112000" y="3881438"/>
          <p14:tracePt t="112498" x="7088188" y="3857625"/>
          <p14:tracePt t="112530" x="7064375" y="3833813"/>
          <p14:tracePt t="112538" x="7051675" y="3821113"/>
          <p14:tracePt t="112555" x="7040563" y="3810000"/>
          <p14:tracePt t="112594" x="7040563" y="3797300"/>
          <p14:tracePt t="112770" x="7040563" y="3821113"/>
          <p14:tracePt t="112778" x="7040563" y="3870325"/>
          <p14:tracePt t="112786" x="7040563" y="3906838"/>
          <p14:tracePt t="112794" x="7064375" y="3990975"/>
          <p14:tracePt t="112802" x="7075488" y="4075113"/>
          <p14:tracePt t="112810" x="7100888" y="4159250"/>
          <p14:tracePt t="112819" x="7112000" y="4292600"/>
          <p14:tracePt t="112826" x="7148513" y="4400550"/>
          <p14:tracePt t="112835" x="7172325" y="4508500"/>
          <p14:tracePt t="112842" x="7172325" y="4618038"/>
          <p14:tracePt t="112852" x="7185025" y="4702175"/>
          <p14:tracePt t="112858" x="7196138" y="4725988"/>
          <p14:tracePt t="112868" x="7196138" y="4749800"/>
          <p14:tracePt t="112874" x="7232650" y="4810125"/>
          <p14:tracePt t="112883" x="7232650" y="4822825"/>
          <p14:tracePt t="112892" x="7232650" y="4833938"/>
          <p14:tracePt t="112898" x="7232650" y="4857750"/>
          <p14:tracePt t="112907" x="7232650" y="4870450"/>
          <p14:tracePt t="113002" x="7221538" y="4833938"/>
          <p14:tracePt t="113010" x="7221538" y="4786313"/>
          <p14:tracePt t="113016" x="7221538" y="4725988"/>
          <p14:tracePt t="113025" x="7221538" y="4678363"/>
          <p14:tracePt t="113033" x="7221538" y="4592638"/>
          <p14:tracePt t="113040" x="7221538" y="4532313"/>
          <p14:tracePt t="113048" x="7221538" y="4484688"/>
          <p14:tracePt t="113056" x="7221538" y="4400550"/>
          <p14:tracePt t="113065" x="7221538" y="4340225"/>
          <p14:tracePt t="113072" x="7221538" y="4267200"/>
          <p14:tracePt t="113080" x="7221538" y="4183063"/>
          <p14:tracePt t="113088" x="7221538" y="4146550"/>
          <p14:tracePt t="113099" x="7221538" y="4075113"/>
          <p14:tracePt t="113104" x="7221538" y="4062413"/>
          <p14:tracePt t="113112" x="7221538" y="4025900"/>
          <p14:tracePt t="113120" x="7221538" y="4014788"/>
          <p14:tracePt t="113129" x="7221538" y="4002088"/>
          <p14:tracePt t="113200" x="7221538" y="4038600"/>
          <p14:tracePt t="113208" x="7221538" y="4159250"/>
          <p14:tracePt t="113216" x="7221538" y="4267200"/>
          <p14:tracePt t="113224" x="7221538" y="4437063"/>
          <p14:tracePt t="113232" x="7221538" y="4545013"/>
          <p14:tracePt t="113240" x="7208838" y="4652963"/>
          <p14:tracePt t="113249" x="7208838" y="4713288"/>
          <p14:tracePt t="113256" x="7208838" y="4749800"/>
          <p14:tracePt t="113265" x="7208838" y="4762500"/>
          <p14:tracePt t="113272" x="7208838" y="4773613"/>
          <p14:tracePt t="113280" x="7196138" y="4786313"/>
          <p14:tracePt t="113328" x="7185025" y="4786313"/>
          <p14:tracePt t="113336" x="7172325" y="4762500"/>
          <p14:tracePt t="113344" x="7172325" y="4689475"/>
          <p14:tracePt t="113352" x="7172325" y="4581525"/>
          <p14:tracePt t="113360" x="7172325" y="4508500"/>
          <p14:tracePt t="113368" x="7172325" y="4424363"/>
          <p14:tracePt t="113376" x="7172325" y="4364038"/>
          <p14:tracePt t="113384" x="7172325" y="4303713"/>
          <p14:tracePt t="113392" x="7172325" y="4292600"/>
          <p14:tracePt t="113409" x="7172325" y="4279900"/>
          <p14:tracePt t="113474" x="7172325" y="4292600"/>
          <p14:tracePt t="113482" x="7172325" y="4316413"/>
          <p14:tracePt t="113490" x="7172325" y="4364038"/>
          <p14:tracePt t="113499" x="7172325" y="4387850"/>
          <p14:tracePt t="113506" x="7172325" y="4437063"/>
          <p14:tracePt t="113514" x="7172325" y="4448175"/>
          <p14:tracePt t="114140" x="7172325" y="4460875"/>
          <p14:tracePt t="114162" x="7172325" y="4471988"/>
          <p14:tracePt t="119402" x="7172325" y="4460875"/>
          <p14:tracePt t="119412" x="7135813" y="4437063"/>
          <p14:tracePt t="119419" x="7051675" y="4437063"/>
          <p14:tracePt t="119426" x="6967538" y="4411663"/>
          <p14:tracePt t="119432" x="6835775" y="4400550"/>
          <p14:tracePt t="119441" x="6738938" y="4400550"/>
          <p14:tracePt t="119449" x="6581775" y="4400550"/>
          <p14:tracePt t="119456" x="6473825" y="4400550"/>
          <p14:tracePt t="119465" x="6292850" y="4352925"/>
          <p14:tracePt t="119472" x="6111875" y="4352925"/>
          <p14:tracePt t="119480" x="5883275" y="4352925"/>
          <p14:tracePt t="119488" x="5629275" y="4352925"/>
          <p14:tracePt t="119497" x="5364163" y="4352925"/>
          <p14:tracePt t="119505" x="4749800" y="4352925"/>
          <p14:tracePt t="119513" x="4327525" y="4352925"/>
          <p14:tracePt t="119521" x="3894138" y="4376738"/>
          <p14:tracePt t="119529" x="3327400" y="4497388"/>
          <p14:tracePt t="119537" x="2627313" y="4557713"/>
          <p14:tracePt t="119545" x="2085975" y="4592638"/>
          <p14:tracePt t="119553" x="1301750" y="4592638"/>
          <p14:tracePt t="119561" x="458788" y="456882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35819" indent="-321469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858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0022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3145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289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32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576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3719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AB37FE0F-9A4D-4461-A6BF-F32F7B4F09C7}" type="slidenum">
              <a:rPr lang="ja-JP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15</a:t>
            </a:fld>
            <a:endParaRPr lang="ja-JP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522050" y="-40607"/>
            <a:ext cx="9396889" cy="1260211"/>
          </a:xfrm>
        </p:spPr>
        <p:txBody>
          <a:bodyPr>
            <a:normAutofit/>
          </a:bodyPr>
          <a:lstStyle/>
          <a:p>
            <a:r>
              <a:rPr lang="ja-JP" altLang="en-US" sz="4500" dirty="0">
                <a:solidFill>
                  <a:srgbClr val="00B050"/>
                </a:solidFill>
              </a:rPr>
              <a:t>完結（</a:t>
            </a:r>
            <a:r>
              <a:rPr lang="en-US" altLang="ja-JP" sz="4500" dirty="0">
                <a:solidFill>
                  <a:srgbClr val="00B050"/>
                </a:solidFill>
              </a:rPr>
              <a:t>Closure</a:t>
            </a:r>
            <a:r>
              <a:rPr lang="ja-JP" altLang="en-US" sz="4500" dirty="0">
                <a:solidFill>
                  <a:srgbClr val="00B050"/>
                </a:solidFill>
              </a:rPr>
              <a:t>）問題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7127" y="1408636"/>
            <a:ext cx="9866734" cy="3674083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>
              <a:buClr>
                <a:srgbClr val="0070C0"/>
              </a:buClr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2900" dirty="0"/>
              <a:t>本講義では，</a:t>
            </a:r>
            <a:r>
              <a:rPr lang="en-US" altLang="ja-JP" sz="2900" dirty="0"/>
              <a:t>K</a:t>
            </a:r>
            <a:r>
              <a:rPr lang="ja-JP" altLang="en-US" sz="2900" dirty="0"/>
              <a:t>理論： フラックスを拡散形式で定式化する方法について紹介する。</a:t>
            </a:r>
            <a:endParaRPr lang="en-US" altLang="ja-JP" sz="2900" dirty="0"/>
          </a:p>
          <a:p>
            <a:pPr>
              <a:buClr>
                <a:srgbClr val="0070C0"/>
              </a:buClr>
            </a:pPr>
            <a:r>
              <a:rPr lang="ja-JP" altLang="en-US" sz="2900" dirty="0"/>
              <a:t>　　（実際の大気モデルでは、より複雑な方法が用いられて</a:t>
            </a:r>
            <a:endParaRPr lang="en-US" altLang="ja-JP" sz="2900" dirty="0"/>
          </a:p>
          <a:p>
            <a:pPr>
              <a:buClr>
                <a:srgbClr val="0070C0"/>
              </a:buClr>
            </a:pPr>
            <a:r>
              <a:rPr lang="ja-JP" altLang="en-US" sz="2900" dirty="0"/>
              <a:t>　　いることが多いが、ここでは紹介しない）</a:t>
            </a: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>
              <a:buClr>
                <a:srgbClr val="0070C0"/>
              </a:buClr>
            </a:pPr>
            <a:endParaRPr lang="en-US" altLang="ja-JP" sz="2900" dirty="0"/>
          </a:p>
          <a:p>
            <a:pPr>
              <a:buClr>
                <a:srgbClr val="0070C0"/>
              </a:buClr>
            </a:pPr>
            <a:r>
              <a:rPr lang="ja-JP" altLang="en-US" sz="2900" dirty="0"/>
              <a:t>　　</a:t>
            </a:r>
            <a:endParaRPr lang="en-US" altLang="ja-JP" sz="2900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4A9FF17C-6ADD-4034-B3AC-7803365B8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12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62"/>
    </mc:Choice>
    <mc:Fallback>
      <p:transition spd="slow" advTm="62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3" x="627063" y="3062288"/>
          <p14:tracePt t="379" x="627063" y="3038475"/>
          <p14:tracePt t="386" x="603250" y="3038475"/>
          <p14:tracePt t="394" x="554038" y="2965450"/>
          <p14:tracePt t="404" x="433388" y="2797175"/>
          <p14:tracePt t="410" x="433388" y="2616200"/>
          <p14:tracePt t="420" x="361950" y="2411413"/>
          <p14:tracePt t="426" x="338138" y="2351088"/>
          <p14:tracePt t="435" x="338138" y="2338388"/>
          <p14:tracePt t="442" x="325438" y="2303463"/>
          <p14:tracePt t="450" x="265113" y="2170113"/>
          <p14:tracePt t="459" x="252413" y="2133600"/>
          <p14:tracePt t="466" x="228600" y="2085975"/>
          <p14:tracePt t="474" x="217488" y="2073275"/>
          <p14:tracePt t="481" x="217488" y="2036763"/>
          <p14:tracePt t="506" x="217488" y="2025650"/>
          <p14:tracePt t="514" x="217488" y="2001838"/>
          <p14:tracePt t="604" x="217488" y="1989138"/>
          <p14:tracePt t="621" x="217488" y="1952625"/>
          <p14:tracePt t="651" x="228600" y="1905000"/>
          <p14:tracePt t="660" x="228600" y="1892300"/>
          <p14:tracePt t="667" x="228600" y="1868488"/>
          <p14:tracePt t="684" x="241300" y="1857375"/>
          <p14:tracePt t="691" x="252413" y="1820863"/>
          <p14:tracePt t="698" x="277813" y="1808163"/>
          <p14:tracePt t="706" x="288925" y="1808163"/>
          <p14:tracePt t="714" x="312738" y="1808163"/>
          <p14:tracePt t="723" x="325438" y="1797050"/>
          <p14:tracePt t="730" x="349250" y="1784350"/>
          <p14:tracePt t="738" x="373063" y="1784350"/>
          <p14:tracePt t="755" x="398463" y="1771650"/>
          <p14:tracePt t="762" x="398463" y="1747838"/>
          <p14:tracePt t="771" x="409575" y="1736725"/>
          <p14:tracePt t="778" x="422275" y="1711325"/>
          <p14:tracePt t="788" x="458788" y="1687513"/>
          <p14:tracePt t="796" x="458788" y="1676400"/>
          <p14:tracePt t="803" x="458788" y="1651000"/>
          <p14:tracePt t="811" x="482600" y="1627188"/>
          <p14:tracePt t="826" x="482600" y="1616075"/>
          <p14:tracePt t="835" x="482600" y="1603375"/>
          <p14:tracePt t="850" x="482600" y="1590675"/>
          <p14:tracePt t="940" x="519113" y="1555750"/>
          <p14:tracePt t="956" x="542925" y="1555750"/>
          <p14:tracePt t="972" x="554038" y="1530350"/>
          <p14:tracePt t="987" x="577850" y="1495425"/>
          <p14:tracePt t="1002" x="590550" y="1482725"/>
          <p14:tracePt t="28187" x="603250" y="1482725"/>
          <p14:tracePt t="28195" x="650875" y="1495425"/>
          <p14:tracePt t="28210" x="663575" y="1519238"/>
          <p14:tracePt t="28220" x="674688" y="1555750"/>
          <p14:tracePt t="28226" x="674688" y="1590675"/>
          <p14:tracePt t="28234" x="711200" y="1639888"/>
          <p14:tracePt t="28243" x="735013" y="1663700"/>
          <p14:tracePt t="28250" x="784225" y="1711325"/>
          <p14:tracePt t="28259" x="784225" y="1724025"/>
          <p14:tracePt t="28298" x="819150" y="1784350"/>
          <p14:tracePt t="28339" x="879475" y="1831975"/>
          <p14:tracePt t="28347" x="879475" y="1857375"/>
          <p14:tracePt t="28357" x="952500" y="1928813"/>
          <p14:tracePt t="28363" x="952500" y="1952625"/>
          <p14:tracePt t="28371" x="1060450" y="2036763"/>
          <p14:tracePt t="28378" x="1133475" y="2133600"/>
          <p14:tracePt t="28386" x="1204913" y="2230438"/>
          <p14:tracePt t="28393" x="1254125" y="2254250"/>
          <p14:tracePt t="28402" x="1277938" y="2266950"/>
          <p14:tracePt t="28515" x="1290638" y="2278063"/>
          <p14:tracePt t="28531" x="1290638" y="2290763"/>
          <p14:tracePt t="28539" x="1277938" y="2327275"/>
          <p14:tracePt t="28546" x="1265238" y="2338388"/>
          <p14:tracePt t="28555" x="1230313" y="2362200"/>
          <p14:tracePt t="28562" x="1217613" y="2362200"/>
          <p14:tracePt t="28570" x="1204913" y="2362200"/>
          <p14:tracePt t="28578" x="1193800" y="2374900"/>
          <p14:tracePt t="28602" x="1169988" y="2398713"/>
          <p14:tracePt t="28610" x="1157288" y="2398713"/>
          <p14:tracePt t="28707" x="1144588" y="2398713"/>
          <p14:tracePt t="28731" x="1120775" y="2398713"/>
          <p14:tracePt t="28748" x="1109663" y="2398713"/>
          <p14:tracePt t="28803" x="1096963" y="2411413"/>
          <p14:tracePt t="29403" x="1120775" y="2411413"/>
          <p14:tracePt t="31683" x="1169988" y="2411413"/>
          <p14:tracePt t="31691" x="1193800" y="2411413"/>
          <p14:tracePt t="31707" x="1217613" y="2411413"/>
          <p14:tracePt t="31715" x="1254125" y="2411413"/>
          <p14:tracePt t="31722" x="1301750" y="2411413"/>
          <p14:tracePt t="31730" x="1325563" y="2398713"/>
          <p14:tracePt t="31738" x="1385888" y="2374900"/>
          <p14:tracePt t="31746" x="1495425" y="2374900"/>
          <p14:tracePt t="31754" x="1747838" y="2362200"/>
          <p14:tracePt t="31762" x="1928813" y="2362200"/>
          <p14:tracePt t="31770" x="2109788" y="2290763"/>
          <p14:tracePt t="31778" x="2338388" y="2303463"/>
          <p14:tracePt t="31787" x="2519363" y="2303463"/>
          <p14:tracePt t="31794" x="2603500" y="2303463"/>
          <p14:tracePt t="31803" x="2736850" y="2303463"/>
          <p14:tracePt t="31810" x="2941638" y="2290763"/>
          <p14:tracePt t="31820" x="3073400" y="2290763"/>
          <p14:tracePt t="31826" x="3122613" y="2290763"/>
          <p14:tracePt t="31834" x="3206750" y="2290763"/>
          <p14:tracePt t="31842" x="3217863" y="2290763"/>
          <p14:tracePt t="31850" x="3254375" y="2290763"/>
          <p14:tracePt t="31858" x="3290888" y="2290763"/>
          <p14:tracePt t="31867" x="3351213" y="2290763"/>
          <p14:tracePt t="31882" x="3363913" y="2290763"/>
          <p14:tracePt t="31891" x="3375025" y="2290763"/>
          <p14:tracePt t="31898" x="3411538" y="2303463"/>
          <p14:tracePt t="31906" x="3424238" y="2303463"/>
          <p14:tracePt t="31914" x="3448050" y="2303463"/>
          <p14:tracePt t="31938" x="3471863" y="2303463"/>
          <p14:tracePt t="31962" x="3484563" y="2303463"/>
          <p14:tracePt t="31978" x="3532188" y="2303463"/>
          <p14:tracePt t="31986" x="3568700" y="2303463"/>
          <p14:tracePt t="31994" x="3592513" y="2303463"/>
          <p14:tracePt t="32004" x="3676650" y="2303463"/>
          <p14:tracePt t="32010" x="3773488" y="2303463"/>
          <p14:tracePt t="32020" x="3929063" y="2303463"/>
          <p14:tracePt t="32026" x="4038600" y="2303463"/>
          <p14:tracePt t="32034" x="4122738" y="2303463"/>
          <p14:tracePt t="32042" x="4195763" y="2303463"/>
          <p14:tracePt t="32050" x="4256088" y="2303463"/>
          <p14:tracePt t="32066" x="4267200" y="2303463"/>
          <p14:tracePt t="35899" x="4243388" y="2314575"/>
          <p14:tracePt t="35915" x="4195763" y="2327275"/>
          <p14:tracePt t="37443" x="4206875" y="2327275"/>
          <p14:tracePt t="37451" x="4256088" y="2327275"/>
          <p14:tracePt t="37459" x="4327525" y="2327275"/>
          <p14:tracePt t="37467" x="4351338" y="2327275"/>
          <p14:tracePt t="37476" x="4400550" y="2327275"/>
          <p14:tracePt t="37482" x="4424363" y="2327275"/>
          <p14:tracePt t="37498" x="4448175" y="2327275"/>
          <p14:tracePt t="37506" x="4460875" y="2327275"/>
          <p14:tracePt t="37538" x="4521200" y="2351088"/>
          <p14:tracePt t="37546" x="4629150" y="2351088"/>
          <p14:tracePt t="37554" x="4652963" y="2362200"/>
          <p14:tracePt t="37562" x="4689475" y="2362200"/>
          <p14:tracePt t="37570" x="4725988" y="2387600"/>
          <p14:tracePt t="37578" x="4833938" y="2387600"/>
          <p14:tracePt t="37587" x="4857750" y="2387600"/>
          <p14:tracePt t="37594" x="4870450" y="2387600"/>
          <p14:tracePt t="37603" x="4906963" y="2387600"/>
          <p14:tracePt t="37610" x="4967288" y="2387600"/>
          <p14:tracePt t="37620" x="4991100" y="2387600"/>
          <p14:tracePt t="37626" x="5014913" y="2387600"/>
          <p14:tracePt t="37634" x="5062538" y="2387600"/>
          <p14:tracePt t="37642" x="5111750" y="2387600"/>
          <p14:tracePt t="37650" x="5159375" y="2387600"/>
          <p14:tracePt t="37658" x="5183188" y="2422525"/>
          <p14:tracePt t="37666" x="5207000" y="2435225"/>
          <p14:tracePt t="37675" x="5256213" y="2447925"/>
          <p14:tracePt t="37682" x="5387975" y="2447925"/>
          <p14:tracePt t="37690" x="5497513" y="2447925"/>
          <p14:tracePt t="37698" x="5545138" y="2447925"/>
          <p14:tracePt t="37706" x="5653088" y="2447925"/>
          <p14:tracePt t="37714" x="5713413" y="2447925"/>
          <p14:tracePt t="37722" x="5810250" y="2447925"/>
          <p14:tracePt t="37730" x="5822950" y="2447925"/>
          <p14:tracePt t="37738" x="5834063" y="2447925"/>
          <p14:tracePt t="37746" x="5870575" y="2447925"/>
          <p14:tracePt t="37754" x="5943600" y="2447925"/>
          <p14:tracePt t="37762" x="6003925" y="2447925"/>
          <p14:tracePt t="37778" x="6051550" y="2447925"/>
          <p14:tracePt t="37787" x="6088063" y="2447925"/>
          <p14:tracePt t="37794" x="6159500" y="2447925"/>
          <p14:tracePt t="37810" x="6159500" y="2435225"/>
          <p14:tracePt t="37820" x="6183313" y="2435225"/>
          <p14:tracePt t="37826" x="6208713" y="2435225"/>
          <p14:tracePt t="37834" x="6280150" y="2435225"/>
          <p14:tracePt t="37842" x="6292850" y="2435225"/>
          <p14:tracePt t="37850" x="6316663" y="2411413"/>
          <p14:tracePt t="37859" x="6329363" y="2411413"/>
          <p14:tracePt t="37882" x="6340475" y="2411413"/>
          <p14:tracePt t="42515" x="6364288" y="2411413"/>
          <p14:tracePt t="42571" x="6376988" y="2411413"/>
          <p14:tracePt t="42771" x="6389688" y="2411413"/>
          <p14:tracePt t="42811" x="6364288" y="2447925"/>
          <p14:tracePt t="42821" x="6376988" y="2495550"/>
          <p14:tracePt t="42827" x="6376988" y="2508250"/>
          <p14:tracePt t="42859" x="6400800" y="2555875"/>
          <p14:tracePt t="42915" x="6400800" y="2543175"/>
          <p14:tracePt t="42923" x="6424613" y="2495550"/>
          <p14:tracePt t="42954" x="6497638" y="2495550"/>
          <p14:tracePt t="42970" x="6534150" y="2482850"/>
          <p14:tracePt t="42978" x="6654800" y="2447925"/>
          <p14:tracePt t="42986" x="6870700" y="2459038"/>
          <p14:tracePt t="42994" x="6991350" y="2459038"/>
          <p14:tracePt t="43003" x="7004050" y="2459038"/>
          <p14:tracePt t="43019" x="7040563" y="2459038"/>
          <p14:tracePt t="43026" x="7100888" y="2422525"/>
          <p14:tracePt t="43033" x="7148513" y="2398713"/>
          <p14:tracePt t="43042" x="7161213" y="2398713"/>
          <p14:tracePt t="43058" x="7185025" y="2398713"/>
          <p14:tracePt t="43074" x="7208838" y="2411413"/>
          <p14:tracePt t="43082" x="7329488" y="2411413"/>
          <p14:tracePt t="43090" x="7340600" y="2411413"/>
          <p14:tracePt t="43098" x="7340600" y="2398713"/>
          <p14:tracePt t="43106" x="7340600" y="2387600"/>
          <p14:tracePt t="43114" x="7400925" y="2387600"/>
          <p14:tracePt t="43122" x="7486650" y="2387600"/>
          <p14:tracePt t="43130" x="7558088" y="2422525"/>
          <p14:tracePt t="43138" x="7594600" y="2422525"/>
          <p14:tracePt t="43146" x="7678738" y="2508250"/>
          <p14:tracePt t="43153" x="7739063" y="2532063"/>
          <p14:tracePt t="43162" x="7739063" y="2555875"/>
          <p14:tracePt t="43210" x="7751763" y="2555875"/>
          <p14:tracePt t="43235" x="7786688" y="2555875"/>
          <p14:tracePt t="43243" x="7823200" y="2555875"/>
          <p14:tracePt t="43251" x="7907338" y="2555875"/>
          <p14:tracePt t="43259" x="7967663" y="2603500"/>
          <p14:tracePt t="43267" x="8016875" y="2603500"/>
          <p14:tracePt t="43276" x="8040688" y="2616200"/>
          <p14:tracePt t="43282" x="8088313" y="2628900"/>
          <p14:tracePt t="43290" x="8137525" y="2628900"/>
          <p14:tracePt t="43298" x="8232775" y="2628900"/>
          <p14:tracePt t="43306" x="8342313" y="2628900"/>
          <p14:tracePt t="43314" x="8426450" y="2628900"/>
          <p14:tracePt t="43322" x="8523288" y="2628900"/>
          <p14:tracePt t="43331" x="8583613" y="2628900"/>
          <p14:tracePt t="43338" x="8728075" y="2628900"/>
          <p14:tracePt t="43346" x="8799513" y="2628900"/>
          <p14:tracePt t="43354" x="8896350" y="2663825"/>
          <p14:tracePt t="43362" x="8943975" y="2663825"/>
          <p14:tracePt t="43370" x="8969375" y="2663825"/>
          <p14:tracePt t="43378" x="8980488" y="2663825"/>
          <p14:tracePt t="43387" x="9017000" y="2663825"/>
          <p14:tracePt t="43394" x="9017000" y="2652713"/>
          <p14:tracePt t="43404" x="9029700" y="2652713"/>
          <p14:tracePt t="43434" x="9040813" y="2652713"/>
          <p14:tracePt t="43442" x="9077325" y="2652713"/>
          <p14:tracePt t="43450" x="9077325" y="2640013"/>
          <p14:tracePt t="43483" x="9077325" y="2676525"/>
          <p14:tracePt t="43500" x="9101138" y="2676525"/>
          <p14:tracePt t="43507" x="9101138" y="2652713"/>
          <p14:tracePt t="43517" x="9148763" y="2663825"/>
          <p14:tracePt t="43595" x="9174163" y="2663825"/>
          <p14:tracePt t="43627" x="9197975" y="2663825"/>
          <p14:tracePt t="43636" x="9209088" y="2663825"/>
          <p14:tracePt t="43674" x="9234488" y="2663825"/>
          <p14:tracePt t="43682" x="9294813" y="2663825"/>
          <p14:tracePt t="43698" x="9355138" y="2663825"/>
          <p14:tracePt t="43706" x="9366250" y="2689225"/>
          <p14:tracePt t="43722" x="9415463" y="2676525"/>
          <p14:tracePt t="43738" x="9426575" y="2676525"/>
          <p14:tracePt t="43746" x="9439275" y="2676525"/>
          <p14:tracePt t="43754" x="9475788" y="2676525"/>
          <p14:tracePt t="43770" x="9486900" y="2676525"/>
          <p14:tracePt t="43778" x="9499600" y="2676525"/>
          <p14:tracePt t="43802" x="9534525" y="2676525"/>
          <p14:tracePt t="43810" x="9547225" y="2676525"/>
          <p14:tracePt t="43820" x="9583738" y="2676525"/>
          <p14:tracePt t="43834" x="9620250" y="2652713"/>
          <p14:tracePt t="43850" x="9644063" y="2652713"/>
          <p14:tracePt t="43858" x="9655175" y="2652713"/>
          <p14:tracePt t="43866" x="9667875" y="2652713"/>
          <p14:tracePt t="43874" x="9704388" y="2616200"/>
          <p14:tracePt t="43882" x="9715500" y="2616200"/>
          <p14:tracePt t="45459" x="9691688" y="2616200"/>
          <p14:tracePt t="45467" x="9655175" y="2640013"/>
          <p14:tracePt t="45475" x="9547225" y="2689225"/>
          <p14:tracePt t="45484" x="9510713" y="2689225"/>
          <p14:tracePt t="45490" x="9486900" y="2689225"/>
          <p14:tracePt t="45498" x="9402763" y="2689225"/>
          <p14:tracePt t="45587" x="9402763" y="2713038"/>
          <p14:tracePt t="45595" x="9305925" y="2760663"/>
          <p14:tracePt t="45604" x="9090025" y="2917825"/>
          <p14:tracePt t="45611" x="8872538" y="2978150"/>
          <p14:tracePt t="45621" x="8510588" y="3025775"/>
          <p14:tracePt t="45626" x="8245475" y="3109913"/>
          <p14:tracePt t="45635" x="8077200" y="3194050"/>
          <p14:tracePt t="45642" x="7823200" y="3219450"/>
          <p14:tracePt t="45650" x="7666038" y="3243263"/>
          <p14:tracePt t="45658" x="7558088" y="3254375"/>
          <p14:tracePt t="45666" x="7426325" y="3254375"/>
          <p14:tracePt t="45674" x="7329488" y="3219450"/>
          <p14:tracePt t="45681" x="7232650" y="3219450"/>
          <p14:tracePt t="45690" x="7075488" y="3219450"/>
          <p14:tracePt t="45697" x="6870700" y="3194050"/>
          <p14:tracePt t="45706" x="6605588" y="3194050"/>
          <p14:tracePt t="45714" x="6400800" y="3194050"/>
          <p14:tracePt t="45722" x="6148388" y="3194050"/>
          <p14:tracePt t="45730" x="5797550" y="3170238"/>
          <p14:tracePt t="45738" x="5508625" y="3170238"/>
          <p14:tracePt t="45746" x="5424488" y="3170238"/>
          <p14:tracePt t="45753" x="5122863" y="3170238"/>
          <p14:tracePt t="45762" x="4906963" y="3170238"/>
          <p14:tracePt t="45770" x="4652963" y="3146425"/>
          <p14:tracePt t="45778" x="4424363" y="3146425"/>
          <p14:tracePt t="45788" x="4400550" y="3146425"/>
          <p14:tracePt t="45795" x="4340225" y="3146425"/>
          <p14:tracePt t="45805" x="4243388" y="3109913"/>
          <p14:tracePt t="45810" x="4062413" y="3109913"/>
          <p14:tracePt t="45821" x="3857625" y="3109913"/>
          <p14:tracePt t="45826" x="3652838" y="3109913"/>
          <p14:tracePt t="45834" x="3448050" y="3146425"/>
          <p14:tracePt t="45842" x="3230563" y="3086100"/>
          <p14:tracePt t="45850" x="3206750" y="3086100"/>
          <p14:tracePt t="45859" x="3122613" y="3062288"/>
          <p14:tracePt t="45866" x="3013075" y="3025775"/>
          <p14:tracePt t="45874" x="2952750" y="3025775"/>
          <p14:tracePt t="45882" x="2881313" y="3025775"/>
          <p14:tracePt t="45890" x="2784475" y="3062288"/>
          <p14:tracePt t="45898" x="2784475" y="3098800"/>
          <p14:tracePt t="45906" x="2687638" y="3074988"/>
          <p14:tracePt t="45914" x="2532063" y="3122613"/>
          <p14:tracePt t="45922" x="2446338" y="3122613"/>
          <p14:tracePt t="45945" x="2435225" y="3122613"/>
          <p14:tracePt t="45995" x="2422525" y="3122613"/>
          <p14:tracePt t="46051" x="2374900" y="3135313"/>
          <p14:tracePt t="46059" x="2278063" y="3219450"/>
          <p14:tracePt t="46067" x="2278063" y="3254375"/>
          <p14:tracePt t="46075" x="2278063" y="3279775"/>
          <p14:tracePt t="46083" x="2217738" y="3290888"/>
          <p14:tracePt t="46094" x="2230438" y="3375025"/>
          <p14:tracePt t="46099" x="2193925" y="3411538"/>
          <p14:tracePt t="46107" x="2157413" y="3424238"/>
          <p14:tracePt t="46162" x="2073275" y="3424238"/>
          <p14:tracePt t="46174" x="2049463" y="3460750"/>
          <p14:tracePt t="46179" x="1928813" y="3495675"/>
          <p14:tracePt t="46188" x="1855788" y="3532188"/>
          <p14:tracePt t="46195" x="1590675" y="3616325"/>
          <p14:tracePt t="46203" x="1470025" y="3713163"/>
          <p14:tracePt t="46210" x="1314450" y="3821113"/>
          <p14:tracePt t="46218" x="1169988" y="3917950"/>
          <p14:tracePt t="46226" x="1169988" y="3930650"/>
          <p14:tracePt t="46234" x="1157288" y="3930650"/>
          <p14:tracePt t="46242" x="1157288" y="3954463"/>
          <p14:tracePt t="46419" x="1157288" y="3941763"/>
          <p14:tracePt t="46427" x="1157288" y="3917950"/>
          <p14:tracePt t="46436" x="1157288" y="3906838"/>
          <p14:tracePt t="46445" x="1157288" y="3894138"/>
          <p14:tracePt t="46451" x="1157288" y="3881438"/>
          <p14:tracePt t="46460" x="1157288" y="3821113"/>
          <p14:tracePt t="46466" x="1157288" y="3773488"/>
          <p14:tracePt t="46474" x="1157288" y="3725863"/>
          <p14:tracePt t="46482" x="1157288" y="3616325"/>
          <p14:tracePt t="46490" x="1133475" y="3592513"/>
          <p14:tracePt t="46506" x="1133475" y="3579813"/>
          <p14:tracePt t="46514" x="1133475" y="3568700"/>
          <p14:tracePt t="46538" x="1120775" y="3556000"/>
          <p14:tracePt t="46563" x="1109663" y="3544888"/>
          <p14:tracePt t="46570" x="1096963" y="3532188"/>
          <p14:tracePt t="46579" x="1096963" y="3521075"/>
          <p14:tracePt t="46587" x="1096963" y="3508375"/>
          <p14:tracePt t="46594" x="1096963" y="3484563"/>
          <p14:tracePt t="46603" x="1060450" y="3424238"/>
          <p14:tracePt t="46610" x="1049338" y="3411538"/>
          <p14:tracePt t="46626" x="1036638" y="3375025"/>
          <p14:tracePt t="46650" x="1012825" y="3340100"/>
          <p14:tracePt t="46658" x="1000125" y="3327400"/>
          <p14:tracePt t="57587" x="1000125" y="3351213"/>
          <p14:tracePt t="57596" x="1000125" y="3363913"/>
          <p14:tracePt t="57612" x="1000125" y="3424238"/>
          <p14:tracePt t="57635" x="1000125" y="3471863"/>
          <p14:tracePt t="57650" x="1000125" y="3495675"/>
          <p14:tracePt t="57658" x="1000125" y="3508375"/>
          <p14:tracePt t="57666" x="1000125" y="3544888"/>
          <p14:tracePt t="57682" x="989013" y="3556000"/>
          <p14:tracePt t="57690" x="976313" y="3568700"/>
          <p14:tracePt t="57698" x="976313" y="3579813"/>
          <p14:tracePt t="57722" x="976313" y="3592513"/>
          <p14:tracePt t="57738" x="976313" y="3605213"/>
          <p14:tracePt t="57746" x="963613" y="3629025"/>
          <p14:tracePt t="61483" x="989013" y="3579813"/>
          <p14:tracePt t="61491" x="989013" y="3532188"/>
          <p14:tracePt t="61499" x="963613" y="3471863"/>
          <p14:tracePt t="61506" x="844550" y="3411538"/>
          <p14:tracePt t="61514" x="795338" y="3351213"/>
          <p14:tracePt t="61522" x="735013" y="3230563"/>
          <p14:tracePt t="61530" x="674688" y="3025775"/>
          <p14:tracePt t="61538" x="493713" y="2797175"/>
          <p14:tracePt t="61546" x="349250" y="2579688"/>
          <p14:tracePt t="61555" x="204788" y="24828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2050" y="501127"/>
            <a:ext cx="9396889" cy="1260211"/>
          </a:xfrm>
        </p:spPr>
        <p:txBody>
          <a:bodyPr>
            <a:normAutofit/>
          </a:bodyPr>
          <a:lstStyle/>
          <a:p>
            <a:r>
              <a:rPr lang="ja-JP" altLang="en-US" sz="4500" dirty="0">
                <a:solidFill>
                  <a:srgbClr val="00B050"/>
                </a:solidFill>
              </a:rPr>
              <a:t>渦粘性係数（</a:t>
            </a:r>
            <a:r>
              <a:rPr lang="en-US" altLang="ja-JP" sz="4500" dirty="0">
                <a:solidFill>
                  <a:srgbClr val="00B050"/>
                </a:solidFill>
              </a:rPr>
              <a:t>eddy viscosity</a:t>
            </a:r>
            <a:r>
              <a:rPr lang="ja-JP" altLang="en-US" sz="4500" dirty="0">
                <a:solidFill>
                  <a:srgbClr val="00B050"/>
                </a:solidFill>
              </a:rPr>
              <a:t>）</a:t>
            </a:r>
          </a:p>
        </p:txBody>
      </p:sp>
      <p:pic>
        <p:nvPicPr>
          <p:cNvPr id="1026" name="Picture 2" descr="C:\Users\masakazu\Downloads\講義資料\Boussinesq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917" y="1795828"/>
            <a:ext cx="2004876" cy="2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5908946" y="4177328"/>
            <a:ext cx="4239658" cy="1018014"/>
          </a:xfrm>
          <a:prstGeom prst="rect">
            <a:avLst/>
          </a:prstGeom>
        </p:spPr>
        <p:txBody>
          <a:bodyPr wrap="none" lIns="102870" tIns="51435" rIns="102870" bIns="51435">
            <a:spAutoFit/>
          </a:bodyPr>
          <a:lstStyle/>
          <a:p>
            <a:pPr algn="r"/>
            <a:r>
              <a:rPr lang="en-US" altLang="ja-JP" b="1" dirty="0">
                <a:solidFill>
                  <a:srgbClr val="0070C0"/>
                </a:solidFill>
                <a:latin typeface="+mj-lt"/>
              </a:rPr>
              <a:t>Joseph Valentin </a:t>
            </a:r>
            <a:r>
              <a:rPr lang="en-US" altLang="ja-JP" b="1" dirty="0" err="1">
                <a:solidFill>
                  <a:srgbClr val="0070C0"/>
                </a:solidFill>
                <a:latin typeface="+mj-lt"/>
              </a:rPr>
              <a:t>Boussinesq</a:t>
            </a:r>
            <a:endParaRPr lang="en-US" altLang="ja-JP" b="1" dirty="0">
              <a:solidFill>
                <a:srgbClr val="0070C0"/>
              </a:solidFill>
              <a:latin typeface="+mj-lt"/>
            </a:endParaRPr>
          </a:p>
          <a:p>
            <a:pPr algn="r"/>
            <a:r>
              <a:rPr lang="en-US" altLang="ja-JP" b="1" dirty="0">
                <a:solidFill>
                  <a:srgbClr val="0070C0"/>
                </a:solidFill>
                <a:latin typeface="+mj-lt"/>
              </a:rPr>
              <a:t>1842-1929</a:t>
            </a:r>
          </a:p>
          <a:p>
            <a:pPr algn="r"/>
            <a:r>
              <a:rPr lang="en-US" altLang="ja-JP" b="1" dirty="0">
                <a:latin typeface="+mj-lt"/>
              </a:rPr>
              <a:t>(from Univ. of St. Andrews, Scotland)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87196" y="1751649"/>
                <a:ext cx="7399947" cy="5464316"/>
              </a:xfrm>
              <a:prstGeom prst="rect">
                <a:avLst/>
              </a:prstGeom>
              <a:noFill/>
            </p:spPr>
            <p:txBody>
              <a:bodyPr wrap="square" lIns="102870" tIns="51435" rIns="102870" bIns="51435" rtlCol="0">
                <a:spAutoFit/>
              </a:bodyPr>
              <a:lstStyle/>
              <a:p>
                <a:r>
                  <a:rPr lang="en-US" altLang="ja-JP" sz="2300" dirty="0">
                    <a:solidFill>
                      <a:srgbClr val="0070C0"/>
                    </a:solidFill>
                  </a:rPr>
                  <a:t>1877</a:t>
                </a:r>
                <a:r>
                  <a:rPr lang="ja-JP" altLang="en-US" sz="2300" dirty="0">
                    <a:solidFill>
                      <a:srgbClr val="0070C0"/>
                    </a:solidFill>
                  </a:rPr>
                  <a:t>年</a:t>
                </a:r>
                <a:r>
                  <a:rPr lang="en-US" altLang="ja-JP" sz="2300" dirty="0" err="1">
                    <a:solidFill>
                      <a:srgbClr val="0070C0"/>
                    </a:solidFill>
                  </a:rPr>
                  <a:t>Boussinesq</a:t>
                </a:r>
                <a:r>
                  <a:rPr lang="ja-JP" altLang="en-US" sz="2300" dirty="0">
                    <a:solidFill>
                      <a:srgbClr val="0070C0"/>
                    </a:solidFill>
                  </a:rPr>
                  <a:t>が渦粘性係数を提案</a:t>
                </a:r>
                <a:endParaRPr lang="en-US" altLang="ja-JP" sz="2300" dirty="0">
                  <a:solidFill>
                    <a:srgbClr val="0070C0"/>
                  </a:solidFill>
                </a:endParaRPr>
              </a:p>
              <a:p>
                <a:pPr marL="321469" indent="-321469">
                  <a:buFont typeface="Arial" panose="020B0604020202020204" pitchFamily="34" charset="0"/>
                  <a:buChar char="•"/>
                </a:pPr>
                <a:endParaRPr lang="en-US" altLang="ja-JP" sz="2300" dirty="0"/>
              </a:p>
              <a:p>
                <a:r>
                  <a:rPr lang="ja-JP" altLang="en-US" sz="2300" dirty="0"/>
                  <a:t>ニュートン流体における</a:t>
                </a:r>
                <a:r>
                  <a:rPr lang="ja-JP" altLang="en-US" sz="2300" b="1" dirty="0"/>
                  <a:t>分子粘性</a:t>
                </a:r>
                <a:r>
                  <a:rPr lang="ja-JP" altLang="en-US" sz="2300" dirty="0"/>
                  <a:t>による内部せん断応力：</a:t>
                </a:r>
                <a:endParaRPr lang="en-US" altLang="ja-JP" sz="2300" dirty="0"/>
              </a:p>
              <a:p>
                <a:endParaRPr lang="en-US" altLang="ja-JP" sz="2300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2300" i="1">
                          <a:latin typeface="Cambria Math"/>
                        </a:rPr>
                        <m:t>𝜏</m:t>
                      </m:r>
                      <m:r>
                        <a:rPr lang="en-US" altLang="ja-JP" sz="2300" i="1">
                          <a:latin typeface="Cambria Math"/>
                        </a:rPr>
                        <m:t>=</m:t>
                      </m:r>
                      <m:r>
                        <a:rPr lang="ja-JP" altLang="en-US" sz="2300" i="1">
                          <a:latin typeface="Cambria Math"/>
                        </a:rPr>
                        <m:t>𝜌𝜈</m:t>
                      </m:r>
                      <m:f>
                        <m:fPr>
                          <m:ctrlPr>
                            <a:rPr lang="en-US" altLang="ja-JP" sz="23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2300" i="1">
                              <a:latin typeface="Cambria Math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ja-JP" altLang="en-US" sz="23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300" i="1">
                                  <a:latin typeface="Cambria Math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ja-JP" altLang="en-US" sz="2300" i="1">
                              <a:latin typeface="Cambria Math"/>
                            </a:rPr>
                            <m:t>𝜕</m:t>
                          </m:r>
                          <m:r>
                            <a:rPr lang="en-US" altLang="ja-JP" sz="2300" i="1">
                              <a:latin typeface="Cambria Math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altLang="ja-JP" sz="2300" dirty="0"/>
              </a:p>
              <a:p>
                <a:endParaRPr lang="en-US" altLang="ja-JP" sz="2300" dirty="0"/>
              </a:p>
              <a:p>
                <a:r>
                  <a:rPr lang="ja-JP" altLang="en-US" sz="2300" dirty="0"/>
                  <a:t>ここで，</a:t>
                </a:r>
                <a14:m>
                  <m:oMath xmlns:m="http://schemas.openxmlformats.org/officeDocument/2006/math">
                    <m:r>
                      <a:rPr lang="ja-JP" altLang="en-US" sz="2300" i="1">
                        <a:latin typeface="Cambria Math"/>
                      </a:rPr>
                      <m:t>𝜈</m:t>
                    </m:r>
                  </m:oMath>
                </a14:m>
                <a:r>
                  <a:rPr lang="ja-JP" altLang="en-US" sz="2300" dirty="0"/>
                  <a:t>は動粘性係数．</a:t>
                </a:r>
                <a:endParaRPr lang="en-US" altLang="ja-JP" sz="2300" dirty="0"/>
              </a:p>
              <a:p>
                <a:endParaRPr lang="en-US" altLang="ja-JP" sz="2300" dirty="0"/>
              </a:p>
              <a:p>
                <a:r>
                  <a:rPr lang="ja-JP" altLang="en-US" sz="2300" dirty="0"/>
                  <a:t>乱流による内部せん断応力も同様に表現：</a:t>
                </a:r>
                <a:endParaRPr lang="en-US" altLang="ja-JP" sz="2300" dirty="0"/>
              </a:p>
              <a:p>
                <a:endParaRPr lang="en-US" altLang="ja-JP" sz="2300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2300" i="1">
                          <a:latin typeface="Cambria Math"/>
                        </a:rPr>
                        <m:t>𝜏</m:t>
                      </m:r>
                      <m:r>
                        <a:rPr lang="en-US" altLang="ja-JP" sz="2300" i="1">
                          <a:latin typeface="Cambria Math"/>
                        </a:rPr>
                        <m:t>=−</m:t>
                      </m:r>
                      <m:r>
                        <a:rPr lang="ja-JP" altLang="en-US" sz="2300" i="1">
                          <a:latin typeface="Cambria Math"/>
                        </a:rPr>
                        <m:t>𝜌</m:t>
                      </m:r>
                      <m:acc>
                        <m:accPr>
                          <m:chr m:val="̅"/>
                          <m:ctrlPr>
                            <a:rPr lang="en-US" altLang="ja-JP" sz="23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altLang="ja-JP" sz="23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300" i="1" dirty="0">
                                  <a:latin typeface="Cambria Math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altLang="ja-JP" sz="2300" i="1" dirty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sz="23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300" i="1" dirty="0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ja-JP" sz="2300" i="1" dirty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acc>
                      <m:r>
                        <a:rPr lang="en-US" altLang="ja-JP" sz="2300" i="1">
                          <a:latin typeface="Cambria Math"/>
                        </a:rPr>
                        <m:t>=</m:t>
                      </m:r>
                      <m:r>
                        <a:rPr lang="ja-JP" altLang="en-US" sz="2300" i="1">
                          <a:latin typeface="Cambria Math"/>
                        </a:rPr>
                        <m:t>𝜌</m:t>
                      </m:r>
                      <m:sSub>
                        <m:sSubPr>
                          <m:ctrlPr>
                            <a:rPr lang="en-US" altLang="ja-JP" sz="23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3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ja-JP" sz="23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>
                        <m:fPr>
                          <m:ctrlPr>
                            <a:rPr lang="en-US" altLang="ja-JP" sz="23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2300" i="1">
                              <a:latin typeface="Cambria Math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ja-JP" altLang="en-US" sz="23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300" i="1">
                                  <a:latin typeface="Cambria Math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ja-JP" altLang="en-US" sz="2300" i="1">
                              <a:latin typeface="Cambria Math"/>
                            </a:rPr>
                            <m:t>𝜕</m:t>
                          </m:r>
                          <m:r>
                            <a:rPr lang="en-US" altLang="ja-JP" sz="2300" i="1">
                              <a:latin typeface="Cambria Math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altLang="ja-JP" sz="2300" dirty="0"/>
              </a:p>
              <a:p>
                <a:endParaRPr lang="en-US" altLang="ja-JP" sz="2300" dirty="0"/>
              </a:p>
              <a:p>
                <a:r>
                  <a:rPr lang="ja-JP" altLang="en-US" sz="2300" dirty="0"/>
                  <a:t>ここで，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3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ja-JP" sz="23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ja-JP" altLang="en-US" sz="2300" dirty="0"/>
                  <a:t>は</a:t>
                </a:r>
                <a:r>
                  <a:rPr lang="ja-JP" altLang="en-US" sz="2300" b="1" dirty="0"/>
                  <a:t>渦粘性</a:t>
                </a:r>
                <a:r>
                  <a:rPr lang="ja-JP" altLang="en-US" sz="2300" dirty="0"/>
                  <a:t>係数と呼ばれる．</a:t>
                </a:r>
                <a:endParaRPr lang="en-US" altLang="ja-JP" sz="2300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96" y="1751649"/>
                <a:ext cx="7399947" cy="5464316"/>
              </a:xfrm>
              <a:prstGeom prst="rect">
                <a:avLst/>
              </a:prstGeom>
              <a:blipFill>
                <a:blip r:embed="rId6"/>
                <a:stretch>
                  <a:fillRect l="-1071" t="-1115" b="-8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グループ化 5"/>
          <p:cNvGrpSpPr/>
          <p:nvPr/>
        </p:nvGrpSpPr>
        <p:grpSpPr>
          <a:xfrm>
            <a:off x="0" y="-16"/>
            <a:ext cx="10440988" cy="676916"/>
            <a:chOff x="0" y="-15"/>
            <a:chExt cx="9144000" cy="613957"/>
          </a:xfrm>
        </p:grpSpPr>
        <p:sp>
          <p:nvSpPr>
            <p:cNvPr id="7" name="正方形/長方形 6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タイトル 1"/>
            <p:cNvSpPr txBox="1">
              <a:spLocks/>
            </p:cNvSpPr>
            <p:nvPr/>
          </p:nvSpPr>
          <p:spPr>
            <a:xfrm>
              <a:off x="0" y="65302"/>
              <a:ext cx="9144000" cy="5486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ja-JP" altLang="en-US" sz="4500" dirty="0">
                  <a:solidFill>
                    <a:srgbClr val="00B050"/>
                  </a:solidFill>
                </a:rPr>
                <a:t>完結問題：</a:t>
              </a:r>
              <a:r>
                <a:rPr lang="en-US" altLang="ja-JP" sz="4500" dirty="0">
                  <a:solidFill>
                    <a:srgbClr val="00B050"/>
                  </a:solidFill>
                </a:rPr>
                <a:t>K</a:t>
              </a:r>
              <a:r>
                <a:rPr lang="ja-JP" altLang="en-US" sz="4500" dirty="0">
                  <a:solidFill>
                    <a:srgbClr val="00B050"/>
                  </a:solidFill>
                </a:rPr>
                <a:t>理論</a:t>
              </a:r>
            </a:p>
          </p:txBody>
        </p:sp>
      </p:grpSp>
      <p:pic>
        <p:nvPicPr>
          <p:cNvPr id="13" name="オーディオ 12">
            <a:hlinkClick r:id="" action="ppaction://media"/>
            <a:extLst>
              <a:ext uri="{FF2B5EF4-FFF2-40B4-BE49-F238E27FC236}">
                <a16:creationId xmlns:a16="http://schemas.microsoft.com/office/drawing/2014/main" id="{61BD6ACE-C194-4319-B3F4-81CA3F814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978"/>
    </mc:Choice>
    <mc:Fallback>
      <p:transition spd="slow" advTm="150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2" x="2640013" y="2170113"/>
          <p14:tracePt t="290" x="2627313" y="2170113"/>
          <p14:tracePt t="306" x="2579688" y="2170113"/>
          <p14:tracePt t="314" x="2446338" y="2122488"/>
          <p14:tracePt t="322" x="2290763" y="2012950"/>
          <p14:tracePt t="330" x="2193925" y="1989138"/>
          <p14:tracePt t="339" x="2170113" y="1976438"/>
          <p14:tracePt t="346" x="2157413" y="1892300"/>
          <p14:tracePt t="355" x="2170113" y="1868488"/>
          <p14:tracePt t="362" x="2170113" y="1820863"/>
          <p14:tracePt t="386" x="2109788" y="1808163"/>
          <p14:tracePt t="394" x="2109788" y="1760538"/>
          <p14:tracePt t="402" x="2120900" y="1736725"/>
          <p14:tracePt t="410" x="2109788" y="1736725"/>
          <p14:tracePt t="418" x="2097088" y="1724025"/>
          <p14:tracePt t="426" x="2060575" y="1700213"/>
          <p14:tracePt t="434" x="2060575" y="1687513"/>
          <p14:tracePt t="442" x="2073275" y="1676400"/>
          <p14:tracePt t="458" x="2085975" y="1663700"/>
          <p14:tracePt t="466" x="2025650" y="1639888"/>
          <p14:tracePt t="474" x="2012950" y="1603375"/>
          <p14:tracePt t="482" x="2001838" y="1603375"/>
          <p14:tracePt t="491" x="1941513" y="1603375"/>
          <p14:tracePt t="497" x="1916113" y="1566863"/>
          <p14:tracePt t="506" x="1881188" y="1530350"/>
          <p14:tracePt t="513" x="1831975" y="1482725"/>
          <p14:tracePt t="522" x="1831975" y="1470025"/>
          <p14:tracePt t="530" x="1831975" y="1446213"/>
          <p14:tracePt t="538" x="1795463" y="1422400"/>
          <p14:tracePt t="546" x="1747838" y="1362075"/>
          <p14:tracePt t="554" x="1590675" y="1301750"/>
          <p14:tracePt t="562" x="1374775" y="1217613"/>
          <p14:tracePt t="571" x="1265238" y="1169988"/>
          <p14:tracePt t="578" x="1084263" y="1109663"/>
          <p14:tracePt t="586" x="989013" y="1036638"/>
          <p14:tracePt t="594" x="989013" y="1025525"/>
          <p14:tracePt t="601" x="915988" y="1025525"/>
          <p14:tracePt t="610" x="784225" y="952500"/>
          <p14:tracePt t="617" x="784225" y="928688"/>
          <p14:tracePt t="651" x="758825" y="868363"/>
          <p14:tracePt t="667" x="723900" y="855663"/>
          <p14:tracePt t="677" x="663575" y="855663"/>
          <p14:tracePt t="683" x="627063" y="855663"/>
          <p14:tracePt t="691" x="554038" y="795338"/>
          <p14:tracePt t="699" x="519113" y="784225"/>
          <p14:tracePt t="708" x="482600" y="698500"/>
          <p14:tracePt t="715" x="469900" y="687388"/>
          <p14:tracePt t="724" x="409575" y="687388"/>
          <p14:tracePt t="733" x="325438" y="687388"/>
          <p14:tracePt t="741" x="288925" y="687388"/>
          <p14:tracePt t="747" x="228600" y="687388"/>
          <p14:tracePt t="757" x="217488" y="687388"/>
          <p14:tracePt t="763" x="144463" y="698500"/>
          <p14:tracePt t="773" x="107950" y="698500"/>
          <p14:tracePt t="779" x="84138" y="698500"/>
          <p14:tracePt t="787" x="73025" y="711200"/>
          <p14:tracePt t="796" x="36513" y="711200"/>
          <p14:tracePt t="1027" x="36513" y="723900"/>
          <p14:tracePt t="1043" x="36513" y="808038"/>
          <p14:tracePt t="1051" x="96838" y="819150"/>
          <p14:tracePt t="1075" x="107950" y="831850"/>
          <p14:tracePt t="1411" x="107950" y="855663"/>
          <p14:tracePt t="1419" x="107950" y="868363"/>
          <p14:tracePt t="1445" x="107950" y="904875"/>
          <p14:tracePt t="1475" x="107950" y="915988"/>
          <p14:tracePt t="2123" x="120650" y="915988"/>
          <p14:tracePt t="2131" x="144463" y="939800"/>
          <p14:tracePt t="2163" x="144463" y="965200"/>
          <p14:tracePt t="2227" x="157163" y="976313"/>
          <p14:tracePt t="2299" x="168275" y="976313"/>
          <p14:tracePt t="3467" x="180975" y="976313"/>
          <p14:tracePt t="7587" x="180975" y="965200"/>
          <p14:tracePt t="7603" x="192088" y="952500"/>
          <p14:tracePt t="7691" x="204788" y="952500"/>
          <p14:tracePt t="7715" x="217488" y="939800"/>
          <p14:tracePt t="7875" x="228600" y="928688"/>
          <p14:tracePt t="7923" x="241300" y="928688"/>
          <p14:tracePt t="8163" x="252413" y="928688"/>
          <p14:tracePt t="8769" x="252413" y="939800"/>
          <p14:tracePt t="8859" x="252413" y="965200"/>
          <p14:tracePt t="9542" x="252413" y="976313"/>
          <p14:tracePt t="10547" x="265113" y="989013"/>
          <p14:tracePt t="21733" x="265113" y="1000125"/>
          <p14:tracePt t="26409" x="265113" y="1012825"/>
          <p14:tracePt t="26428" x="265113" y="1025525"/>
          <p14:tracePt t="26435" x="252413" y="1049338"/>
          <p14:tracePt t="26444" x="192088" y="1060450"/>
          <p14:tracePt t="26451" x="192088" y="1109663"/>
          <p14:tracePt t="26460" x="192088" y="1120775"/>
          <p14:tracePt t="26483" x="192088" y="1133475"/>
          <p14:tracePt t="26491" x="228600" y="1204913"/>
          <p14:tracePt t="26499" x="288925" y="1265238"/>
          <p14:tracePt t="26507" x="338138" y="1265238"/>
          <p14:tracePt t="26516" x="373063" y="1277938"/>
          <p14:tracePt t="26524" x="385763" y="1325563"/>
          <p14:tracePt t="26531" x="398463" y="1385888"/>
          <p14:tracePt t="26540" x="398463" y="1398588"/>
          <p14:tracePt t="26547" x="385763" y="1422400"/>
          <p14:tracePt t="26557" x="373063" y="1435100"/>
          <p14:tracePt t="26573" x="373063" y="1422400"/>
          <p14:tracePt t="26700" x="373063" y="1411288"/>
          <p14:tracePt t="26706" x="373063" y="1385888"/>
          <p14:tracePt t="26715" x="373063" y="1374775"/>
          <p14:tracePt t="26725" x="422275" y="1470025"/>
          <p14:tracePt t="26955" x="433388" y="1458913"/>
          <p14:tracePt t="26979" x="458788" y="1446213"/>
          <p14:tracePt t="27019" x="409575" y="1519238"/>
          <p14:tracePt t="27027" x="373063" y="1603375"/>
          <p14:tracePt t="27036" x="338138" y="1711325"/>
          <p14:tracePt t="27043" x="265113" y="1784350"/>
          <p14:tracePt t="27051" x="277813" y="1844675"/>
          <p14:tracePt t="27059" x="301625" y="1844675"/>
          <p14:tracePt t="27219" x="301625" y="1868488"/>
          <p14:tracePt t="27227" x="252413" y="1916113"/>
          <p14:tracePt t="27235" x="252413" y="1928813"/>
          <p14:tracePt t="27291" x="252413" y="1965325"/>
          <p14:tracePt t="27300" x="204788" y="1965325"/>
          <p14:tracePt t="27363" x="217488" y="1965325"/>
          <p14:tracePt t="27373" x="217488" y="1952625"/>
          <p14:tracePt t="27389" x="204788" y="1952625"/>
          <p14:tracePt t="27523" x="120650" y="1941513"/>
          <p14:tracePt t="27531" x="107950" y="1881188"/>
          <p14:tracePt t="27540" x="133350" y="1881188"/>
          <p14:tracePt t="27579" x="168275" y="1881188"/>
          <p14:tracePt t="27651" x="192088" y="1892300"/>
          <p14:tracePt t="27675" x="204788" y="1905000"/>
          <p14:tracePt t="27715" x="217488" y="1916113"/>
          <p14:tracePt t="27779" x="228600" y="1916113"/>
          <p14:tracePt t="28355" x="228600" y="1941513"/>
          <p14:tracePt t="28363" x="228600" y="1952625"/>
          <p14:tracePt t="28388" x="228600" y="1965325"/>
          <p14:tracePt t="28395" x="228600" y="1989138"/>
          <p14:tracePt t="28404" x="228600" y="2012950"/>
          <p14:tracePt t="28411" x="228600" y="2073275"/>
          <p14:tracePt t="28421" x="228600" y="2085975"/>
          <p14:tracePt t="28427" x="241300" y="2133600"/>
          <p14:tracePt t="28443" x="241300" y="2157413"/>
          <p14:tracePt t="28451" x="241300" y="2206625"/>
          <p14:tracePt t="28475" x="252413" y="2243138"/>
          <p14:tracePt t="28499" x="288925" y="2303463"/>
          <p14:tracePt t="28523" x="409575" y="2387600"/>
          <p14:tracePt t="28531" x="422275" y="2398713"/>
          <p14:tracePt t="28540" x="422275" y="2411413"/>
          <p14:tracePt t="28556" x="398463" y="2411413"/>
          <p14:tracePt t="28573" x="409575" y="2435225"/>
          <p14:tracePt t="28579" x="409575" y="2508250"/>
          <p14:tracePt t="28587" x="409575" y="2543175"/>
          <p14:tracePt t="28604" x="422275" y="2543175"/>
          <p14:tracePt t="28627" x="433388" y="2543175"/>
          <p14:tracePt t="28635" x="458788" y="2568575"/>
          <p14:tracePt t="28883" x="469900" y="2579688"/>
          <p14:tracePt t="28907" x="482600" y="2579688"/>
          <p14:tracePt t="28915" x="519113" y="2568575"/>
          <p14:tracePt t="28923" x="530225" y="2568575"/>
          <p14:tracePt t="28955" x="542925" y="2555875"/>
          <p14:tracePt t="28963" x="687388" y="2592388"/>
          <p14:tracePt t="28973" x="698500" y="2616200"/>
          <p14:tracePt t="28987" x="771525" y="2663825"/>
          <p14:tracePt t="28995" x="1000125" y="2676525"/>
          <p14:tracePt t="29011" x="1012825" y="2736850"/>
          <p14:tracePt t="29019" x="1060450" y="2760663"/>
          <p14:tracePt t="29027" x="1193800" y="2760663"/>
          <p14:tracePt t="29035" x="1325563" y="2797175"/>
          <p14:tracePt t="29043" x="1409700" y="2784475"/>
          <p14:tracePt t="29052" x="1458913" y="2797175"/>
          <p14:tracePt t="29059" x="1519238" y="2797175"/>
          <p14:tracePt t="29067" x="1543050" y="2797175"/>
          <p14:tracePt t="29076" x="1616075" y="2820988"/>
          <p14:tracePt t="29091" x="1700213" y="2820988"/>
          <p14:tracePt t="29099" x="1760538" y="2808288"/>
          <p14:tracePt t="29107" x="1808163" y="2736850"/>
          <p14:tracePt t="29115" x="2001838" y="2784475"/>
          <p14:tracePt t="29125" x="2109788" y="2784475"/>
          <p14:tracePt t="29131" x="2146300" y="2784475"/>
          <p14:tracePt t="29140" x="2266950" y="2747963"/>
          <p14:tracePt t="29147" x="2435225" y="2713038"/>
          <p14:tracePt t="29157" x="2543175" y="2747963"/>
          <p14:tracePt t="29180" x="2579688" y="2747963"/>
          <p14:tracePt t="29187" x="2627313" y="2736850"/>
          <p14:tracePt t="29197" x="2627313" y="2713038"/>
          <p14:tracePt t="29203" x="2773363" y="2713038"/>
          <p14:tracePt t="29211" x="2868613" y="2713038"/>
          <p14:tracePt t="29219" x="2892425" y="2713038"/>
          <p14:tracePt t="29227" x="2952750" y="2724150"/>
          <p14:tracePt t="29235" x="3062288" y="2724150"/>
          <p14:tracePt t="29245" x="3073400" y="2713038"/>
          <p14:tracePt t="29251" x="3086100" y="2700338"/>
          <p14:tracePt t="29259" x="3109913" y="2676525"/>
          <p14:tracePt t="29267" x="3109913" y="2663825"/>
          <p14:tracePt t="29276" x="3146425" y="2592388"/>
          <p14:tracePt t="29283" x="3254375" y="2555875"/>
          <p14:tracePt t="29291" x="3278188" y="2543175"/>
          <p14:tracePt t="29299" x="3363913" y="2508250"/>
          <p14:tracePt t="29315" x="3398838" y="2482850"/>
          <p14:tracePt t="29324" x="3411538" y="2482850"/>
          <p14:tracePt t="29340" x="3424238" y="2482850"/>
          <p14:tracePt t="29347" x="3424238" y="2555875"/>
          <p14:tracePt t="29357" x="3471863" y="2579688"/>
          <p14:tracePt t="29363" x="3568700" y="2579688"/>
          <p14:tracePt t="29374" x="3640138" y="2579688"/>
          <p14:tracePt t="29380" x="3760788" y="2616200"/>
          <p14:tracePt t="29387" x="3810000" y="2616200"/>
          <p14:tracePt t="29395" x="3810000" y="2628900"/>
          <p14:tracePt t="29419" x="3857625" y="2628900"/>
          <p14:tracePt t="29427" x="3881438" y="2628900"/>
          <p14:tracePt t="29435" x="3941763" y="2616200"/>
          <p14:tracePt t="29443" x="4025900" y="2592388"/>
          <p14:tracePt t="29451" x="4159250" y="2579688"/>
          <p14:tracePt t="29459" x="4195763" y="2579688"/>
          <p14:tracePt t="29467" x="4256088" y="2579688"/>
          <p14:tracePt t="29475" x="4351338" y="2543175"/>
          <p14:tracePt t="29483" x="4460875" y="2519363"/>
          <p14:tracePt t="29493" x="4689475" y="2532063"/>
          <p14:tracePt t="29499" x="4846638" y="2532063"/>
          <p14:tracePt t="29508" x="4857750" y="2532063"/>
          <p14:tracePt t="29515" x="4918075" y="2508250"/>
          <p14:tracePt t="29524" x="5014913" y="2508250"/>
          <p14:tracePt t="29531" x="5062538" y="2508250"/>
          <p14:tracePt t="29540" x="5062538" y="2532063"/>
          <p14:tracePt t="29579" x="5159375" y="2555875"/>
          <p14:tracePt t="29587" x="5292725" y="2519363"/>
          <p14:tracePt t="29596" x="5292725" y="2532063"/>
          <p14:tracePt t="29603" x="5472113" y="2532063"/>
          <p14:tracePt t="29612" x="5521325" y="2519363"/>
          <p14:tracePt t="29619" x="5545138" y="2519363"/>
          <p14:tracePt t="29628" x="5605463" y="2508250"/>
          <p14:tracePt t="29635" x="5641975" y="2482850"/>
          <p14:tracePt t="29644" x="5678488" y="2447925"/>
          <p14:tracePt t="29651" x="5689600" y="2435225"/>
          <p14:tracePt t="29667" x="5749925" y="2362200"/>
          <p14:tracePt t="29674" x="5762625" y="2374900"/>
          <p14:tracePt t="29683" x="5786438" y="2374900"/>
          <p14:tracePt t="29699" x="5822950" y="2387600"/>
          <p14:tracePt t="29707" x="5894388" y="2351088"/>
          <p14:tracePt t="29730" x="5894388" y="2362200"/>
          <p14:tracePt t="29740" x="5894388" y="2374900"/>
          <p14:tracePt t="29755" x="5907088" y="2374900"/>
          <p14:tracePt t="29762" x="5954713" y="2362200"/>
          <p14:tracePt t="29867" x="5954713" y="2351088"/>
          <p14:tracePt t="31099" x="5954713" y="2338388"/>
          <p14:tracePt t="31107" x="5883275" y="2338388"/>
          <p14:tracePt t="31115" x="5846763" y="2338388"/>
          <p14:tracePt t="31124" x="5762625" y="2338388"/>
          <p14:tracePt t="31147" x="5387975" y="2398713"/>
          <p14:tracePt t="31157" x="4700588" y="2387600"/>
          <p14:tracePt t="31163" x="4616450" y="2411413"/>
          <p14:tracePt t="31174" x="4592638" y="2422525"/>
          <p14:tracePt t="31180" x="4387850" y="2471738"/>
          <p14:tracePt t="31189" x="4375150" y="2471738"/>
          <p14:tracePt t="31195" x="4303713" y="2482850"/>
          <p14:tracePt t="31202" x="4122738" y="2532063"/>
          <p14:tracePt t="31209" x="3989388" y="2519363"/>
          <p14:tracePt t="31218" x="3905250" y="2519363"/>
          <p14:tracePt t="31226" x="3724275" y="2508250"/>
          <p14:tracePt t="31233" x="3640138" y="2508250"/>
          <p14:tracePt t="31241" x="3532188" y="2508250"/>
          <p14:tracePt t="31249" x="3484563" y="2508250"/>
          <p14:tracePt t="31257" x="3314700" y="2495550"/>
          <p14:tracePt t="31265" x="3086100" y="2508250"/>
          <p14:tracePt t="31281" x="3049588" y="2508250"/>
          <p14:tracePt t="31290" x="2952750" y="2508250"/>
          <p14:tracePt t="31297" x="2881313" y="2555875"/>
          <p14:tracePt t="31305" x="2773363" y="2579688"/>
          <p14:tracePt t="31314" x="2747963" y="2592388"/>
          <p14:tracePt t="31321" x="2663825" y="2676525"/>
          <p14:tracePt t="31346" x="2663825" y="2689225"/>
          <p14:tracePt t="31357" x="2555875" y="2724150"/>
          <p14:tracePt t="31363" x="2543175" y="2760663"/>
          <p14:tracePt t="31374" x="2506663" y="2808288"/>
          <p14:tracePt t="31379" x="2435225" y="2820988"/>
          <p14:tracePt t="31387" x="2266950" y="2881313"/>
          <p14:tracePt t="31395" x="2133600" y="2978150"/>
          <p14:tracePt t="31404" x="1989138" y="3025775"/>
          <p14:tracePt t="31411" x="1905000" y="3062288"/>
          <p14:tracePt t="31419" x="1771650" y="3098800"/>
          <p14:tracePt t="31426" x="1639888" y="3135313"/>
          <p14:tracePt t="31435" x="1566863" y="3182938"/>
          <p14:tracePt t="31443" x="1555750" y="3194050"/>
          <p14:tracePt t="31450" x="1530350" y="3182938"/>
          <p14:tracePt t="31547" x="1470025" y="3182938"/>
          <p14:tracePt t="31556" x="1385888" y="3219450"/>
          <p14:tracePt t="31563" x="1290638" y="3219450"/>
          <p14:tracePt t="31574" x="1241425" y="3219450"/>
          <p14:tracePt t="31579" x="1230313" y="3219450"/>
          <p14:tracePt t="31587" x="1217613" y="3219450"/>
          <p14:tracePt t="31685" x="1204913" y="3219450"/>
          <p14:tracePt t="31706" x="1204913" y="3206750"/>
          <p14:tracePt t="31715" x="1204913" y="3194050"/>
          <p14:tracePt t="31723" x="1204913" y="3146425"/>
          <p14:tracePt t="31731" x="1204913" y="3122613"/>
          <p14:tracePt t="31741" x="1204913" y="3109913"/>
          <p14:tracePt t="31747" x="1204913" y="3074988"/>
          <p14:tracePt t="31763" x="1204913" y="3062288"/>
          <p14:tracePt t="31779" x="1204913" y="3049588"/>
          <p14:tracePt t="31795" x="1193800" y="3038475"/>
          <p14:tracePt t="31907" x="1181100" y="3038475"/>
          <p14:tracePt t="31915" x="1181100" y="3049588"/>
          <p14:tracePt t="32435" x="1217613" y="3062288"/>
          <p14:tracePt t="32444" x="1241425" y="3074988"/>
          <p14:tracePt t="32971" x="1254125" y="3074988"/>
          <p14:tracePt t="32987" x="1314450" y="3074988"/>
          <p14:tracePt t="33003" x="1362075" y="3074988"/>
          <p14:tracePt t="33011" x="1385888" y="3074988"/>
          <p14:tracePt t="33021" x="1470025" y="3074988"/>
          <p14:tracePt t="33035" x="1543050" y="3074988"/>
          <p14:tracePt t="33043" x="1590675" y="3074988"/>
          <p14:tracePt t="33059" x="1603375" y="3074988"/>
          <p14:tracePt t="33067" x="1663700" y="3086100"/>
          <p14:tracePt t="33074" x="1687513" y="3086100"/>
          <p14:tracePt t="33083" x="1724025" y="3098800"/>
          <p14:tracePt t="33090" x="1724025" y="3135313"/>
          <p14:tracePt t="33099" x="1735138" y="3122613"/>
          <p14:tracePt t="33109" x="1928813" y="3135313"/>
          <p14:tracePt t="33115" x="2109788" y="3122613"/>
          <p14:tracePt t="33124" x="2193925" y="3062288"/>
          <p14:tracePt t="33131" x="2351088" y="3098800"/>
          <p14:tracePt t="33140" x="2374900" y="3098800"/>
          <p14:tracePt t="33147" x="2519363" y="3109913"/>
          <p14:tracePt t="33172" x="2519363" y="3170238"/>
          <p14:tracePt t="33179" x="2566988" y="3219450"/>
          <p14:tracePt t="33187" x="2579688" y="3219450"/>
          <p14:tracePt t="33195" x="2700338" y="3206750"/>
          <p14:tracePt t="33203" x="2784475" y="3219450"/>
          <p14:tracePt t="33211" x="2820988" y="3219450"/>
          <p14:tracePt t="33220" x="2857500" y="3206750"/>
          <p14:tracePt t="33228" x="2892425" y="3206750"/>
          <p14:tracePt t="33244" x="2965450" y="3206750"/>
          <p14:tracePt t="33252" x="3122613" y="3206750"/>
          <p14:tracePt t="33261" x="3230563" y="3206750"/>
          <p14:tracePt t="33269" x="3243263" y="3206750"/>
          <p14:tracePt t="33275" x="3267075" y="3206750"/>
          <p14:tracePt t="33283" x="3351213" y="3159125"/>
          <p14:tracePt t="33291" x="3387725" y="3146425"/>
          <p14:tracePt t="33299" x="3532188" y="3109913"/>
          <p14:tracePt t="33307" x="3592513" y="3109913"/>
          <p14:tracePt t="33315" x="3640138" y="3049588"/>
          <p14:tracePt t="33324" x="3689350" y="2978150"/>
          <p14:tracePt t="33331" x="3749675" y="2894013"/>
          <p14:tracePt t="33340" x="3773488" y="2881313"/>
          <p14:tracePt t="33347" x="3833813" y="2844800"/>
          <p14:tracePt t="33357" x="3965575" y="2844800"/>
          <p14:tracePt t="33364" x="3978275" y="2844800"/>
          <p14:tracePt t="33373" x="3978275" y="2857500"/>
          <p14:tracePt t="33403" x="3989388" y="2857500"/>
          <p14:tracePt t="33475" x="4025900" y="2857500"/>
          <p14:tracePt t="33483" x="4062413" y="2857500"/>
          <p14:tracePt t="33491" x="4086225" y="2820988"/>
          <p14:tracePt t="33499" x="4135438" y="2784475"/>
          <p14:tracePt t="33507" x="4195763" y="2784475"/>
          <p14:tracePt t="33515" x="4206875" y="2784475"/>
          <p14:tracePt t="33524" x="4219575" y="2773363"/>
          <p14:tracePt t="33531" x="4267200" y="2760663"/>
          <p14:tracePt t="33540" x="4230688" y="2736850"/>
          <p14:tracePt t="34147" x="4219575" y="2736850"/>
          <p14:tracePt t="34171" x="4206875" y="2736850"/>
          <p14:tracePt t="37603" x="4195763" y="2736850"/>
          <p14:tracePt t="44139" x="4183063" y="2736850"/>
          <p14:tracePt t="44171" x="4038600" y="2736850"/>
          <p14:tracePt t="44180" x="3640138" y="2724150"/>
          <p14:tracePt t="44187" x="3098800" y="2508250"/>
          <p14:tracePt t="44195" x="2868613" y="2508250"/>
          <p14:tracePt t="44204" x="2808288" y="2508250"/>
          <p14:tracePt t="44211" x="2713038" y="2508250"/>
          <p14:tracePt t="44220" x="2652713" y="2508250"/>
          <p14:tracePt t="44227" x="2627313" y="2508250"/>
          <p14:tracePt t="44235" x="2579688" y="2459038"/>
          <p14:tracePt t="44243" x="2566988" y="2459038"/>
          <p14:tracePt t="44251" x="2495550" y="2411413"/>
          <p14:tracePt t="44260" x="2435225" y="2411413"/>
          <p14:tracePt t="44266" x="2362200" y="2422525"/>
          <p14:tracePt t="44274" x="2241550" y="2495550"/>
          <p14:tracePt t="44282" x="1724025" y="2555875"/>
          <p14:tracePt t="44291" x="1711325" y="2555875"/>
          <p14:tracePt t="44298" x="1687513" y="2579688"/>
          <p14:tracePt t="44306" x="1616075" y="2592388"/>
          <p14:tracePt t="44314" x="1566863" y="2603500"/>
          <p14:tracePt t="44338" x="1543050" y="2652713"/>
          <p14:tracePt t="44346" x="1543050" y="2640013"/>
          <p14:tracePt t="44355" x="1495425" y="2640013"/>
          <p14:tracePt t="44362" x="1398588" y="2616200"/>
          <p14:tracePt t="44378" x="1385888" y="2616200"/>
          <p14:tracePt t="44386" x="1265238" y="2616200"/>
          <p14:tracePt t="44394" x="1204913" y="2628900"/>
          <p14:tracePt t="44402" x="1181100" y="2628900"/>
          <p14:tracePt t="44410" x="1049338" y="2628900"/>
          <p14:tracePt t="44418" x="939800" y="2628900"/>
          <p14:tracePt t="44427" x="831850" y="2628900"/>
          <p14:tracePt t="44434" x="784225" y="2628900"/>
          <p14:tracePt t="44442" x="735013" y="2663825"/>
          <p14:tracePt t="44450" x="711200" y="2700338"/>
          <p14:tracePt t="44458" x="627063" y="2700338"/>
          <p14:tracePt t="44466" x="566738" y="2724150"/>
          <p14:tracePt t="44475" x="519113" y="2736850"/>
          <p14:tracePt t="44539" x="506413" y="2773363"/>
          <p14:tracePt t="44556" x="493713" y="2773363"/>
          <p14:tracePt t="44700" x="493713" y="2784475"/>
          <p14:tracePt t="44706" x="542925" y="2784475"/>
          <p14:tracePt t="44723" x="577850" y="2784475"/>
          <p14:tracePt t="44731" x="603250" y="2784475"/>
          <p14:tracePt t="45139" x="614363" y="2784475"/>
          <p14:tracePt t="45467" x="614363" y="2797175"/>
          <p14:tracePt t="45547" x="614363" y="2808288"/>
          <p14:tracePt t="46187" x="698500" y="2808288"/>
          <p14:tracePt t="46195" x="758825" y="2808288"/>
          <p14:tracePt t="46203" x="771525" y="2808288"/>
          <p14:tracePt t="46211" x="855663" y="2808288"/>
          <p14:tracePt t="46219" x="868363" y="2820988"/>
          <p14:tracePt t="46236" x="904875" y="2844800"/>
          <p14:tracePt t="46244" x="915988" y="2857500"/>
          <p14:tracePt t="46251" x="963613" y="2868613"/>
          <p14:tracePt t="46259" x="1060450" y="2928938"/>
          <p14:tracePt t="46267" x="1133475" y="2928938"/>
          <p14:tracePt t="46275" x="1230313" y="2954338"/>
          <p14:tracePt t="46283" x="1254125" y="2941638"/>
          <p14:tracePt t="46293" x="1314450" y="2978150"/>
          <p14:tracePt t="46299" x="1374775" y="2989263"/>
          <p14:tracePt t="46307" x="1435100" y="2978150"/>
          <p14:tracePt t="46315" x="1590675" y="2978150"/>
          <p14:tracePt t="46324" x="1892300" y="3049588"/>
          <p14:tracePt t="46331" x="1916113" y="3074988"/>
          <p14:tracePt t="46395" x="1916113" y="3062288"/>
          <p14:tracePt t="46403" x="1928813" y="3086100"/>
          <p14:tracePt t="46411" x="1952625" y="3135313"/>
          <p14:tracePt t="46419" x="2001838" y="3135313"/>
          <p14:tracePt t="46428" x="2073275" y="3109913"/>
          <p14:tracePt t="46435" x="2120900" y="3109913"/>
          <p14:tracePt t="46451" x="2217738" y="3122613"/>
          <p14:tracePt t="46467" x="2230438" y="3146425"/>
          <p14:tracePt t="46478" x="2266950" y="3146425"/>
          <p14:tracePt t="46493" x="2290763" y="3146425"/>
          <p14:tracePt t="46515" x="2301875" y="3146425"/>
          <p14:tracePt t="46524" x="2314575" y="3159125"/>
          <p14:tracePt t="46563" x="2351088" y="3159125"/>
          <p14:tracePt t="46573" x="2398713" y="3159125"/>
          <p14:tracePt t="46579" x="2435225" y="3122613"/>
          <p14:tracePt t="46587" x="2532063" y="3122613"/>
          <p14:tracePt t="46595" x="2543175" y="3109913"/>
          <p14:tracePt t="46603" x="2566988" y="3086100"/>
          <p14:tracePt t="46610" x="2640013" y="3062288"/>
          <p14:tracePt t="46618" x="2687638" y="3014663"/>
          <p14:tracePt t="46626" x="2747963" y="2978150"/>
          <p14:tracePt t="46634" x="2773363" y="2978150"/>
          <p14:tracePt t="46650" x="2808288" y="2965450"/>
          <p14:tracePt t="46731" x="2832100" y="2965450"/>
          <p14:tracePt t="46747" x="2844800" y="2965450"/>
          <p14:tracePt t="46756" x="2857500" y="2965450"/>
          <p14:tracePt t="46763" x="2917825" y="2965450"/>
          <p14:tracePt t="46773" x="3073400" y="2965450"/>
          <p14:tracePt t="46779" x="3086100" y="2965450"/>
          <p14:tracePt t="46787" x="3194050" y="2954338"/>
          <p14:tracePt t="46795" x="3230563" y="2954338"/>
          <p14:tracePt t="46803" x="3254375" y="2954338"/>
          <p14:tracePt t="46811" x="3338513" y="2978150"/>
          <p14:tracePt t="46819" x="3398838" y="2978150"/>
          <p14:tracePt t="46827" x="3471863" y="2978150"/>
          <p14:tracePt t="46835" x="3532188" y="2978150"/>
          <p14:tracePt t="46844" x="3543300" y="2978150"/>
          <p14:tracePt t="46851" x="3556000" y="3038475"/>
          <p14:tracePt t="46860" x="3749675" y="3219450"/>
          <p14:tracePt t="46867" x="3965575" y="3327400"/>
          <p14:tracePt t="46875" x="4135438" y="3521075"/>
          <p14:tracePt t="46883" x="4411663" y="3629025"/>
          <p14:tracePt t="46891" x="4460875" y="3676650"/>
          <p14:tracePt t="46909" x="4471988" y="3676650"/>
          <p14:tracePt t="47211" x="4460875" y="3676650"/>
          <p14:tracePt t="47219" x="4484688" y="3640138"/>
          <p14:tracePt t="47251" x="4545013" y="3640138"/>
          <p14:tracePt t="47363" x="4556125" y="3605213"/>
          <p14:tracePt t="47372" x="4605338" y="3579813"/>
          <p14:tracePt t="47387" x="4641850" y="3532188"/>
          <p14:tracePt t="47397" x="4676775" y="3521075"/>
          <p14:tracePt t="47403" x="4700588" y="3508375"/>
          <p14:tracePt t="47414" x="4749800" y="3460750"/>
          <p14:tracePt t="47418" x="4749800" y="3448050"/>
          <p14:tracePt t="47429" x="4749800" y="3435350"/>
          <p14:tracePt t="47467" x="4749800" y="3411538"/>
          <p14:tracePt t="47491" x="4749800" y="3400425"/>
          <p14:tracePt t="47506" x="4749800" y="3375025"/>
          <p14:tracePt t="47523" x="4749800" y="3327400"/>
          <p14:tracePt t="47531" x="4749800" y="3290888"/>
          <p14:tracePt t="47539" x="4797425" y="3243263"/>
          <p14:tracePt t="47547" x="4846638" y="3219450"/>
          <p14:tracePt t="47558" x="4881563" y="3182938"/>
          <p14:tracePt t="47563" x="4991100" y="3159125"/>
          <p14:tracePt t="47574" x="5014913" y="3122613"/>
          <p14:tracePt t="47579" x="5038725" y="3109913"/>
          <p14:tracePt t="47588" x="5062538" y="3098800"/>
          <p14:tracePt t="47699" x="5111750" y="3086100"/>
          <p14:tracePt t="47939" x="5111750" y="3074988"/>
          <p14:tracePt t="47987" x="5122863" y="3074988"/>
          <p14:tracePt t="48011" x="5135563" y="3074988"/>
          <p14:tracePt t="48019" x="5146675" y="3086100"/>
          <p14:tracePt t="48027" x="5159375" y="3122613"/>
          <p14:tracePt t="48035" x="5159375" y="3146425"/>
          <p14:tracePt t="48044" x="5159375" y="3170238"/>
          <p14:tracePt t="48051" x="5159375" y="3194050"/>
          <p14:tracePt t="48059" x="5159375" y="3219450"/>
          <p14:tracePt t="48067" x="5099050" y="3267075"/>
          <p14:tracePt t="48091" x="5086350" y="3279775"/>
          <p14:tracePt t="48099" x="5086350" y="3314700"/>
          <p14:tracePt t="48110" x="5099050" y="3340100"/>
          <p14:tracePt t="48115" x="5099050" y="3351213"/>
          <p14:tracePt t="48125" x="5086350" y="3375025"/>
          <p14:tracePt t="48131" x="5086350" y="3460750"/>
          <p14:tracePt t="48451" x="5159375" y="3411538"/>
          <p14:tracePt t="48459" x="5316538" y="3411538"/>
          <p14:tracePt t="48467" x="5497513" y="3375025"/>
          <p14:tracePt t="48476" x="5702300" y="3375025"/>
          <p14:tracePt t="48483" x="5726113" y="3363913"/>
          <p14:tracePt t="48491" x="5738813" y="3363913"/>
          <p14:tracePt t="48499" x="5846763" y="3340100"/>
          <p14:tracePt t="48509" x="5930900" y="3340100"/>
          <p14:tracePt t="48515" x="5954713" y="3340100"/>
          <p14:tracePt t="48524" x="6088063" y="3340100"/>
          <p14:tracePt t="48531" x="6219825" y="3340100"/>
          <p14:tracePt t="48540" x="6376988" y="3340100"/>
          <p14:tracePt t="48547" x="6437313" y="3340100"/>
          <p14:tracePt t="48557" x="6534150" y="3279775"/>
          <p14:tracePt t="48563" x="6594475" y="3279775"/>
          <p14:tracePt t="48574" x="6654800" y="3243263"/>
          <p14:tracePt t="48579" x="6702425" y="3194050"/>
          <p14:tracePt t="48587" x="6762750" y="3146425"/>
          <p14:tracePt t="48595" x="6786563" y="3146425"/>
          <p14:tracePt t="48603" x="6931025" y="3109913"/>
          <p14:tracePt t="48611" x="6967538" y="3074988"/>
          <p14:tracePt t="48619" x="7051675" y="3014663"/>
          <p14:tracePt t="48627" x="7135813" y="3001963"/>
          <p14:tracePt t="48635" x="7221538" y="2965450"/>
          <p14:tracePt t="48642" x="7256463" y="2941638"/>
          <p14:tracePt t="48651" x="7340600" y="2917825"/>
          <p14:tracePt t="48659" x="7473950" y="2917825"/>
          <p14:tracePt t="48666" x="7570788" y="2917825"/>
          <p14:tracePt t="48674" x="7631113" y="2928938"/>
          <p14:tracePt t="48682" x="7691438" y="2928938"/>
          <p14:tracePt t="48690" x="7835900" y="2965450"/>
          <p14:tracePt t="48698" x="7967663" y="3025775"/>
          <p14:tracePt t="48705" x="8088313" y="3062288"/>
          <p14:tracePt t="48714" x="8232775" y="3062288"/>
          <p14:tracePt t="48722" x="8366125" y="3074988"/>
          <p14:tracePt t="48730" x="8523288" y="3098800"/>
          <p14:tracePt t="48739" x="8631238" y="3109913"/>
          <p14:tracePt t="48746" x="8728075" y="3170238"/>
          <p14:tracePt t="48756" x="8763000" y="3170238"/>
          <p14:tracePt t="48762" x="8788400" y="3170238"/>
          <p14:tracePt t="48875" x="8799513" y="3182938"/>
          <p14:tracePt t="49012" x="8715375" y="3194050"/>
          <p14:tracePt t="49019" x="8510588" y="3279775"/>
          <p14:tracePt t="49028" x="8366125" y="3375025"/>
          <p14:tracePt t="49037" x="7993063" y="3460750"/>
          <p14:tracePt t="49042" x="7835900" y="3521075"/>
          <p14:tracePt t="49050" x="7413625" y="3616325"/>
          <p14:tracePt t="49058" x="6665913" y="3906838"/>
          <p14:tracePt t="49066" x="6064250" y="4002088"/>
          <p14:tracePt t="49075" x="5883275" y="4002088"/>
          <p14:tracePt t="49082" x="5618163" y="4086225"/>
          <p14:tracePt t="49090" x="5545138" y="4135438"/>
          <p14:tracePt t="49098" x="5484813" y="4146550"/>
          <p14:tracePt t="49106" x="5400675" y="4146550"/>
          <p14:tracePt t="49114" x="5172075" y="4183063"/>
          <p14:tracePt t="49123" x="4821238" y="4327525"/>
          <p14:tracePt t="49130" x="4665663" y="4316413"/>
          <p14:tracePt t="49139" x="4484688" y="4279900"/>
          <p14:tracePt t="49146" x="4400550" y="4279900"/>
          <p14:tracePt t="49156" x="4314825" y="4279900"/>
          <p14:tracePt t="49162" x="4159250" y="4256088"/>
          <p14:tracePt t="49172" x="4025900" y="4256088"/>
          <p14:tracePt t="49179" x="3929063" y="4267200"/>
          <p14:tracePt t="49186" x="3724275" y="4267200"/>
          <p14:tracePt t="49194" x="3556000" y="4256088"/>
          <p14:tracePt t="49202" x="3327400" y="4243388"/>
          <p14:tracePt t="49210" x="3243263" y="4219575"/>
          <p14:tracePt t="49218" x="3086100" y="4206875"/>
          <p14:tracePt t="49227" x="2978150" y="4183063"/>
          <p14:tracePt t="49234" x="2868613" y="4146550"/>
          <p14:tracePt t="49243" x="2808288" y="4146550"/>
          <p14:tracePt t="49250" x="2797175" y="4146550"/>
          <p14:tracePt t="49258" x="2760663" y="4135438"/>
          <p14:tracePt t="49266" x="2616200" y="4111625"/>
          <p14:tracePt t="49275" x="2532063" y="4075113"/>
          <p14:tracePt t="49282" x="2495550" y="4062413"/>
          <p14:tracePt t="49290" x="2482850" y="4051300"/>
          <p14:tracePt t="49298" x="2422525" y="4025900"/>
          <p14:tracePt t="49459" x="2446338" y="4014788"/>
          <p14:tracePt t="49467" x="2459038" y="4025900"/>
          <p14:tracePt t="49475" x="2555875" y="4062413"/>
          <p14:tracePt t="49490" x="2603500" y="4062413"/>
          <p14:tracePt t="49499" x="2724150" y="4098925"/>
          <p14:tracePt t="49507" x="2857500" y="4159250"/>
          <p14:tracePt t="49515" x="2905125" y="4159250"/>
          <p14:tracePt t="49524" x="2917825" y="4183063"/>
          <p14:tracePt t="49530" x="2941638" y="4195763"/>
          <p14:tracePt t="49538" x="3013075" y="4219575"/>
          <p14:tracePt t="49546" x="3025775" y="4219575"/>
          <p14:tracePt t="49562" x="3038475" y="4206875"/>
          <p14:tracePt t="49572" x="3049588" y="4206875"/>
          <p14:tracePt t="49578" x="3062288" y="4206875"/>
          <p14:tracePt t="49586" x="3086100" y="4195763"/>
          <p14:tracePt t="49611" x="3109913" y="4195763"/>
          <p14:tracePt t="49618" x="3122613" y="4183063"/>
          <p14:tracePt t="50299" x="3170238" y="4171950"/>
          <p14:tracePt t="50307" x="3194050" y="4171950"/>
          <p14:tracePt t="50315" x="3206750" y="4171950"/>
          <p14:tracePt t="50324" x="3327400" y="4171950"/>
          <p14:tracePt t="50331" x="3435350" y="4171950"/>
          <p14:tracePt t="50341" x="3471863" y="4086225"/>
          <p14:tracePt t="50349" x="3568700" y="4014788"/>
          <p14:tracePt t="50356" x="3603625" y="4014788"/>
          <p14:tracePt t="50363" x="3749675" y="4014788"/>
          <p14:tracePt t="50373" x="3821113" y="4014788"/>
          <p14:tracePt t="50379" x="3929063" y="3990975"/>
          <p14:tracePt t="50387" x="4062413" y="3954463"/>
          <p14:tracePt t="50403" x="4075113" y="3954463"/>
          <p14:tracePt t="50411" x="4146550" y="3954463"/>
          <p14:tracePt t="50419" x="4206875" y="3954463"/>
          <p14:tracePt t="50427" x="4243388" y="3954463"/>
          <p14:tracePt t="50435" x="4291013" y="3941763"/>
          <p14:tracePt t="50444" x="4351338" y="3941763"/>
          <p14:tracePt t="50451" x="4375150" y="3941763"/>
          <p14:tracePt t="50460" x="4400550" y="3930650"/>
          <p14:tracePt t="50491" x="4411663" y="3930650"/>
          <p14:tracePt t="50549" x="4435475" y="3930650"/>
          <p14:tracePt t="50563" x="4448175" y="3917950"/>
          <p14:tracePt t="50611" x="4435475" y="3906838"/>
          <p14:tracePt t="50619" x="4435475" y="3894138"/>
          <p14:tracePt t="50643" x="4435475" y="3870325"/>
          <p14:tracePt t="50659" x="4460875" y="3857625"/>
          <p14:tracePt t="50667" x="4471988" y="3846513"/>
          <p14:tracePt t="50875" x="4471988" y="3833813"/>
          <p14:tracePt t="50891" x="4508500" y="3846513"/>
          <p14:tracePt t="51043" x="4495800" y="3846513"/>
          <p14:tracePt t="51051" x="4484688" y="3857625"/>
          <p14:tracePt t="51299" x="4471988" y="3857625"/>
          <p14:tracePt t="51331" x="4448175" y="3857625"/>
          <p14:tracePt t="51340" x="4400550" y="3857625"/>
          <p14:tracePt t="51347" x="4387850" y="3846513"/>
          <p14:tracePt t="51372" x="4375150" y="3821113"/>
          <p14:tracePt t="51379" x="4351338" y="3810000"/>
          <p14:tracePt t="51388" x="4340225" y="3786188"/>
          <p14:tracePt t="51404" x="4340225" y="3773488"/>
          <p14:tracePt t="51412" x="4327525" y="3760788"/>
          <p14:tracePt t="51420" x="4314825" y="3749675"/>
          <p14:tracePt t="51428" x="4303713" y="3725863"/>
          <p14:tracePt t="51459" x="4291013" y="3700463"/>
          <p14:tracePt t="51467" x="4267200" y="3665538"/>
          <p14:tracePt t="51474" x="4256088" y="3652838"/>
          <p14:tracePt t="51491" x="4230688" y="3640138"/>
          <p14:tracePt t="51499" x="4219575" y="3579813"/>
          <p14:tracePt t="51531" x="4219575" y="3556000"/>
          <p14:tracePt t="51546" x="4219575" y="3532188"/>
          <p14:tracePt t="51562" x="4219575" y="3495675"/>
          <p14:tracePt t="51579" x="4219575" y="3471863"/>
          <p14:tracePt t="51588" x="4219575" y="3435350"/>
          <p14:tracePt t="51595" x="4243388" y="3411538"/>
          <p14:tracePt t="51603" x="4243388" y="3387725"/>
          <p14:tracePt t="51611" x="4243388" y="3375025"/>
          <p14:tracePt t="51620" x="4243388" y="3363913"/>
          <p14:tracePt t="51628" x="4243388" y="3303588"/>
          <p14:tracePt t="51635" x="4267200" y="3290888"/>
          <p14:tracePt t="51643" x="4303713" y="3230563"/>
          <p14:tracePt t="51652" x="4314825" y="3219450"/>
          <p14:tracePt t="51659" x="4351338" y="3219450"/>
          <p14:tracePt t="51755" x="4387850" y="3219450"/>
          <p14:tracePt t="51763" x="4400550" y="3219450"/>
          <p14:tracePt t="51803" x="4424363" y="3219450"/>
          <p14:tracePt t="51819" x="4448175" y="3219450"/>
          <p14:tracePt t="51827" x="4471988" y="3219450"/>
          <p14:tracePt t="51843" x="4484688" y="3219450"/>
          <p14:tracePt t="51883" x="4532313" y="3219450"/>
          <p14:tracePt t="51890" x="4545013" y="3219450"/>
          <p14:tracePt t="51900" x="4641850" y="3279775"/>
          <p14:tracePt t="51907" x="4652963" y="3327400"/>
          <p14:tracePt t="51915" x="4665663" y="3375025"/>
          <p14:tracePt t="51924" x="4665663" y="3387725"/>
          <p14:tracePt t="51931" x="4689475" y="3411538"/>
          <p14:tracePt t="51940" x="4737100" y="3471863"/>
          <p14:tracePt t="51947" x="4760913" y="3484563"/>
          <p14:tracePt t="51955" x="4870450" y="3521075"/>
          <p14:tracePt t="51962" x="4870450" y="3532188"/>
          <p14:tracePt t="51970" x="4906963" y="3556000"/>
          <p14:tracePt t="51986" x="4918075" y="3568700"/>
          <p14:tracePt t="52002" x="4918075" y="3579813"/>
          <p14:tracePt t="52010" x="4930775" y="3592513"/>
          <p14:tracePt t="52018" x="4930775" y="3605213"/>
          <p14:tracePt t="52026" x="4930775" y="3616325"/>
          <p14:tracePt t="52034" x="4930775" y="3640138"/>
          <p14:tracePt t="52042" x="4930775" y="3665538"/>
          <p14:tracePt t="52050" x="4930775" y="3700463"/>
          <p14:tracePt t="52058" x="4930775" y="3725863"/>
          <p14:tracePt t="52066" x="4930775" y="3773488"/>
          <p14:tracePt t="52074" x="4918075" y="3797300"/>
          <p14:tracePt t="52082" x="4894263" y="3821113"/>
          <p14:tracePt t="52131" x="4894263" y="3881438"/>
          <p14:tracePt t="52140" x="4881563" y="3941763"/>
          <p14:tracePt t="52147" x="4870450" y="3967163"/>
          <p14:tracePt t="52157" x="4821238" y="4014788"/>
          <p14:tracePt t="52163" x="4821238" y="4025900"/>
          <p14:tracePt t="52173" x="4821238" y="4038600"/>
          <p14:tracePt t="52203" x="4786313" y="4038600"/>
          <p14:tracePt t="52211" x="4786313" y="4051300"/>
          <p14:tracePt t="52219" x="4786313" y="4062413"/>
          <p14:tracePt t="52227" x="4773613" y="4086225"/>
          <p14:tracePt t="52235" x="4713288" y="4098925"/>
          <p14:tracePt t="52243" x="4689475" y="4098925"/>
          <p14:tracePt t="52259" x="4676775" y="4098925"/>
          <p14:tracePt t="52267" x="4665663" y="4098925"/>
          <p14:tracePt t="52283" x="4629150" y="4122738"/>
          <p14:tracePt t="52347" x="4616450" y="4135438"/>
          <p14:tracePt t="52379" x="4616450" y="4146550"/>
          <p14:tracePt t="52387" x="4605338" y="4122738"/>
          <p14:tracePt t="52396" x="4581525" y="4111625"/>
          <p14:tracePt t="52428" x="4568825" y="4098925"/>
          <p14:tracePt t="53355" x="4556125" y="4098925"/>
          <p14:tracePt t="53397" x="4545013" y="4098925"/>
          <p14:tracePt t="53491" x="4532313" y="4098925"/>
          <p14:tracePt t="53523" x="4495800" y="4062413"/>
          <p14:tracePt t="53531" x="4484688" y="4051300"/>
          <p14:tracePt t="53539" x="4484688" y="4014788"/>
          <p14:tracePt t="53651" x="4471988" y="3978275"/>
          <p14:tracePt t="53660" x="4471988" y="3954463"/>
          <p14:tracePt t="53731" x="4471988" y="3930650"/>
          <p14:tracePt t="53739" x="4471988" y="3881438"/>
          <p14:tracePt t="53747" x="4471988" y="3857625"/>
          <p14:tracePt t="53756" x="4448175" y="3821113"/>
          <p14:tracePt t="53773" x="4448175" y="3760788"/>
          <p14:tracePt t="53787" x="4460875" y="3713163"/>
          <p14:tracePt t="53796" x="4471988" y="3689350"/>
          <p14:tracePt t="53803" x="4484688" y="3665538"/>
          <p14:tracePt t="53813" x="4495800" y="3652838"/>
          <p14:tracePt t="53819" x="4508500" y="3629025"/>
          <p14:tracePt t="53828" x="4532313" y="3605213"/>
          <p14:tracePt t="53835" x="4532313" y="3556000"/>
          <p14:tracePt t="53844" x="4568825" y="3532188"/>
          <p14:tracePt t="53851" x="4592638" y="3508375"/>
          <p14:tracePt t="53867" x="4629150" y="3471863"/>
          <p14:tracePt t="53876" x="4641850" y="3460750"/>
          <p14:tracePt t="53883" x="4665663" y="3435350"/>
          <p14:tracePt t="53891" x="4689475" y="3411538"/>
          <p14:tracePt t="53906" x="4713288" y="3387725"/>
          <p14:tracePt t="53914" x="4725988" y="3375025"/>
          <p14:tracePt t="53922" x="4737100" y="3375025"/>
          <p14:tracePt t="53938" x="4773613" y="3351213"/>
          <p14:tracePt t="53955" x="4810125" y="3314700"/>
          <p14:tracePt t="53962" x="4857750" y="3254375"/>
          <p14:tracePt t="53970" x="4870450" y="3243263"/>
          <p14:tracePt t="53978" x="4918075" y="3194050"/>
          <p14:tracePt t="53986" x="4930775" y="3194050"/>
          <p14:tracePt t="53994" x="4954588" y="3194050"/>
          <p14:tracePt t="54002" x="5014913" y="3122613"/>
          <p14:tracePt t="54010" x="5051425" y="3109913"/>
          <p14:tracePt t="54018" x="5062538" y="3109913"/>
          <p14:tracePt t="54026" x="5086350" y="3109913"/>
          <p14:tracePt t="54034" x="5099050" y="3109913"/>
          <p14:tracePt t="54099" x="5111750" y="3122613"/>
          <p14:tracePt t="54106" x="5122863" y="3182938"/>
          <p14:tracePt t="54115" x="5086350" y="3267075"/>
          <p14:tracePt t="54124" x="5075238" y="3351213"/>
          <p14:tracePt t="54131" x="5051425" y="3460750"/>
          <p14:tracePt t="54140" x="5051425" y="3544888"/>
          <p14:tracePt t="54147" x="5051425" y="3579813"/>
          <p14:tracePt t="54157" x="5002213" y="3665538"/>
          <p14:tracePt t="54163" x="4978400" y="3773488"/>
          <p14:tracePt t="54174" x="4978400" y="3786188"/>
          <p14:tracePt t="54179" x="4954588" y="3786188"/>
          <p14:tracePt t="54187" x="4954588" y="3797300"/>
          <p14:tracePt t="54197" x="4954588" y="3821113"/>
          <p14:tracePt t="54203" x="4941888" y="3846513"/>
          <p14:tracePt t="54211" x="4918075" y="3870325"/>
          <p14:tracePt t="54230" x="4894263" y="3870325"/>
          <p14:tracePt t="54234" x="4870450" y="3917950"/>
          <p14:tracePt t="54244" x="4786313" y="3930650"/>
          <p14:tracePt t="54250" x="4749800" y="3930650"/>
          <p14:tracePt t="54260" x="4713288" y="3941763"/>
          <p14:tracePt t="54275" x="4616450" y="3941763"/>
          <p14:tracePt t="54283" x="4605338" y="3954463"/>
          <p14:tracePt t="54291" x="4581525" y="3978275"/>
          <p14:tracePt t="54763" x="4581525" y="3967163"/>
          <p14:tracePt t="54827" x="4581525" y="3941763"/>
          <p14:tracePt t="54939" x="4568825" y="3941763"/>
          <p14:tracePt t="54947" x="4568825" y="3967163"/>
          <p14:tracePt t="54956" x="4556125" y="3990975"/>
          <p14:tracePt t="54964" x="4545013" y="3990975"/>
          <p14:tracePt t="54987" x="4521200" y="4002088"/>
          <p14:tracePt t="54995" x="4471988" y="4002088"/>
          <p14:tracePt t="55051" x="4460875" y="4014788"/>
          <p14:tracePt t="55059" x="4448175" y="4014788"/>
          <p14:tracePt t="55067" x="4435475" y="4014788"/>
          <p14:tracePt t="55074" x="4400550" y="4014788"/>
          <p14:tracePt t="55083" x="4387850" y="4014788"/>
          <p14:tracePt t="55091" x="4340225" y="4014788"/>
          <p14:tracePt t="55099" x="4327525" y="4014788"/>
          <p14:tracePt t="55108" x="4303713" y="4014788"/>
          <p14:tracePt t="55117" x="4267200" y="4014788"/>
          <p14:tracePt t="55124" x="4256088" y="4014788"/>
          <p14:tracePt t="55181" x="4243388" y="4014788"/>
          <p14:tracePt t="55211" x="4206875" y="3967163"/>
          <p14:tracePt t="55267" x="4206875" y="3954463"/>
          <p14:tracePt t="55307" x="4206875" y="3930650"/>
          <p14:tracePt t="55780" x="4206875" y="3917950"/>
          <p14:tracePt t="55820" x="4206875" y="3894138"/>
          <p14:tracePt t="55883" x="4206875" y="3870325"/>
          <p14:tracePt t="55947" x="4206875" y="3857625"/>
          <p14:tracePt t="55956" x="4195763" y="3857625"/>
          <p14:tracePt t="55963" x="4159250" y="3857625"/>
          <p14:tracePt t="55972" x="4135438" y="3870325"/>
          <p14:tracePt t="55980" x="4086225" y="3870325"/>
          <p14:tracePt t="55987" x="4075113" y="3870325"/>
          <p14:tracePt t="56005" x="4062413" y="3870325"/>
          <p14:tracePt t="56235" x="4086225" y="3870325"/>
          <p14:tracePt t="56251" x="4135438" y="3870325"/>
          <p14:tracePt t="56275" x="4159250" y="3881438"/>
          <p14:tracePt t="56451" x="4146550" y="3917950"/>
          <p14:tracePt t="56475" x="4135438" y="3930650"/>
          <p14:tracePt t="56491" x="4110038" y="3930650"/>
          <p14:tracePt t="56555" x="4098925" y="3930650"/>
          <p14:tracePt t="56595" x="4122738" y="3917950"/>
          <p14:tracePt t="56619" x="4135438" y="3917950"/>
          <p14:tracePt t="56651" x="4159250" y="3917950"/>
          <p14:tracePt t="56675" x="4195763" y="3894138"/>
          <p14:tracePt t="56715" x="4206875" y="3881438"/>
          <p14:tracePt t="56723" x="4206875" y="3846513"/>
          <p14:tracePt t="57204" x="4206875" y="3821113"/>
          <p14:tracePt t="57211" x="4219575" y="3810000"/>
          <p14:tracePt t="61795" x="4219575" y="3821113"/>
          <p14:tracePt t="61803" x="4243388" y="3846513"/>
          <p14:tracePt t="61811" x="4279900" y="3870325"/>
          <p14:tracePt t="61829" x="4279900" y="3881438"/>
          <p14:tracePt t="61835" x="4279900" y="3917950"/>
          <p14:tracePt t="61843" x="4279900" y="3930650"/>
          <p14:tracePt t="61858" x="4279900" y="3967163"/>
          <p14:tracePt t="61882" x="4303713" y="4051300"/>
          <p14:tracePt t="61892" x="4303713" y="4062413"/>
          <p14:tracePt t="61908" x="4303713" y="4075113"/>
          <p14:tracePt t="61912" x="4303713" y="4086225"/>
          <p14:tracePt t="61931" x="4314825" y="4098925"/>
          <p14:tracePt t="61955" x="4291013" y="4135438"/>
          <p14:tracePt t="61964" x="4267200" y="4232275"/>
          <p14:tracePt t="61974" x="4256088" y="4364038"/>
          <p14:tracePt t="61979" x="4183063" y="4437063"/>
          <p14:tracePt t="61987" x="4146550" y="4545013"/>
          <p14:tracePt t="61995" x="4075113" y="4641850"/>
          <p14:tracePt t="62003" x="4062413" y="4678363"/>
          <p14:tracePt t="62012" x="4062413" y="4725988"/>
          <p14:tracePt t="62019" x="4025900" y="4738688"/>
          <p14:tracePt t="62034" x="4014788" y="4762500"/>
          <p14:tracePt t="62042" x="4002088" y="4762500"/>
          <p14:tracePt t="62050" x="3917950" y="4786313"/>
          <p14:tracePt t="62058" x="3833813" y="4846638"/>
          <p14:tracePt t="62066" x="3663950" y="4930775"/>
          <p14:tracePt t="62076" x="3652838" y="4967288"/>
          <p14:tracePt t="62082" x="3543300" y="5003800"/>
          <p14:tracePt t="62090" x="3411538" y="5027613"/>
          <p14:tracePt t="62098" x="3375025" y="5014913"/>
          <p14:tracePt t="62106" x="3375025" y="4978400"/>
          <p14:tracePt t="62130" x="3375025" y="5003800"/>
          <p14:tracePt t="62138" x="3351213" y="4978400"/>
          <p14:tracePt t="62146" x="3314700" y="4943475"/>
          <p14:tracePt t="62155" x="3182938" y="4883150"/>
          <p14:tracePt t="62162" x="3049588" y="4883150"/>
          <p14:tracePt t="62170" x="2941638" y="4894263"/>
          <p14:tracePt t="62178" x="2857500" y="4894263"/>
          <p14:tracePt t="62186" x="2797175" y="4930775"/>
          <p14:tracePt t="62194" x="2736850" y="4954588"/>
          <p14:tracePt t="62202" x="2736850" y="4967288"/>
          <p14:tracePt t="62210" x="2676525" y="5014913"/>
          <p14:tracePt t="62218" x="2652713" y="5051425"/>
          <p14:tracePt t="62226" x="2640013" y="5075238"/>
          <p14:tracePt t="62234" x="2603500" y="5075238"/>
          <p14:tracePt t="62242" x="2592388" y="5099050"/>
          <p14:tracePt t="62250" x="2579688" y="5111750"/>
          <p14:tracePt t="62258" x="2555875" y="5124450"/>
          <p14:tracePt t="62266" x="2482850" y="5148263"/>
          <p14:tracePt t="62274" x="2362200" y="5195888"/>
          <p14:tracePt t="62282" x="2327275" y="5195888"/>
          <p14:tracePt t="62290" x="2301875" y="5219700"/>
          <p14:tracePt t="62298" x="2266950" y="5256213"/>
          <p14:tracePt t="62306" x="2206625" y="5303838"/>
          <p14:tracePt t="62315" x="2206625" y="5329238"/>
          <p14:tracePt t="62322" x="2181225" y="5376863"/>
          <p14:tracePt t="62330" x="2036763" y="5389563"/>
          <p14:tracePt t="62338" x="2012950" y="5437188"/>
          <p14:tracePt t="62346" x="1965325" y="5400675"/>
          <p14:tracePt t="62355" x="1941513" y="5413375"/>
          <p14:tracePt t="62362" x="1941513" y="5473700"/>
          <p14:tracePt t="62378" x="1941513" y="5484813"/>
          <p14:tracePt t="62386" x="1881188" y="5484813"/>
          <p14:tracePt t="62394" x="1831975" y="5473700"/>
          <p14:tracePt t="62402" x="1795463" y="5461000"/>
          <p14:tracePt t="62410" x="1711325" y="5461000"/>
          <p14:tracePt t="62418" x="1676400" y="5461000"/>
          <p14:tracePt t="62426" x="1663700" y="5473700"/>
          <p14:tracePt t="62434" x="1639888" y="5484813"/>
          <p14:tracePt t="62442" x="1616075" y="5484813"/>
          <p14:tracePt t="62450" x="1603375" y="5484813"/>
          <p14:tracePt t="62458" x="1530350" y="5484813"/>
          <p14:tracePt t="62466" x="1530350" y="5510213"/>
          <p14:tracePt t="62498" x="1506538" y="5510213"/>
          <p14:tracePt t="62523" x="1495425" y="5510213"/>
          <p14:tracePt t="62555" x="1435100" y="5521325"/>
          <p14:tracePt t="62572" x="1435100" y="5534025"/>
          <p14:tracePt t="62579" x="1385888" y="5534025"/>
          <p14:tracePt t="62603" x="1362075" y="5534025"/>
          <p14:tracePt t="62611" x="1349375" y="5534025"/>
          <p14:tracePt t="62627" x="1277938" y="5545138"/>
          <p14:tracePt t="62635" x="1301750" y="5557838"/>
          <p14:tracePt t="62651" x="1314450" y="5557838"/>
          <p14:tracePt t="62660" x="1301750" y="5557838"/>
          <p14:tracePt t="62715" x="1290638" y="5534025"/>
          <p14:tracePt t="62723" x="1241425" y="5534025"/>
          <p14:tracePt t="62731" x="1217613" y="5534025"/>
          <p14:tracePt t="62740" x="1133475" y="5521325"/>
          <p14:tracePt t="62747" x="1084263" y="5534025"/>
          <p14:tracePt t="62756" x="1060450" y="5545138"/>
          <p14:tracePt t="62764" x="1036638" y="5581650"/>
          <p14:tracePt t="62774" x="1000125" y="5654675"/>
          <p14:tracePt t="62779" x="963613" y="5654675"/>
          <p14:tracePt t="62883" x="939800" y="5678488"/>
          <p14:tracePt t="62891" x="928688" y="5702300"/>
          <p14:tracePt t="62901" x="844550" y="5726113"/>
          <p14:tracePt t="62908" x="795338" y="5762625"/>
          <p14:tracePt t="63051" x="784225" y="5775325"/>
          <p14:tracePt t="63059" x="771525" y="5775325"/>
          <p14:tracePt t="63067" x="771525" y="5749925"/>
          <p14:tracePt t="63075" x="784225" y="5702300"/>
          <p14:tracePt t="63195" x="784225" y="5689600"/>
          <p14:tracePt t="63219" x="784225" y="5654675"/>
          <p14:tracePt t="63243" x="784225" y="5630863"/>
          <p14:tracePt t="63267" x="795338" y="5630863"/>
          <p14:tracePt t="63483" x="795338" y="5641975"/>
          <p14:tracePt t="63507" x="795338" y="5630863"/>
          <p14:tracePt t="63555" x="795338" y="5618163"/>
          <p14:tracePt t="63683" x="808038" y="5618163"/>
          <p14:tracePt t="63691" x="808038" y="5630863"/>
          <p14:tracePt t="63723" x="808038" y="5618163"/>
          <p14:tracePt t="63755" x="808038" y="5605463"/>
          <p14:tracePt t="63867" x="808038" y="5594350"/>
          <p14:tracePt t="63883" x="844550" y="5581650"/>
          <p14:tracePt t="63891" x="904875" y="5581650"/>
          <p14:tracePt t="63908" x="1023938" y="5581650"/>
          <p14:tracePt t="63915" x="1049338" y="5570538"/>
          <p14:tracePt t="63924" x="1133475" y="5521325"/>
          <p14:tracePt t="63931" x="1193800" y="5521325"/>
          <p14:tracePt t="63940" x="1204913" y="5521325"/>
          <p14:tracePt t="63947" x="1204913" y="5534025"/>
          <p14:tracePt t="63957" x="1204913" y="5570538"/>
          <p14:tracePt t="63963" x="1204913" y="5534025"/>
          <p14:tracePt t="63974" x="1265238" y="5510213"/>
          <p14:tracePt t="63979" x="1277938" y="5510213"/>
          <p14:tracePt t="63987" x="1349375" y="5510213"/>
          <p14:tracePt t="64059" x="1349375" y="5521325"/>
          <p14:tracePt t="64067" x="1349375" y="5557838"/>
          <p14:tracePt t="64075" x="1385888" y="5557838"/>
          <p14:tracePt t="64084" x="1446213" y="5557838"/>
          <p14:tracePt t="64091" x="1530350" y="5581650"/>
          <p14:tracePt t="64099" x="1566863" y="5605463"/>
          <p14:tracePt t="64107" x="1687513" y="5581650"/>
          <p14:tracePt t="64115" x="1676400" y="5594350"/>
          <p14:tracePt t="64139" x="1663700" y="5594350"/>
          <p14:tracePt t="64147" x="1639888" y="5618163"/>
          <p14:tracePt t="64211" x="1639888" y="5630863"/>
          <p14:tracePt t="64219" x="1651000" y="5654675"/>
          <p14:tracePt t="64227" x="1651000" y="5665788"/>
          <p14:tracePt t="64243" x="1651000" y="5689600"/>
          <p14:tracePt t="64251" x="1676400" y="5689600"/>
          <p14:tracePt t="64259" x="1676400" y="5702300"/>
          <p14:tracePt t="64267" x="1687513" y="5715000"/>
          <p14:tracePt t="64274" x="1687513" y="5702300"/>
          <p14:tracePt t="64284" x="1676400" y="5689600"/>
          <p14:tracePt t="64323" x="1676400" y="5702300"/>
          <p14:tracePt t="64331" x="1700213" y="5702300"/>
          <p14:tracePt t="64340" x="1711325" y="5702300"/>
          <p14:tracePt t="64347" x="1747838" y="5702300"/>
          <p14:tracePt t="64357" x="1820863" y="5702300"/>
          <p14:tracePt t="64363" x="1905000" y="5715000"/>
          <p14:tracePt t="64373" x="1952625" y="5726113"/>
          <p14:tracePt t="64379" x="2109788" y="5726113"/>
          <p14:tracePt t="64387" x="2193925" y="5726113"/>
          <p14:tracePt t="64395" x="2254250" y="5726113"/>
          <p14:tracePt t="64404" x="2278063" y="5726113"/>
          <p14:tracePt t="64411" x="2266950" y="5775325"/>
          <p14:tracePt t="64419" x="2314575" y="5775325"/>
          <p14:tracePt t="64435" x="2338388" y="5775325"/>
          <p14:tracePt t="64443" x="2446338" y="5749925"/>
          <p14:tracePt t="64451" x="2471738" y="5738813"/>
          <p14:tracePt t="64468" x="2532063" y="5715000"/>
          <p14:tracePt t="64474" x="2543175" y="5715000"/>
          <p14:tracePt t="64483" x="2627313" y="5678488"/>
          <p14:tracePt t="64490" x="2784475" y="5678488"/>
          <p14:tracePt t="64498" x="2892425" y="5678488"/>
          <p14:tracePt t="64506" x="2989263" y="5678488"/>
          <p14:tracePt t="64514" x="3159125" y="5641975"/>
          <p14:tracePt t="64522" x="3243263" y="5630863"/>
          <p14:tracePt t="64530" x="3267075" y="5630863"/>
          <p14:tracePt t="64538" x="3351213" y="5581650"/>
          <p14:tracePt t="64546" x="3508375" y="5557838"/>
          <p14:tracePt t="64555" x="3640138" y="5534025"/>
          <p14:tracePt t="64562" x="3652838" y="5534025"/>
          <p14:tracePt t="64611" x="3676650" y="5510213"/>
          <p14:tracePt t="64619" x="3700463" y="5534025"/>
          <p14:tracePt t="64627" x="3713163" y="5534025"/>
          <p14:tracePt t="64635" x="3749675" y="5521325"/>
          <p14:tracePt t="64650" x="3760788" y="5521325"/>
          <p14:tracePt t="64682" x="3760788" y="5570538"/>
          <p14:tracePt t="64690" x="3760788" y="5581650"/>
          <p14:tracePt t="65051" x="3833813" y="5557838"/>
          <p14:tracePt t="65059" x="3954463" y="5557838"/>
          <p14:tracePt t="65067" x="4110038" y="5557838"/>
          <p14:tracePt t="65074" x="4243388" y="5557838"/>
          <p14:tracePt t="65083" x="4267200" y="5557838"/>
          <p14:tracePt t="65099" x="4291013" y="5545138"/>
          <p14:tracePt t="65107" x="4340225" y="5570538"/>
          <p14:tracePt t="65115" x="4435475" y="5557838"/>
          <p14:tracePt t="65124" x="4484688" y="5534025"/>
          <p14:tracePt t="65131" x="4581525" y="5497513"/>
          <p14:tracePt t="65140" x="4676775" y="5449888"/>
          <p14:tracePt t="65148" x="4689475" y="5424488"/>
          <p14:tracePt t="65157" x="4725988" y="5400675"/>
          <p14:tracePt t="65165" x="4749800" y="5389563"/>
          <p14:tracePt t="65173" x="4857750" y="5389563"/>
          <p14:tracePt t="65187" x="4894263" y="5376863"/>
          <p14:tracePt t="65572" x="4918075" y="5376863"/>
          <p14:tracePt t="65579" x="4930775" y="5376863"/>
          <p14:tracePt t="65588" x="4967288" y="5376863"/>
          <p14:tracePt t="65595" x="5014913" y="5376863"/>
          <p14:tracePt t="65611" x="5038725" y="5376863"/>
          <p14:tracePt t="65627" x="5051425" y="5400675"/>
          <p14:tracePt t="65635" x="5075238" y="5437188"/>
          <p14:tracePt t="65644" x="5086350" y="5437188"/>
          <p14:tracePt t="65651" x="5111750" y="5437188"/>
          <p14:tracePt t="65659" x="5195888" y="5497513"/>
          <p14:tracePt t="65667" x="5232400" y="5510213"/>
          <p14:tracePt t="65675" x="5400675" y="5581650"/>
          <p14:tracePt t="65683" x="5437188" y="5594350"/>
          <p14:tracePt t="65690" x="5568950" y="5641975"/>
          <p14:tracePt t="65698" x="5629275" y="5678488"/>
          <p14:tracePt t="65705" x="5713413" y="5689600"/>
          <p14:tracePt t="65714" x="5738813" y="5726113"/>
          <p14:tracePt t="65722" x="5762625" y="5749925"/>
          <p14:tracePt t="65730" x="5786438" y="5749925"/>
          <p14:tracePt t="65738" x="5846763" y="5762625"/>
          <p14:tracePt t="65746" x="5883275" y="5799138"/>
          <p14:tracePt t="65755" x="5907088" y="5810250"/>
          <p14:tracePt t="65762" x="5943600" y="5822950"/>
          <p14:tracePt t="65778" x="5943600" y="5810250"/>
          <p14:tracePt t="65821" x="5943600" y="5835650"/>
          <p14:tracePt t="65883" x="5943600" y="5870575"/>
          <p14:tracePt t="65899" x="5943600" y="5895975"/>
          <p14:tracePt t="65909" x="5943600" y="5919788"/>
          <p14:tracePt t="65915" x="5943600" y="5930900"/>
          <p14:tracePt t="66155" x="5943600" y="5967413"/>
          <p14:tracePt t="66163" x="5943600" y="5980113"/>
          <p14:tracePt t="66179" x="5930900" y="6003925"/>
          <p14:tracePt t="66195" x="5907088" y="6027738"/>
          <p14:tracePt t="66203" x="5907088" y="6040438"/>
          <p14:tracePt t="66211" x="5883275" y="6076950"/>
          <p14:tracePt t="66219" x="5883275" y="6100763"/>
          <p14:tracePt t="66227" x="5870575" y="6135688"/>
          <p14:tracePt t="66235" x="5857875" y="6172200"/>
          <p14:tracePt t="66243" x="5846763" y="6196013"/>
          <p14:tracePt t="66251" x="5822950" y="6232525"/>
          <p14:tracePt t="66259" x="5822950" y="6256338"/>
          <p14:tracePt t="66267" x="5786438" y="6316663"/>
          <p14:tracePt t="66307" x="5773738" y="6342063"/>
          <p14:tracePt t="66315" x="5773738" y="6376988"/>
          <p14:tracePt t="66323" x="5749925" y="6413500"/>
          <p14:tracePt t="66331" x="5738813" y="6413500"/>
          <p14:tracePt t="66340" x="5713413" y="6450013"/>
          <p14:tracePt t="66347" x="5689600" y="6450013"/>
          <p14:tracePt t="66363" x="5678488" y="6450013"/>
          <p14:tracePt t="66374" x="5653088" y="6450013"/>
          <p14:tracePt t="66387" x="5641975" y="6462713"/>
          <p14:tracePt t="66396" x="5629275" y="6473825"/>
          <p14:tracePt t="66403" x="5618163" y="6473825"/>
          <p14:tracePt t="66419" x="5605463" y="6497638"/>
          <p14:tracePt t="66435" x="5568950" y="6534150"/>
          <p14:tracePt t="66445" x="5557838" y="6534150"/>
          <p14:tracePt t="66461" x="5545138" y="6546850"/>
          <p14:tracePt t="66466" x="5557838" y="6546850"/>
          <p14:tracePt t="66474" x="5545138" y="6546850"/>
          <p14:tracePt t="66483" x="5557838" y="6570663"/>
          <p14:tracePt t="66635" x="5557838" y="6581775"/>
          <p14:tracePt t="66643" x="5545138" y="6594475"/>
          <p14:tracePt t="66667" x="5545138" y="6607175"/>
          <p14:tracePt t="66755" x="5532438" y="6607175"/>
          <p14:tracePt t="66763" x="5411788" y="6607175"/>
          <p14:tracePt t="66772" x="5400675" y="6607175"/>
          <p14:tracePt t="66779" x="5400675" y="6630988"/>
          <p14:tracePt t="66787" x="5387975" y="6630988"/>
          <p14:tracePt t="66835" x="5340350" y="6667500"/>
          <p14:tracePt t="66851" x="5327650" y="6667500"/>
          <p14:tracePt t="66859" x="5292725" y="6667500"/>
          <p14:tracePt t="66867" x="5280025" y="6691313"/>
          <p14:tracePt t="66908" x="5256213" y="6727825"/>
          <p14:tracePt t="66915" x="5219700" y="6715125"/>
          <p14:tracePt t="66939" x="5195888" y="6715125"/>
          <p14:tracePt t="66947" x="5146675" y="6715125"/>
          <p14:tracePt t="66979" x="5135563" y="6715125"/>
          <p14:tracePt t="66987" x="5135563" y="6727825"/>
          <p14:tracePt t="66995" x="5159375" y="6775450"/>
          <p14:tracePt t="67003" x="5159375" y="6788150"/>
          <p14:tracePt t="67010" x="5159375" y="6775450"/>
          <p14:tracePt t="67018" x="5122863" y="6775450"/>
          <p14:tracePt t="67026" x="5099050" y="6775450"/>
          <p14:tracePt t="67034" x="5099050" y="6788150"/>
          <p14:tracePt t="67042" x="5075238" y="6799263"/>
          <p14:tracePt t="67058" x="5014913" y="6811963"/>
          <p14:tracePt t="67066" x="5002213" y="6823075"/>
          <p14:tracePt t="67075" x="4941888" y="6823075"/>
          <p14:tracePt t="67082" x="4930775" y="6811963"/>
          <p14:tracePt t="67090" x="4870450" y="6799263"/>
          <p14:tracePt t="67098" x="4810125" y="6775450"/>
          <p14:tracePt t="67106" x="4749800" y="6751638"/>
          <p14:tracePt t="67123" x="4749800" y="6738938"/>
          <p14:tracePt t="67131" x="4737100" y="6702425"/>
          <p14:tracePt t="67148" x="4737100" y="6691313"/>
          <p14:tracePt t="67211" x="4725988" y="6678613"/>
          <p14:tracePt t="67267" x="4725988" y="6654800"/>
          <p14:tracePt t="67275" x="4725988" y="6642100"/>
          <p14:tracePt t="67283" x="4725988" y="6594475"/>
          <p14:tracePt t="67291" x="4713288" y="6594475"/>
          <p14:tracePt t="67411" x="4737100" y="6607175"/>
          <p14:tracePt t="67427" x="4737100" y="6594475"/>
          <p14:tracePt t="67467" x="4713288" y="6557963"/>
          <p14:tracePt t="67476" x="4689475" y="6557963"/>
          <p14:tracePt t="67483" x="4676775" y="6557963"/>
          <p14:tracePt t="67513" x="4676775" y="6534150"/>
          <p14:tracePt t="67521" x="4676775" y="6521450"/>
          <p14:tracePt t="67537" x="4676775" y="6497638"/>
          <p14:tracePt t="67556" x="4700588" y="6402388"/>
          <p14:tracePt t="67563" x="4713288" y="6365875"/>
          <p14:tracePt t="67619" x="4713288" y="6316663"/>
          <p14:tracePt t="67651" x="4725988" y="6305550"/>
          <p14:tracePt t="67675" x="4725988" y="6269038"/>
          <p14:tracePt t="67699" x="4725988" y="6256338"/>
          <p14:tracePt t="67715" x="4725988" y="6245225"/>
          <p14:tracePt t="67723" x="4725988" y="6208713"/>
          <p14:tracePt t="67731" x="4725988" y="6184900"/>
          <p14:tracePt t="67739" x="4725988" y="6135688"/>
          <p14:tracePt t="67747" x="4725988" y="6111875"/>
          <p14:tracePt t="67758" x="4725988" y="6088063"/>
          <p14:tracePt t="67774" x="4725988" y="6064250"/>
          <p14:tracePt t="67779" x="4760913" y="6051550"/>
          <p14:tracePt t="67787" x="4786313" y="6027738"/>
          <p14:tracePt t="67798" x="4760913" y="5991225"/>
          <p14:tracePt t="67803" x="4760913" y="5980113"/>
          <p14:tracePt t="67835" x="4810125" y="5956300"/>
          <p14:tracePt t="67844" x="4870450" y="5956300"/>
          <p14:tracePt t="67851" x="4894263" y="5956300"/>
          <p14:tracePt t="67875" x="4906963" y="5919788"/>
          <p14:tracePt t="67891" x="4954588" y="5846763"/>
          <p14:tracePt t="67900" x="4967288" y="5835650"/>
          <p14:tracePt t="67908" x="5002213" y="5835650"/>
          <p14:tracePt t="67922" x="5002213" y="5799138"/>
          <p14:tracePt t="67930" x="4991100" y="5749925"/>
          <p14:tracePt t="67939" x="5027613" y="5702300"/>
          <p14:tracePt t="67946" x="5038725" y="5702300"/>
          <p14:tracePt t="67955" x="5038725" y="5689600"/>
          <p14:tracePt t="67978" x="5038725" y="5702300"/>
          <p14:tracePt t="67995" x="5038725" y="5715000"/>
          <p14:tracePt t="68011" x="5051425" y="5738813"/>
          <p14:tracePt t="68027" x="5051425" y="5786438"/>
          <p14:tracePt t="68035" x="5051425" y="5810250"/>
          <p14:tracePt t="68044" x="5051425" y="5846763"/>
          <p14:tracePt t="68051" x="5075238" y="5859463"/>
          <p14:tracePt t="68083" x="5075238" y="5870575"/>
          <p14:tracePt t="68090" x="5099050" y="5907088"/>
          <p14:tracePt t="68099" x="5099050" y="5883275"/>
          <p14:tracePt t="68107" x="5135563" y="5870575"/>
          <p14:tracePt t="68115" x="5219700" y="5870575"/>
          <p14:tracePt t="68124" x="5267325" y="5943600"/>
          <p14:tracePt t="68140" x="5280025" y="5943600"/>
          <p14:tracePt t="68147" x="5303838" y="5956300"/>
          <p14:tracePt t="68157" x="5327650" y="5980113"/>
          <p14:tracePt t="68180" x="5376863" y="6003925"/>
          <p14:tracePt t="68187" x="5424488" y="6051550"/>
          <p14:tracePt t="68197" x="5448300" y="6076950"/>
          <p14:tracePt t="68203" x="5461000" y="6088063"/>
          <p14:tracePt t="68211" x="5497513" y="6111875"/>
          <p14:tracePt t="68219" x="5521325" y="6148388"/>
          <p14:tracePt t="68227" x="5545138" y="6161088"/>
          <p14:tracePt t="68238" x="5592763" y="6196013"/>
          <p14:tracePt t="68242" x="5641975" y="6208713"/>
          <p14:tracePt t="68250" x="5653088" y="6221413"/>
          <p14:tracePt t="68259" x="5678488" y="6232525"/>
          <p14:tracePt t="68275" x="5689600" y="6269038"/>
          <p14:tracePt t="68282" x="5702300" y="6305550"/>
          <p14:tracePt t="68290" x="5726113" y="6316663"/>
          <p14:tracePt t="68305" x="5762625" y="6329363"/>
          <p14:tracePt t="68314" x="5773738" y="6329363"/>
          <p14:tracePt t="68346" x="5786438" y="6329363"/>
          <p14:tracePt t="68362" x="5797550" y="6342063"/>
          <p14:tracePt t="68373" x="5797550" y="6376988"/>
          <p14:tracePt t="68380" x="5846763" y="6389688"/>
          <p14:tracePt t="68387" x="5857875" y="6402388"/>
          <p14:tracePt t="68404" x="5857875" y="6437313"/>
          <p14:tracePt t="68419" x="5857875" y="6450013"/>
          <p14:tracePt t="68427" x="5857875" y="6462713"/>
          <p14:tracePt t="68435" x="5857875" y="6486525"/>
          <p14:tracePt t="68443" x="5857875" y="6497638"/>
          <p14:tracePt t="68467" x="5857875" y="6510338"/>
          <p14:tracePt t="68474" x="5857875" y="6521450"/>
          <p14:tracePt t="68483" x="5857875" y="6557963"/>
          <p14:tracePt t="68491" x="5822950" y="6570663"/>
          <p14:tracePt t="68499" x="5810250" y="6581775"/>
          <p14:tracePt t="68515" x="5810250" y="6594475"/>
          <p14:tracePt t="68524" x="5762625" y="6607175"/>
          <p14:tracePt t="68531" x="5713413" y="6618288"/>
          <p14:tracePt t="68547" x="5713413" y="6630988"/>
          <p14:tracePt t="68635" x="5713413" y="6642100"/>
          <p14:tracePt t="68707" x="5665788" y="6642100"/>
          <p14:tracePt t="68803" x="5605463" y="6642100"/>
          <p14:tracePt t="68811" x="5568950" y="6630988"/>
          <p14:tracePt t="68819" x="5545138" y="6630988"/>
          <p14:tracePt t="68827" x="5532438" y="6618288"/>
          <p14:tracePt t="68867" x="5532438" y="6607175"/>
          <p14:tracePt t="68891" x="5521325" y="6607175"/>
          <p14:tracePt t="68939" x="5508625" y="6607175"/>
          <p14:tracePt t="68987" x="5508625" y="6618288"/>
          <p14:tracePt t="74651" x="5497513" y="6618288"/>
          <p14:tracePt t="74667" x="5484813" y="6630988"/>
          <p14:tracePt t="75843" x="5472113" y="6630988"/>
          <p14:tracePt t="75979" x="5461000" y="6642100"/>
          <p14:tracePt t="76139" x="5448300" y="6642100"/>
          <p14:tracePt t="76146" x="5411788" y="6642100"/>
          <p14:tracePt t="76156" x="5387975" y="6642100"/>
          <p14:tracePt t="76179" x="5376863" y="6642100"/>
          <p14:tracePt t="76188" x="5364163" y="6642100"/>
          <p14:tracePt t="76204" x="5340350" y="6654800"/>
          <p14:tracePt t="76212" x="5256213" y="6642100"/>
          <p14:tracePt t="76235" x="5256213" y="6607175"/>
          <p14:tracePt t="76244" x="5256213" y="6594475"/>
          <p14:tracePt t="76253" x="5256213" y="6581775"/>
          <p14:tracePt t="76258" x="5256213" y="6546850"/>
          <p14:tracePt t="76283" x="5232400" y="6546850"/>
          <p14:tracePt t="76291" x="5219700" y="6534150"/>
          <p14:tracePt t="76339" x="5207000" y="6521450"/>
          <p14:tracePt t="76347" x="5183188" y="6497638"/>
          <p14:tracePt t="76652" x="5183188" y="6473825"/>
          <p14:tracePt t="76659" x="5207000" y="6426200"/>
          <p14:tracePt t="76683" x="5195888" y="6402388"/>
          <p14:tracePt t="76693" x="5195888" y="6376988"/>
          <p14:tracePt t="76706" x="5195888" y="6353175"/>
          <p14:tracePt t="76715" x="5195888" y="6342063"/>
          <p14:tracePt t="76724" x="5195888" y="6329363"/>
          <p14:tracePt t="76763" x="5195888" y="6316663"/>
          <p14:tracePt t="76827" x="5207000" y="6316663"/>
          <p14:tracePt t="76931" x="5195888" y="6329363"/>
          <p14:tracePt t="77524" x="5207000" y="6329363"/>
          <p14:tracePt t="77530" x="5232400" y="6389688"/>
          <p14:tracePt t="77540" x="5195888" y="6402388"/>
          <p14:tracePt t="77548" x="5172075" y="6402388"/>
          <p14:tracePt t="77603" x="5062538" y="6232525"/>
          <p14:tracePt t="77611" x="5062538" y="6172200"/>
          <p14:tracePt t="77619" x="5086350" y="6148388"/>
          <p14:tracePt t="77627" x="5099050" y="6148388"/>
          <p14:tracePt t="77635" x="5135563" y="6148388"/>
          <p14:tracePt t="77644" x="5135563" y="6111875"/>
          <p14:tracePt t="77731" x="5146675" y="6076950"/>
          <p14:tracePt t="78067" x="5159375" y="6051550"/>
          <p14:tracePt t="78076" x="5159375" y="6027738"/>
          <p14:tracePt t="78083" x="5159375" y="6051550"/>
          <p14:tracePt t="78091" x="5146675" y="6027738"/>
          <p14:tracePt t="78099" x="5135563" y="6016625"/>
          <p14:tracePt t="78107" x="5135563" y="6003925"/>
          <p14:tracePt t="78195" x="5146675" y="6003925"/>
          <p14:tracePt t="78203" x="5159375" y="6003925"/>
          <p14:tracePt t="78213" x="5172075" y="6003925"/>
          <p14:tracePt t="78219" x="5207000" y="5967413"/>
          <p14:tracePt t="78228" x="5232400" y="5943600"/>
          <p14:tracePt t="78235" x="5256213" y="5870575"/>
          <p14:tracePt t="78243" x="5280025" y="5835650"/>
          <p14:tracePt t="78251" x="5292725" y="5822950"/>
          <p14:tracePt t="78259" x="5292725" y="5786438"/>
          <p14:tracePt t="78267" x="5303838" y="5762625"/>
          <p14:tracePt t="78299" x="5303838" y="5749925"/>
          <p14:tracePt t="78379" x="5340350" y="5726113"/>
          <p14:tracePt t="78396" x="5353050" y="5726113"/>
          <p14:tracePt t="78571" x="5353050" y="5738813"/>
          <p14:tracePt t="78603" x="5364163" y="5749925"/>
          <p14:tracePt t="78611" x="5353050" y="5738813"/>
          <p14:tracePt t="78619" x="5316538" y="5738813"/>
          <p14:tracePt t="78667" x="5340350" y="5738813"/>
          <p14:tracePt t="78715" x="5387975" y="5738813"/>
          <p14:tracePt t="78723" x="5400675" y="5738813"/>
          <p14:tracePt t="78787" x="5411788" y="5738813"/>
          <p14:tracePt t="78803" x="5411788" y="5749925"/>
          <p14:tracePt t="79219" x="5411788" y="5786438"/>
          <p14:tracePt t="79251" x="5411788" y="5799138"/>
          <p14:tracePt t="79259" x="5411788" y="5822950"/>
          <p14:tracePt t="79267" x="5411788" y="5835650"/>
          <p14:tracePt t="79285" x="5411788" y="5870575"/>
          <p14:tracePt t="79291" x="5400675" y="5883275"/>
          <p14:tracePt t="79299" x="5387975" y="5907088"/>
          <p14:tracePt t="79308" x="5387975" y="5930900"/>
          <p14:tracePt t="79316" x="5411788" y="5943600"/>
          <p14:tracePt t="79324" x="5437188" y="5956300"/>
          <p14:tracePt t="79340" x="5448300" y="5956300"/>
          <p14:tracePt t="79349" x="5448300" y="5980113"/>
          <p14:tracePt t="79357" x="5437188" y="6064250"/>
          <p14:tracePt t="79363" x="5437188" y="6111875"/>
          <p14:tracePt t="79373" x="5472113" y="6148388"/>
          <p14:tracePt t="79379" x="5461000" y="6184900"/>
          <p14:tracePt t="79387" x="5448300" y="6245225"/>
          <p14:tracePt t="79395" x="5437188" y="6269038"/>
          <p14:tracePt t="79403" x="5437188" y="6365875"/>
          <p14:tracePt t="79411" x="5437188" y="6413500"/>
          <p14:tracePt t="79419" x="5411788" y="6437313"/>
          <p14:tracePt t="79428" x="5411788" y="6473825"/>
          <p14:tracePt t="79434" x="5437188" y="6546850"/>
          <p14:tracePt t="79442" x="5437188" y="6607175"/>
          <p14:tracePt t="79458" x="5472113" y="6642100"/>
          <p14:tracePt t="79466" x="5472113" y="6630988"/>
          <p14:tracePt t="79474" x="5472113" y="6618288"/>
          <p14:tracePt t="79506" x="5472113" y="6607175"/>
          <p14:tracePt t="79514" x="5448300" y="6607175"/>
          <p14:tracePt t="79522" x="5448300" y="6557963"/>
          <p14:tracePt t="79620" x="5424488" y="6557963"/>
          <p14:tracePt t="79627" x="5400675" y="6546850"/>
          <p14:tracePt t="79643" x="5316538" y="6521450"/>
          <p14:tracePt t="79684" x="5303838" y="6510338"/>
          <p14:tracePt t="79707" x="5292725" y="6510338"/>
          <p14:tracePt t="79723" x="5280025" y="6497638"/>
          <p14:tracePt t="79738" x="5280025" y="6486525"/>
          <p14:tracePt t="79754" x="5280025" y="6450013"/>
          <p14:tracePt t="79762" x="5267325" y="6450013"/>
          <p14:tracePt t="79803" x="5256213" y="6426200"/>
          <p14:tracePt t="79811" x="5256213" y="6413500"/>
          <p14:tracePt t="79843" x="5256213" y="6376988"/>
          <p14:tracePt t="79875" x="5256213" y="6316663"/>
          <p14:tracePt t="79883" x="5280025" y="6316663"/>
          <p14:tracePt t="79955" x="5280025" y="6305550"/>
          <p14:tracePt t="80259" x="5280025" y="6292850"/>
          <p14:tracePt t="80459" x="5195888" y="6292850"/>
          <p14:tracePt t="80475" x="5122863" y="6256338"/>
          <p14:tracePt t="80483" x="5122863" y="6245225"/>
          <p14:tracePt t="80659" x="5062538" y="6245225"/>
          <p14:tracePt t="80667" x="5111750" y="6221413"/>
          <p14:tracePt t="80811" x="5111750" y="6232525"/>
          <p14:tracePt t="80819" x="5159375" y="6221413"/>
          <p14:tracePt t="80827" x="5172075" y="6172200"/>
          <p14:tracePt t="80867" x="5172075" y="6161088"/>
          <p14:tracePt t="80915" x="5172075" y="6124575"/>
          <p14:tracePt t="80923" x="5172075" y="6111875"/>
          <p14:tracePt t="80939" x="5183188" y="6051550"/>
          <p14:tracePt t="80948" x="5183188" y="6040438"/>
          <p14:tracePt t="80956" x="5183188" y="6016625"/>
          <p14:tracePt t="81115" x="5195888" y="6016625"/>
          <p14:tracePt t="81123" x="5207000" y="6003925"/>
          <p14:tracePt t="81139" x="5232400" y="5980113"/>
          <p14:tracePt t="81148" x="5243513" y="5980113"/>
          <p14:tracePt t="81156" x="5243513" y="5930900"/>
          <p14:tracePt t="81174" x="5207000" y="5943600"/>
          <p14:tracePt t="81180" x="5207000" y="5919788"/>
          <p14:tracePt t="81187" x="5232400" y="5919788"/>
          <p14:tracePt t="81196" x="5280025" y="5907088"/>
          <p14:tracePt t="81244" x="5303838" y="5859463"/>
          <p14:tracePt t="81252" x="5316538" y="5846763"/>
          <p14:tracePt t="81258" x="5316538" y="5810250"/>
          <p14:tracePt t="81267" x="5316538" y="5799138"/>
          <p14:tracePt t="81363" x="5353050" y="5786438"/>
          <p14:tracePt t="81395" x="5364163" y="5786438"/>
          <p14:tracePt t="81418" x="5387975" y="5786438"/>
          <p14:tracePt t="81451" x="5400675" y="5786438"/>
          <p14:tracePt t="81459" x="5400675" y="5775325"/>
          <p14:tracePt t="81483" x="5400675" y="5786438"/>
          <p14:tracePt t="81523" x="5400675" y="5822950"/>
          <p14:tracePt t="81531" x="5411788" y="5822950"/>
          <p14:tracePt t="81540" x="5424488" y="5846763"/>
          <p14:tracePt t="81547" x="5437188" y="5883275"/>
          <p14:tracePt t="81557" x="5461000" y="5895975"/>
          <p14:tracePt t="81573" x="5472113" y="5907088"/>
          <p14:tracePt t="81579" x="5472113" y="5919788"/>
          <p14:tracePt t="81619" x="5472113" y="5930900"/>
          <p14:tracePt t="81651" x="5472113" y="5980113"/>
          <p14:tracePt t="81659" x="5472113" y="6003925"/>
          <p14:tracePt t="81667" x="5472113" y="6027738"/>
          <p14:tracePt t="81675" x="5484813" y="6027738"/>
          <p14:tracePt t="81683" x="5484813" y="6040438"/>
          <p14:tracePt t="81693" x="5497513" y="6051550"/>
          <p14:tracePt t="81787" x="5497513" y="6064250"/>
          <p14:tracePt t="81827" x="5484813" y="6064250"/>
          <p14:tracePt t="81860" x="5472113" y="6064250"/>
          <p14:tracePt t="82051" x="5472113" y="6088063"/>
          <p14:tracePt t="82060" x="5461000" y="6111875"/>
          <p14:tracePt t="82067" x="5448300" y="6111875"/>
          <p14:tracePt t="82099" x="5424488" y="6111875"/>
          <p14:tracePt t="82123" x="5400675" y="6111875"/>
          <p14:tracePt t="82131" x="5340350" y="6111875"/>
          <p14:tracePt t="82139" x="5327650" y="6111875"/>
          <p14:tracePt t="82147" x="5303838" y="6111875"/>
          <p14:tracePt t="82179" x="5280025" y="6111875"/>
          <p14:tracePt t="82187" x="5256213" y="6124575"/>
          <p14:tracePt t="82243" x="5243513" y="6124575"/>
          <p14:tracePt t="82292" x="5232400" y="6124575"/>
          <p14:tracePt t="82306" x="5219700" y="6124575"/>
          <p14:tracePt t="82323" x="5207000" y="6124575"/>
          <p14:tracePt t="82331" x="5195888" y="6124575"/>
          <p14:tracePt t="82371" x="5183188" y="6124575"/>
          <p14:tracePt t="82419" x="5172075" y="6124575"/>
          <p14:tracePt t="82467" x="5159375" y="6124575"/>
          <p14:tracePt t="82499" x="5146675" y="6135688"/>
          <p14:tracePt t="82515" x="5146675" y="6148388"/>
          <p14:tracePt t="82564" x="5135563" y="6161088"/>
          <p14:tracePt t="82579" x="5135563" y="6172200"/>
          <p14:tracePt t="82707" x="5111750" y="6184900"/>
          <p14:tracePt t="82715" x="5111750" y="6208713"/>
          <p14:tracePt t="82749" x="5099050" y="6208713"/>
          <p14:tracePt t="82763" x="5086350" y="6208713"/>
          <p14:tracePt t="82772" x="5086350" y="6161088"/>
          <p14:tracePt t="82779" x="5075238" y="6148388"/>
          <p14:tracePt t="82795" x="5075238" y="6124575"/>
          <p14:tracePt t="82803" x="5075238" y="6111875"/>
          <p14:tracePt t="82819" x="5099050" y="6111875"/>
          <p14:tracePt t="82827" x="5111750" y="6111875"/>
          <p14:tracePt t="82835" x="5122863" y="6100763"/>
          <p14:tracePt t="82844" x="5122863" y="6088063"/>
          <p14:tracePt t="82860" x="5122863" y="6064250"/>
          <p14:tracePt t="82867" x="5122863" y="6051550"/>
          <p14:tracePt t="82874" x="5146675" y="6040438"/>
          <p14:tracePt t="82883" x="5159375" y="6027738"/>
          <p14:tracePt t="82908" x="5172075" y="6027738"/>
          <p14:tracePt t="83075" x="5183188" y="6016625"/>
          <p14:tracePt t="83091" x="5195888" y="6027738"/>
          <p14:tracePt t="83139" x="5183188" y="6027738"/>
          <p14:tracePt t="83227" x="5219700" y="6016625"/>
          <p14:tracePt t="83243" x="5219700" y="6040438"/>
          <p14:tracePt t="83251" x="5267325" y="6051550"/>
          <p14:tracePt t="83259" x="5267325" y="6076950"/>
          <p14:tracePt t="83267" x="5280025" y="6100763"/>
          <p14:tracePt t="83274" x="5292725" y="6100763"/>
          <p14:tracePt t="83307" x="5280025" y="6100763"/>
          <p14:tracePt t="83323" x="5219700" y="6100763"/>
          <p14:tracePt t="83339" x="5207000" y="6100763"/>
          <p14:tracePt t="83347" x="5207000" y="6111875"/>
          <p14:tracePt t="83365" x="5207000" y="6124575"/>
          <p14:tracePt t="83374" x="5172075" y="6124575"/>
          <p14:tracePt t="83380" x="5146675" y="6124575"/>
          <p14:tracePt t="83387" x="5146675" y="6135688"/>
          <p14:tracePt t="83395" x="5135563" y="6135688"/>
          <p14:tracePt t="83411" x="5183188" y="6196013"/>
          <p14:tracePt t="83419" x="5195888" y="6232525"/>
          <p14:tracePt t="83428" x="5195888" y="6245225"/>
          <p14:tracePt t="83434" x="5172075" y="6269038"/>
          <p14:tracePt t="83451" x="5135563" y="6305550"/>
          <p14:tracePt t="83460" x="5111750" y="6316663"/>
          <p14:tracePt t="84027" x="5099050" y="6329363"/>
          <p14:tracePt t="84036" x="5086350" y="6329363"/>
          <p14:tracePt t="84083" x="5075238" y="6342063"/>
          <p14:tracePt t="84091" x="5014913" y="6365875"/>
          <p14:tracePt t="84099" x="4978400" y="6389688"/>
          <p14:tracePt t="84108" x="4978400" y="6437313"/>
          <p14:tracePt t="84115" x="4954588" y="6462713"/>
          <p14:tracePt t="84124" x="4906963" y="6473825"/>
          <p14:tracePt t="84139" x="4870450" y="6473825"/>
          <p14:tracePt t="84146" x="4833938" y="6473825"/>
          <p14:tracePt t="84233" x="4821238" y="6473825"/>
          <p14:tracePt t="84242" x="4821238" y="6462713"/>
          <p14:tracePt t="84363" x="4797425" y="6462713"/>
          <p14:tracePt t="84372" x="4713288" y="6450013"/>
          <p14:tracePt t="84387" x="4713288" y="6437313"/>
          <p14:tracePt t="84395" x="4713288" y="6426200"/>
          <p14:tracePt t="84403" x="4700588" y="6426200"/>
          <p14:tracePt t="84427" x="4676775" y="6426200"/>
          <p14:tracePt t="84475" x="4592638" y="6376988"/>
          <p14:tracePt t="84491" x="4592638" y="6365875"/>
          <p14:tracePt t="84515" x="4568825" y="6353175"/>
          <p14:tracePt t="84523" x="4556125" y="6353175"/>
          <p14:tracePt t="84531" x="4545013" y="6365875"/>
          <p14:tracePt t="84555" x="4448175" y="6281738"/>
          <p14:tracePt t="84563" x="4411663" y="6269038"/>
          <p14:tracePt t="84570" x="4400550" y="6305550"/>
          <p14:tracePt t="84578" x="4340225" y="6316663"/>
          <p14:tracePt t="84586" x="4327525" y="6316663"/>
          <p14:tracePt t="84602" x="4314825" y="6316663"/>
          <p14:tracePt t="84819" x="4327525" y="6342063"/>
          <p14:tracePt t="84827" x="4340225" y="6353175"/>
          <p14:tracePt t="84843" x="4375150" y="6353175"/>
          <p14:tracePt t="84851" x="4375150" y="6365875"/>
          <p14:tracePt t="84859" x="4375150" y="6376988"/>
          <p14:tracePt t="84876" x="4424363" y="6389688"/>
          <p14:tracePt t="84883" x="4471988" y="6389688"/>
          <p14:tracePt t="84891" x="4484688" y="6389688"/>
          <p14:tracePt t="84900" x="4495800" y="6389688"/>
          <p14:tracePt t="84910" x="4495800" y="6413500"/>
          <p14:tracePt t="84915" x="4508500" y="6413500"/>
          <p14:tracePt t="84925" x="4508500" y="6426200"/>
          <p14:tracePt t="84931" x="4521200" y="6426200"/>
          <p14:tracePt t="84940" x="4605338" y="6437313"/>
          <p14:tracePt t="84947" x="4605338" y="6450013"/>
          <p14:tracePt t="84957" x="4676775" y="6450013"/>
          <p14:tracePt t="84963" x="4689475" y="6450013"/>
          <p14:tracePt t="85051" x="4700588" y="6450013"/>
          <p14:tracePt t="85059" x="4713288" y="6462713"/>
          <p14:tracePt t="85067" x="4700588" y="6450013"/>
          <p14:tracePt t="85074" x="4700588" y="6437313"/>
          <p14:tracePt t="85283" x="4700588" y="6426200"/>
          <p14:tracePt t="85291" x="4700588" y="6413500"/>
          <p14:tracePt t="85299" x="4749800" y="6426200"/>
          <p14:tracePt t="85307" x="4773613" y="6426200"/>
          <p14:tracePt t="85331" x="4786313" y="6426200"/>
          <p14:tracePt t="85370" x="4797425" y="6426200"/>
          <p14:tracePt t="85459" x="4797425" y="6413500"/>
          <p14:tracePt t="85691" x="4797425" y="6376988"/>
          <p14:tracePt t="86499" x="4786313" y="6376988"/>
          <p14:tracePt t="86506" x="4749800" y="6389688"/>
          <p14:tracePt t="86515" x="4749800" y="6402388"/>
          <p14:tracePt t="86571" x="4749800" y="6426200"/>
          <p14:tracePt t="86683" x="4749800" y="6413500"/>
          <p14:tracePt t="86692" x="4749800" y="6402388"/>
          <p14:tracePt t="86715" x="4749800" y="6376988"/>
          <p14:tracePt t="86747" x="4749800" y="6365875"/>
          <p14:tracePt t="86859" x="4749800" y="6353175"/>
          <p14:tracePt t="86907" x="4737100" y="6353175"/>
          <p14:tracePt t="86939" x="4713288" y="6353175"/>
          <p14:tracePt t="86947" x="4676775" y="6353175"/>
          <p14:tracePt t="86972" x="4676775" y="6365875"/>
          <p14:tracePt t="86995" x="4676775" y="6376988"/>
          <p14:tracePt t="87051" x="4676775" y="6426200"/>
          <p14:tracePt t="87067" x="4665663" y="6426200"/>
          <p14:tracePt t="87076" x="4652963" y="6426200"/>
          <p14:tracePt t="87403" x="4676775" y="6426200"/>
          <p14:tracePt t="87411" x="4689475" y="6426200"/>
          <p14:tracePt t="87419" x="4713288" y="6426200"/>
          <p14:tracePt t="87451" x="4725988" y="6426200"/>
          <p14:tracePt t="87499" x="4737100" y="6426200"/>
          <p14:tracePt t="87523" x="4737100" y="6413500"/>
          <p14:tracePt t="87539" x="4737100" y="6389688"/>
          <p14:tracePt t="87563" x="4749800" y="6376988"/>
          <p14:tracePt t="92571" x="4749800" y="6402388"/>
          <p14:tracePt t="92579" x="4700588" y="6450013"/>
          <p14:tracePt t="92587" x="4689475" y="6450013"/>
          <p14:tracePt t="92595" x="4652963" y="6450013"/>
          <p14:tracePt t="92611" x="4616450" y="6450013"/>
          <p14:tracePt t="92619" x="4616450" y="6462713"/>
          <p14:tracePt t="92628" x="4592638" y="6462713"/>
          <p14:tracePt t="92683" x="4508500" y="6486525"/>
          <p14:tracePt t="92690" x="4351338" y="6546850"/>
          <p14:tracePt t="92699" x="4256088" y="6486525"/>
          <p14:tracePt t="92707" x="4075113" y="6486525"/>
          <p14:tracePt t="92715" x="3989388" y="6473825"/>
          <p14:tracePt t="92724" x="3941763" y="6450013"/>
          <p14:tracePt t="92731" x="3870325" y="6413500"/>
          <p14:tracePt t="92741" x="3833813" y="6402388"/>
          <p14:tracePt t="92747" x="3700463" y="6402388"/>
          <p14:tracePt t="92757" x="3568700" y="6402388"/>
          <p14:tracePt t="92763" x="3448050" y="6462713"/>
          <p14:tracePt t="92774" x="3387725" y="6437313"/>
          <p14:tracePt t="92779" x="3230563" y="6426200"/>
          <p14:tracePt t="92787" x="3182938" y="6376988"/>
          <p14:tracePt t="92795" x="3170238" y="6365875"/>
          <p14:tracePt t="92803" x="3133725" y="6342063"/>
          <p14:tracePt t="92819" x="3122613" y="6342063"/>
          <p14:tracePt t="92835" x="3109913" y="6342063"/>
          <p14:tracePt t="92851" x="3062288" y="6342063"/>
          <p14:tracePt t="92867" x="3025775" y="6316663"/>
          <p14:tracePt t="92875" x="2941638" y="6281738"/>
          <p14:tracePt t="92883" x="2978150" y="6316663"/>
          <p14:tracePt t="92891" x="3025775" y="6376988"/>
          <p14:tracePt t="92908" x="2928938" y="6365875"/>
          <p14:tracePt t="92916" x="2844800" y="6342063"/>
          <p14:tracePt t="92925" x="2808288" y="6342063"/>
          <p14:tracePt t="92933" x="2797175" y="6342063"/>
          <p14:tracePt t="92939" x="2713038" y="6316663"/>
          <p14:tracePt t="92962" x="2700338" y="6316663"/>
          <p14:tracePt t="92978" x="2700338" y="6305550"/>
          <p14:tracePt t="92986" x="2700338" y="6292850"/>
          <p14:tracePt t="92994" x="2687638" y="6281738"/>
          <p14:tracePt t="93010" x="2676525" y="6281738"/>
          <p14:tracePt t="93018" x="2663825" y="6281738"/>
          <p14:tracePt t="93027" x="2627313" y="6281738"/>
          <p14:tracePt t="93035" x="2616200" y="6281738"/>
          <p14:tracePt t="93059" x="2603500" y="6281738"/>
          <p14:tracePt t="93147" x="2603500" y="6292850"/>
          <p14:tracePt t="93403" x="2603500" y="6305550"/>
          <p14:tracePt t="93411" x="2603500" y="6329363"/>
          <p14:tracePt t="93428" x="2616200" y="6329363"/>
          <p14:tracePt t="93435" x="2663825" y="6329363"/>
          <p14:tracePt t="93444" x="2687638" y="6329363"/>
          <p14:tracePt t="93451" x="2773363" y="6329363"/>
          <p14:tracePt t="93460" x="2844800" y="6329363"/>
          <p14:tracePt t="93475" x="2941638" y="6281738"/>
          <p14:tracePt t="93483" x="3025775" y="6269038"/>
          <p14:tracePt t="93491" x="3062288" y="6256338"/>
          <p14:tracePt t="93499" x="3086100" y="6256338"/>
          <p14:tracePt t="93507" x="3182938" y="6256338"/>
          <p14:tracePt t="93515" x="3314700" y="6256338"/>
          <p14:tracePt t="93524" x="3327400" y="6256338"/>
          <p14:tracePt t="93531" x="3327400" y="6281738"/>
          <p14:tracePt t="93541" x="3387725" y="6281738"/>
          <p14:tracePt t="93547" x="3459163" y="6281738"/>
          <p14:tracePt t="93557" x="3543300" y="6281738"/>
          <p14:tracePt t="93563" x="3652838" y="6316663"/>
          <p14:tracePt t="93574" x="3689350" y="6376988"/>
          <p14:tracePt t="93579" x="3736975" y="6376988"/>
          <p14:tracePt t="93587" x="3797300" y="6376988"/>
          <p14:tracePt t="93596" x="3833813" y="6389688"/>
          <p14:tracePt t="93603" x="3989388" y="6450013"/>
          <p14:tracePt t="93613" x="4110038" y="6546850"/>
          <p14:tracePt t="93619" x="4411663" y="6607175"/>
          <p14:tracePt t="93627" x="4495800" y="6607175"/>
          <p14:tracePt t="93635" x="4556125" y="6570663"/>
          <p14:tracePt t="93643" x="4760913" y="6630988"/>
          <p14:tracePt t="93651" x="4846638" y="6630988"/>
          <p14:tracePt t="93667" x="4930775" y="6630988"/>
          <p14:tracePt t="93674" x="5014913" y="6667500"/>
          <p14:tracePt t="93763" x="5014913" y="6678613"/>
          <p14:tracePt t="93772" x="5027613" y="6678613"/>
          <p14:tracePt t="93803" x="5051425" y="6678613"/>
          <p14:tracePt t="93819" x="5075238" y="6678613"/>
          <p14:tracePt t="93827" x="5075238" y="6667500"/>
          <p14:tracePt t="93835" x="5159375" y="6630988"/>
          <p14:tracePt t="93843" x="5172075" y="6594475"/>
          <p14:tracePt t="93851" x="5195888" y="6570663"/>
          <p14:tracePt t="93859" x="5232400" y="6521450"/>
          <p14:tracePt t="93867" x="5256213" y="6510338"/>
          <p14:tracePt t="94027" x="5256213" y="6497638"/>
          <p14:tracePt t="94091" x="5267325" y="6497638"/>
          <p14:tracePt t="94099" x="5267325" y="6486525"/>
          <p14:tracePt t="94106" x="5159375" y="6426200"/>
          <p14:tracePt t="94115" x="5159375" y="6402388"/>
          <p14:tracePt t="94147" x="5146675" y="6402388"/>
          <p14:tracePt t="94156" x="5122863" y="6402388"/>
          <p14:tracePt t="94163" x="5086350" y="6365875"/>
          <p14:tracePt t="94174" x="5086350" y="6389688"/>
          <p14:tracePt t="94179" x="5075238" y="6389688"/>
          <p14:tracePt t="94243" x="5086350" y="6376988"/>
          <p14:tracePt t="94251" x="4991100" y="6353175"/>
          <p14:tracePt t="94259" x="4941888" y="6353175"/>
          <p14:tracePt t="94267" x="4894263" y="6342063"/>
          <p14:tracePt t="94274" x="4821238" y="6342063"/>
          <p14:tracePt t="94284" x="4773613" y="6342063"/>
          <p14:tracePt t="94291" x="4713288" y="6389688"/>
          <p14:tracePt t="94299" x="4700588" y="6413500"/>
          <p14:tracePt t="94307" x="4689475" y="6413500"/>
          <p14:tracePt t="94324" x="4652963" y="6389688"/>
          <p14:tracePt t="94333" x="4605338" y="6376988"/>
          <p14:tracePt t="94340" x="4460875" y="6413500"/>
          <p14:tracePt t="94347" x="4327525" y="6437313"/>
          <p14:tracePt t="94357" x="4267200" y="6437313"/>
          <p14:tracePt t="94364" x="4230688" y="6437313"/>
          <p14:tracePt t="94373" x="4183063" y="6437313"/>
          <p14:tracePt t="94379" x="4159250" y="6497638"/>
          <p14:tracePt t="94387" x="4110038" y="6510338"/>
          <p14:tracePt t="94396" x="4086225" y="6510338"/>
          <p14:tracePt t="94403" x="4049713" y="6510338"/>
          <p14:tracePt t="94411" x="3905250" y="6546850"/>
          <p14:tracePt t="94419" x="3833813" y="6594475"/>
          <p14:tracePt t="94435" x="3773488" y="6630988"/>
          <p14:tracePt t="94443" x="3640138" y="6594475"/>
          <p14:tracePt t="94451" x="3579813" y="6594475"/>
          <p14:tracePt t="94459" x="3556000" y="6618288"/>
          <p14:tracePt t="94474" x="3543300" y="6630988"/>
          <p14:tracePt t="94500" x="3532188" y="6630988"/>
          <p14:tracePt t="94508" x="3508375" y="6630988"/>
          <p14:tracePt t="94516" x="3508375" y="6654800"/>
          <p14:tracePt t="94524" x="3448050" y="6654800"/>
          <p14:tracePt t="94533" x="3290888" y="6607175"/>
          <p14:tracePt t="94540" x="3267075" y="6678613"/>
          <p14:tracePt t="94558" x="3243263" y="6667500"/>
          <p14:tracePt t="94563" x="3243263" y="6678613"/>
          <p14:tracePt t="94579" x="3206750" y="6678613"/>
          <p14:tracePt t="94595" x="3194050" y="6678613"/>
          <p14:tracePt t="94611" x="3146425" y="6667500"/>
          <p14:tracePt t="94635" x="3109913" y="6654800"/>
          <p14:tracePt t="94644" x="3086100" y="6654800"/>
          <p14:tracePt t="94651" x="3073400" y="6642100"/>
          <p14:tracePt t="94659" x="3049588" y="6618288"/>
          <p14:tracePt t="94667" x="3025775" y="6607175"/>
          <p14:tracePt t="94674" x="3013075" y="6607175"/>
          <p14:tracePt t="94683" x="2965450" y="6607175"/>
          <p14:tracePt t="94693" x="2952750" y="6607175"/>
          <p14:tracePt t="94706" x="2941638" y="6607175"/>
          <p14:tracePt t="94722" x="2941638" y="6581775"/>
          <p14:tracePt t="94730" x="2905125" y="6594475"/>
          <p14:tracePt t="94746" x="2892425" y="6594475"/>
          <p14:tracePt t="94762" x="2881313" y="6594475"/>
          <p14:tracePt t="95123" x="2978150" y="6594475"/>
          <p14:tracePt t="95131" x="3062288" y="6594475"/>
          <p14:tracePt t="95140" x="3086100" y="6594475"/>
          <p14:tracePt t="95156" x="3086100" y="6618288"/>
          <p14:tracePt t="95163" x="3133725" y="6630988"/>
          <p14:tracePt t="95179" x="3133725" y="6642100"/>
          <p14:tracePt t="95195" x="3146425" y="6642100"/>
          <p14:tracePt t="95203" x="3182938" y="6654800"/>
          <p14:tracePt t="95212" x="3206750" y="6678613"/>
          <p14:tracePt t="95219" x="3254375" y="6678613"/>
          <p14:tracePt t="95228" x="3254375" y="6654800"/>
          <p14:tracePt t="95235" x="3290888" y="6654800"/>
          <p14:tracePt t="95244" x="3411538" y="6691313"/>
          <p14:tracePt t="95251" x="3484563" y="6691313"/>
          <p14:tracePt t="95260" x="3652838" y="6751638"/>
          <p14:tracePt t="95267" x="3784600" y="6751638"/>
          <p14:tracePt t="95274" x="3989388" y="6751638"/>
          <p14:tracePt t="95283" x="4025900" y="6788150"/>
          <p14:tracePt t="95292" x="4075113" y="6788150"/>
          <p14:tracePt t="95299" x="4159250" y="6883400"/>
          <p14:tracePt t="95308" x="4170363" y="6883400"/>
          <p14:tracePt t="95324" x="4219575" y="6883400"/>
          <p14:tracePt t="95331" x="4243388" y="6859588"/>
          <p14:tracePt t="95341" x="4243388" y="6811963"/>
          <p14:tracePt t="95347" x="4375150" y="6775450"/>
          <p14:tracePt t="95357" x="4411663" y="6775450"/>
          <p14:tracePt t="95363" x="4424363" y="6738938"/>
          <p14:tracePt t="95374" x="4471988" y="6715125"/>
          <p14:tracePt t="95379" x="4484688" y="6727825"/>
          <p14:tracePt t="95387" x="4495800" y="6738938"/>
          <p14:tracePt t="95395" x="4616450" y="6738938"/>
          <p14:tracePt t="95403" x="4846638" y="6775450"/>
          <p14:tracePt t="95411" x="4930775" y="6811963"/>
          <p14:tracePt t="95419" x="5086350" y="6835775"/>
          <p14:tracePt t="95427" x="5172075" y="6848475"/>
          <p14:tracePt t="95435" x="5243513" y="6811963"/>
          <p14:tracePt t="95443" x="5243513" y="6788150"/>
          <p14:tracePt t="95451" x="5243513" y="6762750"/>
          <p14:tracePt t="95525" x="5243513" y="6775450"/>
          <p14:tracePt t="95531" x="5267325" y="6835775"/>
          <p14:tracePt t="95540" x="5316538" y="6835775"/>
          <p14:tracePt t="95548" x="5400675" y="6799263"/>
          <p14:tracePt t="95558" x="5437188" y="6811963"/>
          <p14:tracePt t="95563" x="5472113" y="6835775"/>
          <p14:tracePt t="95579" x="5472113" y="6848475"/>
          <p14:tracePt t="95587" x="5472113" y="6859588"/>
          <p14:tracePt t="95603" x="5557838" y="6883400"/>
          <p14:tracePt t="95611" x="5568950" y="6883400"/>
          <p14:tracePt t="95627" x="5581650" y="6883400"/>
          <p14:tracePt t="105660" x="5592763" y="6872288"/>
          <p14:tracePt t="105668" x="5618163" y="6811963"/>
          <p14:tracePt t="105683" x="5592763" y="6667500"/>
          <p14:tracePt t="105691" x="5545138" y="6510338"/>
          <p14:tracePt t="105699" x="5568950" y="6376988"/>
          <p14:tracePt t="105708" x="5618163" y="6111875"/>
          <p14:tracePt t="105715" x="5702300" y="5956300"/>
          <p14:tracePt t="105724" x="5713413" y="5930900"/>
          <p14:tracePt t="105733" x="5713413" y="5883275"/>
          <p14:tracePt t="105740" x="5738813" y="5738813"/>
          <p14:tracePt t="105748" x="5749925" y="5654675"/>
          <p14:tracePt t="105757" x="5810250" y="5545138"/>
          <p14:tracePt t="105763" x="5822950" y="5534025"/>
          <p14:tracePt t="105771" x="5797550" y="5461000"/>
          <p14:tracePt t="105785" x="5822950" y="5400675"/>
          <p14:tracePt t="105793" x="5822950" y="5389563"/>
          <p14:tracePt t="105801" x="5834063" y="5353050"/>
          <p14:tracePt t="105809" x="5762625" y="5245100"/>
          <p14:tracePt t="105817" x="5653088" y="5075238"/>
          <p14:tracePt t="105826" x="5605463" y="5038725"/>
          <p14:tracePt t="105833" x="5581650" y="4991100"/>
          <p14:tracePt t="105842" x="5568950" y="4978400"/>
          <p14:tracePt t="105849" x="5508625" y="4906963"/>
          <p14:tracePt t="105857" x="5497513" y="4906963"/>
          <p14:tracePt t="105873" x="5448300" y="4870450"/>
          <p14:tracePt t="105881" x="5376863" y="4883150"/>
          <p14:tracePt t="105890" x="5316538" y="4822825"/>
          <p14:tracePt t="105910" x="5232400" y="4725988"/>
          <p14:tracePt t="105916" x="5232400" y="4678363"/>
          <p14:tracePt t="105924" x="5207000" y="4665663"/>
          <p14:tracePt t="105931" x="5111750" y="4629150"/>
          <p14:tracePt t="105940" x="5086350" y="4629150"/>
          <p14:tracePt t="105987" x="5086350" y="4618038"/>
          <p14:tracePt t="105997" x="5075238" y="4605338"/>
          <p14:tracePt t="106003" x="5075238" y="4592638"/>
          <p14:tracePt t="106011" x="5062538" y="4592638"/>
          <p14:tracePt t="106019" x="5014913" y="4592638"/>
          <p14:tracePt t="106035" x="4941888" y="4605338"/>
          <p14:tracePt t="106044" x="4930775" y="4557713"/>
          <p14:tracePt t="106051" x="4857750" y="4532313"/>
          <p14:tracePt t="106059" x="4857750" y="4521200"/>
          <p14:tracePt t="106067" x="4797425" y="4484688"/>
          <p14:tracePt t="106075" x="4737100" y="4471988"/>
          <p14:tracePt t="106082" x="4676775" y="4448175"/>
          <p14:tracePt t="106098" x="4592638" y="4448175"/>
          <p14:tracePt t="106137" x="4581525" y="4448175"/>
          <p14:tracePt t="106161" x="4568825" y="4448175"/>
          <p14:tracePt t="106243" x="4545013" y="4448175"/>
          <p14:tracePt t="106435" x="4532313" y="4448175"/>
          <p14:tracePt t="106507" x="4521200" y="4448175"/>
          <p14:tracePt t="106515" x="4460875" y="4484688"/>
          <p14:tracePt t="106523" x="4460875" y="4497388"/>
          <p14:tracePt t="106531" x="4424363" y="4508500"/>
          <p14:tracePt t="106540" x="4364038" y="4508500"/>
          <p14:tracePt t="106547" x="4291013" y="4484688"/>
          <p14:tracePt t="106558" x="4256088" y="4557713"/>
          <p14:tracePt t="106563" x="4219575" y="4568825"/>
          <p14:tracePt t="106574" x="4146550" y="4629150"/>
          <p14:tracePt t="106579" x="4086225" y="4618038"/>
          <p14:tracePt t="106587" x="4062413" y="4592638"/>
          <p14:tracePt t="106603" x="4075113" y="4629150"/>
          <p14:tracePt t="106613" x="4049713" y="4629150"/>
          <p14:tracePt t="106619" x="4025900" y="4689475"/>
          <p14:tracePt t="106627" x="4025900" y="4702175"/>
          <p14:tracePt t="106643" x="4038600" y="4689475"/>
          <p14:tracePt t="106651" x="4038600" y="4678363"/>
          <p14:tracePt t="106659" x="4062413" y="4689475"/>
          <p14:tracePt t="106666" x="4062413" y="4713288"/>
          <p14:tracePt t="106676" x="4062413" y="4762500"/>
          <p14:tracePt t="106683" x="4062413" y="4773613"/>
          <p14:tracePt t="106699" x="4038600" y="4799013"/>
          <p14:tracePt t="106707" x="3954463" y="4883150"/>
          <p14:tracePt t="106715" x="3917950" y="4906963"/>
          <p14:tracePt t="106724" x="3917950" y="4918075"/>
          <p14:tracePt t="106731" x="3810000" y="4930775"/>
          <p14:tracePt t="106740" x="3760788" y="4930775"/>
          <p14:tracePt t="106763" x="3749675" y="4930775"/>
          <p14:tracePt t="106811" x="3713163" y="4930775"/>
          <p14:tracePt t="106819" x="3689350" y="4978400"/>
          <p14:tracePt t="106827" x="3676650" y="5003800"/>
          <p14:tracePt t="106851" x="3640138" y="5003800"/>
          <p14:tracePt t="106867" x="3629025" y="5014913"/>
          <p14:tracePt t="106877" x="3629025" y="5038725"/>
          <p14:tracePt t="106884" x="3616325" y="5038725"/>
          <p14:tracePt t="106892" x="3556000" y="5075238"/>
          <p14:tracePt t="106906" x="3448050" y="5051425"/>
          <p14:tracePt t="106913" x="3435350" y="5051425"/>
          <p14:tracePt t="106922" x="3398838" y="5064125"/>
          <p14:tracePt t="106929" x="3278188" y="5075238"/>
          <p14:tracePt t="106938" x="3146425" y="5135563"/>
          <p14:tracePt t="106945" x="3062288" y="5172075"/>
          <p14:tracePt t="106954" x="2978150" y="5172075"/>
          <p14:tracePt t="106962" x="2965450" y="5135563"/>
          <p14:tracePt t="106978" x="2989263" y="5148263"/>
          <p14:tracePt t="106985" x="3013075" y="5124450"/>
          <p14:tracePt t="107067" x="3001963" y="5099050"/>
          <p14:tracePt t="107076" x="2881313" y="5064125"/>
          <p14:tracePt t="107084" x="2881313" y="5051425"/>
          <p14:tracePt t="107099" x="2868613" y="5003800"/>
          <p14:tracePt t="107108" x="2820988" y="5003800"/>
          <p14:tracePt t="107124" x="2820988" y="5014913"/>
          <p14:tracePt t="107131" x="2832100" y="5003800"/>
          <p14:tracePt t="107219" x="2832100" y="4991100"/>
          <p14:tracePt t="107227" x="2832100" y="4978400"/>
          <p14:tracePt t="107243" x="2832100" y="4967288"/>
          <p14:tracePt t="107251" x="2820988" y="4967288"/>
          <p14:tracePt t="107259" x="2820988" y="4954588"/>
          <p14:tracePt t="107267" x="2808288" y="4954588"/>
          <p14:tracePt t="107274" x="2724150" y="4870450"/>
          <p14:tracePt t="107283" x="2627313" y="4749800"/>
          <p14:tracePt t="107291" x="2555875" y="4652963"/>
          <p14:tracePt t="107299" x="2387600" y="4532313"/>
          <p14:tracePt t="107308" x="2387600" y="4508500"/>
          <p14:tracePt t="107315" x="2387600" y="4521200"/>
          <p14:tracePt t="107411" x="2387600" y="4532313"/>
          <p14:tracePt t="107444" x="2387600" y="4545013"/>
          <p14:tracePt t="107451" x="2374900" y="4545013"/>
          <p14:tracePt t="107467" x="2351088" y="4545013"/>
          <p14:tracePt t="107475" x="2290763" y="4568825"/>
          <p14:tracePt t="107481" x="2290763" y="4581525"/>
          <p14:tracePt t="107489" x="2290763" y="4629150"/>
          <p14:tracePt t="107497" x="2290763" y="4605338"/>
          <p14:tracePt t="107505" x="2278063" y="4592638"/>
          <p14:tracePt t="107513" x="2278063" y="4581525"/>
          <p14:tracePt t="107521" x="2278063" y="4557713"/>
          <p14:tracePt t="107538" x="2278063" y="4532313"/>
          <p14:tracePt t="107547" x="2266950" y="4532313"/>
          <p14:tracePt t="107587" x="2266950" y="4545013"/>
          <p14:tracePt t="107675" x="2266950" y="4532313"/>
          <p14:tracePt t="107683" x="2278063" y="4545013"/>
          <p14:tracePt t="107690" x="2398713" y="4568825"/>
          <p14:tracePt t="107707" x="2411413" y="4568825"/>
          <p14:tracePt t="107715" x="2471738" y="4678363"/>
          <p14:tracePt t="107724" x="2579688" y="4678363"/>
          <p14:tracePt t="107730" x="2603500" y="4678363"/>
          <p14:tracePt t="107754" x="2627313" y="4678363"/>
          <p14:tracePt t="107762" x="2640013" y="4678363"/>
          <p14:tracePt t="107770" x="2663825" y="4678363"/>
          <p14:tracePt t="107778" x="2687638" y="4678363"/>
          <p14:tracePt t="107787" x="2797175" y="4725988"/>
          <p14:tracePt t="107796" x="3062288" y="4810125"/>
          <p14:tracePt t="107803" x="3243263" y="4810125"/>
          <p14:tracePt t="107812" x="3471863" y="4810125"/>
          <p14:tracePt t="107819" x="3495675" y="4799013"/>
          <p14:tracePt t="107830" x="3579813" y="4786313"/>
          <p14:tracePt t="107835" x="3579813" y="4762500"/>
          <p14:tracePt t="107845" x="3592513" y="4762500"/>
          <p14:tracePt t="107861" x="3592513" y="4749800"/>
          <p14:tracePt t="107875" x="3592513" y="4738688"/>
          <p14:tracePt t="107891" x="3592513" y="4713288"/>
          <p14:tracePt t="107931" x="3592513" y="4702175"/>
          <p14:tracePt t="108003" x="3592513" y="4678363"/>
          <p14:tracePt t="108011" x="3640138" y="4665663"/>
          <p14:tracePt t="108019" x="3724275" y="4652963"/>
          <p14:tracePt t="108028" x="3724275" y="4641850"/>
          <p14:tracePt t="108034" x="3760788" y="4592638"/>
          <p14:tracePt t="108044" x="3797300" y="4605338"/>
          <p14:tracePt t="108051" x="3797300" y="4641850"/>
          <p14:tracePt t="108059" x="3797300" y="4652963"/>
          <p14:tracePt t="108067" x="3797300" y="4665663"/>
          <p14:tracePt t="108074" x="3810000" y="4665663"/>
          <p14:tracePt t="108091" x="3810000" y="4689475"/>
          <p14:tracePt t="108267" x="3810000" y="4678363"/>
          <p14:tracePt t="108283" x="3810000" y="4665663"/>
          <p14:tracePt t="108299" x="3810000" y="4629150"/>
          <p14:tracePt t="108306" x="3821113" y="4618038"/>
          <p14:tracePt t="108316" x="3844925" y="4592638"/>
          <p14:tracePt t="108324" x="3857625" y="4581525"/>
          <p14:tracePt t="108331" x="3917950" y="4557713"/>
          <p14:tracePt t="108341" x="4002088" y="4497388"/>
          <p14:tracePt t="108347" x="4025900" y="4484688"/>
          <p14:tracePt t="108357" x="4075113" y="4460875"/>
          <p14:tracePt t="108365" x="4098925" y="4437063"/>
          <p14:tracePt t="108371" x="4110038" y="4400550"/>
          <p14:tracePt t="108379" x="4135438" y="4387850"/>
          <p14:tracePt t="108387" x="4135438" y="4327525"/>
          <p14:tracePt t="108395" x="4135438" y="4303713"/>
          <p14:tracePt t="108403" x="4135438" y="4292600"/>
          <p14:tracePt t="108443" x="4159250" y="4292600"/>
          <p14:tracePt t="108467" x="4170363" y="4292600"/>
          <p14:tracePt t="108475" x="4183063" y="4292600"/>
          <p14:tracePt t="108651" x="4135438" y="4267200"/>
          <p14:tracePt t="108755" x="4098925" y="4267200"/>
          <p14:tracePt t="108851" x="4086225" y="4267200"/>
          <p14:tracePt t="108867" x="4110038" y="4279900"/>
          <p14:tracePt t="108875" x="4135438" y="4303713"/>
          <p14:tracePt t="108890" x="4146550" y="4303713"/>
          <p14:tracePt t="108914" x="4170363" y="4303713"/>
          <p14:tracePt t="108930" x="4146550" y="4279900"/>
          <p14:tracePt t="109275" x="4146550" y="4267200"/>
          <p14:tracePt t="109315" x="4159250" y="4243388"/>
          <p14:tracePt t="109323" x="4159250" y="4232275"/>
          <p14:tracePt t="109331" x="4159250" y="4219575"/>
          <p14:tracePt t="109341" x="4135438" y="4146550"/>
          <p14:tracePt t="109347" x="4122738" y="4135438"/>
          <p14:tracePt t="109357" x="4135438" y="4135438"/>
          <p14:tracePt t="109363" x="4219575" y="4135438"/>
          <p14:tracePt t="109379" x="4206875" y="4135438"/>
          <p14:tracePt t="109387" x="4170363" y="4122738"/>
          <p14:tracePt t="109395" x="4170363" y="4098925"/>
          <p14:tracePt t="109403" x="4170363" y="4075113"/>
          <p14:tracePt t="109411" x="4195763" y="4075113"/>
          <p14:tracePt t="109419" x="4170363" y="4025900"/>
          <p14:tracePt t="109427" x="4170363" y="4014788"/>
          <p14:tracePt t="109435" x="4170363" y="4002088"/>
          <p14:tracePt t="109459" x="4195763" y="4002088"/>
          <p14:tracePt t="109819" x="4195763" y="3990975"/>
          <p14:tracePt t="109851" x="4195763" y="3978275"/>
          <p14:tracePt t="109892" x="4195763" y="3967163"/>
          <p14:tracePt t="110011" x="4195763" y="3941763"/>
          <p14:tracePt t="110051" x="4183063" y="3906838"/>
          <p14:tracePt t="110901" x="4170363" y="3906838"/>
          <p14:tracePt t="112005" x="4159250" y="3906838"/>
          <p14:tracePt t="114027" x="4146550" y="3894138"/>
          <p14:tracePt t="114523" x="4135438" y="3894138"/>
          <p14:tracePt t="116139" x="4135438" y="3857625"/>
          <p14:tracePt t="116148" x="4135438" y="3773488"/>
          <p14:tracePt t="116156" x="4159250" y="3786188"/>
          <p14:tracePt t="116165" x="4159250" y="3797300"/>
          <p14:tracePt t="116395" x="4195763" y="3797300"/>
          <p14:tracePt t="116419" x="4195763" y="3786188"/>
          <p14:tracePt t="116443" x="4195763" y="3810000"/>
          <p14:tracePt t="116451" x="4195763" y="3821113"/>
          <p14:tracePt t="116467" x="4206875" y="3870325"/>
          <p14:tracePt t="116475" x="4243388" y="3917950"/>
          <p14:tracePt t="116490" x="4256088" y="4038600"/>
          <p14:tracePt t="116498" x="4256088" y="4075113"/>
          <p14:tracePt t="116505" x="4256088" y="4098925"/>
          <p14:tracePt t="116514" x="4327525" y="4206875"/>
          <p14:tracePt t="116530" x="4400550" y="4256088"/>
          <p14:tracePt t="116539" x="4400550" y="4279900"/>
          <p14:tracePt t="116546" x="4400550" y="4303713"/>
          <p14:tracePt t="116555" x="4400550" y="4292600"/>
          <p14:tracePt t="116562" x="4484688" y="4400550"/>
          <p14:tracePt t="116570" x="4495800" y="4411663"/>
          <p14:tracePt t="116578" x="4495800" y="4484688"/>
          <p14:tracePt t="116586" x="4495800" y="4497388"/>
          <p14:tracePt t="116643" x="4495800" y="4521200"/>
          <p14:tracePt t="116651" x="4484688" y="4581525"/>
          <p14:tracePt t="116659" x="4495800" y="4618038"/>
          <p14:tracePt t="116668" x="4508500" y="4618038"/>
          <p14:tracePt t="116674" x="4495800" y="4689475"/>
          <p14:tracePt t="116683" x="4484688" y="4713288"/>
          <p14:tracePt t="116691" x="4435475" y="4846638"/>
          <p14:tracePt t="116699" x="4460875" y="4954588"/>
          <p14:tracePt t="116708" x="4484688" y="4978400"/>
          <p14:tracePt t="116715" x="4484688" y="5027613"/>
          <p14:tracePt t="116724" x="4484688" y="5038725"/>
          <p14:tracePt t="116740" x="4568825" y="5111750"/>
          <p14:tracePt t="116747" x="4568825" y="5172075"/>
          <p14:tracePt t="116757" x="4605338" y="5195888"/>
          <p14:tracePt t="116773" x="4605338" y="5340350"/>
          <p14:tracePt t="116779" x="4581525" y="5424488"/>
          <p14:tracePt t="116787" x="4521200" y="5424488"/>
          <p14:tracePt t="116796" x="4568825" y="5473700"/>
          <p14:tracePt t="116803" x="4629150" y="5630863"/>
          <p14:tracePt t="116813" x="4629150" y="5689600"/>
          <p14:tracePt t="116819" x="4629150" y="5702300"/>
          <p14:tracePt t="117091" x="4629150" y="5738813"/>
          <p14:tracePt t="117099" x="4616450" y="5726113"/>
          <p14:tracePt t="117107" x="4616450" y="5715000"/>
          <p14:tracePt t="117116" x="4629150" y="5715000"/>
          <p14:tracePt t="117163" x="4629150" y="5738813"/>
          <p14:tracePt t="117187" x="4616450" y="5665788"/>
          <p14:tracePt t="117195" x="4581525" y="5665788"/>
          <p14:tracePt t="117203" x="4581525" y="5678488"/>
          <p14:tracePt t="117211" x="4605338" y="5689600"/>
          <p14:tracePt t="117219" x="4605338" y="5738813"/>
          <p14:tracePt t="117228" x="4605338" y="5762625"/>
          <p14:tracePt t="117259" x="4605338" y="5822950"/>
          <p14:tracePt t="117267" x="4568825" y="5907088"/>
          <p14:tracePt t="117274" x="4532313" y="5991225"/>
          <p14:tracePt t="117283" x="4568825" y="6184900"/>
          <p14:tracePt t="117291" x="4581525" y="6184900"/>
          <p14:tracePt t="117299" x="4581525" y="6232525"/>
          <p14:tracePt t="117315" x="4556125" y="6232525"/>
          <p14:tracePt t="117324" x="4532313" y="6232525"/>
          <p14:tracePt t="117451" x="4532313" y="6245225"/>
          <p14:tracePt t="117459" x="4556125" y="6256338"/>
          <p14:tracePt t="117467" x="4641850" y="6365875"/>
          <p14:tracePt t="117474" x="4641850" y="6413500"/>
          <p14:tracePt t="117493" x="4665663" y="6389688"/>
          <p14:tracePt t="117507" x="4689475" y="6389688"/>
          <p14:tracePt t="117515" x="4689475" y="6402388"/>
          <p14:tracePt t="125763" x="4700588" y="6402388"/>
          <p14:tracePt t="125772" x="4689475" y="6376988"/>
          <p14:tracePt t="125810" x="4700588" y="6376988"/>
          <p14:tracePt t="125817" x="4713288" y="6376988"/>
          <p14:tracePt t="125833" x="4725988" y="6365875"/>
          <p14:tracePt t="125841" x="4749800" y="6365875"/>
          <p14:tracePt t="125849" x="4760913" y="6376988"/>
          <p14:tracePt t="125923" x="4797425" y="6376988"/>
          <p14:tracePt t="125931" x="4810125" y="6365875"/>
          <p14:tracePt t="125956" x="4821238" y="6365875"/>
          <p14:tracePt t="125963" x="4833938" y="6365875"/>
          <p14:tracePt t="126043" x="4821238" y="6365875"/>
          <p14:tracePt t="126075" x="4833938" y="6389688"/>
          <p14:tracePt t="126083" x="4846638" y="6389688"/>
          <p14:tracePt t="126116" x="4846638" y="6402388"/>
          <p14:tracePt t="126123" x="4846638" y="6413500"/>
          <p14:tracePt t="126131" x="4870450" y="6413500"/>
          <p14:tracePt t="126140" x="4918075" y="6426200"/>
          <p14:tracePt t="126157" x="4941888" y="6437313"/>
          <p14:tracePt t="126174" x="4954588" y="6413500"/>
          <p14:tracePt t="126227" x="4967288" y="6413500"/>
          <p14:tracePt t="126235" x="5014913" y="6413500"/>
          <p14:tracePt t="126243" x="5122863" y="6486525"/>
          <p14:tracePt t="126251" x="5172075" y="6510338"/>
          <p14:tracePt t="126259" x="5207000" y="6570663"/>
          <p14:tracePt t="126266" x="5243513" y="6607175"/>
          <p14:tracePt t="126275" x="5267325" y="6630988"/>
          <p14:tracePt t="126282" x="5376863" y="6715125"/>
          <p14:tracePt t="126290" x="5461000" y="6702425"/>
          <p14:tracePt t="126298" x="5545138" y="6678613"/>
          <p14:tracePt t="126305" x="5629275" y="6654800"/>
          <p14:tracePt t="126314" x="5678488" y="6654800"/>
          <p14:tracePt t="126322" x="5738813" y="6594475"/>
          <p14:tracePt t="126330" x="5749925" y="6546850"/>
          <p14:tracePt t="126339" x="5762625" y="6521450"/>
          <p14:tracePt t="126346" x="5822950" y="6521450"/>
          <p14:tracePt t="126355" x="5822950" y="6510338"/>
          <p14:tracePt t="126362" x="5894388" y="6486525"/>
          <p14:tracePt t="126370" x="5930900" y="6486525"/>
          <p14:tracePt t="126378" x="5930900" y="6462713"/>
          <p14:tracePt t="126386" x="5943600" y="6462713"/>
          <p14:tracePt t="126418" x="5943600" y="6450013"/>
          <p14:tracePt t="126619" x="5943600" y="6462713"/>
          <p14:tracePt t="126635" x="5943600" y="6473825"/>
          <p14:tracePt t="126723" x="5943600" y="6486525"/>
          <p14:tracePt t="126731" x="5954713" y="6486525"/>
          <p14:tracePt t="126763" x="5943600" y="6486525"/>
          <p14:tracePt t="126772" x="5870575" y="6486525"/>
          <p14:tracePt t="126779" x="5786438" y="6450013"/>
          <p14:tracePt t="126787" x="5726113" y="6450013"/>
          <p14:tracePt t="126796" x="5665788" y="6450013"/>
          <p14:tracePt t="126803" x="5653088" y="6450013"/>
          <p14:tracePt t="126811" x="5641975" y="6450013"/>
          <p14:tracePt t="126827" x="5592763" y="6437313"/>
          <p14:tracePt t="126844" x="5461000" y="6462713"/>
          <p14:tracePt t="126867" x="5387975" y="6510338"/>
          <p14:tracePt t="126874" x="5280025" y="6546850"/>
          <p14:tracePt t="126883" x="5146675" y="6497638"/>
          <p14:tracePt t="126891" x="5099050" y="6497638"/>
          <p14:tracePt t="126910" x="5075238" y="6521450"/>
          <p14:tracePt t="126916" x="4991100" y="6546850"/>
          <p14:tracePt t="126930" x="4967288" y="6521450"/>
          <p14:tracePt t="126939" x="4930775" y="6534150"/>
          <p14:tracePt t="126946" x="4930775" y="6510338"/>
          <p14:tracePt t="126955" x="4821238" y="6546850"/>
          <p14:tracePt t="126962" x="4713288" y="6521450"/>
          <p14:tracePt t="126978" x="4665663" y="6521450"/>
          <p14:tracePt t="126986" x="4629150" y="6521450"/>
          <p14:tracePt t="126994" x="4435475" y="6413500"/>
          <p14:tracePt t="127002" x="4435475" y="6389688"/>
          <p14:tracePt t="127034" x="4387850" y="6389688"/>
          <p14:tracePt t="127043" x="4279900" y="6376988"/>
          <p14:tracePt t="127051" x="4267200" y="6376988"/>
          <p14:tracePt t="127060" x="4279900" y="6376988"/>
          <p14:tracePt t="127067" x="4243388" y="6402388"/>
          <p14:tracePt t="127074" x="4219575" y="6402388"/>
          <p14:tracePt t="127083" x="4183063" y="6402388"/>
          <p14:tracePt t="127091" x="4146550" y="6376988"/>
          <p14:tracePt t="127099" x="4110038" y="6353175"/>
          <p14:tracePt t="127108" x="4110038" y="6365875"/>
          <p14:tracePt t="127131" x="4122738" y="6353175"/>
          <p14:tracePt t="127142" x="4110038" y="6342063"/>
          <p14:tracePt t="127163" x="4098925" y="6342063"/>
          <p14:tracePt t="127174" x="4075113" y="6342063"/>
          <p14:tracePt t="127179" x="4049713" y="6292850"/>
          <p14:tracePt t="127187" x="4049713" y="6281738"/>
          <p14:tracePt t="127196" x="4002088" y="6305550"/>
          <p14:tracePt t="127203" x="3965575" y="6305550"/>
          <p14:tracePt t="127212" x="3965575" y="6329363"/>
          <p14:tracePt t="127235" x="3905250" y="6342063"/>
          <p14:tracePt t="127243" x="3821113" y="6376988"/>
          <p14:tracePt t="127251" x="3810000" y="6376988"/>
          <p14:tracePt t="127258" x="3784600" y="6413500"/>
          <p14:tracePt t="127267" x="3663950" y="6497638"/>
          <p14:tracePt t="127275" x="3556000" y="6497638"/>
          <p14:tracePt t="127295" x="3471863" y="6497638"/>
          <p14:tracePt t="127299" x="3448050" y="6510338"/>
          <p14:tracePt t="127308" x="3448050" y="6557963"/>
          <p14:tracePt t="127347" x="3363913" y="6618288"/>
          <p14:tracePt t="127356" x="3182938" y="6642100"/>
          <p14:tracePt t="127364" x="3025775" y="6594475"/>
          <p14:tracePt t="127372" x="2760663" y="6546850"/>
          <p14:tracePt t="127381" x="2555875" y="6534150"/>
          <p14:tracePt t="127397" x="2555875" y="6570663"/>
          <p14:tracePt t="127403" x="2519363" y="6570663"/>
          <p14:tracePt t="127411" x="2374900" y="6594475"/>
          <p14:tracePt t="127419" x="2351088" y="6594475"/>
          <p14:tracePt t="127435" x="2351088" y="6607175"/>
          <p14:tracePt t="127445" x="2327275" y="6581775"/>
          <p14:tracePt t="127451" x="2338388" y="6581775"/>
          <p14:tracePt t="127458" x="2338388" y="6570663"/>
          <p14:tracePt t="127467" x="2266950" y="6570663"/>
          <p14:tracePt t="127483" x="2241550" y="6570663"/>
          <p14:tracePt t="127547" x="2241550" y="6557963"/>
          <p14:tracePt t="127595" x="2241550" y="6521450"/>
          <p14:tracePt t="127627" x="2217738" y="6534150"/>
          <p14:tracePt t="127651" x="2206625" y="6534150"/>
          <p14:tracePt t="127659" x="2193925" y="6534150"/>
          <p14:tracePt t="127675" x="2157413" y="6510338"/>
          <p14:tracePt t="127715" x="2157413" y="6497638"/>
          <p14:tracePt t="127723" x="2157413" y="6486525"/>
          <p14:tracePt t="127731" x="2170113" y="6473825"/>
          <p14:tracePt t="127741" x="2193925" y="6473825"/>
          <p14:tracePt t="127763" x="2206625" y="6473825"/>
          <p14:tracePt t="127774" x="2314575" y="6462713"/>
          <p14:tracePt t="127779" x="2338388" y="6462713"/>
          <p14:tracePt t="127795" x="2471738" y="6497638"/>
          <p14:tracePt t="127803" x="2676525" y="6426200"/>
          <p14:tracePt t="127811" x="2844800" y="6473825"/>
          <p14:tracePt t="127819" x="2868613" y="6462713"/>
          <p14:tracePt t="127830" x="2881313" y="6437313"/>
          <p14:tracePt t="127867" x="3001963" y="6365875"/>
          <p14:tracePt t="127875" x="3424238" y="6450013"/>
          <p14:tracePt t="127883" x="3508375" y="6450013"/>
          <p14:tracePt t="127891" x="3736975" y="6462713"/>
          <p14:tracePt t="127910" x="4521200" y="6667500"/>
          <p14:tracePt t="127915" x="4737100" y="6678613"/>
          <p14:tracePt t="127924" x="4894263" y="6762750"/>
          <p14:tracePt t="127940" x="4894263" y="6738938"/>
          <p14:tracePt t="127947" x="4930775" y="6762750"/>
          <p14:tracePt t="128099" x="4967288" y="6762750"/>
          <p14:tracePt t="128106" x="4967288" y="6751638"/>
          <p14:tracePt t="128115" x="4967288" y="6738938"/>
          <p14:tracePt t="128123" x="4967288" y="6715125"/>
          <p14:tracePt t="128131" x="5062538" y="6715125"/>
          <p14:tracePt t="128140" x="5303838" y="6835775"/>
          <p14:tracePt t="128147" x="5461000" y="6859588"/>
          <p14:tracePt t="128157" x="5545138" y="6859588"/>
          <p14:tracePt t="128163" x="5581650" y="6859588"/>
          <p14:tracePt t="128171" x="5665788" y="6799263"/>
          <p14:tracePt t="128180" x="5713413" y="6799263"/>
          <p14:tracePt t="128196" x="5713413" y="6788150"/>
          <p14:tracePt t="128203" x="5726113" y="6788150"/>
          <p14:tracePt t="128267" x="5762625" y="6762750"/>
          <p14:tracePt t="128276" x="5846763" y="6678613"/>
          <p14:tracePt t="128282" x="5883275" y="6667500"/>
          <p14:tracePt t="128291" x="5943600" y="6618288"/>
          <p14:tracePt t="128305" x="5954713" y="6607175"/>
          <p14:tracePt t="128322" x="5967413" y="6594475"/>
          <p14:tracePt t="128330" x="5978525" y="6594475"/>
          <p14:tracePt t="128460" x="5978525" y="6581775"/>
          <p14:tracePt t="128507" x="5967413" y="6581775"/>
          <p14:tracePt t="128515" x="5918200" y="6594475"/>
          <p14:tracePt t="128523" x="5907088" y="6594475"/>
          <p14:tracePt t="128555" x="5894388" y="6594475"/>
          <p14:tracePt t="128563" x="5894388" y="6630988"/>
          <p14:tracePt t="128571" x="5894388" y="6678613"/>
          <p14:tracePt t="128627" x="5870575" y="6702425"/>
          <p14:tracePt t="128635" x="5797550" y="6702425"/>
          <p14:tracePt t="128643" x="5749925" y="6667500"/>
          <p14:tracePt t="128651" x="5665788" y="6557963"/>
          <p14:tracePt t="128659" x="5653088" y="6557963"/>
          <p14:tracePt t="128667" x="5653088" y="6497638"/>
          <p14:tracePt t="128674" x="5629275" y="6473825"/>
          <p14:tracePt t="128683" x="5592763" y="6473825"/>
          <p14:tracePt t="128691" x="5592763" y="6426200"/>
          <p14:tracePt t="128699" x="5545138" y="6426200"/>
          <p14:tracePt t="128707" x="5532438" y="6426200"/>
          <p14:tracePt t="128715" x="5508625" y="6413500"/>
          <p14:tracePt t="128724" x="5508625" y="6389688"/>
          <p14:tracePt t="128731" x="5497513" y="6305550"/>
          <p14:tracePt t="128741" x="5521325" y="6305550"/>
          <p14:tracePt t="128754" x="5521325" y="6269038"/>
          <p14:tracePt t="128769" x="5497513" y="6208713"/>
          <p14:tracePt t="128777" x="5484813" y="6208713"/>
          <p14:tracePt t="128785" x="5472113" y="6184900"/>
          <p14:tracePt t="128793" x="5484813" y="6172200"/>
          <p14:tracePt t="128801" x="5461000" y="6172200"/>
          <p14:tracePt t="128809" x="5448300" y="6148388"/>
          <p14:tracePt t="128818" x="5448300" y="6124575"/>
          <p14:tracePt t="128826" x="5411788" y="6064250"/>
          <p14:tracePt t="128834" x="5353050" y="6027738"/>
          <p14:tracePt t="128907" x="5353050" y="6016625"/>
          <p14:tracePt t="128939" x="5353050" y="6003925"/>
          <p14:tracePt t="128956" x="5340350" y="6003925"/>
          <p14:tracePt t="128979" x="5327650" y="6003925"/>
          <p14:tracePt t="128987" x="5316538" y="5991225"/>
          <p14:tracePt t="129003" x="5316538" y="5980113"/>
          <p14:tracePt t="129011" x="5316538" y="5943600"/>
          <p14:tracePt t="129021" x="5400675" y="5943600"/>
          <p14:tracePt t="129027" x="5437188" y="5943600"/>
          <p14:tracePt t="129035" x="5448300" y="5943600"/>
          <p14:tracePt t="129083" x="5448300" y="5956300"/>
          <p14:tracePt t="129090" x="5461000" y="5967413"/>
          <p14:tracePt t="129139" x="5437188" y="6016625"/>
          <p14:tracePt t="129147" x="5461000" y="6040438"/>
          <p14:tracePt t="129172" x="5497513" y="6051550"/>
          <p14:tracePt t="129195" x="5497513" y="6064250"/>
          <p14:tracePt t="129235" x="5521325" y="6064250"/>
          <p14:tracePt t="129251" x="5532438" y="6064250"/>
          <p14:tracePt t="129258" x="5532438" y="6051550"/>
          <p14:tracePt t="129267" x="5497513" y="6051550"/>
          <p14:tracePt t="129275" x="5508625" y="5991225"/>
          <p14:tracePt t="129283" x="5484813" y="5967413"/>
          <p14:tracePt t="129291" x="5400675" y="5930900"/>
          <p14:tracePt t="129299" x="5424488" y="5943600"/>
          <p14:tracePt t="129308" x="5448300" y="6003925"/>
          <p14:tracePt t="129315" x="5424488" y="6088063"/>
          <p14:tracePt t="129324" x="5400675" y="6100763"/>
          <p14:tracePt t="129331" x="5400675" y="6111875"/>
          <p14:tracePt t="129405" x="5400675" y="6135688"/>
          <p14:tracePt t="129411" x="5400675" y="6148388"/>
          <p14:tracePt t="129419" x="5400675" y="6172200"/>
          <p14:tracePt t="129427" x="5353050" y="6135688"/>
          <p14:tracePt t="129435" x="5340350" y="6135688"/>
          <p14:tracePt t="129443" x="5303838" y="6100763"/>
          <p14:tracePt t="129451" x="5207000" y="6100763"/>
          <p14:tracePt t="129459" x="5122863" y="6100763"/>
          <p14:tracePt t="129507" x="5111750" y="6100763"/>
          <p14:tracePt t="129515" x="5111750" y="6135688"/>
          <p14:tracePt t="129523" x="5099050" y="6148388"/>
          <p14:tracePt t="129531" x="5086350" y="6161088"/>
          <p14:tracePt t="129635" x="5062538" y="6161088"/>
          <p14:tracePt t="129739" x="5062538" y="6172200"/>
          <p14:tracePt t="129747" x="5051425" y="6184900"/>
          <p14:tracePt t="129763" x="5038725" y="6196013"/>
          <p14:tracePt t="129787" x="5002213" y="6208713"/>
          <p14:tracePt t="129795" x="5002213" y="6221413"/>
          <p14:tracePt t="129811" x="4954588" y="6196013"/>
          <p14:tracePt t="129819" x="4941888" y="6196013"/>
          <p14:tracePt t="129827" x="4930775" y="6196013"/>
          <p14:tracePt t="129835" x="4881563" y="6196013"/>
          <p14:tracePt t="129843" x="4870450" y="6208713"/>
          <p14:tracePt t="129860" x="4870450" y="6245225"/>
          <p14:tracePt t="129874" x="4881563" y="6245225"/>
          <p14:tracePt t="129883" x="4881563" y="6256338"/>
          <p14:tracePt t="129894" x="4870450" y="6256338"/>
          <p14:tracePt t="129899" x="4797425" y="6342063"/>
          <p14:tracePt t="129908" x="4773613" y="6353175"/>
          <p14:tracePt t="129915" x="4760913" y="6402388"/>
          <p14:tracePt t="129924" x="4737100" y="6413500"/>
          <p14:tracePt t="130011" x="4737100" y="6402388"/>
          <p14:tracePt t="130019" x="4700588" y="6389688"/>
          <p14:tracePt t="130403" x="4700588" y="6376988"/>
          <p14:tracePt t="130411" x="4689475" y="6353175"/>
          <p14:tracePt t="130419" x="4665663" y="6269038"/>
          <p14:tracePt t="130429" x="4665663" y="6256338"/>
          <p14:tracePt t="130434" x="4652963" y="6221413"/>
          <p14:tracePt t="130444" x="4641850" y="6208713"/>
          <p14:tracePt t="130463" x="4641850" y="6184900"/>
          <p14:tracePt t="130467" x="4665663" y="6172200"/>
          <p14:tracePt t="130475" x="4676775" y="6172200"/>
          <p14:tracePt t="130483" x="4700588" y="6172200"/>
          <p14:tracePt t="130494" x="4713288" y="6148388"/>
          <p14:tracePt t="130499" x="4713288" y="6076950"/>
          <p14:tracePt t="130508" x="4725988" y="6076950"/>
          <p14:tracePt t="130515" x="4797425" y="6135688"/>
          <p14:tracePt t="130531" x="4810125" y="6135688"/>
          <p14:tracePt t="130547" x="4821238" y="6135688"/>
          <p14:tracePt t="130587" x="4821238" y="6111875"/>
          <p14:tracePt t="130595" x="4870450" y="6088063"/>
          <p14:tracePt t="130619" x="4881563" y="6076950"/>
          <p14:tracePt t="130628" x="4918075" y="6016625"/>
          <p14:tracePt t="130644" x="4954588" y="5967413"/>
          <p14:tracePt t="130652" x="4954588" y="5943600"/>
          <p14:tracePt t="130659" x="5002213" y="5930900"/>
          <p14:tracePt t="130667" x="5014913" y="5930900"/>
          <p14:tracePt t="130723" x="5062538" y="6003925"/>
          <p14:tracePt t="130739" x="5099050" y="6088063"/>
          <p14:tracePt t="130748" x="5099050" y="6100763"/>
          <p14:tracePt t="130756" x="5086350" y="6100763"/>
          <p14:tracePt t="130772" x="5075238" y="6135688"/>
          <p14:tracePt t="130779" x="5038725" y="6161088"/>
          <p14:tracePt t="130819" x="5038725" y="6172200"/>
          <p14:tracePt t="130827" x="5038725" y="6196013"/>
          <p14:tracePt t="130833" x="5038725" y="6208713"/>
          <p14:tracePt t="130857" x="5038725" y="6245225"/>
          <p14:tracePt t="130866" x="5038725" y="6232525"/>
          <p14:tracePt t="130883" x="5038725" y="6245225"/>
          <p14:tracePt t="130909" x="5002213" y="6281738"/>
          <p14:tracePt t="130923" x="4991100" y="6292850"/>
          <p14:tracePt t="130963" x="4991100" y="6305550"/>
          <p14:tracePt t="130979" x="4991100" y="6329363"/>
          <p14:tracePt t="130987" x="4978400" y="6329363"/>
          <p14:tracePt t="130995" x="4978400" y="6342063"/>
          <p14:tracePt t="131011" x="4954588" y="6353175"/>
          <p14:tracePt t="131027" x="4954588" y="6365875"/>
          <p14:tracePt t="131099" x="4941888" y="6365875"/>
          <p14:tracePt t="131106" x="4941888" y="6389688"/>
          <p14:tracePt t="135187" x="4941888" y="6402388"/>
          <p14:tracePt t="135195" x="4967288" y="6413500"/>
          <p14:tracePt t="135203" x="4967288" y="6426200"/>
          <p14:tracePt t="135211" x="4967288" y="6450013"/>
          <p14:tracePt t="135403" x="4967288" y="6437313"/>
          <p14:tracePt t="135683" x="4954588" y="6413500"/>
          <p14:tracePt t="135691" x="4954588" y="6402388"/>
          <p14:tracePt t="135747" x="4941888" y="6389688"/>
          <p14:tracePt t="136299" x="4941888" y="6376988"/>
          <p14:tracePt t="136403" x="4906963" y="6376988"/>
          <p14:tracePt t="136411" x="4857750" y="6329363"/>
          <p14:tracePt t="136419" x="4700588" y="6329363"/>
          <p14:tracePt t="136445" x="4665663" y="6450013"/>
          <p14:tracePt t="136451" x="4605338" y="6486525"/>
          <p14:tracePt t="136475" x="4508500" y="6581775"/>
          <p14:tracePt t="136483" x="4351338" y="6618288"/>
          <p14:tracePt t="136491" x="4303713" y="6642100"/>
          <p14:tracePt t="136499" x="4267200" y="6642100"/>
          <p14:tracePt t="136515" x="4062413" y="6667500"/>
          <p14:tracePt t="136524" x="3894138" y="6727825"/>
          <p14:tracePt t="136531" x="3760788" y="6762750"/>
          <p14:tracePt t="136541" x="3760788" y="6788150"/>
          <p14:tracePt t="136547" x="3749675" y="6811963"/>
          <p14:tracePt t="136557" x="3724275" y="6859588"/>
          <p14:tracePt t="136580" x="3724275" y="6872288"/>
          <p14:tracePt t="136603" x="3724275" y="6883400"/>
          <p14:tracePt t="136611" x="3724275" y="6896100"/>
          <p14:tracePt t="136619" x="3713163" y="6896100"/>
          <p14:tracePt t="136627" x="3713163" y="6835775"/>
          <p14:tracePt t="136635" x="3700463" y="6823075"/>
          <p14:tracePt t="136644" x="3689350" y="6823075"/>
          <p14:tracePt t="136651" x="3629025" y="6799263"/>
          <p14:tracePt t="136659" x="3592513" y="6762750"/>
          <p14:tracePt t="136667" x="3543300" y="6762750"/>
          <p14:tracePt t="136677" x="3543300" y="6751638"/>
          <p14:tracePt t="136683" x="3519488" y="6751638"/>
          <p14:tracePt t="136692" x="3508375" y="6751638"/>
          <p14:tracePt t="136699" x="3495675" y="6738938"/>
          <p14:tracePt t="136708" x="3532188" y="6727825"/>
          <p14:tracePt t="136724" x="3448050" y="6715125"/>
          <p14:tracePt t="136731" x="3435350" y="6691313"/>
          <p14:tracePt t="136740" x="3375025" y="6654800"/>
          <p14:tracePt t="136747" x="3267075" y="6667500"/>
          <p14:tracePt t="136757" x="3206750" y="6667500"/>
          <p14:tracePt t="136811" x="3159125" y="6678613"/>
          <p14:tracePt t="136819" x="3133725" y="6678613"/>
          <p14:tracePt t="136827" x="3038475" y="6654800"/>
          <p14:tracePt t="136835" x="3025775" y="6654800"/>
          <p14:tracePt t="136844" x="2989263" y="6678613"/>
          <p14:tracePt t="136851" x="2965450" y="6678613"/>
          <p14:tracePt t="136861" x="2881313" y="6691313"/>
          <p14:tracePt t="136867" x="2820988" y="6715125"/>
          <p14:tracePt t="136877" x="2808288" y="6715125"/>
          <p14:tracePt t="136883" x="2797175" y="6715125"/>
          <p14:tracePt t="136931" x="2820988" y="6715125"/>
          <p14:tracePt t="136939" x="2832100" y="6715125"/>
          <p14:tracePt t="136963" x="2832100" y="6702425"/>
          <p14:tracePt t="136987" x="2820988" y="6691313"/>
          <p14:tracePt t="137003" x="2832100" y="6715125"/>
          <p14:tracePt t="137012" x="2832100" y="6727825"/>
          <p14:tracePt t="137027" x="2808288" y="6738938"/>
          <p14:tracePt t="137076" x="2784475" y="6775450"/>
          <p14:tracePt t="137082" x="2747963" y="6823075"/>
          <p14:tracePt t="137091" x="2736850" y="6823075"/>
          <p14:tracePt t="137332" x="2724150" y="6823075"/>
          <p14:tracePt t="137363" x="2713038" y="6835775"/>
          <p14:tracePt t="137371" x="2713038" y="6848475"/>
          <p14:tracePt t="137419" x="2640013" y="6872288"/>
          <p14:tracePt t="137427" x="2616200" y="6919913"/>
          <p14:tracePt t="137435" x="2555875" y="6943725"/>
          <p14:tracePt t="137445" x="2519363" y="6992938"/>
          <p14:tracePt t="137451" x="2495550" y="7040563"/>
          <p14:tracePt t="137459" x="2482850" y="7088188"/>
          <p14:tracePt t="137467" x="2471738" y="7088188"/>
          <p14:tracePt t="137539" x="2459038" y="7100888"/>
          <p14:tracePt t="137547" x="2411413" y="7100888"/>
          <p14:tracePt t="137556" x="2398713" y="7100888"/>
          <p14:tracePt t="137563" x="2351088" y="7077075"/>
          <p14:tracePt t="137619" x="2327275" y="7088188"/>
          <p14:tracePt t="137628" x="2301875" y="7088188"/>
          <p14:tracePt t="137635" x="2290763" y="7088188"/>
          <p14:tracePt t="137643" x="2278063" y="7100888"/>
          <p14:tracePt t="137650" x="2301875" y="7173913"/>
          <p14:tracePt t="137658" x="2193925" y="7208838"/>
          <p14:tracePt t="137682" x="2181225" y="7208838"/>
          <p14:tracePt t="137689" x="2157413" y="7208838"/>
          <p14:tracePt t="137698" x="2049463" y="7234238"/>
          <p14:tracePt t="137706" x="2036763" y="7197725"/>
          <p14:tracePt t="137714" x="2001838" y="7185025"/>
          <p14:tracePt t="137723" x="1989138" y="7173913"/>
          <p14:tracePt t="137746" x="1976438" y="7161213"/>
          <p14:tracePt t="137762" x="1989138" y="7234238"/>
          <p14:tracePt t="137770" x="1868488" y="7245350"/>
          <p14:tracePt t="137778" x="1808163" y="7208838"/>
          <p14:tracePt t="137786" x="1784350" y="7208838"/>
          <p14:tracePt t="137794" x="1724025" y="7197725"/>
          <p14:tracePt t="137810" x="1724025" y="7161213"/>
          <p14:tracePt t="137818" x="1724025" y="7100888"/>
          <p14:tracePt t="137842" x="1711325" y="7113588"/>
          <p14:tracePt t="137891" x="1760538" y="7124700"/>
          <p14:tracePt t="137899" x="1724025" y="7124700"/>
          <p14:tracePt t="138011" x="1663700" y="7124700"/>
          <p14:tracePt t="138019" x="1651000" y="7124700"/>
          <p14:tracePt t="138028" x="1639888" y="7124700"/>
          <p14:tracePt t="138091" x="1639888" y="7137400"/>
          <p14:tracePt t="138099" x="1627188" y="7148513"/>
          <p14:tracePt t="138163" x="1616075" y="7148513"/>
          <p14:tracePt t="138171" x="1627188" y="7148513"/>
          <p14:tracePt t="138371" x="1627188" y="7161213"/>
          <p14:tracePt t="138483" x="1639888" y="7161213"/>
          <p14:tracePt t="138555" x="1663700" y="7161213"/>
          <p14:tracePt t="138603" x="1676400" y="7173913"/>
          <p14:tracePt t="138755" x="1687513" y="7173913"/>
          <p14:tracePt t="138763" x="1724025" y="7208838"/>
          <p14:tracePt t="138771" x="1784350" y="7208838"/>
          <p14:tracePt t="138827" x="1784350" y="7173913"/>
          <p14:tracePt t="138843" x="1784350" y="7148513"/>
          <p14:tracePt t="138851" x="1784350" y="7137400"/>
          <p14:tracePt t="138859" x="1808163" y="7124700"/>
          <p14:tracePt t="138875" x="1808163" y="7113588"/>
          <p14:tracePt t="138883" x="1831975" y="7113588"/>
          <p14:tracePt t="138891" x="1831975" y="7077075"/>
          <p14:tracePt t="138910" x="1916113" y="7124700"/>
          <p14:tracePt t="138915" x="1941513" y="7088188"/>
          <p14:tracePt t="138924" x="2001838" y="7077075"/>
          <p14:tracePt t="138932" x="2001838" y="7100888"/>
          <p14:tracePt t="138939" x="2036763" y="7245350"/>
          <p14:tracePt t="138946" x="2036763" y="7234238"/>
          <p14:tracePt t="138962" x="2073275" y="7185025"/>
          <p14:tracePt t="138978" x="2120900" y="7185025"/>
          <p14:tracePt t="138986" x="2532063" y="7450138"/>
          <p14:tracePt t="138994" x="2627313" y="7450138"/>
          <p14:tracePt t="139010" x="2676525" y="7450138"/>
          <p14:tracePt t="139018" x="2687638" y="7426325"/>
          <p14:tracePt t="139026" x="2676525" y="7378700"/>
          <p14:tracePt t="139034" x="2700338" y="7378700"/>
          <p14:tracePt t="139042" x="2713038" y="7366000"/>
          <p14:tracePt t="139051" x="2713038" y="7353300"/>
          <p14:tracePt t="139115" x="2760663" y="7378700"/>
          <p14:tracePt t="139123" x="2736850" y="7378700"/>
          <p14:tracePt t="139132" x="2820988" y="7389813"/>
          <p14:tracePt t="139140" x="2832100" y="7389813"/>
          <p14:tracePt t="139179" x="2857500" y="7402513"/>
          <p14:tracePt t="139187" x="2868613" y="7402513"/>
          <p14:tracePt t="139196" x="2892425" y="7402513"/>
          <p14:tracePt t="139203" x="2797175" y="7342188"/>
          <p14:tracePt t="139210" x="2917825" y="7342188"/>
          <p14:tracePt t="139218" x="2941638" y="7342188"/>
          <p14:tracePt t="139226" x="2952750" y="7366000"/>
          <p14:tracePt t="139234" x="3001963" y="7353300"/>
          <p14:tracePt t="139242" x="3086100" y="7389813"/>
          <p14:tracePt t="139251" x="3122613" y="7389813"/>
          <p14:tracePt t="139258" x="3133725" y="7389813"/>
          <p14:tracePt t="139266" x="3146425" y="7389813"/>
          <p14:tracePt t="139331" x="3194050" y="7389813"/>
          <p14:tracePt t="139339" x="3243263" y="7366000"/>
          <p14:tracePt t="139347" x="3267075" y="7353300"/>
          <p14:tracePt t="139356" x="3314700" y="7353300"/>
          <p14:tracePt t="139363" x="3327400" y="7342188"/>
          <p14:tracePt t="139373" x="3338513" y="7318375"/>
          <p14:tracePt t="139379" x="3363913" y="7305675"/>
          <p14:tracePt t="139387" x="3387725" y="7305675"/>
          <p14:tracePt t="139443" x="3398838" y="7269163"/>
          <p14:tracePt t="139834" x="3411538" y="7269163"/>
          <p14:tracePt t="139842" x="3351213" y="7258050"/>
          <p14:tracePt t="139850" x="3351213" y="7221538"/>
          <p14:tracePt t="139858" x="3338513" y="7221538"/>
          <p14:tracePt t="139874" x="3303588" y="7161213"/>
          <p14:tracePt t="139882" x="3267075" y="7148513"/>
          <p14:tracePt t="139889" x="3243263" y="7148513"/>
          <p14:tracePt t="148803" x="3159125" y="7027863"/>
          <p14:tracePt t="148811" x="3122613" y="6943725"/>
          <p14:tracePt t="148819" x="3122613" y="6932613"/>
          <p14:tracePt t="148827" x="3133725" y="6932613"/>
          <p14:tracePt t="148843" x="3133725" y="6823075"/>
          <p14:tracePt t="148852" x="3170238" y="6667500"/>
          <p14:tracePt t="148875" x="3254375" y="6546850"/>
          <p14:tracePt t="148884" x="3278188" y="6486525"/>
          <p14:tracePt t="148893" x="3338513" y="6473825"/>
          <p14:tracePt t="148899" x="3338513" y="6342063"/>
          <p14:tracePt t="148908" x="3338513" y="6329363"/>
          <p14:tracePt t="148915" x="3290888" y="6148388"/>
          <p14:tracePt t="148925" x="3243263" y="6064250"/>
          <p14:tracePt t="148931" x="3243263" y="5956300"/>
          <p14:tracePt t="148941" x="3182938" y="5895975"/>
          <p14:tracePt t="148947" x="3159125" y="5870575"/>
          <p14:tracePt t="148958" x="3182938" y="5835650"/>
          <p14:tracePt t="148971" x="3146425" y="5835650"/>
          <p14:tracePt t="148979" x="3062288" y="5678488"/>
          <p14:tracePt t="148987" x="3013075" y="5570538"/>
          <p14:tracePt t="148996" x="2952750" y="5473700"/>
          <p14:tracePt t="149003" x="2917825" y="5292725"/>
          <p14:tracePt t="149011" x="2965450" y="5135563"/>
          <p14:tracePt t="149019" x="2965450" y="5087938"/>
          <p14:tracePt t="149043" x="2952750" y="4967288"/>
          <p14:tracePt t="149067" x="2941638" y="4978400"/>
          <p14:tracePt t="149075" x="2941638" y="4954588"/>
          <p14:tracePt t="149107" x="2881313" y="4894263"/>
          <p14:tracePt t="149115" x="2868613" y="4883150"/>
          <p14:tracePt t="149123" x="2881313" y="4822825"/>
          <p14:tracePt t="149131" x="2797175" y="4702175"/>
          <p14:tracePt t="149140" x="2784475" y="4678363"/>
          <p14:tracePt t="149147" x="2700338" y="4618038"/>
          <p14:tracePt t="149157" x="2700338" y="4605338"/>
          <p14:tracePt t="149163" x="2724150" y="4605338"/>
          <p14:tracePt t="149171" x="2603500" y="4471988"/>
          <p14:tracePt t="149179" x="2592388" y="4460875"/>
          <p14:tracePt t="149197" x="2471738" y="4267200"/>
          <p14:tracePt t="149203" x="2446338" y="4206875"/>
          <p14:tracePt t="149211" x="2338388" y="3990975"/>
          <p14:tracePt t="149218" x="2217738" y="3870325"/>
          <p14:tracePt t="149226" x="2133600" y="3760788"/>
          <p14:tracePt t="149242" x="2133600" y="3652838"/>
          <p14:tracePt t="149250" x="2120900" y="3665538"/>
          <p14:tracePt t="149258" x="2109788" y="3665538"/>
          <p14:tracePt t="149266" x="2097088" y="3640138"/>
          <p14:tracePt t="149274" x="1952625" y="3495675"/>
          <p14:tracePt t="149282" x="2073275" y="3460750"/>
          <p14:tracePt t="149290" x="1965325" y="3340100"/>
          <p14:tracePt t="149305" x="1965325" y="3327400"/>
          <p14:tracePt t="149313" x="1892300" y="3206750"/>
          <p14:tracePt t="149322" x="1844675" y="3159125"/>
          <p14:tracePt t="149330" x="1700213" y="2965450"/>
          <p14:tracePt t="149338" x="1676400" y="2905125"/>
          <p14:tracePt t="149346" x="1590675" y="2713038"/>
          <p14:tracePt t="149355" x="1506538" y="2676525"/>
          <p14:tracePt t="149362" x="1495425" y="2616200"/>
          <p14:tracePt t="149370" x="1374775" y="2543175"/>
          <p14:tracePt t="149378" x="1277938" y="2447925"/>
          <p14:tracePt t="149386" x="1277938" y="2374900"/>
          <p14:tracePt t="149394" x="1277938" y="2243138"/>
          <p14:tracePt t="149402" x="1217613" y="2170113"/>
          <p14:tracePt t="149410" x="1181100" y="2085975"/>
          <p14:tracePt t="149418" x="1144588" y="2001838"/>
          <p14:tracePt t="149426" x="1084263" y="1905000"/>
          <p14:tracePt t="149434" x="1073150" y="1881188"/>
          <p14:tracePt t="149443" x="1000125" y="1844675"/>
          <p14:tracePt t="149450" x="879475" y="1724025"/>
          <p14:tracePt t="149458" x="831850" y="1590675"/>
          <p14:tracePt t="149466" x="747713" y="1495425"/>
          <p14:tracePt t="149474" x="687388" y="1435100"/>
          <p14:tracePt t="149490" x="674688" y="1422400"/>
          <p14:tracePt t="149506" x="663575" y="1422400"/>
          <p14:tracePt t="149514" x="663575" y="1374775"/>
          <p14:tracePt t="149546" x="663575" y="1314450"/>
          <p14:tracePt t="149587" x="663575" y="1290638"/>
          <p14:tracePt t="149595" x="566738" y="1120775"/>
          <p14:tracePt t="149604" x="519113" y="1073150"/>
          <p14:tracePt t="149612" x="519113" y="1060450"/>
          <p14:tracePt t="149628" x="493713" y="1049338"/>
          <p14:tracePt t="149635" x="373063" y="976313"/>
          <p14:tracePt t="149644" x="373063" y="952500"/>
          <p14:tracePt t="149651" x="144463" y="79533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2050" y="484600"/>
            <a:ext cx="9396889" cy="1260211"/>
          </a:xfrm>
        </p:spPr>
        <p:txBody>
          <a:bodyPr>
            <a:normAutofit/>
          </a:bodyPr>
          <a:lstStyle/>
          <a:p>
            <a:r>
              <a:rPr lang="ja-JP" altLang="en-US" sz="4500" dirty="0">
                <a:solidFill>
                  <a:srgbClr val="00B050"/>
                </a:solidFill>
              </a:rPr>
              <a:t>混合距離理論（</a:t>
            </a:r>
            <a:r>
              <a:rPr lang="en-US" altLang="ja-JP" sz="4500" dirty="0">
                <a:solidFill>
                  <a:srgbClr val="00B050"/>
                </a:solidFill>
              </a:rPr>
              <a:t>mixing length theory</a:t>
            </a:r>
            <a:r>
              <a:rPr lang="ja-JP" altLang="en-US" sz="4500" dirty="0">
                <a:solidFill>
                  <a:srgbClr val="00B050"/>
                </a:solidFill>
              </a:rPr>
              <a:t>）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6322025" y="4177328"/>
            <a:ext cx="3826579" cy="1018014"/>
          </a:xfrm>
          <a:prstGeom prst="rect">
            <a:avLst/>
          </a:prstGeom>
        </p:spPr>
        <p:txBody>
          <a:bodyPr wrap="none" lIns="102870" tIns="51435" rIns="102870" bIns="51435">
            <a:spAutoFit/>
          </a:bodyPr>
          <a:lstStyle/>
          <a:p>
            <a:pPr algn="r"/>
            <a:r>
              <a:rPr lang="en-US" altLang="ja-JP" b="1" dirty="0">
                <a:solidFill>
                  <a:srgbClr val="0070C0"/>
                </a:solidFill>
              </a:rPr>
              <a:t>Ludwig </a:t>
            </a:r>
            <a:r>
              <a:rPr lang="en-US" altLang="ja-JP" b="1" dirty="0" err="1">
                <a:solidFill>
                  <a:srgbClr val="0070C0"/>
                </a:solidFill>
              </a:rPr>
              <a:t>Prandtl</a:t>
            </a:r>
            <a:r>
              <a:rPr lang="en-US" altLang="ja-JP" b="1" dirty="0">
                <a:solidFill>
                  <a:srgbClr val="0070C0"/>
                </a:solidFill>
              </a:rPr>
              <a:t> </a:t>
            </a:r>
          </a:p>
          <a:p>
            <a:pPr algn="r"/>
            <a:r>
              <a:rPr lang="en-US" altLang="ja-JP" b="1" dirty="0">
                <a:solidFill>
                  <a:srgbClr val="0070C0"/>
                </a:solidFill>
                <a:latin typeface="+mj-lt"/>
              </a:rPr>
              <a:t>1875-1953</a:t>
            </a:r>
          </a:p>
          <a:p>
            <a:pPr algn="r"/>
            <a:r>
              <a:rPr lang="en-US" altLang="ja-JP" b="1" dirty="0">
                <a:latin typeface="+mj-lt"/>
              </a:rPr>
              <a:t>(from German Aerospace Center)</a:t>
            </a:r>
          </a:p>
        </p:txBody>
      </p:sp>
      <p:pic>
        <p:nvPicPr>
          <p:cNvPr id="18" name="Picture 2" descr="C:\Users\masakazu\Documents\教育\講義資料\portrait_Prandt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974" y="1785764"/>
            <a:ext cx="1751818" cy="2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/>
              <p:cNvSpPr txBox="1"/>
              <p:nvPr/>
            </p:nvSpPr>
            <p:spPr>
              <a:xfrm>
                <a:off x="287196" y="1751649"/>
                <a:ext cx="9041228" cy="6245299"/>
              </a:xfrm>
              <a:prstGeom prst="rect">
                <a:avLst/>
              </a:prstGeom>
              <a:noFill/>
            </p:spPr>
            <p:txBody>
              <a:bodyPr wrap="square" lIns="102870" tIns="51435" rIns="102870" bIns="51435" rtlCol="0">
                <a:spAutoFit/>
              </a:bodyPr>
              <a:lstStyle/>
              <a:p>
                <a:r>
                  <a:rPr lang="en-US" altLang="ja-JP" sz="2300" dirty="0">
                    <a:solidFill>
                      <a:srgbClr val="0070C0"/>
                    </a:solidFill>
                  </a:rPr>
                  <a:t>1925</a:t>
                </a:r>
                <a:r>
                  <a:rPr lang="ja-JP" altLang="en-US" sz="2300" dirty="0">
                    <a:solidFill>
                      <a:srgbClr val="0070C0"/>
                    </a:solidFill>
                  </a:rPr>
                  <a:t>年</a:t>
                </a:r>
                <a:r>
                  <a:rPr lang="en-US" altLang="ja-JP" sz="2300" dirty="0" err="1">
                    <a:solidFill>
                      <a:srgbClr val="0070C0"/>
                    </a:solidFill>
                  </a:rPr>
                  <a:t>Prandtl</a:t>
                </a:r>
                <a:r>
                  <a:rPr lang="ja-JP" altLang="en-US" sz="2300" dirty="0">
                    <a:solidFill>
                      <a:srgbClr val="0070C0"/>
                    </a:solidFill>
                  </a:rPr>
                  <a:t>が分子運動論の類推から混合距離理論を定式化</a:t>
                </a:r>
                <a:endParaRPr lang="en-US" altLang="ja-JP" sz="2300" dirty="0">
                  <a:solidFill>
                    <a:srgbClr val="0070C0"/>
                  </a:solidFill>
                </a:endParaRPr>
              </a:p>
              <a:p>
                <a:pPr marL="321469" indent="-321469">
                  <a:buFont typeface="Arial" panose="020B0604020202020204" pitchFamily="34" charset="0"/>
                  <a:buChar char="•"/>
                </a:pPr>
                <a:endParaRPr lang="en-US" altLang="ja-JP" sz="2300" dirty="0"/>
              </a:p>
              <a:p>
                <a:r>
                  <a:rPr lang="ja-JP" altLang="en-US" sz="2300" dirty="0"/>
                  <a:t>乱れ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300" i="1">
                            <a:latin typeface="Cambria Math"/>
                          </a:rPr>
                          <m:t>𝑤</m:t>
                        </m:r>
                      </m:e>
                      <m:sup>
                        <m:r>
                          <a:rPr lang="en-US" altLang="ja-JP" sz="2300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ja-JP" altLang="en-US" sz="2300" dirty="0"/>
                  <a:t>によって，高さ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ja-JP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300" i="1">
                            <a:latin typeface="Cambria Math"/>
                          </a:rPr>
                          <m:t>𝑧</m:t>
                        </m:r>
                        <m:r>
                          <a:rPr lang="en-US" altLang="ja-JP" sz="2300" i="1">
                            <a:latin typeface="Cambria Math"/>
                          </a:rPr>
                          <m:t>−</m:t>
                        </m:r>
                        <m:r>
                          <a:rPr lang="en-US" altLang="ja-JP" sz="2300" i="1">
                            <a:latin typeface="Cambria Math"/>
                          </a:rPr>
                          <m:t>𝑙</m:t>
                        </m:r>
                      </m:e>
                    </m:d>
                  </m:oMath>
                </a14:m>
                <a:r>
                  <a:rPr lang="ja-JP" altLang="en-US" sz="2300" dirty="0"/>
                  <a:t>にあった空気塊が途中で混ざらずに</a:t>
                </a:r>
                <a:endParaRPr lang="en-US" altLang="ja-JP" sz="2300" dirty="0"/>
              </a:p>
              <a:p>
                <a:r>
                  <a:rPr lang="ja-JP" altLang="en-US" sz="2300" dirty="0"/>
                  <a:t>高さ</a:t>
                </a:r>
                <a14:m>
                  <m:oMath xmlns:m="http://schemas.openxmlformats.org/officeDocument/2006/math">
                    <m:r>
                      <a:rPr lang="en-US" altLang="ja-JP" sz="2300" i="1">
                        <a:latin typeface="Cambria Math"/>
                      </a:rPr>
                      <m:t>𝑧</m:t>
                    </m:r>
                    <m:r>
                      <a:rPr lang="en-US" altLang="ja-JP" sz="2300" i="1">
                        <a:latin typeface="Cambria Math"/>
                      </a:rPr>
                      <m:t> </m:t>
                    </m:r>
                  </m:oMath>
                </a14:m>
                <a:r>
                  <a:rPr lang="ja-JP" altLang="en-US" sz="2300" dirty="0"/>
                  <a:t>に運ばれ，平均流に運動量を渡すと考える．</a:t>
                </a:r>
                <a:endParaRPr lang="en-US" altLang="ja-JP" sz="23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3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300" i="1">
                              <a:latin typeface="Cambria Math"/>
                            </a:rPr>
                            <m:t>𝑢</m:t>
                          </m:r>
                        </m:e>
                        <m:sup>
                          <m:r>
                            <a:rPr lang="en-US" altLang="ja-JP" sz="2300" i="1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ja-JP" sz="23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altLang="ja-JP" sz="23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300" i="1">
                              <a:latin typeface="Cambria Math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altLang="ja-JP" sz="23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300" i="1">
                              <a:latin typeface="Cambria Math"/>
                            </a:rPr>
                            <m:t>𝑧</m:t>
                          </m:r>
                          <m:r>
                            <a:rPr lang="en-US" altLang="ja-JP" sz="2300" i="1">
                              <a:latin typeface="Cambria Math"/>
                            </a:rPr>
                            <m:t>−</m:t>
                          </m:r>
                          <m:r>
                            <a:rPr lang="en-US" altLang="ja-JP" sz="2300" i="1">
                              <a:latin typeface="Cambria Math"/>
                            </a:rPr>
                            <m:t>𝑙</m:t>
                          </m:r>
                        </m:e>
                      </m:d>
                      <m:r>
                        <a:rPr lang="en-US" altLang="ja-JP" sz="2300" i="1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en-US" altLang="ja-JP" sz="23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300" i="1">
                              <a:latin typeface="Cambria Math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altLang="ja-JP" sz="23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300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altLang="ja-JP" sz="2300" i="1">
                          <a:latin typeface="Cambria Math"/>
                        </a:rPr>
                        <m:t>=</m:t>
                      </m:r>
                      <m:r>
                        <a:rPr lang="en-US" altLang="ja-JP" sz="23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ja-JP" sz="2300" i="1">
                          <a:latin typeface="Cambria Math"/>
                        </a:rPr>
                        <m:t>𝑙</m:t>
                      </m:r>
                      <m:f>
                        <m:fPr>
                          <m:ctrlPr>
                            <a:rPr lang="en-US" altLang="ja-JP" sz="23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2300" i="1">
                              <a:latin typeface="Cambria Math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ja-JP" altLang="en-US" sz="23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300" i="1">
                                  <a:latin typeface="Cambria Math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ja-JP" altLang="en-US" sz="2300" i="1">
                              <a:latin typeface="Cambria Math"/>
                            </a:rPr>
                            <m:t>𝜕</m:t>
                          </m:r>
                          <m:r>
                            <a:rPr lang="en-US" altLang="ja-JP" sz="2300" i="1">
                              <a:latin typeface="Cambria Math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altLang="ja-JP" sz="2300" dirty="0"/>
              </a:p>
              <a:p>
                <a:r>
                  <a:rPr lang="ja-JP" altLang="en-US" sz="2300" dirty="0"/>
                  <a:t>乱流の等方性</a:t>
                </a:r>
                <a:r>
                  <a:rPr lang="en-US" altLang="ja-JP" sz="23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ja-JP" sz="23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300" i="1">
                                <a:latin typeface="Cambria Math"/>
                              </a:rPr>
                              <m:t>𝑤</m:t>
                            </m:r>
                          </m:e>
                          <m:sup>
                            <m:r>
                              <a:rPr lang="en-US" altLang="ja-JP" sz="23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altLang="ja-JP" sz="2300" i="1">
                            <a:latin typeface="Cambria Math"/>
                            <a:ea typeface="Cambria Math"/>
                          </a:rPr>
                          <m:t>~</m:t>
                        </m:r>
                        <m:r>
                          <a:rPr lang="en-US" altLang="ja-JP" sz="2300" i="1">
                            <a:latin typeface="Cambria Math"/>
                          </a:rPr>
                          <m:t>𝑢</m:t>
                        </m:r>
                      </m:e>
                      <m:sup>
                        <m:r>
                          <a:rPr lang="en-US" altLang="ja-JP" sz="2300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ja-JP" sz="2300" dirty="0"/>
                  <a:t>)</a:t>
                </a:r>
                <a:r>
                  <a:rPr lang="ja-JP" altLang="en-US" sz="2300" dirty="0" err="1"/>
                  <a:t>、</a:t>
                </a:r>
                <a:r>
                  <a:rPr lang="ja-JP" altLang="en-US" sz="2300" dirty="0"/>
                  <a:t>あるいは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ja-JP" sz="23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300" i="1">
                                <a:latin typeface="Cambria Math"/>
                              </a:rPr>
                              <m:t>𝑤</m:t>
                            </m:r>
                          </m:e>
                          <m:sup>
                            <m:r>
                              <a:rPr lang="en-US" altLang="ja-JP" sz="23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altLang="ja-JP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>
                          <a:rPr lang="en-US" altLang="ja-JP" sz="2300" i="1">
                            <a:latin typeface="Cambria Math"/>
                          </a:rPr>
                          <m:t>𝑢</m:t>
                        </m:r>
                      </m:e>
                      <m:sup>
                        <m:r>
                          <a:rPr lang="en-US" altLang="ja-JP" sz="2300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ja-JP" altLang="en-US" sz="2300" dirty="0"/>
                  <a:t>を仮定すると</a:t>
                </a:r>
                <a:endParaRPr lang="en-US" altLang="ja-JP" sz="23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3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300" i="1" dirty="0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altLang="ja-JP" sz="2300" i="1" dirty="0">
                              <a:latin typeface="Cambria Math"/>
                            </a:rPr>
                            <m:t>𝑧𝑥</m:t>
                          </m:r>
                        </m:sub>
                      </m:sSub>
                      <m:r>
                        <a:rPr lang="en-US" altLang="ja-JP" sz="2300" i="1">
                          <a:latin typeface="Cambria Math"/>
                        </a:rPr>
                        <m:t>=−</m:t>
                      </m:r>
                      <m:r>
                        <a:rPr lang="ja-JP" altLang="en-US" sz="2300" i="1">
                          <a:latin typeface="Cambria Math"/>
                        </a:rPr>
                        <m:t>𝜌</m:t>
                      </m:r>
                      <m:acc>
                        <m:accPr>
                          <m:chr m:val="̅"/>
                          <m:ctrlPr>
                            <a:rPr lang="en-US" altLang="ja-JP" sz="23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altLang="ja-JP" sz="23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300" i="1" dirty="0">
                                  <a:latin typeface="Cambria Math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altLang="ja-JP" sz="2300" i="1" dirty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sz="23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300" i="1" dirty="0">
                                  <a:latin typeface="Cambria Math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altLang="ja-JP" sz="2300" i="1" dirty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acc>
                      <m:r>
                        <a:rPr lang="en-US" altLang="ja-JP" sz="2300" i="1" dirty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ja-JP" sz="23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ja-JP" altLang="en-US" sz="2300" i="1">
                              <a:latin typeface="Cambria Math"/>
                            </a:rPr>
                            <m:t>𝜌</m:t>
                          </m:r>
                          <m:r>
                            <a:rPr lang="en-US" altLang="ja-JP" sz="2300" i="1" dirty="0">
                              <a:latin typeface="Cambria Math"/>
                            </a:rPr>
                            <m:t>𝑙</m:t>
                          </m:r>
                        </m:e>
                        <m:sup>
                          <m:r>
                            <a:rPr lang="en-US" altLang="ja-JP" sz="2300" i="1" dirty="0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|"/>
                          <m:endChr m:val="|"/>
                          <m:ctrlPr>
                            <a:rPr lang="en-US" altLang="ja-JP" sz="23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sz="23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2300" i="1">
                                  <a:latin typeface="Cambria Math"/>
                                </a:rPr>
                                <m:t>𝜕</m:t>
                              </m:r>
                              <m:acc>
                                <m:accPr>
                                  <m:chr m:val="̅"/>
                                  <m:ctrlPr>
                                    <a:rPr lang="ja-JP" altLang="en-US" sz="23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300" i="1"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ja-JP" altLang="en-US" sz="2300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ja-JP" sz="2300" i="1">
                                  <a:latin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ja-JP" sz="23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2300" i="1">
                              <a:latin typeface="Cambria Math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ja-JP" altLang="en-US" sz="23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300" i="1">
                                  <a:latin typeface="Cambria Math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ja-JP" altLang="en-US" sz="2300" i="1">
                              <a:latin typeface="Cambria Math"/>
                            </a:rPr>
                            <m:t>𝜕</m:t>
                          </m:r>
                          <m:r>
                            <a:rPr lang="en-US" altLang="ja-JP" sz="2300" i="1">
                              <a:latin typeface="Cambria Math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altLang="ja-JP" sz="2300" dirty="0"/>
              </a:p>
              <a:p>
                <a:endParaRPr lang="en-US" altLang="ja-JP" sz="2300" dirty="0"/>
              </a:p>
              <a:p>
                <a:endParaRPr lang="en-US" altLang="ja-JP" sz="2300" dirty="0"/>
              </a:p>
              <a:p>
                <a:r>
                  <a:rPr lang="en-US" altLang="ja-JP" sz="2300" dirty="0"/>
                  <a:t>                                                        </a:t>
                </a:r>
                <a:r>
                  <a:rPr lang="ja-JP" altLang="en-US" sz="2300" dirty="0"/>
                  <a:t>結局，渦粘性係数は混合距離を用いて</a:t>
                </a:r>
                <a:endParaRPr lang="en-US" altLang="ja-JP" sz="23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3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3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ja-JP" sz="23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ja-JP" sz="2300" i="1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ja-JP" sz="23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300" i="1" dirty="0">
                              <a:latin typeface="Cambria Math"/>
                            </a:rPr>
                            <m:t>𝑙</m:t>
                          </m:r>
                        </m:e>
                        <m:sup>
                          <m:r>
                            <a:rPr lang="en-US" altLang="ja-JP" sz="2300" i="1" dirty="0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|"/>
                          <m:endChr m:val="|"/>
                          <m:ctrlPr>
                            <a:rPr lang="en-US" altLang="ja-JP" sz="23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sz="23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2300" i="1">
                                  <a:latin typeface="Cambria Math"/>
                                </a:rPr>
                                <m:t>𝜕</m:t>
                              </m:r>
                              <m:acc>
                                <m:accPr>
                                  <m:chr m:val="̅"/>
                                  <m:ctrlPr>
                                    <a:rPr lang="ja-JP" altLang="en-US" sz="23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300" i="1"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ja-JP" altLang="en-US" sz="2300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ja-JP" sz="2300" i="1">
                                  <a:latin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ja-JP" sz="2300" dirty="0"/>
              </a:p>
              <a:p>
                <a:r>
                  <a:rPr lang="ja-JP" altLang="en-US" sz="2300" dirty="0"/>
                  <a:t>                                                        と表される．</a:t>
                </a:r>
                <a:endParaRPr lang="en-US" altLang="ja-JP" sz="2300" dirty="0"/>
              </a:p>
              <a:p>
                <a:endParaRPr lang="en-US" altLang="ja-JP" sz="2300" dirty="0"/>
              </a:p>
              <a:p>
                <a:endParaRPr lang="en-US" altLang="ja-JP" sz="2300" dirty="0"/>
              </a:p>
            </p:txBody>
          </p:sp>
        </mc:Choice>
        <mc:Fallback xmlns="">
          <p:sp>
            <p:nvSpPr>
              <p:cNvPr id="40" name="テキスト ボックス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588730"/>
                <a:ext cx="7918119" cy="5432706"/>
              </a:xfrm>
              <a:prstGeom prst="rect">
                <a:avLst/>
              </a:prstGeom>
              <a:blipFill rotWithShape="0">
                <a:blip r:embed="rId5"/>
                <a:stretch>
                  <a:fillRect l="-770" t="-10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グループ化 6"/>
          <p:cNvGrpSpPr/>
          <p:nvPr/>
        </p:nvGrpSpPr>
        <p:grpSpPr>
          <a:xfrm>
            <a:off x="0" y="-16"/>
            <a:ext cx="10440988" cy="676916"/>
            <a:chOff x="0" y="-15"/>
            <a:chExt cx="9144000" cy="613957"/>
          </a:xfrm>
        </p:grpSpPr>
        <p:sp>
          <p:nvSpPr>
            <p:cNvPr id="8" name="正方形/長方形 7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タイトル 1"/>
            <p:cNvSpPr txBox="1">
              <a:spLocks/>
            </p:cNvSpPr>
            <p:nvPr/>
          </p:nvSpPr>
          <p:spPr>
            <a:xfrm>
              <a:off x="0" y="65302"/>
              <a:ext cx="9144000" cy="5486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ja-JP" altLang="en-US" sz="4500" dirty="0">
                  <a:solidFill>
                    <a:srgbClr val="00B050"/>
                  </a:solidFill>
                </a:rPr>
                <a:t>完結問題：</a:t>
              </a:r>
              <a:r>
                <a:rPr lang="en-US" altLang="ja-JP" sz="4500" dirty="0">
                  <a:solidFill>
                    <a:srgbClr val="00B050"/>
                  </a:solidFill>
                </a:rPr>
                <a:t>K</a:t>
              </a:r>
              <a:r>
                <a:rPr lang="ja-JP" altLang="en-US" sz="4500" dirty="0">
                  <a:solidFill>
                    <a:srgbClr val="00B050"/>
                  </a:solidFill>
                </a:rPr>
                <a:t>理論</a:t>
              </a:r>
            </a:p>
          </p:txBody>
        </p: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96" y="4315086"/>
            <a:ext cx="3530446" cy="3086339"/>
          </a:xfrm>
          <a:prstGeom prst="rect">
            <a:avLst/>
          </a:prstGeom>
        </p:spPr>
      </p:pic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5855E107-94A5-46A0-96D4-A01C14CDF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52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480"/>
    </mc:Choice>
    <mc:Fallback>
      <p:transition spd="slow" advTm="209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3" x="361950" y="1338263"/>
          <p14:tracePt t="465" x="361950" y="1301750"/>
          <p14:tracePt t="474" x="361950" y="1277938"/>
          <p14:tracePt t="482" x="361950" y="1230313"/>
          <p14:tracePt t="497" x="361950" y="1217613"/>
          <p14:tracePt t="505" x="361950" y="1204913"/>
          <p14:tracePt t="512" x="361950" y="1193800"/>
          <p14:tracePt t="527" x="361950" y="1169988"/>
          <p14:tracePt t="535" x="373063" y="1144588"/>
          <p14:tracePt t="543" x="385763" y="1133475"/>
          <p14:tracePt t="575" x="385763" y="1109663"/>
          <p14:tracePt t="600" x="385763" y="1096963"/>
          <p14:tracePt t="632" x="398463" y="1073150"/>
          <p14:tracePt t="648" x="409575" y="1073150"/>
          <p14:tracePt t="657" x="409575" y="1060450"/>
          <p14:tracePt t="664" x="422275" y="1049338"/>
          <p14:tracePt t="1193" x="422275" y="1060450"/>
          <p14:tracePt t="1290" x="422275" y="1073150"/>
          <p14:tracePt t="1297" x="422275" y="1084263"/>
          <p14:tracePt t="1385" x="433388" y="1096963"/>
          <p14:tracePt t="1482" x="446088" y="1109663"/>
          <p14:tracePt t="2193" x="446088" y="1120775"/>
          <p14:tracePt t="2969" x="458788" y="1157288"/>
          <p14:tracePt t="2992" x="458788" y="1169988"/>
          <p14:tracePt t="5346" x="458788" y="1181100"/>
          <p14:tracePt t="5353" x="458788" y="1204913"/>
          <p14:tracePt t="5361" x="469900" y="1217613"/>
          <p14:tracePt t="5369" x="469900" y="1230313"/>
          <p14:tracePt t="5379" x="469900" y="1265238"/>
          <p14:tracePt t="5387" x="506413" y="1325563"/>
          <p14:tracePt t="5401" x="519113" y="1385888"/>
          <p14:tracePt t="5409" x="519113" y="1411288"/>
          <p14:tracePt t="5416" x="590550" y="1470025"/>
          <p14:tracePt t="5424" x="590550" y="1482725"/>
          <p14:tracePt t="5873" x="590550" y="1495425"/>
          <p14:tracePt t="5881" x="603250" y="1495425"/>
          <p14:tracePt t="5889" x="627063" y="1506538"/>
          <p14:tracePt t="5920" x="650875" y="1506538"/>
          <p14:tracePt t="5928" x="663575" y="1530350"/>
          <p14:tracePt t="5936" x="687388" y="1530350"/>
          <p14:tracePt t="5944" x="698500" y="1530350"/>
          <p14:tracePt t="5960" x="698500" y="1543050"/>
          <p14:tracePt t="5969" x="723900" y="1555750"/>
          <p14:tracePt t="5976" x="831850" y="1590675"/>
          <p14:tracePt t="5985" x="915988" y="1616075"/>
          <p14:tracePt t="5992" x="1073150" y="1651000"/>
          <p14:tracePt t="6002" x="1157288" y="1663700"/>
          <p14:tracePt t="6025" x="1181100" y="1711325"/>
          <p14:tracePt t="6041" x="1181100" y="1724025"/>
          <p14:tracePt t="6081" x="1241425" y="1736725"/>
          <p14:tracePt t="6089" x="1325563" y="1808163"/>
          <p14:tracePt t="6100" x="1385888" y="1820863"/>
          <p14:tracePt t="6104" x="1409700" y="1820863"/>
          <p14:tracePt t="6112" x="1519238" y="1784350"/>
          <p14:tracePt t="6121" x="1579563" y="1747838"/>
          <p14:tracePt t="6128" x="1590675" y="1747838"/>
          <p14:tracePt t="6136" x="1663700" y="1700213"/>
          <p14:tracePt t="6144" x="1831975" y="1627188"/>
          <p14:tracePt t="6152" x="1892300" y="1616075"/>
          <p14:tracePt t="6160" x="1868488" y="1590675"/>
          <p14:tracePt t="6183" x="1868488" y="1566863"/>
          <p14:tracePt t="6191" x="1976438" y="1543050"/>
          <p14:tracePt t="6202" x="2133600" y="1543050"/>
          <p14:tracePt t="6208" x="2217738" y="1530350"/>
          <p14:tracePt t="6216" x="2398713" y="1530350"/>
          <p14:tracePt t="6225" x="2519363" y="1616075"/>
          <p14:tracePt t="6232" x="2543175" y="1651000"/>
          <p14:tracePt t="6241" x="2640013" y="1663700"/>
          <p14:tracePt t="6248" x="2713038" y="1700213"/>
          <p14:tracePt t="6256" x="2713038" y="1724025"/>
          <p14:tracePt t="6264" x="2713038" y="1736725"/>
          <p14:tracePt t="6272" x="2773363" y="1724025"/>
          <p14:tracePt t="6288" x="2784475" y="1711325"/>
          <p14:tracePt t="6296" x="2832100" y="1711325"/>
          <p14:tracePt t="6312" x="2844800" y="1724025"/>
          <p14:tracePt t="6320" x="2844800" y="1747838"/>
          <p14:tracePt t="6328" x="2905125" y="1747838"/>
          <p14:tracePt t="6335" x="3062288" y="1771650"/>
          <p14:tracePt t="6344" x="3146425" y="1760538"/>
          <p14:tracePt t="6352" x="3217863" y="1844675"/>
          <p14:tracePt t="6369" x="3217863" y="1881188"/>
          <p14:tracePt t="6376" x="3230563" y="1881188"/>
          <p14:tracePt t="6392" x="3375025" y="1916113"/>
          <p14:tracePt t="6402" x="3484563" y="1916113"/>
          <p14:tracePt t="6408" x="3519488" y="1916113"/>
          <p14:tracePt t="6416" x="3532188" y="1916113"/>
          <p14:tracePt t="6425" x="3519488" y="1916113"/>
          <p14:tracePt t="6440" x="3543300" y="1916113"/>
          <p14:tracePt t="6448" x="3603625" y="1928813"/>
          <p14:tracePt t="6456" x="3663950" y="1928813"/>
          <p14:tracePt t="6464" x="3676650" y="1928813"/>
          <p14:tracePt t="6472" x="3749675" y="1905000"/>
          <p14:tracePt t="6488" x="3821113" y="1916113"/>
          <p14:tracePt t="6496" x="3870325" y="1892300"/>
          <p14:tracePt t="6504" x="3954463" y="1928813"/>
          <p14:tracePt t="6512" x="3978275" y="1928813"/>
          <p14:tracePt t="6520" x="4062413" y="1928813"/>
          <p14:tracePt t="6528" x="4098925" y="1928813"/>
          <p14:tracePt t="6535" x="4110038" y="1928813"/>
          <p14:tracePt t="6544" x="4159250" y="1916113"/>
          <p14:tracePt t="6552" x="4291013" y="1916113"/>
          <p14:tracePt t="6560" x="4400550" y="1941513"/>
          <p14:tracePt t="6569" x="4532313" y="1941513"/>
          <p14:tracePt t="6576" x="4641850" y="1941513"/>
          <p14:tracePt t="6586" x="4725988" y="1916113"/>
          <p14:tracePt t="6592" x="4833938" y="1905000"/>
          <p14:tracePt t="6602" x="4881563" y="1892300"/>
          <p14:tracePt t="6609" x="5002213" y="1868488"/>
          <p14:tracePt t="6616" x="5086350" y="1831975"/>
          <p14:tracePt t="6624" x="5146675" y="1820863"/>
          <p14:tracePt t="6632" x="5183188" y="1820863"/>
          <p14:tracePt t="6640" x="5243513" y="1808163"/>
          <p14:tracePt t="6648" x="5303838" y="1797050"/>
          <p14:tracePt t="6656" x="5484813" y="1797050"/>
          <p14:tracePt t="6664" x="5592763" y="1797050"/>
          <p14:tracePt t="6672" x="5653088" y="1797050"/>
          <p14:tracePt t="6688" x="5726113" y="1831975"/>
          <p14:tracePt t="6696" x="5762625" y="1831975"/>
          <p14:tracePt t="6704" x="5797550" y="1797050"/>
          <p14:tracePt t="6712" x="5797550" y="1771650"/>
          <p14:tracePt t="6720" x="5810250" y="1771650"/>
          <p14:tracePt t="6728" x="5822950" y="1771650"/>
          <p14:tracePt t="6736" x="5870575" y="1760538"/>
          <p14:tracePt t="6744" x="5930900" y="1760538"/>
          <p14:tracePt t="6752" x="6038850" y="1760538"/>
          <p14:tracePt t="6760" x="6172200" y="1736725"/>
          <p14:tracePt t="6769" x="6219825" y="1724025"/>
          <p14:tracePt t="6776" x="6292850" y="1724025"/>
          <p14:tracePt t="6785" x="6389688" y="1687513"/>
          <p14:tracePt t="6792" x="6450013" y="1711325"/>
          <p14:tracePt t="6802" x="6521450" y="1663700"/>
          <p14:tracePt t="6808" x="6654800" y="1651000"/>
          <p14:tracePt t="6816" x="6726238" y="1651000"/>
          <p14:tracePt t="6825" x="6810375" y="1651000"/>
          <p14:tracePt t="6832" x="7015163" y="1676400"/>
          <p14:tracePt t="6840" x="7064375" y="1711325"/>
          <p14:tracePt t="6848" x="7088188" y="1724025"/>
          <p14:tracePt t="6856" x="7135813" y="1760538"/>
          <p14:tracePt t="6864" x="7221538" y="1784350"/>
          <p14:tracePt t="6872" x="7340600" y="1784350"/>
          <p14:tracePt t="6880" x="7389813" y="1784350"/>
          <p14:tracePt t="6896" x="7426325" y="1797050"/>
          <p14:tracePt t="6904" x="7510463" y="1797050"/>
          <p14:tracePt t="6920" x="7534275" y="1797050"/>
          <p14:tracePt t="6952" x="7642225" y="1797050"/>
          <p14:tracePt t="6961" x="7739063" y="1797050"/>
          <p14:tracePt t="6971" x="7907338" y="1831975"/>
          <p14:tracePt t="6976" x="7943850" y="1831975"/>
          <p14:tracePt t="6987" x="7980363" y="1831975"/>
          <p14:tracePt t="6993" x="8088313" y="1808163"/>
          <p14:tracePt t="7004" x="8112125" y="1808163"/>
          <p14:tracePt t="7008" x="8148638" y="1831975"/>
          <p14:tracePt t="7016" x="8269288" y="1844675"/>
          <p14:tracePt t="7024" x="8329613" y="1857375"/>
          <p14:tracePt t="7032" x="8389938" y="1881188"/>
          <p14:tracePt t="7040" x="8413750" y="1881188"/>
          <p14:tracePt t="7048" x="8437563" y="1881188"/>
          <p14:tracePt t="7056" x="8497888" y="1881188"/>
          <p14:tracePt t="7063" x="8583613" y="1905000"/>
          <p14:tracePt t="7072" x="8643938" y="1905000"/>
          <p14:tracePt t="7079" x="8715375" y="1928813"/>
          <p14:tracePt t="7088" x="8848725" y="1928813"/>
          <p14:tracePt t="7096" x="8872538" y="1928813"/>
          <p14:tracePt t="7104" x="8943975" y="1928813"/>
          <p14:tracePt t="7112" x="8956675" y="1928813"/>
          <p14:tracePt t="7120" x="8980488" y="1928813"/>
          <p14:tracePt t="7128" x="9004300" y="1928813"/>
          <p14:tracePt t="7144" x="9017000" y="1928813"/>
          <p14:tracePt t="7152" x="9017000" y="1916113"/>
          <p14:tracePt t="7225" x="9029700" y="1905000"/>
          <p14:tracePt t="7241" x="9064625" y="1892300"/>
          <p14:tracePt t="7259" x="9101138" y="1868488"/>
          <p14:tracePt t="7377" x="9113838" y="1857375"/>
          <p14:tracePt t="7489" x="9124950" y="1857375"/>
          <p14:tracePt t="7513" x="9137650" y="1857375"/>
          <p14:tracePt t="7545" x="9161463" y="1857375"/>
          <p14:tracePt t="7553" x="9209088" y="1857375"/>
          <p14:tracePt t="7561" x="9258300" y="1857375"/>
          <p14:tracePt t="7569" x="9269413" y="1857375"/>
          <p14:tracePt t="7592" x="9355138" y="1844675"/>
          <p14:tracePt t="7602" x="9415463" y="1857375"/>
          <p14:tracePt t="7608" x="9499600" y="1857375"/>
          <p14:tracePt t="7616" x="9510713" y="1857375"/>
          <p14:tracePt t="7624" x="9607550" y="1928813"/>
          <p14:tracePt t="7632" x="9644063" y="1928813"/>
          <p14:tracePt t="7639" x="9667875" y="1928813"/>
          <p14:tracePt t="7647" x="9691688" y="1928813"/>
          <p14:tracePt t="7664" x="9715500" y="1928813"/>
          <p14:tracePt t="7680" x="9740900" y="1916113"/>
          <p14:tracePt t="7688" x="9752013" y="1916113"/>
          <p14:tracePt t="7695" x="9764713" y="1905000"/>
          <p14:tracePt t="7712" x="9788525" y="1892300"/>
          <p14:tracePt t="7719" x="9812338" y="1881188"/>
          <p14:tracePt t="7728" x="9848850" y="1868488"/>
          <p14:tracePt t="7735" x="9861550" y="1868488"/>
          <p14:tracePt t="7744" x="9896475" y="1857375"/>
          <p14:tracePt t="7751" x="9909175" y="1844675"/>
          <p14:tracePt t="7905" x="9932988" y="1844675"/>
          <p14:tracePt t="7985" x="9945688" y="1831975"/>
          <p14:tracePt t="8003" x="9945688" y="1820863"/>
          <p14:tracePt t="8033" x="9945688" y="1797050"/>
          <p14:tracePt t="8041" x="9945688" y="1747838"/>
          <p14:tracePt t="8080" x="9945688" y="1736725"/>
          <p14:tracePt t="8088" x="9945688" y="1711325"/>
          <p14:tracePt t="8096" x="9945688" y="1700213"/>
          <p14:tracePt t="8112" x="9945688" y="1687513"/>
          <p14:tracePt t="8128" x="9945688" y="1676400"/>
          <p14:tracePt t="8136" x="9945688" y="1651000"/>
          <p14:tracePt t="8144" x="9945688" y="1627188"/>
          <p14:tracePt t="8160" x="9956800" y="1579563"/>
          <p14:tracePt t="8169" x="9956800" y="1566863"/>
          <p14:tracePt t="8184" x="9956800" y="1506538"/>
          <p14:tracePt t="8201" x="9956800" y="1482725"/>
          <p14:tracePt t="8207" x="9956800" y="1446213"/>
          <p14:tracePt t="8215" x="9956800" y="1435100"/>
          <p14:tracePt t="8223" x="9956800" y="1398588"/>
          <p14:tracePt t="8231" x="9956800" y="1385888"/>
          <p14:tracePt t="8240" x="9956800" y="1362075"/>
          <p14:tracePt t="8255" x="9956800" y="1290638"/>
          <p14:tracePt t="8263" x="9956800" y="1265238"/>
          <p14:tracePt t="8271" x="9956800" y="1254125"/>
          <p14:tracePt t="8280" x="9956800" y="1241425"/>
          <p14:tracePt t="8288" x="9956800" y="1204913"/>
          <p14:tracePt t="8304" x="9969500" y="1169988"/>
          <p14:tracePt t="8312" x="9969500" y="1120775"/>
          <p14:tracePt t="8320" x="9969500" y="1109663"/>
          <p14:tracePt t="8328" x="9969500" y="1096963"/>
          <p14:tracePt t="8335" x="9969500" y="1060450"/>
          <p14:tracePt t="8344" x="9969500" y="1036638"/>
          <p14:tracePt t="8351" x="9969500" y="1012825"/>
          <p14:tracePt t="8360" x="9969500" y="1000125"/>
          <p14:tracePt t="8384" x="9969500" y="989013"/>
          <p14:tracePt t="8392" x="9980613" y="976313"/>
          <p14:tracePt t="8424" x="9980613" y="952500"/>
          <p14:tracePt t="8432" x="9980613" y="939800"/>
          <p14:tracePt t="8441" x="9993313" y="928688"/>
          <p14:tracePt t="8464" x="10006013" y="915988"/>
          <p14:tracePt t="8545" x="10006013" y="904875"/>
          <p14:tracePt t="8593" x="9969500" y="904875"/>
          <p14:tracePt t="8602" x="9932988" y="904875"/>
          <p14:tracePt t="8632" x="9920288" y="904875"/>
          <p14:tracePt t="8648" x="9909175" y="904875"/>
          <p14:tracePt t="8656" x="9861550" y="904875"/>
          <p14:tracePt t="8664" x="9836150" y="904875"/>
          <p14:tracePt t="8672" x="9752013" y="904875"/>
          <p14:tracePt t="8680" x="9680575" y="904875"/>
          <p14:tracePt t="8688" x="9655175" y="904875"/>
          <p14:tracePt t="8696" x="9631363" y="904875"/>
          <p14:tracePt t="8704" x="9583738" y="904875"/>
          <p14:tracePt t="8712" x="9510713" y="904875"/>
          <p14:tracePt t="8720" x="9355138" y="904875"/>
          <p14:tracePt t="8728" x="9245600" y="868363"/>
          <p14:tracePt t="8736" x="9161463" y="831850"/>
          <p14:tracePt t="8744" x="9004300" y="831850"/>
          <p14:tracePt t="8752" x="8969375" y="868363"/>
          <p14:tracePt t="8760" x="8872538" y="844550"/>
          <p14:tracePt t="8769" x="8788400" y="844550"/>
          <p14:tracePt t="8776" x="8704263" y="831850"/>
          <p14:tracePt t="8785" x="8655050" y="831850"/>
          <p14:tracePt t="8792" x="8547100" y="831850"/>
          <p14:tracePt t="8802" x="8389938" y="808038"/>
          <p14:tracePt t="8808" x="8281988" y="819150"/>
          <p14:tracePt t="8816" x="8197850" y="855663"/>
          <p14:tracePt t="8825" x="8101013" y="855663"/>
          <p14:tracePt t="8832" x="7943850" y="855663"/>
          <p14:tracePt t="8840" x="7786688" y="855663"/>
          <p14:tracePt t="8848" x="7581900" y="855663"/>
          <p14:tracePt t="8856" x="7426325" y="844550"/>
          <p14:tracePt t="8864" x="7172325" y="844550"/>
          <p14:tracePt t="8872" x="6654800" y="819150"/>
          <p14:tracePt t="8880" x="6292850" y="819150"/>
          <p14:tracePt t="8888" x="5870575" y="819150"/>
          <p14:tracePt t="8896" x="5605463" y="819150"/>
          <p14:tracePt t="8904" x="5461000" y="819150"/>
          <p14:tracePt t="8912" x="5135563" y="831850"/>
          <p14:tracePt t="8920" x="5027613" y="808038"/>
          <p14:tracePt t="8928" x="4846638" y="808038"/>
          <p14:tracePt t="8936" x="4760913" y="808038"/>
          <p14:tracePt t="8944" x="4676775" y="808038"/>
          <p14:tracePt t="8952" x="4556125" y="808038"/>
          <p14:tracePt t="8960" x="4448175" y="808038"/>
          <p14:tracePt t="8969" x="4424363" y="808038"/>
          <p14:tracePt t="8976" x="4303713" y="808038"/>
          <p14:tracePt t="8985" x="4243388" y="808038"/>
          <p14:tracePt t="8992" x="4110038" y="844550"/>
          <p14:tracePt t="9002" x="3965575" y="879475"/>
          <p14:tracePt t="9008" x="3929063" y="892175"/>
          <p14:tracePt t="9016" x="3797300" y="965200"/>
          <p14:tracePt t="9025" x="3724275" y="989013"/>
          <p14:tracePt t="9032" x="3663950" y="989013"/>
          <p14:tracePt t="9040" x="3579813" y="939800"/>
          <p14:tracePt t="9048" x="3519488" y="952500"/>
          <p14:tracePt t="9056" x="3459163" y="976313"/>
          <p14:tracePt t="9104" x="3448050" y="976313"/>
          <p14:tracePt t="9226" x="3448050" y="965200"/>
          <p14:tracePt t="9249" x="3448050" y="939800"/>
          <p14:tracePt t="9280" x="3411538" y="879475"/>
          <p14:tracePt t="9296" x="3424238" y="879475"/>
          <p14:tracePt t="9305" x="3424238" y="868363"/>
          <p14:tracePt t="9312" x="3435350" y="868363"/>
          <p14:tracePt t="10033" x="3448050" y="868363"/>
          <p14:tracePt t="10145" x="3471863" y="844550"/>
          <p14:tracePt t="11369" x="3484563" y="844550"/>
          <p14:tracePt t="11377" x="3495675" y="844550"/>
          <p14:tracePt t="11386" x="3398838" y="904875"/>
          <p14:tracePt t="11393" x="3243263" y="939800"/>
          <p14:tracePt t="11403" x="3049588" y="1025525"/>
          <p14:tracePt t="11411" x="2881313" y="1109663"/>
          <p14:tracePt t="11417" x="2700338" y="1193800"/>
          <p14:tracePt t="11425" x="2506663" y="1230313"/>
          <p14:tracePt t="11432" x="2266950" y="1362075"/>
          <p14:tracePt t="11441" x="2146300" y="1458913"/>
          <p14:tracePt t="11448" x="1952625" y="1639888"/>
          <p14:tracePt t="11457" x="1808163" y="1784350"/>
          <p14:tracePt t="11463" x="1639888" y="1952625"/>
          <p14:tracePt t="11472" x="1543050" y="2049463"/>
          <p14:tracePt t="11479" x="1458913" y="2122488"/>
          <p14:tracePt t="11487" x="1422400" y="2182813"/>
          <p14:tracePt t="11496" x="1374775" y="2206625"/>
          <p14:tracePt t="11512" x="1374775" y="2217738"/>
          <p14:tracePt t="11617" x="1374775" y="2254250"/>
          <p14:tracePt t="11625" x="1374775" y="2266950"/>
          <p14:tracePt t="11634" x="1374775" y="2278063"/>
          <p14:tracePt t="11641" x="1374775" y="2303463"/>
          <p14:tracePt t="11657" x="1374775" y="2314575"/>
          <p14:tracePt t="12625" x="1374775" y="2327275"/>
          <p14:tracePt t="12633" x="1385888" y="2327275"/>
          <p14:tracePt t="12641" x="1398588" y="2327275"/>
          <p14:tracePt t="12745" x="1409700" y="2327275"/>
          <p14:tracePt t="12770" x="1422400" y="2314575"/>
          <p14:tracePt t="12777" x="1422400" y="2303463"/>
          <p14:tracePt t="12786" x="1470025" y="2290763"/>
          <p14:tracePt t="12791" x="1519238" y="2243138"/>
          <p14:tracePt t="12802" x="1530350" y="2243138"/>
          <p14:tracePt t="12808" x="1543050" y="2243138"/>
          <p14:tracePt t="12816" x="1603375" y="2217738"/>
          <p14:tracePt t="12824" x="1747838" y="2157413"/>
          <p14:tracePt t="12832" x="1771650" y="2146300"/>
          <p14:tracePt t="12840" x="1784350" y="2146300"/>
          <p14:tracePt t="12856" x="1855788" y="2146300"/>
          <p14:tracePt t="12864" x="1881188" y="2133600"/>
          <p14:tracePt t="12872" x="1905000" y="2062163"/>
          <p14:tracePt t="12880" x="1952625" y="2062163"/>
          <p14:tracePt t="12888" x="1965325" y="2049463"/>
          <p14:tracePt t="12896" x="1976438" y="2036763"/>
          <p14:tracePt t="12904" x="1989138" y="2025650"/>
          <p14:tracePt t="12912" x="2025650" y="2025650"/>
          <p14:tracePt t="12920" x="2060575" y="2025650"/>
          <p14:tracePt t="12928" x="2133600" y="2025650"/>
          <p14:tracePt t="12936" x="2241550" y="2025650"/>
          <p14:tracePt t="12944" x="2254250" y="2025650"/>
          <p14:tracePt t="12960" x="2266950" y="2025650"/>
          <p14:tracePt t="12969" x="2278063" y="2025650"/>
          <p14:tracePt t="12976" x="2327275" y="2036763"/>
          <p14:tracePt t="12986" x="2374900" y="2062163"/>
          <p14:tracePt t="13015" x="2387600" y="2062163"/>
          <p14:tracePt t="13031" x="2411413" y="2062163"/>
          <p14:tracePt t="13040" x="2446338" y="2062163"/>
          <p14:tracePt t="13047" x="2459038" y="2062163"/>
          <p14:tracePt t="13064" x="2471738" y="2062163"/>
          <p14:tracePt t="13073" x="2506663" y="2062163"/>
          <p14:tracePt t="13080" x="2519363" y="2062163"/>
          <p14:tracePt t="13088" x="2532063" y="2036763"/>
          <p14:tracePt t="13096" x="2543175" y="2062163"/>
          <p14:tracePt t="13118" x="2566988" y="2062163"/>
          <p14:tracePt t="13121" x="2627313" y="2049463"/>
          <p14:tracePt t="13129" x="2687638" y="2012950"/>
          <p14:tracePt t="13137" x="2747963" y="2012950"/>
          <p14:tracePt t="13146" x="2808288" y="2036763"/>
          <p14:tracePt t="13175" x="2892425" y="2049463"/>
          <p14:tracePt t="13184" x="2941638" y="2062163"/>
          <p14:tracePt t="13191" x="2965450" y="2062163"/>
          <p14:tracePt t="13208" x="2989263" y="2062163"/>
          <p14:tracePt t="13297" x="3001963" y="2062163"/>
          <p14:tracePt t="13313" x="3025775" y="2062163"/>
          <p14:tracePt t="13426" x="3049588" y="2062163"/>
          <p14:tracePt t="13449" x="3086100" y="2109788"/>
          <p14:tracePt t="13464" x="3133725" y="2109788"/>
          <p14:tracePt t="13473" x="3159125" y="2109788"/>
          <p14:tracePt t="13481" x="3194050" y="2109788"/>
          <p14:tracePt t="13488" x="3206750" y="2122488"/>
          <p14:tracePt t="13496" x="3230563" y="2133600"/>
          <p14:tracePt t="13504" x="3254375" y="2133600"/>
          <p14:tracePt t="13512" x="3278188" y="2133600"/>
          <p14:tracePt t="13520" x="3327400" y="2133600"/>
          <p14:tracePt t="13528" x="3351213" y="2133600"/>
          <p14:tracePt t="13552" x="3375025" y="2133600"/>
          <p14:tracePt t="13601" x="3387725" y="2133600"/>
          <p14:tracePt t="13617" x="3398838" y="2133600"/>
          <p14:tracePt t="13626" x="3411538" y="2133600"/>
          <p14:tracePt t="13689" x="3411538" y="2146300"/>
          <p14:tracePt t="13705" x="3411538" y="2170113"/>
          <p14:tracePt t="13713" x="3411538" y="2182813"/>
          <p14:tracePt t="13721" x="3398838" y="2217738"/>
          <p14:tracePt t="13728" x="3375025" y="2230438"/>
          <p14:tracePt t="13737" x="3363913" y="2243138"/>
          <p14:tracePt t="13744" x="3351213" y="2217738"/>
          <p14:tracePt t="13753" x="3290888" y="2146300"/>
          <p14:tracePt t="13994" x="3267075" y="2146300"/>
          <p14:tracePt t="14009" x="3243263" y="2157413"/>
          <p14:tracePt t="14017" x="3170238" y="2206625"/>
          <p14:tracePt t="14025" x="3146425" y="2217738"/>
          <p14:tracePt t="14034" x="3109913" y="2217738"/>
          <p14:tracePt t="14040" x="3086100" y="2217738"/>
          <p14:tracePt t="14048" x="2989263" y="2217738"/>
          <p14:tracePt t="14057" x="2881313" y="2217738"/>
          <p14:tracePt t="14064" x="2724150" y="2217738"/>
          <p14:tracePt t="14073" x="2663825" y="2217738"/>
          <p14:tracePt t="14080" x="2603500" y="2217738"/>
          <p14:tracePt t="14089" x="2446338" y="2217738"/>
          <p14:tracePt t="14096" x="2387600" y="2217738"/>
          <p14:tracePt t="14104" x="2362200" y="2217738"/>
          <p14:tracePt t="14113" x="2290763" y="2217738"/>
          <p14:tracePt t="14122" x="2133600" y="2217738"/>
          <p14:tracePt t="14129" x="2036763" y="2278063"/>
          <p14:tracePt t="14137" x="1905000" y="2314575"/>
          <p14:tracePt t="14145" x="1881188" y="2314575"/>
          <p14:tracePt t="14153" x="1844675" y="2314575"/>
          <p14:tracePt t="14161" x="1784350" y="2314575"/>
          <p14:tracePt t="14170" x="1771650" y="2327275"/>
          <p14:tracePt t="14425" x="1771650" y="2314575"/>
          <p14:tracePt t="14441" x="1784350" y="2303463"/>
          <p14:tracePt t="14449" x="1820863" y="2290763"/>
          <p14:tracePt t="14466" x="1831975" y="2278063"/>
          <p14:tracePt t="14481" x="1844675" y="2278063"/>
          <p14:tracePt t="14488" x="1868488" y="2254250"/>
          <p14:tracePt t="14496" x="1881188" y="2254250"/>
          <p14:tracePt t="14519" x="1928813" y="2230438"/>
          <p14:tracePt t="14528" x="1941513" y="2230438"/>
          <p14:tracePt t="14535" x="1952625" y="2230438"/>
          <p14:tracePt t="14543" x="1965325" y="2230438"/>
          <p14:tracePt t="14551" x="1976438" y="2230438"/>
          <p14:tracePt t="15273" x="2001838" y="2217738"/>
          <p14:tracePt t="15281" x="2012950" y="2217738"/>
          <p14:tracePt t="15289" x="2049463" y="2217738"/>
          <p14:tracePt t="15297" x="2073275" y="2217738"/>
          <p14:tracePt t="15305" x="2085975" y="2217738"/>
          <p14:tracePt t="15313" x="2109788" y="2217738"/>
          <p14:tracePt t="15322" x="2133600" y="2217738"/>
          <p14:tracePt t="15328" x="2157413" y="2217738"/>
          <p14:tracePt t="15336" x="2170113" y="2217738"/>
          <p14:tracePt t="15344" x="2193925" y="2193925"/>
          <p14:tracePt t="15360" x="2266950" y="2193925"/>
          <p14:tracePt t="15369" x="2374900" y="2170113"/>
          <p14:tracePt t="15376" x="2506663" y="2170113"/>
          <p14:tracePt t="15386" x="2519363" y="2170113"/>
          <p14:tracePt t="15392" x="2555875" y="2157413"/>
          <p14:tracePt t="15402" x="2579688" y="2157413"/>
          <p14:tracePt t="15408" x="2676525" y="2157413"/>
          <p14:tracePt t="15416" x="2760663" y="2157413"/>
          <p14:tracePt t="15424" x="2868613" y="2182813"/>
          <p14:tracePt t="15432" x="3001963" y="2182813"/>
          <p14:tracePt t="15440" x="3170238" y="2182813"/>
          <p14:tracePt t="15448" x="3254375" y="2193925"/>
          <p14:tracePt t="15456" x="3314700" y="2193925"/>
          <p14:tracePt t="15465" x="3424238" y="2193925"/>
          <p14:tracePt t="15472" x="3448050" y="2193925"/>
          <p14:tracePt t="15488" x="3495675" y="2193925"/>
          <p14:tracePt t="15496" x="3495675" y="2206625"/>
          <p14:tracePt t="15504" x="3568700" y="2254250"/>
          <p14:tracePt t="15512" x="3568700" y="2278063"/>
          <p14:tracePt t="15519" x="3629025" y="2290763"/>
          <p14:tracePt t="15528" x="3724275" y="2290763"/>
          <p14:tracePt t="15536" x="3894138" y="2193925"/>
          <p14:tracePt t="15544" x="4038600" y="2122488"/>
          <p14:tracePt t="15552" x="4086225" y="2109788"/>
          <p14:tracePt t="15560" x="4098925" y="2109788"/>
          <p14:tracePt t="15569" x="4170363" y="2109788"/>
          <p14:tracePt t="15600" x="4170363" y="2122488"/>
          <p14:tracePt t="15608" x="4256088" y="2133600"/>
          <p14:tracePt t="15616" x="4387850" y="2170113"/>
          <p14:tracePt t="15632" x="4435475" y="2217738"/>
          <p14:tracePt t="15641" x="4460875" y="2230438"/>
          <p14:tracePt t="15648" x="4495800" y="2243138"/>
          <p14:tracePt t="15656" x="4592638" y="2243138"/>
          <p14:tracePt t="15664" x="4641850" y="2243138"/>
          <p14:tracePt t="15680" x="4700588" y="2230438"/>
          <p14:tracePt t="15688" x="4833938" y="2230438"/>
          <p14:tracePt t="15696" x="4870450" y="2230438"/>
          <p14:tracePt t="15704" x="4918075" y="2230438"/>
          <p14:tracePt t="15712" x="4991100" y="2230438"/>
          <p14:tracePt t="15720" x="5051425" y="2230438"/>
          <p14:tracePt t="15728" x="5172075" y="2230438"/>
          <p14:tracePt t="15736" x="5195888" y="2230438"/>
          <p14:tracePt t="15744" x="5316538" y="2230438"/>
          <p14:tracePt t="15752" x="5387975" y="2230438"/>
          <p14:tracePt t="15760" x="5448300" y="2230438"/>
          <p14:tracePt t="15769" x="5568950" y="2254250"/>
          <p14:tracePt t="15776" x="5592763" y="2254250"/>
          <p14:tracePt t="15786" x="5605463" y="2303463"/>
          <p14:tracePt t="15803" x="5738813" y="2278063"/>
          <p14:tracePt t="15808" x="5857875" y="2362200"/>
          <p14:tracePt t="15816" x="5967413" y="2362200"/>
          <p14:tracePt t="15824" x="6075363" y="2362200"/>
          <p14:tracePt t="15832" x="6111875" y="2362200"/>
          <p14:tracePt t="15840" x="6172200" y="2362200"/>
          <p14:tracePt t="15848" x="6232525" y="2362200"/>
          <p14:tracePt t="15856" x="6243638" y="2351088"/>
          <p14:tracePt t="15864" x="6243638" y="2338388"/>
          <p14:tracePt t="15880" x="6280150" y="2314575"/>
          <p14:tracePt t="15888" x="6303963" y="2303463"/>
          <p14:tracePt t="15896" x="6400800" y="2303463"/>
          <p14:tracePt t="15904" x="6461125" y="2303463"/>
          <p14:tracePt t="15912" x="6484938" y="2303463"/>
          <p14:tracePt t="15920" x="6557963" y="2303463"/>
          <p14:tracePt t="15928" x="6715125" y="2303463"/>
          <p14:tracePt t="15936" x="6750050" y="2327275"/>
          <p14:tracePt t="15944" x="6799263" y="2327275"/>
          <p14:tracePt t="15952" x="6835775" y="2327275"/>
          <p14:tracePt t="15960" x="6883400" y="2327275"/>
          <p14:tracePt t="15969" x="6919913" y="2327275"/>
          <p14:tracePt t="15976" x="6980238" y="2327275"/>
          <p14:tracePt t="15992" x="7004050" y="2327275"/>
          <p14:tracePt t="16002" x="7051675" y="2303463"/>
          <p14:tracePt t="16016" x="7148513" y="2303463"/>
          <p14:tracePt t="16024" x="7185025" y="2303463"/>
          <p14:tracePt t="16032" x="7196138" y="2303463"/>
          <p14:tracePt t="16040" x="7245350" y="2303463"/>
          <p14:tracePt t="16048" x="7280275" y="2303463"/>
          <p14:tracePt t="16056" x="7329488" y="2303463"/>
          <p14:tracePt t="16064" x="7366000" y="2303463"/>
          <p14:tracePt t="16072" x="7450138" y="2303463"/>
          <p14:tracePt t="16080" x="7497763" y="2303463"/>
          <p14:tracePt t="16088" x="7581900" y="2290763"/>
          <p14:tracePt t="16096" x="7631113" y="2278063"/>
          <p14:tracePt t="16105" x="7654925" y="2278063"/>
          <p14:tracePt t="16112" x="7678738" y="2278063"/>
          <p14:tracePt t="16120" x="7715250" y="2278063"/>
          <p14:tracePt t="16127" x="7739063" y="2278063"/>
          <p14:tracePt t="16135" x="7751763" y="2278063"/>
          <p14:tracePt t="16143" x="7762875" y="2278063"/>
          <p14:tracePt t="16151" x="7775575" y="2278063"/>
          <p14:tracePt t="16160" x="7799388" y="2278063"/>
          <p14:tracePt t="16168" x="7812088" y="2278063"/>
          <p14:tracePt t="16176" x="7847013" y="2278063"/>
          <p14:tracePt t="16184" x="7907338" y="2278063"/>
          <p14:tracePt t="16202" x="7907338" y="2254250"/>
          <p14:tracePt t="16208" x="7907338" y="2243138"/>
          <p14:tracePt t="16232" x="7920038" y="2243138"/>
          <p14:tracePt t="16240" x="7932738" y="2243138"/>
          <p14:tracePt t="16248" x="7956550" y="2243138"/>
          <p14:tracePt t="16256" x="8004175" y="2243138"/>
          <p14:tracePt t="16264" x="8027988" y="2243138"/>
          <p14:tracePt t="16280" x="8051800" y="2243138"/>
          <p14:tracePt t="16288" x="8077200" y="2243138"/>
          <p14:tracePt t="16296" x="8088313" y="2243138"/>
          <p14:tracePt t="17025" x="8112125" y="2243138"/>
          <p14:tracePt t="17145" x="8124825" y="2230438"/>
          <p14:tracePt t="21225" x="8040688" y="2217738"/>
          <p14:tracePt t="21233" x="8027988" y="2217738"/>
          <p14:tracePt t="21242" x="7993063" y="2193925"/>
          <p14:tracePt t="21250" x="7956550" y="2193925"/>
          <p14:tracePt t="21257" x="7872413" y="2133600"/>
          <p14:tracePt t="21264" x="7835900" y="2049463"/>
          <p14:tracePt t="21272" x="7726363" y="2062163"/>
          <p14:tracePt t="21288" x="7642225" y="2049463"/>
          <p14:tracePt t="21296" x="7581900" y="2049463"/>
          <p14:tracePt t="21303" x="7558088" y="2049463"/>
          <p14:tracePt t="21311" x="7400925" y="2085975"/>
          <p14:tracePt t="21319" x="7148513" y="2085975"/>
          <p14:tracePt t="21327" x="6883400" y="2133600"/>
          <p14:tracePt t="21335" x="6521450" y="2157413"/>
          <p14:tracePt t="21344" x="6075363" y="2217738"/>
          <p14:tracePt t="21351" x="5508625" y="2217738"/>
          <p14:tracePt t="21360" x="5267325" y="2217738"/>
          <p14:tracePt t="21368" x="4749800" y="2290763"/>
          <p14:tracePt t="21376" x="3929063" y="2471738"/>
          <p14:tracePt t="21384" x="3579813" y="2519363"/>
          <p14:tracePt t="21392" x="2905125" y="2689225"/>
          <p14:tracePt t="21401" x="2820988" y="2713038"/>
          <p14:tracePt t="21408" x="2519363" y="2797175"/>
          <p14:tracePt t="21416" x="2411413" y="2833688"/>
          <p14:tracePt t="21424" x="2314575" y="2917825"/>
          <p14:tracePt t="21432" x="2193925" y="3014663"/>
          <p14:tracePt t="21440" x="2085975" y="3086100"/>
          <p14:tracePt t="21448" x="2025650" y="3086100"/>
          <p14:tracePt t="21455" x="1844675" y="3109913"/>
          <p14:tracePt t="21464" x="1663700" y="3109913"/>
          <p14:tracePt t="21472" x="1482725" y="3109913"/>
          <p14:tracePt t="21479" x="1181100" y="3049588"/>
          <p14:tracePt t="21488" x="904875" y="3025775"/>
          <p14:tracePt t="21496" x="566738" y="2954338"/>
          <p14:tracePt t="21504" x="338138" y="2989263"/>
          <p14:tracePt t="21512" x="107950" y="3014663"/>
          <p14:tracePt t="21874" x="133350" y="2881313"/>
          <p14:tracePt t="21881" x="157163" y="2881313"/>
          <p14:tracePt t="21897" x="192088" y="2881313"/>
          <p14:tracePt t="21905" x="217488" y="2881313"/>
          <p14:tracePt t="21914" x="228600" y="2868613"/>
          <p14:tracePt t="21921" x="277813" y="2833688"/>
          <p14:tracePt t="21951" x="277813" y="2844800"/>
          <p14:tracePt t="21959" x="325438" y="2844800"/>
          <p14:tracePt t="22025" x="349250" y="2857500"/>
          <p14:tracePt t="22353" x="361950" y="2868613"/>
          <p14:tracePt t="22410" x="361950" y="2905125"/>
          <p14:tracePt t="22433" x="361950" y="2917825"/>
          <p14:tracePt t="24809" x="361950" y="2928938"/>
          <p14:tracePt t="24833" x="422275" y="2881313"/>
          <p14:tracePt t="24841" x="482600" y="2868613"/>
          <p14:tracePt t="24849" x="482600" y="2857500"/>
          <p14:tracePt t="24905" x="542925" y="2857500"/>
          <p14:tracePt t="24913" x="590550" y="2857500"/>
          <p14:tracePt t="24921" x="638175" y="2857500"/>
          <p14:tracePt t="24929" x="674688" y="2857500"/>
          <p14:tracePt t="24937" x="687388" y="2857500"/>
          <p14:tracePt t="24945" x="698500" y="2894013"/>
          <p14:tracePt t="24960" x="711200" y="2905125"/>
          <p14:tracePt t="25041" x="723900" y="2905125"/>
          <p14:tracePt t="25058" x="747713" y="2917825"/>
          <p14:tracePt t="25065" x="758825" y="2917825"/>
          <p14:tracePt t="26713" x="784225" y="2917825"/>
          <p14:tracePt t="26721" x="808038" y="2917825"/>
          <p14:tracePt t="26729" x="819150" y="2917825"/>
          <p14:tracePt t="26737" x="844550" y="2917825"/>
          <p14:tracePt t="26745" x="868363" y="2917825"/>
          <p14:tracePt t="26752" x="879475" y="2917825"/>
          <p14:tracePt t="26767" x="915988" y="2917825"/>
          <p14:tracePt t="26776" x="928688" y="2917825"/>
          <p14:tracePt t="26784" x="976313" y="2917825"/>
          <p14:tracePt t="26791" x="989013" y="2917825"/>
          <p14:tracePt t="26937" x="1000125" y="2917825"/>
          <p14:tracePt t="27065" x="1000125" y="2905125"/>
          <p14:tracePt t="28937" x="1000125" y="2894013"/>
          <p14:tracePt t="29169" x="952500" y="2894013"/>
          <p14:tracePt t="29241" x="963613" y="2894013"/>
          <p14:tracePt t="29249" x="963613" y="2881313"/>
          <p14:tracePt t="29257" x="976313" y="2868613"/>
          <p14:tracePt t="29274" x="989013" y="2857500"/>
          <p14:tracePt t="29280" x="1000125" y="2833688"/>
          <p14:tracePt t="29288" x="1049338" y="2797175"/>
          <p14:tracePt t="29296" x="1049338" y="2747963"/>
          <p14:tracePt t="29304" x="1049338" y="2724150"/>
          <p14:tracePt t="29312" x="1120775" y="2724150"/>
          <p14:tracePt t="29320" x="1181100" y="2713038"/>
          <p14:tracePt t="29328" x="1314450" y="2713038"/>
          <p14:tracePt t="29336" x="1338263" y="2713038"/>
          <p14:tracePt t="29344" x="1338263" y="2724150"/>
          <p14:tracePt t="29351" x="1338263" y="2689225"/>
          <p14:tracePt t="29360" x="1338263" y="2713038"/>
          <p14:tracePt t="29376" x="1446213" y="2663825"/>
          <p14:tracePt t="29385" x="1603375" y="2676525"/>
          <p14:tracePt t="29392" x="1663700" y="2640013"/>
          <p14:tracePt t="29402" x="1784350" y="2579688"/>
          <p14:tracePt t="29408" x="1905000" y="2579688"/>
          <p14:tracePt t="29416" x="2036763" y="2579688"/>
          <p14:tracePt t="29424" x="2049463" y="2579688"/>
          <p14:tracePt t="29431" x="2120900" y="2579688"/>
          <p14:tracePt t="29440" x="2146300" y="2568575"/>
          <p14:tracePt t="29447" x="2217738" y="2568575"/>
          <p14:tracePt t="29456" x="2301875" y="2543175"/>
          <p14:tracePt t="29521" x="2314575" y="2543175"/>
          <p14:tracePt t="29577" x="2327275" y="2543175"/>
          <p14:tracePt t="29586" x="2362200" y="2568575"/>
          <p14:tracePt t="29666" x="2374900" y="2579688"/>
          <p14:tracePt t="29682" x="2387600" y="2579688"/>
          <p14:tracePt t="29689" x="2387600" y="2603500"/>
          <p14:tracePt t="29699" x="2435225" y="2603500"/>
          <p14:tracePt t="29769" x="2446338" y="2603500"/>
          <p14:tracePt t="29777" x="2459038" y="2603500"/>
          <p14:tracePt t="29825" x="2459038" y="2616200"/>
          <p14:tracePt t="29841" x="2482850" y="2616200"/>
          <p14:tracePt t="29849" x="2543175" y="2616200"/>
          <p14:tracePt t="29856" x="2566988" y="2616200"/>
          <p14:tracePt t="29864" x="2579688" y="2616200"/>
          <p14:tracePt t="29937" x="2603500" y="2616200"/>
          <p14:tracePt t="29945" x="2663825" y="2628900"/>
          <p14:tracePt t="29953" x="2713038" y="2663825"/>
          <p14:tracePt t="29961" x="2747963" y="2700338"/>
          <p14:tracePt t="29970" x="2820988" y="2736850"/>
          <p14:tracePt t="29977" x="2844800" y="2736850"/>
          <p14:tracePt t="29984" x="2857500" y="2747963"/>
          <p14:tracePt t="30032" x="2905125" y="2747963"/>
          <p14:tracePt t="30137" x="2917825" y="2747963"/>
          <p14:tracePt t="30585" x="2952750" y="2747963"/>
          <p14:tracePt t="30593" x="2978150" y="2747963"/>
          <p14:tracePt t="30607" x="2989263" y="2747963"/>
          <p14:tracePt t="30610" x="3013075" y="2747963"/>
          <p14:tracePt t="30617" x="3025775" y="2747963"/>
          <p14:tracePt t="30627" x="3038475" y="2713038"/>
          <p14:tracePt t="30673" x="3038475" y="2700338"/>
          <p14:tracePt t="30696" x="3038475" y="2689225"/>
          <p14:tracePt t="30704" x="3073400" y="2689225"/>
          <p14:tracePt t="30713" x="3086100" y="2689225"/>
          <p14:tracePt t="30728" x="3098800" y="2689225"/>
          <p14:tracePt t="30736" x="3098800" y="2700338"/>
          <p14:tracePt t="30783" x="3098800" y="2713038"/>
          <p14:tracePt t="30791" x="3098800" y="2724150"/>
          <p14:tracePt t="30855" x="3109913" y="2736850"/>
          <p14:tracePt t="30863" x="3146425" y="2736850"/>
          <p14:tracePt t="30872" x="3230563" y="2784475"/>
          <p14:tracePt t="30879" x="3327400" y="2820988"/>
          <p14:tracePt t="30888" x="3411538" y="2833688"/>
          <p14:tracePt t="30895" x="3459163" y="2905125"/>
          <p14:tracePt t="30904" x="3471863" y="2917825"/>
          <p14:tracePt t="30911" x="3495675" y="2917825"/>
          <p14:tracePt t="31017" x="3508375" y="2905125"/>
          <p14:tracePt t="33321" x="3508375" y="2894013"/>
          <p14:tracePt t="33329" x="3508375" y="2881313"/>
          <p14:tracePt t="33361" x="3519488" y="2881313"/>
          <p14:tracePt t="33370" x="3532188" y="2881313"/>
          <p14:tracePt t="33377" x="3543300" y="2881313"/>
          <p14:tracePt t="33393" x="3663950" y="2881313"/>
          <p14:tracePt t="33403" x="3797300" y="2881313"/>
          <p14:tracePt t="33410" x="3810000" y="2868613"/>
          <p14:tracePt t="33418" x="3881438" y="2868613"/>
          <p14:tracePt t="33424" x="4183063" y="2797175"/>
          <p14:tracePt t="33432" x="4267200" y="2820988"/>
          <p14:tracePt t="33440" x="4375150" y="2773363"/>
          <p14:tracePt t="33447" x="4435475" y="2773363"/>
          <p14:tracePt t="33455" x="4545013" y="2773363"/>
          <p14:tracePt t="33463" x="4652963" y="2808288"/>
          <p14:tracePt t="33471" x="4713288" y="2808288"/>
          <p14:tracePt t="33479" x="4749800" y="2808288"/>
          <p14:tracePt t="33488" x="4773613" y="2808288"/>
          <p14:tracePt t="33495" x="4821238" y="2808288"/>
          <p14:tracePt t="33503" x="4881563" y="2808288"/>
          <p14:tracePt t="33519" x="4941888" y="2808288"/>
          <p14:tracePt t="33544" x="4954588" y="2808288"/>
          <p14:tracePt t="33560" x="4978400" y="2808288"/>
          <p14:tracePt t="33576" x="5014913" y="2820988"/>
          <p14:tracePt t="33587" x="5038725" y="2820988"/>
          <p14:tracePt t="33593" x="5086350" y="2820988"/>
          <p14:tracePt t="33616" x="5099050" y="2820988"/>
          <p14:tracePt t="33624" x="5159375" y="2820988"/>
          <p14:tracePt t="33641" x="5122863" y="2833688"/>
          <p14:tracePt t="33664" x="5172075" y="2833688"/>
          <p14:tracePt t="33680" x="5207000" y="2820988"/>
          <p14:tracePt t="33696" x="5219700" y="2820988"/>
          <p14:tracePt t="33761" x="5232400" y="2820988"/>
          <p14:tracePt t="33769" x="5243513" y="2820988"/>
          <p14:tracePt t="33794" x="5267325" y="2820988"/>
          <p14:tracePt t="33803" x="5316538" y="2808288"/>
          <p14:tracePt t="33808" x="5340350" y="2857500"/>
          <p14:tracePt t="33816" x="5387975" y="2857500"/>
          <p14:tracePt t="33824" x="5400675" y="2844800"/>
          <p14:tracePt t="33872" x="5400675" y="2833688"/>
          <p14:tracePt t="33891" x="5411788" y="2833688"/>
          <p14:tracePt t="33897" x="5472113" y="2833688"/>
          <p14:tracePt t="33905" x="5497513" y="2833688"/>
          <p14:tracePt t="33913" x="5521325" y="2833688"/>
          <p14:tracePt t="33920" x="5532438" y="2833688"/>
          <p14:tracePt t="33928" x="5568950" y="2808288"/>
          <p14:tracePt t="33944" x="5581650" y="2808288"/>
          <p14:tracePt t="33953" x="5592763" y="2797175"/>
          <p14:tracePt t="33976" x="5618163" y="2797175"/>
          <p14:tracePt t="33993" x="5689600" y="2797175"/>
          <p14:tracePt t="34003" x="5702300" y="2797175"/>
          <p14:tracePt t="34008" x="5702300" y="2808288"/>
          <p14:tracePt t="34016" x="5726113" y="2808288"/>
          <p14:tracePt t="34024" x="5773738" y="2833688"/>
          <p14:tracePt t="34032" x="5810250" y="2833688"/>
          <p14:tracePt t="34137" x="5846763" y="2833688"/>
          <p14:tracePt t="34145" x="5883275" y="2773363"/>
          <p14:tracePt t="34152" x="5943600" y="2773363"/>
          <p14:tracePt t="34161" x="5954713" y="2773363"/>
          <p14:tracePt t="34169" x="5991225" y="2773363"/>
          <p14:tracePt t="34186" x="6088063" y="2773363"/>
          <p14:tracePt t="34192" x="6099175" y="2773363"/>
          <p14:tracePt t="34208" x="6111875" y="2773363"/>
          <p14:tracePt t="34232" x="6099175" y="2773363"/>
          <p14:tracePt t="34240" x="6111875" y="2773363"/>
          <p14:tracePt t="34256" x="6124575" y="2773363"/>
          <p14:tracePt t="34264" x="6196013" y="2736850"/>
          <p14:tracePt t="34272" x="6353175" y="2760663"/>
          <p14:tracePt t="34280" x="6437313" y="2773363"/>
          <p14:tracePt t="34289" x="6545263" y="2773363"/>
          <p14:tracePt t="34296" x="6629400" y="2797175"/>
          <p14:tracePt t="34305" x="6642100" y="2797175"/>
          <p14:tracePt t="34665" x="6642100" y="2760663"/>
          <p14:tracePt t="34674" x="6605588" y="2724150"/>
          <p14:tracePt t="34681" x="6594475" y="2713038"/>
          <p14:tracePt t="34689" x="6594475" y="2689225"/>
          <p14:tracePt t="34712" x="6605588" y="2663825"/>
          <p14:tracePt t="34777" x="6629400" y="2663825"/>
          <p14:tracePt t="34817" x="6642100" y="2663825"/>
          <p14:tracePt t="34827" x="6654800" y="2663825"/>
          <p14:tracePt t="34833" x="6678613" y="2663825"/>
          <p14:tracePt t="34841" x="6738938" y="2663825"/>
          <p14:tracePt t="34848" x="6775450" y="2663825"/>
          <p14:tracePt t="34856" x="6870700" y="2663825"/>
          <p14:tracePt t="34864" x="6931025" y="2663825"/>
          <p14:tracePt t="34872" x="6943725" y="2663825"/>
          <p14:tracePt t="34880" x="7015163" y="2689225"/>
          <p14:tracePt t="34888" x="7124700" y="2724150"/>
          <p14:tracePt t="34896" x="7124700" y="2736850"/>
          <p14:tracePt t="34904" x="7124700" y="2747963"/>
          <p14:tracePt t="34928" x="7148513" y="2784475"/>
          <p14:tracePt t="34944" x="7196138" y="2833688"/>
          <p14:tracePt t="34952" x="7280275" y="2833688"/>
          <p14:tracePt t="35002" x="7280275" y="2784475"/>
          <p14:tracePt t="35025" x="7280275" y="2773363"/>
          <p14:tracePt t="35033" x="7280275" y="2760663"/>
          <p14:tracePt t="35041" x="7329488" y="2760663"/>
          <p14:tracePt t="35058" x="7366000" y="2747963"/>
          <p14:tracePt t="35067" x="7389813" y="2747963"/>
          <p14:tracePt t="35073" x="7389813" y="2700338"/>
          <p14:tracePt t="35083" x="7426325" y="2700338"/>
          <p14:tracePt t="35090" x="7521575" y="2736850"/>
          <p14:tracePt t="35097" x="7570788" y="2760663"/>
          <p14:tracePt t="35161" x="7618413" y="2760663"/>
          <p14:tracePt t="35225" x="7631113" y="2760663"/>
          <p14:tracePt t="35241" x="7702550" y="2760663"/>
          <p14:tracePt t="35249" x="7859713" y="2820988"/>
          <p14:tracePt t="35258" x="7907338" y="2857500"/>
          <p14:tracePt t="35265" x="8040688" y="2881313"/>
          <p14:tracePt t="35272" x="8088313" y="2941638"/>
          <p14:tracePt t="35280" x="8185150" y="3001963"/>
          <p14:tracePt t="35288" x="8221663" y="3049588"/>
          <p14:tracePt t="35304" x="8258175" y="3062288"/>
          <p14:tracePt t="35312" x="8258175" y="3074988"/>
          <p14:tracePt t="35320" x="8281988" y="3086100"/>
          <p14:tracePt t="35793" x="8269288" y="3086100"/>
          <p14:tracePt t="35802" x="8161338" y="3086100"/>
          <p14:tracePt t="35810" x="8027988" y="3086100"/>
          <p14:tracePt t="35819" x="7932738" y="3086100"/>
          <p14:tracePt t="35825" x="7751763" y="3086100"/>
          <p14:tracePt t="35836" x="7726363" y="3074988"/>
          <p14:tracePt t="35840" x="7607300" y="3098800"/>
          <p14:tracePt t="35848" x="7521575" y="3098800"/>
          <p14:tracePt t="35879" x="7510463" y="3098800"/>
          <p14:tracePt t="35887" x="7353300" y="3122613"/>
          <p14:tracePt t="35895" x="7208838" y="3109913"/>
          <p14:tracePt t="35903" x="7064375" y="3109913"/>
          <p14:tracePt t="35911" x="6799263" y="3086100"/>
          <p14:tracePt t="35919" x="6256338" y="3062288"/>
          <p14:tracePt t="35928" x="5641975" y="3182938"/>
          <p14:tracePt t="35936" x="5581650" y="3267075"/>
          <p14:tracePt t="35944" x="5484813" y="3267075"/>
          <p14:tracePt t="35951" x="4894263" y="3230563"/>
          <p14:tracePt t="35959" x="4556125" y="3340100"/>
          <p14:tracePt t="35968" x="4351338" y="3387725"/>
          <p14:tracePt t="35976" x="4122738" y="3387725"/>
          <p14:tracePt t="35984" x="4002088" y="3460750"/>
          <p14:tracePt t="35992" x="3797300" y="3484563"/>
          <p14:tracePt t="36033" x="3784600" y="3471863"/>
          <p14:tracePt t="36041" x="3784600" y="3448050"/>
          <p14:tracePt t="36074" x="3592513" y="3471863"/>
          <p14:tracePt t="36081" x="3448050" y="3471863"/>
          <p14:tracePt t="36089" x="3338513" y="3471863"/>
          <p14:tracePt t="36097" x="3182938" y="3471863"/>
          <p14:tracePt t="36106" x="3025775" y="3460750"/>
          <p14:tracePt t="36112" x="3013075" y="3448050"/>
          <p14:tracePt t="36120" x="3013075" y="3435350"/>
          <p14:tracePt t="36128" x="3013075" y="3411538"/>
          <p14:tracePt t="36136" x="2952750" y="3363913"/>
          <p14:tracePt t="36144" x="2892425" y="3340100"/>
          <p14:tracePt t="36152" x="2808288" y="3314700"/>
          <p14:tracePt t="36160" x="2760663" y="3303588"/>
          <p14:tracePt t="36168" x="2724150" y="3290888"/>
          <p14:tracePt t="36186" x="2724150" y="3303588"/>
          <p14:tracePt t="36192" x="2724150" y="3290888"/>
          <p14:tracePt t="36216" x="2724150" y="3267075"/>
          <p14:tracePt t="36224" x="2652713" y="3230563"/>
          <p14:tracePt t="36232" x="2566988" y="3219450"/>
          <p14:tracePt t="36240" x="2471738" y="3254375"/>
          <p14:tracePt t="36248" x="2446338" y="3303588"/>
          <p14:tracePt t="36361" x="2387600" y="3327400"/>
          <p14:tracePt t="36369" x="2254250" y="3351213"/>
          <p14:tracePt t="36380" x="2120900" y="3387725"/>
          <p14:tracePt t="36386" x="1892300" y="3387725"/>
          <p14:tracePt t="36393" x="1795463" y="3448050"/>
          <p14:tracePt t="36404" x="1627188" y="3544888"/>
          <p14:tracePt t="36410" x="1543050" y="3579813"/>
          <p14:tracePt t="36416" x="1422400" y="3676650"/>
          <p14:tracePt t="36424" x="1409700" y="3700463"/>
          <p14:tracePt t="36432" x="1349375" y="3725863"/>
          <p14:tracePt t="36441" x="1241425" y="3736975"/>
          <p14:tracePt t="36447" x="1204913" y="3736975"/>
          <p14:tracePt t="36455" x="1144588" y="3736975"/>
          <p14:tracePt t="36463" x="1120775" y="3725863"/>
          <p14:tracePt t="36472" x="1036638" y="3700463"/>
          <p14:tracePt t="36479" x="879475" y="3665538"/>
          <p14:tracePt t="36488" x="819150" y="3665538"/>
          <p14:tracePt t="36504" x="758825" y="3640138"/>
          <p14:tracePt t="36512" x="698500" y="3640138"/>
          <p14:tracePt t="36519" x="638175" y="3592513"/>
          <p14:tracePt t="36527" x="614363" y="3544888"/>
          <p14:tracePt t="36535" x="446088" y="3508375"/>
          <p14:tracePt t="36584" x="458788" y="3508375"/>
          <p14:tracePt t="36737" x="458788" y="3495675"/>
          <p14:tracePt t="36756" x="458788" y="3484563"/>
          <p14:tracePt t="36817" x="458788" y="3471863"/>
          <p14:tracePt t="36857" x="433388" y="3448050"/>
          <p14:tracePt t="36866" x="433388" y="3424238"/>
          <p14:tracePt t="36873" x="433388" y="3400425"/>
          <p14:tracePt t="36882" x="409575" y="3400425"/>
          <p14:tracePt t="36889" x="482600" y="3400425"/>
          <p14:tracePt t="36904" x="506413" y="3363913"/>
          <p14:tracePt t="36912" x="519113" y="3363913"/>
          <p14:tracePt t="36928" x="554038" y="3340100"/>
          <p14:tracePt t="36936" x="638175" y="3314700"/>
          <p14:tracePt t="36944" x="674688" y="3314700"/>
          <p14:tracePt t="36952" x="735013" y="3314700"/>
          <p14:tracePt t="36960" x="795338" y="3314700"/>
          <p14:tracePt t="36968" x="855663" y="3314700"/>
          <p14:tracePt t="36976" x="879475" y="3314700"/>
          <p14:tracePt t="36985" x="928688" y="3314700"/>
          <p14:tracePt t="36992" x="1036638" y="3303588"/>
          <p14:tracePt t="37002" x="1169988" y="3303588"/>
          <p14:tracePt t="37008" x="1374775" y="3290888"/>
          <p14:tracePt t="37016" x="1579563" y="3303588"/>
          <p14:tracePt t="37024" x="1687513" y="3327400"/>
          <p14:tracePt t="37032" x="1711325" y="3327400"/>
          <p14:tracePt t="37041" x="1724025" y="3327400"/>
          <p14:tracePt t="37048" x="1735138" y="3327400"/>
          <p14:tracePt t="37056" x="1724025" y="3327400"/>
          <p14:tracePt t="37064" x="1735138" y="3340100"/>
          <p14:tracePt t="37080" x="1771650" y="3340100"/>
          <p14:tracePt t="37088" x="1784350" y="3351213"/>
          <p14:tracePt t="37128" x="1820863" y="3351213"/>
          <p14:tracePt t="37144" x="1881188" y="3363913"/>
          <p14:tracePt t="37152" x="1905000" y="3363913"/>
          <p14:tracePt t="37160" x="2001838" y="3387725"/>
          <p14:tracePt t="38753" x="2001838" y="3363913"/>
          <p14:tracePt t="38761" x="2025650" y="3363913"/>
          <p14:tracePt t="38770" x="2133600" y="3375025"/>
          <p14:tracePt t="38777" x="2230438" y="3387725"/>
          <p14:tracePt t="38786" x="2278063" y="3387725"/>
          <p14:tracePt t="38803" x="2362200" y="3351213"/>
          <p14:tracePt t="38809" x="2592388" y="3314700"/>
          <p14:tracePt t="38816" x="2713038" y="3375025"/>
          <p14:tracePt t="38824" x="2797175" y="3340100"/>
          <p14:tracePt t="38832" x="2892425" y="3363913"/>
          <p14:tracePt t="38839" x="2928938" y="3387725"/>
          <p14:tracePt t="38847" x="2952750" y="3400425"/>
          <p14:tracePt t="38856" x="3062288" y="3400425"/>
          <p14:tracePt t="38872" x="3109913" y="3400425"/>
          <p14:tracePt t="38880" x="3159125" y="3424238"/>
          <p14:tracePt t="38888" x="3170238" y="3435350"/>
          <p14:tracePt t="38895" x="3206750" y="3448050"/>
          <p14:tracePt t="38920" x="3217863" y="3448050"/>
          <p14:tracePt t="38985" x="3230563" y="3448050"/>
          <p14:tracePt t="39673" x="3243263" y="3448050"/>
          <p14:tracePt t="39681" x="3327400" y="3448050"/>
          <p14:tracePt t="39690" x="3484563" y="3424238"/>
          <p14:tracePt t="39697" x="3592513" y="3400425"/>
          <p14:tracePt t="39706" x="3652838" y="3375025"/>
          <p14:tracePt t="39737" x="3724275" y="3340100"/>
          <p14:tracePt t="39744" x="3760788" y="3340100"/>
          <p14:tracePt t="39753" x="3784600" y="3351213"/>
          <p14:tracePt t="39762" x="3929063" y="3351213"/>
          <p14:tracePt t="39768" x="3989388" y="3351213"/>
          <p14:tracePt t="39776" x="4135438" y="3411538"/>
          <p14:tracePt t="39786" x="4135438" y="3400425"/>
          <p14:tracePt t="39792" x="4256088" y="3340100"/>
          <p14:tracePt t="39803" x="4314825" y="3351213"/>
          <p14:tracePt t="39808" x="4411663" y="3351213"/>
          <p14:tracePt t="39816" x="4605338" y="3387725"/>
          <p14:tracePt t="39824" x="4713288" y="3387725"/>
          <p14:tracePt t="39832" x="4725988" y="3340100"/>
          <p14:tracePt t="39840" x="4870450" y="3327400"/>
          <p14:tracePt t="39848" x="4991100" y="3327400"/>
          <p14:tracePt t="39856" x="5075238" y="3327400"/>
          <p14:tracePt t="39863" x="5159375" y="3327400"/>
          <p14:tracePt t="39872" x="5195888" y="3327400"/>
          <p14:tracePt t="39887" x="5232400" y="3314700"/>
          <p14:tracePt t="39895" x="5340350" y="3314700"/>
          <p14:tracePt t="39904" x="5387975" y="3303588"/>
          <p14:tracePt t="39911" x="5484813" y="3303588"/>
          <p14:tracePt t="39919" x="5508625" y="3314700"/>
          <p14:tracePt t="39927" x="5568950" y="3314700"/>
          <p14:tracePt t="39951" x="5641975" y="3351213"/>
          <p14:tracePt t="39960" x="5653088" y="3314700"/>
          <p14:tracePt t="39970" x="5713413" y="3290888"/>
          <p14:tracePt t="39975" x="5713413" y="3279775"/>
          <p14:tracePt t="39984" x="5786438" y="3243263"/>
          <p14:tracePt t="39991" x="5907088" y="3206750"/>
          <p14:tracePt t="40001" x="5967413" y="3194050"/>
          <p14:tracePt t="40007" x="5967413" y="3170238"/>
          <p14:tracePt t="40024" x="5967413" y="3146425"/>
          <p14:tracePt t="40031" x="5967413" y="3135313"/>
          <p14:tracePt t="40489" x="6027738" y="3146425"/>
          <p14:tracePt t="40497" x="6124575" y="3243263"/>
          <p14:tracePt t="40505" x="6292850" y="3303588"/>
          <p14:tracePt t="40513" x="6424613" y="3387725"/>
          <p14:tracePt t="40521" x="6594475" y="3448050"/>
          <p14:tracePt t="40530" x="6775450" y="3471863"/>
          <p14:tracePt t="40536" x="6883400" y="3484563"/>
          <p14:tracePt t="40544" x="6967538" y="3544888"/>
          <p14:tracePt t="40551" x="7064375" y="3521075"/>
          <p14:tracePt t="40559" x="7064375" y="3508375"/>
          <p14:tracePt t="40600" x="7027863" y="3495675"/>
          <p14:tracePt t="40769" x="7027863" y="3484563"/>
          <p14:tracePt t="40786" x="7027863" y="3471863"/>
          <p14:tracePt t="40833" x="7004050" y="3448050"/>
          <p14:tracePt t="40859" x="7004050" y="3424238"/>
          <p14:tracePt t="40896" x="7004050" y="3411538"/>
          <p14:tracePt t="40920" x="6991350" y="3411538"/>
          <p14:tracePt t="40928" x="6967538" y="3411538"/>
          <p14:tracePt t="40936" x="6931025" y="3387725"/>
          <p14:tracePt t="40944" x="6919913" y="3375025"/>
          <p14:tracePt t="40952" x="6919913" y="3363913"/>
          <p14:tracePt t="40960" x="6919913" y="3340100"/>
          <p14:tracePt t="40970" x="6919913" y="3303588"/>
          <p14:tracePt t="40986" x="6919913" y="3290888"/>
          <p14:tracePt t="40992" x="6919913" y="3254375"/>
          <p14:tracePt t="41001" x="6907213" y="3254375"/>
          <p14:tracePt t="41058" x="6846888" y="3254375"/>
          <p14:tracePt t="41081" x="6823075" y="3219450"/>
          <p14:tracePt t="41088" x="6810375" y="3206750"/>
          <p14:tracePt t="41102" x="6799263" y="3182938"/>
          <p14:tracePt t="41104" x="6762750" y="3159125"/>
          <p14:tracePt t="41112" x="6762750" y="3146425"/>
          <p14:tracePt t="41127" x="6762750" y="3135313"/>
          <p14:tracePt t="41136" x="6750050" y="3122613"/>
          <p14:tracePt t="41143" x="6738938" y="3122613"/>
          <p14:tracePt t="41160" x="6726238" y="3109913"/>
          <p14:tracePt t="41176" x="6726238" y="3098800"/>
          <p14:tracePt t="41258" x="6715125" y="3098800"/>
          <p14:tracePt t="42921" x="6665913" y="3098800"/>
          <p14:tracePt t="42929" x="6557963" y="3109913"/>
          <p14:tracePt t="42937" x="6545263" y="3122613"/>
          <p14:tracePt t="42945" x="6389688" y="3194050"/>
          <p14:tracePt t="42954" x="6196013" y="3290888"/>
          <p14:tracePt t="42961" x="6111875" y="3327400"/>
          <p14:tracePt t="42968" x="5857875" y="3375025"/>
          <p14:tracePt t="42976" x="5665788" y="3484563"/>
          <p14:tracePt t="42985" x="5172075" y="3640138"/>
          <p14:tracePt t="42991" x="4629150" y="3870325"/>
          <p14:tracePt t="43001" x="4460875" y="3967163"/>
          <p14:tracePt t="43007" x="4411663" y="4002088"/>
          <p14:tracePt t="43015" x="4256088" y="4051300"/>
          <p14:tracePt t="43023" x="3713163" y="4256088"/>
          <p14:tracePt t="43031" x="3230563" y="4437063"/>
          <p14:tracePt t="43040" x="3206750" y="4521200"/>
          <p14:tracePt t="43047" x="3073400" y="4557713"/>
          <p14:tracePt t="43056" x="3062288" y="4557713"/>
          <p14:tracePt t="43063" x="2952750" y="4773613"/>
          <p14:tracePt t="43073" x="2724150" y="4833938"/>
          <p14:tracePt t="43079" x="2398713" y="5014913"/>
          <p14:tracePt t="43088" x="2109788" y="5268913"/>
          <p14:tracePt t="43095" x="2049463" y="5292725"/>
          <p14:tracePt t="43103" x="2036763" y="5303838"/>
          <p14:tracePt t="43118" x="1976438" y="5340350"/>
          <p14:tracePt t="43119" x="1916113" y="5376863"/>
          <p14:tracePt t="43127" x="1916113" y="5424488"/>
          <p14:tracePt t="43168" x="1916113" y="5437188"/>
          <p14:tracePt t="43184" x="1916113" y="5510213"/>
          <p14:tracePt t="43193" x="1941513" y="5618163"/>
          <p14:tracePt t="43201" x="1928813" y="5678488"/>
          <p14:tracePt t="43321" x="1928813" y="5689600"/>
          <p14:tracePt t="43329" x="1928813" y="5810250"/>
          <p14:tracePt t="43337" x="1881188" y="5895975"/>
          <p14:tracePt t="43345" x="1795463" y="6016625"/>
          <p14:tracePt t="43353" x="1760538" y="6148388"/>
          <p14:tracePt t="43362" x="1687513" y="6292850"/>
          <p14:tracePt t="43370" x="1627188" y="6292850"/>
          <p14:tracePt t="43376" x="1579563" y="6353175"/>
          <p14:tracePt t="43385" x="1555750" y="6365875"/>
          <p14:tracePt t="43392" x="1543050" y="6365875"/>
          <p14:tracePt t="43402" x="1543050" y="6389688"/>
          <p14:tracePt t="43408" x="1555750" y="6389688"/>
          <p14:tracePt t="43505" x="1566863" y="6413500"/>
          <p14:tracePt t="43658" x="1530350" y="6426200"/>
          <p14:tracePt t="43665" x="1530350" y="6437313"/>
          <p14:tracePt t="43682" x="1555750" y="6426200"/>
          <p14:tracePt t="43689" x="1579563" y="6426200"/>
          <p14:tracePt t="43697" x="1590675" y="6413500"/>
          <p14:tracePt t="43720" x="1603375" y="6413500"/>
          <p14:tracePt t="43761" x="1616075" y="6413500"/>
          <p14:tracePt t="43769" x="1627188" y="6413500"/>
          <p14:tracePt t="43857" x="1639888" y="6413500"/>
          <p14:tracePt t="43865" x="1711325" y="6426200"/>
          <p14:tracePt t="43873" x="1724025" y="6426200"/>
          <p14:tracePt t="44009" x="1735138" y="6437313"/>
          <p14:tracePt t="44033" x="1735138" y="6413500"/>
          <p14:tracePt t="44065" x="1747838" y="6413500"/>
          <p14:tracePt t="44146" x="1735138" y="6413500"/>
          <p14:tracePt t="44162" x="1724025" y="6413500"/>
          <p14:tracePt t="44489" x="1760538" y="6413500"/>
          <p14:tracePt t="44497" x="1808163" y="6462713"/>
          <p14:tracePt t="44506" x="1928813" y="6521450"/>
          <p14:tracePt t="44522" x="1965325" y="6521450"/>
          <p14:tracePt t="44537" x="1989138" y="6521450"/>
          <p14:tracePt t="44552" x="2012950" y="6521450"/>
          <p14:tracePt t="44560" x="2025650" y="6510338"/>
          <p14:tracePt t="44592" x="2085975" y="6510338"/>
          <p14:tracePt t="44649" x="2097088" y="6510338"/>
          <p14:tracePt t="44657" x="2109788" y="6510338"/>
          <p14:tracePt t="44680" x="2109788" y="6497638"/>
          <p14:tracePt t="45497" x="2120900" y="6497638"/>
          <p14:tracePt t="45618" x="2120900" y="6486525"/>
          <p14:tracePt t="45729" x="2120900" y="6462713"/>
          <p14:tracePt t="45737" x="2109788" y="6450013"/>
          <p14:tracePt t="45768" x="2097088" y="6437313"/>
          <p14:tracePt t="45776" x="2085975" y="6402388"/>
          <p14:tracePt t="45833" x="2001838" y="6316663"/>
          <p14:tracePt t="45841" x="2012950" y="6316663"/>
          <p14:tracePt t="45849" x="2012950" y="6305550"/>
          <p14:tracePt t="45865" x="2012950" y="6281738"/>
          <p14:tracePt t="45888" x="2025650" y="6256338"/>
          <p14:tracePt t="45896" x="2012950" y="6245225"/>
          <p14:tracePt t="45904" x="2012950" y="6221413"/>
          <p14:tracePt t="45912" x="2025650" y="6208713"/>
          <p14:tracePt t="45920" x="2012950" y="6184900"/>
          <p14:tracePt t="45936" x="2012950" y="6135688"/>
          <p14:tracePt t="45944" x="2012950" y="6124575"/>
          <p14:tracePt t="45953" x="2001838" y="6100763"/>
          <p14:tracePt t="46001" x="2001838" y="6076950"/>
          <p14:tracePt t="46121" x="2001838" y="6064250"/>
          <p14:tracePt t="46129" x="2001838" y="6040438"/>
          <p14:tracePt t="46136" x="2012950" y="6016625"/>
          <p14:tracePt t="46145" x="2012950" y="5991225"/>
          <p14:tracePt t="51465" x="2036763" y="5967413"/>
          <p14:tracePt t="51475" x="2036763" y="5919788"/>
          <p14:tracePt t="51481" x="2097088" y="5762625"/>
          <p14:tracePt t="51489" x="2133600" y="5605463"/>
          <p14:tracePt t="51496" x="2301875" y="5449888"/>
          <p14:tracePt t="51504" x="2566988" y="4870450"/>
          <p14:tracePt t="51512" x="2676525" y="4111625"/>
          <p14:tracePt t="51520" x="2952750" y="3411538"/>
          <p14:tracePt t="51537" x="2952750" y="3400425"/>
          <p14:tracePt t="51544" x="3013075" y="3279775"/>
          <p14:tracePt t="51553" x="3013075" y="3146425"/>
          <p14:tracePt t="51560" x="3013075" y="3122613"/>
          <p14:tracePt t="51592" x="3013075" y="3109913"/>
          <p14:tracePt t="51640" x="3025775" y="3098800"/>
          <p14:tracePt t="51659" x="3025775" y="3062288"/>
          <p14:tracePt t="51665" x="3025775" y="3049588"/>
          <p14:tracePt t="51680" x="3025775" y="3001963"/>
          <p14:tracePt t="51704" x="3013075" y="2989263"/>
          <p14:tracePt t="51721" x="3001963" y="2978150"/>
          <p14:tracePt t="51728" x="3001963" y="2954338"/>
          <p14:tracePt t="51744" x="3001963" y="2941638"/>
          <p14:tracePt t="51760" x="3001963" y="2928938"/>
          <p14:tracePt t="51809" x="3001963" y="2954338"/>
          <p14:tracePt t="51817" x="3001963" y="3014663"/>
          <p14:tracePt t="51825" x="3001963" y="3025775"/>
          <p14:tracePt t="51833" x="3001963" y="3038475"/>
          <p14:tracePt t="51848" x="3001963" y="3098800"/>
          <p14:tracePt t="51856" x="3062288" y="3170238"/>
          <p14:tracePt t="51872" x="3049588" y="3170238"/>
          <p14:tracePt t="51880" x="3013075" y="3230563"/>
          <p14:tracePt t="51888" x="3001963" y="3267075"/>
          <p14:tracePt t="51896" x="3001963" y="3340100"/>
          <p14:tracePt t="51905" x="3001963" y="3400425"/>
          <p14:tracePt t="53474" x="2978150" y="3400425"/>
          <p14:tracePt t="53481" x="2941638" y="3435350"/>
          <p14:tracePt t="53491" x="2905125" y="3471863"/>
          <p14:tracePt t="53498" x="2941638" y="3508375"/>
          <p14:tracePt t="53504" x="2965450" y="3544888"/>
          <p14:tracePt t="53801" x="2965450" y="3532188"/>
          <p14:tracePt t="53849" x="2978150" y="3532188"/>
          <p14:tracePt t="53953" x="3001963" y="3532188"/>
          <p14:tracePt t="53961" x="3013075" y="3532188"/>
          <p14:tracePt t="53970" x="3013075" y="3544888"/>
          <p14:tracePt t="54003" x="3038475" y="3579813"/>
          <p14:tracePt t="54010" x="3049588" y="3605213"/>
          <p14:tracePt t="54016" x="3062288" y="3592513"/>
          <p14:tracePt t="54024" x="3086100" y="3592513"/>
          <p14:tracePt t="54032" x="3182938" y="3592513"/>
          <p14:tracePt t="54040" x="3194050" y="3579813"/>
          <p14:tracePt t="54047" x="3267075" y="3544888"/>
          <p14:tracePt t="54055" x="3338513" y="3484563"/>
          <p14:tracePt t="54063" x="3398838" y="3484563"/>
          <p14:tracePt t="54071" x="3424238" y="3484563"/>
          <p14:tracePt t="54079" x="3435350" y="3471863"/>
          <p14:tracePt t="54087" x="3459163" y="3471863"/>
          <p14:tracePt t="54095" x="3459163" y="3448050"/>
          <p14:tracePt t="54104" x="3543300" y="3484563"/>
          <p14:tracePt t="54119" x="3556000" y="3508375"/>
          <p14:tracePt t="54119" x="3616325" y="3521075"/>
          <p14:tracePt t="54127" x="3700463" y="3544888"/>
          <p14:tracePt t="54143" x="3700463" y="3532188"/>
          <p14:tracePt t="54151" x="3749675" y="3532188"/>
          <p14:tracePt t="54159" x="3821113" y="3532188"/>
          <p14:tracePt t="54168" x="3894138" y="3532188"/>
          <p14:tracePt t="54175" x="3941763" y="3532188"/>
          <p14:tracePt t="54184" x="4062413" y="3532188"/>
          <p14:tracePt t="54191" x="4135438" y="3532188"/>
          <p14:tracePt t="54201" x="4219575" y="3532188"/>
          <p14:tracePt t="54207" x="4243388" y="3532188"/>
          <p14:tracePt t="54215" x="4279900" y="3568700"/>
          <p14:tracePt t="54223" x="4400550" y="3556000"/>
          <p14:tracePt t="54231" x="4424363" y="3556000"/>
          <p14:tracePt t="54239" x="4495800" y="3556000"/>
          <p14:tracePt t="54247" x="4508500" y="3556000"/>
          <p14:tracePt t="54255" x="4545013" y="3556000"/>
          <p14:tracePt t="54263" x="4629150" y="3521075"/>
          <p14:tracePt t="54272" x="4652963" y="3544888"/>
          <p14:tracePt t="54279" x="4652963" y="3579813"/>
          <p14:tracePt t="54288" x="4676775" y="3579813"/>
          <p14:tracePt t="54296" x="4773613" y="3579813"/>
          <p14:tracePt t="54304" x="4954588" y="3605213"/>
          <p14:tracePt t="54312" x="5002213" y="3605213"/>
          <p14:tracePt t="54320" x="5135563" y="3616325"/>
          <p14:tracePt t="54329" x="5219700" y="3640138"/>
          <p14:tracePt t="54335" x="5316538" y="3689350"/>
          <p14:tracePt t="54344" x="5424488" y="3773488"/>
          <p14:tracePt t="54351" x="5665788" y="3773488"/>
          <p14:tracePt t="54360" x="5738813" y="3760788"/>
          <p14:tracePt t="54368" x="5883275" y="3725863"/>
          <p14:tracePt t="54376" x="5991225" y="3749675"/>
          <p14:tracePt t="54384" x="6172200" y="3749675"/>
          <p14:tracePt t="54392" x="6243638" y="3749675"/>
          <p14:tracePt t="54401" x="6329363" y="3749675"/>
          <p14:tracePt t="54408" x="6473825" y="3773488"/>
          <p14:tracePt t="54416" x="6545263" y="3773488"/>
          <p14:tracePt t="54424" x="6629400" y="3773488"/>
          <p14:tracePt t="54431" x="6654800" y="3773488"/>
          <p14:tracePt t="54439" x="6678613" y="3773488"/>
          <p14:tracePt t="54447" x="6689725" y="3773488"/>
          <p14:tracePt t="54456" x="6715125" y="3773488"/>
          <p14:tracePt t="54464" x="6726238" y="3773488"/>
          <p14:tracePt t="54472" x="6775450" y="3773488"/>
          <p14:tracePt t="54480" x="6810375" y="3773488"/>
          <p14:tracePt t="54488" x="6870700" y="3773488"/>
          <p14:tracePt t="54496" x="6919913" y="3773488"/>
          <p14:tracePt t="54520" x="6943725" y="3773488"/>
          <p14:tracePt t="54528" x="7004050" y="3773488"/>
          <p14:tracePt t="54535" x="7027863" y="3773488"/>
          <p14:tracePt t="54544" x="7051675" y="3773488"/>
          <p14:tracePt t="54552" x="7051675" y="3797300"/>
          <p14:tracePt t="54617" x="7064375" y="3797300"/>
          <p14:tracePt t="54625" x="7075488" y="3786188"/>
          <p14:tracePt t="54656" x="7075488" y="3773488"/>
          <p14:tracePt t="54761" x="7075488" y="3760788"/>
          <p14:tracePt t="54771" x="7064375" y="3749675"/>
          <p14:tracePt t="54777" x="7040563" y="3749675"/>
          <p14:tracePt t="54794" x="6967538" y="3749675"/>
          <p14:tracePt t="54802" x="6919913" y="3749675"/>
          <p14:tracePt t="54809" x="6823075" y="3749675"/>
          <p14:tracePt t="54818" x="6786563" y="3749675"/>
          <p14:tracePt t="54824" x="6738938" y="3749675"/>
          <p14:tracePt t="54832" x="6726238" y="3749675"/>
          <p14:tracePt t="54840" x="6665913" y="3749675"/>
          <p14:tracePt t="54847" x="6581775" y="3725863"/>
          <p14:tracePt t="54855" x="6497638" y="3725863"/>
          <p14:tracePt t="54871" x="6364288" y="3725863"/>
          <p14:tracePt t="54879" x="6159500" y="3725863"/>
          <p14:tracePt t="54889" x="6003925" y="3676650"/>
          <p14:tracePt t="54897" x="5943600" y="3665538"/>
          <p14:tracePt t="54904" x="5870575" y="3592513"/>
          <p14:tracePt t="54912" x="5738813" y="3579813"/>
          <p14:tracePt t="54919" x="5461000" y="3579813"/>
          <p14:tracePt t="54927" x="5280025" y="3556000"/>
          <p14:tracePt t="54944" x="5172075" y="3532188"/>
          <p14:tracePt t="54951" x="4954588" y="3495675"/>
          <p14:tracePt t="54960" x="4846638" y="3471863"/>
          <p14:tracePt t="54968" x="4833938" y="3471863"/>
          <p14:tracePt t="54976" x="4797425" y="3448050"/>
          <p14:tracePt t="54985" x="4725988" y="3448050"/>
          <p14:tracePt t="55033" x="4665663" y="3460750"/>
          <p14:tracePt t="55041" x="4532313" y="3495675"/>
          <p14:tracePt t="55051" x="4364038" y="3532188"/>
          <p14:tracePt t="55057" x="4230688" y="3556000"/>
          <p14:tracePt t="55064" x="4195763" y="3556000"/>
          <p14:tracePt t="55072" x="4146550" y="3579813"/>
          <p14:tracePt t="55080" x="4110038" y="3579813"/>
          <p14:tracePt t="55088" x="4086225" y="3579813"/>
          <p14:tracePt t="55096" x="3965575" y="3579813"/>
          <p14:tracePt t="55104" x="3833813" y="3579813"/>
          <p14:tracePt t="55112" x="3821113" y="3579813"/>
          <p14:tracePt t="55128" x="3713163" y="3556000"/>
          <p14:tracePt t="55135" x="3700463" y="3544888"/>
          <p14:tracePt t="55144" x="3689350" y="3544888"/>
          <p14:tracePt t="55152" x="3652838" y="3544888"/>
          <p14:tracePt t="55169" x="3640138" y="3544888"/>
          <p14:tracePt t="55176" x="3629025" y="3556000"/>
          <p14:tracePt t="55201" x="3592513" y="3556000"/>
          <p14:tracePt t="55208" x="3568700" y="3556000"/>
          <p14:tracePt t="55216" x="3495675" y="3579813"/>
          <p14:tracePt t="55224" x="3375025" y="3640138"/>
          <p14:tracePt t="55232" x="3314700" y="3676650"/>
          <p14:tracePt t="55241" x="3230563" y="3676650"/>
          <p14:tracePt t="55248" x="3122613" y="3689350"/>
          <p14:tracePt t="55256" x="3098800" y="3700463"/>
          <p14:tracePt t="55264" x="3086100" y="3700463"/>
          <p14:tracePt t="55506" x="3086100" y="3725863"/>
          <p14:tracePt t="55513" x="3086100" y="3773488"/>
          <p14:tracePt t="55522" x="3230563" y="3760788"/>
          <p14:tracePt t="55528" x="3556000" y="3773488"/>
          <p14:tracePt t="55536" x="3663950" y="3833813"/>
          <p14:tracePt t="55544" x="4291013" y="3894138"/>
          <p14:tracePt t="55553" x="4556125" y="3736975"/>
          <p14:tracePt t="55560" x="4810125" y="3786188"/>
          <p14:tracePt t="55569" x="4967288" y="3786188"/>
          <p14:tracePt t="55576" x="5099050" y="3810000"/>
          <p14:tracePt t="55585" x="5387975" y="3833813"/>
          <p14:tracePt t="55592" x="5521325" y="3821113"/>
          <p14:tracePt t="55602" x="5665788" y="3821113"/>
          <p14:tracePt t="55608" x="6003925" y="3881438"/>
          <p14:tracePt t="55616" x="6051550" y="3870325"/>
          <p14:tracePt t="55624" x="6088063" y="3833813"/>
          <p14:tracePt t="55632" x="6196013" y="3846513"/>
          <p14:tracePt t="55655" x="6208713" y="3833813"/>
          <p14:tracePt t="55663" x="6208713" y="3821113"/>
          <p14:tracePt t="55672" x="6280150" y="3833813"/>
          <p14:tracePt t="55680" x="6437313" y="3857625"/>
          <p14:tracePt t="55688" x="6618288" y="3857625"/>
          <p14:tracePt t="55696" x="6702425" y="3930650"/>
          <p14:tracePt t="55704" x="6919913" y="4014788"/>
          <p14:tracePt t="55712" x="7027863" y="4002088"/>
          <p14:tracePt t="55720" x="7088188" y="4014788"/>
          <p14:tracePt t="55728" x="7112000" y="4014788"/>
          <p14:tracePt t="55752" x="7112000" y="4002088"/>
          <p14:tracePt t="55776" x="7112000" y="3978275"/>
          <p14:tracePt t="55800" x="7124700" y="3967163"/>
          <p14:tracePt t="55824" x="7148513" y="3941763"/>
          <p14:tracePt t="55864" x="7161213" y="3941763"/>
          <p14:tracePt t="56305" x="7172325" y="3930650"/>
          <p14:tracePt t="56337" x="7161213" y="3930650"/>
          <p14:tracePt t="57145" x="7112000" y="3930650"/>
          <p14:tracePt t="57153" x="7088188" y="3930650"/>
          <p14:tracePt t="57161" x="7027863" y="3930650"/>
          <p14:tracePt t="57170" x="6883400" y="3930650"/>
          <p14:tracePt t="57177" x="6750050" y="3930650"/>
          <p14:tracePt t="57185" x="6678613" y="3930650"/>
          <p14:tracePt t="57192" x="6534150" y="3978275"/>
          <p14:tracePt t="57208" x="6461125" y="4014788"/>
          <p14:tracePt t="57216" x="6111875" y="4111625"/>
          <p14:tracePt t="57224" x="5437188" y="4279900"/>
          <p14:tracePt t="57232" x="5400675" y="4327525"/>
          <p14:tracePt t="57240" x="5280025" y="4364038"/>
          <p14:tracePt t="57254" x="4821238" y="4532313"/>
          <p14:tracePt t="57256" x="4146550" y="4702175"/>
          <p14:tracePt t="57263" x="3387725" y="4833938"/>
          <p14:tracePt t="57272" x="2917825" y="4954588"/>
          <p14:tracePt t="57279" x="2808288" y="5099050"/>
          <p14:tracePt t="57288" x="2616200" y="5245100"/>
          <p14:tracePt t="57295" x="2579688" y="5280025"/>
          <p14:tracePt t="57304" x="2301875" y="5400675"/>
          <p14:tracePt t="57312" x="2230438" y="5473700"/>
          <p14:tracePt t="57319" x="2012950" y="5654675"/>
          <p14:tracePt t="57327" x="1771650" y="5715000"/>
          <p14:tracePt t="57335" x="1590675" y="5715000"/>
          <p14:tracePt t="57344" x="1482725" y="5715000"/>
          <p14:tracePt t="57352" x="1374775" y="5715000"/>
          <p14:tracePt t="57359" x="1362075" y="5738813"/>
          <p14:tracePt t="57368" x="1277938" y="5822950"/>
          <p14:tracePt t="57376" x="1120775" y="5870575"/>
          <p14:tracePt t="57385" x="1084263" y="5930900"/>
          <p14:tracePt t="57392" x="1000125" y="6003925"/>
          <p14:tracePt t="57403" x="1000125" y="6027738"/>
          <p14:tracePt t="57408" x="952500" y="6088063"/>
          <p14:tracePt t="57415" x="855663" y="6064250"/>
          <p14:tracePt t="57545" x="855663" y="6040438"/>
          <p14:tracePt t="57561" x="855663" y="6016625"/>
          <p14:tracePt t="57569" x="855663" y="5980113"/>
          <p14:tracePt t="57585" x="879475" y="5919788"/>
          <p14:tracePt t="57592" x="963613" y="5907088"/>
          <p14:tracePt t="57602" x="976313" y="5870575"/>
          <p14:tracePt t="57608" x="1144588" y="5799138"/>
          <p14:tracePt t="57616" x="1144588" y="5786438"/>
          <p14:tracePt t="57632" x="1157288" y="5775325"/>
          <p14:tracePt t="57641" x="1265238" y="5678488"/>
          <p14:tracePt t="57648" x="1362075" y="5641975"/>
          <p14:tracePt t="57656" x="1409700" y="5534025"/>
          <p14:tracePt t="57664" x="1495425" y="5510213"/>
          <p14:tracePt t="57688" x="1519238" y="5510213"/>
          <p14:tracePt t="57696" x="1627188" y="5424488"/>
          <p14:tracePt t="57704" x="1724025" y="5329238"/>
          <p14:tracePt t="57712" x="1747838" y="5280025"/>
          <p14:tracePt t="57720" x="1784350" y="5245100"/>
          <p14:tracePt t="57728" x="1844675" y="5195888"/>
          <p14:tracePt t="57736" x="1965325" y="5135563"/>
          <p14:tracePt t="57744" x="1989138" y="5111750"/>
          <p14:tracePt t="57752" x="2001838" y="5099050"/>
          <p14:tracePt t="57768" x="2025650" y="5099050"/>
          <p14:tracePt t="57786" x="2049463" y="5099050"/>
          <p14:tracePt t="57792" x="2049463" y="5087938"/>
          <p14:tracePt t="57816" x="2085975" y="5087938"/>
          <p14:tracePt t="57824" x="2181225" y="5051425"/>
          <p14:tracePt t="57832" x="2290763" y="5051425"/>
          <p14:tracePt t="57840" x="2314575" y="5038725"/>
          <p14:tracePt t="57848" x="2459038" y="4954588"/>
          <p14:tracePt t="57856" x="2519363" y="4930775"/>
          <p14:tracePt t="57864" x="2579688" y="4918075"/>
          <p14:tracePt t="57872" x="2724150" y="4822825"/>
          <p14:tracePt t="57880" x="2820988" y="4822825"/>
          <p14:tracePt t="57888" x="2917825" y="4725988"/>
          <p14:tracePt t="57896" x="3086100" y="4689475"/>
          <p14:tracePt t="57904" x="3217863" y="4629150"/>
          <p14:tracePt t="57912" x="3278188" y="4629150"/>
          <p14:tracePt t="57920" x="3338513" y="4557713"/>
          <p14:tracePt t="57928" x="3351213" y="4557713"/>
          <p14:tracePt t="57944" x="3363913" y="4557713"/>
          <p14:tracePt t="57960" x="3363913" y="4545013"/>
          <p14:tracePt t="58089" x="3363913" y="4568825"/>
          <p14:tracePt t="58097" x="3363913" y="4592638"/>
          <p14:tracePt t="58145" x="3411538" y="4652963"/>
          <p14:tracePt t="58153" x="3375025" y="4678363"/>
          <p14:tracePt t="58161" x="3387725" y="4773613"/>
          <p14:tracePt t="58170" x="3398838" y="4786313"/>
          <p14:tracePt t="58177" x="3398838" y="4799013"/>
          <p14:tracePt t="58186" x="3398838" y="4822825"/>
          <p14:tracePt t="58192" x="3387725" y="4883150"/>
          <p14:tracePt t="58203" x="3303588" y="5014913"/>
          <p14:tracePt t="58208" x="3267075" y="5172075"/>
          <p14:tracePt t="58216" x="3206750" y="5292725"/>
          <p14:tracePt t="58225" x="3122613" y="5461000"/>
          <p14:tracePt t="58232" x="3013075" y="5510213"/>
          <p14:tracePt t="58240" x="2941638" y="5581650"/>
          <p14:tracePt t="58248" x="2928938" y="5641975"/>
          <p14:tracePt t="58255" x="2857500" y="5678488"/>
          <p14:tracePt t="58263" x="2844800" y="5715000"/>
          <p14:tracePt t="58272" x="2832100" y="5715000"/>
          <p14:tracePt t="58296" x="2797175" y="5726113"/>
          <p14:tracePt t="58457" x="2797175" y="5641975"/>
          <p14:tracePt t="58465" x="2820988" y="5534025"/>
          <p14:tracePt t="58473" x="2917825" y="5413375"/>
          <p14:tracePt t="58481" x="3049588" y="5195888"/>
          <p14:tracePt t="58491" x="3159125" y="5038725"/>
          <p14:tracePt t="58499" x="3267075" y="4822825"/>
          <p14:tracePt t="58504" x="3351213" y="4725988"/>
          <p14:tracePt t="58513" x="3448050" y="4652963"/>
          <p14:tracePt t="58520" x="3484563" y="4592638"/>
          <p14:tracePt t="58528" x="3508375" y="4521200"/>
          <p14:tracePt t="58537" x="3556000" y="4484688"/>
          <p14:tracePt t="58559" x="3616325" y="4448175"/>
          <p14:tracePt t="58568" x="3640138" y="4448175"/>
          <p14:tracePt t="58576" x="3652838" y="4437063"/>
          <p14:tracePt t="58591" x="3663950" y="4411663"/>
          <p14:tracePt t="58601" x="3663950" y="4424363"/>
          <p14:tracePt t="58607" x="3663950" y="4376738"/>
          <p14:tracePt t="58615" x="3749675" y="4292600"/>
          <p14:tracePt t="58624" x="3760788" y="4292600"/>
          <p14:tracePt t="58632" x="3760788" y="4256088"/>
          <p14:tracePt t="58689" x="3760788" y="4243388"/>
          <p14:tracePt t="58697" x="3797300" y="4232275"/>
          <p14:tracePt t="58705" x="3821113" y="4171950"/>
          <p14:tracePt t="58713" x="3870325" y="4098925"/>
          <p14:tracePt t="58722" x="3905250" y="4075113"/>
          <p14:tracePt t="58732" x="3905250" y="4051300"/>
          <p14:tracePt t="58737" x="3905250" y="4038600"/>
          <p14:tracePt t="58744" x="3905250" y="4025900"/>
          <p14:tracePt t="58751" x="3905250" y="4014788"/>
          <p14:tracePt t="58913" x="3905250" y="3978275"/>
          <p14:tracePt t="58929" x="3905250" y="3967163"/>
          <p14:tracePt t="58937" x="3881438" y="3954463"/>
          <p14:tracePt t="58953" x="3857625" y="3954463"/>
          <p14:tracePt t="59009" x="3844925" y="3941763"/>
          <p14:tracePt t="59017" x="3833813" y="3941763"/>
          <p14:tracePt t="59033" x="3821113" y="3941763"/>
          <p14:tracePt t="59041" x="3810000" y="3941763"/>
          <p14:tracePt t="59048" x="3797300" y="3941763"/>
          <p14:tracePt t="59057" x="3749675" y="3941763"/>
          <p14:tracePt t="59121" x="3736975" y="3941763"/>
          <p14:tracePt t="59282" x="3689350" y="3941763"/>
          <p14:tracePt t="59289" x="3676650" y="3941763"/>
          <p14:tracePt t="59313" x="3663950" y="3941763"/>
          <p14:tracePt t="59625" x="3663950" y="3930650"/>
          <p14:tracePt t="60057" x="3663950" y="3917950"/>
          <p14:tracePt t="60065" x="3663950" y="3906838"/>
          <p14:tracePt t="60073" x="3676650" y="3894138"/>
          <p14:tracePt t="60081" x="3676650" y="3870325"/>
          <p14:tracePt t="60153" x="3676650" y="3857625"/>
          <p14:tracePt t="60185" x="3676650" y="3846513"/>
          <p14:tracePt t="62473" x="3689350" y="3846513"/>
          <p14:tracePt t="62515" x="3689350" y="3906838"/>
          <p14:tracePt t="62521" x="3810000" y="3906838"/>
          <p14:tracePt t="62538" x="3821113" y="3941763"/>
          <p14:tracePt t="62560" x="3821113" y="3954463"/>
          <p14:tracePt t="62568" x="3821113" y="3967163"/>
          <p14:tracePt t="62576" x="3844925" y="3967163"/>
          <p14:tracePt t="62591" x="3870325" y="3990975"/>
          <p14:tracePt t="62616" x="3905250" y="3990975"/>
          <p14:tracePt t="62632" x="3917950" y="3990975"/>
          <p14:tracePt t="62639" x="3941763" y="3990975"/>
          <p14:tracePt t="62647" x="3954463" y="3978275"/>
          <p14:tracePt t="62655" x="3965575" y="3978275"/>
          <p14:tracePt t="62663" x="3978275" y="3978275"/>
          <p14:tracePt t="62671" x="4014788" y="3967163"/>
          <p14:tracePt t="62688" x="4038600" y="3967163"/>
          <p14:tracePt t="62695" x="4086225" y="3967163"/>
          <p14:tracePt t="62704" x="4170363" y="3967163"/>
          <p14:tracePt t="62711" x="4206875" y="3967163"/>
          <p14:tracePt t="62719" x="4219575" y="3930650"/>
          <p14:tracePt t="62727" x="4256088" y="3917950"/>
          <p14:tracePt t="62735" x="4267200" y="3917950"/>
          <p14:tracePt t="62809" x="4267200" y="3906838"/>
          <p14:tracePt t="62818" x="4279900" y="3881438"/>
          <p14:tracePt t="62825" x="4291013" y="3870325"/>
          <p14:tracePt t="62835" x="4303713" y="3870325"/>
          <p14:tracePt t="62851" x="4327525" y="3846513"/>
          <p14:tracePt t="62857" x="4351338" y="3846513"/>
          <p14:tracePt t="62872" x="4364038" y="3833813"/>
          <p14:tracePt t="63585" x="4314825" y="3846513"/>
          <p14:tracePt t="63593" x="4267200" y="3881438"/>
          <p14:tracePt t="63602" x="4256088" y="3881438"/>
          <p14:tracePt t="63609" x="4230688" y="3881438"/>
          <p14:tracePt t="63616" x="4219575" y="3906838"/>
          <p14:tracePt t="63632" x="4195763" y="3881438"/>
          <p14:tracePt t="63640" x="4183063" y="3881438"/>
          <p14:tracePt t="63648" x="4159250" y="3881438"/>
          <p14:tracePt t="63657" x="4062413" y="3917950"/>
          <p14:tracePt t="63664" x="4038600" y="3930650"/>
          <p14:tracePt t="63680" x="3917950" y="3941763"/>
          <p14:tracePt t="63688" x="3833813" y="3954463"/>
          <p14:tracePt t="63696" x="3724275" y="3978275"/>
          <p14:tracePt t="63704" x="3663950" y="3978275"/>
          <p14:tracePt t="63712" x="3629025" y="3967163"/>
          <p14:tracePt t="63720" x="3603625" y="3978275"/>
          <p14:tracePt t="63736" x="3579813" y="3978275"/>
          <p14:tracePt t="63768" x="3579813" y="3967163"/>
          <p14:tracePt t="63817" x="3556000" y="3967163"/>
          <p14:tracePt t="63825" x="3519488" y="3967163"/>
          <p14:tracePt t="63834" x="3471863" y="3930650"/>
          <p14:tracePt t="63842" x="3448050" y="3917950"/>
          <p14:tracePt t="63849" x="3435350" y="3906838"/>
          <p14:tracePt t="63859" x="3424238" y="3906838"/>
          <p14:tracePt t="63872" x="3398838" y="3906838"/>
          <p14:tracePt t="63880" x="3387725" y="3881438"/>
          <p14:tracePt t="63896" x="3363913" y="3881438"/>
          <p14:tracePt t="63904" x="3351213" y="3881438"/>
          <p14:tracePt t="63911" x="3267075" y="3881438"/>
          <p14:tracePt t="64009" x="3182938" y="3906838"/>
          <p14:tracePt t="64017" x="3159125" y="3906838"/>
          <p14:tracePt t="64025" x="3086100" y="3906838"/>
          <p14:tracePt t="64041" x="3062288" y="3906838"/>
          <p14:tracePt t="64052" x="3001963" y="3906838"/>
          <p14:tracePt t="64064" x="2989263" y="3906838"/>
          <p14:tracePt t="64306" x="2989263" y="3894138"/>
          <p14:tracePt t="64313" x="3013075" y="3833813"/>
          <p14:tracePt t="64321" x="3062288" y="3786188"/>
          <p14:tracePt t="64329" x="3086100" y="3749675"/>
          <p14:tracePt t="64338" x="3086100" y="3700463"/>
          <p14:tracePt t="64347" x="3086100" y="3676650"/>
          <p14:tracePt t="64353" x="3086100" y="3665538"/>
          <p14:tracePt t="64449" x="3159125" y="3665538"/>
          <p14:tracePt t="64457" x="3170238" y="3665538"/>
          <p14:tracePt t="64473" x="3206750" y="3665538"/>
          <p14:tracePt t="64480" x="3290888" y="3700463"/>
          <p14:tracePt t="64488" x="3314700" y="3713163"/>
          <p14:tracePt t="64496" x="3351213" y="3713163"/>
          <p14:tracePt t="64504" x="3363913" y="3725863"/>
          <p14:tracePt t="64512" x="3375025" y="3725863"/>
          <p14:tracePt t="64634" x="3375025" y="3760788"/>
          <p14:tracePt t="64641" x="3375025" y="3786188"/>
          <p14:tracePt t="64649" x="3375025" y="3810000"/>
          <p14:tracePt t="64658" x="3351213" y="3810000"/>
          <p14:tracePt t="64665" x="3327400" y="3846513"/>
          <p14:tracePt t="64672" x="3303588" y="3857625"/>
          <p14:tracePt t="64680" x="3290888" y="3857625"/>
          <p14:tracePt t="64688" x="3267075" y="3894138"/>
          <p14:tracePt t="64695" x="3230563" y="3906838"/>
          <p14:tracePt t="64704" x="3159125" y="3906838"/>
          <p14:tracePt t="64711" x="3133725" y="3917950"/>
          <p14:tracePt t="64720" x="3122613" y="3917950"/>
          <p14:tracePt t="64752" x="3109913" y="3917950"/>
          <p14:tracePt t="64760" x="3098800" y="3917950"/>
          <p14:tracePt t="64768" x="3073400" y="3917950"/>
          <p14:tracePt t="64776" x="3062288" y="3917950"/>
          <p14:tracePt t="64785" x="3025775" y="3917950"/>
          <p14:tracePt t="64791" x="2965450" y="3906838"/>
          <p14:tracePt t="64801" x="2941638" y="3906838"/>
          <p14:tracePt t="64808" x="2905125" y="3881438"/>
          <p14:tracePt t="64824" x="2892425" y="3881438"/>
          <p14:tracePt t="65001" x="2892425" y="3870325"/>
          <p14:tracePt t="66321" x="2857500" y="3917950"/>
          <p14:tracePt t="66329" x="2784475" y="4014788"/>
          <p14:tracePt t="66369" x="2760663" y="4075113"/>
          <p14:tracePt t="66377" x="2713038" y="4195763"/>
          <p14:tracePt t="66402" x="2736850" y="4232275"/>
          <p14:tracePt t="66409" x="2713038" y="4340225"/>
          <p14:tracePt t="66416" x="2713038" y="4387850"/>
          <p14:tracePt t="66424" x="2700338" y="4424363"/>
          <p14:tracePt t="66432" x="2687638" y="4448175"/>
          <p14:tracePt t="66440" x="2676525" y="4484688"/>
          <p14:tracePt t="66448" x="2652713" y="4484688"/>
          <p14:tracePt t="66456" x="2652713" y="4497388"/>
          <p14:tracePt t="66464" x="2640013" y="4521200"/>
          <p14:tracePt t="66472" x="2616200" y="4521200"/>
          <p14:tracePt t="66480" x="2519363" y="4605338"/>
          <p14:tracePt t="66488" x="2446338" y="4725988"/>
          <p14:tracePt t="66496" x="2435225" y="4786313"/>
          <p14:tracePt t="66504" x="2398713" y="4846638"/>
          <p14:tracePt t="66512" x="2374900" y="4894263"/>
          <p14:tracePt t="66520" x="2362200" y="4918075"/>
          <p14:tracePt t="66528" x="2362200" y="4930775"/>
          <p14:tracePt t="66544" x="2362200" y="4954588"/>
          <p14:tracePt t="66568" x="2362200" y="4978400"/>
          <p14:tracePt t="66576" x="2362200" y="5003800"/>
          <p14:tracePt t="66600" x="2362200" y="5014913"/>
          <p14:tracePt t="66608" x="2362200" y="5064125"/>
          <p14:tracePt t="66640" x="2387600" y="5075238"/>
          <p14:tracePt t="66648" x="2351088" y="5124450"/>
          <p14:tracePt t="66656" x="2351088" y="5148263"/>
          <p14:tracePt t="66664" x="2327275" y="5148263"/>
          <p14:tracePt t="66672" x="2314575" y="5159375"/>
          <p14:tracePt t="66696" x="2314575" y="5184775"/>
          <p14:tracePt t="66704" x="2314575" y="5208588"/>
          <p14:tracePt t="66712" x="2314575" y="5245100"/>
          <p14:tracePt t="66720" x="2314575" y="5353050"/>
          <p14:tracePt t="66728" x="2314575" y="5449888"/>
          <p14:tracePt t="66735" x="2314575" y="5534025"/>
          <p14:tracePt t="66752" x="2301875" y="5570538"/>
          <p14:tracePt t="66760" x="2301875" y="5618163"/>
          <p14:tracePt t="66769" x="2301875" y="5630863"/>
          <p14:tracePt t="66824" x="2314575" y="5630863"/>
          <p14:tracePt t="66857" x="2314575" y="5605463"/>
          <p14:tracePt t="66873" x="2327275" y="5594350"/>
          <p14:tracePt t="66898" x="2338388" y="5594350"/>
          <p14:tracePt t="66937" x="2351088" y="5594350"/>
          <p14:tracePt t="66993" x="2351088" y="5605463"/>
          <p14:tracePt t="67002" x="2351088" y="5618163"/>
          <p14:tracePt t="67433" x="2314575" y="5641975"/>
          <p14:tracePt t="67441" x="2278063" y="5689600"/>
          <p14:tracePt t="67449" x="2266950" y="5715000"/>
          <p14:tracePt t="67488" x="2193925" y="5715000"/>
          <p14:tracePt t="67498" x="2181225" y="5715000"/>
          <p14:tracePt t="67505" x="2170113" y="5715000"/>
          <p14:tracePt t="67512" x="2157413" y="5715000"/>
          <p14:tracePt t="67520" x="2109788" y="5715000"/>
          <p14:tracePt t="67528" x="2097088" y="5715000"/>
          <p14:tracePt t="67536" x="2036763" y="5715000"/>
          <p14:tracePt t="67544" x="1976438" y="5715000"/>
          <p14:tracePt t="67592" x="1965325" y="5715000"/>
          <p14:tracePt t="67617" x="1941513" y="5715000"/>
          <p14:tracePt t="67625" x="1928813" y="5715000"/>
          <p14:tracePt t="67793" x="2001838" y="5715000"/>
          <p14:tracePt t="67802" x="2001838" y="5726113"/>
          <p14:tracePt t="67833" x="2012950" y="5738813"/>
          <p14:tracePt t="67841" x="2085975" y="5775325"/>
          <p14:tracePt t="67849" x="2193925" y="5810250"/>
          <p14:tracePt t="67859" x="2206625" y="5822950"/>
          <p14:tracePt t="67865" x="2241550" y="5799138"/>
          <p14:tracePt t="67872" x="2254250" y="5786438"/>
          <p14:tracePt t="67896" x="2254250" y="5775325"/>
          <p14:tracePt t="67904" x="2278063" y="5775325"/>
          <p14:tracePt t="68081" x="2278063" y="5762625"/>
          <p14:tracePt t="68105" x="2266950" y="5762625"/>
          <p14:tracePt t="68128" x="2241550" y="5762625"/>
          <p14:tracePt t="68136" x="2230438" y="5762625"/>
          <p14:tracePt t="68144" x="2170113" y="5762625"/>
          <p14:tracePt t="68152" x="2146300" y="5762625"/>
          <p14:tracePt t="68160" x="2097088" y="5762625"/>
          <p14:tracePt t="68169" x="2097088" y="5799138"/>
          <p14:tracePt t="68273" x="2109788" y="5799138"/>
          <p14:tracePt t="68321" x="2157413" y="5799138"/>
          <p14:tracePt t="68329" x="2181225" y="5775325"/>
          <p14:tracePt t="68336" x="2193925" y="5775325"/>
          <p14:tracePt t="68576" x="2217738" y="5775325"/>
          <p14:tracePt t="68592" x="2230438" y="5775325"/>
          <p14:tracePt t="68616" x="2327275" y="5738813"/>
          <p14:tracePt t="68625" x="2351088" y="5738813"/>
          <p14:tracePt t="68633" x="2435225" y="5630863"/>
          <p14:tracePt t="68641" x="2579688" y="5545138"/>
          <p14:tracePt t="68648" x="2616200" y="5521325"/>
          <p14:tracePt t="68656" x="2652713" y="5473700"/>
          <p14:tracePt t="68664" x="2687638" y="5461000"/>
          <p14:tracePt t="68672" x="2892425" y="5280025"/>
          <p14:tracePt t="68680" x="3243263" y="4930775"/>
          <p14:tracePt t="68688" x="3435350" y="4833938"/>
          <p14:tracePt t="68696" x="3616325" y="4749800"/>
          <p14:tracePt t="68704" x="3629025" y="4749800"/>
          <p14:tracePt t="68712" x="3713163" y="4713288"/>
          <p14:tracePt t="68720" x="3929063" y="4652963"/>
          <p14:tracePt t="68727" x="4086225" y="4592638"/>
          <p14:tracePt t="68735" x="4230688" y="4532313"/>
          <p14:tracePt t="68743" x="4314825" y="4471988"/>
          <p14:tracePt t="68751" x="4364038" y="4471988"/>
          <p14:tracePt t="68759" x="4387850" y="4460875"/>
          <p14:tracePt t="68768" x="4424363" y="4448175"/>
          <p14:tracePt t="68775" x="4460875" y="4437063"/>
          <p14:tracePt t="68784" x="4460875" y="4411663"/>
          <p14:tracePt t="68791" x="4460875" y="4424363"/>
          <p14:tracePt t="68815" x="4471988" y="4411663"/>
          <p14:tracePt t="68824" x="4471988" y="4387850"/>
          <p14:tracePt t="68831" x="4471988" y="4340225"/>
          <p14:tracePt t="68857" x="4471988" y="4316413"/>
          <p14:tracePt t="68873" x="4495800" y="4256088"/>
          <p14:tracePt t="68881" x="4508500" y="4243388"/>
          <p14:tracePt t="68888" x="4521200" y="4232275"/>
          <p14:tracePt t="68896" x="4532313" y="4232275"/>
          <p14:tracePt t="68928" x="4545013" y="4232275"/>
          <p14:tracePt t="68936" x="4556125" y="4232275"/>
          <p14:tracePt t="68976" x="4568825" y="4219575"/>
          <p14:tracePt t="68984" x="4581525" y="4206875"/>
          <p14:tracePt t="69000" x="4581525" y="4195763"/>
          <p14:tracePt t="69032" x="4545013" y="4171950"/>
          <p14:tracePt t="69040" x="4508500" y="4135438"/>
          <p14:tracePt t="69048" x="4484688" y="4135438"/>
          <p14:tracePt t="69064" x="4424363" y="4122738"/>
          <p14:tracePt t="69072" x="4411663" y="4111625"/>
          <p14:tracePt t="69080" x="4411663" y="4098925"/>
          <p14:tracePt t="69088" x="4400550" y="4086225"/>
          <p14:tracePt t="69096" x="4387850" y="4075113"/>
          <p14:tracePt t="69105" x="4351338" y="4062413"/>
          <p14:tracePt t="69112" x="4314825" y="4062413"/>
          <p14:tracePt t="69120" x="4303713" y="4062413"/>
          <p14:tracePt t="69152" x="4291013" y="4062413"/>
          <p14:tracePt t="69160" x="4279900" y="4062413"/>
          <p14:tracePt t="69200" x="4256088" y="4062413"/>
          <p14:tracePt t="69208" x="4230688" y="4051300"/>
          <p14:tracePt t="69216" x="4219575" y="4038600"/>
          <p14:tracePt t="69224" x="4206875" y="4014788"/>
          <p14:tracePt t="69232" x="4159250" y="3990975"/>
          <p14:tracePt t="69241" x="4146550" y="3978275"/>
          <p14:tracePt t="69248" x="4110038" y="3954463"/>
          <p14:tracePt t="69264" x="4086225" y="3954463"/>
          <p14:tracePt t="69273" x="4025900" y="3941763"/>
          <p14:tracePt t="69280" x="3894138" y="3917950"/>
          <p14:tracePt t="69288" x="3870325" y="3917950"/>
          <p14:tracePt t="69296" x="3857625" y="3917950"/>
          <p14:tracePt t="69312" x="3821113" y="3917950"/>
          <p14:tracePt t="69320" x="3797300" y="3917950"/>
          <p14:tracePt t="69368" x="3784600" y="3917950"/>
          <p14:tracePt t="69377" x="3773488" y="3906838"/>
          <p14:tracePt t="69386" x="3749675" y="3881438"/>
          <p14:tracePt t="69394" x="3689350" y="3857625"/>
          <p14:tracePt t="69404" x="3676650" y="3857625"/>
          <p14:tracePt t="69408" x="3640138" y="3833813"/>
          <p14:tracePt t="69416" x="3579813" y="3810000"/>
          <p14:tracePt t="69432" x="3471863" y="3797300"/>
          <p14:tracePt t="69447" x="3459163" y="3797300"/>
          <p14:tracePt t="69455" x="3448050" y="3786188"/>
          <p14:tracePt t="70705" x="3459163" y="3786188"/>
          <p14:tracePt t="70713" x="3484563" y="3786188"/>
          <p14:tracePt t="70721" x="3508375" y="3786188"/>
          <p14:tracePt t="70729" x="3532188" y="3786188"/>
          <p14:tracePt t="70817" x="3543300" y="3786188"/>
          <p14:tracePt t="70825" x="3556000" y="3786188"/>
          <p14:tracePt t="70833" x="3579813" y="3786188"/>
          <p14:tracePt t="70842" x="3603625" y="3786188"/>
          <p14:tracePt t="70849" x="3616325" y="3786188"/>
          <p14:tracePt t="70858" x="3629025" y="3786188"/>
          <p14:tracePt t="70865" x="3640138" y="3786188"/>
          <p14:tracePt t="70880" x="3652838" y="3786188"/>
          <p14:tracePt t="70888" x="3663950" y="3786188"/>
          <p14:tracePt t="70896" x="3689350" y="3786188"/>
          <p14:tracePt t="70904" x="3760788" y="3786188"/>
          <p14:tracePt t="70912" x="3773488" y="3786188"/>
          <p14:tracePt t="70920" x="3821113" y="3786188"/>
          <p14:tracePt t="70928" x="3857625" y="3786188"/>
          <p14:tracePt t="70936" x="3905250" y="3786188"/>
          <p14:tracePt t="70944" x="3917950" y="3786188"/>
          <p14:tracePt t="70960" x="3954463" y="3773488"/>
          <p14:tracePt t="70969" x="3978275" y="3773488"/>
          <p14:tracePt t="70976" x="4025900" y="3797300"/>
          <p14:tracePt t="70993" x="4049713" y="3797300"/>
          <p14:tracePt t="71003" x="4075113" y="3797300"/>
          <p14:tracePt t="71024" x="4086225" y="3797300"/>
          <p14:tracePt t="71040" x="4098925" y="3797300"/>
          <p14:tracePt t="71048" x="4098925" y="3810000"/>
          <p14:tracePt t="71056" x="4122738" y="3810000"/>
          <p14:tracePt t="71063" x="4159250" y="3833813"/>
          <p14:tracePt t="71072" x="4243388" y="3846513"/>
          <p14:tracePt t="71079" x="4291013" y="3846513"/>
          <p14:tracePt t="71088" x="4351338" y="3857625"/>
          <p14:tracePt t="71095" x="4364038" y="3857625"/>
          <p14:tracePt t="71227" x="4375150" y="3857625"/>
          <p14:tracePt t="71257" x="4387850" y="3857625"/>
          <p14:tracePt t="71329" x="4411663" y="3857625"/>
          <p14:tracePt t="71361" x="4424363" y="3857625"/>
          <p14:tracePt t="71369" x="4435475" y="3857625"/>
          <p14:tracePt t="72977" x="4484688" y="3857625"/>
          <p14:tracePt t="72986" x="4495800" y="3857625"/>
          <p14:tracePt t="72993" x="4532313" y="3857625"/>
          <p14:tracePt t="73004" x="4592638" y="3857625"/>
          <p14:tracePt t="73009" x="4629150" y="3857625"/>
          <p14:tracePt t="73016" x="4689475" y="3857625"/>
          <p14:tracePt t="73024" x="4700588" y="3857625"/>
          <p14:tracePt t="73032" x="4749800" y="3857625"/>
          <p14:tracePt t="73040" x="4810125" y="3857625"/>
          <p14:tracePt t="73048" x="4870450" y="3857625"/>
          <p14:tracePt t="73056" x="4941888" y="3857625"/>
          <p14:tracePt t="73064" x="5051425" y="3857625"/>
          <p14:tracePt t="73072" x="5122863" y="3857625"/>
          <p14:tracePt t="73080" x="5207000" y="3857625"/>
          <p14:tracePt t="73088" x="5316538" y="3857625"/>
          <p14:tracePt t="73096" x="5353050" y="3857625"/>
          <p14:tracePt t="73104" x="5364163" y="3857625"/>
          <p14:tracePt t="73112" x="5400675" y="3857625"/>
          <p14:tracePt t="73119" x="5532438" y="3954463"/>
          <p14:tracePt t="73128" x="5618163" y="4002088"/>
          <p14:tracePt t="73136" x="5665788" y="4014788"/>
          <p14:tracePt t="73144" x="5689600" y="4038600"/>
          <p14:tracePt t="73152" x="5702300" y="4062413"/>
          <p14:tracePt t="73159" x="5726113" y="4062413"/>
          <p14:tracePt t="73473" x="5678488" y="4002088"/>
          <p14:tracePt t="73505" x="5678488" y="3990975"/>
          <p14:tracePt t="73521" x="5678488" y="3978275"/>
          <p14:tracePt t="73537" x="5678488" y="3967163"/>
          <p14:tracePt t="73545" x="5678488" y="3930650"/>
          <p14:tracePt t="73705" x="5678488" y="3917950"/>
          <p14:tracePt t="73713" x="5678488" y="3894138"/>
          <p14:tracePt t="73730" x="5678488" y="3881438"/>
          <p14:tracePt t="73745" x="5653088" y="3857625"/>
          <p14:tracePt t="73753" x="5618163" y="3857625"/>
          <p14:tracePt t="73761" x="5568950" y="3821113"/>
          <p14:tracePt t="73769" x="5545138" y="3797300"/>
          <p14:tracePt t="75313" x="5484813" y="3833813"/>
          <p14:tracePt t="75321" x="5424488" y="3894138"/>
          <p14:tracePt t="75329" x="5243513" y="3967163"/>
          <p14:tracePt t="75338" x="5146675" y="4038600"/>
          <p14:tracePt t="75345" x="5146675" y="4062413"/>
          <p14:tracePt t="75352" x="5086350" y="4111625"/>
          <p14:tracePt t="75360" x="5014913" y="4159250"/>
          <p14:tracePt t="75368" x="4810125" y="4219575"/>
          <p14:tracePt t="75376" x="4581525" y="4400550"/>
          <p14:tracePt t="75385" x="4243388" y="4557713"/>
          <p14:tracePt t="75391" x="4049713" y="4641850"/>
          <p14:tracePt t="75407" x="3965575" y="4713288"/>
          <p14:tracePt t="75415" x="3857625" y="4749800"/>
          <p14:tracePt t="75423" x="3760788" y="4810125"/>
          <p14:tracePt t="75431" x="3663950" y="4906963"/>
          <p14:tracePt t="75439" x="3640138" y="4943475"/>
          <p14:tracePt t="75447" x="3629025" y="5003800"/>
          <p14:tracePt t="75455" x="3603625" y="5051425"/>
          <p14:tracePt t="75463" x="3592513" y="5051425"/>
          <p14:tracePt t="75472" x="3556000" y="5075238"/>
          <p14:tracePt t="75495" x="3508375" y="5135563"/>
          <p14:tracePt t="75503" x="3459163" y="5184775"/>
          <p14:tracePt t="75511" x="3303588" y="5245100"/>
          <p14:tracePt t="75519" x="3303588" y="5268913"/>
          <p14:tracePt t="75527" x="3267075" y="5364163"/>
          <p14:tracePt t="75535" x="3133725" y="5389563"/>
          <p14:tracePt t="75543" x="3038475" y="5461000"/>
          <p14:tracePt t="75551" x="2928938" y="5497513"/>
          <p14:tracePt t="75559" x="2832100" y="5570538"/>
          <p14:tracePt t="75568" x="2713038" y="5665788"/>
          <p14:tracePt t="75575" x="2579688" y="5749925"/>
          <p14:tracePt t="75585" x="2506663" y="5846763"/>
          <p14:tracePt t="75592" x="2362200" y="5943600"/>
          <p14:tracePt t="75600" x="2351088" y="5943600"/>
          <p14:tracePt t="75607" x="2241550" y="6040438"/>
          <p14:tracePt t="75615" x="2073275" y="6148388"/>
          <p14:tracePt t="75623" x="2036763" y="6281738"/>
          <p14:tracePt t="75631" x="1941513" y="6353175"/>
          <p14:tracePt t="75640" x="1795463" y="6437313"/>
          <p14:tracePt t="75648" x="1771650" y="6402388"/>
          <p14:tracePt t="75656" x="1760538" y="6389688"/>
          <p14:tracePt t="75769" x="1760538" y="6353175"/>
          <p14:tracePt t="75786" x="1795463" y="6305550"/>
          <p14:tracePt t="75794" x="1808163" y="6281738"/>
          <p14:tracePt t="75803" x="1820863" y="6256338"/>
          <p14:tracePt t="75810" x="1855788" y="6232525"/>
          <p14:tracePt t="75817" x="1892300" y="6184900"/>
          <p14:tracePt t="75824" x="1952625" y="6135688"/>
          <p14:tracePt t="75832" x="1952625" y="6124575"/>
          <p14:tracePt t="75840" x="1965325" y="6076950"/>
          <p14:tracePt t="75848" x="2012950" y="6051550"/>
          <p14:tracePt t="75856" x="2025650" y="6016625"/>
          <p14:tracePt t="75864" x="2036763" y="5980113"/>
          <p14:tracePt t="75880" x="2085975" y="5967413"/>
          <p14:tracePt t="75888" x="2109788" y="5919788"/>
          <p14:tracePt t="75896" x="2170113" y="5883275"/>
          <p14:tracePt t="75904" x="2254250" y="5883275"/>
          <p14:tracePt t="75912" x="2266950" y="5883275"/>
          <p14:tracePt t="75928" x="2278063" y="5870575"/>
          <p14:tracePt t="75936" x="2351088" y="5870575"/>
          <p14:tracePt t="75944" x="2387600" y="5859463"/>
          <p14:tracePt t="75952" x="2446338" y="5835650"/>
          <p14:tracePt t="75960" x="2495550" y="5822950"/>
          <p14:tracePt t="75969" x="2506663" y="5822950"/>
          <p14:tracePt t="75976" x="2532063" y="5799138"/>
          <p14:tracePt t="75986" x="2566988" y="5786438"/>
          <p14:tracePt t="75992" x="2616200" y="5786438"/>
          <p14:tracePt t="76002" x="2640013" y="5775325"/>
          <p14:tracePt t="76008" x="2663825" y="5775325"/>
          <p14:tracePt t="76016" x="2663825" y="5762625"/>
          <p14:tracePt t="76032" x="2687638" y="5749925"/>
          <p14:tracePt t="76483" x="2652713" y="5799138"/>
          <p14:tracePt t="76489" x="2627313" y="5822950"/>
          <p14:tracePt t="76497" x="2543175" y="5859463"/>
          <p14:tracePt t="76505" x="2532063" y="5907088"/>
          <p14:tracePt t="76513" x="2482850" y="5991225"/>
          <p14:tracePt t="76521" x="2435225" y="6027738"/>
          <p14:tracePt t="76530" x="2435225" y="6135688"/>
          <p14:tracePt t="76536" x="2435225" y="6196013"/>
          <p14:tracePt t="76544" x="2411413" y="6245225"/>
          <p14:tracePt t="76552" x="2266950" y="6329363"/>
          <p14:tracePt t="76559" x="2230438" y="6426200"/>
          <p14:tracePt t="76568" x="2181225" y="6462713"/>
          <p14:tracePt t="76575" x="2146300" y="6497638"/>
          <p14:tracePt t="76585" x="2109788" y="6521450"/>
          <p14:tracePt t="76591" x="2049463" y="6534150"/>
          <p14:tracePt t="76600" x="2036763" y="6546850"/>
          <p14:tracePt t="76889" x="2025650" y="6546850"/>
          <p14:tracePt t="77001" x="2025650" y="6534150"/>
          <p14:tracePt t="77041" x="2025650" y="6521450"/>
          <p14:tracePt t="77049" x="2025650" y="6510338"/>
          <p14:tracePt t="77104" x="2036763" y="6497638"/>
          <p14:tracePt t="77650" x="2060575" y="6497638"/>
          <p14:tracePt t="77665" x="2097088" y="6473825"/>
          <p14:tracePt t="77672" x="2157413" y="6450013"/>
          <p14:tracePt t="77680" x="2193925" y="6402388"/>
          <p14:tracePt t="77688" x="2290763" y="6365875"/>
          <p14:tracePt t="77696" x="2351088" y="6316663"/>
          <p14:tracePt t="77704" x="2374900" y="6292850"/>
          <p14:tracePt t="77712" x="2411413" y="6256338"/>
          <p14:tracePt t="77720" x="2471738" y="6208713"/>
          <p14:tracePt t="77728" x="2495550" y="6172200"/>
          <p14:tracePt t="77736" x="2543175" y="6135688"/>
          <p14:tracePt t="77744" x="2555875" y="6135688"/>
          <p14:tracePt t="77752" x="2592388" y="6100763"/>
          <p14:tracePt t="77769" x="2603500" y="6100763"/>
          <p14:tracePt t="77785" x="2616200" y="6100763"/>
          <p14:tracePt t="77792" x="2616200" y="6088063"/>
          <p14:tracePt t="77802" x="2592388" y="6076950"/>
          <p14:tracePt t="77808" x="2579688" y="6076950"/>
          <p14:tracePt t="77882" x="2579688" y="6027738"/>
          <p14:tracePt t="77897" x="2579688" y="6016625"/>
          <p14:tracePt t="77906" x="2579688" y="5991225"/>
          <p14:tracePt t="77913" x="2579688" y="5980113"/>
          <p14:tracePt t="77921" x="2579688" y="5956300"/>
          <p14:tracePt t="77928" x="2592388" y="5956300"/>
          <p14:tracePt t="77936" x="2603500" y="5907088"/>
          <p14:tracePt t="77953" x="2603500" y="5895975"/>
          <p14:tracePt t="77960" x="2603500" y="5859463"/>
          <p14:tracePt t="77984" x="2603500" y="5846763"/>
          <p14:tracePt t="77992" x="2616200" y="5835650"/>
          <p14:tracePt t="78016" x="2627313" y="5799138"/>
          <p14:tracePt t="78169" x="2652713" y="5775325"/>
          <p14:tracePt t="81385" x="2566988" y="5775325"/>
          <p14:tracePt t="81393" x="2482850" y="5775325"/>
          <p14:tracePt t="81406" x="2446338" y="5775325"/>
          <p14:tracePt t="81409" x="2374900" y="5775325"/>
          <p14:tracePt t="81417" x="2362200" y="5762625"/>
          <p14:tracePt t="81425" x="2351088" y="5738813"/>
          <p14:tracePt t="81432" x="2338388" y="5738813"/>
          <p14:tracePt t="81448" x="2338388" y="5726113"/>
          <p14:tracePt t="81497" x="2301875" y="5726113"/>
          <p14:tracePt t="81505" x="2290763" y="5715000"/>
          <p14:tracePt t="81530" x="2266950" y="5715000"/>
          <p14:tracePt t="81544" x="2217738" y="5715000"/>
          <p14:tracePt t="81568" x="2193925" y="5702300"/>
          <p14:tracePt t="81592" x="2181225" y="5702300"/>
          <p14:tracePt t="81827" x="2170113" y="5689600"/>
          <p14:tracePt t="81833" x="2170113" y="5678488"/>
          <p14:tracePt t="81872" x="2193925" y="5641975"/>
          <p14:tracePt t="81889" x="2241550" y="5641975"/>
          <p14:tracePt t="81961" x="2266950" y="5605463"/>
          <p14:tracePt t="81985" x="2301875" y="5605463"/>
          <p14:tracePt t="81993" x="2314575" y="5605463"/>
          <p14:tracePt t="82003" x="2351088" y="5605463"/>
          <p14:tracePt t="82009" x="2374900" y="5618163"/>
          <p14:tracePt t="82017" x="2387600" y="5618163"/>
          <p14:tracePt t="82025" x="2411413" y="5618163"/>
          <p14:tracePt t="82032" x="2435225" y="5630863"/>
          <p14:tracePt t="82040" x="2446338" y="5641975"/>
          <p14:tracePt t="82047" x="2446338" y="5654675"/>
          <p14:tracePt t="82073" x="2446338" y="5678488"/>
          <p14:tracePt t="82088" x="2459038" y="5726113"/>
          <p14:tracePt t="82096" x="2482850" y="5762625"/>
          <p14:tracePt t="82112" x="2482850" y="5775325"/>
          <p14:tracePt t="82120" x="2482850" y="5786438"/>
          <p14:tracePt t="82128" x="2482850" y="5810250"/>
          <p14:tracePt t="82136" x="2482850" y="5822950"/>
          <p14:tracePt t="82144" x="2482850" y="5846763"/>
          <p14:tracePt t="82160" x="2482850" y="5859463"/>
          <p14:tracePt t="82169" x="2482850" y="5870575"/>
          <p14:tracePt t="82176" x="2482850" y="5883275"/>
          <p14:tracePt t="82209" x="2471738" y="5883275"/>
          <p14:tracePt t="82217" x="2435225" y="5883275"/>
          <p14:tracePt t="82226" x="2411413" y="5883275"/>
          <p14:tracePt t="82289" x="2387600" y="5883275"/>
          <p14:tracePt t="82329" x="2374900" y="5883275"/>
          <p14:tracePt t="82681" x="2362200" y="5883275"/>
          <p14:tracePt t="82689" x="2351088" y="5883275"/>
          <p14:tracePt t="82712" x="2327275" y="5883275"/>
          <p14:tracePt t="82720" x="2314575" y="5883275"/>
          <p14:tracePt t="82736" x="2301875" y="5883275"/>
          <p14:tracePt t="82751" x="2290763" y="5870575"/>
          <p14:tracePt t="82768" x="2278063" y="5870575"/>
          <p14:tracePt t="82776" x="2254250" y="5870575"/>
          <p14:tracePt t="82824" x="2241550" y="5859463"/>
          <p14:tracePt t="82833" x="2241550" y="5810250"/>
          <p14:tracePt t="82841" x="2241550" y="5786438"/>
          <p14:tracePt t="82849" x="2241550" y="5775325"/>
          <p14:tracePt t="82880" x="2278063" y="5715000"/>
          <p14:tracePt t="82921" x="2278063" y="5689600"/>
          <p14:tracePt t="82929" x="2278063" y="5678488"/>
          <p14:tracePt t="82945" x="2278063" y="5654675"/>
          <p14:tracePt t="82954" x="2278063" y="5618163"/>
          <p14:tracePt t="82963" x="2278063" y="5594350"/>
          <p14:tracePt t="82970" x="2278063" y="5545138"/>
          <p14:tracePt t="82984" x="2278063" y="5521325"/>
          <p14:tracePt t="83001" x="2278063" y="5510213"/>
          <p14:tracePt t="83032" x="2290763" y="5510213"/>
          <p14:tracePt t="83056" x="2301875" y="5510213"/>
          <p14:tracePt t="83088" x="2327275" y="5510213"/>
          <p14:tracePt t="83096" x="2338388" y="5510213"/>
          <p14:tracePt t="83104" x="2338388" y="5521325"/>
          <p14:tracePt t="83112" x="2351088" y="5534025"/>
          <p14:tracePt t="83120" x="2351088" y="5545138"/>
          <p14:tracePt t="83137" x="2351088" y="5581650"/>
          <p14:tracePt t="83144" x="2351088" y="5594350"/>
          <p14:tracePt t="83160" x="2351088" y="5618163"/>
          <p14:tracePt t="83169" x="2351088" y="5641975"/>
          <p14:tracePt t="83176" x="2351088" y="5654675"/>
          <p14:tracePt t="83186" x="2351088" y="5665788"/>
          <p14:tracePt t="83192" x="2351088" y="5678488"/>
          <p14:tracePt t="83208" x="2351088" y="5702300"/>
          <p14:tracePt t="83441" x="2362200" y="5702300"/>
          <p14:tracePt t="83449" x="2374900" y="5702300"/>
          <p14:tracePt t="83457" x="2398713" y="5689600"/>
          <p14:tracePt t="83466" x="2435225" y="5654675"/>
          <p14:tracePt t="83474" x="2519363" y="5594350"/>
          <p14:tracePt t="83484" x="2566988" y="5545138"/>
          <p14:tracePt t="83489" x="2736850" y="5413375"/>
          <p14:tracePt t="83497" x="2928938" y="5329238"/>
          <p14:tracePt t="83504" x="3182938" y="5124450"/>
          <p14:tracePt t="83512" x="3629025" y="5064125"/>
          <p14:tracePt t="83519" x="3989388" y="4991100"/>
          <p14:tracePt t="83527" x="4508500" y="4870450"/>
          <p14:tracePt t="83535" x="4967288" y="4618038"/>
          <p14:tracePt t="83543" x="5870575" y="4508500"/>
          <p14:tracePt t="83551" x="6726238" y="4135438"/>
          <p14:tracePt t="83559" x="7618413" y="3881438"/>
          <p14:tracePt t="83568" x="8221663" y="3616325"/>
          <p14:tracePt t="83575" x="8607425" y="3448050"/>
          <p14:tracePt t="83586" x="8607425" y="3435350"/>
          <p14:tracePt t="83593" x="8618538" y="3400425"/>
          <p14:tracePt t="83602" x="8704263" y="3327400"/>
          <p14:tracePt t="83608" x="8799513" y="3290888"/>
          <p14:tracePt t="83616" x="8836025" y="3254375"/>
          <p14:tracePt t="83624" x="8909050" y="3219450"/>
          <p14:tracePt t="83640" x="8909050" y="3194050"/>
          <p14:tracePt t="83647" x="8909050" y="3182938"/>
          <p14:tracePt t="83655" x="8896350" y="3159125"/>
          <p14:tracePt t="83704" x="8896350" y="3146425"/>
          <p14:tracePt t="83851" x="8883650" y="3146425"/>
          <p14:tracePt t="83857" x="8859838" y="3146425"/>
          <p14:tracePt t="83865" x="8848725" y="3146425"/>
          <p14:tracePt t="83873" x="8836025" y="3146425"/>
          <p14:tracePt t="83880" x="8763000" y="3146425"/>
          <p14:tracePt t="83888" x="8691563" y="3146425"/>
          <p14:tracePt t="83896" x="8618538" y="3194050"/>
          <p14:tracePt t="83904" x="8534400" y="3219450"/>
          <p14:tracePt t="83911" x="8378825" y="3243263"/>
          <p14:tracePt t="83919" x="8329613" y="3267075"/>
          <p14:tracePt t="83928" x="8305800" y="3303588"/>
          <p14:tracePt t="83935" x="8161338" y="3340100"/>
          <p14:tracePt t="83944" x="8077200" y="3375025"/>
          <p14:tracePt t="83952" x="7993063" y="3400425"/>
          <p14:tracePt t="83960" x="7980363" y="3400425"/>
          <p14:tracePt t="83968" x="7872413" y="3448050"/>
          <p14:tracePt t="83976" x="7847013" y="3484563"/>
          <p14:tracePt t="83985" x="7775575" y="3544888"/>
          <p14:tracePt t="83991" x="7762875" y="3556000"/>
          <p14:tracePt t="84008" x="7691438" y="3592513"/>
          <p14:tracePt t="84015" x="7631113" y="3629025"/>
          <p14:tracePt t="84023" x="7497763" y="3689350"/>
          <p14:tracePt t="84031" x="7426325" y="3725863"/>
          <p14:tracePt t="84039" x="7426325" y="3749675"/>
          <p14:tracePt t="84048" x="7413625" y="3773488"/>
          <p14:tracePt t="84080" x="7413625" y="3786188"/>
          <p14:tracePt t="84088" x="7389813" y="3833813"/>
          <p14:tracePt t="84097" x="7389813" y="3846513"/>
          <p14:tracePt t="84104" x="7269163" y="3894138"/>
          <p14:tracePt t="84120" x="7196138" y="3894138"/>
          <p14:tracePt t="84136" x="7135813" y="3906838"/>
          <p14:tracePt t="84144" x="7100888" y="3906838"/>
          <p14:tracePt t="84152" x="7015163" y="3906838"/>
          <p14:tracePt t="84169" x="7004050" y="3906838"/>
          <p14:tracePt t="84200" x="6943725" y="3906838"/>
          <p14:tracePt t="84216" x="6943725" y="3894138"/>
          <p14:tracePt t="84266" x="6919913" y="3894138"/>
          <p14:tracePt t="84282" x="6870700" y="3917950"/>
          <p14:tracePt t="84289" x="6775450" y="3894138"/>
          <p14:tracePt t="84297" x="6726238" y="3894138"/>
          <p14:tracePt t="84304" x="6715125" y="3906838"/>
          <p14:tracePt t="84505" x="6702425" y="3906838"/>
          <p14:tracePt t="84514" x="6642100" y="3906838"/>
          <p14:tracePt t="84521" x="6461125" y="3906838"/>
          <p14:tracePt t="84529" x="6376988" y="3906838"/>
          <p14:tracePt t="84537" x="6243638" y="3917950"/>
          <p14:tracePt t="84544" x="6075363" y="4025900"/>
          <p14:tracePt t="84552" x="5991225" y="4122738"/>
          <p14:tracePt t="84560" x="5883275" y="4122738"/>
          <p14:tracePt t="84569" x="5786438" y="4171950"/>
          <p14:tracePt t="84601" x="5749925" y="4195763"/>
          <p14:tracePt t="84608" x="5641975" y="4340225"/>
          <p14:tracePt t="84616" x="4991100" y="4545013"/>
          <p14:tracePt t="84625" x="4713288" y="4629150"/>
          <p14:tracePt t="84632" x="4700588" y="4641850"/>
          <p14:tracePt t="84640" x="4592638" y="4773613"/>
          <p14:tracePt t="84648" x="4568825" y="4773613"/>
          <p14:tracePt t="84664" x="4448175" y="4810125"/>
          <p14:tracePt t="84671" x="4375150" y="4883150"/>
          <p14:tracePt t="84679" x="4303713" y="4943475"/>
          <p14:tracePt t="84688" x="4291013" y="4991100"/>
          <p14:tracePt t="84695" x="4230688" y="5038725"/>
          <p14:tracePt t="84703" x="4206875" y="5064125"/>
          <p14:tracePt t="84711" x="4170363" y="5087938"/>
          <p14:tracePt t="84719" x="4183063" y="5087938"/>
          <p14:tracePt t="84727" x="4195763" y="5087938"/>
          <p14:tracePt t="84735" x="4206875" y="5135563"/>
          <p14:tracePt t="84743" x="4195763" y="5135563"/>
          <p14:tracePt t="84751" x="4135438" y="5135563"/>
          <p14:tracePt t="84759" x="4075113" y="5195888"/>
          <p14:tracePt t="84768" x="3917950" y="5219700"/>
          <p14:tracePt t="84776" x="3713163" y="5256213"/>
          <p14:tracePt t="84785" x="3543300" y="5364163"/>
          <p14:tracePt t="84791" x="3435350" y="5340350"/>
          <p14:tracePt t="84799" x="3338513" y="5376863"/>
          <p14:tracePt t="84807" x="3182938" y="5364163"/>
          <p14:tracePt t="84815" x="3170238" y="5364163"/>
          <p14:tracePt t="84823" x="3159125" y="5376863"/>
          <p14:tracePt t="84839" x="3146425" y="5389563"/>
          <p14:tracePt t="84847" x="3133725" y="5389563"/>
          <p14:tracePt t="84855" x="3098800" y="5413375"/>
          <p14:tracePt t="84863" x="3086100" y="5413375"/>
          <p14:tracePt t="84872" x="3073400" y="5413375"/>
          <p14:tracePt t="84879" x="3062288" y="5424488"/>
          <p14:tracePt t="84888" x="3025775" y="5437188"/>
          <p14:tracePt t="84895" x="3025775" y="5424488"/>
          <p14:tracePt t="84911" x="2978150" y="5437188"/>
          <p14:tracePt t="84919" x="2928938" y="5534025"/>
          <p14:tracePt t="84927" x="2797175" y="5534025"/>
          <p14:tracePt t="84935" x="2627313" y="5654675"/>
          <p14:tracePt t="84943" x="2519363" y="5715000"/>
          <p14:tracePt t="84951" x="2398713" y="5810250"/>
          <p14:tracePt t="84959" x="2387600" y="5859463"/>
          <p14:tracePt t="84968" x="2351088" y="5883275"/>
          <p14:tracePt t="84985" x="2338388" y="5895975"/>
          <p14:tracePt t="85073" x="2338388" y="5907088"/>
          <p14:tracePt t="85097" x="2327275" y="5943600"/>
          <p14:tracePt t="85110" x="2314575" y="5956300"/>
          <p14:tracePt t="85113" x="2278063" y="5967413"/>
          <p14:tracePt t="85120" x="2266950" y="6003925"/>
          <p14:tracePt t="85128" x="2230438" y="6003925"/>
          <p14:tracePt t="85137" x="2193925" y="6016625"/>
          <p14:tracePt t="85143" x="2193925" y="6027738"/>
          <p14:tracePt t="85167" x="2181225" y="6051550"/>
          <p14:tracePt t="85176" x="2157413" y="6051550"/>
          <p14:tracePt t="85273" x="2146300" y="6051550"/>
          <p14:tracePt t="85297" x="2097088" y="5991225"/>
          <p14:tracePt t="85305" x="2170113" y="5980113"/>
          <p14:tracePt t="85313" x="2157413" y="5991225"/>
          <p14:tracePt t="85321" x="2157413" y="5980113"/>
          <p14:tracePt t="85329" x="2193925" y="5980113"/>
          <p14:tracePt t="85336" x="2206625" y="5980113"/>
          <p14:tracePt t="85569" x="2230438" y="6016625"/>
          <p14:tracePt t="85577" x="2254250" y="6076950"/>
          <p14:tracePt t="85586" x="2254250" y="6135688"/>
          <p14:tracePt t="85593" x="2254250" y="6148388"/>
          <p14:tracePt t="85604" x="2301875" y="6221413"/>
          <p14:tracePt t="85617" x="2314575" y="6221413"/>
          <p14:tracePt t="85624" x="2327275" y="6256338"/>
          <p14:tracePt t="85632" x="2327275" y="6269038"/>
          <p14:tracePt t="85656" x="2327275" y="6245225"/>
          <p14:tracePt t="85665" x="2314575" y="6245225"/>
          <p14:tracePt t="85809" x="2314575" y="6232525"/>
          <p14:tracePt t="85817" x="2266950" y="6111875"/>
          <p14:tracePt t="85825" x="2230438" y="6027738"/>
          <p14:tracePt t="85832" x="2170113" y="5956300"/>
          <p14:tracePt t="85841" x="2146300" y="5930900"/>
          <p14:tracePt t="85848" x="2120900" y="5870575"/>
          <p14:tracePt t="85856" x="2060575" y="5775325"/>
          <p14:tracePt t="85864" x="2049463" y="5749925"/>
          <p14:tracePt t="85872" x="2049463" y="5726113"/>
          <p14:tracePt t="85880" x="2036763" y="5641975"/>
          <p14:tracePt t="85888" x="2036763" y="5618163"/>
          <p14:tracePt t="85896" x="2060575" y="5618163"/>
          <p14:tracePt t="85904" x="2073275" y="5605463"/>
          <p14:tracePt t="85920" x="2085975" y="5581650"/>
          <p14:tracePt t="85936" x="2097088" y="5581650"/>
          <p14:tracePt t="86073" x="2109788" y="5581650"/>
          <p14:tracePt t="86081" x="2109788" y="5738813"/>
          <p14:tracePt t="86089" x="2109788" y="5822950"/>
          <p14:tracePt t="86097" x="2001838" y="5967413"/>
          <p14:tracePt t="86105" x="1905000" y="6100763"/>
          <p14:tracePt t="86112" x="1868488" y="6148388"/>
          <p14:tracePt t="86120" x="1881188" y="6269038"/>
          <p14:tracePt t="86128" x="1905000" y="6329363"/>
          <p14:tracePt t="86135" x="1892300" y="6329363"/>
          <p14:tracePt t="86144" x="1868488" y="6316663"/>
          <p14:tracePt t="86152" x="1855788" y="6316663"/>
          <p14:tracePt t="86208" x="1855788" y="6292850"/>
          <p14:tracePt t="86361" x="1855788" y="6281738"/>
          <p14:tracePt t="86369" x="1855788" y="6245225"/>
          <p14:tracePt t="86377" x="1855788" y="6184900"/>
          <p14:tracePt t="86387" x="1616075" y="6016625"/>
          <p14:tracePt t="86394" x="1663700" y="5930900"/>
          <p14:tracePt t="86400" x="1676400" y="5822950"/>
          <p14:tracePt t="86408" x="1676400" y="5810250"/>
          <p14:tracePt t="86424" x="1676400" y="5799138"/>
          <p14:tracePt t="86456" x="1784350" y="5762625"/>
          <p14:tracePt t="86464" x="1820863" y="5749925"/>
          <p14:tracePt t="86472" x="1928813" y="5641975"/>
          <p14:tracePt t="86480" x="1952625" y="5641975"/>
          <p14:tracePt t="86488" x="2025650" y="5618163"/>
          <p14:tracePt t="86497" x="2146300" y="5557838"/>
          <p14:tracePt t="86503" x="2206625" y="5510213"/>
          <p14:tracePt t="86512" x="2314575" y="5364163"/>
          <p14:tracePt t="86520" x="2532063" y="5208588"/>
          <p14:tracePt t="86528" x="2640013" y="5159375"/>
          <p14:tracePt t="86544" x="2832100" y="5075238"/>
          <p14:tracePt t="86552" x="3133725" y="4629150"/>
          <p14:tracePt t="86560" x="3844925" y="4303713"/>
          <p14:tracePt t="86569" x="4195763" y="4232275"/>
          <p14:tracePt t="86576" x="4629150" y="4086225"/>
          <p14:tracePt t="86585" x="4857750" y="4051300"/>
          <p14:tracePt t="86591" x="4894263" y="3954463"/>
          <p14:tracePt t="86600" x="4967288" y="3906838"/>
          <p14:tracePt t="86608" x="4978400" y="3906838"/>
          <p14:tracePt t="86616" x="5038725" y="3894138"/>
          <p14:tracePt t="86624" x="5038725" y="3881438"/>
          <p14:tracePt t="86713" x="5038725" y="3870325"/>
          <p14:tracePt t="86729" x="5062538" y="3870325"/>
          <p14:tracePt t="86755" x="5207000" y="3833813"/>
          <p14:tracePt t="86761" x="5292725" y="3833813"/>
          <p14:tracePt t="86770" x="5327650" y="3810000"/>
          <p14:tracePt t="86779" x="5353050" y="3760788"/>
          <p14:tracePt t="86787" x="5353050" y="3749675"/>
          <p14:tracePt t="86881" x="5353050" y="3736975"/>
          <p14:tracePt t="86953" x="5411788" y="3725863"/>
          <p14:tracePt t="86961" x="5472113" y="3713163"/>
          <p14:tracePt t="86969" x="5557838" y="3700463"/>
          <p14:tracePt t="86978" x="5641975" y="3676650"/>
          <p14:tracePt t="86986" x="5653088" y="3676650"/>
          <p14:tracePt t="86993" x="5653088" y="3665538"/>
          <p14:tracePt t="87003" x="5773738" y="3640138"/>
          <p14:tracePt t="87009" x="5883275" y="3616325"/>
          <p14:tracePt t="87018" x="5894388" y="3605213"/>
          <p14:tracePt t="87026" x="5918200" y="3605213"/>
          <p14:tracePt t="87048" x="5930900" y="3592513"/>
          <p14:tracePt t="87080" x="5943600" y="3592513"/>
          <p14:tracePt t="87088" x="5991225" y="3592513"/>
          <p14:tracePt t="87097" x="6075363" y="3652838"/>
          <p14:tracePt t="87106" x="6159500" y="3652838"/>
          <p14:tracePt t="87117" x="6256338" y="3725863"/>
          <p14:tracePt t="87121" x="6413500" y="3760788"/>
          <p14:tracePt t="87128" x="6545263" y="3760788"/>
          <p14:tracePt t="87136" x="6557963" y="3736975"/>
          <p14:tracePt t="87152" x="6569075" y="3725863"/>
          <p14:tracePt t="87297" x="6569075" y="3713163"/>
          <p14:tracePt t="87329" x="6557963" y="3713163"/>
          <p14:tracePt t="87337" x="6545263" y="3725863"/>
          <p14:tracePt t="87345" x="6534150" y="3725863"/>
          <p14:tracePt t="87351" x="6497638" y="3736975"/>
          <p14:tracePt t="87368" x="6461125" y="3749675"/>
          <p14:tracePt t="87375" x="6424613" y="3749675"/>
          <p14:tracePt t="87385" x="6400800" y="3773488"/>
          <p14:tracePt t="87391" x="6364288" y="3786188"/>
          <p14:tracePt t="87400" x="6303963" y="3786188"/>
          <p14:tracePt t="87415" x="6280150" y="3797300"/>
          <p14:tracePt t="87423" x="6269038" y="3797300"/>
          <p14:tracePt t="87431" x="6208713" y="3833813"/>
          <p14:tracePt t="87439" x="6183313" y="3857625"/>
          <p14:tracePt t="87505" x="6196013" y="3857625"/>
          <p14:tracePt t="87512" x="6219825" y="3857625"/>
          <p14:tracePt t="87520" x="6280150" y="3857625"/>
          <p14:tracePt t="87528" x="6303963" y="3857625"/>
          <p14:tracePt t="87535" x="6364288" y="3857625"/>
          <p14:tracePt t="87543" x="6437313" y="3857625"/>
          <p14:tracePt t="87551" x="6497638" y="3857625"/>
          <p14:tracePt t="87560" x="6557963" y="3857625"/>
          <p14:tracePt t="87568" x="6715125" y="3833813"/>
          <p14:tracePt t="87576" x="6846888" y="3833813"/>
          <p14:tracePt t="87586" x="6870700" y="3786188"/>
          <p14:tracePt t="87593" x="6931025" y="3797300"/>
          <p14:tracePt t="87603" x="6991350" y="3797300"/>
          <p14:tracePt t="87608" x="7004050" y="3810000"/>
          <p14:tracePt t="87617" x="7015163" y="3810000"/>
          <p14:tracePt t="87624" x="7027863" y="3810000"/>
          <p14:tracePt t="87632" x="7027863" y="3797300"/>
          <p14:tracePt t="87648" x="7015163" y="3797300"/>
          <p14:tracePt t="87656" x="6943725" y="3797300"/>
          <p14:tracePt t="87664" x="6931025" y="3797300"/>
          <p14:tracePt t="87695" x="6919913" y="3797300"/>
          <p14:tracePt t="87841" x="6931025" y="3797300"/>
          <p14:tracePt t="87849" x="6931025" y="3760788"/>
          <p14:tracePt t="87881" x="6943725" y="3749675"/>
          <p14:tracePt t="87889" x="6991350" y="3736975"/>
          <p14:tracePt t="87897" x="7015163" y="3700463"/>
          <p14:tracePt t="87913" x="7051675" y="3689350"/>
          <p14:tracePt t="87921" x="7051675" y="3665538"/>
          <p14:tracePt t="87944" x="7051675" y="3629025"/>
          <p14:tracePt t="87952" x="7051675" y="3616325"/>
          <p14:tracePt t="87961" x="7051675" y="3592513"/>
          <p14:tracePt t="87970" x="7051675" y="3579813"/>
          <p14:tracePt t="87976" x="7051675" y="3568700"/>
          <p14:tracePt t="87986" x="7051675" y="3544888"/>
          <p14:tracePt t="87992" x="7040563" y="3521075"/>
          <p14:tracePt t="88002" x="7040563" y="3508375"/>
          <p14:tracePt t="88008" x="7040563" y="3484563"/>
          <p14:tracePt t="88016" x="7027863" y="3448050"/>
          <p14:tracePt t="88032" x="7004050" y="3400425"/>
          <p14:tracePt t="88040" x="7004050" y="3387725"/>
          <p14:tracePt t="88048" x="6991350" y="3340100"/>
          <p14:tracePt t="88056" x="6980238" y="3327400"/>
          <p14:tracePt t="88064" x="6967538" y="3314700"/>
          <p14:tracePt t="88072" x="6967538" y="3267075"/>
          <p14:tracePt t="88080" x="6967538" y="3254375"/>
          <p14:tracePt t="88112" x="6943725" y="3219450"/>
          <p14:tracePt t="88169" x="6931025" y="3206750"/>
          <p14:tracePt t="88177" x="6919913" y="3194050"/>
          <p14:tracePt t="88187" x="6883400" y="3194050"/>
          <p14:tracePt t="88194" x="6859588" y="3194050"/>
          <p14:tracePt t="88201" x="6799263" y="3194050"/>
          <p14:tracePt t="88208" x="6738938" y="3182938"/>
          <p14:tracePt t="88216" x="6715125" y="3182938"/>
          <p14:tracePt t="88224" x="6665913" y="3182938"/>
          <p14:tracePt t="88231" x="6642100" y="3182938"/>
          <p14:tracePt t="88239" x="6594475" y="3182938"/>
          <p14:tracePt t="88247" x="6581775" y="3182938"/>
          <p14:tracePt t="88255" x="6545263" y="3182938"/>
          <p14:tracePt t="88280" x="6534150" y="3182938"/>
          <p14:tracePt t="88296" x="6484938" y="3182938"/>
          <p14:tracePt t="88312" x="6473825" y="3182938"/>
          <p14:tracePt t="88393" x="6461125" y="3182938"/>
          <p14:tracePt t="88561" x="6424613" y="3182938"/>
          <p14:tracePt t="88577" x="6413500" y="3182938"/>
          <p14:tracePt t="88586" x="6376988" y="3182938"/>
          <p14:tracePt t="88593" x="6329363" y="3182938"/>
          <p14:tracePt t="88600" x="6303963" y="3182938"/>
          <p14:tracePt t="88608" x="6269038" y="3182938"/>
          <p14:tracePt t="88616" x="6243638" y="3182938"/>
          <p14:tracePt t="88697" x="6232525" y="3182938"/>
          <p14:tracePt t="88705" x="6208713" y="3182938"/>
          <p14:tracePt t="88713" x="6159500" y="3182938"/>
          <p14:tracePt t="88720" x="6135688" y="3146425"/>
          <p14:tracePt t="88729" x="6051550" y="3109913"/>
          <p14:tracePt t="88738" x="5894388" y="3109913"/>
          <p14:tracePt t="88744" x="5894388" y="3122613"/>
          <p14:tracePt t="88760" x="5894388" y="3135313"/>
          <p14:tracePt t="88770" x="5883275" y="3135313"/>
          <p14:tracePt t="89066" x="5883275" y="3146425"/>
          <p14:tracePt t="89073" x="5907088" y="3206750"/>
          <p14:tracePt t="89082" x="5918200" y="3279775"/>
          <p14:tracePt t="89089" x="5954713" y="3400425"/>
          <p14:tracePt t="89098" x="5954713" y="3448050"/>
          <p14:tracePt t="89104" x="5954713" y="3508375"/>
          <p14:tracePt t="89121" x="6003925" y="3700463"/>
          <p14:tracePt t="89127" x="6015038" y="3760788"/>
          <p14:tracePt t="89135" x="6015038" y="3810000"/>
          <p14:tracePt t="89143" x="6051550" y="3857625"/>
          <p14:tracePt t="89151" x="6051550" y="3917950"/>
          <p14:tracePt t="89159" x="6051550" y="3990975"/>
          <p14:tracePt t="89168" x="6051550" y="4002088"/>
          <p14:tracePt t="89176" x="6051550" y="4051300"/>
          <p14:tracePt t="89192" x="6051550" y="4062413"/>
          <p14:tracePt t="89199" x="6051550" y="4098925"/>
          <p14:tracePt t="89457" x="6075363" y="4098925"/>
          <p14:tracePt t="89466" x="6099175" y="4075113"/>
          <p14:tracePt t="89490" x="6111875" y="4075113"/>
          <p14:tracePt t="89497" x="6172200" y="4051300"/>
          <p14:tracePt t="89504" x="6208713" y="4025900"/>
          <p14:tracePt t="89513" x="6329363" y="4025900"/>
          <p14:tracePt t="89520" x="6376988" y="3990975"/>
          <p14:tracePt t="89528" x="6413500" y="3978275"/>
          <p14:tracePt t="89535" x="6497638" y="3954463"/>
          <p14:tracePt t="89543" x="6594475" y="3954463"/>
          <p14:tracePt t="89551" x="6605588" y="3954463"/>
          <p14:tracePt t="89559" x="6605588" y="3941763"/>
          <p14:tracePt t="89568" x="6665913" y="3906838"/>
          <p14:tracePt t="89575" x="6726238" y="3906838"/>
          <p14:tracePt t="89592" x="6738938" y="3906838"/>
          <p14:tracePt t="89834" x="6750050" y="3906838"/>
          <p14:tracePt t="89841" x="6786563" y="3906838"/>
          <p14:tracePt t="89850" x="6823075" y="3906838"/>
          <p14:tracePt t="89858" x="6859588" y="3881438"/>
          <p14:tracePt t="89865" x="6883400" y="3773488"/>
          <p14:tracePt t="89874" x="6967538" y="3592513"/>
          <p14:tracePt t="89881" x="6991350" y="3435350"/>
          <p14:tracePt t="89895" x="6991350" y="3424238"/>
          <p14:tracePt t="89904" x="6991350" y="3340100"/>
          <p14:tracePt t="89911" x="6991350" y="3279775"/>
          <p14:tracePt t="89919" x="6991350" y="3219450"/>
          <p14:tracePt t="89927" x="6991350" y="3182938"/>
          <p14:tracePt t="89935" x="6991350" y="3170238"/>
          <p14:tracePt t="89944" x="6991350" y="3146425"/>
          <p14:tracePt t="89952" x="6991350" y="3135313"/>
          <p14:tracePt t="89960" x="6980238" y="3109913"/>
          <p14:tracePt t="90105" x="6980238" y="3098800"/>
          <p14:tracePt t="90216" x="6954838" y="3086100"/>
          <p14:tracePt t="90224" x="6931025" y="3086100"/>
          <p14:tracePt t="90257" x="6786563" y="3086100"/>
          <p14:tracePt t="90265" x="6461125" y="3025775"/>
          <p14:tracePt t="90273" x="6400800" y="3025775"/>
          <p14:tracePt t="90281" x="6303963" y="3025775"/>
          <p14:tracePt t="90288" x="6196013" y="3025775"/>
          <p14:tracePt t="90296" x="6088063" y="3025775"/>
          <p14:tracePt t="90304" x="5967413" y="3025775"/>
          <p14:tracePt t="90312" x="5918200" y="3025775"/>
          <p14:tracePt t="90319" x="5857875" y="3025775"/>
          <p14:tracePt t="90335" x="5822950" y="3025775"/>
          <p14:tracePt t="90561" x="5797550" y="3109913"/>
          <p14:tracePt t="90569" x="5797550" y="3146425"/>
          <p14:tracePt t="90577" x="5797550" y="3206750"/>
          <p14:tracePt t="90586" x="5797550" y="3230563"/>
          <p14:tracePt t="90594" x="5797550" y="3279775"/>
          <p14:tracePt t="90603" x="5797550" y="3327400"/>
          <p14:tracePt t="90609" x="5797550" y="3340100"/>
          <p14:tracePt t="90620" x="5797550" y="3363913"/>
          <p14:tracePt t="90624" x="5797550" y="3387725"/>
          <p14:tracePt t="90632" x="5773738" y="3435350"/>
          <p14:tracePt t="90648" x="5762625" y="3495675"/>
          <p14:tracePt t="90656" x="5749925" y="3495675"/>
          <p14:tracePt t="90664" x="5726113" y="3532188"/>
          <p14:tracePt t="90672" x="5689600" y="3568700"/>
          <p14:tracePt t="90680" x="5653088" y="3616325"/>
          <p14:tracePt t="90688" x="5605463" y="3665538"/>
          <p14:tracePt t="90695" x="5581650" y="3665538"/>
          <p14:tracePt t="90704" x="5581650" y="3689350"/>
          <p14:tracePt t="90720" x="5568950" y="3689350"/>
          <p14:tracePt t="90728" x="5557838" y="3713163"/>
          <p14:tracePt t="90985" x="5592763" y="3713163"/>
          <p14:tracePt t="90994" x="5618163" y="3713163"/>
          <p14:tracePt t="91003" x="5678488" y="3713163"/>
          <p14:tracePt t="91008" x="5822950" y="3713163"/>
          <p14:tracePt t="91017" x="5930900" y="3773488"/>
          <p14:tracePt t="91026" x="6038850" y="3773488"/>
          <p14:tracePt t="91033" x="6124575" y="3797300"/>
          <p14:tracePt t="91048" x="6183313" y="3810000"/>
          <p14:tracePt t="91056" x="6196013" y="3810000"/>
          <p14:tracePt t="91072" x="6208713" y="3810000"/>
          <p14:tracePt t="91088" x="6280150" y="3786188"/>
          <p14:tracePt t="91096" x="6292850" y="3786188"/>
          <p14:tracePt t="94089" x="6280150" y="3786188"/>
          <p14:tracePt t="94102" x="6232525" y="3821113"/>
          <p14:tracePt t="94107" x="6159500" y="3846513"/>
          <p14:tracePt t="94116" x="6159500" y="3857625"/>
          <p14:tracePt t="94121" x="6172200" y="3870325"/>
          <p14:tracePt t="94128" x="6148388" y="3870325"/>
          <p14:tracePt t="94144" x="6003925" y="3978275"/>
          <p14:tracePt t="94152" x="5857875" y="4038600"/>
          <p14:tracePt t="94160" x="5557838" y="4038600"/>
          <p14:tracePt t="94169" x="4967288" y="4075113"/>
          <p14:tracePt t="94176" x="4545013" y="4075113"/>
          <p14:tracePt t="94185" x="4122738" y="4075113"/>
          <p14:tracePt t="94192" x="3629025" y="4025900"/>
          <p14:tracePt t="94200" x="2989263" y="4025900"/>
          <p14:tracePt t="94208" x="2700338" y="3978275"/>
          <p14:tracePt t="94216" x="2422525" y="4062413"/>
          <p14:tracePt t="94224" x="2387600" y="4086225"/>
          <p14:tracePt t="94232" x="2241550" y="4086225"/>
          <p14:tracePt t="94241" x="2133600" y="4111625"/>
          <p14:tracePt t="94256" x="2109788" y="4195763"/>
          <p14:tracePt t="94264" x="2049463" y="4206875"/>
          <p14:tracePt t="94272" x="1976438" y="4219575"/>
          <p14:tracePt t="94280" x="1868488" y="4219575"/>
          <p14:tracePt t="94288" x="1820863" y="4206875"/>
          <p14:tracePt t="94320" x="1747838" y="4206875"/>
          <p14:tracePt t="94328" x="1639888" y="4232275"/>
          <p14:tracePt t="94336" x="1555750" y="4232275"/>
          <p14:tracePt t="94344" x="1530350" y="4219575"/>
          <p14:tracePt t="94352" x="1482725" y="4232275"/>
          <p14:tracePt t="94360" x="1325563" y="4171950"/>
          <p14:tracePt t="94368" x="1265238" y="4171950"/>
          <p14:tracePt t="94376" x="1217613" y="4122738"/>
          <p14:tracePt t="94385" x="1169988" y="4098925"/>
          <p14:tracePt t="94392" x="1073150" y="4075113"/>
          <p14:tracePt t="94408" x="1060450" y="4075113"/>
          <p14:tracePt t="94416" x="1000125" y="4098925"/>
          <p14:tracePt t="94424" x="963613" y="4075113"/>
          <p14:tracePt t="94432" x="952500" y="4062413"/>
          <p14:tracePt t="94441" x="939800" y="4075113"/>
          <p14:tracePt t="94448" x="939800" y="4086225"/>
          <p14:tracePt t="94456" x="915988" y="4086225"/>
          <p14:tracePt t="94463" x="976313" y="4122738"/>
          <p14:tracePt t="94472" x="989013" y="4135438"/>
          <p14:tracePt t="94480" x="989013" y="4183063"/>
          <p14:tracePt t="94553" x="1000125" y="4183063"/>
          <p14:tracePt t="94691" x="1000125" y="4195763"/>
          <p14:tracePt t="94697" x="976313" y="4195763"/>
          <p14:tracePt t="94705" x="879475" y="4195763"/>
          <p14:tracePt t="94715" x="819150" y="4206875"/>
          <p14:tracePt t="94721" x="808038" y="4256088"/>
          <p14:tracePt t="94729" x="711200" y="4256088"/>
          <p14:tracePt t="94736" x="711200" y="4267200"/>
          <p14:tracePt t="94745" x="698500" y="4279900"/>
          <p14:tracePt t="94751" x="674688" y="4279900"/>
          <p14:tracePt t="94817" x="663575" y="4279900"/>
          <p14:tracePt t="94834" x="650875" y="4279900"/>
          <p14:tracePt t="94844" x="638175" y="4303713"/>
          <p14:tracePt t="94848" x="614363" y="4303713"/>
          <p14:tracePt t="94880" x="614363" y="4316413"/>
          <p14:tracePt t="94888" x="614363" y="4327525"/>
          <p14:tracePt t="94896" x="614363" y="4316413"/>
          <p14:tracePt t="95161" x="614363" y="4303713"/>
          <p14:tracePt t="95170" x="614363" y="4292600"/>
          <p14:tracePt t="95177" x="627063" y="4292600"/>
          <p14:tracePt t="95208" x="614363" y="4292600"/>
          <p14:tracePt t="95216" x="603250" y="4279900"/>
          <p14:tracePt t="95224" x="603250" y="4267200"/>
          <p14:tracePt t="95264" x="577850" y="4279900"/>
          <p14:tracePt t="95280" x="614363" y="4279900"/>
          <p14:tracePt t="95288" x="735013" y="4267200"/>
          <p14:tracePt t="95304" x="808038" y="4303713"/>
          <p14:tracePt t="95320" x="819150" y="4303713"/>
          <p14:tracePt t="95327" x="879475" y="4316413"/>
          <p14:tracePt t="95335" x="939800" y="4303713"/>
          <p14:tracePt t="95343" x="1012825" y="4303713"/>
          <p14:tracePt t="95352" x="1169988" y="4316413"/>
          <p14:tracePt t="95359" x="1217613" y="4327525"/>
          <p14:tracePt t="95368" x="1374775" y="4327525"/>
          <p14:tracePt t="95375" x="1458913" y="4352925"/>
          <p14:tracePt t="95386" x="1458913" y="4376738"/>
          <p14:tracePt t="95392" x="1543050" y="4387850"/>
          <p14:tracePt t="95400" x="1771650" y="4471988"/>
          <p14:tracePt t="95408" x="1952625" y="4521200"/>
          <p14:tracePt t="95416" x="2012950" y="4532313"/>
          <p14:tracePt t="95424" x="2085975" y="4557713"/>
          <p14:tracePt t="95440" x="2097088" y="4557713"/>
          <p14:tracePt t="95456" x="2109788" y="4568825"/>
          <p14:tracePt t="95545" x="2109788" y="4581525"/>
          <p14:tracePt t="95754" x="2120900" y="4581525"/>
          <p14:tracePt t="95761" x="2193925" y="4581525"/>
          <p14:tracePt t="95770" x="2206625" y="4557713"/>
          <p14:tracePt t="95777" x="2254250" y="4545013"/>
          <p14:tracePt t="95785" x="2254250" y="4532313"/>
          <p14:tracePt t="95792" x="2254250" y="4521200"/>
          <p14:tracePt t="95800" x="2266950" y="4521200"/>
          <p14:tracePt t="95808" x="2301875" y="4521200"/>
          <p14:tracePt t="95815" x="2301875" y="4508500"/>
          <p14:tracePt t="95823" x="2301875" y="4497388"/>
          <p14:tracePt t="95831" x="2314575" y="4484688"/>
          <p14:tracePt t="95839" x="2314575" y="4471988"/>
          <p14:tracePt t="95847" x="2314575" y="4448175"/>
          <p14:tracePt t="95881" x="2290763" y="4411663"/>
          <p14:tracePt t="95897" x="2290763" y="4400550"/>
          <p14:tracePt t="95928" x="2301875" y="4400550"/>
          <p14:tracePt t="96641" x="2314575" y="4400550"/>
          <p14:tracePt t="96873" x="2301875" y="4400550"/>
          <p14:tracePt t="97257" x="2301875" y="4411663"/>
          <p14:tracePt t="97265" x="2301875" y="4424363"/>
          <p14:tracePt t="97345" x="2278063" y="4424363"/>
          <p14:tracePt t="97409" x="2290763" y="4411663"/>
          <p14:tracePt t="97433" x="2278063" y="4387850"/>
          <p14:tracePt t="97618" x="2278063" y="4340225"/>
          <p14:tracePt t="97625" x="2278063" y="4316413"/>
          <p14:tracePt t="97634" x="2266950" y="4256088"/>
          <p14:tracePt t="97641" x="2266950" y="4243388"/>
          <p14:tracePt t="97650" x="2266950" y="4219575"/>
          <p14:tracePt t="97657" x="2254250" y="4195763"/>
          <p14:tracePt t="97664" x="2254250" y="4183063"/>
          <p14:tracePt t="97673" x="2241550" y="4159250"/>
          <p14:tracePt t="97680" x="2241550" y="4146550"/>
          <p14:tracePt t="97696" x="2241550" y="4135438"/>
          <p14:tracePt t="97704" x="2230438" y="4122738"/>
          <p14:tracePt t="97728" x="2217738" y="4111625"/>
          <p14:tracePt t="97744" x="2206625" y="4086225"/>
          <p14:tracePt t="97760" x="2206625" y="4062413"/>
          <p14:tracePt t="97776" x="2206625" y="4025900"/>
          <p14:tracePt t="97786" x="2206625" y="4014788"/>
          <p14:tracePt t="97802" x="2206625" y="3978275"/>
          <p14:tracePt t="97808" x="2230438" y="3930650"/>
          <p14:tracePt t="97816" x="2230438" y="3906838"/>
          <p14:tracePt t="97824" x="2230438" y="3881438"/>
          <p14:tracePt t="97832" x="2241550" y="3870325"/>
          <p14:tracePt t="97840" x="2266950" y="3857625"/>
          <p14:tracePt t="97849" x="2290763" y="3833813"/>
          <p14:tracePt t="97856" x="2301875" y="3821113"/>
          <p14:tracePt t="97872" x="2327275" y="3821113"/>
          <p14:tracePt t="97888" x="2362200" y="3797300"/>
          <p14:tracePt t="97904" x="2387600" y="3797300"/>
          <p14:tracePt t="97912" x="2435225" y="3797300"/>
          <p14:tracePt t="97920" x="2459038" y="3797300"/>
          <p14:tracePt t="98025" x="2446338" y="3760788"/>
          <p14:tracePt t="98035" x="2482850" y="3760788"/>
          <p14:tracePt t="98041" x="2495550" y="3760788"/>
          <p14:tracePt t="98121" x="2495550" y="3749675"/>
          <p14:tracePt t="98153" x="2495550" y="3760788"/>
          <p14:tracePt t="98217" x="2459038" y="3786188"/>
          <p14:tracePt t="98234" x="2387600" y="3857625"/>
          <p14:tracePt t="98241" x="2374900" y="3870325"/>
          <p14:tracePt t="98251" x="2374900" y="3906838"/>
          <p14:tracePt t="98377" x="2387600" y="3917950"/>
          <p14:tracePt t="98386" x="2435225" y="3930650"/>
          <p14:tracePt t="98393" x="2446338" y="3930650"/>
          <p14:tracePt t="98403" x="2471738" y="3930650"/>
          <p14:tracePt t="98409" x="2482850" y="3930650"/>
          <p14:tracePt t="98417" x="2495550" y="3930650"/>
          <p14:tracePt t="98432" x="2506663" y="3930650"/>
          <p14:tracePt t="98448" x="2579688" y="3967163"/>
          <p14:tracePt t="98456" x="2760663" y="4002088"/>
          <p14:tracePt t="98464" x="2905125" y="4062413"/>
          <p14:tracePt t="98472" x="3062288" y="4098925"/>
          <p14:tracePt t="98480" x="3146425" y="4159250"/>
          <p14:tracePt t="98488" x="3170238" y="4159250"/>
          <p14:tracePt t="98496" x="3194050" y="4159250"/>
          <p14:tracePt t="98503" x="3206750" y="4159250"/>
          <p14:tracePt t="98535" x="3194050" y="4159250"/>
          <p14:tracePt t="98543" x="3098800" y="4159250"/>
          <p14:tracePt t="98552" x="3086100" y="4159250"/>
          <p14:tracePt t="98559" x="3073400" y="4146550"/>
          <p14:tracePt t="98689" x="3062288" y="4146550"/>
          <p14:tracePt t="98705" x="3013075" y="4146550"/>
          <p14:tracePt t="98729" x="2989263" y="4146550"/>
          <p14:tracePt t="98777" x="2928938" y="4146550"/>
          <p14:tracePt t="98786" x="2892425" y="4146550"/>
          <p14:tracePt t="98793" x="2881313" y="4146550"/>
          <p14:tracePt t="98803" x="2868613" y="4159250"/>
          <p14:tracePt t="98816" x="2857500" y="4171950"/>
          <p14:tracePt t="98832" x="2844800" y="4183063"/>
          <p14:tracePt t="98848" x="2797175" y="4206875"/>
          <p14:tracePt t="98856" x="2773363" y="4219575"/>
          <p14:tracePt t="98863" x="2724150" y="4219575"/>
          <p14:tracePt t="98872" x="2700338" y="4219575"/>
          <p14:tracePt t="98880" x="2627313" y="4232275"/>
          <p14:tracePt t="98888" x="2579688" y="4232275"/>
          <p14:tracePt t="98895" x="2555875" y="4232275"/>
          <p14:tracePt t="98920" x="2543175" y="4232275"/>
          <p14:tracePt t="98936" x="2532063" y="4232275"/>
          <p14:tracePt t="99097" x="2519363" y="4232275"/>
          <p14:tracePt t="99113" x="2519363" y="4219575"/>
          <p14:tracePt t="99123" x="2519363" y="4206875"/>
          <p14:tracePt t="99129" x="2532063" y="4206875"/>
          <p14:tracePt t="99136" x="2566988" y="4159250"/>
          <p14:tracePt t="99144" x="2579688" y="4146550"/>
          <p14:tracePt t="99154" x="2603500" y="4122738"/>
          <p14:tracePt t="99161" x="2616200" y="4111625"/>
          <p14:tracePt t="99168" x="2676525" y="4075113"/>
          <p14:tracePt t="99175" x="2724150" y="4051300"/>
          <p14:tracePt t="99199" x="2724150" y="4038600"/>
          <p14:tracePt t="99207" x="2773363" y="4025900"/>
          <p14:tracePt t="99215" x="2773363" y="3967163"/>
          <p14:tracePt t="99223" x="2797175" y="3954463"/>
          <p14:tracePt t="99239" x="2820988" y="3941763"/>
          <p14:tracePt t="99247" x="2844800" y="3941763"/>
          <p14:tracePt t="99256" x="2857500" y="3941763"/>
          <p14:tracePt t="99264" x="2881313" y="3941763"/>
          <p14:tracePt t="99329" x="2881313" y="3967163"/>
          <p14:tracePt t="99370" x="2892425" y="3990975"/>
          <p14:tracePt t="99377" x="2905125" y="4025900"/>
          <p14:tracePt t="99387" x="2917825" y="4038600"/>
          <p14:tracePt t="99394" x="2928938" y="4038600"/>
          <p14:tracePt t="99403" x="2941638" y="4051300"/>
          <p14:tracePt t="99424" x="2978150" y="4098925"/>
          <p14:tracePt t="99432" x="2989263" y="4098925"/>
          <p14:tracePt t="99472" x="2989263" y="4146550"/>
          <p14:tracePt t="99480" x="2989263" y="4171950"/>
          <p14:tracePt t="99488" x="2989263" y="4195763"/>
          <p14:tracePt t="99496" x="2989263" y="4206875"/>
          <p14:tracePt t="99503" x="2989263" y="4232275"/>
          <p14:tracePt t="99519" x="2989263" y="4267200"/>
          <p14:tracePt t="99544" x="2989263" y="4292600"/>
          <p14:tracePt t="99560" x="2989263" y="4316413"/>
          <p14:tracePt t="99576" x="2989263" y="4327525"/>
          <p14:tracePt t="99593" x="2989263" y="4352925"/>
          <p14:tracePt t="99609" x="2989263" y="4387850"/>
          <p14:tracePt t="99617" x="2989263" y="4400550"/>
          <p14:tracePt t="99648" x="2989263" y="4411663"/>
          <p14:tracePt t="99657" x="2892425" y="4460875"/>
          <p14:tracePt t="99688" x="2881313" y="4471988"/>
          <p14:tracePt t="99704" x="2844800" y="4471988"/>
          <p14:tracePt t="99712" x="2832100" y="4471988"/>
          <p14:tracePt t="99760" x="2820988" y="4471988"/>
          <p14:tracePt t="99776" x="2808288" y="4484688"/>
          <p14:tracePt t="99784" x="2784475" y="4497388"/>
          <p14:tracePt t="99816" x="2784475" y="4471988"/>
          <p14:tracePt t="99825" x="2784475" y="4460875"/>
          <p14:tracePt t="99841" x="2760663" y="4437063"/>
          <p14:tracePt t="99856" x="2747963" y="4411663"/>
          <p14:tracePt t="99872" x="2724150" y="4376738"/>
          <p14:tracePt t="99888" x="2713038" y="4376738"/>
          <p14:tracePt t="99985" x="2700338" y="4364038"/>
          <p14:tracePt t="100002" x="2676525" y="4364038"/>
          <p14:tracePt t="100081" x="2663825" y="4364038"/>
          <p14:tracePt t="100153" x="2640013" y="4364038"/>
          <p14:tracePt t="100177" x="2603500" y="4364038"/>
          <p14:tracePt t="100187" x="2579688" y="4364038"/>
          <p14:tracePt t="100193" x="2519363" y="4364038"/>
          <p14:tracePt t="100203" x="2471738" y="4364038"/>
          <p14:tracePt t="100209" x="2387600" y="4364038"/>
          <p14:tracePt t="100218" x="2327275" y="4364038"/>
          <p14:tracePt t="100225" x="2301875" y="4364038"/>
          <p14:tracePt t="100321" x="2230438" y="4364038"/>
          <p14:tracePt t="100329" x="2146300" y="4352925"/>
          <p14:tracePt t="100336" x="2085975" y="4316413"/>
          <p14:tracePt t="100345" x="2036763" y="4316413"/>
          <p14:tracePt t="100354" x="2025650" y="4316413"/>
          <p14:tracePt t="100363" x="2001838" y="4316413"/>
          <p14:tracePt t="100370" x="1928813" y="4303713"/>
          <p14:tracePt t="100376" x="1916113" y="4292600"/>
          <p14:tracePt t="100577" x="1892300" y="4292600"/>
          <p14:tracePt t="100593" x="1989138" y="4183063"/>
          <p14:tracePt t="100608" x="2025650" y="4171950"/>
          <p14:tracePt t="100617" x="2012950" y="4146550"/>
          <p14:tracePt t="100664" x="2049463" y="4111625"/>
          <p14:tracePt t="100673" x="2073275" y="4111625"/>
          <p14:tracePt t="100680" x="2097088" y="4086225"/>
          <p14:tracePt t="100689" x="2109788" y="4062413"/>
          <p14:tracePt t="100698" x="2146300" y="4051300"/>
          <p14:tracePt t="100703" x="2157413" y="4038600"/>
          <p14:tracePt t="100712" x="2170113" y="4014788"/>
          <p14:tracePt t="100720" x="2170113" y="4002088"/>
          <p14:tracePt t="100728" x="2170113" y="3990975"/>
          <p14:tracePt t="100801" x="2181225" y="3978275"/>
          <p14:tracePt t="100826" x="2181225" y="3967163"/>
          <p14:tracePt t="100841" x="2181225" y="3930650"/>
          <p14:tracePt t="100848" x="2217738" y="3906838"/>
          <p14:tracePt t="100873" x="2230438" y="3894138"/>
          <p14:tracePt t="100888" x="2230438" y="3881438"/>
          <p14:tracePt t="100928" x="2241550" y="3870325"/>
          <p14:tracePt t="100944" x="2254250" y="3870325"/>
          <p14:tracePt t="100976" x="2266950" y="3870325"/>
          <p14:tracePt t="101016" x="2301875" y="3870325"/>
          <p14:tracePt t="101024" x="2362200" y="3870325"/>
          <p14:tracePt t="101033" x="2411413" y="3870325"/>
          <p14:tracePt t="101041" x="2519363" y="3870325"/>
          <p14:tracePt t="101049" x="2519363" y="3930650"/>
          <p14:tracePt t="101057" x="2566988" y="3967163"/>
          <p14:tracePt t="101080" x="2579688" y="3978275"/>
          <p14:tracePt t="101153" x="2592388" y="3978275"/>
          <p14:tracePt t="101161" x="2627313" y="3978275"/>
          <p14:tracePt t="101170" x="2640013" y="3978275"/>
          <p14:tracePt t="101187" x="2652713" y="3978275"/>
          <p14:tracePt t="101196" x="2663825" y="3978275"/>
          <p14:tracePt t="101202" x="2687638" y="3978275"/>
          <p14:tracePt t="101208" x="2784475" y="3978275"/>
          <p14:tracePt t="101216" x="2797175" y="3978275"/>
          <p14:tracePt t="101377" x="2808288" y="3978275"/>
          <p14:tracePt t="102521" x="2808288" y="3990975"/>
          <p14:tracePt t="102545" x="2857500" y="4014788"/>
          <p14:tracePt t="102553" x="3025775" y="4025900"/>
          <p14:tracePt t="102561" x="3062288" y="4025900"/>
          <p14:tracePt t="102570" x="3086100" y="4025900"/>
          <p14:tracePt t="102577" x="3109913" y="4025900"/>
          <p14:tracePt t="102588" x="3146425" y="4025900"/>
          <p14:tracePt t="102592" x="3159125" y="4025900"/>
          <p14:tracePt t="102600" x="3170238" y="4025900"/>
          <p14:tracePt t="102608" x="3230563" y="4062413"/>
          <p14:tracePt t="102616" x="3411538" y="4062413"/>
          <p14:tracePt t="102624" x="3435350" y="4062413"/>
          <p14:tracePt t="102632" x="3495675" y="4086225"/>
          <p14:tracePt t="102641" x="3603625" y="4122738"/>
          <p14:tracePt t="102648" x="3616325" y="4146550"/>
          <p14:tracePt t="102656" x="3760788" y="4206875"/>
          <p14:tracePt t="102664" x="3941763" y="4206875"/>
          <p14:tracePt t="102672" x="4049713" y="4206875"/>
          <p14:tracePt t="102680" x="4159250" y="4243388"/>
          <p14:tracePt t="102688" x="4243388" y="4256088"/>
          <p14:tracePt t="102696" x="4303713" y="4279900"/>
          <p14:tracePt t="102704" x="4327525" y="4303713"/>
          <p14:tracePt t="102712" x="4448175" y="4316413"/>
          <p14:tracePt t="102720" x="4460875" y="4316413"/>
          <p14:tracePt t="102728" x="4521200" y="4316413"/>
          <p14:tracePt t="103113" x="4532313" y="4316413"/>
          <p14:tracePt t="103144" x="4556125" y="4316413"/>
          <p14:tracePt t="103152" x="4568825" y="4316413"/>
          <p14:tracePt t="103160" x="4581525" y="4316413"/>
          <p14:tracePt t="103225" x="4568825" y="4327525"/>
          <p14:tracePt t="103242" x="4568825" y="4352925"/>
          <p14:tracePt t="103249" x="4556125" y="4352925"/>
          <p14:tracePt t="103259" x="4545013" y="4352925"/>
          <p14:tracePt t="103288" x="4508500" y="4352925"/>
          <p14:tracePt t="103296" x="4484688" y="4387850"/>
          <p14:tracePt t="103312" x="4471988" y="4387850"/>
          <p14:tracePt t="103321" x="4460875" y="4387850"/>
          <p14:tracePt t="103328" x="4448175" y="4387850"/>
          <p14:tracePt t="103657" x="4435475" y="4387850"/>
          <p14:tracePt t="103753" x="4435475" y="4376738"/>
          <p14:tracePt t="103833" x="4435475" y="4340225"/>
          <p14:tracePt t="103841" x="4435475" y="4327525"/>
          <p14:tracePt t="103896" x="4435475" y="4279900"/>
          <p14:tracePt t="103904" x="4460875" y="4243388"/>
          <p14:tracePt t="103923" x="4532313" y="4232275"/>
          <p14:tracePt t="104049" x="4532313" y="4219575"/>
          <p14:tracePt t="104057" x="4545013" y="4206875"/>
          <p14:tracePt t="104073" x="4556125" y="4206875"/>
          <p14:tracePt t="104081" x="4616450" y="4195763"/>
          <p14:tracePt t="104088" x="4689475" y="4195763"/>
          <p14:tracePt t="104097" x="4749800" y="4195763"/>
          <p14:tracePt t="104105" x="4786313" y="4171950"/>
          <p14:tracePt t="104128" x="4797425" y="4171950"/>
          <p14:tracePt t="104209" x="4810125" y="4171950"/>
          <p14:tracePt t="104217" x="4833938" y="4171950"/>
          <p14:tracePt t="104225" x="4918075" y="4206875"/>
          <p14:tracePt t="104233" x="5075238" y="4219575"/>
          <p14:tracePt t="104241" x="5086350" y="4232275"/>
          <p14:tracePt t="104248" x="5122863" y="4232275"/>
          <p14:tracePt t="104257" x="5146675" y="4232275"/>
          <p14:tracePt t="104264" x="5195888" y="4243388"/>
          <p14:tracePt t="104272" x="5207000" y="4256088"/>
          <p14:tracePt t="104295" x="5207000" y="4267200"/>
          <p14:tracePt t="104377" x="5207000" y="4279900"/>
          <p14:tracePt t="104386" x="5219700" y="4279900"/>
          <p14:tracePt t="104417" x="5280025" y="4292600"/>
          <p14:tracePt t="104425" x="5316538" y="4303713"/>
          <p14:tracePt t="104433" x="5340350" y="4340225"/>
          <p14:tracePt t="104705" x="5353050" y="4340225"/>
          <p14:tracePt t="104929" x="5292725" y="4316413"/>
          <p14:tracePt t="104936" x="5243513" y="4316413"/>
          <p14:tracePt t="104945" x="5195888" y="4316413"/>
          <p14:tracePt t="104954" x="5183188" y="4316413"/>
          <p14:tracePt t="104961" x="5172075" y="4316413"/>
          <p14:tracePt t="104968" x="5086350" y="4316413"/>
          <p14:tracePt t="104976" x="5038725" y="4316413"/>
          <p14:tracePt t="104986" x="5027613" y="4316413"/>
          <p14:tracePt t="104992" x="4991100" y="4316413"/>
          <p14:tracePt t="105032" x="4978400" y="4316413"/>
          <p14:tracePt t="105040" x="4967288" y="4316413"/>
          <p14:tracePt t="105048" x="4941888" y="4316413"/>
          <p14:tracePt t="105056" x="4941888" y="4327525"/>
          <p14:tracePt t="105065" x="4918075" y="4340225"/>
          <p14:tracePt t="105072" x="4906963" y="4352925"/>
          <p14:tracePt t="105088" x="4870450" y="4352925"/>
          <p14:tracePt t="105104" x="4797425" y="4352925"/>
          <p14:tracePt t="105225" x="4786313" y="4352925"/>
          <p14:tracePt t="105241" x="4786313" y="4340225"/>
          <p14:tracePt t="105272" x="4786313" y="4316413"/>
          <p14:tracePt t="105280" x="4786313" y="4292600"/>
          <p14:tracePt t="105369" x="4773613" y="4279900"/>
          <p14:tracePt t="105402" x="4773613" y="4292600"/>
          <p14:tracePt t="105433" x="4797425" y="4292600"/>
          <p14:tracePt t="105441" x="4810125" y="4292600"/>
          <p14:tracePt t="105450" x="4833938" y="4292600"/>
          <p14:tracePt t="105457" x="4857750" y="4292600"/>
          <p14:tracePt t="105465" x="4857750" y="4279900"/>
          <p14:tracePt t="105472" x="4881563" y="4232275"/>
          <p14:tracePt t="105481" x="4918075" y="4219575"/>
          <p14:tracePt t="105488" x="4941888" y="4206875"/>
          <p14:tracePt t="105497" x="4941888" y="4195763"/>
          <p14:tracePt t="105504" x="4967288" y="4159250"/>
          <p14:tracePt t="105512" x="4978400" y="4146550"/>
          <p14:tracePt t="105520" x="5002213" y="4135438"/>
          <p14:tracePt t="105528" x="5062538" y="4086225"/>
          <p14:tracePt t="105536" x="5122863" y="4062413"/>
          <p14:tracePt t="105544" x="5183188" y="4062413"/>
          <p14:tracePt t="105553" x="5195888" y="4062413"/>
          <p14:tracePt t="105560" x="5207000" y="3990975"/>
          <p14:tracePt t="105568" x="5280025" y="3990975"/>
          <p14:tracePt t="105575" x="5303838" y="3990975"/>
          <p14:tracePt t="105585" x="5364163" y="3978275"/>
          <p14:tracePt t="105631" x="5400675" y="3978275"/>
          <p14:tracePt t="105639" x="5448300" y="3978275"/>
          <p14:tracePt t="105647" x="5508625" y="3941763"/>
          <p14:tracePt t="105657" x="5521325" y="3930650"/>
          <p14:tracePt t="105667" x="5557838" y="3917950"/>
          <p14:tracePt t="105676" x="5568950" y="3881438"/>
          <p14:tracePt t="105681" x="5592763" y="3870325"/>
          <p14:tracePt t="105689" x="5629275" y="3857625"/>
          <p14:tracePt t="105697" x="5641975" y="3857625"/>
          <p14:tracePt t="105704" x="5641975" y="3846513"/>
          <p14:tracePt t="105712" x="5653088" y="3846513"/>
          <p14:tracePt t="105727" x="5665788" y="3846513"/>
          <p14:tracePt t="105736" x="5665788" y="3833813"/>
          <p14:tracePt t="105744" x="5678488" y="3833813"/>
          <p14:tracePt t="105754" x="5689600" y="3833813"/>
          <p14:tracePt t="105760" x="5702300" y="3870325"/>
          <p14:tracePt t="105769" x="5749925" y="3906838"/>
          <p14:tracePt t="105776" x="5773738" y="3954463"/>
          <p14:tracePt t="105786" x="5786438" y="3978275"/>
          <p14:tracePt t="105793" x="5797550" y="3978275"/>
          <p14:tracePt t="105824" x="5797550" y="3990975"/>
          <p14:tracePt t="105832" x="5797550" y="4002088"/>
          <p14:tracePt t="105840" x="5797550" y="4014788"/>
          <p14:tracePt t="105848" x="5797550" y="4025900"/>
          <p14:tracePt t="105856" x="5786438" y="4062413"/>
          <p14:tracePt t="105872" x="5786438" y="4086225"/>
          <p14:tracePt t="105880" x="5749925" y="4111625"/>
          <p14:tracePt t="105888" x="5726113" y="4159250"/>
          <p14:tracePt t="105904" x="5702300" y="4183063"/>
          <p14:tracePt t="105929" x="5678488" y="4232275"/>
          <p14:tracePt t="105944" x="5665788" y="4232275"/>
          <p14:tracePt t="105954" x="5653088" y="4267200"/>
          <p14:tracePt t="105960" x="5653088" y="4292600"/>
          <p14:tracePt t="105970" x="5641975" y="4327525"/>
          <p14:tracePt t="105976" x="5605463" y="4340225"/>
          <p14:tracePt t="105986" x="5592763" y="4352925"/>
          <p14:tracePt t="105992" x="5557838" y="4352925"/>
          <p14:tracePt t="106000" x="5545138" y="4352925"/>
          <p14:tracePt t="106015" x="5545138" y="4376738"/>
          <p14:tracePt t="106049" x="5545138" y="4387850"/>
          <p14:tracePt t="106113" x="5497513" y="4387850"/>
          <p14:tracePt t="106137" x="5461000" y="4387850"/>
          <p14:tracePt t="106145" x="5437188" y="4387850"/>
          <p14:tracePt t="106153" x="5411788" y="4387850"/>
          <p14:tracePt t="106161" x="5376863" y="4387850"/>
          <p14:tracePt t="106170" x="5327650" y="4387850"/>
          <p14:tracePt t="106177" x="5316538" y="4376738"/>
          <p14:tracePt t="106208" x="5292725" y="4376738"/>
          <p14:tracePt t="106216" x="5280025" y="4364038"/>
          <p14:tracePt t="106273" x="5280025" y="4352925"/>
          <p14:tracePt t="106297" x="5280025" y="4340225"/>
          <p14:tracePt t="106489" x="5280025" y="4327525"/>
          <p14:tracePt t="106497" x="5280025" y="4303713"/>
          <p14:tracePt t="106505" x="5280025" y="4292600"/>
          <p14:tracePt t="106513" x="5280025" y="4279900"/>
          <p14:tracePt t="106520" x="5280025" y="4267200"/>
          <p14:tracePt t="106544" x="5280025" y="4243388"/>
          <p14:tracePt t="106560" x="5280025" y="4183063"/>
          <p14:tracePt t="106568" x="5280025" y="4171950"/>
          <p14:tracePt t="106584" x="5280025" y="4159250"/>
          <p14:tracePt t="106600" x="5280025" y="4146550"/>
          <p14:tracePt t="106608" x="5280025" y="4111625"/>
          <p14:tracePt t="106616" x="5280025" y="4098925"/>
          <p14:tracePt t="106632" x="5280025" y="4038600"/>
          <p14:tracePt t="106648" x="5292725" y="4025900"/>
          <p14:tracePt t="106656" x="5316538" y="3978275"/>
          <p14:tracePt t="106664" x="5340350" y="3967163"/>
          <p14:tracePt t="106672" x="5364163" y="3941763"/>
          <p14:tracePt t="106680" x="5387975" y="3917950"/>
          <p14:tracePt t="106688" x="5411788" y="3906838"/>
          <p14:tracePt t="106696" x="5437188" y="3894138"/>
          <p14:tracePt t="106704" x="5497513" y="3894138"/>
          <p14:tracePt t="106736" x="5508625" y="3894138"/>
          <p14:tracePt t="106744" x="5545138" y="3894138"/>
          <p14:tracePt t="106753" x="5557838" y="3894138"/>
          <p14:tracePt t="106760" x="5592763" y="3894138"/>
          <p14:tracePt t="106769" x="5605463" y="3894138"/>
          <p14:tracePt t="106776" x="5629275" y="3894138"/>
          <p14:tracePt t="106785" x="5689600" y="3941763"/>
          <p14:tracePt t="106792" x="5738813" y="3990975"/>
          <p14:tracePt t="106800" x="5749925" y="4002088"/>
          <p14:tracePt t="106808" x="5762625" y="4014788"/>
          <p14:tracePt t="106816" x="5773738" y="4051300"/>
          <p14:tracePt t="106824" x="5786438" y="4062413"/>
          <p14:tracePt t="106855" x="5786438" y="4075113"/>
          <p14:tracePt t="106863" x="5786438" y="4111625"/>
          <p14:tracePt t="106872" x="5810250" y="4135438"/>
          <p14:tracePt t="106888" x="5810250" y="4146550"/>
          <p14:tracePt t="106896" x="5834063" y="4171950"/>
          <p14:tracePt t="106904" x="5834063" y="4183063"/>
          <p14:tracePt t="106944" x="5786438" y="4243388"/>
          <p14:tracePt t="106952" x="5773738" y="4243388"/>
          <p14:tracePt t="106961" x="5738813" y="4256088"/>
          <p14:tracePt t="106969" x="5713413" y="4279900"/>
          <p14:tracePt t="106977" x="5653088" y="4292600"/>
          <p14:tracePt t="106987" x="5629275" y="4292600"/>
          <p14:tracePt t="106991" x="5618163" y="4292600"/>
          <p14:tracePt t="107000" x="5592763" y="4292600"/>
          <p14:tracePt t="107007" x="5557838" y="4292600"/>
          <p14:tracePt t="107031" x="5508625" y="4292600"/>
          <p14:tracePt t="107113" x="5497513" y="4292600"/>
          <p14:tracePt t="107121" x="5461000" y="4279900"/>
          <p14:tracePt t="107129" x="5448300" y="4232275"/>
          <p14:tracePt t="107162" x="5448300" y="4219575"/>
          <p14:tracePt t="107170" x="5448300" y="4195763"/>
          <p14:tracePt t="107189" x="5448300" y="4183063"/>
          <p14:tracePt t="107205" x="5472113" y="4159250"/>
          <p14:tracePt t="107208" x="5497513" y="4122738"/>
          <p14:tracePt t="107216" x="5545138" y="4098925"/>
          <p14:tracePt t="107224" x="5605463" y="4086225"/>
          <p14:tracePt t="107232" x="5678488" y="4086225"/>
          <p14:tracePt t="107240" x="5726113" y="4086225"/>
          <p14:tracePt t="107248" x="5857875" y="4086225"/>
          <p14:tracePt t="107256" x="5883275" y="4086225"/>
          <p14:tracePt t="107263" x="5894388" y="4086225"/>
          <p14:tracePt t="107279" x="5907088" y="4086225"/>
          <p14:tracePt t="107337" x="5918200" y="4086225"/>
          <p14:tracePt t="107369" x="5930900" y="4086225"/>
          <p14:tracePt t="107443" x="5894388" y="4086225"/>
          <p14:tracePt t="107449" x="5834063" y="4086225"/>
          <p14:tracePt t="107457" x="5702300" y="4062413"/>
          <p14:tracePt t="107466" x="5592763" y="4062413"/>
          <p14:tracePt t="107473" x="5532438" y="4038600"/>
          <p14:tracePt t="107480" x="5424488" y="4038600"/>
          <p14:tracePt t="107488" x="5400675" y="4002088"/>
          <p14:tracePt t="107496" x="5316538" y="3954463"/>
          <p14:tracePt t="107504" x="5267325" y="3930650"/>
          <p14:tracePt t="107512" x="5256213" y="3906838"/>
          <p14:tracePt t="107520" x="5256213" y="3894138"/>
          <p14:tracePt t="107560" x="5256213" y="3881438"/>
          <p14:tracePt t="107570" x="5256213" y="3857625"/>
          <p14:tracePt t="107586" x="5280025" y="3810000"/>
          <p14:tracePt t="107593" x="5280025" y="3797300"/>
          <p14:tracePt t="107600" x="5303838" y="3786188"/>
          <p14:tracePt t="107608" x="5376863" y="3760788"/>
          <p14:tracePt t="107616" x="5461000" y="3725863"/>
          <p14:tracePt t="107624" x="5508625" y="3676650"/>
          <p14:tracePt t="107631" x="5568950" y="3652838"/>
          <p14:tracePt t="107639" x="5629275" y="3616325"/>
          <p14:tracePt t="107647" x="5702300" y="3568700"/>
          <p14:tracePt t="107655" x="5713413" y="3544888"/>
          <p14:tracePt t="107663" x="5738813" y="3495675"/>
          <p14:tracePt t="107671" x="5822950" y="3460750"/>
          <p14:tracePt t="107679" x="5883275" y="3448050"/>
          <p14:tracePt t="107687" x="5991225" y="3448050"/>
          <p14:tracePt t="107695" x="6015038" y="3448050"/>
          <p14:tracePt t="107703" x="6051550" y="3448050"/>
          <p14:tracePt t="107719" x="6135688" y="3471863"/>
          <p14:tracePt t="107728" x="6232525" y="3568700"/>
          <p14:tracePt t="107735" x="6269038" y="3616325"/>
          <p14:tracePt t="107743" x="6316663" y="3629025"/>
          <p14:tracePt t="107752" x="6364288" y="3676650"/>
          <p14:tracePt t="107759" x="6376988" y="3713163"/>
          <p14:tracePt t="107768" x="6376988" y="3736975"/>
          <p14:tracePt t="107775" x="6376988" y="3786188"/>
          <p14:tracePt t="107792" x="6376988" y="3810000"/>
          <p14:tracePt t="107807" x="6376988" y="3821113"/>
          <p14:tracePt t="107833" x="6376988" y="3833813"/>
          <p14:tracePt t="107848" x="6364288" y="3833813"/>
          <p14:tracePt t="107864" x="6353175" y="3833813"/>
          <p14:tracePt t="107872" x="6329363" y="3857625"/>
          <p14:tracePt t="107880" x="6232525" y="3857625"/>
          <p14:tracePt t="107888" x="6183313" y="3870325"/>
          <p14:tracePt t="107896" x="6159500" y="3870325"/>
          <p14:tracePt t="107904" x="6148388" y="3870325"/>
          <p14:tracePt t="107912" x="6099175" y="3870325"/>
          <p14:tracePt t="107928" x="6088063" y="3870325"/>
          <p14:tracePt t="108353" x="6088063" y="3857625"/>
          <p14:tracePt t="108392" x="6183313" y="3857625"/>
          <p14:tracePt t="109106" x="6196013" y="3833813"/>
          <p14:tracePt t="109121" x="6196013" y="3821113"/>
          <p14:tracePt t="109129" x="6196013" y="3810000"/>
          <p14:tracePt t="109136" x="6196013" y="3786188"/>
          <p14:tracePt t="109289" x="6172200" y="3773488"/>
          <p14:tracePt t="109297" x="6051550" y="3773488"/>
          <p14:tracePt t="109306" x="5991225" y="3773488"/>
          <p14:tracePt t="109313" x="5894388" y="3821113"/>
          <p14:tracePt t="109321" x="5857875" y="3846513"/>
          <p14:tracePt t="109330" x="5797550" y="3894138"/>
          <p14:tracePt t="109336" x="5786438" y="3917950"/>
          <p14:tracePt t="109344" x="5678488" y="4002088"/>
          <p14:tracePt t="109354" x="5592763" y="4038600"/>
          <p14:tracePt t="109360" x="5497513" y="4086225"/>
          <p14:tracePt t="109399" x="5376863" y="4195763"/>
          <p14:tracePt t="109409" x="5292725" y="4243388"/>
          <p14:tracePt t="109417" x="5122863" y="4303713"/>
          <p14:tracePt t="109424" x="5075238" y="4303713"/>
          <p14:tracePt t="109432" x="5038725" y="4316413"/>
          <p14:tracePt t="109439" x="5002213" y="4316413"/>
          <p14:tracePt t="109464" x="4991100" y="4316413"/>
          <p14:tracePt t="109472" x="4954588" y="4316413"/>
          <p14:tracePt t="109479" x="4954588" y="4364038"/>
          <p14:tracePt t="109488" x="4918075" y="4376738"/>
          <p14:tracePt t="109504" x="4918075" y="4400550"/>
          <p14:tracePt t="109512" x="4918075" y="4437063"/>
          <p14:tracePt t="109520" x="4918075" y="4448175"/>
          <p14:tracePt t="109528" x="4918075" y="4471988"/>
          <p14:tracePt t="109552" x="4918075" y="4532313"/>
          <p14:tracePt t="109560" x="4857750" y="4532313"/>
          <p14:tracePt t="109570" x="4846638" y="4497388"/>
          <p14:tracePt t="109586" x="4833938" y="4497388"/>
          <p14:tracePt t="109592" x="4797425" y="4532313"/>
          <p14:tracePt t="109600" x="4786313" y="4532313"/>
          <p14:tracePt t="109616" x="4725988" y="4605338"/>
          <p14:tracePt t="109624" x="4616450" y="4652963"/>
          <p14:tracePt t="109632" x="4592638" y="4689475"/>
          <p14:tracePt t="109640" x="4581525" y="4713288"/>
          <p14:tracePt t="109648" x="4568825" y="4725988"/>
          <p14:tracePt t="109656" x="4556125" y="4738688"/>
          <p14:tracePt t="109664" x="4556125" y="4762500"/>
          <p14:tracePt t="109712" x="4556125" y="4799013"/>
          <p14:tracePt t="109728" x="4545013" y="4810125"/>
          <p14:tracePt t="109849" x="4532313" y="4822825"/>
          <p14:tracePt t="109857" x="4521200" y="4833938"/>
          <p14:tracePt t="109945" x="4508500" y="4833938"/>
          <p14:tracePt t="110385" x="4495800" y="4833938"/>
          <p14:tracePt t="110402" x="4484688" y="4833938"/>
          <p14:tracePt t="110433" x="4460875" y="4833938"/>
          <p14:tracePt t="111641" x="4435475" y="4833938"/>
          <p14:tracePt t="111649" x="4435475" y="4846638"/>
          <p14:tracePt t="111657" x="4411663" y="4857750"/>
          <p14:tracePt t="111817" x="4387850" y="4870450"/>
          <p14:tracePt t="111857" x="4375150" y="4870450"/>
          <p14:tracePt t="111865" x="4340225" y="4870450"/>
          <p14:tracePt t="111882" x="4327525" y="4883150"/>
          <p14:tracePt t="111888" x="4314825" y="4894263"/>
          <p14:tracePt t="111896" x="4314825" y="4906963"/>
          <p14:tracePt t="111904" x="4303713" y="4906963"/>
          <p14:tracePt t="111912" x="4279900" y="4906963"/>
          <p14:tracePt t="111919" x="4243388" y="4906963"/>
          <p14:tracePt t="111928" x="4206875" y="4906963"/>
          <p14:tracePt t="111936" x="4195763" y="4906963"/>
          <p14:tracePt t="111944" x="4183063" y="4906963"/>
          <p14:tracePt t="112033" x="4146550" y="4906963"/>
          <p14:tracePt t="112041" x="4135438" y="4906963"/>
          <p14:tracePt t="112049" x="4110038" y="4918075"/>
          <p14:tracePt t="112057" x="4110038" y="4967288"/>
          <p14:tracePt t="112064" x="4098925" y="4967288"/>
          <p14:tracePt t="112072" x="4098925" y="4978400"/>
          <p14:tracePt t="112088" x="4062413" y="5014913"/>
          <p14:tracePt t="112513" x="4049713" y="5014913"/>
          <p14:tracePt t="112522" x="4049713" y="5003800"/>
          <p14:tracePt t="112546" x="4075113" y="5003800"/>
          <p14:tracePt t="112560" x="4086225" y="4991100"/>
          <p14:tracePt t="112569" x="4183063" y="4991100"/>
          <p14:tracePt t="112576" x="4195763" y="4967288"/>
          <p14:tracePt t="112586" x="4256088" y="4954588"/>
          <p14:tracePt t="112592" x="4291013" y="4943475"/>
          <p14:tracePt t="112632" x="4303713" y="4930775"/>
          <p14:tracePt t="113121" x="4303713" y="4954588"/>
          <p14:tracePt t="113129" x="4314825" y="4954588"/>
          <p14:tracePt t="113137" x="4364038" y="4978400"/>
          <p14:tracePt t="113145" x="4471988" y="5027613"/>
          <p14:tracePt t="113163" x="4471988" y="5038725"/>
          <p14:tracePt t="113170" x="4495800" y="5111750"/>
          <p14:tracePt t="113178" x="4495800" y="5099050"/>
          <p14:tracePt t="113185" x="4495800" y="5075238"/>
          <p14:tracePt t="113192" x="4495800" y="5051425"/>
          <p14:tracePt t="113489" x="4521200" y="5051425"/>
          <p14:tracePt t="113497" x="4532313" y="5051425"/>
          <p14:tracePt t="113513" x="4556125" y="5038725"/>
          <p14:tracePt t="113521" x="4568825" y="5027613"/>
          <p14:tracePt t="113529" x="4581525" y="4991100"/>
          <p14:tracePt t="113537" x="4605338" y="4978400"/>
          <p14:tracePt t="113544" x="4641850" y="4954588"/>
          <p14:tracePt t="113553" x="4676775" y="4906963"/>
          <p14:tracePt t="113560" x="4737100" y="4822825"/>
          <p14:tracePt t="113569" x="4821238" y="4786313"/>
          <p14:tracePt t="113576" x="4967288" y="4725988"/>
          <p14:tracePt t="113585" x="5075238" y="4641850"/>
          <p14:tracePt t="113592" x="5159375" y="4605338"/>
          <p14:tracePt t="113600" x="5232400" y="4557713"/>
          <p14:tracePt t="113608" x="5267325" y="4545013"/>
          <p14:tracePt t="113616" x="5280025" y="4532313"/>
          <p14:tracePt t="113737" x="5232400" y="4532313"/>
          <p14:tracePt t="113746" x="5146675" y="4532313"/>
          <p14:tracePt t="113753" x="5135563" y="4532313"/>
          <p14:tracePt t="113761" x="5099050" y="4545013"/>
          <p14:tracePt t="113777" x="5038725" y="4568825"/>
          <p14:tracePt t="113787" x="4954588" y="4581525"/>
          <p14:tracePt t="113793" x="4918075" y="4581525"/>
          <p14:tracePt t="113803" x="4894263" y="4592638"/>
          <p14:tracePt t="113809" x="4881563" y="4592638"/>
          <p14:tracePt t="113826" x="4857750" y="4568825"/>
          <p14:tracePt t="113834" x="4857750" y="4557713"/>
          <p14:tracePt t="113841" x="4821238" y="4508500"/>
          <p14:tracePt t="113856" x="4810125" y="4508500"/>
          <p14:tracePt t="113864" x="4725988" y="4521200"/>
          <p14:tracePt t="113872" x="4700588" y="4521200"/>
          <p14:tracePt t="113880" x="4652963" y="4521200"/>
          <p14:tracePt t="113888" x="4641850" y="4532313"/>
          <p14:tracePt t="113896" x="4629150" y="4532313"/>
          <p14:tracePt t="113903" x="4616450" y="4545013"/>
          <p14:tracePt t="113912" x="4605338" y="4557713"/>
          <p14:tracePt t="115129" x="4676775" y="4557713"/>
          <p14:tracePt t="115137" x="4737100" y="4508500"/>
          <p14:tracePt t="115145" x="4786313" y="4460875"/>
          <p14:tracePt t="115152" x="4870450" y="4400550"/>
          <p14:tracePt t="115175" x="4881563" y="4400550"/>
          <p14:tracePt t="115184" x="4991100" y="4364038"/>
          <p14:tracePt t="115192" x="5086350" y="4303713"/>
          <p14:tracePt t="115200" x="5183188" y="4206875"/>
          <p14:tracePt t="115208" x="5316538" y="4135438"/>
          <p14:tracePt t="115215" x="5376863" y="4111625"/>
          <p14:tracePt t="115225" x="5424488" y="4098925"/>
          <p14:tracePt t="115371" x="5448300" y="4086225"/>
          <p14:tracePt t="115377" x="5508625" y="4062413"/>
          <p14:tracePt t="115387" x="5508625" y="4051300"/>
          <p14:tracePt t="115408" x="5641975" y="4014788"/>
          <p14:tracePt t="115417" x="5846763" y="4014788"/>
          <p14:tracePt t="115423" x="6038850" y="3906838"/>
          <p14:tracePt t="115431" x="6256338" y="3846513"/>
          <p14:tracePt t="115439" x="6389688" y="3773488"/>
          <p14:tracePt t="115447" x="6534150" y="3725863"/>
          <p14:tracePt t="115456" x="6605588" y="3713163"/>
          <p14:tracePt t="115463" x="6750050" y="3629025"/>
          <p14:tracePt t="115472" x="6799263" y="3568700"/>
          <p14:tracePt t="115479" x="6907213" y="3532188"/>
          <p14:tracePt t="115487" x="6919913" y="3521075"/>
          <p14:tracePt t="115495" x="6954838" y="3508375"/>
          <p14:tracePt t="115503" x="7004050" y="3471863"/>
          <p14:tracePt t="115527" x="7004050" y="3448050"/>
          <p14:tracePt t="115641" x="7015163" y="3448050"/>
          <p14:tracePt t="115650" x="7027863" y="3460750"/>
          <p14:tracePt t="115793" x="7027863" y="3471863"/>
          <p14:tracePt t="115809" x="7027863" y="3484563"/>
          <p14:tracePt t="115826" x="7027863" y="3495675"/>
          <p14:tracePt t="115833" x="7027863" y="3508375"/>
          <p14:tracePt t="115849" x="7027863" y="3532188"/>
          <p14:tracePt t="115880" x="7027863" y="3544888"/>
          <p14:tracePt t="115961" x="7027863" y="3616325"/>
          <p14:tracePt t="115969" x="7027863" y="3725863"/>
          <p14:tracePt t="115977" x="7027863" y="3846513"/>
          <p14:tracePt t="115987" x="7027863" y="3954463"/>
          <p14:tracePt t="115992" x="7027863" y="3978275"/>
          <p14:tracePt t="116000" x="7027863" y="4002088"/>
          <p14:tracePt t="116121" x="6991350" y="4051300"/>
          <p14:tracePt t="116137" x="6991350" y="4075113"/>
          <p14:tracePt t="116146" x="6943725" y="4135438"/>
          <p14:tracePt t="116154" x="6931025" y="4146550"/>
          <p14:tracePt t="116162" x="6931025" y="4159250"/>
          <p14:tracePt t="116177" x="6883400" y="4159250"/>
          <p14:tracePt t="116184" x="6870700" y="4159250"/>
          <p14:tracePt t="116192" x="6870700" y="4146550"/>
          <p14:tracePt t="116200" x="6823075" y="4135438"/>
          <p14:tracePt t="116216" x="6799263" y="4111625"/>
          <p14:tracePt t="116232" x="6786563" y="4111625"/>
          <p14:tracePt t="116241" x="6726238" y="4111625"/>
          <p14:tracePt t="116280" x="6702425" y="4111625"/>
          <p14:tracePt t="116288" x="6689725" y="4111625"/>
          <p14:tracePt t="116296" x="6557963" y="4075113"/>
          <p14:tracePt t="116312" x="6437313" y="4002088"/>
          <p14:tracePt t="116320" x="6413500" y="3990975"/>
          <p14:tracePt t="116327" x="6364288" y="3967163"/>
          <p14:tracePt t="116335" x="6292850" y="3967163"/>
          <p14:tracePt t="116343" x="6208713" y="3954463"/>
          <p14:tracePt t="116351" x="6196013" y="3941763"/>
          <p14:tracePt t="116368" x="6159500" y="3941763"/>
          <p14:tracePt t="116375" x="6148388" y="3930650"/>
          <p14:tracePt t="116384" x="6148388" y="3917950"/>
          <p14:tracePt t="116439" x="6135688" y="3917950"/>
          <p14:tracePt t="116447" x="6038850" y="3917950"/>
          <p14:tracePt t="116456" x="5943600" y="3870325"/>
          <p14:tracePt t="116471" x="5930900" y="3857625"/>
          <p14:tracePt t="116488" x="5930900" y="3810000"/>
          <p14:tracePt t="116497" x="5918200" y="3810000"/>
          <p14:tracePt t="116761" x="5943600" y="3773488"/>
          <p14:tracePt t="116770" x="5967413" y="3736975"/>
          <p14:tracePt t="116777" x="5991225" y="3725863"/>
          <p14:tracePt t="116802" x="6015038" y="3700463"/>
          <p14:tracePt t="116809" x="6099175" y="3700463"/>
          <p14:tracePt t="116816" x="6111875" y="3676650"/>
          <p14:tracePt t="116824" x="6111875" y="3652838"/>
          <p14:tracePt t="116832" x="6124575" y="3605213"/>
          <p14:tracePt t="116848" x="6135688" y="3592513"/>
          <p14:tracePt t="116985" x="6148388" y="3568700"/>
          <p14:tracePt t="116994" x="6159500" y="3556000"/>
          <p14:tracePt t="117017" x="6172200" y="3521075"/>
          <p14:tracePt t="117024" x="6183313" y="3521075"/>
          <p14:tracePt t="117048" x="6196013" y="3508375"/>
          <p14:tracePt t="117056" x="6208713" y="3484563"/>
          <p14:tracePt t="117072" x="6208713" y="3471863"/>
          <p14:tracePt t="117079" x="6208713" y="3424238"/>
          <p14:tracePt t="117088" x="6208713" y="3411538"/>
          <p14:tracePt t="117120" x="6232525" y="3363913"/>
          <p14:tracePt t="117136" x="6232525" y="3340100"/>
          <p14:tracePt t="117144" x="6232525" y="3314700"/>
          <p14:tracePt t="117152" x="6232525" y="3303588"/>
          <p14:tracePt t="117160" x="6232525" y="3290888"/>
          <p14:tracePt t="117184" x="6232525" y="3279775"/>
          <p14:tracePt t="117216" x="6232525" y="3243263"/>
          <p14:tracePt t="117224" x="6232525" y="3230563"/>
          <p14:tracePt t="117256" x="6256338" y="3206750"/>
          <p14:tracePt t="117297" x="6269038" y="3206750"/>
          <p14:tracePt t="117336" x="6303963" y="3182938"/>
          <p14:tracePt t="117344" x="6376988" y="3182938"/>
          <p14:tracePt t="117355" x="6413500" y="3182938"/>
          <p14:tracePt t="117370" x="6510338" y="3182938"/>
          <p14:tracePt t="117377" x="6569075" y="3194050"/>
          <p14:tracePt t="117385" x="6618288" y="3194050"/>
          <p14:tracePt t="117392" x="6642100" y="3194050"/>
          <p14:tracePt t="117400" x="6665913" y="3194050"/>
          <p14:tracePt t="117408" x="6715125" y="3194050"/>
          <p14:tracePt t="117416" x="6775450" y="3194050"/>
          <p14:tracePt t="117424" x="6810375" y="3194050"/>
          <p14:tracePt t="117432" x="6846888" y="3194050"/>
          <p14:tracePt t="117456" x="6907213" y="3194050"/>
          <p14:tracePt t="117464" x="6919913" y="3194050"/>
          <p14:tracePt t="117472" x="6931025" y="3194050"/>
          <p14:tracePt t="117480" x="6943725" y="3194050"/>
          <p14:tracePt t="117488" x="6954838" y="3194050"/>
          <p14:tracePt t="117689" x="6967538" y="3243263"/>
          <p14:tracePt t="117698" x="6943725" y="3340100"/>
          <p14:tracePt t="117707" x="6943725" y="3424238"/>
          <p14:tracePt t="117714" x="6943725" y="3532188"/>
          <p14:tracePt t="117721" x="6943725" y="3605213"/>
          <p14:tracePt t="117729" x="6919913" y="3713163"/>
          <p14:tracePt t="117736" x="6919913" y="3760788"/>
          <p14:tracePt t="117745" x="6907213" y="3833813"/>
          <p14:tracePt t="117753" x="6931025" y="3894138"/>
          <p14:tracePt t="117760" x="6931025" y="3930650"/>
          <p14:tracePt t="117776" x="6919913" y="3941763"/>
          <p14:tracePt t="118073" x="6846888" y="3978275"/>
          <p14:tracePt t="118081" x="6786563" y="3978275"/>
          <p14:tracePt t="118090" x="6750050" y="3978275"/>
          <p14:tracePt t="118108" x="6738938" y="4002088"/>
          <p14:tracePt t="118128" x="6726238" y="4002088"/>
          <p14:tracePt t="118144" x="6678613" y="4002088"/>
          <p14:tracePt t="118168" x="6665913" y="4002088"/>
          <p14:tracePt t="118185" x="6618288" y="4002088"/>
          <p14:tracePt t="118192" x="6545263" y="4002088"/>
          <p14:tracePt t="118208" x="6534150" y="4002088"/>
          <p14:tracePt t="118223" x="6521450" y="4002088"/>
          <p14:tracePt t="118232" x="6497638" y="3978275"/>
          <p14:tracePt t="118239" x="6473825" y="3978275"/>
          <p14:tracePt t="118247" x="6389688" y="3967163"/>
          <p14:tracePt t="118255" x="6329363" y="3967163"/>
          <p14:tracePt t="118263" x="6316663" y="3967163"/>
          <p14:tracePt t="118272" x="6269038" y="3954463"/>
          <p14:tracePt t="118295" x="6243638" y="3954463"/>
          <p14:tracePt t="118303" x="6232525" y="3941763"/>
          <p14:tracePt t="118336" x="6219825" y="3941763"/>
          <p14:tracePt t="118345" x="6159500" y="3941763"/>
          <p14:tracePt t="118354" x="6111875" y="3917950"/>
          <p14:tracePt t="118361" x="6099175" y="3917950"/>
          <p14:tracePt t="118369" x="6088063" y="3917950"/>
          <p14:tracePt t="118376" x="6075363" y="3917950"/>
          <p14:tracePt t="118400" x="6064250" y="3917950"/>
          <p14:tracePt t="118625" x="6051550" y="3906838"/>
          <p14:tracePt t="118633" x="6051550" y="3894138"/>
          <p14:tracePt t="118642" x="6051550" y="3870325"/>
          <p14:tracePt t="118649" x="6051550" y="3857625"/>
          <p14:tracePt t="118672" x="6051550" y="3786188"/>
          <p14:tracePt t="118680" x="6038850" y="3773488"/>
          <p14:tracePt t="118688" x="6015038" y="3749675"/>
          <p14:tracePt t="118696" x="6015038" y="3725863"/>
          <p14:tracePt t="118704" x="6015038" y="3700463"/>
          <p14:tracePt t="118712" x="6015038" y="3652838"/>
          <p14:tracePt t="118719" x="6015038" y="3640138"/>
          <p14:tracePt t="118728" x="6015038" y="3605213"/>
          <p14:tracePt t="118735" x="6015038" y="3544888"/>
          <p14:tracePt t="118744" x="6015038" y="3521075"/>
          <p14:tracePt t="118752" x="6015038" y="3435350"/>
          <p14:tracePt t="118760" x="6015038" y="3424238"/>
          <p14:tracePt t="118776" x="6015038" y="3400425"/>
          <p14:tracePt t="118786" x="6015038" y="3375025"/>
          <p14:tracePt t="118792" x="6015038" y="3340100"/>
          <p14:tracePt t="118808" x="6015038" y="3314700"/>
          <p14:tracePt t="118857" x="6015038" y="3303588"/>
          <p14:tracePt t="119009" x="6015038" y="3290888"/>
          <p14:tracePt t="119017" x="6111875" y="3290888"/>
          <p14:tracePt t="119027" x="6280150" y="3340100"/>
          <p14:tracePt t="119033" x="6316663" y="3340100"/>
          <p14:tracePt t="119042" x="6484938" y="3375025"/>
          <p14:tracePt t="119049" x="6665913" y="3435350"/>
          <p14:tracePt t="119056" x="6823075" y="3435350"/>
          <p14:tracePt t="119065" x="6859588" y="3448050"/>
          <p14:tracePt t="119080" x="6907213" y="3448050"/>
          <p14:tracePt t="119088" x="6943725" y="3448050"/>
          <p14:tracePt t="119096" x="6954838" y="3448050"/>
          <p14:tracePt t="119152" x="6967538" y="3448050"/>
          <p14:tracePt t="119161" x="6991350" y="3448050"/>
          <p14:tracePt t="119178" x="7040563" y="3460750"/>
          <p14:tracePt t="119433" x="7051675" y="3471863"/>
          <p14:tracePt t="119441" x="7051675" y="3484563"/>
          <p14:tracePt t="119449" x="7051675" y="3495675"/>
          <p14:tracePt t="119458" x="7051675" y="3508375"/>
          <p14:tracePt t="119488" x="7051675" y="3521075"/>
          <p14:tracePt t="120633" x="7027863" y="3579813"/>
          <p14:tracePt t="120641" x="6943725" y="3760788"/>
          <p14:tracePt t="120649" x="6883400" y="4002088"/>
          <p14:tracePt t="120658" x="6823075" y="4232275"/>
          <p14:tracePt t="120665" x="6786563" y="4292600"/>
          <p14:tracePt t="120673" x="6702425" y="4460875"/>
          <p14:tracePt t="120681" x="6654800" y="4581525"/>
          <p14:tracePt t="120688" x="6654800" y="4652963"/>
          <p14:tracePt t="120696" x="6618288" y="4678363"/>
          <p14:tracePt t="120704" x="6534150" y="4738688"/>
          <p14:tracePt t="120712" x="6510338" y="4762500"/>
          <p14:tracePt t="120720" x="6484938" y="4762500"/>
          <p14:tracePt t="120727" x="6389688" y="4762500"/>
          <p14:tracePt t="120736" x="6256338" y="4762500"/>
          <p14:tracePt t="120744" x="6219825" y="4810125"/>
          <p14:tracePt t="120752" x="6172200" y="4810125"/>
          <p14:tracePt t="120760" x="6135688" y="4822825"/>
          <p14:tracePt t="120776" x="6111875" y="4822825"/>
          <p14:tracePt t="120786" x="5978525" y="4857750"/>
          <p14:tracePt t="120792" x="5773738" y="4894263"/>
          <p14:tracePt t="120800" x="5581650" y="5003800"/>
          <p14:tracePt t="120809" x="5557838" y="5038725"/>
          <p14:tracePt t="120817" x="5557838" y="5087938"/>
          <p14:tracePt t="120824" x="5508625" y="5111750"/>
          <p14:tracePt t="120840" x="5508625" y="5124450"/>
          <p14:tracePt t="120848" x="5497513" y="5148263"/>
          <p14:tracePt t="120856" x="5461000" y="5159375"/>
          <p14:tracePt t="120864" x="5387975" y="5232400"/>
          <p14:tracePt t="120872" x="5364163" y="5256213"/>
          <p14:tracePt t="120880" x="5340350" y="5303838"/>
          <p14:tracePt t="120888" x="5303838" y="5329238"/>
          <p14:tracePt t="120896" x="5303838" y="5364163"/>
          <p14:tracePt t="120936" x="5303838" y="5376863"/>
          <p14:tracePt t="121025" x="5292725" y="5376863"/>
          <p14:tracePt t="121033" x="5280025" y="5376863"/>
          <p14:tracePt t="121059" x="5243513" y="5364163"/>
          <p14:tracePt t="121065" x="5207000" y="5353050"/>
          <p14:tracePt t="121073" x="5183188" y="5340350"/>
          <p14:tracePt t="121096" x="5159375" y="5280025"/>
          <p14:tracePt t="121103" x="5075238" y="5280025"/>
          <p14:tracePt t="121111" x="4918075" y="5280025"/>
          <p14:tracePt t="121119" x="4749800" y="5172075"/>
          <p14:tracePt t="121127" x="4616450" y="5148263"/>
          <p14:tracePt t="121135" x="4521200" y="5099050"/>
          <p14:tracePt t="121143" x="4495800" y="5099050"/>
          <p14:tracePt t="121152" x="4460875" y="5087938"/>
          <p14:tracePt t="121159" x="4448175" y="5075238"/>
          <p14:tracePt t="121192" x="4448175" y="5038725"/>
          <p14:tracePt t="121224" x="4375150" y="4954588"/>
          <p14:tracePt t="121232" x="4364038" y="4943475"/>
          <p14:tracePt t="121240" x="4340225" y="4906963"/>
          <p14:tracePt t="121248" x="4243388" y="4870450"/>
          <p14:tracePt t="121256" x="4195763" y="4833938"/>
          <p14:tracePt t="121264" x="4195763" y="4822825"/>
          <p14:tracePt t="121272" x="4159250" y="4799013"/>
          <p14:tracePt t="121953" x="4159250" y="4786313"/>
          <p14:tracePt t="121961" x="4170363" y="4786313"/>
          <p14:tracePt t="121977" x="4183063" y="4786313"/>
          <p14:tracePt t="121993" x="4206875" y="4786313"/>
          <p14:tracePt t="122083" x="4230688" y="4786313"/>
          <p14:tracePt t="122104" x="4327525" y="4786313"/>
          <p14:tracePt t="122121" x="4340225" y="4786313"/>
          <p14:tracePt t="122128" x="4364038" y="4786313"/>
          <p14:tracePt t="122136" x="4400550" y="4786313"/>
          <p14:tracePt t="122144" x="4411663" y="4786313"/>
          <p14:tracePt t="122152" x="4424363" y="4786313"/>
          <p14:tracePt t="122199" x="4435475" y="4786313"/>
          <p14:tracePt t="122216" x="4460875" y="4810125"/>
          <p14:tracePt t="122241" x="4495800" y="4833938"/>
          <p14:tracePt t="122256" x="4521200" y="4833938"/>
          <p14:tracePt t="122266" x="4532313" y="4833938"/>
          <p14:tracePt t="122281" x="4545013" y="4833938"/>
          <p14:tracePt t="122304" x="4616450" y="4833938"/>
          <p14:tracePt t="122312" x="4676775" y="4833938"/>
          <p14:tracePt t="122320" x="4713288" y="4833938"/>
          <p14:tracePt t="122327" x="4749800" y="4833938"/>
          <p14:tracePt t="122384" x="4760913" y="4833938"/>
          <p14:tracePt t="122393" x="4760913" y="4822825"/>
          <p14:tracePt t="122545" x="4760913" y="4833938"/>
          <p14:tracePt t="122554" x="4760913" y="4799013"/>
          <p14:tracePt t="122561" x="4760913" y="4738688"/>
          <p14:tracePt t="122570" x="4629150" y="4702175"/>
          <p14:tracePt t="122577" x="4508500" y="4618038"/>
          <p14:tracePt t="122594" x="4495800" y="4605338"/>
          <p14:tracePt t="122601" x="4471988" y="4605338"/>
          <p14:tracePt t="122608" x="4435475" y="4605338"/>
          <p14:tracePt t="122857" x="4435475" y="4618038"/>
          <p14:tracePt t="122865" x="4471988" y="4652963"/>
          <p14:tracePt t="122873" x="4484688" y="4652963"/>
          <p14:tracePt t="122882" x="4545013" y="4665663"/>
          <p14:tracePt t="122889" x="4592638" y="4665663"/>
          <p14:tracePt t="122898" x="4605338" y="4665663"/>
          <p14:tracePt t="122904" x="4616450" y="4665663"/>
          <p14:tracePt t="122912" x="4641850" y="4665663"/>
          <p14:tracePt t="122952" x="4641850" y="4678363"/>
          <p14:tracePt t="122985" x="4641850" y="4702175"/>
          <p14:tracePt t="122993" x="4641850" y="4725988"/>
          <p14:tracePt t="123001" x="4689475" y="4738688"/>
          <p14:tracePt t="123009" x="4700588" y="4749800"/>
          <p14:tracePt t="123041" x="4689475" y="4762500"/>
          <p14:tracePt t="123049" x="4689475" y="4773613"/>
          <p14:tracePt t="123068" x="4689475" y="4786313"/>
          <p14:tracePt t="123073" x="4689475" y="4822825"/>
          <p14:tracePt t="123081" x="4689475" y="4833938"/>
          <p14:tracePt t="123088" x="4689475" y="4870450"/>
          <p14:tracePt t="123104" x="4689475" y="4883150"/>
          <p14:tracePt t="123154" x="4676775" y="4883150"/>
          <p14:tracePt t="123169" x="4665663" y="4883150"/>
          <p14:tracePt t="123177" x="4652963" y="4883150"/>
          <p14:tracePt t="123187" x="4641850" y="4894263"/>
          <p14:tracePt t="123193" x="4616450" y="4906963"/>
          <p14:tracePt t="123216" x="4605338" y="4918075"/>
          <p14:tracePt t="123330" x="4605338" y="4930775"/>
          <p14:tracePt t="123337" x="4605338" y="4991100"/>
          <p14:tracePt t="123345" x="4616450" y="5014913"/>
          <p14:tracePt t="123355" x="4641850" y="5051425"/>
          <p14:tracePt t="123361" x="4641850" y="5099050"/>
          <p14:tracePt t="123408" x="4652963" y="5099050"/>
          <p14:tracePt t="123441" x="4665663" y="5099050"/>
          <p14:tracePt t="123465" x="4665663" y="5087938"/>
          <p14:tracePt t="123489" x="4689475" y="5064125"/>
          <p14:tracePt t="123497" x="4700588" y="5051425"/>
          <p14:tracePt t="123504" x="4725988" y="5051425"/>
          <p14:tracePt t="123513" x="4749800" y="5038725"/>
          <p14:tracePt t="123520" x="4773613" y="5014913"/>
          <p14:tracePt t="123528" x="4810125" y="4991100"/>
          <p14:tracePt t="123537" x="4821238" y="4967288"/>
          <p14:tracePt t="123553" x="4821238" y="4954588"/>
          <p14:tracePt t="123650" x="4821238" y="4943475"/>
          <p14:tracePt t="123969" x="4870450" y="4930775"/>
          <p14:tracePt t="123977" x="4894263" y="4930775"/>
          <p14:tracePt t="123986" x="4991100" y="4930775"/>
          <p14:tracePt t="123993" x="5014913" y="4930775"/>
          <p14:tracePt t="124008" x="5038725" y="4930775"/>
          <p14:tracePt t="124064" x="5062538" y="4943475"/>
          <p14:tracePt t="124072" x="5146675" y="4943475"/>
          <p14:tracePt t="124081" x="5267325" y="4943475"/>
          <p14:tracePt t="124091" x="5327650" y="4943475"/>
          <p14:tracePt t="124098" x="5484813" y="4943475"/>
          <p14:tracePt t="124105" x="5618163" y="4943475"/>
          <p14:tracePt t="124113" x="5678488" y="4943475"/>
          <p14:tracePt t="124122" x="5738813" y="4943475"/>
          <p14:tracePt t="124128" x="5857875" y="4943475"/>
          <p14:tracePt t="124137" x="5930900" y="4943475"/>
          <p14:tracePt t="124144" x="6099175" y="4918075"/>
          <p14:tracePt t="124153" x="6148388" y="4918075"/>
          <p14:tracePt t="124160" x="6232525" y="4918075"/>
          <p14:tracePt t="124169" x="6269038" y="4918075"/>
          <p14:tracePt t="124176" x="6292850" y="4918075"/>
          <p14:tracePt t="124186" x="6340475" y="4943475"/>
          <p14:tracePt t="124192" x="6437313" y="4967288"/>
          <p14:tracePt t="124200" x="6569075" y="4991100"/>
          <p14:tracePt t="124208" x="6618288" y="4954588"/>
          <p14:tracePt t="124216" x="6750050" y="4954588"/>
          <p14:tracePt t="124224" x="6775450" y="4954588"/>
          <p14:tracePt t="124263" x="6870700" y="4954588"/>
          <p14:tracePt t="124272" x="6883400" y="4943475"/>
          <p14:tracePt t="124281" x="6931025" y="4918075"/>
          <p14:tracePt t="124290" x="6954838" y="4894263"/>
          <p14:tracePt t="124296" x="6991350" y="4883150"/>
          <p14:tracePt t="124307" x="7064375" y="4870450"/>
          <p14:tracePt t="124312" x="7088188" y="4870450"/>
          <p14:tracePt t="124321" x="7100888" y="4870450"/>
          <p14:tracePt t="124344" x="7100888" y="4857750"/>
          <p14:tracePt t="124360" x="7088188" y="4846638"/>
          <p14:tracePt t="124481" x="7088188" y="4833938"/>
          <p14:tracePt t="124497" x="7088188" y="4810125"/>
          <p14:tracePt t="124508" x="7088188" y="4762500"/>
          <p14:tracePt t="124514" x="7075488" y="4762500"/>
          <p14:tracePt t="124523" x="7051675" y="4725988"/>
          <p14:tracePt t="124528" x="7051675" y="4689475"/>
          <p14:tracePt t="124536" x="7040563" y="4678363"/>
          <p14:tracePt t="124543" x="7015163" y="4641850"/>
          <p14:tracePt t="124551" x="6991350" y="4581525"/>
          <p14:tracePt t="124559" x="6991350" y="4532313"/>
          <p14:tracePt t="124568" x="6967538" y="4508500"/>
          <p14:tracePt t="124575" x="6943725" y="4484688"/>
          <p14:tracePt t="124584" x="6919913" y="4437063"/>
          <p14:tracePt t="124591" x="6919913" y="4411663"/>
          <p14:tracePt t="124607" x="6907213" y="4376738"/>
          <p14:tracePt t="124615" x="6896100" y="4327525"/>
          <p14:tracePt t="124631" x="6896100" y="4303713"/>
          <p14:tracePt t="124641" x="6883400" y="4292600"/>
          <p14:tracePt t="124648" x="6883400" y="4279900"/>
          <p14:tracePt t="124664" x="6870700" y="4279900"/>
          <p14:tracePt t="124672" x="6859588" y="4267200"/>
          <p14:tracePt t="124755" x="6846888" y="4267200"/>
          <p14:tracePt t="124761" x="6835775" y="4267200"/>
          <p14:tracePt t="124778" x="6799263" y="4267200"/>
          <p14:tracePt t="124786" x="6762750" y="4267200"/>
          <p14:tracePt t="124796" x="6702425" y="4267200"/>
          <p14:tracePt t="124803" x="6642100" y="4267200"/>
          <p14:tracePt t="124809" x="6569075" y="4267200"/>
          <p14:tracePt t="124817" x="6461125" y="4267200"/>
          <p14:tracePt t="124824" x="6329363" y="4267200"/>
          <p14:tracePt t="124832" x="6292850" y="4267200"/>
          <p14:tracePt t="124840" x="6172200" y="4267200"/>
          <p14:tracePt t="124848" x="6038850" y="4267200"/>
          <p14:tracePt t="124856" x="5978525" y="4232275"/>
          <p14:tracePt t="124864" x="5870575" y="4206875"/>
          <p14:tracePt t="124872" x="5689600" y="4219575"/>
          <p14:tracePt t="124880" x="5665788" y="4219575"/>
          <p14:tracePt t="124888" x="5618163" y="4206875"/>
          <p14:tracePt t="124896" x="5437188" y="4232275"/>
          <p14:tracePt t="124904" x="5411788" y="4219575"/>
          <p14:tracePt t="124912" x="5267325" y="4195763"/>
          <p14:tracePt t="124920" x="5159375" y="4195763"/>
          <p14:tracePt t="124928" x="5099050" y="4195763"/>
          <p14:tracePt t="124936" x="5075238" y="4195763"/>
          <p14:tracePt t="124944" x="5038725" y="4195763"/>
          <p14:tracePt t="124953" x="5027613" y="4195763"/>
          <p14:tracePt t="124960" x="5014913" y="4206875"/>
          <p14:tracePt t="124970" x="5002213" y="4206875"/>
          <p14:tracePt t="125257" x="5027613" y="4219575"/>
          <p14:tracePt t="125265" x="5027613" y="4232275"/>
          <p14:tracePt t="125273" x="5038725" y="4292600"/>
          <p14:tracePt t="125281" x="5075238" y="4327525"/>
          <p14:tracePt t="125290" x="5075238" y="4411663"/>
          <p14:tracePt t="125296" x="5062538" y="4568825"/>
          <p14:tracePt t="125304" x="5062538" y="4641850"/>
          <p14:tracePt t="125320" x="5111750" y="4738688"/>
          <p14:tracePt t="125328" x="5111750" y="4786313"/>
          <p14:tracePt t="125336" x="5099050" y="4894263"/>
          <p14:tracePt t="125352" x="5099050" y="4906963"/>
          <p14:tracePt t="125360" x="5099050" y="4930775"/>
          <p14:tracePt t="125376" x="5099050" y="4954588"/>
          <p14:tracePt t="125385" x="5099050" y="4967288"/>
          <p14:tracePt t="125650" x="5146675" y="4967288"/>
          <p14:tracePt t="125657" x="5146675" y="4978400"/>
          <p14:tracePt t="125665" x="5280025" y="4978400"/>
          <p14:tracePt t="125673" x="5340350" y="4967288"/>
          <p14:tracePt t="125689" x="5411788" y="4967288"/>
          <p14:tracePt t="125696" x="5521325" y="4930775"/>
          <p14:tracePt t="125705" x="5521325" y="4918075"/>
          <p14:tracePt t="125712" x="5557838" y="4906963"/>
          <p14:tracePt t="125721" x="5641975" y="4906963"/>
          <p14:tracePt t="125743" x="5846763" y="4918075"/>
          <p14:tracePt t="125755" x="5894388" y="4930775"/>
          <p14:tracePt t="125771" x="5930900" y="4930775"/>
          <p14:tracePt t="125776" x="5991225" y="4943475"/>
          <p14:tracePt t="125786" x="6003925" y="4943475"/>
          <p14:tracePt t="125985" x="6015038" y="4943475"/>
          <p14:tracePt t="125993" x="6027738" y="4930775"/>
          <p14:tracePt t="126006" x="6064250" y="4930775"/>
          <p14:tracePt t="126025" x="6124575" y="4930775"/>
          <p14:tracePt t="126032" x="6135688" y="4930775"/>
          <p14:tracePt t="126072" x="6208713" y="4918075"/>
          <p14:tracePt t="126082" x="6269038" y="4918075"/>
          <p14:tracePt t="126091" x="6303963" y="4906963"/>
          <p14:tracePt t="126097" x="6473825" y="4870450"/>
          <p14:tracePt t="126105" x="6510338" y="4846638"/>
          <p14:tracePt t="126113" x="6594475" y="4846638"/>
          <p14:tracePt t="126136" x="6594475" y="4833938"/>
          <p14:tracePt t="126151" x="6618288" y="4810125"/>
          <p14:tracePt t="126183" x="6618288" y="4786313"/>
          <p14:tracePt t="126191" x="6654800" y="4786313"/>
          <p14:tracePt t="126200" x="6726238" y="4786313"/>
          <p14:tracePt t="126207" x="6750050" y="4799013"/>
          <p14:tracePt t="126215" x="6835775" y="4786313"/>
          <p14:tracePt t="126247" x="6846888" y="4786313"/>
          <p14:tracePt t="126385" x="6846888" y="4749800"/>
          <p14:tracePt t="126393" x="6846888" y="4702175"/>
          <p14:tracePt t="126405" x="6846888" y="4678363"/>
          <p14:tracePt t="126409" x="6846888" y="4665663"/>
          <p14:tracePt t="126416" x="6846888" y="4629150"/>
          <p14:tracePt t="126432" x="6846888" y="4605338"/>
          <p14:tracePt t="126441" x="6846888" y="4545013"/>
          <p14:tracePt t="126448" x="6835775" y="4508500"/>
          <p14:tracePt t="126456" x="6823075" y="4508500"/>
          <p14:tracePt t="126487" x="6823075" y="4484688"/>
          <p14:tracePt t="126512" x="6810375" y="4484688"/>
          <p14:tracePt t="126520" x="6799263" y="4484688"/>
          <p14:tracePt t="126673" x="6810375" y="4484688"/>
          <p14:tracePt t="126681" x="6775450" y="4471988"/>
          <p14:tracePt t="126689" x="6715125" y="4471988"/>
          <p14:tracePt t="126705" x="6618288" y="4471988"/>
          <p14:tracePt t="126713" x="6545263" y="4471988"/>
          <p14:tracePt t="126720" x="6376988" y="4364038"/>
          <p14:tracePt t="126728" x="6243638" y="4376738"/>
          <p14:tracePt t="126736" x="6111875" y="4364038"/>
          <p14:tracePt t="126744" x="6088063" y="4340225"/>
          <p14:tracePt t="126753" x="5907088" y="4316413"/>
          <p14:tracePt t="126760" x="5738813" y="4279900"/>
          <p14:tracePt t="126769" x="5713413" y="4279900"/>
          <p14:tracePt t="126776" x="5653088" y="4267200"/>
          <p14:tracePt t="126786" x="5472113" y="4267200"/>
          <p14:tracePt t="126793" x="5387975" y="4195763"/>
          <p14:tracePt t="126800" x="5376863" y="4195763"/>
          <p14:tracePt t="126808" x="5267325" y="4171950"/>
          <p14:tracePt t="126816" x="5207000" y="4171950"/>
          <p14:tracePt t="126824" x="5075238" y="4122738"/>
          <p14:tracePt t="126832" x="5038725" y="4122738"/>
          <p14:tracePt t="126840" x="4967288" y="4122738"/>
          <p14:tracePt t="126848" x="4918075" y="4122738"/>
          <p14:tracePt t="126856" x="4870450" y="4122738"/>
          <p14:tracePt t="126864" x="4821238" y="4122738"/>
          <p14:tracePt t="126872" x="4786313" y="4135438"/>
          <p14:tracePt t="126880" x="4773613" y="4135438"/>
          <p14:tracePt t="126888" x="4760913" y="4135438"/>
          <p14:tracePt t="127121" x="4786313" y="4146550"/>
          <p14:tracePt t="127129" x="4846638" y="4171950"/>
          <p14:tracePt t="127137" x="4857750" y="4171950"/>
          <p14:tracePt t="127145" x="4870450" y="4171950"/>
          <p14:tracePt t="127160" x="4954588" y="4206875"/>
          <p14:tracePt t="127176" x="4991100" y="4232275"/>
          <p14:tracePt t="127185" x="5062538" y="4279900"/>
          <p14:tracePt t="127192" x="5075238" y="4303713"/>
          <p14:tracePt t="127200" x="5099050" y="4352925"/>
          <p14:tracePt t="127209" x="5111750" y="4400550"/>
          <p14:tracePt t="127216" x="5135563" y="4448175"/>
          <p14:tracePt t="127224" x="5159375" y="4497388"/>
          <p14:tracePt t="127232" x="5159375" y="4557713"/>
          <p14:tracePt t="127240" x="5159375" y="4618038"/>
          <p14:tracePt t="127247" x="5159375" y="4665663"/>
          <p14:tracePt t="127256" x="5159375" y="4689475"/>
          <p14:tracePt t="127264" x="5159375" y="4749800"/>
          <p14:tracePt t="127272" x="5159375" y="4762500"/>
          <p14:tracePt t="127280" x="5159375" y="4833938"/>
          <p14:tracePt t="127288" x="5159375" y="4846638"/>
          <p14:tracePt t="131817" x="5146675" y="4846638"/>
          <p14:tracePt t="131825" x="5146675" y="4857750"/>
          <p14:tracePt t="131833" x="5075238" y="4833938"/>
          <p14:tracePt t="131840" x="5038725" y="4857750"/>
          <p14:tracePt t="131848" x="4991100" y="4918075"/>
          <p14:tracePt t="131856" x="4810125" y="4943475"/>
          <p14:tracePt t="131864" x="4760913" y="4943475"/>
          <p14:tracePt t="131921" x="4737100" y="4930775"/>
          <p14:tracePt t="131929" x="4725988" y="4967288"/>
          <p14:tracePt t="131938" x="4605338" y="5014913"/>
          <p14:tracePt t="131947" x="4471988" y="5014913"/>
          <p14:tracePt t="131954" x="4340225" y="5014913"/>
          <p14:tracePt t="131961" x="4159250" y="5064125"/>
          <p14:tracePt t="131970" x="4110038" y="5064125"/>
          <p14:tracePt t="131977" x="4075113" y="5064125"/>
          <p14:tracePt t="131989" x="3978275" y="5038725"/>
          <p14:tracePt t="131992" x="3917950" y="5027613"/>
          <p14:tracePt t="132000" x="3870325" y="5027613"/>
          <p14:tracePt t="132008" x="3833813" y="5027613"/>
          <p14:tracePt t="132016" x="3821113" y="5027613"/>
          <p14:tracePt t="132024" x="3810000" y="5027613"/>
          <p14:tracePt t="132040" x="3797300" y="5027613"/>
          <p14:tracePt t="132064" x="3784600" y="5027613"/>
          <p14:tracePt t="132088" x="3736975" y="5027613"/>
          <p14:tracePt t="132096" x="3713163" y="4978400"/>
          <p14:tracePt t="132169" x="3700463" y="4978400"/>
          <p14:tracePt t="132177" x="3676650" y="4954588"/>
          <p14:tracePt t="132193" x="3640138" y="4930775"/>
          <p14:tracePt t="132200" x="3603625" y="4906963"/>
          <p14:tracePt t="132209" x="3592513" y="4894263"/>
          <p14:tracePt t="132216" x="3532188" y="4833938"/>
          <p14:tracePt t="132240" x="3519488" y="4833938"/>
          <p14:tracePt t="132248" x="3495675" y="4833938"/>
          <p14:tracePt t="132264" x="3484563" y="4833938"/>
          <p14:tracePt t="132280" x="3471863" y="4833938"/>
          <p14:tracePt t="132353" x="3448050" y="4846638"/>
          <p14:tracePt t="132385" x="3411538" y="4870450"/>
          <p14:tracePt t="132417" x="3351213" y="4870450"/>
          <p14:tracePt t="135103" x="3375025" y="4870450"/>
          <p14:tracePt t="135111" x="3543300" y="4930775"/>
          <p14:tracePt t="135119" x="3713163" y="4991100"/>
          <p14:tracePt t="135127" x="3713163" y="5027613"/>
          <p14:tracePt t="135136" x="3954463" y="5027613"/>
          <p14:tracePt t="135143" x="4230688" y="5027613"/>
          <p14:tracePt t="135152" x="4592638" y="5003800"/>
          <p14:tracePt t="135159" x="5437188" y="4930775"/>
          <p14:tracePt t="135168" x="5557838" y="4978400"/>
          <p14:tracePt t="135175" x="5978525" y="4978400"/>
          <p14:tracePt t="135184" x="6534150" y="4930775"/>
          <p14:tracePt t="135191" x="6594475" y="4906963"/>
          <p14:tracePt t="135207" x="6605588" y="4943475"/>
          <p14:tracePt t="135215" x="6665913" y="4918075"/>
          <p14:tracePt t="135223" x="6665913" y="4857750"/>
          <p14:tracePt t="135239" x="6678613" y="4883150"/>
          <p14:tracePt t="135272" x="6689725" y="4883150"/>
          <p14:tracePt t="135288" x="6702425" y="4870450"/>
          <p14:tracePt t="135296" x="6715125" y="4870450"/>
          <p14:tracePt t="135304" x="6726238" y="4857750"/>
          <p14:tracePt t="135312" x="6726238" y="4846638"/>
          <p14:tracePt t="135465" x="6738938" y="4822825"/>
          <p14:tracePt t="135577" x="6726238" y="4822825"/>
          <p14:tracePt t="135588" x="6715125" y="4822825"/>
          <p14:tracePt t="135602" x="6702425" y="4833938"/>
          <p14:tracePt t="135664" x="6689725" y="4833938"/>
          <p14:tracePt t="135697" x="6678613" y="4833938"/>
          <p14:tracePt t="135937" x="6665913" y="4833938"/>
          <p14:tracePt t="135961" x="6654800" y="4833938"/>
          <p14:tracePt t="135970" x="6654800" y="4810125"/>
          <p14:tracePt t="135978" x="6629400" y="4738688"/>
          <p14:tracePt t="135985" x="6605588" y="4641850"/>
          <p14:tracePt t="136016" x="6605588" y="4629150"/>
          <p14:tracePt t="136329" x="6618288" y="4618038"/>
          <p14:tracePt t="136337" x="6605588" y="4605338"/>
          <p14:tracePt t="136354" x="6605588" y="4581525"/>
          <p14:tracePt t="136400" x="6605588" y="4568825"/>
          <p14:tracePt t="137809" x="6605588" y="4605338"/>
          <p14:tracePt t="137881" x="6605588" y="4641850"/>
          <p14:tracePt t="137897" x="6605588" y="4665663"/>
          <p14:tracePt t="137905" x="6605588" y="4725988"/>
          <p14:tracePt t="137913" x="6581775" y="4810125"/>
          <p14:tracePt t="137921" x="6581775" y="4883150"/>
          <p14:tracePt t="137928" x="6594475" y="4967288"/>
          <p14:tracePt t="137936" x="6581775" y="4991100"/>
          <p14:tracePt t="139513" x="6534150" y="4991100"/>
          <p14:tracePt t="139523" x="6450013" y="5038725"/>
          <p14:tracePt t="139529" x="6340475" y="5148263"/>
          <p14:tracePt t="139537" x="6148388" y="5245100"/>
          <p14:tracePt t="139545" x="5870575" y="5245100"/>
          <p14:tracePt t="139554" x="5653088" y="5376863"/>
          <p14:tracePt t="139561" x="5508625" y="5497513"/>
          <p14:tracePt t="139570" x="5387975" y="5581650"/>
          <p14:tracePt t="139576" x="5376863" y="5594350"/>
          <p14:tracePt t="139584" x="5327650" y="5630863"/>
          <p14:tracePt t="139592" x="5327650" y="5678488"/>
          <p14:tracePt t="139600" x="5353050" y="5702300"/>
          <p14:tracePt t="139607" x="5340350" y="5726113"/>
          <p14:tracePt t="139615" x="5340350" y="5786438"/>
          <p14:tracePt t="139623" x="5316538" y="5786438"/>
          <p14:tracePt t="139639" x="5303838" y="5799138"/>
          <p14:tracePt t="139656" x="5232400" y="5835650"/>
          <p14:tracePt t="139663" x="5232400" y="5846763"/>
          <p14:tracePt t="139671" x="5232400" y="5859463"/>
          <p14:tracePt t="139679" x="5172075" y="5919788"/>
          <p14:tracePt t="139689" x="5122863" y="6003925"/>
          <p14:tracePt t="139696" x="5027613" y="6040438"/>
          <p14:tracePt t="139704" x="5014913" y="6076950"/>
          <p14:tracePt t="139720" x="5014913" y="6100763"/>
          <p14:tracePt t="139728" x="5014913" y="6172200"/>
          <p14:tracePt t="139784" x="5014913" y="6184900"/>
          <p14:tracePt t="139793" x="4978400" y="6292850"/>
          <p14:tracePt t="139803" x="4967288" y="6316663"/>
          <p14:tracePt t="139809" x="4930775" y="6376988"/>
          <p14:tracePt t="139818" x="4906963" y="6413500"/>
          <p14:tracePt t="139824" x="4894263" y="6450013"/>
          <p14:tracePt t="139832" x="4894263" y="6510338"/>
          <p14:tracePt t="139840" x="4881563" y="6521450"/>
          <p14:tracePt t="139848" x="4870450" y="6557963"/>
          <p14:tracePt t="139856" x="4833938" y="6581775"/>
          <p14:tracePt t="139864" x="4821238" y="6594475"/>
          <p14:tracePt t="139872" x="4786313" y="6630988"/>
          <p14:tracePt t="139880" x="4749800" y="6642100"/>
          <p14:tracePt t="139888" x="4725988" y="6642100"/>
          <p14:tracePt t="139896" x="4641850" y="6667500"/>
          <p14:tracePt t="139904" x="4616450" y="6667500"/>
          <p14:tracePt t="139912" x="4605338" y="6678613"/>
          <p14:tracePt t="139920" x="4592638" y="6678613"/>
          <p14:tracePt t="139928" x="4568825" y="6678613"/>
          <p14:tracePt t="139944" x="4556125" y="6678613"/>
          <p14:tracePt t="139960" x="4545013" y="6678613"/>
          <p14:tracePt t="139993" x="4532313" y="6678613"/>
          <p14:tracePt t="140001" x="4448175" y="6678613"/>
          <p14:tracePt t="140009" x="4387850" y="6678613"/>
          <p14:tracePt t="140025" x="4375150" y="6678613"/>
          <p14:tracePt t="140033" x="4364038" y="6702425"/>
          <p14:tracePt t="140049" x="4364038" y="6691313"/>
          <p14:tracePt t="140067" x="4364038" y="6678613"/>
          <p14:tracePt t="140145" x="4364038" y="6667500"/>
          <p14:tracePt t="140169" x="4364038" y="6654800"/>
          <p14:tracePt t="140849" x="4400550" y="6630988"/>
          <p14:tracePt t="140857" x="4435475" y="6581775"/>
          <p14:tracePt t="140865" x="4448175" y="6581775"/>
          <p14:tracePt t="140882" x="4448175" y="6594475"/>
          <p14:tracePt t="140889" x="4448175" y="6581775"/>
          <p14:tracePt t="140896" x="4471988" y="6557963"/>
          <p14:tracePt t="140904" x="4581525" y="6462713"/>
          <p14:tracePt t="140912" x="4700588" y="6365875"/>
          <p14:tracePt t="140920" x="4760913" y="6365875"/>
          <p14:tracePt t="140928" x="4810125" y="6353175"/>
          <p14:tracePt t="140936" x="4833938" y="6329363"/>
          <p14:tracePt t="140944" x="4918075" y="6245225"/>
          <p14:tracePt t="140960" x="5002213" y="6184900"/>
          <p14:tracePt t="140969" x="5062538" y="6172200"/>
          <p14:tracePt t="140976" x="5172075" y="6161088"/>
          <p14:tracePt t="140986" x="5232400" y="6135688"/>
          <p14:tracePt t="140992" x="5232400" y="6064250"/>
          <p14:tracePt t="141000" x="5232400" y="6088063"/>
          <p14:tracePt t="141009" x="5243513" y="6088063"/>
          <p14:tracePt t="141016" x="5256213" y="6088063"/>
          <p14:tracePt t="141024" x="5256213" y="6076950"/>
          <p14:tracePt t="141064" x="5256213" y="6051550"/>
          <p14:tracePt t="141072" x="5267325" y="6051550"/>
          <p14:tracePt t="141080" x="5292725" y="6051550"/>
          <p14:tracePt t="141088" x="5303838" y="6051550"/>
          <p14:tracePt t="141104" x="5303838" y="6040438"/>
          <p14:tracePt t="141152" x="5316538" y="6016625"/>
          <p14:tracePt t="141160" x="5327650" y="6016625"/>
          <p14:tracePt t="141176" x="5364163" y="6003925"/>
          <p14:tracePt t="141184" x="5376863" y="5956300"/>
          <p14:tracePt t="141192" x="5376863" y="5943600"/>
          <p14:tracePt t="141200" x="5411788" y="5919788"/>
          <p14:tracePt t="141207" x="5461000" y="5883275"/>
          <p14:tracePt t="141215" x="5472113" y="5883275"/>
          <p14:tracePt t="141223" x="5497513" y="5859463"/>
          <p14:tracePt t="141231" x="5508625" y="5810250"/>
          <p14:tracePt t="141239" x="5521325" y="5810250"/>
          <p14:tracePt t="141304" x="5545138" y="5810250"/>
          <p14:tracePt t="141321" x="5581650" y="5775325"/>
          <p14:tracePt t="141329" x="5641975" y="5762625"/>
          <p14:tracePt t="141337" x="5665788" y="5738813"/>
          <p14:tracePt t="141344" x="5689600" y="5689600"/>
          <p14:tracePt t="141352" x="5678488" y="5665788"/>
          <p14:tracePt t="141360" x="5678488" y="5654675"/>
          <p14:tracePt t="141370" x="5689600" y="5605463"/>
          <p14:tracePt t="141376" x="5702300" y="5605463"/>
          <p14:tracePt t="141392" x="5749925" y="5605463"/>
          <p14:tracePt t="141400" x="5797550" y="5557838"/>
          <p14:tracePt t="141408" x="5797550" y="5545138"/>
          <p14:tracePt t="141416" x="5822950" y="5510213"/>
          <p14:tracePt t="141425" x="5834063" y="5484813"/>
          <p14:tracePt t="141432" x="5857875" y="5449888"/>
          <p14:tracePt t="141440" x="5894388" y="5413375"/>
          <p14:tracePt t="141448" x="5918200" y="5364163"/>
          <p14:tracePt t="141456" x="5930900" y="5329238"/>
          <p14:tracePt t="141464" x="5991225" y="5280025"/>
          <p14:tracePt t="141472" x="6003925" y="5256213"/>
          <p14:tracePt t="141480" x="6038850" y="5208588"/>
          <p14:tracePt t="141488" x="6051550" y="5195888"/>
          <p14:tracePt t="141496" x="6075363" y="5172075"/>
          <p14:tracePt t="141503" x="6111875" y="5148263"/>
          <p14:tracePt t="141913" x="6099175" y="5172075"/>
          <p14:tracePt t="141921" x="6038850" y="5172075"/>
          <p14:tracePt t="141938" x="6015038" y="5172075"/>
          <p14:tracePt t="141945" x="6015038" y="5184775"/>
          <p14:tracePt t="141952" x="6015038" y="5208588"/>
          <p14:tracePt t="141960" x="5991225" y="5208588"/>
          <p14:tracePt t="141976" x="5943600" y="5195888"/>
          <p14:tracePt t="141986" x="5930900" y="5195888"/>
          <p14:tracePt t="142008" x="5918200" y="5195888"/>
          <p14:tracePt t="142016" x="5894388" y="5195888"/>
          <p14:tracePt t="142033" x="5870575" y="5195888"/>
          <p14:tracePt t="142040" x="5797550" y="5195888"/>
          <p14:tracePt t="142048" x="5689600" y="5195888"/>
          <p14:tracePt t="142056" x="5592763" y="5195888"/>
          <p14:tracePt t="142064" x="5532438" y="5195888"/>
          <p14:tracePt t="142072" x="5448300" y="5195888"/>
          <p14:tracePt t="142080" x="5376863" y="5195888"/>
          <p14:tracePt t="142096" x="5376863" y="5172075"/>
          <p14:tracePt t="142104" x="5364163" y="5172075"/>
          <p14:tracePt t="142201" x="5353050" y="5172075"/>
          <p14:tracePt t="142209" x="5316538" y="5159375"/>
          <p14:tracePt t="142217" x="5303838" y="5159375"/>
          <p14:tracePt t="142233" x="5280025" y="5184775"/>
          <p14:tracePt t="142265" x="5280025" y="5195888"/>
          <p14:tracePt t="142291" x="5303838" y="5232400"/>
          <p14:tracePt t="142297" x="5327650" y="5245100"/>
          <p14:tracePt t="142529" x="5327650" y="5232400"/>
          <p14:tracePt t="142545" x="5327650" y="5208588"/>
          <p14:tracePt t="142555" x="5327650" y="5195888"/>
          <p14:tracePt t="142569" x="5340350" y="5172075"/>
          <p14:tracePt t="142576" x="5364163" y="5148263"/>
          <p14:tracePt t="142585" x="5376863" y="5135563"/>
          <p14:tracePt t="142592" x="5376863" y="5111750"/>
          <p14:tracePt t="142600" x="5376863" y="5099050"/>
          <p14:tracePt t="142607" x="5376863" y="5051425"/>
          <p14:tracePt t="142615" x="5448300" y="4967288"/>
          <p14:tracePt t="142623" x="5448300" y="4894263"/>
          <p14:tracePt t="142631" x="5448300" y="4810125"/>
          <p14:tracePt t="142639" x="5484813" y="4678363"/>
          <p14:tracePt t="142655" x="5497513" y="4618038"/>
          <p14:tracePt t="142663" x="5497513" y="4557713"/>
          <p14:tracePt t="142673" x="5497513" y="4545013"/>
          <p14:tracePt t="142680" x="5532438" y="4471988"/>
          <p14:tracePt t="142688" x="5532438" y="4460875"/>
          <p14:tracePt t="142696" x="5532438" y="4424363"/>
          <p14:tracePt t="142704" x="5557838" y="4327525"/>
          <p14:tracePt t="142719" x="5557838" y="4303713"/>
          <p14:tracePt t="142735" x="5545138" y="4303713"/>
          <p14:tracePt t="142784" x="5545138" y="4292600"/>
          <p14:tracePt t="143065" x="5532438" y="4267200"/>
          <p14:tracePt t="143073" x="5532438" y="4256088"/>
          <p14:tracePt t="143105" x="5532438" y="4243388"/>
          <p14:tracePt t="143265" x="5545138" y="4243388"/>
          <p14:tracePt t="143273" x="5581650" y="4243388"/>
          <p14:tracePt t="143290" x="5581650" y="4256088"/>
          <p14:tracePt t="143320" x="5581650" y="4267200"/>
          <p14:tracePt t="143336" x="5581650" y="4292600"/>
          <p14:tracePt t="143344" x="5618163" y="4292600"/>
          <p14:tracePt t="143360" x="5713413" y="4292600"/>
          <p14:tracePt t="143369" x="5870575" y="4292600"/>
          <p14:tracePt t="143376" x="5894388" y="4327525"/>
          <p14:tracePt t="143392" x="5954713" y="4340225"/>
          <p14:tracePt t="143400" x="6015038" y="4376738"/>
          <p14:tracePt t="143408" x="6027738" y="4387850"/>
          <p14:tracePt t="143810" x="6027738" y="4400550"/>
          <p14:tracePt t="143833" x="6027738" y="4411663"/>
          <p14:tracePt t="143842" x="6038850" y="4521200"/>
          <p14:tracePt t="143849" x="6075363" y="4652963"/>
          <p14:tracePt t="143857" x="6075363" y="4738688"/>
          <p14:tracePt t="143864" x="6075363" y="4762500"/>
          <p14:tracePt t="143872" x="6088063" y="4773613"/>
          <p14:tracePt t="143880" x="6088063" y="4833938"/>
          <p14:tracePt t="143888" x="6088063" y="4894263"/>
          <p14:tracePt t="143896" x="6064250" y="5003800"/>
          <p14:tracePt t="143904" x="6015038" y="5064125"/>
          <p14:tracePt t="143912" x="5954713" y="5208588"/>
          <p14:tracePt t="143920" x="5943600" y="5268913"/>
          <p14:tracePt t="143935" x="5943600" y="5292725"/>
          <p14:tracePt t="143943" x="5943600" y="5316538"/>
          <p14:tracePt t="143952" x="5943600" y="5353050"/>
          <p14:tracePt t="144905" x="5943600" y="5303838"/>
          <p14:tracePt t="145137" x="5943600" y="5292725"/>
          <p14:tracePt t="145154" x="5943600" y="5245100"/>
          <p14:tracePt t="145162" x="5894388" y="5219700"/>
          <p14:tracePt t="145169" x="5846763" y="5219700"/>
          <p14:tracePt t="145176" x="5726113" y="5219700"/>
          <p14:tracePt t="145185" x="5618163" y="5195888"/>
          <p14:tracePt t="145192" x="5592763" y="5195888"/>
          <p14:tracePt t="145200" x="5592763" y="5172075"/>
          <p14:tracePt t="145208" x="5568950" y="5159375"/>
          <p14:tracePt t="145215" x="5521325" y="5124450"/>
          <p14:tracePt t="145223" x="5484813" y="5087938"/>
          <p14:tracePt t="145231" x="5424488" y="5087938"/>
          <p14:tracePt t="145240" x="5376863" y="5099050"/>
          <p14:tracePt t="145247" x="5303838" y="5099050"/>
          <p14:tracePt t="145256" x="5327650" y="5099050"/>
          <p14:tracePt t="145263" x="5303838" y="5051425"/>
          <p14:tracePt t="145287" x="5219700" y="5051425"/>
          <p14:tracePt t="145295" x="5159375" y="5051425"/>
          <p14:tracePt t="145449" x="5195888" y="5051425"/>
          <p14:tracePt t="146889" x="5207000" y="5051425"/>
          <p14:tracePt t="146897" x="5207000" y="5087938"/>
          <p14:tracePt t="146905" x="5195888" y="5099050"/>
          <p14:tracePt t="146913" x="5183188" y="5111750"/>
          <p14:tracePt t="147001" x="5183188" y="5135563"/>
          <p14:tracePt t="147009" x="5172075" y="5159375"/>
          <p14:tracePt t="147017" x="5159375" y="5245100"/>
          <p14:tracePt t="147026" x="5099050" y="5353050"/>
          <p14:tracePt t="147033" x="5099050" y="5510213"/>
          <p14:tracePt t="147041" x="5062538" y="5570538"/>
          <p14:tracePt t="147049" x="5038725" y="5605463"/>
          <p14:tracePt t="147056" x="5027613" y="5618163"/>
          <p14:tracePt t="147064" x="4967288" y="5665788"/>
          <p14:tracePt t="147072" x="4967288" y="5715000"/>
          <p14:tracePt t="147079" x="5014913" y="5859463"/>
          <p14:tracePt t="147087" x="5027613" y="5919788"/>
          <p14:tracePt t="147103" x="5027613" y="5930900"/>
          <p14:tracePt t="147136" x="5027613" y="5991225"/>
          <p14:tracePt t="147143" x="5027613" y="6040438"/>
          <p14:tracePt t="147152" x="5027613" y="6088063"/>
          <p14:tracePt t="147159" x="5027613" y="6100763"/>
          <p14:tracePt t="147168" x="5027613" y="6172200"/>
          <p14:tracePt t="147175" x="5027613" y="6196013"/>
          <p14:tracePt t="147185" x="5027613" y="6208713"/>
          <p14:tracePt t="147191" x="5027613" y="6221413"/>
          <p14:tracePt t="147199" x="5014913" y="6292850"/>
          <p14:tracePt t="147207" x="4978400" y="6316663"/>
          <p14:tracePt t="147215" x="4978400" y="6376988"/>
          <p14:tracePt t="147226" x="4941888" y="6402388"/>
          <p14:tracePt t="147232" x="4918075" y="6413500"/>
          <p14:tracePt t="147241" x="4894263" y="6497638"/>
          <p14:tracePt t="147256" x="4881563" y="6534150"/>
          <p14:tracePt t="147272" x="4857750" y="6581775"/>
          <p14:tracePt t="147288" x="4846638" y="6594475"/>
          <p14:tracePt t="147296" x="4821238" y="6607175"/>
          <p14:tracePt t="147304" x="4797425" y="6618288"/>
          <p14:tracePt t="147328" x="4786313" y="6630988"/>
          <p14:tracePt t="147344" x="4786313" y="6642100"/>
          <p14:tracePt t="147384" x="4749800" y="6667500"/>
          <p14:tracePt t="147392" x="4737100" y="6678613"/>
          <p14:tracePt t="147400" x="4725988" y="6667500"/>
          <p14:tracePt t="147416" x="4713288" y="6667500"/>
          <p14:tracePt t="147625" x="4700588" y="6667500"/>
          <p14:tracePt t="147641" x="4689475" y="6667500"/>
          <p14:tracePt t="147649" x="4676775" y="6667500"/>
          <p14:tracePt t="147657" x="4665663" y="6667500"/>
          <p14:tracePt t="147688" x="4629150" y="6654800"/>
          <p14:tracePt t="147696" x="4616450" y="6654800"/>
          <p14:tracePt t="147704" x="4581525" y="6654800"/>
          <p14:tracePt t="147711" x="4532313" y="6667500"/>
          <p14:tracePt t="147719" x="4495800" y="6667500"/>
          <p14:tracePt t="147727" x="4448175" y="6667500"/>
          <p14:tracePt t="147777" x="4448175" y="6691313"/>
          <p14:tracePt t="147802" x="4435475" y="6691313"/>
          <p14:tracePt t="147809" x="4327525" y="6715125"/>
          <p14:tracePt t="147817" x="4267200" y="6738938"/>
          <p14:tracePt t="147832" x="4195763" y="6715125"/>
          <p14:tracePt t="147840" x="4146550" y="6715125"/>
          <p14:tracePt t="147848" x="4146550" y="6727825"/>
          <p14:tracePt t="147897" x="4135438" y="6738938"/>
          <p14:tracePt t="147905" x="4110038" y="6738938"/>
          <p14:tracePt t="147913" x="4098925" y="6751638"/>
          <p14:tracePt t="147921" x="4049713" y="6762750"/>
          <p14:tracePt t="147929" x="4038600" y="6762750"/>
          <p14:tracePt t="148169" x="4038600" y="6738938"/>
          <p14:tracePt t="148217" x="4062413" y="6762750"/>
          <p14:tracePt t="148225" x="4098925" y="6762750"/>
          <p14:tracePt t="148233" x="4062413" y="6727825"/>
          <p14:tracePt t="148242" x="4049713" y="6702425"/>
          <p14:tracePt t="148250" x="4098925" y="6702425"/>
          <p14:tracePt t="148259" x="4195763" y="6738938"/>
          <p14:tracePt t="148265" x="4219575" y="6738938"/>
          <p14:tracePt t="148272" x="4219575" y="6775450"/>
          <p14:tracePt t="148280" x="4230688" y="6775450"/>
          <p14:tracePt t="148288" x="4291013" y="6762750"/>
          <p14:tracePt t="148296" x="4400550" y="6788150"/>
          <p14:tracePt t="148304" x="4592638" y="6896100"/>
          <p14:tracePt t="148312" x="4629150" y="6932613"/>
          <p14:tracePt t="148320" x="4821238" y="6908800"/>
          <p14:tracePt t="148328" x="4906963" y="6883400"/>
          <p14:tracePt t="148336" x="4978400" y="6883400"/>
          <p14:tracePt t="148345" x="5038725" y="6859588"/>
          <p14:tracePt t="148353" x="5099050" y="6859588"/>
          <p14:tracePt t="148393" x="5111750" y="6859588"/>
          <p14:tracePt t="148401" x="5207000" y="6896100"/>
          <p14:tracePt t="148427" x="5256213" y="6883400"/>
          <p14:tracePt t="148443" x="5353050" y="6859588"/>
          <p14:tracePt t="148450" x="5387975" y="6883400"/>
          <p14:tracePt t="148488" x="5400675" y="6883400"/>
          <p14:tracePt t="148496" x="5411788" y="6896100"/>
          <p14:tracePt t="148535" x="5437188" y="6908800"/>
          <p14:tracePt t="148545" x="5437188" y="6896100"/>
          <p14:tracePt t="148553" x="5448300" y="6848475"/>
          <p14:tracePt t="148570" x="5472113" y="6835775"/>
          <p14:tracePt t="148576" x="5532438" y="6835775"/>
          <p14:tracePt t="148585" x="5618163" y="6835775"/>
          <p14:tracePt t="148592" x="5629275" y="6919913"/>
          <p14:tracePt t="148600" x="5678488" y="6896100"/>
          <p14:tracePt t="148616" x="5678488" y="6883400"/>
          <p14:tracePt t="148625" x="5665788" y="6883400"/>
          <p14:tracePt t="148921" x="5618163" y="6872288"/>
          <p14:tracePt t="148937" x="5592763" y="6872288"/>
          <p14:tracePt t="148946" x="5545138" y="6872288"/>
          <p14:tracePt t="148954" x="5532438" y="6872288"/>
          <p14:tracePt t="148961" x="5461000" y="6896100"/>
          <p14:tracePt t="148970" x="5387975" y="6896100"/>
          <p14:tracePt t="148976" x="5327650" y="6896100"/>
          <p14:tracePt t="148986" x="5303838" y="6896100"/>
          <p14:tracePt t="148992" x="5256213" y="6896100"/>
          <p14:tracePt t="149008" x="5280025" y="6896100"/>
          <p14:tracePt t="149016" x="5172075" y="6896100"/>
          <p14:tracePt t="149024" x="5122863" y="6919913"/>
          <p14:tracePt t="149032" x="5099050" y="6919913"/>
          <p14:tracePt t="149064" x="5075238" y="6919913"/>
          <p14:tracePt t="149073" x="5062538" y="6932613"/>
          <p14:tracePt t="149079" x="5062538" y="6943725"/>
          <p14:tracePt t="149087" x="4991100" y="6943725"/>
          <p14:tracePt t="149095" x="4967288" y="6932613"/>
          <p14:tracePt t="149111" x="4894263" y="6932613"/>
          <p14:tracePt t="149152" x="4870450" y="6932613"/>
          <p14:tracePt t="149160" x="4821238" y="6943725"/>
          <p14:tracePt t="149201" x="4810125" y="6956425"/>
          <p14:tracePt t="149209" x="4773613" y="6956425"/>
          <p14:tracePt t="149217" x="4713288" y="6956425"/>
          <p14:tracePt t="149226" x="4689475" y="6943725"/>
          <p14:tracePt t="149232" x="4676775" y="6932613"/>
          <p14:tracePt t="149240" x="4605338" y="6883400"/>
          <p14:tracePt t="149256" x="4592638" y="6883400"/>
          <p14:tracePt t="149263" x="4545013" y="6883400"/>
          <p14:tracePt t="149320" x="4532313" y="6883400"/>
          <p14:tracePt t="149336" x="4471988" y="6883400"/>
          <p14:tracePt t="149345" x="4400550" y="6908800"/>
          <p14:tracePt t="149351" x="4387850" y="6932613"/>
          <p14:tracePt t="149359" x="4351338" y="6956425"/>
          <p14:tracePt t="149368" x="4314825" y="6992938"/>
          <p14:tracePt t="149713" x="4351338" y="7004050"/>
          <p14:tracePt t="149722" x="4411663" y="6967538"/>
          <p14:tracePt t="149729" x="4521200" y="6967538"/>
          <p14:tracePt t="149738" x="4629150" y="6967538"/>
          <p14:tracePt t="149746" x="4810125" y="6992938"/>
          <p14:tracePt t="149751" x="5159375" y="7124700"/>
          <p14:tracePt t="149760" x="5364163" y="7137400"/>
          <p14:tracePt t="149769" x="5568950" y="7088188"/>
          <p14:tracePt t="149776" x="5702300" y="7088188"/>
          <p14:tracePt t="149800" x="5702300" y="7077075"/>
          <p14:tracePt t="149832" x="5749925" y="7077075"/>
          <p14:tracePt t="149842" x="5797550" y="7077075"/>
          <p14:tracePt t="149865" x="5857875" y="7077075"/>
          <p14:tracePt t="149872" x="5883275" y="7077075"/>
          <p14:tracePt t="149880" x="5918200" y="7077075"/>
          <p14:tracePt t="150569" x="5894388" y="7077075"/>
          <p14:tracePt t="150577" x="5883275" y="7088188"/>
          <p14:tracePt t="150649" x="5883275" y="7077075"/>
          <p14:tracePt t="150689" x="5883275" y="7064375"/>
          <p14:tracePt t="150713" x="5870575" y="7064375"/>
          <p14:tracePt t="150721" x="5870575" y="7040563"/>
          <p14:tracePt t="150729" x="5870575" y="7027863"/>
          <p14:tracePt t="150817" x="5883275" y="7016750"/>
          <p14:tracePt t="150833" x="5883275" y="7040563"/>
          <p14:tracePt t="150841" x="5883275" y="7064375"/>
          <p14:tracePt t="150849" x="5857875" y="7064375"/>
          <p14:tracePt t="150858" x="5834063" y="7064375"/>
          <p14:tracePt t="150930" x="5822950" y="7064375"/>
          <p14:tracePt t="150995" x="5797550" y="7088188"/>
          <p14:tracePt t="151002" x="5797550" y="7113588"/>
          <p14:tracePt t="151009" x="5797550" y="7137400"/>
          <p14:tracePt t="151020" x="5773738" y="7124700"/>
          <p14:tracePt t="151025" x="5629275" y="7148513"/>
          <p14:tracePt t="151034" x="5581650" y="7137400"/>
          <p14:tracePt t="151042" x="5568950" y="7137400"/>
          <p14:tracePt t="151057" x="5532438" y="7100888"/>
          <p14:tracePt t="151063" x="5497513" y="7088188"/>
          <p14:tracePt t="151071" x="5472113" y="7088188"/>
          <p14:tracePt t="151079" x="5461000" y="7077075"/>
          <p14:tracePt t="151101" x="5448300" y="7077075"/>
          <p14:tracePt t="151111" x="5461000" y="7040563"/>
          <p14:tracePt t="151135" x="5448300" y="7040563"/>
          <p14:tracePt t="151151" x="5364163" y="7077075"/>
          <p14:tracePt t="151160" x="5316538" y="7077075"/>
          <p14:tracePt t="151168" x="5316538" y="7064375"/>
          <p14:tracePt t="151175" x="5327650" y="7064375"/>
          <p14:tracePt t="151184" x="5316538" y="7064375"/>
          <p14:tracePt t="151191" x="5303838" y="7064375"/>
          <p14:tracePt t="151199" x="5292725" y="7064375"/>
          <p14:tracePt t="151273" x="5243513" y="7064375"/>
          <p14:tracePt t="151281" x="5232400" y="7064375"/>
          <p14:tracePt t="151296" x="5219700" y="7100888"/>
          <p14:tracePt t="151305" x="5219700" y="7124700"/>
          <p14:tracePt t="151312" x="5195888" y="7100888"/>
          <p14:tracePt t="151320" x="5172075" y="7113588"/>
          <p14:tracePt t="151336" x="5159375" y="7113588"/>
          <p14:tracePt t="151344" x="5135563" y="7124700"/>
          <p14:tracePt t="151353" x="5122863" y="7124700"/>
          <p14:tracePt t="151360" x="5111750" y="7124700"/>
          <p14:tracePt t="151369" x="5075238" y="7161213"/>
          <p14:tracePt t="151408" x="5086350" y="7137400"/>
          <p14:tracePt t="151465" x="5014913" y="7077075"/>
          <p14:tracePt t="151473" x="4954588" y="7077075"/>
          <p14:tracePt t="151482" x="4870450" y="7027863"/>
          <p14:tracePt t="151489" x="4676775" y="6932613"/>
          <p14:tracePt t="151520" x="4676775" y="6896100"/>
          <p14:tracePt t="151552" x="4676775" y="6883400"/>
          <p14:tracePt t="151576" x="4665663" y="6883400"/>
          <p14:tracePt t="151585" x="4629150" y="6859588"/>
          <p14:tracePt t="151600" x="4556125" y="6883400"/>
          <p14:tracePt t="151609" x="4556125" y="6835775"/>
          <p14:tracePt t="151616" x="4581525" y="6835775"/>
          <p14:tracePt t="151640" x="4521200" y="6848475"/>
          <p14:tracePt t="151656" x="4484688" y="6811963"/>
          <p14:tracePt t="151688" x="4484688" y="6751638"/>
          <p14:tracePt t="151696" x="4460875" y="6762750"/>
          <p14:tracePt t="151704" x="4375150" y="6727825"/>
          <p14:tracePt t="151720" x="4364038" y="6727825"/>
          <p14:tracePt t="151744" x="4351338" y="6715125"/>
          <p14:tracePt t="151759" x="4340225" y="6715125"/>
          <p14:tracePt t="151768" x="4327525" y="6715125"/>
          <p14:tracePt t="151775" x="4279900" y="6715125"/>
          <p14:tracePt t="151850" x="4256088" y="6715125"/>
          <p14:tracePt t="151905" x="4243388" y="6715125"/>
          <p14:tracePt t="151953" x="4183063" y="6678613"/>
          <p14:tracePt t="151961" x="4183063" y="6691313"/>
          <p14:tracePt t="151969" x="4183063" y="6702425"/>
          <p14:tracePt t="151977" x="4183063" y="6715125"/>
          <p14:tracePt t="152065" x="4183063" y="6691313"/>
          <p14:tracePt t="152169" x="4170363" y="6678613"/>
          <p14:tracePt t="152241" x="4170363" y="6654800"/>
          <p14:tracePt t="152529" x="4170363" y="6630988"/>
          <p14:tracePt t="152545" x="4183063" y="6618288"/>
          <p14:tracePt t="152553" x="4183063" y="6607175"/>
          <p14:tracePt t="153281" x="4183063" y="6618288"/>
          <p14:tracePt t="153833" x="4219575" y="6630988"/>
          <p14:tracePt t="153841" x="4230688" y="6630988"/>
          <p14:tracePt t="153850" x="4303713" y="6607175"/>
          <p14:tracePt t="153867" x="4448175" y="6594475"/>
          <p14:tracePt t="153873" x="4460875" y="6594475"/>
          <p14:tracePt t="153888" x="4484688" y="6581775"/>
          <p14:tracePt t="153896" x="4689475" y="6557963"/>
          <p14:tracePt t="153912" x="4689475" y="6521450"/>
          <p14:tracePt t="153920" x="4689475" y="6510338"/>
          <p14:tracePt t="153928" x="4665663" y="6473825"/>
          <p14:tracePt t="153936" x="4689475" y="6462713"/>
          <p14:tracePt t="153944" x="4760913" y="6510338"/>
          <p14:tracePt t="153968" x="4760913" y="6497638"/>
          <p14:tracePt t="153976" x="4749800" y="6486525"/>
          <p14:tracePt t="153992" x="4737100" y="6437313"/>
          <p14:tracePt t="154000" x="4737100" y="6426200"/>
          <p14:tracePt t="154008" x="4737100" y="6402388"/>
          <p14:tracePt t="154016" x="4737100" y="6389688"/>
          <p14:tracePt t="154024" x="4737100" y="6376988"/>
          <p14:tracePt t="154032" x="4773613" y="6365875"/>
          <p14:tracePt t="154040" x="4881563" y="6353175"/>
          <p14:tracePt t="154048" x="4941888" y="6353175"/>
          <p14:tracePt t="154056" x="4978400" y="6342063"/>
          <p14:tracePt t="154065" x="4991100" y="6329363"/>
          <p14:tracePt t="154072" x="4991100" y="6316663"/>
          <p14:tracePt t="154088" x="5002213" y="6305550"/>
          <p14:tracePt t="154161" x="5014913" y="6305550"/>
          <p14:tracePt t="154185" x="5038725" y="6305550"/>
          <p14:tracePt t="154203" x="5051425" y="6305550"/>
          <p14:tracePt t="154241" x="5075238" y="6305550"/>
          <p14:tracePt t="154257" x="5086350" y="6305550"/>
          <p14:tracePt t="154273" x="5122863" y="6305550"/>
          <p14:tracePt t="154280" x="5135563" y="6305550"/>
          <p14:tracePt t="154393" x="5146675" y="6232525"/>
          <p14:tracePt t="154403" x="5364163" y="6184900"/>
          <p14:tracePt t="154409" x="5411788" y="6184900"/>
          <p14:tracePt t="154418" x="5472113" y="6184900"/>
          <p14:tracePt t="154425" x="5472113" y="6148388"/>
          <p14:tracePt t="154434" x="5472113" y="6135688"/>
          <p14:tracePt t="154441" x="5497513" y="6161088"/>
          <p14:tracePt t="154448" x="5532438" y="6161088"/>
          <p14:tracePt t="154464" x="5532438" y="6172200"/>
          <p14:tracePt t="154512" x="5532438" y="6148388"/>
          <p14:tracePt t="154537" x="5532438" y="6135688"/>
          <p14:tracePt t="154554" x="5545138" y="6135688"/>
          <p14:tracePt t="154609" x="5532438" y="6135688"/>
          <p14:tracePt t="154617" x="5497513" y="6135688"/>
          <p14:tracePt t="154625" x="5497513" y="6100763"/>
          <p14:tracePt t="154633" x="5472113" y="6100763"/>
          <p14:tracePt t="154642" x="5484813" y="6111875"/>
          <p14:tracePt t="154793" x="5508625" y="6124575"/>
          <p14:tracePt t="154873" x="5521325" y="6148388"/>
          <p14:tracePt t="154897" x="5521325" y="6161088"/>
          <p14:tracePt t="154906" x="5532438" y="6172200"/>
          <p14:tracePt t="154937" x="5545138" y="6184900"/>
          <p14:tracePt t="154953" x="5557838" y="6196013"/>
          <p14:tracePt t="154970" x="5557838" y="6208713"/>
          <p14:tracePt t="155801" x="5557838" y="6245225"/>
          <p14:tracePt t="155809" x="5545138" y="6281738"/>
          <p14:tracePt t="155817" x="5532438" y="6292850"/>
          <p14:tracePt t="155825" x="5521325" y="6316663"/>
          <p14:tracePt t="155834" x="5521325" y="6342063"/>
          <p14:tracePt t="155840" x="5521325" y="6353175"/>
          <p14:tracePt t="155848" x="5521325" y="6376988"/>
          <p14:tracePt t="155864" x="5521325" y="6426200"/>
          <p14:tracePt t="155872" x="5521325" y="6462713"/>
          <p14:tracePt t="155880" x="5508625" y="6557963"/>
          <p14:tracePt t="155896" x="5448300" y="6678613"/>
          <p14:tracePt t="156329" x="5448300" y="6642100"/>
          <p14:tracePt t="156337" x="5448300" y="6594475"/>
          <p14:tracePt t="156345" x="5448300" y="6581775"/>
          <p14:tracePt t="156362" x="5448300" y="6570663"/>
          <p14:tracePt t="156368" x="5448300" y="6557963"/>
          <p14:tracePt t="156376" x="5448300" y="6546850"/>
          <p14:tracePt t="156416" x="5461000" y="6534150"/>
          <p14:tracePt t="156481" x="5472113" y="6521450"/>
          <p14:tracePt t="156488" x="5472113" y="6497638"/>
          <p14:tracePt t="156512" x="5472113" y="6486525"/>
          <p14:tracePt t="156520" x="5472113" y="6473825"/>
          <p14:tracePt t="156528" x="5472113" y="6462713"/>
          <p14:tracePt t="156536" x="5472113" y="6437313"/>
          <p14:tracePt t="156543" x="5472113" y="6426200"/>
          <p14:tracePt t="156568" x="5484813" y="6413500"/>
          <p14:tracePt t="156608" x="5508625" y="6402388"/>
          <p14:tracePt t="156624" x="5545138" y="6389688"/>
          <p14:tracePt t="156673" x="5545138" y="6365875"/>
          <p14:tracePt t="156697" x="5545138" y="6353175"/>
          <p14:tracePt t="156977" x="5532438" y="6426200"/>
          <p14:tracePt t="156987" x="5521325" y="6473825"/>
          <p14:tracePt t="156993" x="5508625" y="6510338"/>
          <p14:tracePt t="157000" x="5508625" y="6570663"/>
          <p14:tracePt t="157008" x="5508625" y="6630988"/>
          <p14:tracePt t="157016" x="5508625" y="6667500"/>
          <p14:tracePt t="157025" x="5508625" y="6691313"/>
          <p14:tracePt t="157032" x="5508625" y="6751638"/>
          <p14:tracePt t="157040" x="5508625" y="6788150"/>
          <p14:tracePt t="157055" x="5508625" y="6799263"/>
          <p14:tracePt t="157079" x="5508625" y="6811963"/>
          <p14:tracePt t="157289" x="5497513" y="6848475"/>
          <p14:tracePt t="157313" x="5484813" y="6848475"/>
          <p14:tracePt t="157321" x="5484813" y="6823075"/>
          <p14:tracePt t="157329" x="5521325" y="6788150"/>
          <p14:tracePt t="157338" x="5532438" y="6654800"/>
          <p14:tracePt t="157344" x="5557838" y="6618288"/>
          <p14:tracePt t="157368" x="5557838" y="6581775"/>
          <p14:tracePt t="157376" x="5545138" y="6557963"/>
          <p14:tracePt t="157384" x="5497513" y="6450013"/>
          <p14:tracePt t="157399" x="5497513" y="6426200"/>
          <p14:tracePt t="157473" x="5484813" y="6413500"/>
          <p14:tracePt t="157481" x="5472113" y="6402388"/>
          <p14:tracePt t="157505" x="5472113" y="6389688"/>
          <p14:tracePt t="157544" x="5472113" y="6376988"/>
          <p14:tracePt t="157577" x="5472113" y="6365875"/>
          <p14:tracePt t="161721" x="5448300" y="6365875"/>
          <p14:tracePt t="161737" x="5437188" y="6376988"/>
          <p14:tracePt t="161761" x="5424488" y="6376988"/>
          <p14:tracePt t="161770" x="5411788" y="6376988"/>
          <p14:tracePt t="161833" x="5400675" y="6376988"/>
          <p14:tracePt t="161841" x="5400675" y="6413500"/>
          <p14:tracePt t="161849" x="5340350" y="6413500"/>
          <p14:tracePt t="161865" x="5353050" y="6413500"/>
          <p14:tracePt t="161872" x="5340350" y="6413500"/>
          <p14:tracePt t="161880" x="5327650" y="6462713"/>
          <p14:tracePt t="161888" x="5280025" y="6426200"/>
          <p14:tracePt t="161896" x="5159375" y="6426200"/>
          <p14:tracePt t="161904" x="5111750" y="6437313"/>
          <p14:tracePt t="161912" x="5027613" y="6462713"/>
          <p14:tracePt t="161920" x="5002213" y="6462713"/>
          <p14:tracePt t="161952" x="4978400" y="6462713"/>
          <p14:tracePt t="162017" x="4967288" y="6462713"/>
          <p14:tracePt t="162025" x="4906963" y="6462713"/>
          <p14:tracePt t="162033" x="4894263" y="6473825"/>
          <p14:tracePt t="162057" x="4881563" y="6486525"/>
          <p14:tracePt t="162064" x="4857750" y="6497638"/>
          <p14:tracePt t="162080" x="4857750" y="6510338"/>
          <p14:tracePt t="162088" x="4846638" y="6521450"/>
          <p14:tracePt t="162153" x="4846638" y="6534150"/>
          <p14:tracePt t="162169" x="4870450" y="6546850"/>
          <p14:tracePt t="162402" x="4857750" y="6546850"/>
          <p14:tracePt t="162409" x="4857750" y="6557963"/>
          <p14:tracePt t="162419" x="4870450" y="6557963"/>
          <p14:tracePt t="162457" x="4881563" y="6557963"/>
          <p14:tracePt t="162466" x="4857750" y="6546850"/>
          <p14:tracePt t="162489" x="4846638" y="6546850"/>
          <p14:tracePt t="162545" x="4833938" y="6546850"/>
          <p14:tracePt t="162561" x="4797425" y="6557963"/>
          <p14:tracePt t="162593" x="4773613" y="6557963"/>
          <p14:tracePt t="162603" x="4760913" y="6557963"/>
          <p14:tracePt t="162609" x="4725988" y="6534150"/>
          <p14:tracePt t="162683" x="4689475" y="6521450"/>
          <p14:tracePt t="162689" x="4676775" y="6510338"/>
          <p14:tracePt t="162736" x="4665663" y="6510338"/>
          <p14:tracePt t="162744" x="4641850" y="6497638"/>
          <p14:tracePt t="162761" x="4616450" y="6473825"/>
          <p14:tracePt t="162770" x="4616450" y="6462713"/>
          <p14:tracePt t="162792" x="4616450" y="6450013"/>
          <p14:tracePt t="162807" x="4616450" y="6413500"/>
          <p14:tracePt t="162815" x="4616450" y="6402388"/>
          <p14:tracePt t="162823" x="4616450" y="6389688"/>
          <p14:tracePt t="162831" x="4641850" y="6376988"/>
          <p14:tracePt t="162839" x="4592638" y="6365875"/>
          <p14:tracePt t="162888" x="4592638" y="6342063"/>
          <p14:tracePt t="162913" x="4605338" y="6281738"/>
          <p14:tracePt t="162920" x="4605338" y="6269038"/>
          <p14:tracePt t="162961" x="4616450" y="6256338"/>
          <p14:tracePt t="162969" x="4676775" y="6245225"/>
          <p14:tracePt t="162977" x="4665663" y="6281738"/>
          <p14:tracePt t="162992" x="4676775" y="6269038"/>
          <p14:tracePt t="163049" x="4725988" y="6269038"/>
          <p14:tracePt t="163088" x="4737100" y="6281738"/>
          <p14:tracePt t="163096" x="4797425" y="6292850"/>
          <p14:tracePt t="163104" x="4760913" y="6329363"/>
          <p14:tracePt t="163112" x="4749800" y="6342063"/>
          <p14:tracePt t="163120" x="4749800" y="6353175"/>
          <p14:tracePt t="163151" x="4760913" y="6353175"/>
          <p14:tracePt t="163167" x="4797425" y="6376988"/>
          <p14:tracePt t="163175" x="4810125" y="6376988"/>
          <p14:tracePt t="163224" x="4810125" y="6402388"/>
          <p14:tracePt t="163298" x="4810125" y="6462713"/>
          <p14:tracePt t="163320" x="4810125" y="6473825"/>
          <p14:tracePt t="163328" x="4810125" y="6486525"/>
          <p14:tracePt t="163336" x="4821238" y="6510338"/>
          <p14:tracePt t="163344" x="4821238" y="6521450"/>
          <p14:tracePt t="163353" x="4821238" y="6534150"/>
          <p14:tracePt t="163360" x="4821238" y="6546850"/>
          <p14:tracePt t="163369" x="4821238" y="6557963"/>
          <p14:tracePt t="163449" x="4810125" y="6594475"/>
          <p14:tracePt t="163457" x="4810125" y="6618288"/>
          <p14:tracePt t="163465" x="4786313" y="6618288"/>
          <p14:tracePt t="163472" x="4773613" y="6642100"/>
          <p14:tracePt t="163480" x="4737100" y="6667500"/>
          <p14:tracePt t="163512" x="4725988" y="6678613"/>
          <p14:tracePt t="163520" x="4713288" y="6678613"/>
          <p14:tracePt t="163528" x="4713288" y="6702425"/>
          <p14:tracePt t="163625" x="4713288" y="6691313"/>
          <p14:tracePt t="163649" x="4713288" y="6667500"/>
          <p14:tracePt t="163665" x="4713288" y="6654800"/>
          <p14:tracePt t="163673" x="4713288" y="6642100"/>
          <p14:tracePt t="163680" x="4713288" y="6630988"/>
          <p14:tracePt t="163688" x="4713288" y="6607175"/>
          <p14:tracePt t="163696" x="4713288" y="6594475"/>
          <p14:tracePt t="172337" x="4725988" y="6594475"/>
          <p14:tracePt t="172345" x="4725988" y="6607175"/>
          <p14:tracePt t="172401" x="4749800" y="6607175"/>
          <p14:tracePt t="172417" x="4797425" y="6607175"/>
          <p14:tracePt t="172433" x="4810125" y="6607175"/>
          <p14:tracePt t="172497" x="4821238" y="6607175"/>
          <p14:tracePt t="172553" x="4821238" y="6594475"/>
          <p14:tracePt t="172561" x="4833938" y="6581775"/>
          <p14:tracePt t="172849" x="4846638" y="6581775"/>
          <p14:tracePt t="172921" x="4857750" y="6581775"/>
          <p14:tracePt t="173537" x="4870450" y="6581775"/>
          <p14:tracePt t="173545" x="4881563" y="6581775"/>
          <p14:tracePt t="173586" x="4918075" y="6581775"/>
          <p14:tracePt t="173681" x="4941888" y="6581775"/>
          <p14:tracePt t="174305" x="4967288" y="6570663"/>
          <p14:tracePt t="174329" x="4967288" y="6521450"/>
          <p14:tracePt t="174345" x="4941888" y="6497638"/>
          <p14:tracePt t="174353" x="4918075" y="6497638"/>
          <p14:tracePt t="174360" x="4906963" y="6521450"/>
          <p14:tracePt t="174369" x="4894263" y="6521450"/>
          <p14:tracePt t="174384" x="4857750" y="6521450"/>
          <p14:tracePt t="174399" x="4846638" y="6521450"/>
          <p14:tracePt t="174416" x="4773613" y="6521450"/>
          <p14:tracePt t="174441" x="4689475" y="6521450"/>
          <p14:tracePt t="174457" x="4665663" y="6521450"/>
          <p14:tracePt t="174480" x="4641850" y="6521450"/>
          <p14:tracePt t="174488" x="4629150" y="6521450"/>
          <p14:tracePt t="174496" x="4616450" y="6521450"/>
          <p14:tracePt t="174504" x="4581525" y="6521450"/>
          <p14:tracePt t="174520" x="4605338" y="6534150"/>
          <p14:tracePt t="174528" x="4665663" y="6546850"/>
          <p14:tracePt t="174576" x="4665663" y="6557963"/>
          <p14:tracePt t="174600" x="4652963" y="6581775"/>
          <p14:tracePt t="174609" x="4641850" y="6581775"/>
          <p14:tracePt t="174833" x="4689475" y="6581775"/>
          <p14:tracePt t="174841" x="4737100" y="6557963"/>
          <p14:tracePt t="174849" x="4760913" y="6557963"/>
          <p14:tracePt t="174865" x="4786313" y="6521450"/>
          <p14:tracePt t="174874" x="4870450" y="6497638"/>
          <p14:tracePt t="174881" x="4894263" y="6473825"/>
          <p14:tracePt t="174903" x="4881563" y="6473825"/>
          <p14:tracePt t="175314" x="4870450" y="6473825"/>
          <p14:tracePt t="175321" x="4870450" y="6521450"/>
          <p14:tracePt t="175329" x="4881563" y="6521450"/>
          <p14:tracePt t="175338" x="4881563" y="6534150"/>
          <p14:tracePt t="175344" x="4810125" y="6557963"/>
          <p14:tracePt t="175352" x="4725988" y="6557963"/>
          <p14:tracePt t="175361" x="4689475" y="6557963"/>
          <p14:tracePt t="175368" x="4605338" y="6534150"/>
          <p14:tracePt t="175376" x="4568825" y="6534150"/>
          <p14:tracePt t="175386" x="4545013" y="6534150"/>
          <p14:tracePt t="175392" x="4545013" y="6510338"/>
          <p14:tracePt t="175400" x="4545013" y="6486525"/>
          <p14:tracePt t="175433" x="4484688" y="6486525"/>
          <p14:tracePt t="175441" x="4471988" y="6437313"/>
          <p14:tracePt t="175448" x="4448175" y="6437313"/>
          <p14:tracePt t="175489" x="4435475" y="6450013"/>
          <p14:tracePt t="175504" x="4448175" y="6521450"/>
          <p14:tracePt t="175514" x="4460875" y="6521450"/>
          <p14:tracePt t="175520" x="4471988" y="6534150"/>
          <p14:tracePt t="175713" x="4471988" y="6510338"/>
          <p14:tracePt t="175721" x="4448175" y="6510338"/>
          <p14:tracePt t="175729" x="4424363" y="6510338"/>
          <p14:tracePt t="175739" x="4364038" y="6510338"/>
          <p14:tracePt t="175745" x="4314825" y="6497638"/>
          <p14:tracePt t="175753" x="4279900" y="6473825"/>
          <p14:tracePt t="175761" x="4256088" y="6437313"/>
          <p14:tracePt t="175769" x="4243388" y="6437313"/>
          <p14:tracePt t="176097" x="4230688" y="6437313"/>
          <p14:tracePt t="176113" x="4159250" y="6437313"/>
          <p14:tracePt t="176168" x="4110038" y="6450013"/>
          <p14:tracePt t="176177" x="4086225" y="6450013"/>
          <p14:tracePt t="176192" x="4025900" y="6450013"/>
          <p14:tracePt t="176202" x="3965575" y="6462713"/>
          <p14:tracePt t="176208" x="3941763" y="6473825"/>
          <p14:tracePt t="176217" x="3894138" y="6473825"/>
          <p14:tracePt t="176224" x="3821113" y="6510338"/>
          <p14:tracePt t="176231" x="3736975" y="6510338"/>
          <p14:tracePt t="176239" x="3724275" y="6510338"/>
          <p14:tracePt t="176247" x="3689350" y="6510338"/>
          <p14:tracePt t="176313" x="3676650" y="6510338"/>
          <p14:tracePt t="176322" x="3652838" y="6510338"/>
          <p14:tracePt t="176329" x="3629025" y="6521450"/>
          <p14:tracePt t="176339" x="3592513" y="6581775"/>
          <p14:tracePt t="176368" x="3592513" y="6594475"/>
          <p14:tracePt t="176376" x="3592513" y="6607175"/>
          <p14:tracePt t="176386" x="3579813" y="6607175"/>
          <p14:tracePt t="176601" x="3579813" y="6594475"/>
          <p14:tracePt t="176647" x="3592513" y="6581775"/>
          <p14:tracePt t="176954" x="3603625" y="6581775"/>
          <p14:tracePt t="177001" x="3629025" y="6581775"/>
          <p14:tracePt t="177465" x="3629025" y="6557963"/>
          <p14:tracePt t="177473" x="3629025" y="6521450"/>
          <p14:tracePt t="177777" x="3603625" y="6510338"/>
          <p14:tracePt t="177800" x="3616325" y="6497638"/>
          <p14:tracePt t="177808" x="3603625" y="6473825"/>
          <p14:tracePt t="177816" x="3629025" y="6510338"/>
          <p14:tracePt t="177825" x="3689350" y="6510338"/>
          <p14:tracePt t="177831" x="3749675" y="6510338"/>
          <p14:tracePt t="177847" x="3760788" y="6510338"/>
          <p14:tracePt t="177855" x="3844925" y="6510338"/>
          <p14:tracePt t="177863" x="3857625" y="6510338"/>
          <p14:tracePt t="177872" x="3870325" y="6510338"/>
          <p14:tracePt t="177879" x="3905250" y="6497638"/>
          <p14:tracePt t="177888" x="3989388" y="6497638"/>
          <p14:tracePt t="177895" x="4025900" y="6497638"/>
          <p14:tracePt t="177903" x="4038600" y="6534150"/>
          <p14:tracePt t="177919" x="4086225" y="6570663"/>
          <p14:tracePt t="177927" x="4159250" y="6607175"/>
          <p14:tracePt t="177935" x="4243388" y="6618288"/>
          <p14:tracePt t="177991" x="4256088" y="6594475"/>
          <p14:tracePt t="177999" x="4340225" y="6594475"/>
          <p14:tracePt t="178007" x="4364038" y="6570663"/>
          <p14:tracePt t="178015" x="4435475" y="6570663"/>
          <p14:tracePt t="178023" x="4484688" y="6581775"/>
          <p14:tracePt t="178031" x="4629150" y="6581775"/>
          <p14:tracePt t="178039" x="4725988" y="6581775"/>
          <p14:tracePt t="178047" x="4737100" y="6581775"/>
          <p14:tracePt t="178063" x="4786313" y="6581775"/>
          <p14:tracePt t="178071" x="4821238" y="6570663"/>
          <p14:tracePt t="178080" x="4846638" y="6557963"/>
          <p14:tracePt t="178096" x="4906963" y="6521450"/>
          <p14:tracePt t="178104" x="4941888" y="6521450"/>
          <p14:tracePt t="178112" x="4954588" y="6521450"/>
          <p14:tracePt t="178121" x="5027613" y="6521450"/>
          <p14:tracePt t="178201" x="5086350" y="6521450"/>
          <p14:tracePt t="178241" x="5099050" y="6521450"/>
          <p14:tracePt t="178249" x="5159375" y="6521450"/>
          <p14:tracePt t="178257" x="5232400" y="6521450"/>
          <p14:tracePt t="178265" x="5267325" y="6521450"/>
          <p14:tracePt t="178273" x="5280025" y="6521450"/>
          <p14:tracePt t="178280" x="5353050" y="6521450"/>
          <p14:tracePt t="178288" x="5364163" y="6497638"/>
          <p14:tracePt t="178296" x="5411788" y="6462713"/>
          <p14:tracePt t="178303" x="5424488" y="6473825"/>
          <p14:tracePt t="178313" x="5437188" y="6473825"/>
          <p14:tracePt t="178320" x="5484813" y="6473825"/>
          <p14:tracePt t="178336" x="5592763" y="6521450"/>
          <p14:tracePt t="178343" x="5653088" y="6521450"/>
          <p14:tracePt t="178352" x="5713413" y="6557963"/>
          <p14:tracePt t="178359" x="5726113" y="6557963"/>
          <p14:tracePt t="178375" x="5773738" y="6557963"/>
          <p14:tracePt t="178585" x="5834063" y="6557963"/>
          <p14:tracePt t="178593" x="5930900" y="6557963"/>
          <p14:tracePt t="178602" x="6064250" y="6557963"/>
          <p14:tracePt t="178609" x="6099175" y="6557963"/>
          <p14:tracePt t="178618" x="6111875" y="6557963"/>
          <p14:tracePt t="178729" x="6124575" y="6546850"/>
          <p14:tracePt t="179683" x="6111875" y="6546850"/>
          <p14:tracePt t="179689" x="6064250" y="6546850"/>
          <p14:tracePt t="179697" x="6015038" y="6546850"/>
          <p14:tracePt t="179705" x="5954713" y="6546850"/>
          <p14:tracePt t="179713" x="5907088" y="6546850"/>
          <p14:tracePt t="179720" x="5797550" y="6546850"/>
          <p14:tracePt t="179752" x="5773738" y="6546850"/>
          <p14:tracePt t="179784" x="5762625" y="6510338"/>
          <p14:tracePt t="179792" x="5762625" y="6462713"/>
          <p14:tracePt t="179808" x="5762625" y="6450013"/>
          <p14:tracePt t="179816" x="5726113" y="6353175"/>
          <p14:tracePt t="179824" x="5713413" y="6269038"/>
          <p14:tracePt t="179840" x="5713413" y="6245225"/>
          <p14:tracePt t="179848" x="5713413" y="6256338"/>
          <p14:tracePt t="179856" x="5665788" y="6281738"/>
          <p14:tracePt t="179865" x="5653088" y="6281738"/>
          <p14:tracePt t="179872" x="5605463" y="6292850"/>
          <p14:tracePt t="179880" x="5592763" y="6292850"/>
          <p14:tracePt t="179904" x="5592763" y="6269038"/>
          <p14:tracePt t="179912" x="5581650" y="6281738"/>
          <p14:tracePt t="179920" x="5581650" y="6292850"/>
          <p14:tracePt t="180009" x="5581650" y="6305550"/>
          <p14:tracePt t="180041" x="5592763" y="6305550"/>
          <p14:tracePt t="180561" x="5605463" y="6316663"/>
          <p14:tracePt t="180665" x="5605463" y="6342063"/>
          <p14:tracePt t="180673" x="5618163" y="6353175"/>
          <p14:tracePt t="180720" x="5618163" y="6365875"/>
          <p14:tracePt t="180768" x="5618163" y="6402388"/>
          <p14:tracePt t="180801" x="5618163" y="6413500"/>
          <p14:tracePt t="180809" x="5618163" y="6426200"/>
          <p14:tracePt t="180817" x="5618163" y="6450013"/>
          <p14:tracePt t="180832" x="5618163" y="6462713"/>
          <p14:tracePt t="180841" x="5618163" y="6510338"/>
          <p14:tracePt t="180848" x="5618163" y="6521450"/>
          <p14:tracePt t="180856" x="5618163" y="6534150"/>
          <p14:tracePt t="180864" x="5618163" y="6557963"/>
          <p14:tracePt t="180872" x="5557838" y="6607175"/>
          <p14:tracePt t="180880" x="5497513" y="6667500"/>
          <p14:tracePt t="180889" x="5497513" y="6715125"/>
          <p14:tracePt t="180896" x="5448300" y="6775450"/>
          <p14:tracePt t="180904" x="5437188" y="6788150"/>
          <p14:tracePt t="180912" x="5424488" y="6799263"/>
          <p14:tracePt t="180928" x="5424488" y="6811963"/>
          <p14:tracePt t="180936" x="5411788" y="6823075"/>
          <p14:tracePt t="180993" x="5411788" y="6859588"/>
          <p14:tracePt t="181401" x="5353050" y="6859588"/>
          <p14:tracePt t="181409" x="5327650" y="6859588"/>
          <p14:tracePt t="181417" x="5232400" y="6859588"/>
          <p14:tracePt t="181425" x="5099050" y="6848475"/>
          <p14:tracePt t="181433" x="5086350" y="6848475"/>
          <p14:tracePt t="181440" x="5075238" y="6848475"/>
          <p14:tracePt t="181450" x="5051425" y="6835775"/>
          <p14:tracePt t="181459" x="4894263" y="6799263"/>
          <p14:tracePt t="181464" x="4881563" y="6799263"/>
          <p14:tracePt t="181472" x="4870450" y="6811963"/>
          <p14:tracePt t="181537" x="4810125" y="6823075"/>
          <p14:tracePt t="181545" x="4749800" y="6788150"/>
          <p14:tracePt t="181553" x="4641850" y="6811963"/>
          <p14:tracePt t="181561" x="4605338" y="6775450"/>
          <p14:tracePt t="181570" x="4568825" y="6762750"/>
          <p14:tracePt t="181577" x="4545013" y="6762750"/>
          <p14:tracePt t="181585" x="4424363" y="6788150"/>
          <p14:tracePt t="181600" x="4424363" y="6799263"/>
          <p14:tracePt t="181648" x="4351338" y="6799263"/>
          <p14:tracePt t="181657" x="4351338" y="6788150"/>
          <p14:tracePt t="181664" x="4351338" y="6775450"/>
          <p14:tracePt t="181673" x="4327525" y="6762750"/>
          <p14:tracePt t="181681" x="4303713" y="6751638"/>
          <p14:tracePt t="181689" x="4291013" y="6751638"/>
          <p14:tracePt t="181696" x="4267200" y="6751638"/>
          <p14:tracePt t="181704" x="4267200" y="6762750"/>
          <p14:tracePt t="181720" x="4279900" y="6775450"/>
          <p14:tracePt t="181743" x="4279900" y="6788150"/>
          <p14:tracePt t="181768" x="4267200" y="6799263"/>
          <p14:tracePt t="181776" x="4243388" y="6811963"/>
          <p14:tracePt t="181785" x="4122738" y="6811963"/>
          <p14:tracePt t="181792" x="4062413" y="6823075"/>
          <p14:tracePt t="181808" x="4049713" y="6823075"/>
          <p14:tracePt t="181816" x="4002088" y="6823075"/>
          <p14:tracePt t="181905" x="3978275" y="6823075"/>
          <p14:tracePt t="181913" x="3941763" y="6823075"/>
          <p14:tracePt t="181952" x="3929063" y="6823075"/>
          <p14:tracePt t="182116" x="3917950" y="6823075"/>
          <p14:tracePt t="182122" x="3917950" y="6811963"/>
          <p14:tracePt t="182129" x="3905250" y="6775450"/>
          <p14:tracePt t="182160" x="3870325" y="6727825"/>
          <p14:tracePt t="182184" x="3870325" y="6715125"/>
          <p14:tracePt t="182193" x="3870325" y="6691313"/>
          <p14:tracePt t="182200" x="3870325" y="6678613"/>
          <p14:tracePt t="182215" x="3870325" y="6654800"/>
          <p14:tracePt t="182223" x="3881438" y="6570663"/>
          <p14:tracePt t="182231" x="3929063" y="6486525"/>
          <p14:tracePt t="182240" x="3941763" y="6462713"/>
          <p14:tracePt t="182249" x="3965575" y="6413500"/>
          <p14:tracePt t="182256" x="3989388" y="6353175"/>
          <p14:tracePt t="182265" x="4025900" y="6269038"/>
          <p14:tracePt t="182272" x="4038600" y="6221413"/>
          <p14:tracePt t="182281" x="4075113" y="6184900"/>
          <p14:tracePt t="182288" x="4086225" y="6135688"/>
          <p14:tracePt t="182295" x="4098925" y="6124575"/>
          <p14:tracePt t="182303" x="4110038" y="6111875"/>
          <p14:tracePt t="182343" x="4110038" y="6100763"/>
          <p14:tracePt t="182657" x="4110038" y="6076950"/>
          <p14:tracePt t="182665" x="4159250" y="6076950"/>
          <p14:tracePt t="182673" x="4351338" y="6088063"/>
          <p14:tracePt t="182681" x="4375150" y="6111875"/>
          <p14:tracePt t="182688" x="4411663" y="6111875"/>
          <p14:tracePt t="182696" x="4521200" y="6148388"/>
          <p14:tracePt t="182704" x="4545013" y="6148388"/>
          <p14:tracePt t="182713" x="4616450" y="6148388"/>
          <p14:tracePt t="182719" x="4760913" y="6124575"/>
          <p14:tracePt t="182728" x="4846638" y="6111875"/>
          <p14:tracePt t="182744" x="4881563" y="6135688"/>
          <p14:tracePt t="182760" x="4906963" y="6135688"/>
          <p14:tracePt t="182769" x="4941888" y="6124575"/>
          <p14:tracePt t="182776" x="4941888" y="6027738"/>
          <p14:tracePt t="182786" x="4978400" y="6003925"/>
          <p14:tracePt t="182792" x="5002213" y="6003925"/>
          <p14:tracePt t="182800" x="5051425" y="5967413"/>
          <p14:tracePt t="182809" x="5062538" y="5919788"/>
          <p14:tracePt t="182815" x="5038725" y="5883275"/>
          <p14:tracePt t="182832" x="5038725" y="5870575"/>
          <p14:tracePt t="183097" x="5122863" y="5943600"/>
          <p14:tracePt t="183105" x="5280025" y="6027738"/>
          <p14:tracePt t="183113" x="5316538" y="6111875"/>
          <p14:tracePt t="183126" x="5400675" y="6148388"/>
          <p14:tracePt t="183129" x="5641975" y="6208713"/>
          <p14:tracePt t="183137" x="5713413" y="6281738"/>
          <p14:tracePt t="183255" x="5726113" y="6281738"/>
          <p14:tracePt t="183425" x="5726113" y="6269038"/>
          <p14:tracePt t="183457" x="5786438" y="6256338"/>
          <p14:tracePt t="183473" x="5797550" y="6256338"/>
          <p14:tracePt t="183481" x="5810250" y="6281738"/>
          <p14:tracePt t="183491" x="5810250" y="6305550"/>
          <p14:tracePt t="183512" x="5810250" y="6353175"/>
          <p14:tracePt t="183521" x="5810250" y="6329363"/>
          <p14:tracePt t="183528" x="5810250" y="6292850"/>
          <p14:tracePt t="183536" x="5786438" y="6292850"/>
          <p14:tracePt t="183553" x="5797550" y="6292850"/>
          <p14:tracePt t="183560" x="5834063" y="6292850"/>
          <p14:tracePt t="183817" x="5834063" y="6281738"/>
          <p14:tracePt t="183825" x="5846763" y="6269038"/>
          <p14:tracePt t="189210" x="5846763" y="6281738"/>
          <p14:tracePt t="189233" x="5834063" y="6292850"/>
          <p14:tracePt t="189242" x="5810250" y="6292850"/>
          <p14:tracePt t="189250" x="5653088" y="6292850"/>
          <p14:tracePt t="189259" x="5568950" y="6316663"/>
          <p14:tracePt t="189276" x="5568950" y="6353175"/>
          <p14:tracePt t="189281" x="5521325" y="6389688"/>
          <p14:tracePt t="189289" x="5437188" y="6473825"/>
          <p14:tracePt t="189296" x="5424488" y="6486525"/>
          <p14:tracePt t="189304" x="5376863" y="6510338"/>
          <p14:tracePt t="189312" x="5364163" y="6510338"/>
          <p14:tracePt t="189320" x="5340350" y="6497638"/>
          <p14:tracePt t="189327" x="5292725" y="6486525"/>
          <p14:tracePt t="189335" x="5243513" y="6510338"/>
          <p14:tracePt t="189352" x="5256213" y="6497638"/>
          <p14:tracePt t="189376" x="5243513" y="6497638"/>
          <p14:tracePt t="189387" x="5232400" y="6497638"/>
          <p14:tracePt t="189442" x="5243513" y="6462713"/>
          <p14:tracePt t="189449" x="5207000" y="6462713"/>
          <p14:tracePt t="189458" x="5111750" y="6462713"/>
          <p14:tracePt t="189466" x="5099050" y="6473825"/>
          <p14:tracePt t="189472" x="5062538" y="6497638"/>
          <p14:tracePt t="189480" x="5014913" y="6534150"/>
          <p14:tracePt t="189488" x="4991100" y="6557963"/>
          <p14:tracePt t="189495" x="4954588" y="6594475"/>
          <p14:tracePt t="189503" x="4941888" y="6607175"/>
          <p14:tracePt t="189519" x="4918075" y="6607175"/>
          <p14:tracePt t="189527" x="4857750" y="6607175"/>
          <p14:tracePt t="189535" x="4810125" y="6607175"/>
          <p14:tracePt t="189591" x="4810125" y="6594475"/>
          <p14:tracePt t="189641" x="4797425" y="6581775"/>
          <p14:tracePt t="189657" x="4810125" y="6534150"/>
          <p14:tracePt t="189673" x="4821238" y="6534150"/>
          <p14:tracePt t="189690" x="4797425" y="6534150"/>
          <p14:tracePt t="189720" x="4786313" y="6534150"/>
          <p14:tracePt t="189889" x="4797425" y="6534150"/>
          <p14:tracePt t="189968" x="4749800" y="6594475"/>
          <p14:tracePt t="189977" x="4749800" y="6618288"/>
          <p14:tracePt t="189987" x="4737100" y="6618288"/>
          <p14:tracePt t="190025" x="4689475" y="6654800"/>
          <p14:tracePt t="190049" x="4665663" y="6667500"/>
          <p14:tracePt t="190057" x="4652963" y="6678613"/>
          <p14:tracePt t="190273" x="4665663" y="6678613"/>
          <p14:tracePt t="190305" x="4665663" y="6691313"/>
          <p14:tracePt t="190313" x="4665663" y="6667500"/>
          <p14:tracePt t="190329" x="4676775" y="6667500"/>
          <p14:tracePt t="190344" x="4676775" y="6630988"/>
          <p14:tracePt t="190360" x="4665663" y="6618288"/>
          <p14:tracePt t="190370" x="4665663" y="6607175"/>
          <p14:tracePt t="190387" x="4665663" y="6594475"/>
          <p14:tracePt t="190392" x="4665663" y="6581775"/>
          <p14:tracePt t="190432" x="4665663" y="6557963"/>
          <p14:tracePt t="190465" x="4665663" y="6546850"/>
          <p14:tracePt t="190481" x="4665663" y="6510338"/>
          <p14:tracePt t="190504" x="4665663" y="6497638"/>
          <p14:tracePt t="190553" x="4665663" y="6486525"/>
          <p14:tracePt t="190578" x="4652963" y="6462713"/>
          <p14:tracePt t="190673" x="4652963" y="6437313"/>
          <p14:tracePt t="190681" x="4652963" y="6426200"/>
          <p14:tracePt t="190698" x="4676775" y="6413500"/>
          <p14:tracePt t="190760" x="4689475" y="6402388"/>
          <p14:tracePt t="190768" x="4700588" y="6376988"/>
          <p14:tracePt t="190809" x="4725988" y="6365875"/>
          <p14:tracePt t="190817" x="4737100" y="6353175"/>
          <p14:tracePt t="190865" x="4749800" y="6316663"/>
          <p14:tracePt t="190873" x="4737100" y="6305550"/>
          <p14:tracePt t="190881" x="4749800" y="6269038"/>
          <p14:tracePt t="190890" x="4760913" y="6232525"/>
          <p14:tracePt t="190897" x="4760913" y="6221413"/>
          <p14:tracePt t="190904" x="4821238" y="6221413"/>
          <p14:tracePt t="190912" x="4833938" y="6221413"/>
          <p14:tracePt t="190928" x="4870450" y="6221413"/>
          <p14:tracePt t="191034" x="4881563" y="6221413"/>
          <p14:tracePt t="191041" x="4894263" y="6232525"/>
          <p14:tracePt t="191361" x="4894263" y="6221413"/>
          <p14:tracePt t="191369" x="4894263" y="6208713"/>
          <p14:tracePt t="191377" x="4930775" y="6232525"/>
          <p14:tracePt t="191424" x="4930775" y="6245225"/>
          <p14:tracePt t="191432" x="4930775" y="6256338"/>
          <p14:tracePt t="191442" x="4930775" y="6269038"/>
          <p14:tracePt t="191465" x="4930775" y="6292850"/>
          <p14:tracePt t="191472" x="4930775" y="6353175"/>
          <p14:tracePt t="191488" x="4930775" y="6413500"/>
          <p14:tracePt t="191496" x="4930775" y="6426200"/>
          <p14:tracePt t="191503" x="4930775" y="6473825"/>
          <p14:tracePt t="191512" x="4930775" y="6486525"/>
          <p14:tracePt t="191543" x="4991100" y="6521450"/>
          <p14:tracePt t="191552" x="4978400" y="6521450"/>
          <p14:tracePt t="191560" x="4991100" y="6546850"/>
          <p14:tracePt t="191625" x="4991100" y="6581775"/>
          <p14:tracePt t="191633" x="4991100" y="6557963"/>
          <p14:tracePt t="191682" x="4991100" y="6594475"/>
          <p14:tracePt t="191697" x="4991100" y="6607175"/>
          <p14:tracePt t="191720" x="4991100" y="6618288"/>
          <p14:tracePt t="191785" x="4991100" y="6630988"/>
          <p14:tracePt t="191873" x="4991100" y="6654800"/>
          <p14:tracePt t="191897" x="4978400" y="6667500"/>
          <p14:tracePt t="191985" x="4967288" y="6667500"/>
          <p14:tracePt t="191993" x="4941888" y="6667500"/>
          <p14:tracePt t="192065" x="4930775" y="6667500"/>
          <p14:tracePt t="192096" x="4918075" y="6654800"/>
          <p14:tracePt t="192329" x="4906963" y="6654800"/>
          <p14:tracePt t="192449" x="4870450" y="6654800"/>
          <p14:tracePt t="192457" x="4810125" y="6654800"/>
          <p14:tracePt t="192465" x="4773613" y="6654800"/>
          <p14:tracePt t="192481" x="4749800" y="6654800"/>
          <p14:tracePt t="192496" x="4737100" y="6654800"/>
          <p14:tracePt t="192969" x="4700588" y="6654800"/>
          <p14:tracePt t="196745" x="4641850" y="6654800"/>
          <p14:tracePt t="196753" x="4629150" y="6667500"/>
          <p14:tracePt t="196761" x="4616450" y="6678613"/>
          <p14:tracePt t="196801" x="4605338" y="6691313"/>
          <p14:tracePt t="196809" x="4592638" y="6702425"/>
          <p14:tracePt t="196826" x="4568825" y="6702425"/>
          <p14:tracePt t="196856" x="4556125" y="6727825"/>
          <p14:tracePt t="196864" x="4545013" y="6727825"/>
          <p14:tracePt t="196873" x="4508500" y="6727825"/>
          <p14:tracePt t="196880" x="4435475" y="6727825"/>
          <p14:tracePt t="196888" x="4279900" y="6727825"/>
          <p14:tracePt t="196896" x="4110038" y="6642100"/>
          <p14:tracePt t="196912" x="4098925" y="6642100"/>
          <p14:tracePt t="196919" x="4014788" y="6618288"/>
          <p14:tracePt t="196927" x="3929063" y="6607175"/>
          <p14:tracePt t="196935" x="3870325" y="6607175"/>
          <p14:tracePt t="196943" x="3797300" y="6607175"/>
          <p14:tracePt t="196967" x="3784600" y="6594475"/>
          <p14:tracePt t="196975" x="3760788" y="6594475"/>
          <p14:tracePt t="196985" x="3760788" y="6570663"/>
          <p14:tracePt t="197089" x="3760788" y="6557963"/>
          <p14:tracePt t="197369" x="3749675" y="6557963"/>
          <p14:tracePt t="197609" x="3736975" y="6546850"/>
          <p14:tracePt t="197673" x="3700463" y="6534150"/>
          <p14:tracePt t="197681" x="3689350" y="6534150"/>
          <p14:tracePt t="197690" x="3676650" y="6534150"/>
          <p14:tracePt t="197977" x="3663950" y="6534150"/>
          <p14:tracePt t="198049" x="3640138" y="6581775"/>
          <p14:tracePt t="198065" x="3640138" y="6642100"/>
          <p14:tracePt t="198074" x="3640138" y="6654800"/>
          <p14:tracePt t="198082" x="3629025" y="6667500"/>
          <p14:tracePt t="200385" x="3640138" y="6667500"/>
          <p14:tracePt t="200393" x="3676650" y="6667500"/>
          <p14:tracePt t="200401" x="3689350" y="6667500"/>
          <p14:tracePt t="200410" x="3713163" y="6667500"/>
          <p14:tracePt t="200417" x="3773488" y="6667500"/>
          <p14:tracePt t="200426" x="3810000" y="6667500"/>
          <p14:tracePt t="200433" x="3833813" y="6667500"/>
          <p14:tracePt t="200440" x="3881438" y="6667500"/>
          <p14:tracePt t="200456" x="3894138" y="6667500"/>
          <p14:tracePt t="200472" x="3917950" y="6702425"/>
          <p14:tracePt t="200479" x="3954463" y="6702425"/>
          <p14:tracePt t="200496" x="4002088" y="6702425"/>
          <p14:tracePt t="200504" x="4110038" y="6727825"/>
          <p14:tracePt t="200512" x="4219575" y="6738938"/>
          <p14:tracePt t="200519" x="4243388" y="6762750"/>
          <p14:tracePt t="200528" x="4364038" y="6788150"/>
          <p14:tracePt t="200536" x="4387850" y="6788150"/>
          <p14:tracePt t="200576" x="4424363" y="6788150"/>
          <p14:tracePt t="200601" x="4484688" y="6799263"/>
          <p14:tracePt t="200617" x="4532313" y="6848475"/>
          <p14:tracePt t="200626" x="4592638" y="6896100"/>
          <p14:tracePt t="200633" x="4629150" y="6896100"/>
          <p14:tracePt t="200648" x="4676775" y="6896100"/>
          <p14:tracePt t="200657" x="4676775" y="6872288"/>
          <p14:tracePt t="200672" x="4725988" y="6872288"/>
          <p14:tracePt t="200680" x="4749800" y="6872288"/>
          <p14:tracePt t="200723" x="4833938" y="6932613"/>
          <p14:tracePt t="200729" x="4918075" y="6956425"/>
          <p14:tracePt t="200737" x="4967288" y="6919913"/>
          <p14:tracePt t="200745" x="4978400" y="6908800"/>
          <p14:tracePt t="200753" x="5002213" y="6908800"/>
          <p14:tracePt t="200768" x="5038725" y="6883400"/>
          <p14:tracePt t="200776" x="5027613" y="6896100"/>
          <p14:tracePt t="200785" x="5014913" y="6956425"/>
          <p14:tracePt t="200985" x="5051425" y="6956425"/>
          <p14:tracePt t="200993" x="5086350" y="6956425"/>
          <p14:tracePt t="201009" x="5135563" y="6956425"/>
          <p14:tracePt t="201017" x="5207000" y="6967538"/>
          <p14:tracePt t="201025" x="5303838" y="6932613"/>
          <p14:tracePt t="201033" x="5340350" y="6932613"/>
          <p14:tracePt t="201048" x="5437188" y="6932613"/>
          <p14:tracePt t="201056" x="5484813" y="6932613"/>
          <p14:tracePt t="201072" x="5497513" y="6932613"/>
          <p14:tracePt t="201088" x="5484813" y="6932613"/>
          <p14:tracePt t="201119" x="5508625" y="6967538"/>
          <p14:tracePt t="201122" x="5521325" y="6967538"/>
          <p14:tracePt t="201128" x="5532438" y="6967538"/>
          <p14:tracePt t="201137" x="5568950" y="6967538"/>
          <p14:tracePt t="201144" x="5629275" y="6967538"/>
          <p14:tracePt t="201160" x="5678488" y="6980238"/>
          <p14:tracePt t="201169" x="5797550" y="6943725"/>
          <p14:tracePt t="201176" x="5810250" y="6943725"/>
          <p14:tracePt t="201200" x="5810250" y="6932613"/>
          <p14:tracePt t="201208" x="5907088" y="6919913"/>
          <p14:tracePt t="201216" x="5943600" y="6919913"/>
          <p14:tracePt t="201225" x="5954713" y="6919913"/>
          <p14:tracePt t="201248" x="5978525" y="6943725"/>
          <p14:tracePt t="207809" x="5857875" y="6788150"/>
          <p14:tracePt t="207817" x="5665788" y="6642100"/>
          <p14:tracePt t="207825" x="5424488" y="6376988"/>
          <p14:tracePt t="207834" x="5075238" y="6027738"/>
          <p14:tracePt t="207841" x="4870450" y="5846763"/>
          <p14:tracePt t="207848" x="4810125" y="5689600"/>
          <p14:tracePt t="207856" x="4760913" y="5594350"/>
          <p14:tracePt t="207865" x="4713288" y="5389563"/>
          <p14:tracePt t="207873" x="4652963" y="5232400"/>
          <p14:tracePt t="207879" x="4568825" y="5038725"/>
          <p14:tracePt t="207888" x="4411663" y="5003800"/>
          <p14:tracePt t="207895" x="4375150" y="4906963"/>
          <p14:tracePt t="207919" x="4364038" y="4822825"/>
          <p14:tracePt t="207927" x="4340225" y="4810125"/>
          <p14:tracePt t="207935" x="4340225" y="4786313"/>
          <p14:tracePt t="207943" x="4256088" y="4738688"/>
          <p14:tracePt t="207952" x="4256088" y="4702175"/>
          <p14:tracePt t="207959" x="4170363" y="4629150"/>
          <p14:tracePt t="207968" x="4062413" y="4592638"/>
          <p14:tracePt t="207985" x="3989388" y="4521200"/>
          <p14:tracePt t="207991" x="3894138" y="4352925"/>
          <p14:tracePt t="207999" x="3784600" y="4316413"/>
          <p14:tracePt t="208007" x="3760788" y="4256088"/>
          <p14:tracePt t="208015" x="3676650" y="4183063"/>
          <p14:tracePt t="208023" x="3556000" y="4062413"/>
          <p14:tracePt t="208031" x="3495675" y="4051300"/>
          <p14:tracePt t="208040" x="3303588" y="3967163"/>
          <p14:tracePt t="208047" x="3194050" y="3930650"/>
          <p14:tracePt t="208057" x="2978150" y="3846513"/>
          <p14:tracePt t="208063" x="2857500" y="3725863"/>
          <p14:tracePt t="208071" x="2676525" y="3640138"/>
          <p14:tracePt t="208079" x="2555875" y="3579813"/>
          <p14:tracePt t="208087" x="2519363" y="3532188"/>
          <p14:tracePt t="208095" x="2374900" y="3460750"/>
          <p14:tracePt t="208103" x="2314575" y="3340100"/>
          <p14:tracePt t="208111" x="2290763" y="3303588"/>
          <p14:tracePt t="208127" x="2241550" y="3267075"/>
          <p14:tracePt t="208135" x="1989138" y="3098800"/>
          <p14:tracePt t="208143" x="1844675" y="2905125"/>
          <p14:tracePt t="208152" x="1435100" y="2603500"/>
          <p14:tracePt t="208159" x="1385888" y="2579688"/>
          <p14:tracePt t="208169" x="808038" y="2338388"/>
          <p14:tracePt t="208175" x="204788" y="203676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/>
          <p:cNvGrpSpPr/>
          <p:nvPr/>
        </p:nvGrpSpPr>
        <p:grpSpPr>
          <a:xfrm>
            <a:off x="0" y="-16"/>
            <a:ext cx="10440988" cy="676916"/>
            <a:chOff x="0" y="-15"/>
            <a:chExt cx="9144000" cy="613957"/>
          </a:xfrm>
        </p:grpSpPr>
        <p:sp>
          <p:nvSpPr>
            <p:cNvPr id="8" name="正方形/長方形 7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タイトル 1"/>
            <p:cNvSpPr txBox="1">
              <a:spLocks/>
            </p:cNvSpPr>
            <p:nvPr/>
          </p:nvSpPr>
          <p:spPr>
            <a:xfrm>
              <a:off x="0" y="65302"/>
              <a:ext cx="9144000" cy="5486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ja-JP" altLang="en-US" sz="4500" dirty="0">
                  <a:solidFill>
                    <a:srgbClr val="00B050"/>
                  </a:solidFill>
                </a:rPr>
                <a:t>完結問題</a:t>
              </a: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287127" y="1011982"/>
            <a:ext cx="9866734" cy="1888979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2900" dirty="0"/>
              <a:t>ここでは詳しく扱わないが，</a:t>
            </a:r>
            <a:r>
              <a:rPr lang="en-US" altLang="ja-JP" sz="2900" dirty="0"/>
              <a:t>Mellor and Yamada (1974 JAS; 1982, Rev. Geophys.)</a:t>
            </a:r>
            <a:r>
              <a:rPr lang="ja-JP" altLang="en-US" sz="2900" dirty="0"/>
              <a:t>は，系統的に方程式系（レベル</a:t>
            </a:r>
            <a:r>
              <a:rPr lang="en-US" altLang="ja-JP" sz="2900" dirty="0"/>
              <a:t>1</a:t>
            </a:r>
            <a:r>
              <a:rPr lang="ja-JP" altLang="en-US" sz="2900" dirty="0"/>
              <a:t>～</a:t>
            </a:r>
            <a:r>
              <a:rPr lang="en-US" altLang="ja-JP" sz="2900" dirty="0"/>
              <a:t>4</a:t>
            </a:r>
            <a:r>
              <a:rPr lang="ja-JP" altLang="en-US" sz="2900" dirty="0"/>
              <a:t>）を導出した．この表現は頻繁に使用されるため，以下に対応表を示す．</a:t>
            </a:r>
            <a:endParaRPr lang="en-US" altLang="ja-JP" sz="29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45" y="3027518"/>
            <a:ext cx="9752715" cy="3556125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7599454" y="6596405"/>
            <a:ext cx="2131353" cy="411651"/>
          </a:xfrm>
          <a:prstGeom prst="rect">
            <a:avLst/>
          </a:prstGeom>
          <a:noFill/>
        </p:spPr>
        <p:txBody>
          <a:bodyPr wrap="none" lIns="102870" tIns="51435" rIns="102870" bIns="51435" rtlCol="0">
            <a:spAutoFit/>
          </a:bodyPr>
          <a:lstStyle/>
          <a:p>
            <a:r>
              <a:rPr lang="ja-JP" altLang="en-US" dirty="0"/>
              <a:t>（</a:t>
            </a:r>
            <a:r>
              <a:rPr kumimoji="1" lang="ja-JP" altLang="en-US" dirty="0"/>
              <a:t>中西</a:t>
            </a:r>
            <a:r>
              <a:rPr kumimoji="1" lang="en-US" altLang="ja-JP" dirty="0"/>
              <a:t>2007, </a:t>
            </a:r>
            <a:r>
              <a:rPr kumimoji="1" lang="ja-JP" altLang="en-US" dirty="0"/>
              <a:t>天気）</a:t>
            </a:r>
          </a:p>
        </p:txBody>
      </p:sp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2A2E8134-2962-430A-AB01-022366133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3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40"/>
    </mc:Choice>
    <mc:Fallback>
      <p:transition spd="slow" advTm="62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4" x="446088" y="1193800"/>
          <p14:tracePt t="624" x="409575" y="1193800"/>
          <p14:tracePt t="631" x="398463" y="1193800"/>
          <p14:tracePt t="639" x="373063" y="1193800"/>
          <p14:tracePt t="646" x="349250" y="1193800"/>
          <p14:tracePt t="655" x="338138" y="1193800"/>
          <p14:tracePt t="734" x="325438" y="1204913"/>
          <p14:tracePt t="741" x="288925" y="1204913"/>
          <p14:tracePt t="750" x="265113" y="1204913"/>
          <p14:tracePt t="758" x="252413" y="1204913"/>
          <p14:tracePt t="774" x="217488" y="1217613"/>
          <p14:tracePt t="791" x="204788" y="1230313"/>
          <p14:tracePt t="1198" x="204788" y="1241425"/>
          <p14:tracePt t="2502" x="204788" y="1230313"/>
          <p14:tracePt t="2614" x="217488" y="1230313"/>
          <p14:tracePt t="2623" x="228600" y="1230313"/>
          <p14:tracePt t="2670" x="228600" y="1204913"/>
          <p14:tracePt t="2718" x="228600" y="1193800"/>
          <p14:tracePt t="4278" x="241300" y="1193800"/>
          <p14:tracePt t="4294" x="252413" y="1193800"/>
          <p14:tracePt t="4911" x="265113" y="1193800"/>
          <p14:tracePt t="12702" x="265113" y="1181100"/>
          <p14:tracePt t="12782" x="312738" y="1193800"/>
          <p14:tracePt t="12790" x="361950" y="1193800"/>
          <p14:tracePt t="12798" x="482600" y="1193800"/>
          <p14:tracePt t="12806" x="506413" y="1241425"/>
          <p14:tracePt t="12814" x="590550" y="1230313"/>
          <p14:tracePt t="12824" x="650875" y="1241425"/>
          <p14:tracePt t="12830" x="663575" y="1193800"/>
          <p14:tracePt t="12838" x="711200" y="1157288"/>
          <p14:tracePt t="12846" x="808038" y="1157288"/>
          <p14:tracePt t="12854" x="868363" y="1157288"/>
          <p14:tracePt t="12863" x="879475" y="1157288"/>
          <p14:tracePt t="12870" x="963613" y="1169988"/>
          <p14:tracePt t="12878" x="1120775" y="1133475"/>
          <p14:tracePt t="12886" x="1144588" y="1157288"/>
          <p14:tracePt t="12895" x="1157288" y="1157288"/>
          <p14:tracePt t="12902" x="1265238" y="1157288"/>
          <p14:tracePt t="12911" x="1277938" y="1193800"/>
          <p14:tracePt t="12927" x="1349375" y="1193800"/>
          <p14:tracePt t="12933" x="1374775" y="1193800"/>
          <p14:tracePt t="12942" x="1385888" y="1204913"/>
          <p14:tracePt t="12950" x="1385888" y="1217613"/>
          <p14:tracePt t="12974" x="1409700" y="1217613"/>
          <p14:tracePt t="12990" x="1482725" y="1217613"/>
          <p14:tracePt t="12998" x="1687513" y="1217613"/>
          <p14:tracePt t="13008" x="1868488" y="1217613"/>
          <p14:tracePt t="13015" x="1916113" y="1217613"/>
          <p14:tracePt t="13024" x="2036763" y="1193800"/>
          <p14:tracePt t="13030" x="2109788" y="1193800"/>
          <p14:tracePt t="13038" x="2157413" y="1169988"/>
          <p14:tracePt t="13046" x="2025650" y="1073150"/>
          <p14:tracePt t="13054" x="2049463" y="1073150"/>
          <p14:tracePt t="13062" x="2073275" y="1073150"/>
          <p14:tracePt t="13078" x="2109788" y="1096963"/>
          <p14:tracePt t="13086" x="2120900" y="1120775"/>
          <p14:tracePt t="13446" x="2157413" y="1120775"/>
          <p14:tracePt t="13455" x="2181225" y="1169988"/>
          <p14:tracePt t="13502" x="2314575" y="1241425"/>
          <p14:tracePt t="13510" x="2566988" y="1241425"/>
          <p14:tracePt t="13519" x="2747963" y="1230313"/>
          <p14:tracePt t="13526" x="2760663" y="1230313"/>
          <p14:tracePt t="13534" x="2892425" y="1230313"/>
          <p14:tracePt t="13541" x="3303588" y="1277938"/>
          <p14:tracePt t="13550" x="3749675" y="1241425"/>
          <p14:tracePt t="13558" x="3833813" y="1217613"/>
          <p14:tracePt t="13566" x="3857625" y="1217613"/>
          <p14:tracePt t="13574" x="3881438" y="1204913"/>
          <p14:tracePt t="13582" x="3941763" y="1204913"/>
          <p14:tracePt t="13591" x="4098925" y="1265238"/>
          <p14:tracePt t="13598" x="4159250" y="1265238"/>
          <p14:tracePt t="13608" x="4327525" y="1325563"/>
          <p14:tracePt t="13614" x="4484688" y="1385888"/>
          <p14:tracePt t="13624" x="4495800" y="1385888"/>
          <p14:tracePt t="13636" x="4508500" y="1385888"/>
          <p14:tracePt t="13644" x="4545013" y="1385888"/>
          <p14:tracePt t="13652" x="4556125" y="1374775"/>
          <p14:tracePt t="13726" x="4592638" y="1385888"/>
          <p14:tracePt t="13734" x="4605338" y="1385888"/>
          <p14:tracePt t="13742" x="4629150" y="1385888"/>
          <p14:tracePt t="13757" x="4689475" y="1385888"/>
          <p14:tracePt t="13766" x="4760913" y="1385888"/>
          <p14:tracePt t="13775" x="4870450" y="1422400"/>
          <p14:tracePt t="13782" x="4930775" y="1422400"/>
          <p14:tracePt t="13791" x="4978400" y="1422400"/>
          <p14:tracePt t="13798" x="4991100" y="1422400"/>
          <p14:tracePt t="13807" x="5002213" y="1435100"/>
          <p14:tracePt t="13830" x="5038725" y="1446213"/>
          <p14:tracePt t="13846" x="5111750" y="1495425"/>
          <p14:tracePt t="13854" x="5135563" y="1506538"/>
          <p14:tracePt t="13864" x="5135563" y="1566863"/>
          <p14:tracePt t="13870" x="5183188" y="1579563"/>
          <p14:tracePt t="13877" x="5183188" y="1590675"/>
          <p14:tracePt t="13885" x="5195888" y="1603375"/>
          <p14:tracePt t="13893" x="5256213" y="1603375"/>
          <p14:tracePt t="13901" x="5267325" y="1603375"/>
          <p14:tracePt t="13923" x="5303838" y="1603375"/>
          <p14:tracePt t="13941" x="5316538" y="1603375"/>
          <p14:tracePt t="14118" x="5327650" y="1603375"/>
          <p14:tracePt t="14126" x="5340350" y="1603375"/>
          <p14:tracePt t="14142" x="5376863" y="1603375"/>
          <p14:tracePt t="14150" x="5461000" y="1603375"/>
          <p14:tracePt t="14166" x="5508625" y="1603375"/>
          <p14:tracePt t="14176" x="5521325" y="1603375"/>
          <p14:tracePt t="14182" x="5581650" y="1603375"/>
          <p14:tracePt t="14192" x="5629275" y="1603375"/>
          <p14:tracePt t="14208" x="5738813" y="1579563"/>
          <p14:tracePt t="14214" x="5773738" y="1603375"/>
          <p14:tracePt t="14224" x="5834063" y="1603375"/>
          <p14:tracePt t="14230" x="5883275" y="1616075"/>
          <p14:tracePt t="14246" x="5883275" y="1603375"/>
          <p14:tracePt t="14262" x="5894388" y="1603375"/>
          <p14:tracePt t="14269" x="5918200" y="1590675"/>
          <p14:tracePt t="14278" x="5943600" y="1590675"/>
          <p14:tracePt t="14286" x="6088063" y="1651000"/>
          <p14:tracePt t="14295" x="6172200" y="1687513"/>
          <p14:tracePt t="14302" x="6196013" y="1687513"/>
          <p14:tracePt t="14318" x="6232525" y="1687513"/>
          <p14:tracePt t="14327" x="6269038" y="1676400"/>
          <p14:tracePt t="14334" x="6292850" y="1676400"/>
          <p14:tracePt t="14341" x="6329363" y="1687513"/>
          <p14:tracePt t="14350" x="6353175" y="1724025"/>
          <p14:tracePt t="14358" x="6364288" y="1760538"/>
          <p14:tracePt t="14366" x="6437313" y="1747838"/>
          <p14:tracePt t="14374" x="6484938" y="1747838"/>
          <p14:tracePt t="14391" x="6510338" y="1747838"/>
          <p14:tracePt t="14396" x="6484938" y="1808163"/>
          <p14:tracePt t="14405" x="6484938" y="1820863"/>
          <p14:tracePt t="14412" x="6497638" y="1831975"/>
          <p14:tracePt t="14422" x="6557963" y="1831975"/>
          <p14:tracePt t="14428" x="6569075" y="1831975"/>
          <p14:tracePt t="14437" x="6581775" y="1797050"/>
          <p14:tracePt t="14444" x="6642100" y="1797050"/>
          <p14:tracePt t="14452" x="6678613" y="1771650"/>
          <p14:tracePt t="14460" x="6715125" y="1747838"/>
          <p14:tracePt t="14468" x="6846888" y="1747838"/>
          <p14:tracePt t="14477" x="6967538" y="1724025"/>
          <p14:tracePt t="14485" x="7040563" y="1724025"/>
          <p14:tracePt t="14493" x="7172325" y="1724025"/>
          <p14:tracePt t="14500" x="7305675" y="1724025"/>
          <p14:tracePt t="14509" x="7413625" y="1687513"/>
          <p14:tracePt t="14516" x="7473950" y="1724025"/>
          <p14:tracePt t="14525" x="7581900" y="1724025"/>
          <p14:tracePt t="14532" x="7775575" y="1724025"/>
          <p14:tracePt t="14548" x="7883525" y="1736725"/>
          <p14:tracePt t="14565" x="7932738" y="1736725"/>
          <p14:tracePt t="14572" x="7956550" y="1736725"/>
          <p14:tracePt t="14580" x="7993063" y="1736725"/>
          <p14:tracePt t="14589" x="8077200" y="1700213"/>
          <p14:tracePt t="14596" x="8137525" y="1663700"/>
          <p14:tracePt t="14605" x="8185150" y="1663700"/>
          <p14:tracePt t="14613" x="8342313" y="1676400"/>
          <p14:tracePt t="14622" x="8402638" y="1676400"/>
          <p14:tracePt t="14637" x="8413750" y="1676400"/>
          <p14:tracePt t="14644" x="8450263" y="1676400"/>
          <p14:tracePt t="14652" x="8450263" y="1639888"/>
          <p14:tracePt t="14669" x="8437563" y="1639888"/>
          <p14:tracePt t="14685" x="8437563" y="1700213"/>
          <p14:tracePt t="14902" x="8426450" y="1760538"/>
          <p14:tracePt t="14912" x="8426450" y="1784350"/>
          <p14:tracePt t="14919" x="8462963" y="1771650"/>
          <p14:tracePt t="14927" x="8462963" y="1760538"/>
          <p14:tracePt t="15028" x="8510588" y="1747838"/>
          <p14:tracePt t="15036" x="8534400" y="1724025"/>
          <p14:tracePt t="15046" x="8547100" y="1724025"/>
          <p14:tracePt t="15062" x="8558213" y="1724025"/>
          <p14:tracePt t="15070" x="8655050" y="1724025"/>
          <p14:tracePt t="15078" x="8739188" y="1736725"/>
          <p14:tracePt t="15094" x="8775700" y="1724025"/>
          <p14:tracePt t="15102" x="8812213" y="1736725"/>
          <p14:tracePt t="15118" x="8909050" y="1724025"/>
          <p14:tracePt t="15126" x="8920163" y="1724025"/>
          <p14:tracePt t="15134" x="8969375" y="1736725"/>
          <p14:tracePt t="15142" x="8969375" y="1747838"/>
          <p14:tracePt t="15150" x="8969375" y="1760538"/>
          <p14:tracePt t="15159" x="8980488" y="1760538"/>
          <p14:tracePt t="15166" x="9004300" y="1760538"/>
          <p14:tracePt t="15174" x="9077325" y="1760538"/>
          <p14:tracePt t="15191" x="9090025" y="1760538"/>
          <p14:tracePt t="15198" x="9113838" y="1760538"/>
          <p14:tracePt t="15208" x="9161463" y="1760538"/>
          <p14:tracePt t="15213" x="9161463" y="1747838"/>
          <p14:tracePt t="15230" x="9174163" y="1760538"/>
          <p14:tracePt t="15262" x="9185275" y="1760538"/>
          <p14:tracePt t="15278" x="9209088" y="1760538"/>
          <p14:tracePt t="15486" x="9221788" y="1760538"/>
          <p14:tracePt t="15542" x="9282113" y="1760538"/>
          <p14:tracePt t="15566" x="9294813" y="1760538"/>
          <p14:tracePt t="15574" x="9329738" y="1760538"/>
          <p14:tracePt t="15582" x="9342438" y="1760538"/>
          <p14:tracePt t="15606" x="9366250" y="1760538"/>
          <p14:tracePt t="15614" x="9390063" y="1760538"/>
          <p14:tracePt t="15630" x="9402763" y="1771650"/>
          <p14:tracePt t="15638" x="9426575" y="1771650"/>
          <p14:tracePt t="15646" x="9450388" y="1771650"/>
          <p14:tracePt t="15654" x="9475788" y="1797050"/>
          <p14:tracePt t="17302" x="9475788" y="1808163"/>
          <p14:tracePt t="17310" x="9450388" y="1808163"/>
          <p14:tracePt t="17318" x="9402763" y="1808163"/>
          <p14:tracePt t="17327" x="9282113" y="1808163"/>
          <p14:tracePt t="17333" x="9245600" y="1808163"/>
          <p14:tracePt t="17342" x="9174163" y="1808163"/>
          <p14:tracePt t="17350" x="9029700" y="1784350"/>
          <p14:tracePt t="17358" x="8920163" y="1784350"/>
          <p14:tracePt t="17366" x="8872538" y="1784350"/>
          <p14:tracePt t="17375" x="8823325" y="1808163"/>
          <p14:tracePt t="17382" x="8812213" y="1771650"/>
          <p14:tracePt t="17391" x="8799513" y="1771650"/>
          <p14:tracePt t="17398" x="8678863" y="1771650"/>
          <p14:tracePt t="17408" x="8594725" y="1797050"/>
          <p14:tracePt t="17414" x="8486775" y="1831975"/>
          <p14:tracePt t="17424" x="8342313" y="1892300"/>
          <p14:tracePt t="17430" x="8258175" y="1928813"/>
          <p14:tracePt t="17440" x="8077200" y="1989138"/>
          <p14:tracePt t="17448" x="7835900" y="2001838"/>
          <p14:tracePt t="17457" x="7678738" y="2085975"/>
          <p14:tracePt t="17463" x="7413625" y="2109788"/>
          <p14:tracePt t="17469" x="7232650" y="2085975"/>
          <p14:tracePt t="17477" x="7027863" y="2062163"/>
          <p14:tracePt t="17485" x="6931025" y="1989138"/>
          <p14:tracePt t="17493" x="6775450" y="1965325"/>
          <p14:tracePt t="17501" x="6689725" y="1952625"/>
          <p14:tracePt t="17509" x="6654800" y="1952625"/>
          <p14:tracePt t="17517" x="6510338" y="1941513"/>
          <p14:tracePt t="17526" x="6484938" y="1928813"/>
          <p14:tracePt t="17533" x="6461125" y="1928813"/>
          <p14:tracePt t="17541" x="6450013" y="1905000"/>
          <p14:tracePt t="17549" x="6437313" y="1905000"/>
          <p14:tracePt t="17574" x="6340475" y="1928813"/>
          <p14:tracePt t="17582" x="6292850" y="1941513"/>
          <p14:tracePt t="17591" x="6243638" y="1941513"/>
          <p14:tracePt t="17598" x="6232525" y="1941513"/>
          <p14:tracePt t="17608" x="6148388" y="2001838"/>
          <p14:tracePt t="17614" x="6064250" y="2012950"/>
          <p14:tracePt t="17624" x="6051550" y="2062163"/>
          <p14:tracePt t="17630" x="5991225" y="2062163"/>
          <p14:tracePt t="17640" x="5991225" y="2085975"/>
          <p14:tracePt t="17654" x="5967413" y="2085975"/>
          <p14:tracePt t="17662" x="5943600" y="2085975"/>
          <p14:tracePt t="17670" x="5930900" y="2097088"/>
          <p14:tracePt t="17678" x="5930900" y="2122488"/>
          <p14:tracePt t="17685" x="5943600" y="2122488"/>
          <p14:tracePt t="17790" x="5943600" y="2097088"/>
          <p14:tracePt t="17798" x="5930900" y="2097088"/>
          <p14:tracePt t="17807" x="5883275" y="2085975"/>
          <p14:tracePt t="17814" x="5797550" y="2062163"/>
          <p14:tracePt t="17826" x="5713413" y="2097088"/>
          <p14:tracePt t="17839" x="5665788" y="2097088"/>
          <p14:tracePt t="17854" x="5653088" y="2097088"/>
          <p14:tracePt t="17862" x="5641975" y="2097088"/>
          <p14:tracePt t="17871" x="5629275" y="2097088"/>
          <p14:tracePt t="17878" x="5618163" y="2097088"/>
          <p14:tracePt t="17926" x="5618163" y="2133600"/>
          <p14:tracePt t="17934" x="5568950" y="2146300"/>
          <p14:tracePt t="17950" x="5568950" y="2157413"/>
          <p14:tracePt t="17958" x="5521325" y="2157413"/>
          <p14:tracePt t="17966" x="5497513" y="2182813"/>
          <p14:tracePt t="17974" x="5484813" y="2182813"/>
          <p14:tracePt t="17982" x="5448300" y="2182813"/>
          <p14:tracePt t="18422" x="5461000" y="2182813"/>
          <p14:tracePt t="18534" x="5461000" y="2170113"/>
          <p14:tracePt t="18558" x="5472113" y="2170113"/>
          <p14:tracePt t="18590" x="5461000" y="2170113"/>
          <p14:tracePt t="24478" x="5545138" y="2206625"/>
          <p14:tracePt t="24485" x="5762625" y="2338388"/>
          <p14:tracePt t="24494" x="5773738" y="2351088"/>
          <p14:tracePt t="24502" x="5810250" y="2362200"/>
          <p14:tracePt t="24511" x="5834063" y="2362200"/>
          <p14:tracePt t="24518" x="5894388" y="2435225"/>
          <p14:tracePt t="24526" x="6003925" y="2532063"/>
          <p14:tracePt t="24534" x="6172200" y="2628900"/>
          <p14:tracePt t="24550" x="6340475" y="2784475"/>
          <p14:tracePt t="24557" x="6510338" y="2905125"/>
          <p14:tracePt t="24566" x="6605588" y="2978150"/>
          <p14:tracePt t="24575" x="6665913" y="3025775"/>
          <p14:tracePt t="24591" x="6762750" y="3062288"/>
          <p14:tracePt t="24598" x="6835775" y="3098800"/>
          <p14:tracePt t="24607" x="6991350" y="3206750"/>
          <p14:tracePt t="24613" x="7161213" y="3267075"/>
          <p14:tracePt t="24622" x="7196138" y="3351213"/>
          <p14:tracePt t="24629" x="7245350" y="3411538"/>
          <p14:tracePt t="24637" x="7256463" y="3411538"/>
          <p14:tracePt t="24653" x="7292975" y="3424238"/>
          <p14:tracePt t="24661" x="7280275" y="3460750"/>
          <p14:tracePt t="24669" x="7221538" y="3460750"/>
          <p14:tracePt t="24677" x="7245350" y="3471863"/>
          <p14:tracePt t="24685" x="7232650" y="3484563"/>
          <p14:tracePt t="24702" x="7269163" y="3532188"/>
          <p14:tracePt t="24710" x="7269163" y="3568700"/>
          <p14:tracePt t="24718" x="7269163" y="3579813"/>
          <p14:tracePt t="24726" x="7366000" y="3652838"/>
          <p14:tracePt t="24734" x="7461250" y="3749675"/>
          <p14:tracePt t="24741" x="7581900" y="3846513"/>
          <p14:tracePt t="24750" x="7618413" y="3967163"/>
          <p14:tracePt t="24758" x="7642225" y="3967163"/>
          <p14:tracePt t="24766" x="7691438" y="4038600"/>
          <p14:tracePt t="24775" x="7715250" y="4086225"/>
          <p14:tracePt t="24791" x="7726363" y="4098925"/>
          <p14:tracePt t="24814" x="7739063" y="4098925"/>
          <p14:tracePt t="24824" x="7775575" y="4122738"/>
          <p14:tracePt t="24830" x="7775575" y="4135438"/>
          <p14:tracePt t="24838" x="7786688" y="4135438"/>
          <p14:tracePt t="24846" x="7835900" y="4195763"/>
          <p14:tracePt t="24854" x="7835900" y="4243388"/>
          <p14:tracePt t="24864" x="7943850" y="4340225"/>
          <p14:tracePt t="24879" x="7956550" y="4352925"/>
          <p14:tracePt t="24885" x="7907338" y="4364038"/>
          <p14:tracePt t="25166" x="8004175" y="4532313"/>
          <p14:tracePt t="25174" x="8112125" y="4725988"/>
          <p14:tracePt t="25182" x="8124825" y="4810125"/>
          <p14:tracePt t="25190" x="8318500" y="4930775"/>
          <p14:tracePt t="25207" x="8318500" y="4943475"/>
          <p14:tracePt t="25214" x="8353425" y="4991100"/>
          <p14:tracePt t="25223" x="8353425" y="5038725"/>
          <p14:tracePt t="25229" x="8353425" y="5051425"/>
          <p14:tracePt t="25245" x="8329613" y="5111750"/>
          <p14:tracePt t="25253" x="8293100" y="5135563"/>
          <p14:tracePt t="25262" x="8269288" y="5195888"/>
          <p14:tracePt t="25269" x="8269288" y="5280025"/>
          <p14:tracePt t="25279" x="8269288" y="5353050"/>
          <p14:tracePt t="25285" x="8232775" y="5497513"/>
          <p14:tracePt t="25295" x="8161338" y="5557838"/>
          <p14:tracePt t="25301" x="8064500" y="5618163"/>
          <p14:tracePt t="25310" x="8027988" y="5641975"/>
          <p14:tracePt t="25317" x="8016875" y="5689600"/>
          <p14:tracePt t="25326" x="7967663" y="5726113"/>
          <p14:tracePt t="25334" x="7967663" y="5810250"/>
          <p14:tracePt t="25341" x="7993063" y="5870575"/>
          <p14:tracePt t="25350" x="8004175" y="5919788"/>
          <p14:tracePt t="25358" x="8004175" y="5930900"/>
          <p14:tracePt t="25366" x="8027988" y="5930900"/>
          <p14:tracePt t="25375" x="8027988" y="5956300"/>
          <p14:tracePt t="25391" x="8027988" y="5991225"/>
          <p14:tracePt t="25398" x="8027988" y="6076950"/>
          <p14:tracePt t="25414" x="8027988" y="6135688"/>
          <p14:tracePt t="25424" x="7943850" y="6161088"/>
          <p14:tracePt t="25430" x="7907338" y="6221413"/>
          <p14:tracePt t="25438" x="7847013" y="6256338"/>
          <p14:tracePt t="25447" x="7775575" y="6365875"/>
          <p14:tracePt t="25454" x="7666038" y="6534150"/>
          <p14:tracePt t="25462" x="7581900" y="6727825"/>
          <p14:tracePt t="25470" x="7546975" y="6883400"/>
          <p14:tracePt t="25480" x="7473950" y="6967538"/>
          <p14:tracePt t="25485" x="7400925" y="7027863"/>
          <p14:tracePt t="25495" x="7400925" y="7088188"/>
          <p14:tracePt t="25501" x="7473950" y="7148513"/>
          <p14:tracePt t="25509" x="7461250" y="7197725"/>
          <p14:tracePt t="25517" x="7461250" y="7208838"/>
          <p14:tracePt t="25525" x="7450138" y="7221538"/>
          <p14:tracePt t="25534" x="7426325" y="7258050"/>
          <p14:tracePt t="25541" x="7413625" y="7258050"/>
          <p14:tracePt t="25549" x="7400925" y="7258050"/>
          <p14:tracePt t="25556" x="7366000" y="7258050"/>
          <p14:tracePt t="25565" x="7353300" y="7258050"/>
          <p14:tracePt t="25573" x="7366000" y="7294563"/>
          <p14:tracePt t="25581" x="7437438" y="7413625"/>
          <p14:tracePt t="25589" x="7437438" y="7473950"/>
          <p14:tracePt t="25597" x="7437438" y="7486650"/>
          <p14:tracePt t="25862" x="7426325" y="7486650"/>
          <p14:tracePt t="25870" x="7413625" y="7486650"/>
          <p14:tracePt t="25966" x="7400925" y="7473950"/>
          <p14:tracePt t="25974" x="7400925" y="7462838"/>
          <p14:tracePt t="25981" x="7400925" y="7413625"/>
          <p14:tracePt t="25990" x="7400925" y="7402513"/>
          <p14:tracePt t="25998" x="7426325" y="7342188"/>
          <p14:tracePt t="26008" x="7426325" y="7305675"/>
          <p14:tracePt t="26014" x="7473950" y="7258050"/>
          <p14:tracePt t="26030" x="7497763" y="7258050"/>
          <p14:tracePt t="26038" x="7558088" y="7269163"/>
          <p14:tracePt t="26054" x="7570788" y="7269163"/>
          <p14:tracePt t="26062" x="7581900" y="7269163"/>
          <p14:tracePt t="26078" x="7581900" y="7258050"/>
          <p14:tracePt t="26086" x="7581900" y="7208838"/>
          <p14:tracePt t="26102" x="7594600" y="7208838"/>
          <p14:tracePt t="26110" x="7618413" y="7197725"/>
          <p14:tracePt t="26127" x="7642225" y="7197725"/>
          <p14:tracePt t="26144" x="7715250" y="7185025"/>
          <p14:tracePt t="26150" x="7762875" y="7185025"/>
          <p14:tracePt t="26158" x="7775575" y="7137400"/>
          <p14:tracePt t="26166" x="7775575" y="7113588"/>
          <p14:tracePt t="26175" x="7835900" y="7064375"/>
          <p14:tracePt t="26182" x="7956550" y="7113588"/>
          <p14:tracePt t="26193" x="7980363" y="7113588"/>
          <p14:tracePt t="26246" x="7967663" y="7113588"/>
          <p14:tracePt t="26302" x="7956550" y="7064375"/>
          <p14:tracePt t="26310" x="7980363" y="7053263"/>
          <p14:tracePt t="26318" x="7980363" y="7004050"/>
          <p14:tracePt t="26326" x="7993063" y="6992938"/>
          <p14:tracePt t="26334" x="8004175" y="6992938"/>
          <p14:tracePt t="26341" x="8064500" y="6980238"/>
          <p14:tracePt t="26350" x="8077200" y="7016750"/>
          <p14:tracePt t="26358" x="8088313" y="7040563"/>
          <p14:tracePt t="26366" x="8124825" y="7053263"/>
          <p14:tracePt t="26375" x="8161338" y="7027863"/>
          <p14:tracePt t="26382" x="8197850" y="7027863"/>
          <p14:tracePt t="26391" x="8208963" y="7027863"/>
          <p14:tracePt t="26398" x="8245475" y="7040563"/>
          <p14:tracePt t="26408" x="8305800" y="7040563"/>
          <p14:tracePt t="26414" x="8318500" y="7040563"/>
          <p14:tracePt t="26446" x="8329613" y="7040563"/>
          <p14:tracePt t="26454" x="8378825" y="7040563"/>
          <p14:tracePt t="26462" x="8426450" y="7053263"/>
          <p14:tracePt t="26469" x="8474075" y="7053263"/>
          <p14:tracePt t="26486" x="8558213" y="7053263"/>
          <p14:tracePt t="26495" x="8631238" y="7100888"/>
          <p14:tracePt t="26501" x="8655050" y="7124700"/>
          <p14:tracePt t="26510" x="8739188" y="7161213"/>
          <p14:tracePt t="26518" x="8763000" y="7173913"/>
          <p14:tracePt t="26525" x="8812213" y="7185025"/>
          <p14:tracePt t="26678" x="8836025" y="7197725"/>
          <p14:tracePt t="26686" x="8859838" y="7197725"/>
          <p14:tracePt t="26695" x="8932863" y="7197725"/>
          <p14:tracePt t="26702" x="9053513" y="7281863"/>
          <p14:tracePt t="26709" x="9101138" y="7281863"/>
          <p14:tracePt t="26718" x="9124950" y="7269163"/>
          <p14:tracePt t="26725" x="9148763" y="7258050"/>
          <p14:tracePt t="26734" x="9197975" y="7245350"/>
          <p14:tracePt t="26750" x="9197975" y="7208838"/>
          <p14:tracePt t="26774" x="9185275" y="7208838"/>
          <p14:tracePt t="26782" x="9174163" y="7221538"/>
          <p14:tracePt t="26798" x="9185275" y="7221538"/>
          <p14:tracePt t="26808" x="9234488" y="7161213"/>
          <p14:tracePt t="26846" x="9269413" y="7185025"/>
          <p14:tracePt t="26854" x="9269413" y="7197725"/>
          <p14:tracePt t="26862" x="9282113" y="7208838"/>
          <p14:tracePt t="26869" x="9282113" y="7161213"/>
          <p14:tracePt t="26878" x="9269413" y="7124700"/>
          <p14:tracePt t="26885" x="9269413" y="7113588"/>
          <p14:tracePt t="26902" x="9282113" y="7113588"/>
          <p14:tracePt t="26926" x="9342438" y="7113588"/>
          <p14:tracePt t="26934" x="9390063" y="7088188"/>
          <p14:tracePt t="27094" x="9463088" y="7088188"/>
          <p14:tracePt t="29990" x="9463088" y="7053263"/>
          <p14:tracePt t="30007" x="9463088" y="7040563"/>
          <p14:tracePt t="34431" x="9402763" y="7016750"/>
          <p14:tracePt t="34439" x="9355138" y="6967538"/>
          <p14:tracePt t="34447" x="9245600" y="6932613"/>
          <p14:tracePt t="34455" x="9245600" y="6908800"/>
          <p14:tracePt t="34470" x="9234488" y="6932613"/>
          <p14:tracePt t="34478" x="9185275" y="6967538"/>
          <p14:tracePt t="34485" x="9064625" y="6943725"/>
          <p14:tracePt t="34494" x="8980488" y="6967538"/>
          <p14:tracePt t="34502" x="8728075" y="6932613"/>
          <p14:tracePt t="34510" x="8486775" y="6848475"/>
          <p14:tracePt t="34519" x="8027988" y="6715125"/>
          <p14:tracePt t="34526" x="7486650" y="6654800"/>
          <p14:tracePt t="34534" x="7064375" y="6546850"/>
          <p14:tracePt t="34541" x="6931025" y="6486525"/>
          <p14:tracePt t="34550" x="6762750" y="6510338"/>
          <p14:tracePt t="34557" x="6654800" y="6486525"/>
          <p14:tracePt t="34566" x="6424613" y="6437313"/>
          <p14:tracePt t="34574" x="6353175" y="6462713"/>
          <p14:tracePt t="34582" x="6303963" y="6462713"/>
          <p14:tracePt t="34591" x="6111875" y="6437313"/>
          <p14:tracePt t="34598" x="6075363" y="6437313"/>
          <p14:tracePt t="34608" x="5930900" y="6462713"/>
          <p14:tracePt t="34613" x="5797550" y="6462713"/>
          <p14:tracePt t="34624" x="5618163" y="6437313"/>
          <p14:tracePt t="34630" x="5508625" y="6462713"/>
          <p14:tracePt t="34637" x="5448300" y="6462713"/>
          <p14:tracePt t="34645" x="5292725" y="6450013"/>
          <p14:tracePt t="34653" x="5207000" y="6437313"/>
          <p14:tracePt t="34669" x="5099050" y="6437313"/>
          <p14:tracePt t="34677" x="5014913" y="6473825"/>
          <p14:tracePt t="34685" x="4773613" y="6402388"/>
          <p14:tracePt t="34693" x="4471988" y="6342063"/>
          <p14:tracePt t="34702" x="4086225" y="6281738"/>
          <p14:tracePt t="34710" x="3894138" y="6292850"/>
          <p14:tracePt t="34718" x="3857625" y="6316663"/>
          <p14:tracePt t="34726" x="3797300" y="6316663"/>
          <p14:tracePt t="34734" x="3773488" y="6305550"/>
          <p14:tracePt t="34741" x="3724275" y="6292850"/>
          <p14:tracePt t="34750" x="3629025" y="6292850"/>
          <p14:tracePt t="34758" x="3543300" y="6292850"/>
          <p14:tracePt t="34766" x="3471863" y="6292850"/>
          <p14:tracePt t="34775" x="3435350" y="6292850"/>
          <p14:tracePt t="34782" x="3338513" y="6316663"/>
          <p14:tracePt t="34791" x="3314700" y="6316663"/>
          <p14:tracePt t="34808" x="3290888" y="6316663"/>
          <p14:tracePt t="34878" x="3290888" y="6305550"/>
          <p14:tracePt t="34910" x="3254375" y="6342063"/>
          <p14:tracePt t="34917" x="3217863" y="6342063"/>
          <p14:tracePt t="34926" x="3230563" y="6342063"/>
          <p14:tracePt t="34934" x="3122613" y="6376988"/>
          <p14:tracePt t="34943" x="3098800" y="6376988"/>
          <p14:tracePt t="34950" x="3098800" y="6437313"/>
          <p14:tracePt t="34958" x="3062288" y="6437313"/>
          <p14:tracePt t="34966" x="3013075" y="6437313"/>
          <p14:tracePt t="34974" x="2965450" y="6497638"/>
          <p14:tracePt t="34982" x="2857500" y="6521450"/>
          <p14:tracePt t="34991" x="2773363" y="6594475"/>
          <p14:tracePt t="34998" x="2724150" y="6594475"/>
          <p14:tracePt t="35014" x="2713038" y="6594475"/>
          <p14:tracePt t="35024" x="2713038" y="6581775"/>
          <p14:tracePt t="35054" x="2713038" y="6570663"/>
          <p14:tracePt t="35062" x="2640013" y="6521450"/>
          <p14:tracePt t="35070" x="2627313" y="6510338"/>
          <p14:tracePt t="35079" x="2592388" y="6486525"/>
          <p14:tracePt t="35086" x="2579688" y="6486525"/>
          <p14:tracePt t="35095" x="2495550" y="6486525"/>
          <p14:tracePt t="35102" x="2435225" y="6486525"/>
          <p14:tracePt t="35111" x="2327275" y="6510338"/>
          <p14:tracePt t="35118" x="2266950" y="6521450"/>
          <p14:tracePt t="35126" x="2181225" y="6521450"/>
          <p14:tracePt t="35134" x="2133600" y="6521450"/>
          <p14:tracePt t="35141" x="2120900" y="6521450"/>
          <p14:tracePt t="35150" x="2060575" y="6534150"/>
          <p14:tracePt t="35158" x="2012950" y="6534150"/>
          <p14:tracePt t="35166" x="1989138" y="6534150"/>
          <p14:tracePt t="35175" x="1928813" y="6534150"/>
          <p14:tracePt t="35182" x="1844675" y="6534150"/>
          <p14:tracePt t="35198" x="1831975" y="6534150"/>
          <p14:tracePt t="35336" x="1808163" y="6534150"/>
          <p14:tracePt t="35342" x="1784350" y="6521450"/>
          <p14:tracePt t="35430" x="1771650" y="6521450"/>
          <p14:tracePt t="35520" x="1784350" y="6521450"/>
          <p14:tracePt t="35526" x="1760538" y="6497638"/>
          <p14:tracePt t="35614" x="1735138" y="6497638"/>
          <p14:tracePt t="35623" x="1724025" y="6497638"/>
          <p14:tracePt t="35646" x="1700213" y="6486525"/>
          <p14:tracePt t="35654" x="1651000" y="6450013"/>
          <p14:tracePt t="35662" x="1639888" y="6426200"/>
          <p14:tracePt t="35670" x="1627188" y="6389688"/>
          <p14:tracePt t="36164" x="1627188" y="6376988"/>
          <p14:tracePt t="36172" x="1627188" y="6389688"/>
          <p14:tracePt t="36189" x="1639888" y="6389688"/>
          <p14:tracePt t="36207" x="1639888" y="6376988"/>
          <p14:tracePt t="37958" x="1627188" y="6353175"/>
          <p14:tracePt t="38070" x="1616075" y="6353175"/>
          <p14:tracePt t="38085" x="1616075" y="6329363"/>
          <p14:tracePt t="38102" x="1616075" y="6281738"/>
          <p14:tracePt t="38126" x="1639888" y="6256338"/>
          <p14:tracePt t="38152" x="1639888" y="6245225"/>
          <p14:tracePt t="38302" x="1663700" y="6245225"/>
          <p14:tracePt t="38310" x="1676400" y="6245225"/>
          <p14:tracePt t="38318" x="1760538" y="6208713"/>
          <p14:tracePt t="38326" x="1760538" y="6184900"/>
          <p14:tracePt t="38335" x="1784350" y="6148388"/>
          <p14:tracePt t="38502" x="1784350" y="6135688"/>
          <p14:tracePt t="38510" x="1784350" y="6124575"/>
          <p14:tracePt t="38622" x="1784350" y="6111875"/>
          <p14:tracePt t="38726" x="1784350" y="6100763"/>
          <p14:tracePt t="38758" x="1784350" y="6076950"/>
          <p14:tracePt t="38767" x="1784350" y="6040438"/>
          <p14:tracePt t="38782" x="1784350" y="6003925"/>
          <p14:tracePt t="38798" x="1784350" y="5980113"/>
          <p14:tracePt t="38814" x="1784350" y="5967413"/>
          <p14:tracePt t="38823" x="1784350" y="5956300"/>
          <p14:tracePt t="38894" x="1771650" y="5943600"/>
          <p14:tracePt t="38902" x="1771650" y="5919788"/>
          <p14:tracePt t="38910" x="1760538" y="5907088"/>
          <p14:tracePt t="38926" x="1735138" y="5883275"/>
          <p14:tracePt t="39254" x="1760538" y="5883275"/>
          <p14:tracePt t="39278" x="1760538" y="5870575"/>
          <p14:tracePt t="39288" x="1784350" y="5822950"/>
          <p14:tracePt t="39318" x="1784350" y="5810250"/>
          <p14:tracePt t="39327" x="1784350" y="5786438"/>
          <p14:tracePt t="39334" x="1795463" y="5775325"/>
          <p14:tracePt t="39350" x="1808163" y="5738813"/>
          <p14:tracePt t="39359" x="1820863" y="5715000"/>
          <p14:tracePt t="39375" x="1820863" y="5702300"/>
          <p14:tracePt t="39494" x="1820863" y="5641975"/>
          <p14:tracePt t="39550" x="1820863" y="5630863"/>
          <p14:tracePt t="39574" x="1820863" y="5605463"/>
          <p14:tracePt t="39590" x="1820863" y="5594350"/>
          <p14:tracePt t="39654" x="1820863" y="5581650"/>
          <p14:tracePt t="39661" x="1820863" y="5545138"/>
          <p14:tracePt t="39670" x="1820863" y="5521325"/>
          <p14:tracePt t="39678" x="1820863" y="5473700"/>
          <p14:tracePt t="39686" x="1820863" y="5413375"/>
          <p14:tracePt t="39694" x="1820863" y="5389563"/>
          <p14:tracePt t="39701" x="1808163" y="5364163"/>
          <p14:tracePt t="39710" x="1795463" y="5364163"/>
          <p14:tracePt t="39718" x="1795463" y="5340350"/>
          <p14:tracePt t="61454" x="1700213" y="5219700"/>
          <p14:tracePt t="61462" x="1627188" y="5172075"/>
          <p14:tracePt t="61470" x="1543050" y="4978400"/>
          <p14:tracePt t="61479" x="1435100" y="4762500"/>
          <p14:tracePt t="61485" x="1374775" y="4557713"/>
          <p14:tracePt t="61493" x="1301750" y="4146550"/>
          <p14:tracePt t="61501" x="1012825" y="3629025"/>
          <p14:tracePt t="61509" x="963613" y="3400425"/>
          <p14:tracePt t="61517" x="963613" y="3194050"/>
          <p14:tracePt t="61525" x="939800" y="2941638"/>
          <p14:tracePt t="61532" x="904875" y="2676525"/>
          <p14:tracePt t="61541" x="892175" y="2592388"/>
          <p14:tracePt t="61549" x="784225" y="2435225"/>
          <p14:tracePt t="61556" x="650875" y="2182813"/>
          <p14:tracePt t="61565" x="519113" y="1808163"/>
          <p14:tracePt t="61572" x="385763" y="1590675"/>
          <p14:tracePt t="61581" x="277813" y="1422400"/>
          <p14:tracePt t="61606" x="252413" y="1362075"/>
          <p14:tracePt t="61615" x="217488" y="1254125"/>
          <p14:tracePt t="61623" x="107950" y="1036638"/>
          <p14:tracePt t="61631" x="0" y="8191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2" descr="C:\Users\myoshimo\Documents\教育\講義資料\気候モデル\pblcycl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024" y="1986582"/>
            <a:ext cx="6619737" cy="447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タイトル 1"/>
          <p:cNvSpPr>
            <a:spLocks noGrp="1"/>
          </p:cNvSpPr>
          <p:nvPr>
            <p:ph type="title"/>
          </p:nvPr>
        </p:nvSpPr>
        <p:spPr>
          <a:xfrm>
            <a:off x="522050" y="-10502"/>
            <a:ext cx="9396889" cy="1260211"/>
          </a:xfrm>
        </p:spPr>
        <p:txBody>
          <a:bodyPr>
            <a:normAutofit fontScale="90000"/>
          </a:bodyPr>
          <a:lstStyle/>
          <a:p>
            <a:r>
              <a:rPr lang="ja-JP" altLang="en-US" sz="4500" dirty="0">
                <a:solidFill>
                  <a:srgbClr val="00B050"/>
                </a:solidFill>
              </a:rPr>
              <a:t>大気境界層（</a:t>
            </a:r>
            <a:r>
              <a:rPr lang="en-US" altLang="ja-JP" sz="4500" dirty="0">
                <a:solidFill>
                  <a:srgbClr val="00B050"/>
                </a:solidFill>
              </a:rPr>
              <a:t>Planetary Boundary Layer) </a:t>
            </a:r>
            <a:endParaRPr lang="ja-JP" altLang="en-US" sz="4500" dirty="0">
              <a:solidFill>
                <a:srgbClr val="00B05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482708" y="6431861"/>
            <a:ext cx="2436231" cy="978878"/>
          </a:xfrm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35819" indent="-321469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858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0022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3145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289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32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576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3719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AE05CE02-C2CB-4D56-B6A1-9A26A918780E}" type="slidenum">
              <a:rPr lang="ja-JP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19</a:t>
            </a:fld>
            <a:endParaRPr lang="ja-JP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6868" name="テキスト ボックス 5"/>
          <p:cNvSpPr txBox="1">
            <a:spLocks noChangeArrowheads="1"/>
          </p:cNvSpPr>
          <p:nvPr/>
        </p:nvSpPr>
        <p:spPr bwMode="auto">
          <a:xfrm>
            <a:off x="270089" y="973163"/>
            <a:ext cx="9864558" cy="93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70" tIns="51435" rIns="102870" bIns="51435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2700" dirty="0"/>
              <a:t>　地表面から境界層，自由大気へと熱が輸送される．</a:t>
            </a:r>
            <a:endParaRPr lang="en-US" altLang="ja-JP" sz="2700" dirty="0"/>
          </a:p>
          <a:p>
            <a:pPr eaLnBrk="1" hangingPunct="1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2700" dirty="0"/>
              <a:t>　その多くが，短命で小さな乱流渦によって担われる．</a:t>
            </a:r>
          </a:p>
        </p:txBody>
      </p:sp>
      <p:sp>
        <p:nvSpPr>
          <p:cNvPr id="36869" name="テキスト ボックス 6"/>
          <p:cNvSpPr txBox="1">
            <a:spLocks noChangeArrowheads="1"/>
          </p:cNvSpPr>
          <p:nvPr/>
        </p:nvSpPr>
        <p:spPr bwMode="auto">
          <a:xfrm>
            <a:off x="1898440" y="2074550"/>
            <a:ext cx="3025348" cy="4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70" tIns="51435" rIns="102870" bIns="51435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dirty="0"/>
              <a:t>(The COMET Program)</a:t>
            </a:r>
            <a:endParaRPr lang="ja-JP" altLang="en-US" dirty="0"/>
          </a:p>
        </p:txBody>
      </p:sp>
      <p:sp>
        <p:nvSpPr>
          <p:cNvPr id="7" name="テキスト ボックス 5"/>
          <p:cNvSpPr txBox="1">
            <a:spLocks noChangeArrowheads="1"/>
          </p:cNvSpPr>
          <p:nvPr/>
        </p:nvSpPr>
        <p:spPr bwMode="auto">
          <a:xfrm>
            <a:off x="270089" y="6460936"/>
            <a:ext cx="9864558" cy="93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70" tIns="51435" rIns="102870" bIns="51435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2700" dirty="0"/>
              <a:t>　接地境界層（接地層</a:t>
            </a:r>
            <a:r>
              <a:rPr lang="en-US" altLang="ja-JP" sz="2700" dirty="0"/>
              <a:t>, surface layer</a:t>
            </a:r>
            <a:r>
              <a:rPr lang="ja-JP" altLang="en-US" sz="2700" dirty="0"/>
              <a:t>）</a:t>
            </a:r>
            <a:endParaRPr lang="en-US" altLang="ja-JP" sz="2700" dirty="0"/>
          </a:p>
          <a:p>
            <a:pPr eaLnBrk="1" hangingPunct="1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ja-JP" sz="2700" dirty="0"/>
              <a:t>  </a:t>
            </a:r>
            <a:r>
              <a:rPr lang="ja-JP" altLang="en-US" sz="2700" dirty="0"/>
              <a:t>混合層（対流境界層、 </a:t>
            </a:r>
            <a:r>
              <a:rPr lang="ja-JP" altLang="en-US" sz="2700" dirty="0">
                <a:solidFill>
                  <a:srgbClr val="222222"/>
                </a:solidFill>
                <a:latin typeface="Arial"/>
              </a:rPr>
              <a:t>乱流混合層</a:t>
            </a:r>
            <a:r>
              <a:rPr lang="en-US" altLang="ja-JP" sz="2700" dirty="0"/>
              <a:t>, mixed layer) 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2F7F0545-8A6F-4246-ABCC-73BA7F9F6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69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796"/>
    </mc:Choice>
    <mc:Fallback>
      <p:transition spd="slow" advTm="123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3" x="398463" y="663575"/>
          <p14:tracePt t="382" x="398463" y="638175"/>
          <p14:tracePt t="389" x="398463" y="627063"/>
          <p14:tracePt t="399" x="409575" y="603250"/>
          <p14:tracePt t="405" x="422275" y="590550"/>
          <p14:tracePt t="416" x="433388" y="579438"/>
          <p14:tracePt t="437" x="433388" y="566738"/>
          <p14:tracePt t="454" x="446088" y="542925"/>
          <p14:tracePt t="461" x="458788" y="542925"/>
          <p14:tracePt t="1517" x="458788" y="554038"/>
          <p14:tracePt t="1677" x="458788" y="566738"/>
          <p14:tracePt t="1757" x="469900" y="579438"/>
          <p14:tracePt t="13365" x="469900" y="603250"/>
          <p14:tracePt t="13373" x="469900" y="614363"/>
          <p14:tracePt t="13389" x="469900" y="627063"/>
          <p14:tracePt t="13437" x="469900" y="650875"/>
          <p14:tracePt t="13516" x="469900" y="674688"/>
          <p14:tracePt t="13725" x="469900" y="723900"/>
          <p14:tracePt t="13741" x="469900" y="758825"/>
          <p14:tracePt t="13757" x="446088" y="808038"/>
          <p14:tracePt t="13773" x="433388" y="819150"/>
          <p14:tracePt t="13789" x="433388" y="868363"/>
          <p14:tracePt t="13799" x="433388" y="892175"/>
          <p14:tracePt t="13821" x="433388" y="928688"/>
          <p14:tracePt t="13830" x="433388" y="939800"/>
          <p14:tracePt t="13837" x="433388" y="952500"/>
          <p14:tracePt t="13925" x="433388" y="965200"/>
          <p14:tracePt t="24381" x="433388" y="1000125"/>
          <p14:tracePt t="24398" x="433388" y="1036638"/>
          <p14:tracePt t="24405" x="433388" y="1049338"/>
          <p14:tracePt t="24415" x="433388" y="1073150"/>
          <p14:tracePt t="24421" x="433388" y="1133475"/>
          <p14:tracePt t="24429" x="469900" y="1193800"/>
          <p14:tracePt t="24437" x="482600" y="1217613"/>
          <p14:tracePt t="24445" x="519113" y="1301750"/>
          <p14:tracePt t="24453" x="577850" y="1374775"/>
          <p14:tracePt t="24462" x="687388" y="1495425"/>
          <p14:tracePt t="24469" x="723900" y="1530350"/>
          <p14:tracePt t="25093" x="747713" y="1530350"/>
          <p14:tracePt t="25102" x="758825" y="1530350"/>
          <p14:tracePt t="25117" x="735013" y="1519238"/>
          <p14:tracePt t="25133" x="735013" y="1482725"/>
          <p14:tracePt t="25141" x="735013" y="1566863"/>
          <p14:tracePt t="25149" x="747713" y="1579563"/>
          <p14:tracePt t="25167" x="808038" y="1555750"/>
          <p14:tracePt t="25183" x="795338" y="1555750"/>
          <p14:tracePt t="25200" x="819150" y="1555750"/>
          <p14:tracePt t="25205" x="879475" y="1555750"/>
          <p14:tracePt t="25216" x="892175" y="1566863"/>
          <p14:tracePt t="25221" x="928688" y="1566863"/>
          <p14:tracePt t="25230" x="939800" y="1566863"/>
          <p14:tracePt t="25237" x="989013" y="1566863"/>
          <p14:tracePt t="25245" x="1023938" y="1543050"/>
          <p14:tracePt t="25254" x="1073150" y="1519238"/>
          <p14:tracePt t="25261" x="1217613" y="1590675"/>
          <p14:tracePt t="25270" x="1265238" y="1603375"/>
          <p14:tracePt t="25277" x="1265238" y="1616075"/>
          <p14:tracePt t="25285" x="1290638" y="1616075"/>
          <p14:tracePt t="25293" x="1338263" y="1616075"/>
          <p14:tracePt t="25301" x="1374775" y="1616075"/>
          <p14:tracePt t="25309" x="1398588" y="1627188"/>
          <p14:tracePt t="25316" x="1409700" y="1639888"/>
          <p14:tracePt t="25341" x="1435100" y="1639888"/>
          <p14:tracePt t="25350" x="1458913" y="1639888"/>
          <p14:tracePt t="25357" x="1506538" y="1639888"/>
          <p14:tracePt t="25367" x="1579563" y="1639888"/>
          <p14:tracePt t="25373" x="1603375" y="1639888"/>
          <p14:tracePt t="25382" x="1651000" y="1639888"/>
          <p14:tracePt t="25389" x="1676400" y="1639888"/>
          <p14:tracePt t="25399" x="1735138" y="1639888"/>
          <p14:tracePt t="25405" x="1771650" y="1639888"/>
          <p14:tracePt t="25416" x="1784350" y="1639888"/>
          <p14:tracePt t="25421" x="1808163" y="1639888"/>
          <p14:tracePt t="25430" x="1868488" y="1639888"/>
          <p14:tracePt t="25437" x="1941513" y="1639888"/>
          <p14:tracePt t="25445" x="1952625" y="1639888"/>
          <p14:tracePt t="25454" x="2001838" y="1639888"/>
          <p14:tracePt t="25461" x="2097088" y="1700213"/>
          <p14:tracePt t="25469" x="2170113" y="1700213"/>
          <p14:tracePt t="25477" x="2254250" y="1700213"/>
          <p14:tracePt t="25501" x="2338388" y="1687513"/>
          <p14:tracePt t="25509" x="2422525" y="1651000"/>
          <p14:tracePt t="25517" x="2482850" y="1663700"/>
          <p14:tracePt t="25533" x="2566988" y="1663700"/>
          <p14:tracePt t="25541" x="2663825" y="1663700"/>
          <p14:tracePt t="25549" x="2676525" y="1663700"/>
          <p14:tracePt t="25557" x="2713038" y="1687513"/>
          <p14:tracePt t="25567" x="2820988" y="1711325"/>
          <p14:tracePt t="25573" x="2905125" y="1711325"/>
          <p14:tracePt t="25583" x="2928938" y="1700213"/>
          <p14:tracePt t="25589" x="3073400" y="1687513"/>
          <p14:tracePt t="25599" x="3109913" y="1687513"/>
          <p14:tracePt t="25605" x="3146425" y="1663700"/>
          <p14:tracePt t="25616" x="3170238" y="1639888"/>
          <p14:tracePt t="25621" x="3206750" y="1639888"/>
          <p14:tracePt t="25709" x="3206750" y="1651000"/>
          <p14:tracePt t="25733" x="3194050" y="1651000"/>
          <p14:tracePt t="25877" x="3182938" y="1651000"/>
          <p14:tracePt t="25885" x="3170238" y="1651000"/>
          <p14:tracePt t="26245" x="3146425" y="1651000"/>
          <p14:tracePt t="26349" x="3159125" y="1639888"/>
          <p14:tracePt t="26358" x="3243263" y="1627188"/>
          <p14:tracePt t="26366" x="3290888" y="1639888"/>
          <p14:tracePt t="26374" x="3314700" y="1639888"/>
          <p14:tracePt t="26390" x="3351213" y="1603375"/>
          <p14:tracePt t="26399" x="3435350" y="1603375"/>
          <p14:tracePt t="26407" x="3459163" y="1579563"/>
          <p14:tracePt t="26415" x="3556000" y="1579563"/>
          <p14:tracePt t="26421" x="3663950" y="1579563"/>
          <p14:tracePt t="26429" x="3773488" y="1579563"/>
          <p14:tracePt t="26437" x="3797300" y="1579563"/>
          <p14:tracePt t="26445" x="3894138" y="1579563"/>
          <p14:tracePt t="26453" x="3954463" y="1579563"/>
          <p14:tracePt t="26461" x="4025900" y="1566863"/>
          <p14:tracePt t="26469" x="4206875" y="1519238"/>
          <p14:tracePt t="26477" x="4243388" y="1482725"/>
          <p14:tracePt t="26485" x="4267200" y="1470025"/>
          <p14:tracePt t="26653" x="4267200" y="1482725"/>
          <p14:tracePt t="26709" x="4267200" y="1495425"/>
          <p14:tracePt t="26717" x="4267200" y="1506538"/>
          <p14:tracePt t="26733" x="4267200" y="1543050"/>
          <p14:tracePt t="27221" x="4267200" y="1555750"/>
          <p14:tracePt t="27229" x="4340225" y="1555750"/>
          <p14:tracePt t="27237" x="4411663" y="1566863"/>
          <p14:tracePt t="27245" x="4471988" y="1566863"/>
          <p14:tracePt t="27253" x="4568825" y="1566863"/>
          <p14:tracePt t="27261" x="4676775" y="1566863"/>
          <p14:tracePt t="27269" x="4810125" y="1627188"/>
          <p14:tracePt t="27277" x="4967288" y="1627188"/>
          <p14:tracePt t="27285" x="5159375" y="1663700"/>
          <p14:tracePt t="27293" x="5532438" y="1771650"/>
          <p14:tracePt t="27301" x="5918200" y="1797050"/>
          <p14:tracePt t="27309" x="6316663" y="1868488"/>
          <p14:tracePt t="27317" x="6870700" y="1941513"/>
          <p14:tracePt t="27325" x="6870700" y="1989138"/>
          <p14:tracePt t="27332" x="6991350" y="1952625"/>
          <p14:tracePt t="27340" x="7124700" y="1928813"/>
          <p14:tracePt t="27347" x="7135813" y="1928813"/>
          <p14:tracePt t="28357" x="7161213" y="1928813"/>
          <p14:tracePt t="28637" x="7161213" y="1916113"/>
          <p14:tracePt t="28668" x="7161213" y="1905000"/>
          <p14:tracePt t="28725" x="7161213" y="1892300"/>
          <p14:tracePt t="28749" x="7148513" y="1868488"/>
          <p14:tracePt t="28757" x="7112000" y="1831975"/>
          <p14:tracePt t="28766" x="7075488" y="1820863"/>
          <p14:tracePt t="28774" x="6991350" y="1771650"/>
          <p14:tracePt t="28805" x="6943725" y="1736725"/>
          <p14:tracePt t="28814" x="6762750" y="1651000"/>
          <p14:tracePt t="28822" x="6557963" y="1627188"/>
          <p14:tracePt t="28829" x="6545263" y="1627188"/>
          <p14:tracePt t="28838" x="6545263" y="1603375"/>
          <p14:tracePt t="28844" x="6545263" y="1590675"/>
          <p14:tracePt t="28861" x="6545263" y="1579563"/>
          <p14:tracePt t="28869" x="6534150" y="1579563"/>
          <p14:tracePt t="28885" x="6534150" y="1590675"/>
          <p14:tracePt t="28900" x="6534150" y="1566863"/>
          <p14:tracePt t="28925" x="6389688" y="1627188"/>
          <p14:tracePt t="28933" x="6340475" y="1627188"/>
          <p14:tracePt t="28941" x="6316663" y="1639888"/>
          <p14:tracePt t="28950" x="6303963" y="1639888"/>
          <p14:tracePt t="28957" x="6292850" y="1639888"/>
          <p14:tracePt t="28973" x="6243638" y="1639888"/>
          <p14:tracePt t="29053" x="6172200" y="1639888"/>
          <p14:tracePt t="29061" x="6159500" y="1639888"/>
          <p14:tracePt t="29077" x="6148388" y="1627188"/>
          <p14:tracePt t="29085" x="6135688" y="1616075"/>
          <p14:tracePt t="29149" x="6148388" y="1603375"/>
          <p14:tracePt t="29157" x="6183313" y="1590675"/>
          <p14:tracePt t="29165" x="6196013" y="1590675"/>
          <p14:tracePt t="29175" x="6219825" y="1566863"/>
          <p14:tracePt t="29183" x="6232525" y="1566863"/>
          <p14:tracePt t="29189" x="6243638" y="1566863"/>
          <p14:tracePt t="29206" x="6256338" y="1555750"/>
          <p14:tracePt t="29239" x="6280150" y="1543050"/>
          <p14:tracePt t="29261" x="6269038" y="1543050"/>
          <p14:tracePt t="29270" x="6292850" y="1506538"/>
          <p14:tracePt t="29277" x="6303963" y="1495425"/>
          <p14:tracePt t="29286" x="6316663" y="1435100"/>
          <p14:tracePt t="29293" x="6497638" y="1435100"/>
          <p14:tracePt t="29301" x="6702425" y="1435100"/>
          <p14:tracePt t="29309" x="6835775" y="1411288"/>
          <p14:tracePt t="29316" x="6883400" y="1411288"/>
          <p14:tracePt t="29325" x="6980238" y="1446213"/>
          <p14:tracePt t="29333" x="7161213" y="1470025"/>
          <p14:tracePt t="29341" x="7245350" y="1482725"/>
          <p14:tracePt t="29350" x="7389813" y="1543050"/>
          <p14:tracePt t="29357" x="7437438" y="1543050"/>
          <p14:tracePt t="29366" x="7473950" y="1555750"/>
          <p14:tracePt t="29383" x="7486650" y="1555750"/>
          <p14:tracePt t="29390" x="7521575" y="1555750"/>
          <p14:tracePt t="29399" x="7546975" y="1555750"/>
          <p14:tracePt t="29405" x="7594600" y="1543050"/>
          <p14:tracePt t="29437" x="7618413" y="1530350"/>
          <p14:tracePt t="29477" x="7642225" y="1530350"/>
          <p14:tracePt t="29493" x="7642225" y="1519238"/>
          <p14:tracePt t="29501" x="7618413" y="1482725"/>
          <p14:tracePt t="29509" x="7654925" y="1482725"/>
          <p14:tracePt t="29516" x="7715250" y="1495425"/>
          <p14:tracePt t="29525" x="7775575" y="1506538"/>
          <p14:tracePt t="29533" x="7799388" y="1506538"/>
          <p14:tracePt t="29541" x="7835900" y="1506538"/>
          <p14:tracePt t="29550" x="7847013" y="1506538"/>
          <p14:tracePt t="29629" x="7847013" y="1519238"/>
          <p14:tracePt t="29637" x="7847013" y="1530350"/>
          <p14:tracePt t="38125" x="7847013" y="1543050"/>
          <p14:tracePt t="40525" x="7823200" y="1543050"/>
          <p14:tracePt t="40533" x="7726363" y="1566863"/>
          <p14:tracePt t="40541" x="7534275" y="1627188"/>
          <p14:tracePt t="40550" x="7413625" y="1627188"/>
          <p14:tracePt t="40557" x="7196138" y="1736725"/>
          <p14:tracePt t="40566" x="6991350" y="1771650"/>
          <p14:tracePt t="40573" x="6557963" y="1771650"/>
          <p14:tracePt t="40582" x="6329363" y="1797050"/>
          <p14:tracePt t="40589" x="6099175" y="1797050"/>
          <p14:tracePt t="40599" x="5629275" y="1797050"/>
          <p14:tracePt t="40605" x="5159375" y="1797050"/>
          <p14:tracePt t="40615" x="4773613" y="1928813"/>
          <p14:tracePt t="40621" x="4676775" y="1928813"/>
          <p14:tracePt t="40630" x="4206875" y="1928813"/>
          <p14:tracePt t="40638" x="3954463" y="1892300"/>
          <p14:tracePt t="40645" x="3713163" y="1857375"/>
          <p14:tracePt t="40656" x="3508375" y="1808163"/>
          <p14:tracePt t="40661" x="3327400" y="1844675"/>
          <p14:tracePt t="40709" x="3278188" y="1831975"/>
          <p14:tracePt t="40717" x="3243263" y="1831975"/>
          <p14:tracePt t="40725" x="3182938" y="1831975"/>
          <p14:tracePt t="40735" x="3122613" y="1831975"/>
          <p14:tracePt t="40741" x="3073400" y="1831975"/>
          <p14:tracePt t="40750" x="2965450" y="1868488"/>
          <p14:tracePt t="40757" x="2928938" y="1892300"/>
          <p14:tracePt t="40766" x="2881313" y="1905000"/>
          <p14:tracePt t="40773" x="2820988" y="1905000"/>
          <p14:tracePt t="40782" x="2808288" y="1905000"/>
          <p14:tracePt t="40790" x="2773363" y="1941513"/>
          <p14:tracePt t="40799" x="2676525" y="1928813"/>
          <p14:tracePt t="40805" x="2652713" y="1941513"/>
          <p14:tracePt t="40816" x="2566988" y="1905000"/>
          <p14:tracePt t="40821" x="2555875" y="1905000"/>
          <p14:tracePt t="40829" x="2519363" y="1941513"/>
          <p14:tracePt t="40838" x="2459038" y="1928813"/>
          <p14:tracePt t="40845" x="2338388" y="1952625"/>
          <p14:tracePt t="40855" x="2230438" y="1952625"/>
          <p14:tracePt t="40861" x="2157413" y="1952625"/>
          <p14:tracePt t="40870" x="2109788" y="1952625"/>
          <p14:tracePt t="40877" x="1928813" y="1952625"/>
          <p14:tracePt t="40885" x="1820863" y="1916113"/>
          <p14:tracePt t="40893" x="1808163" y="1905000"/>
          <p14:tracePt t="40903" x="1808163" y="1916113"/>
          <p14:tracePt t="40965" x="1760538" y="1905000"/>
          <p14:tracePt t="40973" x="1735138" y="1916113"/>
          <p14:tracePt t="40989" x="1676400" y="1916113"/>
          <p14:tracePt t="41005" x="1663700" y="1881188"/>
          <p14:tracePt t="41021" x="1627188" y="1881188"/>
          <p14:tracePt t="41029" x="1590675" y="1892300"/>
          <p14:tracePt t="41045" x="1566863" y="1881188"/>
          <p14:tracePt t="41149" x="1555750" y="1881188"/>
          <p14:tracePt t="41165" x="1506538" y="1881188"/>
          <p14:tracePt t="41173" x="1482725" y="1881188"/>
          <p14:tracePt t="41181" x="1446213" y="1881188"/>
          <p14:tracePt t="41200" x="1349375" y="1881188"/>
          <p14:tracePt t="41206" x="1325563" y="1881188"/>
          <p14:tracePt t="41217" x="1301750" y="1881188"/>
          <p14:tracePt t="41221" x="1241425" y="1881188"/>
          <p14:tracePt t="41229" x="1217613" y="1916113"/>
          <p14:tracePt t="41237" x="1204913" y="1916113"/>
          <p14:tracePt t="41252" x="1193800" y="1916113"/>
          <p14:tracePt t="41268" x="1181100" y="1928813"/>
          <p14:tracePt t="41285" x="1181100" y="1941513"/>
          <p14:tracePt t="41301" x="1157288" y="1928813"/>
          <p14:tracePt t="41308" x="1157288" y="1905000"/>
          <p14:tracePt t="41316" x="1109663" y="1905000"/>
          <p14:tracePt t="41324" x="1109663" y="1892300"/>
          <p14:tracePt t="41332" x="1109663" y="1868488"/>
          <p14:tracePt t="41340" x="1023938" y="1844675"/>
          <p14:tracePt t="41347" x="1000125" y="1820863"/>
          <p14:tracePt t="41356" x="915988" y="1820863"/>
          <p14:tracePt t="41364" x="904875" y="1820863"/>
          <p14:tracePt t="41372" x="879475" y="1820863"/>
          <p14:tracePt t="41477" x="879475" y="1808163"/>
          <p14:tracePt t="43101" x="879475" y="1797050"/>
          <p14:tracePt t="43110" x="928688" y="1760538"/>
          <p14:tracePt t="43117" x="939800" y="1736725"/>
          <p14:tracePt t="43149" x="1023938" y="1687513"/>
          <p14:tracePt t="43157" x="1133475" y="1687513"/>
          <p14:tracePt t="43165" x="1144588" y="1687513"/>
          <p14:tracePt t="43189" x="1265238" y="1747838"/>
          <p14:tracePt t="43199" x="1290638" y="1797050"/>
          <p14:tracePt t="43205" x="1385888" y="1831975"/>
          <p14:tracePt t="43216" x="1470025" y="1844675"/>
          <p14:tracePt t="43222" x="1482725" y="1844675"/>
          <p14:tracePt t="43229" x="1519238" y="1868488"/>
          <p14:tracePt t="43254" x="1530350" y="1868488"/>
          <p14:tracePt t="43270" x="1566863" y="1868488"/>
          <p14:tracePt t="43421" x="1579563" y="1868488"/>
          <p14:tracePt t="44093" x="1579563" y="1881188"/>
          <p14:tracePt t="44191" x="1603375" y="1881188"/>
          <p14:tracePt t="44229" x="1627188" y="1881188"/>
          <p14:tracePt t="44237" x="1687513" y="1881188"/>
          <p14:tracePt t="44277" x="1700213" y="1892300"/>
          <p14:tracePt t="44309" x="1711325" y="1892300"/>
          <p14:tracePt t="44317" x="1760538" y="1892300"/>
          <p14:tracePt t="44341" x="1771650" y="1892300"/>
          <p14:tracePt t="44349" x="1820863" y="1868488"/>
          <p14:tracePt t="44357" x="1844675" y="1857375"/>
          <p14:tracePt t="44381" x="1844675" y="1844675"/>
          <p14:tracePt t="44389" x="1855788" y="1844675"/>
          <p14:tracePt t="44421" x="1868488" y="1868488"/>
          <p14:tracePt t="44477" x="1868488" y="1881188"/>
          <p14:tracePt t="44485" x="1916113" y="1892300"/>
          <p14:tracePt t="44492" x="1952625" y="1868488"/>
          <p14:tracePt t="44500" x="2036763" y="1868488"/>
          <p14:tracePt t="44508" x="2060575" y="1868488"/>
          <p14:tracePt t="44516" x="2109788" y="1868488"/>
          <p14:tracePt t="44524" x="2133600" y="1868488"/>
          <p14:tracePt t="44532" x="2193925" y="1868488"/>
          <p14:tracePt t="44540" x="2254250" y="1868488"/>
          <p14:tracePt t="44547" x="2266950" y="1868488"/>
          <p14:tracePt t="44564" x="2290763" y="1868488"/>
          <p14:tracePt t="44572" x="2301875" y="1868488"/>
          <p14:tracePt t="44588" x="2314575" y="1868488"/>
          <p14:tracePt t="44598" x="2314575" y="1881188"/>
          <p14:tracePt t="44605" x="2327275" y="1881188"/>
          <p14:tracePt t="44622" x="2338388" y="1881188"/>
          <p14:tracePt t="44645" x="2374900" y="1881188"/>
          <p14:tracePt t="44661" x="2398713" y="1881188"/>
          <p14:tracePt t="44669" x="2435225" y="1881188"/>
          <p14:tracePt t="44693" x="2435225" y="1892300"/>
          <p14:tracePt t="44701" x="2495550" y="1952625"/>
          <p14:tracePt t="44709" x="2555875" y="1952625"/>
          <p14:tracePt t="44716" x="2566988" y="1952625"/>
          <p14:tracePt t="45027" x="2579688" y="1928813"/>
          <p14:tracePt t="45035" x="2592388" y="1916113"/>
          <p14:tracePt t="45093" x="2566988" y="1916113"/>
          <p14:tracePt t="45117" x="2555875" y="1928813"/>
          <p14:tracePt t="45629" x="2579688" y="1928813"/>
          <p14:tracePt t="45637" x="2640013" y="1928813"/>
          <p14:tracePt t="45647" x="2713038" y="1928813"/>
          <p14:tracePt t="45654" x="2724150" y="1928813"/>
          <p14:tracePt t="45669" x="2760663" y="1928813"/>
          <p14:tracePt t="45677" x="2797175" y="1941513"/>
          <p14:tracePt t="45685" x="2832100" y="1928813"/>
          <p14:tracePt t="45693" x="2905125" y="1905000"/>
          <p14:tracePt t="45700" x="3013075" y="1892300"/>
          <p14:tracePt t="45709" x="3159125" y="1976438"/>
          <p14:tracePt t="45717" x="3290888" y="1976438"/>
          <p14:tracePt t="45725" x="3398838" y="1976438"/>
          <p14:tracePt t="45741" x="3448050" y="1976438"/>
          <p14:tracePt t="45750" x="3484563" y="1952625"/>
          <p14:tracePt t="45757" x="3495675" y="1965325"/>
          <p14:tracePt t="45766" x="3519488" y="1965325"/>
          <p14:tracePt t="45805" x="3519488" y="1952625"/>
          <p14:tracePt t="46093" x="3556000" y="1941513"/>
          <p14:tracePt t="46101" x="3592513" y="1928813"/>
          <p14:tracePt t="46286" x="3592513" y="1941513"/>
          <p14:tracePt t="46301" x="3592513" y="1928813"/>
          <p14:tracePt t="46309" x="3508375" y="1881188"/>
          <p14:tracePt t="46349" x="3495675" y="1881188"/>
          <p14:tracePt t="46356" x="3448050" y="1881188"/>
          <p14:tracePt t="46365" x="3387725" y="1881188"/>
          <p14:tracePt t="46373" x="3363913" y="1881188"/>
          <p14:tracePt t="46397" x="3327400" y="1881188"/>
          <p14:tracePt t="46429" x="3278188" y="1881188"/>
          <p14:tracePt t="46437" x="3217863" y="1916113"/>
          <p14:tracePt t="46445" x="3159125" y="1916113"/>
          <p14:tracePt t="46453" x="3133725" y="1916113"/>
          <p14:tracePt t="46461" x="3049588" y="1916113"/>
          <p14:tracePt t="46469" x="2978150" y="1916113"/>
          <p14:tracePt t="46477" x="2844800" y="1928813"/>
          <p14:tracePt t="46487" x="2844800" y="1941513"/>
          <p14:tracePt t="46493" x="2844800" y="1976438"/>
          <p14:tracePt t="46597" x="2832100" y="1976438"/>
          <p14:tracePt t="46637" x="2773363" y="1941513"/>
          <p14:tracePt t="46661" x="2760663" y="1965325"/>
          <p14:tracePt t="46670" x="2760663" y="1952625"/>
          <p14:tracePt t="46678" x="2747963" y="1965325"/>
          <p14:tracePt t="46757" x="2747963" y="1989138"/>
          <p14:tracePt t="46765" x="2700338" y="2012950"/>
          <p14:tracePt t="46781" x="2640013" y="2012950"/>
          <p14:tracePt t="46789" x="2627313" y="2012950"/>
          <p14:tracePt t="46805" x="2616200" y="2012950"/>
          <p14:tracePt t="46815" x="2616200" y="2025650"/>
          <p14:tracePt t="46821" x="2616200" y="2012950"/>
          <p14:tracePt t="46837" x="2640013" y="2012950"/>
          <p14:tracePt t="46845" x="2640013" y="2001838"/>
          <p14:tracePt t="47029" x="2640013" y="1989138"/>
          <p14:tracePt t="47061" x="2652713" y="1976438"/>
          <p14:tracePt t="47077" x="2652713" y="1952625"/>
          <p14:tracePt t="47109" x="2652713" y="1941513"/>
          <p14:tracePt t="47181" x="2663825" y="1916113"/>
          <p14:tracePt t="47325" x="2700338" y="1881188"/>
          <p14:tracePt t="47334" x="2736850" y="1868488"/>
          <p14:tracePt t="47342" x="2808288" y="1808163"/>
          <p14:tracePt t="47350" x="2844800" y="1797050"/>
          <p14:tracePt t="47357" x="2881313" y="1784350"/>
          <p14:tracePt t="47366" x="2941638" y="1736725"/>
          <p14:tracePt t="47374" x="3073400" y="1736725"/>
          <p14:tracePt t="47382" x="3133725" y="1736725"/>
          <p14:tracePt t="47389" x="3146425" y="1736725"/>
          <p14:tracePt t="47399" x="3146425" y="1724025"/>
          <p14:tracePt t="47405" x="3194050" y="1676400"/>
          <p14:tracePt t="47413" x="3206750" y="1676400"/>
          <p14:tracePt t="47421" x="3243263" y="1663700"/>
          <p14:tracePt t="47429" x="3254375" y="1651000"/>
          <p14:tracePt t="47438" x="3267075" y="1651000"/>
          <p14:tracePt t="47445" x="3314700" y="1651000"/>
          <p14:tracePt t="47453" x="3327400" y="1651000"/>
          <p14:tracePt t="47469" x="3363913" y="1651000"/>
          <p14:tracePt t="47477" x="3435350" y="1651000"/>
          <p14:tracePt t="47485" x="3459163" y="1663700"/>
          <p14:tracePt t="47493" x="3471863" y="1663700"/>
          <p14:tracePt t="47501" x="3495675" y="1663700"/>
          <p14:tracePt t="47509" x="3508375" y="1651000"/>
          <p14:tracePt t="47516" x="3556000" y="1651000"/>
          <p14:tracePt t="47525" x="3579813" y="1651000"/>
          <p14:tracePt t="47541" x="3640138" y="1651000"/>
          <p14:tracePt t="47573" x="3663950" y="1651000"/>
          <p14:tracePt t="47582" x="3676650" y="1663700"/>
          <p14:tracePt t="47605" x="3689350" y="1663700"/>
          <p14:tracePt t="47677" x="3700463" y="1676400"/>
          <p14:tracePt t="47685" x="3700463" y="1700213"/>
          <p14:tracePt t="47693" x="3689350" y="1760538"/>
          <p14:tracePt t="47702" x="3640138" y="1771650"/>
          <p14:tracePt t="47709" x="3640138" y="1784350"/>
          <p14:tracePt t="47716" x="3629025" y="1797050"/>
          <p14:tracePt t="47725" x="3616325" y="1808163"/>
          <p14:tracePt t="47733" x="3592513" y="1831975"/>
          <p14:tracePt t="47741" x="3532188" y="1857375"/>
          <p14:tracePt t="47750" x="3484563" y="1881188"/>
          <p14:tracePt t="47757" x="3471863" y="1881188"/>
          <p14:tracePt t="47766" x="3448050" y="1881188"/>
          <p14:tracePt t="47772" x="3387725" y="1916113"/>
          <p14:tracePt t="47780" x="3387725" y="2001838"/>
          <p14:tracePt t="47812" x="3363913" y="2025650"/>
          <p14:tracePt t="47821" x="3351213" y="2036763"/>
          <p14:tracePt t="47829" x="3338513" y="2036763"/>
          <p14:tracePt t="47845" x="3314700" y="2036763"/>
          <p14:tracePt t="47853" x="3303588" y="2036763"/>
          <p14:tracePt t="47871" x="3254375" y="2049463"/>
          <p14:tracePt t="48229" x="3243263" y="2049463"/>
          <p14:tracePt t="48375" x="3243263" y="2012950"/>
          <p14:tracePt t="48381" x="3230563" y="2001838"/>
          <p14:tracePt t="48533" x="3243263" y="2001838"/>
          <p14:tracePt t="48541" x="3254375" y="2001838"/>
          <p14:tracePt t="48548" x="3267075" y="2001838"/>
          <p14:tracePt t="48557" x="3303588" y="2001838"/>
          <p14:tracePt t="48566" x="3314700" y="2001838"/>
          <p14:tracePt t="48573" x="3351213" y="2001838"/>
          <p14:tracePt t="48581" x="3375025" y="2001838"/>
          <p14:tracePt t="48588" x="3387725" y="2001838"/>
          <p14:tracePt t="48597" x="3411538" y="2001838"/>
          <p14:tracePt t="48615" x="3424238" y="2001838"/>
          <p14:tracePt t="48637" x="3508375" y="2049463"/>
          <p14:tracePt t="48645" x="3592513" y="2062163"/>
          <p14:tracePt t="48654" x="3616325" y="2062163"/>
          <p14:tracePt t="48661" x="3640138" y="2062163"/>
          <p14:tracePt t="48671" x="3724275" y="2012950"/>
          <p14:tracePt t="48677" x="3736975" y="2012950"/>
          <p14:tracePt t="48685" x="3749675" y="2012950"/>
          <p14:tracePt t="48695" x="3773488" y="2012950"/>
          <p14:tracePt t="48701" x="3784600" y="2001838"/>
          <p14:tracePt t="48709" x="3821113" y="2001838"/>
          <p14:tracePt t="48733" x="3797300" y="1952625"/>
          <p14:tracePt t="48741" x="3810000" y="1928813"/>
          <p14:tracePt t="48749" x="3870325" y="1881188"/>
          <p14:tracePt t="48773" x="3941763" y="1881188"/>
          <p14:tracePt t="48782" x="4025900" y="1881188"/>
          <p14:tracePt t="48789" x="4086225" y="1881188"/>
          <p14:tracePt t="48799" x="4159250" y="1868488"/>
          <p14:tracePt t="48805" x="4230688" y="1831975"/>
          <p14:tracePt t="48816" x="4243388" y="1831975"/>
          <p14:tracePt t="48821" x="4327525" y="1831975"/>
          <p14:tracePt t="48829" x="4400550" y="1941513"/>
          <p14:tracePt t="48839" x="4400550" y="1965325"/>
          <p14:tracePt t="48845" x="4387850" y="1976438"/>
          <p14:tracePt t="48855" x="4375150" y="1976438"/>
          <p14:tracePt t="48861" x="4400550" y="1989138"/>
          <p14:tracePt t="48869" x="4400550" y="2001838"/>
          <p14:tracePt t="48876" x="4411663" y="2025650"/>
          <p14:tracePt t="49015" x="4424363" y="2025650"/>
          <p14:tracePt t="49021" x="4424363" y="2036763"/>
          <p14:tracePt t="49029" x="4424363" y="2049463"/>
          <p14:tracePt t="49149" x="4460875" y="2036763"/>
          <p14:tracePt t="49157" x="4495800" y="2036763"/>
          <p14:tracePt t="49165" x="4521200" y="2049463"/>
          <p14:tracePt t="49173" x="4545013" y="2062163"/>
          <p14:tracePt t="49182" x="4568825" y="2062163"/>
          <p14:tracePt t="49189" x="4592638" y="2062163"/>
          <p14:tracePt t="49204" x="4605338" y="2062163"/>
          <p14:tracePt t="49221" x="4641850" y="2062163"/>
          <p14:tracePt t="49229" x="4652963" y="2062163"/>
          <p14:tracePt t="49237" x="4676775" y="2062163"/>
          <p14:tracePt t="49253" x="4700588" y="2025650"/>
          <p14:tracePt t="49261" x="4713288" y="2025650"/>
          <p14:tracePt t="49285" x="4713288" y="2001838"/>
          <p14:tracePt t="49293" x="4749800" y="1965325"/>
          <p14:tracePt t="49309" x="4773613" y="1965325"/>
          <p14:tracePt t="49316" x="4749800" y="1941513"/>
          <p14:tracePt t="49365" x="4773613" y="1941513"/>
          <p14:tracePt t="49375" x="4833938" y="1941513"/>
          <p14:tracePt t="49381" x="4930775" y="1941513"/>
          <p14:tracePt t="49389" x="4967288" y="1941513"/>
          <p14:tracePt t="49400" x="5086350" y="1941513"/>
          <p14:tracePt t="49405" x="5183188" y="1952625"/>
          <p14:tracePt t="49416" x="5183188" y="1965325"/>
          <p14:tracePt t="49421" x="5243513" y="1976438"/>
          <p14:tracePt t="49429" x="5256213" y="1976438"/>
          <p14:tracePt t="49437" x="5267325" y="1976438"/>
          <p14:tracePt t="49790" x="5292725" y="1976438"/>
          <p14:tracePt t="49952" x="5292725" y="1952625"/>
          <p14:tracePt t="49965" x="5387975" y="1952625"/>
          <p14:tracePt t="49973" x="5411788" y="1952625"/>
          <p14:tracePt t="49988" x="5484813" y="1989138"/>
          <p14:tracePt t="49997" x="5497513" y="1989138"/>
          <p14:tracePt t="50004" x="5568950" y="1965325"/>
          <p14:tracePt t="50013" x="5605463" y="1976438"/>
          <p14:tracePt t="50020" x="5665788" y="1976438"/>
          <p14:tracePt t="50028" x="5678488" y="1976438"/>
          <p14:tracePt t="50036" x="5689600" y="1976438"/>
          <p14:tracePt t="50044" x="5713413" y="1976438"/>
          <p14:tracePt t="50133" x="5749925" y="1989138"/>
          <p14:tracePt t="50140" x="5786438" y="1965325"/>
          <p14:tracePt t="50157" x="5822950" y="1941513"/>
          <p14:tracePt t="50166" x="5857875" y="1952625"/>
          <p14:tracePt t="50174" x="5870575" y="1965325"/>
          <p14:tracePt t="50183" x="5907088" y="1965325"/>
          <p14:tracePt t="50201" x="5954713" y="1965325"/>
          <p14:tracePt t="50206" x="5967413" y="1976438"/>
          <p14:tracePt t="50213" x="5967413" y="2012950"/>
          <p14:tracePt t="50221" x="5978525" y="2025650"/>
          <p14:tracePt t="50229" x="5991225" y="2036763"/>
          <p14:tracePt t="50237" x="6015038" y="2036763"/>
          <p14:tracePt t="50245" x="6051550" y="2036763"/>
          <p14:tracePt t="50254" x="6111875" y="2036763"/>
          <p14:tracePt t="50261" x="6159500" y="2036763"/>
          <p14:tracePt t="50277" x="6172200" y="2036763"/>
          <p14:tracePt t="50284" x="6232525" y="2036763"/>
          <p14:tracePt t="50300" x="6256338" y="2036763"/>
          <p14:tracePt t="50308" x="6292850" y="2036763"/>
          <p14:tracePt t="50316" x="6303963" y="2036763"/>
          <p14:tracePt t="50324" x="6340475" y="2036763"/>
          <p14:tracePt t="50348" x="6364288" y="2036763"/>
          <p14:tracePt t="50406" x="6376988" y="2036763"/>
          <p14:tracePt t="50421" x="6461125" y="2085975"/>
          <p14:tracePt t="50439" x="6461125" y="2097088"/>
          <p14:tracePt t="50453" x="6521450" y="2146300"/>
          <p14:tracePt t="50469" x="6521450" y="2157413"/>
          <p14:tracePt t="50477" x="6557963" y="2157413"/>
          <p14:tracePt t="50485" x="6569075" y="2157413"/>
          <p14:tracePt t="50613" x="6569075" y="2133600"/>
          <p14:tracePt t="50629" x="6534150" y="2025650"/>
          <p14:tracePt t="50639" x="6510338" y="2025650"/>
          <p14:tracePt t="50645" x="6497638" y="2012950"/>
          <p14:tracePt t="50653" x="6461125" y="1952625"/>
          <p14:tracePt t="50661" x="6461125" y="1941513"/>
          <p14:tracePt t="50677" x="6473825" y="1941513"/>
          <p14:tracePt t="50709" x="6497638" y="1941513"/>
          <p14:tracePt t="50733" x="6510338" y="1941513"/>
          <p14:tracePt t="50748" x="6545263" y="1941513"/>
          <p14:tracePt t="50757" x="6569075" y="1941513"/>
          <p14:tracePt t="50765" x="6581775" y="1941513"/>
          <p14:tracePt t="50781" x="6594475" y="1928813"/>
          <p14:tracePt t="50789" x="6618288" y="1905000"/>
          <p14:tracePt t="50799" x="6654800" y="1881188"/>
          <p14:tracePt t="50805" x="6665913" y="1881188"/>
          <p14:tracePt t="50815" x="6678613" y="1844675"/>
          <p14:tracePt t="50823" x="6750050" y="1831975"/>
          <p14:tracePt t="50829" x="6823075" y="1797050"/>
          <p14:tracePt t="50839" x="6907213" y="1724025"/>
          <p14:tracePt t="50845" x="6931025" y="1724025"/>
          <p14:tracePt t="50855" x="6943725" y="1724025"/>
          <p14:tracePt t="50860" x="6980238" y="1711325"/>
          <p14:tracePt t="50870" x="6991350" y="1711325"/>
          <p14:tracePt t="50887" x="7015163" y="1711325"/>
          <p14:tracePt t="50893" x="7064375" y="1700213"/>
          <p14:tracePt t="50949" x="7064375" y="1676400"/>
          <p14:tracePt t="51173" x="7015163" y="1639888"/>
          <p14:tracePt t="51292" x="7027863" y="1639888"/>
          <p14:tracePt t="51317" x="7040563" y="1639888"/>
          <p14:tracePt t="51333" x="7064375" y="1639888"/>
          <p14:tracePt t="51349" x="7088188" y="1639888"/>
          <p14:tracePt t="51357" x="7100888" y="1651000"/>
          <p14:tracePt t="51365" x="7135813" y="1651000"/>
          <p14:tracePt t="51373" x="7148513" y="1651000"/>
          <p14:tracePt t="51421" x="7161213" y="1676400"/>
          <p14:tracePt t="51429" x="7366000" y="1736725"/>
          <p14:tracePt t="51437" x="7631113" y="1747838"/>
          <p14:tracePt t="51447" x="7702550" y="1747838"/>
          <p14:tracePt t="51455" x="7799388" y="1844675"/>
          <p14:tracePt t="51461" x="7823200" y="1857375"/>
          <p14:tracePt t="51471" x="7907338" y="1881188"/>
          <p14:tracePt t="51477" x="8004175" y="1976438"/>
          <p14:tracePt t="51485" x="8185150" y="1976438"/>
          <p14:tracePt t="51493" x="8232775" y="1976438"/>
          <p14:tracePt t="51501" x="8318500" y="2001838"/>
          <p14:tracePt t="51509" x="8329613" y="2001838"/>
          <p14:tracePt t="51717" x="8342313" y="2001838"/>
          <p14:tracePt t="51942" x="8329613" y="1941513"/>
          <p14:tracePt t="51948" x="8329613" y="1965325"/>
          <p14:tracePt t="52093" x="8318500" y="1965325"/>
          <p14:tracePt t="52103" x="8318500" y="1952625"/>
          <p14:tracePt t="52109" x="8305800" y="1952625"/>
          <p14:tracePt t="52405" x="8318500" y="1952625"/>
          <p14:tracePt t="52421" x="8329613" y="1952625"/>
          <p14:tracePt t="52429" x="8366125" y="1952625"/>
          <p14:tracePt t="53277" x="8378825" y="1952625"/>
          <p14:tracePt t="53317" x="8389938" y="1941513"/>
          <p14:tracePt t="54925" x="8389938" y="1928813"/>
          <p14:tracePt t="62085" x="8281988" y="1928813"/>
          <p14:tracePt t="62093" x="8137525" y="1928813"/>
          <p14:tracePt t="62100" x="8088313" y="1928813"/>
          <p14:tracePt t="62117" x="8027988" y="1928813"/>
          <p14:tracePt t="62125" x="7812088" y="1928813"/>
          <p14:tracePt t="62132" x="7678738" y="1928813"/>
          <p14:tracePt t="62141" x="7546975" y="1844675"/>
          <p14:tracePt t="62150" x="7377113" y="1808163"/>
          <p14:tracePt t="62157" x="7148513" y="1820863"/>
          <p14:tracePt t="62166" x="7004050" y="1892300"/>
          <p14:tracePt t="62173" x="6931025" y="1892300"/>
          <p14:tracePt t="62180" x="6883400" y="1905000"/>
          <p14:tracePt t="62188" x="6907213" y="1941513"/>
          <p14:tracePt t="62204" x="6907213" y="1952625"/>
          <p14:tracePt t="62212" x="6835775" y="1941513"/>
          <p14:tracePt t="62244" x="6823075" y="1941513"/>
          <p14:tracePt t="62252" x="6750050" y="1916113"/>
          <p14:tracePt t="62259" x="6678613" y="1916113"/>
          <p14:tracePt t="62268" x="6594475" y="1916113"/>
          <p14:tracePt t="62276" x="6461125" y="1916113"/>
          <p14:tracePt t="62284" x="6364288" y="1916113"/>
          <p14:tracePt t="62292" x="6329363" y="1952625"/>
          <p14:tracePt t="62308" x="6329363" y="2001838"/>
          <p14:tracePt t="62315" x="6292850" y="2001838"/>
          <p14:tracePt t="62324" x="6232525" y="2001838"/>
          <p14:tracePt t="62331" x="6183313" y="1989138"/>
          <p14:tracePt t="62339" x="6172200" y="1989138"/>
          <p14:tracePt t="62348" x="6159500" y="2001838"/>
          <p14:tracePt t="62356" x="6124575" y="2012950"/>
          <p14:tracePt t="62364" x="6075363" y="2012950"/>
          <p14:tracePt t="62372" x="5991225" y="2012950"/>
          <p14:tracePt t="62380" x="5978525" y="2001838"/>
          <p14:tracePt t="62388" x="5894388" y="1976438"/>
          <p14:tracePt t="62412" x="5822950" y="1916113"/>
          <p14:tracePt t="62421" x="5797550" y="1905000"/>
          <p14:tracePt t="62436" x="5726113" y="1905000"/>
          <p14:tracePt t="62443" x="5726113" y="1892300"/>
          <p14:tracePt t="62452" x="5665788" y="1844675"/>
          <p14:tracePt t="62459" x="5665788" y="1831975"/>
          <p14:tracePt t="62468" x="5618163" y="1797050"/>
          <p14:tracePt t="62484" x="5618163" y="1784350"/>
          <p14:tracePt t="62541" x="5605463" y="1784350"/>
          <p14:tracePt t="62549" x="5532438" y="1784350"/>
          <p14:tracePt t="62565" x="5497513" y="1784350"/>
          <p14:tracePt t="62622" x="5472113" y="1784350"/>
          <p14:tracePt t="62629" x="5461000" y="1771650"/>
          <p14:tracePt t="62638" x="5437188" y="1771650"/>
          <p14:tracePt t="62645" x="5353050" y="1700213"/>
          <p14:tracePt t="62668" x="5340350" y="1700213"/>
          <p14:tracePt t="62676" x="5243513" y="1736725"/>
          <p14:tracePt t="62693" x="5219700" y="1747838"/>
          <p14:tracePt t="62701" x="5183188" y="1747838"/>
          <p14:tracePt t="62716" x="5172075" y="1808163"/>
          <p14:tracePt t="62725" x="5135563" y="1831975"/>
          <p14:tracePt t="62733" x="5062538" y="1831975"/>
          <p14:tracePt t="62781" x="5075238" y="1831975"/>
          <p14:tracePt t="62798" x="5062538" y="1831975"/>
          <p14:tracePt t="62805" x="5051425" y="1831975"/>
          <p14:tracePt t="62814" x="5027613" y="1831975"/>
          <p14:tracePt t="62838" x="5002213" y="1831975"/>
          <p14:tracePt t="62845" x="4954588" y="1820863"/>
          <p14:tracePt t="62861" x="4894263" y="1844675"/>
          <p14:tracePt t="62870" x="4846638" y="1857375"/>
          <p14:tracePt t="62877" x="4833938" y="1857375"/>
          <p14:tracePt t="62893" x="4821238" y="1844675"/>
          <p14:tracePt t="62901" x="4786313" y="1844675"/>
          <p14:tracePt t="62909" x="4773613" y="1844675"/>
          <p14:tracePt t="62916" x="4737100" y="1831975"/>
          <p14:tracePt t="62925" x="4713288" y="1784350"/>
          <p14:tracePt t="62933" x="4629150" y="1747838"/>
          <p14:tracePt t="62957" x="4616450" y="1747838"/>
          <p14:tracePt t="62973" x="4616450" y="1724025"/>
          <p14:tracePt t="63021" x="4592638" y="1687513"/>
          <p14:tracePt t="63038" x="4592638" y="1639888"/>
          <p14:tracePt t="63045" x="4545013" y="1590675"/>
          <p14:tracePt t="63069" x="4521200" y="1590675"/>
          <p14:tracePt t="63077" x="4448175" y="1590675"/>
          <p14:tracePt t="63157" x="4460875" y="1579563"/>
          <p14:tracePt t="63221" x="4471988" y="1566863"/>
          <p14:tracePt t="63230" x="4484688" y="1566863"/>
          <p14:tracePt t="63245" x="4484688" y="1555750"/>
          <p14:tracePt t="63253" x="4508500" y="1543050"/>
          <p14:tracePt t="63261" x="4556125" y="1530350"/>
          <p14:tracePt t="63270" x="4581525" y="1519238"/>
          <p14:tracePt t="63285" x="4581525" y="1530350"/>
          <p14:tracePt t="63292" x="4581525" y="1519238"/>
          <p14:tracePt t="63300" x="4641850" y="1482725"/>
          <p14:tracePt t="63308" x="4689475" y="1458913"/>
          <p14:tracePt t="63316" x="4713288" y="1458913"/>
          <p14:tracePt t="63324" x="4870450" y="1458913"/>
          <p14:tracePt t="63332" x="5075238" y="1482725"/>
          <p14:tracePt t="63340" x="5195888" y="1458913"/>
          <p14:tracePt t="63347" x="5256213" y="1446213"/>
          <p14:tracePt t="63356" x="5280025" y="1446213"/>
          <p14:tracePt t="63364" x="5316538" y="1446213"/>
          <p14:tracePt t="63372" x="5316538" y="1470025"/>
          <p14:tracePt t="63381" x="5364163" y="1470025"/>
          <p14:tracePt t="63388" x="5400675" y="1470025"/>
          <p14:tracePt t="63397" x="5411788" y="1482725"/>
          <p14:tracePt t="63412" x="5424488" y="1506538"/>
          <p14:tracePt t="63436" x="5448300" y="1530350"/>
          <p14:tracePt t="63444" x="5448300" y="1506538"/>
          <p14:tracePt t="63573" x="5448300" y="1530350"/>
          <p14:tracePt t="63581" x="5448300" y="1543050"/>
          <p14:tracePt t="63589" x="5437188" y="1566863"/>
          <p14:tracePt t="63614" x="5437188" y="1603375"/>
          <p14:tracePt t="63621" x="5437188" y="1663700"/>
          <p14:tracePt t="63627" x="5424488" y="1687513"/>
          <p14:tracePt t="63636" x="5400675" y="1711325"/>
          <p14:tracePt t="63643" x="5364163" y="1771650"/>
          <p14:tracePt t="63652" x="5327650" y="1797050"/>
          <p14:tracePt t="63659" x="5316538" y="1797050"/>
          <p14:tracePt t="63668" x="5267325" y="1797050"/>
          <p14:tracePt t="63675" x="5243513" y="1820863"/>
          <p14:tracePt t="63684" x="5207000" y="1844675"/>
          <p14:tracePt t="63691" x="5172075" y="1844675"/>
          <p14:tracePt t="63699" x="5122863" y="1844675"/>
          <p14:tracePt t="63708" x="5099050" y="1868488"/>
          <p14:tracePt t="63716" x="5062538" y="1857375"/>
          <p14:tracePt t="63724" x="5051425" y="1857375"/>
          <p14:tracePt t="63732" x="4978400" y="1857375"/>
          <p14:tracePt t="63741" x="4857750" y="1808163"/>
          <p14:tracePt t="63747" x="4857750" y="1797050"/>
          <p14:tracePt t="63764" x="4857750" y="1844675"/>
          <p14:tracePt t="63772" x="4821238" y="1844675"/>
          <p14:tracePt t="63813" x="4810125" y="1831975"/>
          <p14:tracePt t="63821" x="4786313" y="1857375"/>
          <p14:tracePt t="63829" x="4749800" y="1857375"/>
          <p14:tracePt t="72949" x="4737100" y="1881188"/>
          <p14:tracePt t="72957" x="4737100" y="1905000"/>
          <p14:tracePt t="72965" x="4725988" y="1965325"/>
          <p14:tracePt t="72973" x="4725988" y="2025650"/>
          <p14:tracePt t="72983" x="4725988" y="2049463"/>
          <p14:tracePt t="72989" x="4652963" y="2133600"/>
          <p14:tracePt t="72999" x="4605338" y="2206625"/>
          <p14:tracePt t="73005" x="4581525" y="2230438"/>
          <p14:tracePt t="73013" x="4495800" y="2278063"/>
          <p14:tracePt t="73021" x="4327525" y="2411413"/>
          <p14:tracePt t="73029" x="4327525" y="2459038"/>
          <p14:tracePt t="73046" x="4230688" y="2495550"/>
          <p14:tracePt t="73053" x="4110038" y="2532063"/>
          <p14:tracePt t="73061" x="4086225" y="2579688"/>
          <p14:tracePt t="73070" x="3978275" y="2724150"/>
          <p14:tracePt t="73078" x="3954463" y="2747963"/>
          <p14:tracePt t="73085" x="3929063" y="2773363"/>
          <p14:tracePt t="73094" x="3905250" y="2773363"/>
          <p14:tracePt t="73101" x="3905250" y="2784475"/>
          <p14:tracePt t="73116" x="3881438" y="2797175"/>
          <p14:tracePt t="73124" x="3833813" y="2797175"/>
          <p14:tracePt t="73132" x="3713163" y="2797175"/>
          <p14:tracePt t="73140" x="3543300" y="2747963"/>
          <p14:tracePt t="73149" x="3459163" y="2773363"/>
          <p14:tracePt t="73156" x="3398838" y="2773363"/>
          <p14:tracePt t="73172" x="3398838" y="2760663"/>
          <p14:tracePt t="73204" x="3398838" y="2747963"/>
          <p14:tracePt t="73214" x="3375025" y="2747963"/>
          <p14:tracePt t="73221" x="3375025" y="2760663"/>
          <p14:tracePt t="73229" x="3351213" y="2773363"/>
          <p14:tracePt t="73238" x="3327400" y="2784475"/>
          <p14:tracePt t="73245" x="3303588" y="2820988"/>
          <p14:tracePt t="73253" x="3254375" y="2833688"/>
          <p14:tracePt t="73261" x="3243263" y="2844800"/>
          <p14:tracePt t="73269" x="3206750" y="2857500"/>
          <p14:tracePt t="73277" x="3194050" y="2868613"/>
          <p14:tracePt t="73285" x="3170238" y="2905125"/>
          <p14:tracePt t="73294" x="3146425" y="2928938"/>
          <p14:tracePt t="73301" x="3098800" y="2989263"/>
          <p14:tracePt t="73309" x="3062288" y="3038475"/>
          <p14:tracePt t="73316" x="3049588" y="3049588"/>
          <p14:tracePt t="73324" x="3049588" y="3074988"/>
          <p14:tracePt t="73340" x="3049588" y="3109913"/>
          <p14:tracePt t="73356" x="3062288" y="3086100"/>
          <p14:tracePt t="73364" x="3098800" y="3098800"/>
          <p14:tracePt t="73372" x="3387725" y="3170238"/>
          <p14:tracePt t="73485" x="3375025" y="3170238"/>
          <p14:tracePt t="73533" x="3363913" y="3170238"/>
          <p14:tracePt t="73557" x="3351213" y="3170238"/>
          <p14:tracePt t="73581" x="3327400" y="3170238"/>
          <p14:tracePt t="73599" x="3278188" y="3206750"/>
          <p14:tracePt t="73605" x="3254375" y="3243263"/>
          <p14:tracePt t="73613" x="3122613" y="3363913"/>
          <p14:tracePt t="73621" x="2952750" y="3521075"/>
          <p14:tracePt t="73627" x="2832100" y="3616325"/>
          <p14:tracePt t="73635" x="2808288" y="3629025"/>
          <p14:tracePt t="73643" x="2747963" y="3676650"/>
          <p14:tracePt t="73652" x="2519363" y="3881438"/>
          <p14:tracePt t="73659" x="2459038" y="4038600"/>
          <p14:tracePt t="73667" x="2398713" y="4183063"/>
          <p14:tracePt t="73675" x="2351088" y="4206875"/>
          <p14:tracePt t="73684" x="2230438" y="4316413"/>
          <p14:tracePt t="73691" x="2181225" y="4364038"/>
          <p14:tracePt t="73700" x="2170113" y="4364038"/>
          <p14:tracePt t="73707" x="2133600" y="4411663"/>
          <p14:tracePt t="73716" x="2120900" y="4424363"/>
          <p14:tracePt t="73732" x="2109788" y="4437063"/>
          <p14:tracePt t="73739" x="2109788" y="4448175"/>
          <p14:tracePt t="73748" x="2120900" y="4508500"/>
          <p14:tracePt t="73782" x="2097088" y="4521200"/>
          <p14:tracePt t="73789" x="2049463" y="4581525"/>
          <p14:tracePt t="73799" x="2049463" y="4605338"/>
          <p14:tracePt t="73805" x="2049463" y="4641850"/>
          <p14:tracePt t="73821" x="2049463" y="4702175"/>
          <p14:tracePt t="73829" x="2049463" y="4713288"/>
          <p14:tracePt t="73845" x="2049463" y="4738688"/>
          <p14:tracePt t="73853" x="2025650" y="4773613"/>
          <p14:tracePt t="73861" x="2025650" y="4786313"/>
          <p14:tracePt t="74181" x="2036763" y="4786313"/>
          <p14:tracePt t="74269" x="2025650" y="4786313"/>
          <p14:tracePt t="74325" x="2001838" y="4786313"/>
          <p14:tracePt t="74733" x="2001838" y="4833938"/>
          <p14:tracePt t="74741" x="2036763" y="4846638"/>
          <p14:tracePt t="74748" x="2036763" y="4857750"/>
          <p14:tracePt t="74789" x="2036763" y="4883150"/>
          <p14:tracePt t="74798" x="2025650" y="4906963"/>
          <p14:tracePt t="74877" x="2012950" y="4906963"/>
          <p14:tracePt t="74893" x="1989138" y="4930775"/>
          <p14:tracePt t="74901" x="1976438" y="4978400"/>
          <p14:tracePt t="74909" x="1928813" y="5038725"/>
          <p14:tracePt t="74916" x="1892300" y="5124450"/>
          <p14:tracePt t="74926" x="1844675" y="5219700"/>
          <p14:tracePt t="74932" x="1820863" y="5280025"/>
          <p14:tracePt t="74940" x="1795463" y="5303838"/>
          <p14:tracePt t="74947" x="1747838" y="5364163"/>
          <p14:tracePt t="74956" x="1735138" y="5473700"/>
          <p14:tracePt t="74964" x="1724025" y="5484813"/>
          <p14:tracePt t="74996" x="1724025" y="5521325"/>
          <p14:tracePt t="75004" x="1724025" y="5534025"/>
          <p14:tracePt t="75133" x="1735138" y="5534025"/>
          <p14:tracePt t="75157" x="1747838" y="5534025"/>
          <p14:tracePt t="75957" x="1760538" y="5521325"/>
          <p14:tracePt t="75997" x="1771650" y="5521325"/>
          <p14:tracePt t="76005" x="1784350" y="5510213"/>
          <p14:tracePt t="76029" x="1795463" y="5510213"/>
          <p14:tracePt t="76069" x="1820863" y="5510213"/>
          <p14:tracePt t="76093" x="1831975" y="5497513"/>
          <p14:tracePt t="76101" x="1855788" y="5484813"/>
          <p14:tracePt t="76141" x="1868488" y="5484813"/>
          <p14:tracePt t="76165" x="1881188" y="5473700"/>
          <p14:tracePt t="76214" x="1905000" y="5473700"/>
          <p14:tracePt t="76237" x="1916113" y="5461000"/>
          <p14:tracePt t="76277" x="1928813" y="5449888"/>
          <p14:tracePt t="76333" x="1941513" y="5437188"/>
          <p14:tracePt t="76365" x="1941513" y="5424488"/>
          <p14:tracePt t="76373" x="1965325" y="5413375"/>
          <p14:tracePt t="76421" x="1965325" y="5316538"/>
          <p14:tracePt t="76437" x="1952625" y="5316538"/>
          <p14:tracePt t="76445" x="1952625" y="5303838"/>
          <p14:tracePt t="76479" x="2001838" y="5303838"/>
          <p14:tracePt t="76501" x="2025650" y="5303838"/>
          <p14:tracePt t="76557" x="2036763" y="5303838"/>
          <p14:tracePt t="76637" x="2036763" y="5280025"/>
          <p14:tracePt t="76653" x="2036763" y="5268913"/>
          <p14:tracePt t="76781" x="2049463" y="5256213"/>
          <p14:tracePt t="76798" x="2036763" y="5245100"/>
          <p14:tracePt t="76894" x="2049463" y="5245100"/>
          <p14:tracePt t="76901" x="2109788" y="5232400"/>
          <p14:tracePt t="76917" x="2109788" y="5280025"/>
          <p14:tracePt t="76925" x="2146300" y="5303838"/>
          <p14:tracePt t="76932" x="2146300" y="5329238"/>
          <p14:tracePt t="77013" x="2146300" y="5340350"/>
          <p14:tracePt t="77029" x="2146300" y="5353050"/>
          <p14:tracePt t="77037" x="2146300" y="5364163"/>
          <p14:tracePt t="77045" x="2170113" y="5364163"/>
          <p14:tracePt t="77189" x="2193925" y="5364163"/>
          <p14:tracePt t="77397" x="2206625" y="5364163"/>
          <p14:tracePt t="77445" x="2230438" y="5340350"/>
          <p14:tracePt t="77533" x="2241550" y="5329238"/>
          <p14:tracePt t="77573" x="2254250" y="5316538"/>
          <p14:tracePt t="77581" x="2266950" y="5316538"/>
          <p14:tracePt t="77589" x="2266950" y="5329238"/>
          <p14:tracePt t="77621" x="2266950" y="5316538"/>
          <p14:tracePt t="77669" x="2314575" y="5316538"/>
          <p14:tracePt t="77677" x="2314575" y="5329238"/>
          <p14:tracePt t="77685" x="2301875" y="5329238"/>
          <p14:tracePt t="77693" x="2301875" y="5340350"/>
          <p14:tracePt t="77701" x="2314575" y="5340350"/>
          <p14:tracePt t="77708" x="2459038" y="5353050"/>
          <p14:tracePt t="77718" x="2676525" y="5292725"/>
          <p14:tracePt t="77725" x="2747963" y="5292725"/>
          <p14:tracePt t="77731" x="2881313" y="5329238"/>
          <p14:tracePt t="77739" x="3049588" y="5340350"/>
          <p14:tracePt t="77747" x="3086100" y="5353050"/>
          <p14:tracePt t="77755" x="3146425" y="5376863"/>
          <p14:tracePt t="77764" x="3170238" y="5389563"/>
          <p14:tracePt t="77771" x="3170238" y="5400675"/>
          <p14:tracePt t="77781" x="3194050" y="5424488"/>
          <p14:tracePt t="77788" x="3206750" y="5437188"/>
          <p14:tracePt t="77797" x="3217863" y="5437188"/>
          <p14:tracePt t="77804" x="3254375" y="5461000"/>
          <p14:tracePt t="77812" x="3303588" y="5461000"/>
          <p14:tracePt t="77819" x="3398838" y="5497513"/>
          <p14:tracePt t="77869" x="3398838" y="5473700"/>
          <p14:tracePt t="77885" x="3411538" y="5473700"/>
          <p14:tracePt t="77925" x="3448050" y="5473700"/>
          <p14:tracePt t="77932" x="3484563" y="5473700"/>
          <p14:tracePt t="77949" x="3495675" y="5497513"/>
          <p14:tracePt t="77972" x="3495675" y="5473700"/>
          <p14:tracePt t="77983" x="3495675" y="5461000"/>
          <p14:tracePt t="77989" x="3543300" y="5424488"/>
          <p14:tracePt t="77999" x="3532188" y="5340350"/>
          <p14:tracePt t="78005" x="3519488" y="5232400"/>
          <p14:tracePt t="78014" x="3519488" y="5172075"/>
          <p14:tracePt t="78021" x="3519488" y="5159375"/>
          <p14:tracePt t="78070" x="3532188" y="5148263"/>
          <p14:tracePt t="78077" x="3543300" y="5148263"/>
          <p14:tracePt t="78093" x="3543300" y="5124450"/>
          <p14:tracePt t="78149" x="3543300" y="5159375"/>
          <p14:tracePt t="78157" x="3543300" y="5172075"/>
          <p14:tracePt t="78198" x="3663950" y="5184775"/>
          <p14:tracePt t="78205" x="3821113" y="5268913"/>
          <p14:tracePt t="78215" x="3954463" y="5256213"/>
          <p14:tracePt t="78221" x="4002088" y="5256213"/>
          <p14:tracePt t="78237" x="4062413" y="5245100"/>
          <p14:tracePt t="78245" x="4267200" y="5245100"/>
          <p14:tracePt t="78253" x="4375150" y="5268913"/>
          <p14:tracePt t="78261" x="4375150" y="5292725"/>
          <p14:tracePt t="78268" x="4400550" y="5340350"/>
          <p14:tracePt t="78276" x="4435475" y="5413375"/>
          <p14:tracePt t="78284" x="4532313" y="5557838"/>
          <p14:tracePt t="78292" x="4700588" y="5641975"/>
          <p14:tracePt t="78301" x="4797425" y="5738813"/>
          <p14:tracePt t="78308" x="4846638" y="5799138"/>
          <p14:tracePt t="78316" x="4918075" y="5895975"/>
          <p14:tracePt t="78324" x="4991100" y="5991225"/>
          <p14:tracePt t="78332" x="5027613" y="6016625"/>
          <p14:tracePt t="78349" x="5075238" y="6064250"/>
          <p14:tracePt t="78364" x="5099050" y="6064250"/>
          <p14:tracePt t="78372" x="5111750" y="6076950"/>
          <p14:tracePt t="78437" x="5086350" y="6076950"/>
          <p14:tracePt t="78485" x="5086350" y="6064250"/>
          <p14:tracePt t="78501" x="5111750" y="6051550"/>
          <p14:tracePt t="78509" x="5122863" y="6051550"/>
          <p14:tracePt t="78525" x="5183188" y="6040438"/>
          <p14:tracePt t="78565" x="5207000" y="6040438"/>
          <p14:tracePt t="78573" x="5256213" y="6040438"/>
          <p14:tracePt t="78581" x="5340350" y="6003925"/>
          <p14:tracePt t="78589" x="5387975" y="5991225"/>
          <p14:tracePt t="78599" x="5424488" y="5956300"/>
          <p14:tracePt t="78606" x="5508625" y="5930900"/>
          <p14:tracePt t="78613" x="5557838" y="5883275"/>
          <p14:tracePt t="78621" x="5641975" y="5846763"/>
          <p14:tracePt t="78636" x="5641975" y="5835650"/>
          <p14:tracePt t="78643" x="5653088" y="5822950"/>
          <p14:tracePt t="78652" x="5665788" y="5822950"/>
          <p14:tracePt t="78659" x="5689600" y="5810250"/>
          <p14:tracePt t="78668" x="5786438" y="5810250"/>
          <p14:tracePt t="78675" x="5822950" y="5799138"/>
          <p14:tracePt t="78684" x="5834063" y="5786438"/>
          <p14:tracePt t="78691" x="5846763" y="5786438"/>
          <p14:tracePt t="78700" x="5857875" y="5786438"/>
          <p14:tracePt t="78707" x="5870575" y="5786438"/>
          <p14:tracePt t="78715" x="5907088" y="5762625"/>
          <p14:tracePt t="78723" x="5918200" y="5810250"/>
          <p14:tracePt t="78732" x="5930900" y="5822950"/>
          <p14:tracePt t="78739" x="5943600" y="5810250"/>
          <p14:tracePt t="78749" x="5954713" y="5799138"/>
          <p14:tracePt t="78764" x="5967413" y="5799138"/>
          <p14:tracePt t="78772" x="5991225" y="5799138"/>
          <p14:tracePt t="78781" x="6027738" y="5799138"/>
          <p14:tracePt t="78797" x="6075363" y="5786438"/>
          <p14:tracePt t="78804" x="6135688" y="5775325"/>
          <p14:tracePt t="78812" x="6135688" y="5762625"/>
          <p14:tracePt t="78828" x="6183313" y="5738813"/>
          <p14:tracePt t="78836" x="6232525" y="5715000"/>
          <p14:tracePt t="78909" x="6303963" y="5689600"/>
          <p14:tracePt t="78917" x="6329363" y="5689600"/>
          <p14:tracePt t="78925" x="6400800" y="5665788"/>
          <p14:tracePt t="78934" x="6484938" y="5678488"/>
          <p14:tracePt t="78941" x="6497638" y="5678488"/>
          <p14:tracePt t="78949" x="6545263" y="5678488"/>
          <p14:tracePt t="78957" x="6557963" y="5678488"/>
          <p14:tracePt t="78973" x="6605588" y="5715000"/>
          <p14:tracePt t="78983" x="6618288" y="5702300"/>
          <p14:tracePt t="78989" x="6775450" y="5665788"/>
          <p14:tracePt t="78999" x="6799263" y="5654675"/>
          <p14:tracePt t="79005" x="6859588" y="5630863"/>
          <p14:tracePt t="79016" x="6870700" y="5630863"/>
          <p14:tracePt t="79037" x="6870700" y="5665788"/>
          <p14:tracePt t="79045" x="6954838" y="5749925"/>
          <p14:tracePt t="79052" x="6967538" y="5738813"/>
          <p14:tracePt t="79068" x="7004050" y="5738813"/>
          <p14:tracePt t="79115" x="7004050" y="5749925"/>
          <p14:tracePt t="79123" x="7040563" y="5762625"/>
          <p14:tracePt t="79149" x="7075488" y="5786438"/>
          <p14:tracePt t="79165" x="7088188" y="5799138"/>
          <p14:tracePt t="79174" x="7100888" y="5799138"/>
          <p14:tracePt t="79182" x="7135813" y="5799138"/>
          <p14:tracePt t="79200" x="7161213" y="5799138"/>
          <p14:tracePt t="79237" x="7172325" y="5799138"/>
          <p14:tracePt t="79245" x="7161213" y="5822950"/>
          <p14:tracePt t="79254" x="7135813" y="5859463"/>
          <p14:tracePt t="79263" x="7135813" y="5883275"/>
          <p14:tracePt t="79270" x="7196138" y="5930900"/>
          <p14:tracePt t="79293" x="7208838" y="5919788"/>
          <p14:tracePt t="79333" x="7269163" y="5895975"/>
          <p14:tracePt t="79502" x="7112000" y="5956300"/>
          <p14:tracePt t="79509" x="6799263" y="6076950"/>
          <p14:tracePt t="79518" x="6292850" y="6003925"/>
          <p14:tracePt t="79526" x="6038850" y="6003925"/>
          <p14:tracePt t="79533" x="5618163" y="6003925"/>
          <p14:tracePt t="79541" x="4918075" y="5930900"/>
          <p14:tracePt t="79550" x="4760913" y="5930900"/>
          <p14:tracePt t="79557" x="4364038" y="5907088"/>
          <p14:tracePt t="79573" x="4159250" y="5870575"/>
          <p14:tracePt t="79583" x="3784600" y="5822950"/>
          <p14:tracePt t="79589" x="3435350" y="5883275"/>
          <p14:tracePt t="79599" x="3206750" y="5883275"/>
          <p14:tracePt t="79605" x="3038475" y="5967413"/>
          <p14:tracePt t="79613" x="3001963" y="5980113"/>
          <p14:tracePt t="79621" x="2965450" y="5991225"/>
          <p14:tracePt t="79629" x="2868613" y="5991225"/>
          <p14:tracePt t="79638" x="2736850" y="6040438"/>
          <p14:tracePt t="79669" x="2687638" y="6040438"/>
          <p14:tracePt t="79677" x="2627313" y="6040438"/>
          <p14:tracePt t="79685" x="2603500" y="6040438"/>
          <p14:tracePt t="79693" x="2555875" y="6040438"/>
          <p14:tracePt t="79702" x="2543175" y="6040438"/>
          <p14:tracePt t="79709" x="2506663" y="6051550"/>
          <p14:tracePt t="79717" x="2495550" y="6051550"/>
          <p14:tracePt t="79725" x="2482850" y="6051550"/>
          <p14:tracePt t="79741" x="2471738" y="6051550"/>
          <p14:tracePt t="79751" x="2459038" y="6051550"/>
          <p14:tracePt t="79757" x="2459038" y="6064250"/>
          <p14:tracePt t="79766" x="2422525" y="6064250"/>
          <p14:tracePt t="79773" x="2411413" y="6016625"/>
          <p14:tracePt t="79783" x="2374900" y="5980113"/>
          <p14:tracePt t="79789" x="2351088" y="5956300"/>
          <p14:tracePt t="79799" x="2362200" y="5956300"/>
          <p14:tracePt t="79829" x="2374900" y="5956300"/>
          <p14:tracePt t="79861" x="2374900" y="5895975"/>
          <p14:tracePt t="79877" x="2374900" y="5870575"/>
          <p14:tracePt t="79885" x="2351088" y="5859463"/>
          <p14:tracePt t="79893" x="2327275" y="5822950"/>
          <p14:tracePt t="79901" x="2266950" y="5786438"/>
          <p14:tracePt t="79909" x="2230438" y="5786438"/>
          <p14:tracePt t="79916" x="2230438" y="5810250"/>
          <p14:tracePt t="79925" x="2230438" y="5822950"/>
          <p14:tracePt t="80013" x="2241550" y="5822950"/>
          <p14:tracePt t="80101" x="2254250" y="5822950"/>
          <p14:tracePt t="80173" x="2230438" y="5822950"/>
          <p14:tracePt t="80197" x="2217738" y="5822950"/>
          <p14:tracePt t="80229" x="2206625" y="5822950"/>
          <p14:tracePt t="80277" x="2193925" y="5822950"/>
          <p14:tracePt t="80285" x="2170113" y="5822950"/>
          <p14:tracePt t="80365" x="2157413" y="5822950"/>
          <p14:tracePt t="80373" x="2146300" y="5822950"/>
          <p14:tracePt t="80453" x="2146300" y="5810250"/>
          <p14:tracePt t="80461" x="2146300" y="5786438"/>
          <p14:tracePt t="80501" x="2146300" y="5775325"/>
          <p14:tracePt t="80533" x="2146300" y="5762625"/>
          <p14:tracePt t="80541" x="2146300" y="5749925"/>
          <p14:tracePt t="80573" x="2157413" y="5749925"/>
          <p14:tracePt t="80629" x="2181225" y="5749925"/>
          <p14:tracePt t="80645" x="2193925" y="5749925"/>
          <p14:tracePt t="80669" x="2193925" y="5726113"/>
          <p14:tracePt t="80677" x="2241550" y="5702300"/>
          <p14:tracePt t="80685" x="2290763" y="5689600"/>
          <p14:tracePt t="80695" x="2301875" y="5689600"/>
          <p14:tracePt t="80702" x="2374900" y="5665788"/>
          <p14:tracePt t="80709" x="2411413" y="5665788"/>
          <p14:tracePt t="80716" x="2422525" y="5665788"/>
          <p14:tracePt t="80749" x="2435225" y="5630863"/>
          <p14:tracePt t="80757" x="2446338" y="5630863"/>
          <p14:tracePt t="80766" x="2482850" y="5630863"/>
          <p14:tracePt t="80773" x="2495550" y="5630863"/>
          <p14:tracePt t="80783" x="2532063" y="5630863"/>
          <p14:tracePt t="80789" x="2543175" y="5630863"/>
          <p14:tracePt t="80805" x="2555875" y="5630863"/>
          <p14:tracePt t="80821" x="2566988" y="5630863"/>
          <p14:tracePt t="80829" x="2627313" y="5605463"/>
          <p14:tracePt t="80837" x="2652713" y="5594350"/>
          <p14:tracePt t="80854" x="2663825" y="5594350"/>
          <p14:tracePt t="80861" x="2663825" y="5510213"/>
          <p14:tracePt t="80870" x="2663825" y="5461000"/>
          <p14:tracePt t="80885" x="2687638" y="5437188"/>
          <p14:tracePt t="80894" x="2687638" y="5424488"/>
          <p14:tracePt t="80901" x="2700338" y="5424488"/>
          <p14:tracePt t="80909" x="2736850" y="5413375"/>
          <p14:tracePt t="80916" x="2736850" y="5400675"/>
          <p14:tracePt t="80925" x="2736850" y="5376863"/>
          <p14:tracePt t="80933" x="2736850" y="5364163"/>
          <p14:tracePt t="80943" x="2736850" y="5329238"/>
          <p14:tracePt t="80950" x="2736850" y="5316538"/>
          <p14:tracePt t="80966" x="2747963" y="5303838"/>
          <p14:tracePt t="80973" x="2760663" y="5268913"/>
          <p14:tracePt t="80983" x="2784475" y="5268913"/>
          <p14:tracePt t="80989" x="2797175" y="5256213"/>
          <p14:tracePt t="80999" x="2820988" y="5232400"/>
          <p14:tracePt t="81013" x="2868613" y="5184775"/>
          <p14:tracePt t="81022" x="2881313" y="5172075"/>
          <p14:tracePt t="81061" x="2881313" y="5159375"/>
          <p14:tracePt t="81077" x="2905125" y="5159375"/>
          <p14:tracePt t="81085" x="2928938" y="5159375"/>
          <p14:tracePt t="81093" x="2952750" y="5159375"/>
          <p14:tracePt t="81102" x="2952750" y="5124450"/>
          <p14:tracePt t="81157" x="2989263" y="5064125"/>
          <p14:tracePt t="81165" x="3038475" y="5027613"/>
          <p14:tracePt t="81173" x="3049588" y="5003800"/>
          <p14:tracePt t="81182" x="3049588" y="4967288"/>
          <p14:tracePt t="81188" x="3073400" y="4894263"/>
          <p14:tracePt t="81197" x="3098800" y="4883150"/>
          <p14:tracePt t="81204" x="3098800" y="4870450"/>
          <p14:tracePt t="81236" x="3146425" y="4833938"/>
          <p14:tracePt t="81245" x="3159125" y="4822825"/>
          <p14:tracePt t="81285" x="3206750" y="4773613"/>
          <p14:tracePt t="81293" x="3217863" y="4762500"/>
          <p14:tracePt t="81302" x="3278188" y="4713288"/>
          <p14:tracePt t="81310" x="3303588" y="4713288"/>
          <p14:tracePt t="81316" x="3327400" y="4713288"/>
          <p14:tracePt t="81357" x="3338513" y="4702175"/>
          <p14:tracePt t="81365" x="3351213" y="4665663"/>
          <p14:tracePt t="81375" x="3398838" y="4618038"/>
          <p14:tracePt t="81383" x="3411538" y="4592638"/>
          <p14:tracePt t="81389" x="3459163" y="4545013"/>
          <p14:tracePt t="81400" x="3495675" y="4521200"/>
          <p14:tracePt t="81406" x="3532188" y="4471988"/>
          <p14:tracePt t="81414" x="3568700" y="4424363"/>
          <p14:tracePt t="81421" x="3640138" y="4400550"/>
          <p14:tracePt t="81429" x="3663950" y="4376738"/>
          <p14:tracePt t="81437" x="3713163" y="4327525"/>
          <p14:tracePt t="81445" x="3773488" y="4292600"/>
          <p14:tracePt t="81452" x="3773488" y="4279900"/>
          <p14:tracePt t="81460" x="3773488" y="4267200"/>
          <p14:tracePt t="81500" x="3773488" y="4206875"/>
          <p14:tracePt t="81573" x="3773488" y="4146550"/>
          <p14:tracePt t="81581" x="3784600" y="4146550"/>
          <p14:tracePt t="81653" x="3797300" y="4146550"/>
          <p14:tracePt t="83829" x="7799388" y="3592513"/>
          <p14:tracePt t="83861" x="7835900" y="3605213"/>
          <p14:tracePt t="83869" x="7726363" y="3640138"/>
          <p14:tracePt t="83877" x="7570788" y="3640138"/>
          <p14:tracePt t="83884" x="7534275" y="3629025"/>
          <p14:tracePt t="83908" x="7497763" y="3652838"/>
          <p14:tracePt t="83916" x="7461250" y="3592513"/>
          <p14:tracePt t="83924" x="7389813" y="3640138"/>
          <p14:tracePt t="83931" x="6896100" y="3749675"/>
          <p14:tracePt t="83939" x="6846888" y="3665538"/>
          <p14:tracePt t="83947" x="6629400" y="3605213"/>
          <p14:tracePt t="83972" x="6581775" y="3605213"/>
          <p14:tracePt t="83981" x="6292850" y="3652838"/>
          <p14:tracePt t="83988" x="6269038" y="3652838"/>
          <p14:tracePt t="83999" x="6219825" y="3700463"/>
          <p14:tracePt t="84005" x="6038850" y="3713163"/>
          <p14:tracePt t="84013" x="5894388" y="3797300"/>
          <p14:tracePt t="84021" x="5786438" y="3810000"/>
          <p14:tracePt t="84029" x="5762625" y="3833813"/>
          <p14:tracePt t="84037" x="5665788" y="3857625"/>
          <p14:tracePt t="84044" x="5568950" y="3894138"/>
          <p14:tracePt t="84052" x="5532438" y="3906838"/>
          <p14:tracePt t="84060" x="5472113" y="3930650"/>
          <p14:tracePt t="84068" x="5448300" y="3967163"/>
          <p14:tracePt t="84076" x="5364163" y="4014788"/>
          <p14:tracePt t="84085" x="5327650" y="4014788"/>
          <p14:tracePt t="84092" x="5316538" y="4025900"/>
          <p14:tracePt t="84100" x="5280025" y="4062413"/>
          <p14:tracePt t="84108" x="5256213" y="4075113"/>
          <p14:tracePt t="84117" x="5232400" y="4075113"/>
          <p14:tracePt t="84132" x="5195888" y="4086225"/>
          <p14:tracePt t="84148" x="5122863" y="4086225"/>
          <p14:tracePt t="84156" x="5122863" y="4075113"/>
          <p14:tracePt t="84164" x="5062538" y="4122738"/>
          <p14:tracePt t="84172" x="5051425" y="4122738"/>
          <p14:tracePt t="84181" x="5002213" y="4122738"/>
          <p14:tracePt t="84188" x="4941888" y="4171950"/>
          <p14:tracePt t="84197" x="4846638" y="4206875"/>
          <p14:tracePt t="84214" x="4676775" y="4303713"/>
          <p14:tracePt t="84220" x="4652963" y="4316413"/>
          <p14:tracePt t="84228" x="4665663" y="4316413"/>
          <p14:tracePt t="84236" x="4652963" y="4316413"/>
          <p14:tracePt t="84244" x="4545013" y="4387850"/>
          <p14:tracePt t="84252" x="4256088" y="4352925"/>
          <p14:tracePt t="84260" x="4170363" y="4352925"/>
          <p14:tracePt t="84268" x="4159250" y="4352925"/>
          <p14:tracePt t="84276" x="4098925" y="4376738"/>
          <p14:tracePt t="84292" x="4075113" y="4411663"/>
          <p14:tracePt t="84316" x="4075113" y="4460875"/>
          <p14:tracePt t="84332" x="4049713" y="4460875"/>
          <p14:tracePt t="84340" x="4062413" y="4460875"/>
          <p14:tracePt t="84347" x="4038600" y="4497388"/>
          <p14:tracePt t="84356" x="4038600" y="4508500"/>
          <p14:tracePt t="84397" x="4025900" y="4521200"/>
          <p14:tracePt t="84405" x="4002088" y="4592638"/>
          <p14:tracePt t="84414" x="4002088" y="4618038"/>
          <p14:tracePt t="84422" x="3929063" y="4762500"/>
          <p14:tracePt t="84429" x="3870325" y="4833938"/>
          <p14:tracePt t="84438" x="3810000" y="4846638"/>
          <p14:tracePt t="84520" x="3773488" y="4894263"/>
          <p14:tracePt t="84525" x="3724275" y="4967288"/>
          <p14:tracePt t="84533" x="3724275" y="5003800"/>
          <p14:tracePt t="84540" x="3700463" y="5075238"/>
          <p14:tracePt t="84547" x="3579813" y="5135563"/>
          <p14:tracePt t="84555" x="3519488" y="5135563"/>
          <p14:tracePt t="84564" x="3519488" y="5159375"/>
          <p14:tracePt t="84580" x="3508375" y="5184775"/>
          <p14:tracePt t="84587" x="3556000" y="5195888"/>
          <p14:tracePt t="84597" x="3556000" y="5208588"/>
          <p14:tracePt t="84604" x="3519488" y="5195888"/>
          <p14:tracePt t="84612" x="3471863" y="5219700"/>
          <p14:tracePt t="84620" x="3435350" y="5219700"/>
          <p14:tracePt t="84636" x="3387725" y="5159375"/>
          <p14:tracePt t="84643" x="3338513" y="5148263"/>
          <p14:tracePt t="84652" x="3290888" y="5184775"/>
          <p14:tracePt t="84668" x="3290888" y="5208588"/>
          <p14:tracePt t="84675" x="3290888" y="5195888"/>
          <p14:tracePt t="84691" x="3290888" y="5219700"/>
          <p14:tracePt t="84716" x="3290888" y="5232400"/>
          <p14:tracePt t="84725" x="3278188" y="5232400"/>
          <p14:tracePt t="84733" x="3267075" y="5245100"/>
          <p14:tracePt t="84741" x="3267075" y="5280025"/>
          <p14:tracePt t="85045" x="3254375" y="5316538"/>
          <p14:tracePt t="85053" x="3217863" y="5353050"/>
          <p14:tracePt t="85060" x="3194050" y="5413375"/>
          <p14:tracePt t="85072" x="3098800" y="5510213"/>
          <p14:tracePt t="85237" x="3086100" y="5534025"/>
          <p14:tracePt t="85245" x="3038475" y="5534025"/>
          <p14:tracePt t="85253" x="3013075" y="5557838"/>
          <p14:tracePt t="85269" x="3001963" y="5570538"/>
          <p14:tracePt t="85341" x="2989263" y="5570538"/>
          <p14:tracePt t="85509" x="2989263" y="5581650"/>
          <p14:tracePt t="85516" x="2989263" y="5594350"/>
          <p14:tracePt t="85525" x="2978150" y="5605463"/>
          <p14:tracePt t="85532" x="2978150" y="5715000"/>
          <p14:tracePt t="85541" x="2965450" y="5738813"/>
          <p14:tracePt t="85549" x="2965450" y="5762625"/>
          <p14:tracePt t="85558" x="2952750" y="5762625"/>
          <p14:tracePt t="85581" x="2917825" y="5762625"/>
          <p14:tracePt t="85589" x="2881313" y="5738813"/>
          <p14:tracePt t="85614" x="2844800" y="5738813"/>
          <p14:tracePt t="85629" x="2832100" y="5738813"/>
          <p14:tracePt t="85645" x="2820988" y="5738813"/>
          <p14:tracePt t="85653" x="2797175" y="5749925"/>
          <p14:tracePt t="85749" x="2784475" y="5762625"/>
          <p14:tracePt t="85757" x="2773363" y="5762625"/>
          <p14:tracePt t="85765" x="2784475" y="5775325"/>
          <p14:tracePt t="85805" x="2797175" y="5775325"/>
          <p14:tracePt t="85816" x="2784475" y="5786438"/>
          <p14:tracePt t="85821" x="2797175" y="5775325"/>
          <p14:tracePt t="85869" x="2820988" y="5810250"/>
          <p14:tracePt t="85893" x="2832100" y="5810250"/>
          <p14:tracePt t="85909" x="2832100" y="5822950"/>
          <p14:tracePt t="85933" x="2773363" y="5822950"/>
          <p14:tracePt t="85973" x="2760663" y="5810250"/>
          <p14:tracePt t="86133" x="2747963" y="5810250"/>
          <p14:tracePt t="86157" x="2736850" y="5799138"/>
          <p14:tracePt t="86165" x="2736850" y="5786438"/>
          <p14:tracePt t="86205" x="2724150" y="5786438"/>
          <p14:tracePt t="86252" x="2700338" y="5786438"/>
          <p14:tracePt t="86285" x="2687638" y="5786438"/>
          <p14:tracePt t="86293" x="2687638" y="5810250"/>
          <p14:tracePt t="86525" x="2676525" y="5810250"/>
          <p14:tracePt t="86532" x="2663825" y="5810250"/>
          <p14:tracePt t="86621" x="2616200" y="5810250"/>
          <p14:tracePt t="86677" x="2592388" y="5799138"/>
          <p14:tracePt t="87110" x="2603500" y="5799138"/>
          <p14:tracePt t="87309" x="2663825" y="5799138"/>
          <p14:tracePt t="87461" x="2676525" y="5799138"/>
          <p14:tracePt t="87469" x="2700338" y="5799138"/>
          <p14:tracePt t="87477" x="2724150" y="5799138"/>
          <p14:tracePt t="87485" x="2747963" y="5799138"/>
          <p14:tracePt t="87501" x="2760663" y="5799138"/>
          <p14:tracePt t="87557" x="2797175" y="5799138"/>
          <p14:tracePt t="87677" x="2820988" y="5799138"/>
          <p14:tracePt t="87741" x="2832100" y="5799138"/>
          <p14:tracePt t="87781" x="2857500" y="5799138"/>
          <p14:tracePt t="87799" x="2832100" y="5775325"/>
          <p14:tracePt t="87805" x="2820988" y="5762625"/>
          <p14:tracePt t="87821" x="2797175" y="5762625"/>
          <p14:tracePt t="87869" x="2784475" y="5762625"/>
          <p14:tracePt t="87909" x="2760663" y="5762625"/>
          <p14:tracePt t="87917" x="2747963" y="5762625"/>
          <p14:tracePt t="87934" x="2760663" y="5738813"/>
          <p14:tracePt t="87941" x="2760663" y="5726113"/>
          <p14:tracePt t="87957" x="2747963" y="5702300"/>
          <p14:tracePt t="87966" x="2747963" y="5689600"/>
          <p14:tracePt t="87983" x="2747963" y="5702300"/>
          <p14:tracePt t="87989" x="2747963" y="5726113"/>
          <p14:tracePt t="88014" x="2760663" y="5749925"/>
          <p14:tracePt t="88053" x="2760663" y="5762625"/>
          <p14:tracePt t="88061" x="2736850" y="5762625"/>
          <p14:tracePt t="88077" x="2700338" y="5715000"/>
          <p14:tracePt t="88093" x="2687638" y="5702300"/>
          <p14:tracePt t="88141" x="2676525" y="5702300"/>
          <p14:tracePt t="88213" x="2652713" y="5702300"/>
          <p14:tracePt t="88229" x="2627313" y="5702300"/>
          <p14:tracePt t="88261" x="2603500" y="5702300"/>
          <p14:tracePt t="88269" x="2566988" y="5702300"/>
          <p14:tracePt t="88277" x="2555875" y="5702300"/>
          <p14:tracePt t="88293" x="2543175" y="5702300"/>
          <p14:tracePt t="88301" x="2532063" y="5702300"/>
          <p14:tracePt t="88309" x="2519363" y="5689600"/>
          <p14:tracePt t="88316" x="2495550" y="5689600"/>
          <p14:tracePt t="88397" x="2482850" y="5689600"/>
          <p14:tracePt t="88405" x="2459038" y="5654675"/>
          <p14:tracePt t="88414" x="2435225" y="5630863"/>
          <p14:tracePt t="88509" x="2435225" y="5605463"/>
          <p14:tracePt t="88517" x="2422525" y="5594350"/>
          <p14:tracePt t="88877" x="2422525" y="5581650"/>
          <p14:tracePt t="88885" x="2411413" y="5605463"/>
          <p14:tracePt t="88893" x="2422525" y="5605463"/>
          <p14:tracePt t="88965" x="2411413" y="5605463"/>
          <p14:tracePt t="88973" x="2435225" y="5618163"/>
          <p14:tracePt t="88981" x="2471738" y="5654675"/>
          <p14:tracePt t="89005" x="2446338" y="5641975"/>
          <p14:tracePt t="89013" x="2446338" y="5618163"/>
          <p14:tracePt t="89054" x="2446338" y="5630863"/>
          <p14:tracePt t="89061" x="2471738" y="5641975"/>
          <p14:tracePt t="89072" x="2495550" y="5665788"/>
          <p14:tracePt t="89101" x="2506663" y="5665788"/>
          <p14:tracePt t="89125" x="2519363" y="5654675"/>
          <p14:tracePt t="89141" x="2555875" y="5654675"/>
          <p14:tracePt t="89181" x="2566988" y="5641975"/>
          <p14:tracePt t="89198" x="2579688" y="5641975"/>
          <p14:tracePt t="89207" x="2579688" y="5618163"/>
          <p14:tracePt t="89237" x="2616200" y="5581650"/>
          <p14:tracePt t="89245" x="2663825" y="5581650"/>
          <p14:tracePt t="89253" x="2700338" y="5581650"/>
          <p14:tracePt t="89261" x="2724150" y="5581650"/>
          <p14:tracePt t="89269" x="2760663" y="5545138"/>
          <p14:tracePt t="89277" x="2820988" y="5534025"/>
          <p14:tracePt t="89286" x="2832100" y="5521325"/>
          <p14:tracePt t="89293" x="2844800" y="5510213"/>
          <p14:tracePt t="89300" x="2905125" y="5449888"/>
          <p14:tracePt t="89341" x="2905125" y="5437188"/>
          <p14:tracePt t="89365" x="2892425" y="5437188"/>
          <p14:tracePt t="89375" x="2965450" y="5400675"/>
          <p14:tracePt t="89382" x="2989263" y="5424488"/>
          <p14:tracePt t="89390" x="3038475" y="5400675"/>
          <p14:tracePt t="89399" x="3038475" y="5389563"/>
          <p14:tracePt t="89405" x="3038475" y="5340350"/>
          <p14:tracePt t="89413" x="3073400" y="5329238"/>
          <p14:tracePt t="89422" x="3230563" y="5389563"/>
          <p14:tracePt t="89429" x="3338513" y="5389563"/>
          <p14:tracePt t="89437" x="3424238" y="5389563"/>
          <p14:tracePt t="89445" x="3459163" y="5389563"/>
          <p14:tracePt t="89453" x="3484563" y="5400675"/>
          <p14:tracePt t="89461" x="3495675" y="5400675"/>
          <p14:tracePt t="89469" x="3532188" y="5389563"/>
          <p14:tracePt t="89477" x="3543300" y="5340350"/>
          <p14:tracePt t="89485" x="3556000" y="5340350"/>
          <p14:tracePt t="89597" x="3556000" y="5292725"/>
          <p14:tracePt t="89605" x="3629025" y="5329238"/>
          <p14:tracePt t="89613" x="3629025" y="5353050"/>
          <p14:tracePt t="89620" x="3652838" y="5353050"/>
          <p14:tracePt t="89636" x="3663950" y="5353050"/>
          <p14:tracePt t="89661" x="3676650" y="5329238"/>
          <p14:tracePt t="89669" x="3700463" y="5329238"/>
          <p14:tracePt t="89717" x="3700463" y="5364163"/>
          <p14:tracePt t="89725" x="3760788" y="5376863"/>
          <p14:tracePt t="89749" x="3760788" y="5389563"/>
          <p14:tracePt t="89756" x="3760788" y="5376863"/>
          <p14:tracePt t="89765" x="3749675" y="5376863"/>
          <p14:tracePt t="89773" x="3749675" y="5364163"/>
          <p14:tracePt t="89783" x="3736975" y="5353050"/>
          <p14:tracePt t="89800" x="3736975" y="5400675"/>
          <p14:tracePt t="89829" x="3736975" y="5389563"/>
          <p14:tracePt t="89845" x="3736975" y="5376863"/>
          <p14:tracePt t="89981" x="3773488" y="5364163"/>
          <p14:tracePt t="89989" x="3810000" y="5364163"/>
          <p14:tracePt t="90005" x="3833813" y="5376863"/>
          <p14:tracePt t="90013" x="3844925" y="5389563"/>
          <p14:tracePt t="90029" x="3905250" y="5389563"/>
          <p14:tracePt t="90045" x="3905250" y="5400675"/>
          <p14:tracePt t="90053" x="3905250" y="5413375"/>
          <p14:tracePt t="90061" x="3941763" y="5437188"/>
          <p14:tracePt t="90070" x="3965575" y="5449888"/>
          <p14:tracePt t="90077" x="4062413" y="5437188"/>
          <p14:tracePt t="90085" x="4075113" y="5400675"/>
          <p14:tracePt t="90093" x="4098925" y="5400675"/>
          <p14:tracePt t="90101" x="4110038" y="5400675"/>
          <p14:tracePt t="90109" x="4159250" y="5376863"/>
          <p14:tracePt t="90117" x="4256088" y="5400675"/>
          <p14:tracePt t="90124" x="4279900" y="5400675"/>
          <p14:tracePt t="90132" x="4327525" y="5413375"/>
          <p14:tracePt t="90197" x="4364038" y="5449888"/>
          <p14:tracePt t="90205" x="4495800" y="5449888"/>
          <p14:tracePt t="90229" x="4521200" y="5449888"/>
          <p14:tracePt t="90237" x="4568825" y="5461000"/>
          <p14:tracePt t="90253" x="4568825" y="5437188"/>
          <p14:tracePt t="90261" x="4568825" y="5413375"/>
          <p14:tracePt t="90269" x="4556125" y="5329238"/>
          <p14:tracePt t="90285" x="4532313" y="5389563"/>
          <p14:tracePt t="90293" x="4592638" y="5461000"/>
          <p14:tracePt t="90301" x="4605338" y="5473700"/>
          <p14:tracePt t="90309" x="4713288" y="5497513"/>
          <p14:tracePt t="90316" x="4749800" y="5510213"/>
          <p14:tracePt t="90324" x="4810125" y="5510213"/>
          <p14:tracePt t="90332" x="4870450" y="5484813"/>
          <p14:tracePt t="90348" x="4894263" y="5484813"/>
          <p14:tracePt t="90388" x="4906963" y="5461000"/>
          <p14:tracePt t="90525" x="4930775" y="5473700"/>
          <p14:tracePt t="90532" x="4930775" y="5461000"/>
          <p14:tracePt t="90557" x="4930775" y="5449888"/>
          <p14:tracePt t="90573" x="4941888" y="5449888"/>
          <p14:tracePt t="90589" x="4954588" y="5449888"/>
          <p14:tracePt t="90637" x="4967288" y="5449888"/>
          <p14:tracePt t="90669" x="4978400" y="5449888"/>
          <p14:tracePt t="90677" x="4991100" y="5449888"/>
          <p14:tracePt t="90685" x="5086350" y="5484813"/>
          <p14:tracePt t="90693" x="5086350" y="5534025"/>
          <p14:tracePt t="90702" x="5086350" y="5545138"/>
          <p14:tracePt t="90709" x="5099050" y="5557838"/>
          <p14:tracePt t="90716" x="5135563" y="5605463"/>
          <p14:tracePt t="90725" x="5159375" y="5618163"/>
          <p14:tracePt t="90733" x="5195888" y="5641975"/>
          <p14:tracePt t="90741" x="5232400" y="5641975"/>
          <p14:tracePt t="90765" x="5256213" y="5665788"/>
          <p14:tracePt t="90773" x="5256213" y="5715000"/>
          <p14:tracePt t="90783" x="5340350" y="5749925"/>
          <p14:tracePt t="90789" x="5376863" y="5762625"/>
          <p14:tracePt t="90799" x="5437188" y="5749925"/>
          <p14:tracePt t="90805" x="5484813" y="5726113"/>
          <p14:tracePt t="90837" x="5497513" y="5715000"/>
          <p14:tracePt t="90886" x="5532438" y="5715000"/>
          <p14:tracePt t="90893" x="5545138" y="5702300"/>
          <p14:tracePt t="90901" x="5568950" y="5702300"/>
          <p14:tracePt t="90909" x="5568950" y="5689600"/>
          <p14:tracePt t="90916" x="5592763" y="5665788"/>
          <p14:tracePt t="90925" x="5629275" y="5630863"/>
          <p14:tracePt t="90941" x="5665788" y="5594350"/>
          <p14:tracePt t="90950" x="5678488" y="5581650"/>
          <p14:tracePt t="90973" x="5678488" y="5545138"/>
          <p14:tracePt t="91014" x="5678488" y="5437188"/>
          <p14:tracePt t="91021" x="5689600" y="5400675"/>
          <p14:tracePt t="91029" x="5702300" y="5400675"/>
          <p14:tracePt t="91045" x="5726113" y="5400675"/>
          <p14:tracePt t="91053" x="5713413" y="5400675"/>
          <p14:tracePt t="91061" x="5726113" y="5400675"/>
          <p14:tracePt t="91071" x="5738813" y="5413375"/>
          <p14:tracePt t="91076" x="5749925" y="5424488"/>
          <p14:tracePt t="91085" x="5797550" y="5424488"/>
          <p14:tracePt t="91093" x="5846763" y="5424488"/>
          <p14:tracePt t="91102" x="5954713" y="5424488"/>
          <p14:tracePt t="91109" x="6003925" y="5424488"/>
          <p14:tracePt t="91116" x="6038850" y="5424488"/>
          <p14:tracePt t="91125" x="6051550" y="5424488"/>
          <p14:tracePt t="91134" x="6075363" y="5424488"/>
          <p14:tracePt t="91141" x="6088063" y="5424488"/>
          <p14:tracePt t="91173" x="6111875" y="5424488"/>
          <p14:tracePt t="91181" x="6099175" y="5424488"/>
          <p14:tracePt t="91201" x="6111875" y="5389563"/>
          <p14:tracePt t="91206" x="6196013" y="5437188"/>
          <p14:tracePt t="91213" x="6232525" y="5437188"/>
          <p14:tracePt t="91221" x="6292850" y="5461000"/>
          <p14:tracePt t="91229" x="6400800" y="5473700"/>
          <p14:tracePt t="91238" x="6413500" y="5473700"/>
          <p14:tracePt t="91255" x="6450013" y="5484813"/>
          <p14:tracePt t="91261" x="6534150" y="5437188"/>
          <p14:tracePt t="91270" x="6557963" y="5437188"/>
          <p14:tracePt t="91277" x="6618288" y="5413375"/>
          <p14:tracePt t="91286" x="6629400" y="5413375"/>
          <p14:tracePt t="91293" x="6642100" y="5413375"/>
          <p14:tracePt t="91309" x="6665913" y="5424488"/>
          <p14:tracePt t="91342" x="6665913" y="5437188"/>
          <p14:tracePt t="91357" x="6665913" y="5449888"/>
          <p14:tracePt t="91390" x="6665913" y="5473700"/>
          <p14:tracePt t="91397" x="6665913" y="5484813"/>
          <p14:tracePt t="91405" x="6738938" y="5521325"/>
          <p14:tracePt t="91421" x="6750050" y="5521325"/>
          <p14:tracePt t="91429" x="6762750" y="5510213"/>
          <p14:tracePt t="91437" x="6762750" y="5473700"/>
          <p14:tracePt t="91493" x="6775450" y="5461000"/>
          <p14:tracePt t="91517" x="6823075" y="5473700"/>
          <p14:tracePt t="91525" x="6835775" y="5484813"/>
          <p14:tracePt t="91759" x="6883400" y="5497513"/>
          <p14:tracePt t="91766" x="6883400" y="5484813"/>
          <p14:tracePt t="91773" x="6870700" y="5484813"/>
          <p14:tracePt t="91909" x="6870700" y="5521325"/>
          <p14:tracePt t="91916" x="6859588" y="5534025"/>
          <p14:tracePt t="91925" x="6859588" y="5545138"/>
          <p14:tracePt t="91958" x="6835775" y="5545138"/>
          <p14:tracePt t="91965" x="6810375" y="5545138"/>
          <p14:tracePt t="91989" x="6775450" y="5557838"/>
          <p14:tracePt t="91998" x="6689725" y="5605463"/>
          <p14:tracePt t="92008" x="6665913" y="5618163"/>
          <p14:tracePt t="92013" x="6629400" y="5630863"/>
          <p14:tracePt t="92022" x="6581775" y="5581650"/>
          <p14:tracePt t="92029" x="6569075" y="5473700"/>
          <p14:tracePt t="92045" x="6569075" y="5484813"/>
          <p14:tracePt t="92053" x="6534150" y="5473700"/>
          <p14:tracePt t="92061" x="6484938" y="5473700"/>
          <p14:tracePt t="92069" x="6461125" y="5473700"/>
          <p14:tracePt t="92077" x="6424613" y="5473700"/>
          <p14:tracePt t="92086" x="6340475" y="5473700"/>
          <p14:tracePt t="92093" x="6269038" y="5473700"/>
          <p14:tracePt t="92125" x="6256338" y="5473700"/>
          <p14:tracePt t="92197" x="6196013" y="5437188"/>
          <p14:tracePt t="92205" x="6159500" y="5437188"/>
          <p14:tracePt t="92213" x="6075363" y="5424488"/>
          <p14:tracePt t="92222" x="6075363" y="5413375"/>
          <p14:tracePt t="92238" x="6064250" y="5413375"/>
          <p14:tracePt t="92245" x="6051550" y="5413375"/>
          <p14:tracePt t="92253" x="6027738" y="5413375"/>
          <p14:tracePt t="92269" x="5978525" y="5400675"/>
          <p14:tracePt t="92277" x="5943600" y="5376863"/>
          <p14:tracePt t="92286" x="5907088" y="5389563"/>
          <p14:tracePt t="92300" x="5870575" y="5389563"/>
          <p14:tracePt t="92309" x="5846763" y="5376863"/>
          <p14:tracePt t="92317" x="5822950" y="5376863"/>
          <p14:tracePt t="92325" x="5797550" y="5376863"/>
          <p14:tracePt t="92341" x="5738813" y="5353050"/>
          <p14:tracePt t="92357" x="5713413" y="5376863"/>
          <p14:tracePt t="92366" x="5689600" y="5461000"/>
          <p14:tracePt t="92438" x="5689600" y="5521325"/>
          <p14:tracePt t="92445" x="5629275" y="5484813"/>
          <p14:tracePt t="92453" x="5568950" y="5437188"/>
          <p14:tracePt t="92461" x="5484813" y="5437188"/>
          <p14:tracePt t="92469" x="5400675" y="5437188"/>
          <p14:tracePt t="92477" x="5400675" y="5449888"/>
          <p14:tracePt t="92486" x="5387975" y="5510213"/>
          <p14:tracePt t="92493" x="5303838" y="5545138"/>
          <p14:tracePt t="92501" x="5267325" y="5605463"/>
          <p14:tracePt t="92509" x="5135563" y="5605463"/>
          <p14:tracePt t="92516" x="5075238" y="5570538"/>
          <p14:tracePt t="92525" x="4941888" y="5510213"/>
          <p14:tracePt t="92533" x="4870450" y="5473700"/>
          <p14:tracePt t="92541" x="4641850" y="5389563"/>
          <p14:tracePt t="92550" x="4616450" y="5340350"/>
          <p14:tracePt t="92557" x="4581525" y="5353050"/>
          <p14:tracePt t="92566" x="4568825" y="5376863"/>
          <p14:tracePt t="92573" x="4521200" y="5389563"/>
          <p14:tracePt t="92588" x="4508500" y="5400675"/>
          <p14:tracePt t="92597" x="4495800" y="5400675"/>
          <p14:tracePt t="92604" x="4448175" y="5389563"/>
          <p14:tracePt t="92612" x="4435475" y="5376863"/>
          <p14:tracePt t="92620" x="4424363" y="5376863"/>
          <p14:tracePt t="92636" x="4387850" y="5376863"/>
          <p14:tracePt t="92644" x="4375150" y="5376863"/>
          <p14:tracePt t="92652" x="4340225" y="5340350"/>
          <p14:tracePt t="92676" x="4279900" y="5353050"/>
          <p14:tracePt t="92684" x="4256088" y="5389563"/>
          <p14:tracePt t="92700" x="4170363" y="5424488"/>
          <p14:tracePt t="92708" x="4159250" y="5484813"/>
          <p14:tracePt t="92717" x="4159250" y="5521325"/>
          <p14:tracePt t="92724" x="4025900" y="5484813"/>
          <p14:tracePt t="92732" x="3941763" y="5510213"/>
          <p14:tracePt t="92740" x="3929063" y="5521325"/>
          <p14:tracePt t="92748" x="3870325" y="5521325"/>
          <p14:tracePt t="92756" x="3821113" y="5521325"/>
          <p14:tracePt t="92764" x="3797300" y="5497513"/>
          <p14:tracePt t="92788" x="3797300" y="5521325"/>
          <p14:tracePt t="92797" x="3773488" y="5497513"/>
          <p14:tracePt t="92804" x="3749675" y="5497513"/>
          <p14:tracePt t="92812" x="3749675" y="5534025"/>
          <p14:tracePt t="92820" x="3736975" y="5534025"/>
          <p14:tracePt t="92828" x="3713163" y="5534025"/>
          <p14:tracePt t="92836" x="3689350" y="5557838"/>
          <p14:tracePt t="92852" x="3689350" y="5510213"/>
          <p14:tracePt t="92860" x="3676650" y="5521325"/>
          <p14:tracePt t="92876" x="3603625" y="5521325"/>
          <p14:tracePt t="92884" x="3519488" y="5484813"/>
          <p14:tracePt t="92924" x="3508375" y="5510213"/>
          <p14:tracePt t="92997" x="3495675" y="5510213"/>
          <p14:tracePt t="93021" x="3484563" y="5510213"/>
          <p14:tracePt t="93029" x="3435350" y="5510213"/>
          <p14:tracePt t="93045" x="3375025" y="5510213"/>
          <p14:tracePt t="93053" x="3351213" y="5510213"/>
          <p14:tracePt t="93077" x="3338513" y="5521325"/>
          <p14:tracePt t="93085" x="3327400" y="5534025"/>
          <p14:tracePt t="93101" x="3314700" y="5545138"/>
          <p14:tracePt t="93181" x="3290888" y="5545138"/>
          <p14:tracePt t="93301" x="3278188" y="5545138"/>
          <p14:tracePt t="99869" x="3278188" y="5534025"/>
          <p14:tracePt t="99911" x="3290888" y="5497513"/>
          <p14:tracePt t="99965" x="3278188" y="5437188"/>
          <p14:tracePt t="99973" x="3267075" y="5437188"/>
          <p14:tracePt t="100005" x="3254375" y="5424488"/>
          <p14:tracePt t="100029" x="3254375" y="5376863"/>
          <p14:tracePt t="100037" x="3217863" y="5292725"/>
          <p14:tracePt t="100045" x="3206750" y="5232400"/>
          <p14:tracePt t="100053" x="3194050" y="5195888"/>
          <p14:tracePt t="100071" x="3170238" y="5159375"/>
          <p14:tracePt t="100077" x="3122613" y="5135563"/>
          <p14:tracePt t="100085" x="3109913" y="5124450"/>
          <p14:tracePt t="100192" x="3073400" y="5099050"/>
          <p14:tracePt t="100198" x="3062288" y="5099050"/>
          <p14:tracePt t="100205" x="3049588" y="5064125"/>
          <p14:tracePt t="100221" x="3049588" y="5051425"/>
          <p14:tracePt t="100229" x="3049588" y="5014913"/>
          <p14:tracePt t="100237" x="3049588" y="4978400"/>
          <p14:tracePt t="100245" x="3049588" y="4918075"/>
          <p14:tracePt t="100253" x="3049588" y="4833938"/>
          <p14:tracePt t="100260" x="3049588" y="4762500"/>
          <p14:tracePt t="100269" x="3049588" y="4678363"/>
          <p14:tracePt t="100277" x="3049588" y="4665663"/>
          <p14:tracePt t="100293" x="3086100" y="4641850"/>
          <p14:tracePt t="100302" x="3086100" y="4557713"/>
          <p14:tracePt t="100309" x="3073400" y="4521200"/>
          <p14:tracePt t="100316" x="3086100" y="4471988"/>
          <p14:tracePt t="100325" x="3122613" y="4437063"/>
          <p14:tracePt t="100365" x="3146425" y="4400550"/>
          <p14:tracePt t="100390" x="3159125" y="4387850"/>
          <p14:tracePt t="100399" x="3170238" y="4437063"/>
          <p14:tracePt t="100404" x="3230563" y="4460875"/>
          <p14:tracePt t="100412" x="3243263" y="4460875"/>
          <p14:tracePt t="100420" x="3243263" y="4497388"/>
          <p14:tracePt t="100427" x="3243263" y="4532313"/>
          <p14:tracePt t="100493" x="3243263" y="4557713"/>
          <p14:tracePt t="100500" x="3243263" y="4665663"/>
          <p14:tracePt t="100509" x="3243263" y="4749800"/>
          <p14:tracePt t="100516" x="3243263" y="4773613"/>
          <p14:tracePt t="100565" x="3278188" y="4894263"/>
          <p14:tracePt t="100573" x="3278188" y="5003800"/>
          <p14:tracePt t="100685" x="3278188" y="5014913"/>
          <p14:tracePt t="100693" x="3267075" y="5014913"/>
          <p14:tracePt t="100701" x="3230563" y="5051425"/>
          <p14:tracePt t="100709" x="3217863" y="5075238"/>
          <p14:tracePt t="100717" x="3194050" y="5087938"/>
          <p14:tracePt t="100724" x="3146425" y="5087938"/>
          <p14:tracePt t="100732" x="3122613" y="5064125"/>
          <p14:tracePt t="100740" x="3122613" y="5038725"/>
          <p14:tracePt t="100748" x="3062288" y="5038725"/>
          <p14:tracePt t="100756" x="3062288" y="5051425"/>
          <p14:tracePt t="100780" x="3049588" y="5051425"/>
          <p14:tracePt t="100797" x="2989263" y="5075238"/>
          <p14:tracePt t="100885" x="2989263" y="5051425"/>
          <p14:tracePt t="100893" x="2989263" y="5038725"/>
          <p14:tracePt t="100933" x="3013075" y="5038725"/>
          <p14:tracePt t="100941" x="3049588" y="4991100"/>
          <p14:tracePt t="100949" x="3146425" y="4943475"/>
          <p14:tracePt t="100958" x="3230563" y="4943475"/>
          <p14:tracePt t="100966" x="3278188" y="4857750"/>
          <p14:tracePt t="100973" x="3375025" y="4810125"/>
          <p14:tracePt t="100983" x="3484563" y="4773613"/>
          <p14:tracePt t="100990" x="3556000" y="4702175"/>
          <p14:tracePt t="100999" x="3616325" y="4665663"/>
          <p14:tracePt t="101007" x="3640138" y="4665663"/>
          <p14:tracePt t="101013" x="3652838" y="4665663"/>
          <p14:tracePt t="101021" x="3689350" y="4641850"/>
          <p14:tracePt t="101029" x="3700463" y="4641850"/>
          <p14:tracePt t="101133" x="3736975" y="4678363"/>
          <p14:tracePt t="101141" x="3736975" y="4702175"/>
          <p14:tracePt t="101149" x="3724275" y="4799013"/>
          <p14:tracePt t="101157" x="3713163" y="4799013"/>
          <p14:tracePt t="101173" x="3736975" y="4870450"/>
          <p14:tracePt t="101184" x="3736975" y="4883150"/>
          <p14:tracePt t="101205" x="3736975" y="4954588"/>
          <p14:tracePt t="101221" x="3724275" y="4978400"/>
          <p14:tracePt t="101229" x="3713163" y="5051425"/>
          <p14:tracePt t="101239" x="3713163" y="5064125"/>
          <p14:tracePt t="101246" x="3663950" y="5135563"/>
          <p14:tracePt t="101253" x="3640138" y="5172075"/>
          <p14:tracePt t="101260" x="3592513" y="5232400"/>
          <p14:tracePt t="101270" x="3579813" y="5232400"/>
          <p14:tracePt t="101301" x="3543300" y="5256213"/>
          <p14:tracePt t="101309" x="3532188" y="5280025"/>
          <p14:tracePt t="101317" x="3519488" y="5280025"/>
          <p14:tracePt t="101325" x="3532188" y="5268913"/>
          <p14:tracePt t="101333" x="3543300" y="5268913"/>
          <p14:tracePt t="101397" x="3532188" y="5280025"/>
          <p14:tracePt t="101405" x="3519488" y="5280025"/>
          <p14:tracePt t="101414" x="3508375" y="5280025"/>
          <p14:tracePt t="101421" x="3495675" y="5268913"/>
          <p14:tracePt t="101431" x="3484563" y="5268913"/>
          <p14:tracePt t="101438" x="3484563" y="5232400"/>
          <p14:tracePt t="101445" x="3484563" y="5208588"/>
          <p14:tracePt t="101453" x="3484563" y="5148263"/>
          <p14:tracePt t="101461" x="3508375" y="5124450"/>
          <p14:tracePt t="101469" x="3471863" y="5075238"/>
          <p14:tracePt t="101476" x="3459163" y="5014913"/>
          <p14:tracePt t="101485" x="3459163" y="4918075"/>
          <p14:tracePt t="101493" x="3435350" y="4833938"/>
          <p14:tracePt t="101549" x="3471863" y="4762500"/>
          <p14:tracePt t="101557" x="3532188" y="4689475"/>
          <p14:tracePt t="101565" x="3556000" y="4713288"/>
          <p14:tracePt t="101574" x="3556000" y="4665663"/>
          <p14:tracePt t="101583" x="3579813" y="4641850"/>
          <p14:tracePt t="101589" x="3592513" y="4641850"/>
          <p14:tracePt t="101599" x="3652838" y="4581525"/>
          <p14:tracePt t="101605" x="3700463" y="4497388"/>
          <p14:tracePt t="101614" x="3844925" y="4364038"/>
          <p14:tracePt t="101646" x="3844925" y="4327525"/>
          <p14:tracePt t="101685" x="3844925" y="4352925"/>
          <p14:tracePt t="101693" x="3844925" y="4376738"/>
          <p14:tracePt t="101701" x="3844925" y="4387850"/>
          <p14:tracePt t="101717" x="3844925" y="4400550"/>
          <p14:tracePt t="101725" x="3844925" y="4424363"/>
          <p14:tracePt t="101741" x="3905250" y="4424363"/>
          <p14:tracePt t="101750" x="3978275" y="4581525"/>
          <p14:tracePt t="101757" x="4159250" y="4810125"/>
          <p14:tracePt t="101766" x="4230688" y="4918075"/>
          <p14:tracePt t="101773" x="4291013" y="5064125"/>
          <p14:tracePt t="101783" x="4303713" y="5075238"/>
          <p14:tracePt t="101799" x="4314825" y="5075238"/>
          <p14:tracePt t="101853" x="4314825" y="5087938"/>
          <p14:tracePt t="101863" x="4303713" y="5099050"/>
          <p14:tracePt t="101870" x="4291013" y="5124450"/>
          <p14:tracePt t="101877" x="4183063" y="5159375"/>
          <p14:tracePt t="101883" x="4110038" y="5159375"/>
          <p14:tracePt t="101892" x="4122738" y="5124450"/>
          <p14:tracePt t="101908" x="4098925" y="5111750"/>
          <p14:tracePt t="101916" x="3978275" y="5111750"/>
          <p14:tracePt t="101923" x="3881438" y="5051425"/>
          <p14:tracePt t="101931" x="3797300" y="5003800"/>
          <p14:tracePt t="101939" x="3749675" y="4930775"/>
          <p14:tracePt t="101956" x="3749675" y="4918075"/>
          <p14:tracePt t="101964" x="3749675" y="4906963"/>
          <p14:tracePt t="101971" x="3749675" y="4870450"/>
          <p14:tracePt t="101996" x="3749675" y="4906963"/>
          <p14:tracePt t="102005" x="3760788" y="4894263"/>
          <p14:tracePt t="102013" x="3760788" y="4810125"/>
          <p14:tracePt t="102021" x="3700463" y="4702175"/>
          <p14:tracePt t="102029" x="3640138" y="4532313"/>
          <p14:tracePt t="102038" x="3568700" y="4424363"/>
          <p14:tracePt t="102045" x="3568700" y="4364038"/>
          <p14:tracePt t="102053" x="3495675" y="4243388"/>
          <p14:tracePt t="102061" x="3471863" y="4183063"/>
          <p14:tracePt t="102068" x="3459163" y="4122738"/>
          <p14:tracePt t="102100" x="3459163" y="4111625"/>
          <p14:tracePt t="102108" x="3448050" y="4086225"/>
          <p14:tracePt t="102116" x="3448050" y="4062413"/>
          <p14:tracePt t="102124" x="3448050" y="4051300"/>
          <p14:tracePt t="102140" x="3484563" y="4038600"/>
          <p14:tracePt t="102149" x="3519488" y="4014788"/>
          <p14:tracePt t="102157" x="3556000" y="3978275"/>
          <p14:tracePt t="102173" x="3603625" y="3941763"/>
          <p14:tracePt t="102186" x="3640138" y="3906838"/>
          <p14:tracePt t="102189" x="3652838" y="3894138"/>
          <p14:tracePt t="102236" x="3700463" y="3881438"/>
          <p14:tracePt t="102244" x="3736975" y="3846513"/>
          <p14:tracePt t="102253" x="3760788" y="3846513"/>
          <p14:tracePt t="102309" x="3760788" y="3857625"/>
          <p14:tracePt t="102381" x="3760788" y="3870325"/>
          <p14:tracePt t="102389" x="3749675" y="3930650"/>
          <p14:tracePt t="102421" x="3749675" y="3967163"/>
          <p14:tracePt t="102429" x="3736975" y="3990975"/>
          <p14:tracePt t="102437" x="3689350" y="4038600"/>
          <p14:tracePt t="102445" x="3663950" y="4062413"/>
          <p14:tracePt t="102454" x="3629025" y="4111625"/>
          <p14:tracePt t="102470" x="3629025" y="4122738"/>
          <p14:tracePt t="102477" x="3568700" y="4146550"/>
          <p14:tracePt t="102485" x="3543300" y="4146550"/>
          <p14:tracePt t="102493" x="3543300" y="4195763"/>
          <p14:tracePt t="102501" x="3508375" y="4206875"/>
          <p14:tracePt t="102525" x="3508375" y="4219575"/>
          <p14:tracePt t="102533" x="3484563" y="4232275"/>
          <p14:tracePt t="102550" x="3387725" y="4232275"/>
          <p14:tracePt t="102557" x="3327400" y="4183063"/>
          <p14:tracePt t="102567" x="3267075" y="4183063"/>
          <p14:tracePt t="102573" x="3278188" y="4206875"/>
          <p14:tracePt t="102605" x="3278188" y="4195763"/>
          <p14:tracePt t="102613" x="3278188" y="4171950"/>
          <p14:tracePt t="102621" x="3314700" y="4146550"/>
          <p14:tracePt t="102629" x="3351213" y="4098925"/>
          <p14:tracePt t="102637" x="3387725" y="3990975"/>
          <p14:tracePt t="102645" x="3387725" y="3930650"/>
          <p14:tracePt t="102653" x="3387725" y="3906838"/>
          <p14:tracePt t="102661" x="3387725" y="3846513"/>
          <p14:tracePt t="102668" x="3459163" y="3760788"/>
          <p14:tracePt t="102675" x="3484563" y="3749675"/>
          <p14:tracePt t="102684" x="3519488" y="3689350"/>
          <p14:tracePt t="102691" x="3568700" y="3605213"/>
          <p14:tracePt t="102700" x="3640138" y="3556000"/>
          <p14:tracePt t="102707" x="3640138" y="3544888"/>
          <p14:tracePt t="102716" x="3592513" y="3508375"/>
          <p14:tracePt t="102723" x="3652838" y="3448050"/>
          <p14:tracePt t="102733" x="3784600" y="3424238"/>
          <p14:tracePt t="102739" x="3797300" y="3411538"/>
          <p14:tracePt t="102747" x="3894138" y="3411538"/>
          <p14:tracePt t="102756" x="3941763" y="3411538"/>
          <p14:tracePt t="102772" x="3954463" y="3411538"/>
          <p14:tracePt t="102780" x="3989388" y="3460750"/>
          <p14:tracePt t="102787" x="4002088" y="3484563"/>
          <p14:tracePt t="102797" x="4062413" y="3484563"/>
          <p14:tracePt t="102804" x="4075113" y="3544888"/>
          <p14:tracePt t="102811" x="4159250" y="3544888"/>
          <p14:tracePt t="102819" x="4219575" y="3568700"/>
          <p14:tracePt t="102853" x="4219575" y="3652838"/>
          <p14:tracePt t="102861" x="4219575" y="3689350"/>
          <p14:tracePt t="102869" x="4230688" y="3700463"/>
          <p14:tracePt t="102877" x="4230688" y="3786188"/>
          <p14:tracePt t="102885" x="4206875" y="3810000"/>
          <p14:tracePt t="102893" x="4206875" y="3906838"/>
          <p14:tracePt t="102901" x="4183063" y="3941763"/>
          <p14:tracePt t="102909" x="4122738" y="4014788"/>
          <p14:tracePt t="102916" x="4075113" y="4051300"/>
          <p14:tracePt t="102925" x="4062413" y="4098925"/>
          <p14:tracePt t="102934" x="4062413" y="4135438"/>
          <p14:tracePt t="102941" x="4038600" y="4195763"/>
          <p14:tracePt t="102950" x="4038600" y="4219575"/>
          <p14:tracePt t="102957" x="4038600" y="4303713"/>
          <p14:tracePt t="102988" x="4038600" y="4292600"/>
          <p14:tracePt t="102999" x="4025900" y="4292600"/>
          <p14:tracePt t="103005" x="3989388" y="4292600"/>
          <p14:tracePt t="103013" x="3989388" y="4303713"/>
          <p14:tracePt t="103029" x="3929063" y="4303713"/>
          <p14:tracePt t="103037" x="3917950" y="4364038"/>
          <p14:tracePt t="103044" x="3917950" y="4376738"/>
          <p14:tracePt t="103053" x="3917950" y="4411663"/>
          <p14:tracePt t="103061" x="3857625" y="4424363"/>
          <p14:tracePt t="103070" x="3773488" y="4460875"/>
          <p14:tracePt t="103077" x="3700463" y="4508500"/>
          <p14:tracePt t="103085" x="3616325" y="4521200"/>
          <p14:tracePt t="103093" x="3532188" y="4484688"/>
          <p14:tracePt t="103101" x="3519488" y="4471988"/>
          <p14:tracePt t="103109" x="3519488" y="4460875"/>
          <p14:tracePt t="103116" x="3459163" y="4400550"/>
          <p14:tracePt t="103131" x="3363913" y="4352925"/>
          <p14:tracePt t="103140" x="3327400" y="4316413"/>
          <p14:tracePt t="103149" x="3327400" y="4243388"/>
          <p14:tracePt t="103165" x="3327400" y="4232275"/>
          <p14:tracePt t="103198" x="3351213" y="4195763"/>
          <p14:tracePt t="103204" x="3435350" y="4111625"/>
          <p14:tracePt t="103212" x="3459163" y="4002088"/>
          <p14:tracePt t="103220" x="3495675" y="3857625"/>
          <p14:tracePt t="103228" x="3495675" y="3846513"/>
          <p14:tracePt t="103244" x="3568700" y="3773488"/>
          <p14:tracePt t="103252" x="3652838" y="3689350"/>
          <p14:tracePt t="103260" x="3652838" y="3676650"/>
          <p14:tracePt t="103284" x="3700463" y="3676650"/>
          <p14:tracePt t="103292" x="3773488" y="3676650"/>
          <p14:tracePt t="103309" x="3784600" y="3676650"/>
          <p14:tracePt t="103316" x="3857625" y="3786188"/>
          <p14:tracePt t="103325" x="3929063" y="3821113"/>
          <p14:tracePt t="103333" x="3954463" y="3881438"/>
          <p14:tracePt t="103341" x="3965575" y="3881438"/>
          <p14:tracePt t="103350" x="4014788" y="3881438"/>
          <p14:tracePt t="103357" x="4014788" y="3941763"/>
          <p14:tracePt t="103367" x="4025900" y="4002088"/>
          <p14:tracePt t="103373" x="4086225" y="4086225"/>
          <p14:tracePt t="103383" x="4098925" y="4098925"/>
          <p14:tracePt t="103389" x="4110038" y="4171950"/>
          <p14:tracePt t="103399" x="4110038" y="4256088"/>
          <p14:tracePt t="103407" x="4146550" y="4316413"/>
          <p14:tracePt t="103413" x="4183063" y="4424363"/>
          <p14:tracePt t="103421" x="4195763" y="4448175"/>
          <p14:tracePt t="103429" x="4230688" y="4484688"/>
          <p14:tracePt t="103437" x="4267200" y="4497388"/>
          <p14:tracePt t="103445" x="4267200" y="4592638"/>
          <p14:tracePt t="103452" x="4291013" y="4592638"/>
          <p14:tracePt t="103460" x="4291013" y="4652963"/>
          <p14:tracePt t="103468" x="4267200" y="4678363"/>
          <p14:tracePt t="103476" x="4230688" y="4702175"/>
          <p14:tracePt t="103484" x="4219575" y="4702175"/>
          <p14:tracePt t="103509" x="4159250" y="4749800"/>
          <p14:tracePt t="103516" x="4122738" y="4773613"/>
          <p14:tracePt t="103525" x="3989388" y="4833938"/>
          <p14:tracePt t="103533" x="3905250" y="4906963"/>
          <p14:tracePt t="103541" x="3857625" y="4967288"/>
          <p14:tracePt t="103551" x="3797300" y="4991100"/>
          <p14:tracePt t="103573" x="3784600" y="4991100"/>
          <p14:tracePt t="103583" x="3736975" y="4991100"/>
          <p14:tracePt t="103589" x="3713163" y="4991100"/>
          <p14:tracePt t="103605" x="3663950" y="4991100"/>
          <p14:tracePt t="103613" x="3640138" y="4991100"/>
          <p14:tracePt t="103693" x="3629025" y="4991100"/>
          <p14:tracePt t="103701" x="3629025" y="4954588"/>
          <p14:tracePt t="103773" x="3640138" y="4943475"/>
          <p14:tracePt t="104181" x="3629025" y="4943475"/>
          <p14:tracePt t="104190" x="3640138" y="4943475"/>
          <p14:tracePt t="105253" x="3616325" y="4978400"/>
          <p14:tracePt t="105261" x="3616325" y="4991100"/>
          <p14:tracePt t="105269" x="3616325" y="5027613"/>
          <p14:tracePt t="105277" x="3616325" y="5038725"/>
          <p14:tracePt t="105285" x="3652838" y="5124450"/>
          <p14:tracePt t="105293" x="3713163" y="5195888"/>
          <p14:tracePt t="105301" x="3784600" y="5219700"/>
          <p14:tracePt t="105309" x="3810000" y="5292725"/>
          <p14:tracePt t="105316" x="3810000" y="5303838"/>
          <p14:tracePt t="105574" x="3870325" y="5268913"/>
          <p14:tracePt t="105613" x="3870325" y="5245100"/>
          <p14:tracePt t="105620" x="3844925" y="5245100"/>
          <p14:tracePt t="105637" x="3844925" y="5256213"/>
          <p14:tracePt t="105653" x="3857625" y="5256213"/>
          <p14:tracePt t="105661" x="3844925" y="5303838"/>
          <p14:tracePt t="105669" x="3844925" y="5329238"/>
          <p14:tracePt t="105677" x="3857625" y="5534025"/>
          <p14:tracePt t="105685" x="3700463" y="5630863"/>
          <p14:tracePt t="105693" x="3700463" y="5762625"/>
          <p14:tracePt t="105700" x="3700463" y="5967413"/>
          <p14:tracePt t="105709" x="3700463" y="6027738"/>
          <p14:tracePt t="105733" x="3663950" y="6111875"/>
          <p14:tracePt t="105741" x="3603625" y="6292850"/>
          <p14:tracePt t="105750" x="3508375" y="6365875"/>
          <p14:tracePt t="105757" x="3471863" y="6450013"/>
          <p14:tracePt t="105766" x="3448050" y="6497638"/>
          <p14:tracePt t="105774" x="3459163" y="6546850"/>
          <p14:tracePt t="105789" x="3459163" y="6557963"/>
          <p14:tracePt t="105799" x="3448050" y="6594475"/>
          <p14:tracePt t="105805" x="3435350" y="6607175"/>
          <p14:tracePt t="106213" x="3411538" y="6642100"/>
          <p14:tracePt t="106223" x="3398838" y="6654800"/>
          <p14:tracePt t="106229" x="3375025" y="6727825"/>
          <p14:tracePt t="106237" x="3327400" y="6799263"/>
          <p14:tracePt t="106245" x="3290888" y="6835775"/>
          <p14:tracePt t="106254" x="3206750" y="6908800"/>
          <p14:tracePt t="106262" x="3194050" y="6919913"/>
          <p14:tracePt t="106269" x="3146425" y="6967538"/>
          <p14:tracePt t="106277" x="3133725" y="6967538"/>
          <p14:tracePt t="106292" x="3122613" y="6967538"/>
          <p14:tracePt t="106316" x="3122613" y="6980238"/>
          <p14:tracePt t="106324" x="3122613" y="6992938"/>
          <p14:tracePt t="106332" x="3122613" y="7016750"/>
          <p14:tracePt t="106340" x="3109913" y="7027863"/>
          <p14:tracePt t="106461" x="3098800" y="7027863"/>
          <p14:tracePt t="106493" x="3062288" y="7040563"/>
          <p14:tracePt t="106695" x="3049588" y="7040563"/>
          <p14:tracePt t="106709" x="3038475" y="7088188"/>
          <p14:tracePt t="106717" x="2978150" y="7185025"/>
          <p14:tracePt t="106725" x="2965450" y="7245350"/>
          <p14:tracePt t="106733" x="2952750" y="7329488"/>
          <p14:tracePt t="106741" x="2905125" y="7378700"/>
          <p14:tracePt t="106750" x="2941638" y="7413625"/>
          <p14:tracePt t="106757" x="2905125" y="7486650"/>
          <p14:tracePt t="106766" x="2905125" y="7499350"/>
          <p14:tracePt t="106805" x="2892425" y="7499350"/>
          <p14:tracePt t="106813" x="2844800" y="7499350"/>
          <p14:tracePt t="106821" x="2820988" y="7499350"/>
          <p14:tracePt t="106829" x="2773363" y="7499350"/>
          <p14:tracePt t="106837" x="2736850" y="7499350"/>
          <p14:tracePt t="106845" x="2713038" y="7499350"/>
          <p14:tracePt t="106853" x="2663825" y="7510463"/>
          <p14:tracePt t="106861" x="2663825" y="7499350"/>
          <p14:tracePt t="106869" x="2603500" y="7499350"/>
          <p14:tracePt t="106878" x="2532063" y="7499350"/>
          <p14:tracePt t="106894" x="2519363" y="7499350"/>
          <p14:tracePt t="106901" x="2482850" y="7510463"/>
          <p14:tracePt t="106910" x="2471738" y="7510463"/>
          <p14:tracePt t="106916" x="2435225" y="7510463"/>
          <p14:tracePt t="106925" x="2422525" y="7510463"/>
          <p14:tracePt t="106933" x="2398713" y="7510463"/>
          <p14:tracePt t="107293" x="2398713" y="7534275"/>
          <p14:tracePt t="107301" x="2422525" y="7510463"/>
          <p14:tracePt t="107341" x="2471738" y="7473950"/>
          <p14:tracePt t="107349" x="2532063" y="7546975"/>
          <p14:tracePt t="107358" x="2616200" y="7546975"/>
          <p14:tracePt t="107366" x="2676525" y="7546975"/>
          <p14:tracePt t="107373" x="2724150" y="7546975"/>
          <p14:tracePt t="107382" x="2832100" y="7546975"/>
          <p14:tracePt t="107399" x="2844800" y="7546975"/>
          <p14:tracePt t="107405" x="2857500" y="7523163"/>
          <p14:tracePt t="107437" x="2857500" y="7510463"/>
          <p14:tracePt t="107477" x="2868613" y="7499350"/>
          <p14:tracePt t="107517" x="2881313" y="7499350"/>
          <p14:tracePt t="107525" x="2905125" y="7486650"/>
          <p14:tracePt t="107533" x="2941638" y="7486650"/>
          <p14:tracePt t="107541" x="2989263" y="7462838"/>
          <p14:tracePt t="107565" x="3001963" y="7462838"/>
          <p14:tracePt t="107583" x="3001963" y="7486650"/>
          <p14:tracePt t="107589" x="3025775" y="7510463"/>
          <p14:tracePt t="107709" x="3038475" y="7510463"/>
          <p14:tracePt t="107717" x="3086100" y="7510463"/>
          <p14:tracePt t="107733" x="3109913" y="7510463"/>
          <p14:tracePt t="107749" x="3109913" y="7499350"/>
          <p14:tracePt t="107765" x="3122613" y="7486650"/>
          <p14:tracePt t="107925" x="3133725" y="7473950"/>
          <p14:tracePt t="107933" x="3133725" y="7462838"/>
          <p14:tracePt t="107965" x="3133725" y="7439025"/>
          <p14:tracePt t="107973" x="3170238" y="7439025"/>
          <p14:tracePt t="107982" x="3206750" y="7462838"/>
          <p14:tracePt t="107990" x="3217863" y="7462838"/>
          <p14:tracePt t="107999" x="3267075" y="7462838"/>
          <p14:tracePt t="108045" x="3375025" y="7439025"/>
          <p14:tracePt t="108053" x="3338513" y="7281863"/>
          <p14:tracePt t="108061" x="3398838" y="7245350"/>
          <p14:tracePt t="108070" x="3398838" y="7208838"/>
          <p14:tracePt t="108093" x="3448050" y="7197725"/>
          <p14:tracePt t="108101" x="3495675" y="7148513"/>
          <p14:tracePt t="108109" x="3519488" y="7148513"/>
          <p14:tracePt t="108125" x="3543300" y="7148513"/>
          <p14:tracePt t="108134" x="3556000" y="7148513"/>
          <p14:tracePt t="108173" x="3556000" y="7137400"/>
          <p14:tracePt t="108181" x="3568700" y="7113588"/>
          <p14:tracePt t="108189" x="3568700" y="7053263"/>
          <p14:tracePt t="108201" x="3579813" y="7053263"/>
          <p14:tracePt t="108206" x="3592513" y="7027863"/>
          <p14:tracePt t="108221" x="3616325" y="7027863"/>
          <p14:tracePt t="108228" x="3652838" y="7027863"/>
          <p14:tracePt t="108236" x="3689350" y="7027863"/>
          <p14:tracePt t="108244" x="3689350" y="7053263"/>
          <p14:tracePt t="108252" x="3724275" y="7053263"/>
          <p14:tracePt t="108421" x="3736975" y="7053263"/>
          <p14:tracePt t="108445" x="3773488" y="7064375"/>
          <p14:tracePt t="108453" x="3784600" y="7077075"/>
          <p14:tracePt t="108461" x="3833813" y="7088188"/>
          <p14:tracePt t="108478" x="3844925" y="7088188"/>
          <p14:tracePt t="108493" x="3821113" y="7113588"/>
          <p14:tracePt t="108629" x="3905250" y="7113588"/>
          <p14:tracePt t="108637" x="3917950" y="7100888"/>
          <p14:tracePt t="108646" x="3917950" y="7088188"/>
          <p14:tracePt t="108653" x="3965575" y="7077075"/>
          <p14:tracePt t="108661" x="4025900" y="7077075"/>
          <p14:tracePt t="108669" x="4025900" y="7064375"/>
          <p14:tracePt t="108686" x="4025900" y="7137400"/>
          <p14:tracePt t="108693" x="4038600" y="7161213"/>
          <p14:tracePt t="108917" x="4049713" y="7137400"/>
          <p14:tracePt t="108941" x="4135438" y="7137400"/>
          <p14:tracePt t="109013" x="4146550" y="7137400"/>
          <p14:tracePt t="109045" x="4159250" y="7137400"/>
          <p14:tracePt t="109069" x="4170363" y="7137400"/>
          <p14:tracePt t="109077" x="4219575" y="7124700"/>
          <p14:tracePt t="109085" x="4387850" y="7027863"/>
          <p14:tracePt t="109093" x="4508500" y="7027863"/>
          <p14:tracePt t="109102" x="4725988" y="7004050"/>
          <p14:tracePt t="109110" x="4760913" y="6992938"/>
          <p14:tracePt t="109116" x="4821238" y="6956425"/>
          <p14:tracePt t="109125" x="4870450" y="6992938"/>
          <p14:tracePt t="109133" x="4954588" y="6980238"/>
          <p14:tracePt t="109150" x="4991100" y="6956425"/>
          <p14:tracePt t="109157" x="5051425" y="6956425"/>
          <p14:tracePt t="109166" x="5062538" y="6967538"/>
          <p14:tracePt t="109186" x="5086350" y="6980238"/>
          <p14:tracePt t="109213" x="5075238" y="6980238"/>
          <p14:tracePt t="109275" x="5062538" y="6980238"/>
          <p14:tracePt t="109285" x="5062538" y="7004050"/>
          <p14:tracePt t="109469" x="5075238" y="7004050"/>
          <p14:tracePt t="109477" x="5075238" y="7027863"/>
          <p14:tracePt t="109485" x="5075238" y="7113588"/>
          <p14:tracePt t="109493" x="5159375" y="7234238"/>
          <p14:tracePt t="109501" x="5303838" y="7185025"/>
          <p14:tracePt t="109509" x="5340350" y="7208838"/>
          <p14:tracePt t="109516" x="5400675" y="7208838"/>
          <p14:tracePt t="111333" x="5400675" y="7197725"/>
          <p14:tracePt t="111341" x="5400675" y="7185025"/>
          <p14:tracePt t="113198" x="5292725" y="7161213"/>
          <p14:tracePt t="113205" x="5146675" y="7077075"/>
          <p14:tracePt t="113213" x="5014913" y="7040563"/>
          <p14:tracePt t="113221" x="4967288" y="6967538"/>
          <p14:tracePt t="113237" x="4941888" y="6943725"/>
          <p14:tracePt t="113301" x="4941888" y="6932613"/>
          <p14:tracePt t="113309" x="4941888" y="6908800"/>
          <p14:tracePt t="113493" x="4918075" y="6859588"/>
          <p14:tracePt t="113501" x="4821238" y="6823075"/>
          <p14:tracePt t="113509" x="4786313" y="6691313"/>
          <p14:tracePt t="113518" x="4773613" y="6654800"/>
          <p14:tracePt t="113525" x="4725988" y="6521450"/>
          <p14:tracePt t="113532" x="4641850" y="6402388"/>
          <p14:tracePt t="113541" x="4641850" y="6389688"/>
          <p14:tracePt t="113548" x="4592638" y="6269038"/>
          <p14:tracePt t="113556" x="4592638" y="6184900"/>
          <p14:tracePt t="113564" x="4508500" y="6135688"/>
          <p14:tracePt t="113572" x="4460875" y="6135688"/>
          <p14:tracePt t="113620" x="4460875" y="6088063"/>
          <p14:tracePt t="113629" x="4424363" y="6088063"/>
          <p14:tracePt t="113645" x="4387850" y="6040438"/>
          <p14:tracePt t="113661" x="4351338" y="6051550"/>
          <p14:tracePt t="113670" x="4230688" y="6003925"/>
          <p14:tracePt t="113677" x="4230688" y="5895975"/>
          <p14:tracePt t="113685" x="4230688" y="5810250"/>
          <p14:tracePt t="113693" x="4146550" y="5726113"/>
          <p14:tracePt t="113701" x="4038600" y="5665788"/>
          <p14:tracePt t="113709" x="3954463" y="5630863"/>
          <p14:tracePt t="113717" x="3881438" y="5594350"/>
          <p14:tracePt t="113725" x="3810000" y="5581650"/>
          <p14:tracePt t="113733" x="3760788" y="5570538"/>
          <p14:tracePt t="113747" x="3749675" y="5570538"/>
          <p14:tracePt t="113909" x="3736975" y="5570538"/>
          <p14:tracePt t="113917" x="3700463" y="5557838"/>
          <p14:tracePt t="113932" x="3700463" y="5534025"/>
          <p14:tracePt t="114109" x="3700463" y="5521325"/>
          <p14:tracePt t="114117" x="3700463" y="5510213"/>
          <p14:tracePt t="114141" x="3700463" y="5473700"/>
          <p14:tracePt t="114149" x="3700463" y="5461000"/>
          <p14:tracePt t="114165" x="3700463" y="5449888"/>
          <p14:tracePt t="114173" x="3713163" y="5376863"/>
          <p14:tracePt t="114183" x="3760788" y="5376863"/>
          <p14:tracePt t="114205" x="3749675" y="5124450"/>
          <p14:tracePt t="114213" x="3689350" y="5014913"/>
          <p14:tracePt t="114222" x="3676650" y="4762500"/>
          <p14:tracePt t="114229" x="3603625" y="4545013"/>
          <p14:tracePt t="114237" x="3603625" y="4484688"/>
          <p14:tracePt t="114243" x="3603625" y="4424363"/>
          <p14:tracePt t="114267" x="3616325" y="4292600"/>
          <p14:tracePt t="114275" x="3640138" y="4256088"/>
          <p14:tracePt t="114283" x="3640138" y="4206875"/>
          <p14:tracePt t="114292" x="3640138" y="4146550"/>
          <p14:tracePt t="114300" x="3640138" y="4062413"/>
          <p14:tracePt t="114308" x="3640138" y="4038600"/>
          <p14:tracePt t="114324" x="3629025" y="4002088"/>
          <p14:tracePt t="114332" x="3579813" y="3930650"/>
          <p14:tracePt t="114340" x="3579813" y="3906838"/>
          <p14:tracePt t="114348" x="3603625" y="3906838"/>
          <p14:tracePt t="114355" x="3616325" y="3833813"/>
          <p14:tracePt t="114363" x="3616325" y="3786188"/>
          <p14:tracePt t="114371" x="3663950" y="3786188"/>
          <p14:tracePt t="114381" x="3700463" y="3749675"/>
          <p14:tracePt t="114387" x="3700463" y="3713163"/>
          <p14:tracePt t="114397" x="3700463" y="3689350"/>
          <p14:tracePt t="114420" x="3700463" y="3652838"/>
          <p14:tracePt t="114427" x="3749675" y="3616325"/>
          <p14:tracePt t="114438" x="3810000" y="3568700"/>
          <p14:tracePt t="114444" x="3870325" y="3484563"/>
          <p14:tracePt t="114453" x="3881438" y="3460750"/>
          <p14:tracePt t="114460" x="3905250" y="3411538"/>
          <p14:tracePt t="114469" x="3905250" y="3375025"/>
          <p14:tracePt t="114476" x="3965575" y="3340100"/>
          <p14:tracePt t="114486" x="4014788" y="3327400"/>
          <p14:tracePt t="114508" x="4049713" y="3314700"/>
          <p14:tracePt t="114516" x="4170363" y="3290888"/>
          <p14:tracePt t="114524" x="4183063" y="3290888"/>
          <p14:tracePt t="114541" x="4219575" y="3290888"/>
          <p14:tracePt t="114597" x="4230688" y="3290888"/>
          <p14:tracePt t="114637" x="4256088" y="3327400"/>
          <p14:tracePt t="114645" x="4327525" y="3424238"/>
          <p14:tracePt t="114653" x="4364038" y="3532188"/>
          <p14:tracePt t="114661" x="4424363" y="3556000"/>
          <p14:tracePt t="114670" x="4424363" y="3629025"/>
          <p14:tracePt t="114676" x="4400550" y="3700463"/>
          <p14:tracePt t="114684" x="4400550" y="3749675"/>
          <p14:tracePt t="114692" x="4424363" y="3857625"/>
          <p14:tracePt t="114700" x="4471988" y="3917950"/>
          <p14:tracePt t="114717" x="4508500" y="3967163"/>
          <p14:tracePt t="114724" x="4508500" y="3978275"/>
          <p14:tracePt t="114732" x="4484688" y="4002088"/>
          <p14:tracePt t="114740" x="4521200" y="4171950"/>
          <p14:tracePt t="114747" x="4568825" y="4232275"/>
          <p14:tracePt t="114757" x="4616450" y="4267200"/>
          <p14:tracePt t="114764" x="4652963" y="4340225"/>
          <p14:tracePt t="114788" x="4652963" y="4387850"/>
          <p14:tracePt t="114798" x="4629150" y="4460875"/>
          <p14:tracePt t="114805" x="4616450" y="4508500"/>
          <p14:tracePt t="114815" x="4532313" y="4568825"/>
          <p14:tracePt t="114821" x="4521200" y="4581525"/>
          <p14:tracePt t="114829" x="4521200" y="4629150"/>
          <p14:tracePt t="114838" x="4484688" y="4725988"/>
          <p14:tracePt t="114846" x="4400550" y="4846638"/>
          <p14:tracePt t="114854" x="4387850" y="4906963"/>
          <p14:tracePt t="114861" x="4375150" y="4991100"/>
          <p14:tracePt t="114869" x="4340225" y="5075238"/>
          <p14:tracePt t="114878" x="4291013" y="5124450"/>
          <p14:tracePt t="114892" x="4230688" y="5208588"/>
          <p14:tracePt t="114908" x="4206875" y="5232400"/>
          <p14:tracePt t="114917" x="4159250" y="5256213"/>
          <p14:tracePt t="114924" x="4135438" y="5292725"/>
          <p14:tracePt t="114932" x="4098925" y="5303838"/>
          <p14:tracePt t="114940" x="4062413" y="5316538"/>
          <p14:tracePt t="114948" x="4025900" y="5340350"/>
          <p14:tracePt t="114956" x="4025900" y="5389563"/>
          <p14:tracePt t="114964" x="3989388" y="5424488"/>
          <p14:tracePt t="114972" x="3965575" y="5437188"/>
          <p14:tracePt t="114981" x="3929063" y="5484813"/>
          <p14:tracePt t="114988" x="3870325" y="5557838"/>
          <p14:tracePt t="115004" x="3760788" y="5630863"/>
          <p14:tracePt t="115012" x="3689350" y="5678488"/>
          <p14:tracePt t="115020" x="3629025" y="5715000"/>
          <p14:tracePt t="115036" x="3616325" y="5726113"/>
          <p14:tracePt t="115044" x="3616325" y="5749925"/>
          <p14:tracePt t="115052" x="3616325" y="5786438"/>
          <p14:tracePt t="115060" x="3616325" y="5810250"/>
          <p14:tracePt t="115068" x="3616325" y="5846763"/>
          <p14:tracePt t="115077" x="3495675" y="5870575"/>
          <p14:tracePt t="115084" x="3375025" y="5943600"/>
          <p14:tracePt t="115091" x="3351213" y="5980113"/>
          <p14:tracePt t="115101" x="3338513" y="5980113"/>
          <p14:tracePt t="115107" x="3327400" y="5980113"/>
          <p14:tracePt t="115148" x="3278188" y="5980113"/>
          <p14:tracePt t="115156" x="3278188" y="6016625"/>
          <p14:tracePt t="115205" x="3267075" y="6016625"/>
          <p14:tracePt t="115221" x="3267075" y="6003925"/>
          <p14:tracePt t="115246" x="3303588" y="5907088"/>
          <p14:tracePt t="115253" x="3363913" y="5749925"/>
          <p14:tracePt t="115262" x="3363913" y="5665788"/>
          <p14:tracePt t="115268" x="3314700" y="5534025"/>
          <p14:tracePt t="115277" x="3363913" y="5364163"/>
          <p14:tracePt t="115285" x="3435350" y="5256213"/>
          <p14:tracePt t="115293" x="3495675" y="5159375"/>
          <p14:tracePt t="115300" x="3508375" y="5099050"/>
          <p14:tracePt t="115309" x="3508375" y="4978400"/>
          <p14:tracePt t="115318" x="3543300" y="4906963"/>
          <p14:tracePt t="115332" x="3616325" y="4799013"/>
          <p14:tracePt t="115341" x="3663950" y="4749800"/>
          <p14:tracePt t="115350" x="3640138" y="4641850"/>
          <p14:tracePt t="115357" x="3663950" y="4557713"/>
          <p14:tracePt t="115366" x="3663950" y="4497388"/>
          <p14:tracePt t="115373" x="3700463" y="4448175"/>
          <p14:tracePt t="115383" x="3760788" y="4437063"/>
          <p14:tracePt t="115389" x="3810000" y="4424363"/>
          <p14:tracePt t="115399" x="3929063" y="4387850"/>
          <p14:tracePt t="115414" x="3965575" y="4387850"/>
          <p14:tracePt t="115421" x="4110038" y="4352925"/>
          <p14:tracePt t="115430" x="4110038" y="4327525"/>
          <p14:tracePt t="115438" x="4146550" y="4316413"/>
          <p14:tracePt t="115446" x="4195763" y="4292600"/>
          <p14:tracePt t="115453" x="4206875" y="4292600"/>
          <p14:tracePt t="115485" x="4219575" y="4292600"/>
          <p14:tracePt t="115741" x="4219575" y="4303713"/>
          <p14:tracePt t="115748" x="4170363" y="4364038"/>
          <p14:tracePt t="115757" x="4122738" y="4437063"/>
          <p14:tracePt t="115766" x="4038600" y="4568825"/>
          <p14:tracePt t="115774" x="4002088" y="4618038"/>
          <p14:tracePt t="115783" x="3941763" y="4749800"/>
          <p14:tracePt t="115788" x="3929063" y="4786313"/>
          <p14:tracePt t="115797" x="3857625" y="4870450"/>
          <p14:tracePt t="115804" x="3833813" y="4894263"/>
          <p14:tracePt t="115812" x="3810000" y="4906963"/>
          <p14:tracePt t="115820" x="3773488" y="4930775"/>
          <p14:tracePt t="115836" x="3760788" y="4930775"/>
          <p14:tracePt t="115933" x="3749675" y="4930775"/>
          <p14:tracePt t="115941" x="3724275" y="4930775"/>
          <p14:tracePt t="115950" x="3663950" y="4918075"/>
          <p14:tracePt t="115957" x="3616325" y="4846638"/>
          <p14:tracePt t="115966" x="3543300" y="4749800"/>
          <p14:tracePt t="115973" x="3448050" y="4641850"/>
          <p14:tracePt t="115982" x="3424238" y="4532313"/>
          <p14:tracePt t="115989" x="3375025" y="4387850"/>
          <p14:tracePt t="115999" x="3267075" y="4195763"/>
          <p14:tracePt t="116007" x="3230563" y="4111625"/>
          <p14:tracePt t="116013" x="3230563" y="3954463"/>
          <p14:tracePt t="116021" x="3243263" y="3773488"/>
          <p14:tracePt t="116029" x="3243263" y="3700463"/>
          <p14:tracePt t="116038" x="3278188" y="3508375"/>
          <p14:tracePt t="116044" x="3387725" y="3351213"/>
          <p14:tracePt t="116054" x="3387725" y="3170238"/>
          <p14:tracePt t="116061" x="3375025" y="3014663"/>
          <p14:tracePt t="116069" x="3375025" y="2881313"/>
          <p14:tracePt t="116077" x="3435350" y="2736850"/>
          <p14:tracePt t="116085" x="3471863" y="2628900"/>
          <p14:tracePt t="116092" x="3495675" y="2603500"/>
          <p14:tracePt t="116101" x="3495675" y="2592388"/>
          <p14:tracePt t="116107" x="3495675" y="2568575"/>
          <p14:tracePt t="116117" x="3508375" y="2568575"/>
          <p14:tracePt t="116124" x="3579813" y="2543175"/>
          <p14:tracePt t="116134" x="3749675" y="2508250"/>
          <p14:tracePt t="116140" x="3821113" y="2508250"/>
          <p14:tracePt t="116156" x="3844925" y="2459038"/>
          <p14:tracePt t="116172" x="3857625" y="2495550"/>
          <p14:tracePt t="116180" x="3844925" y="2495550"/>
          <p14:tracePt t="116214" x="4025900" y="2628900"/>
          <p14:tracePt t="116220" x="4062413" y="2713038"/>
          <p14:tracePt t="116236" x="4086225" y="2736850"/>
          <p14:tracePt t="116244" x="4195763" y="2820988"/>
          <p14:tracePt t="116252" x="4387850" y="3014663"/>
          <p14:tracePt t="116260" x="4532313" y="3159125"/>
          <p14:tracePt t="116269" x="4629150" y="3254375"/>
          <p14:tracePt t="116276" x="4689475" y="3411538"/>
          <p14:tracePt t="116284" x="4760913" y="3605213"/>
          <p14:tracePt t="116292" x="4810125" y="3689350"/>
          <p14:tracePt t="116301" x="4810125" y="3736975"/>
          <p14:tracePt t="116308" x="4881563" y="3833813"/>
          <p14:tracePt t="116317" x="4881563" y="3881438"/>
          <p14:tracePt t="116324" x="4881563" y="3894138"/>
          <p14:tracePt t="116333" x="4954588" y="3978275"/>
          <p14:tracePt t="116340" x="4941888" y="3978275"/>
          <p14:tracePt t="116348" x="4941888" y="4002088"/>
          <p14:tracePt t="116356" x="4941888" y="4014788"/>
          <p14:tracePt t="116364" x="4941888" y="4122738"/>
          <p14:tracePt t="116372" x="4930775" y="4183063"/>
          <p14:tracePt t="116381" x="4941888" y="4219575"/>
          <p14:tracePt t="116388" x="4941888" y="4267200"/>
          <p14:tracePt t="116397" x="4941888" y="4387850"/>
          <p14:tracePt t="116404" x="4881563" y="4497388"/>
          <p14:tracePt t="116420" x="4881563" y="4605338"/>
          <p14:tracePt t="116428" x="4870450" y="4618038"/>
          <p14:tracePt t="116436" x="4870450" y="4641850"/>
          <p14:tracePt t="116444" x="4881563" y="4665663"/>
          <p14:tracePt t="116460" x="4857750" y="4678363"/>
          <p14:tracePt t="116493" x="4846638" y="4702175"/>
          <p14:tracePt t="116501" x="4810125" y="4738688"/>
          <p14:tracePt t="116509" x="4737100" y="4799013"/>
          <p14:tracePt t="116516" x="4713288" y="4822825"/>
          <p14:tracePt t="116524" x="4700588" y="4846638"/>
          <p14:tracePt t="116534" x="4665663" y="4906963"/>
          <p14:tracePt t="116540" x="4652963" y="4918075"/>
          <p14:tracePt t="116557" x="4592638" y="4943475"/>
          <p14:tracePt t="116566" x="4545013" y="4943475"/>
          <p14:tracePt t="116575" x="4508500" y="4943475"/>
          <p14:tracePt t="116583" x="4351338" y="4943475"/>
          <p14:tracePt t="116589" x="4267200" y="4954588"/>
          <p14:tracePt t="116599" x="4135438" y="4954588"/>
          <p14:tracePt t="116605" x="4110038" y="4954588"/>
          <p14:tracePt t="116613" x="4110038" y="4967288"/>
          <p14:tracePt t="116622" x="4110038" y="4978400"/>
          <p14:tracePt t="116629" x="4098925" y="5003800"/>
          <p14:tracePt t="116638" x="4038600" y="5027613"/>
          <p14:tracePt t="116645" x="4025900" y="5027613"/>
          <p14:tracePt t="116654" x="4025900" y="5051425"/>
          <p14:tracePt t="116685" x="4025900" y="5038725"/>
          <p14:tracePt t="116693" x="4025900" y="5027613"/>
          <p14:tracePt t="116700" x="4025900" y="5003800"/>
          <p14:tracePt t="116725" x="3965575" y="4978400"/>
          <p14:tracePt t="116733" x="3954463" y="4978400"/>
          <p14:tracePt t="116750" x="3941763" y="4978400"/>
          <p14:tracePt t="116757" x="3929063" y="4894263"/>
          <p14:tracePt t="116766" x="3894138" y="4822825"/>
          <p14:tracePt t="116773" x="3894138" y="4773613"/>
          <p14:tracePt t="116784" x="3917950" y="4689475"/>
          <p14:tracePt t="116789" x="3929063" y="4460875"/>
          <p14:tracePt t="116798" x="3978275" y="4424363"/>
          <p14:tracePt t="116805" x="4098925" y="4437063"/>
          <p14:tracePt t="116822" x="4146550" y="4411663"/>
          <p14:tracePt t="116829" x="4159250" y="4292600"/>
          <p14:tracePt t="116837" x="4170363" y="4256088"/>
          <p14:tracePt t="116845" x="4243388" y="4171950"/>
          <p14:tracePt t="116854" x="4256088" y="4146550"/>
          <p14:tracePt t="116885" x="4303713" y="4098925"/>
          <p14:tracePt t="116893" x="4411663" y="4075113"/>
          <p14:tracePt t="116901" x="4471988" y="4051300"/>
          <p14:tracePt t="116908" x="4495800" y="4002088"/>
          <p14:tracePt t="116916" x="4545013" y="3917950"/>
          <p14:tracePt t="116925" x="4556125" y="3906838"/>
          <p14:tracePt t="116933" x="4556125" y="3870325"/>
          <p14:tracePt t="116940" x="4665663" y="3786188"/>
          <p14:tracePt t="116947" x="4737100" y="3736975"/>
          <p14:tracePt t="116956" x="4749800" y="3689350"/>
          <p14:tracePt t="116972" x="4773613" y="3665538"/>
          <p14:tracePt t="116981" x="4786313" y="3665538"/>
          <p14:tracePt t="116988" x="4821238" y="3665538"/>
          <p14:tracePt t="117004" x="4857750" y="3665538"/>
          <p14:tracePt t="117012" x="4894263" y="3665538"/>
          <p14:tracePt t="117021" x="4906963" y="3676650"/>
          <p14:tracePt t="117069" x="4906963" y="3689350"/>
          <p14:tracePt t="117101" x="4881563" y="3689350"/>
          <p14:tracePt t="117109" x="4881563" y="3736975"/>
          <p14:tracePt t="117116" x="4918075" y="3857625"/>
          <p14:tracePt t="117125" x="4930775" y="3870325"/>
          <p14:tracePt t="117133" x="4930775" y="3941763"/>
          <p14:tracePt t="117150" x="4918075" y="3967163"/>
          <p14:tracePt t="117157" x="4906963" y="3990975"/>
          <p14:tracePt t="117166" x="4870450" y="4038600"/>
          <p14:tracePt t="117173" x="4833938" y="4159250"/>
          <p14:tracePt t="117183" x="4833938" y="4195763"/>
          <p14:tracePt t="117190" x="4846638" y="4279900"/>
          <p14:tracePt t="117199" x="4833938" y="4411663"/>
          <p14:tracePt t="117204" x="4797425" y="4521200"/>
          <p14:tracePt t="117212" x="4725988" y="4641850"/>
          <p14:tracePt t="117220" x="4700588" y="4689475"/>
          <p14:tracePt t="117228" x="4641850" y="4725988"/>
          <p14:tracePt t="117236" x="4665663" y="4810125"/>
          <p14:tracePt t="117244" x="4700588" y="4906963"/>
          <p14:tracePt t="117252" x="4665663" y="4943475"/>
          <p14:tracePt t="117260" x="4592638" y="5038725"/>
          <p14:tracePt t="117268" x="4616450" y="5099050"/>
          <p14:tracePt t="117276" x="4581525" y="5148263"/>
          <p14:tracePt t="117285" x="4508500" y="5195888"/>
          <p14:tracePt t="117292" x="4495800" y="5245100"/>
          <p14:tracePt t="117301" x="4495800" y="5280025"/>
          <p14:tracePt t="117308" x="4495800" y="5329238"/>
          <p14:tracePt t="117316" x="4484688" y="5353050"/>
          <p14:tracePt t="117324" x="4521200" y="5353050"/>
          <p14:tracePt t="117332" x="4521200" y="5364163"/>
          <p14:tracePt t="117340" x="4471988" y="5389563"/>
          <p14:tracePt t="117347" x="4435475" y="5449888"/>
          <p14:tracePt t="117364" x="4351338" y="5473700"/>
          <p14:tracePt t="117372" x="4351338" y="5484813"/>
          <p14:tracePt t="117380" x="4351338" y="5510213"/>
          <p14:tracePt t="117388" x="4340225" y="5557838"/>
          <p14:tracePt t="117397" x="4256088" y="5618163"/>
          <p14:tracePt t="117404" x="4243388" y="5618163"/>
          <p14:tracePt t="117412" x="4219575" y="5641975"/>
          <p14:tracePt t="117420" x="4206875" y="5678488"/>
          <p14:tracePt t="117427" x="4219575" y="5715000"/>
          <p14:tracePt t="117436" x="4170363" y="5715000"/>
          <p14:tracePt t="117443" x="4170363" y="5738813"/>
          <p14:tracePt t="117452" x="4159250" y="5762625"/>
          <p14:tracePt t="117469" x="4135438" y="5775325"/>
          <p14:tracePt t="117475" x="4038600" y="5786438"/>
          <p14:tracePt t="117484" x="3965575" y="5749925"/>
          <p14:tracePt t="117501" x="3965575" y="5738813"/>
          <p14:tracePt t="117508" x="3954463" y="5715000"/>
          <p14:tracePt t="117517" x="3844925" y="5630863"/>
          <p14:tracePt t="117524" x="3784600" y="5594350"/>
          <p14:tracePt t="117540" x="3749675" y="5510213"/>
          <p14:tracePt t="117548" x="3689350" y="5484813"/>
          <p14:tracePt t="117556" x="3592513" y="5364163"/>
          <p14:tracePt t="117564" x="3508375" y="5245100"/>
          <p14:tracePt t="117572" x="3471863" y="5135563"/>
          <p14:tracePt t="117581" x="3411538" y="5014913"/>
          <p14:tracePt t="117588" x="3338513" y="4883150"/>
          <p14:tracePt t="117604" x="3338513" y="4833938"/>
          <p14:tracePt t="117612" x="3327400" y="4810125"/>
          <p14:tracePt t="117620" x="3303588" y="4629150"/>
          <p14:tracePt t="117628" x="3243263" y="4471988"/>
          <p14:tracePt t="117636" x="3267075" y="4471988"/>
          <p14:tracePt t="117644" x="3338513" y="4340225"/>
          <p14:tracePt t="117652" x="3398838" y="4232275"/>
          <p14:tracePt t="117660" x="3411538" y="4206875"/>
          <p14:tracePt t="117676" x="3435350" y="4195763"/>
          <p14:tracePt t="117684" x="3411538" y="4171950"/>
          <p14:tracePt t="117692" x="3424238" y="4135438"/>
          <p14:tracePt t="117701" x="3424238" y="4075113"/>
          <p14:tracePt t="117708" x="3471863" y="4075113"/>
          <p14:tracePt t="117717" x="3508375" y="4025900"/>
          <p14:tracePt t="117724" x="3543300" y="4002088"/>
          <p14:tracePt t="117731" x="3640138" y="3967163"/>
          <p14:tracePt t="117740" x="3773488" y="3967163"/>
          <p14:tracePt t="117748" x="3929063" y="4002088"/>
          <p14:tracePt t="117756" x="4146550" y="4111625"/>
          <p14:tracePt t="117764" x="4170363" y="4098925"/>
          <p14:tracePt t="117772" x="4230688" y="4098925"/>
          <p14:tracePt t="117781" x="4411663" y="4122738"/>
          <p14:tracePt t="117788" x="4749800" y="4232275"/>
          <p14:tracePt t="117797" x="4870450" y="4327525"/>
          <p14:tracePt t="117804" x="4978400" y="4364038"/>
          <p14:tracePt t="117812" x="5062538" y="4376738"/>
          <p14:tracePt t="117820" x="5086350" y="4376738"/>
          <p14:tracePt t="117836" x="5099050" y="4376738"/>
          <p14:tracePt t="117844" x="5111750" y="4376738"/>
          <p14:tracePt t="117909" x="5099050" y="4376738"/>
          <p14:tracePt t="117917" x="5086350" y="4387850"/>
          <p14:tracePt t="117925" x="5075238" y="4400550"/>
          <p14:tracePt t="117941" x="5051425" y="4411663"/>
          <p14:tracePt t="117950" x="5027613" y="4471988"/>
          <p14:tracePt t="117957" x="5027613" y="4581525"/>
          <p14:tracePt t="117966" x="4978400" y="4773613"/>
          <p14:tracePt t="117973" x="4906963" y="4883150"/>
          <p14:tracePt t="117983" x="4930775" y="4967288"/>
          <p14:tracePt t="117989" x="4918075" y="5051425"/>
          <p14:tracePt t="117999" x="4918075" y="5159375"/>
          <p14:tracePt t="118007" x="4930775" y="5245100"/>
          <p14:tracePt t="118013" x="4930775" y="5280025"/>
          <p14:tracePt t="118021" x="4954588" y="5316538"/>
          <p14:tracePt t="121613" x="4906963" y="5316538"/>
          <p14:tracePt t="121621" x="4857750" y="5184775"/>
          <p14:tracePt t="121629" x="4821238" y="5099050"/>
          <p14:tracePt t="121637" x="4725988" y="4978400"/>
          <p14:tracePt t="121645" x="4641850" y="4954588"/>
          <p14:tracePt t="121653" x="4448175" y="4810125"/>
          <p14:tracePt t="121662" x="4303713" y="4689475"/>
          <p14:tracePt t="121669" x="4110038" y="4581525"/>
          <p14:tracePt t="121679" x="3532188" y="4316413"/>
          <p14:tracePt t="121684" x="3459163" y="4292600"/>
          <p14:tracePt t="121692" x="3448050" y="4243388"/>
          <p14:tracePt t="121699" x="3230563" y="4098925"/>
          <p14:tracePt t="121708" x="2652713" y="3906838"/>
          <p14:tracePt t="121716" x="2266950" y="3773488"/>
          <p14:tracePt t="121724" x="1663700" y="3508375"/>
          <p14:tracePt t="121731" x="1084263" y="3314700"/>
          <p14:tracePt t="121739" x="952500" y="3254375"/>
          <p14:tracePt t="121748" x="735013" y="3146425"/>
          <p14:tracePt t="121756" x="385763" y="30019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500" dirty="0">
                <a:solidFill>
                  <a:srgbClr val="00B050"/>
                </a:solidFill>
              </a:rPr>
              <a:t>目標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22050" y="1886215"/>
            <a:ext cx="9396889" cy="4990084"/>
          </a:xfrm>
        </p:spPr>
        <p:txBody>
          <a:bodyPr>
            <a:normAutofit/>
          </a:bodyPr>
          <a:lstStyle/>
          <a:p>
            <a:r>
              <a:rPr lang="ja-JP" altLang="en-US" dirty="0"/>
              <a:t>大気大循環モデルにおいて，</a:t>
            </a:r>
            <a:r>
              <a:rPr lang="ja-JP" altLang="en-US" dirty="0">
                <a:solidFill>
                  <a:srgbClr val="FF0000"/>
                </a:solidFill>
              </a:rPr>
              <a:t>各種物理過程</a:t>
            </a:r>
            <a:r>
              <a:rPr lang="ja-JP" altLang="en-US" dirty="0"/>
              <a:t>がどのように表現されているかを学ぶ．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solidFill>
                  <a:srgbClr val="FF0000"/>
                </a:solidFill>
              </a:rPr>
              <a:t>乱流拡散、大気境界層、放射、積雲対流、重力波抵抗</a:t>
            </a:r>
            <a:r>
              <a:rPr lang="ja-JP" altLang="en-US" dirty="0"/>
              <a:t>のパラメタリゼーションについて学ぶ．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1C03D3DD-7FD7-4549-A698-2CE94ECF2D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783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76"/>
    </mc:Choice>
    <mc:Fallback>
      <p:transition spd="slow" advTm="36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6" x="1290638" y="2062163"/>
          <p14:tracePt t="324" x="1230313" y="2062163"/>
          <p14:tracePt t="340" x="1217613" y="2062163"/>
          <p14:tracePt t="347" x="1133475" y="2049463"/>
          <p14:tracePt t="356" x="1073150" y="2025650"/>
          <p14:tracePt t="363" x="1049338" y="2025650"/>
          <p14:tracePt t="373" x="989013" y="2025650"/>
          <p14:tracePt t="379" x="976313" y="2025650"/>
          <p14:tracePt t="389" x="952500" y="2025650"/>
          <p14:tracePt t="396" x="939800" y="2025650"/>
          <p14:tracePt t="451" x="915988" y="2025650"/>
          <p14:tracePt t="467" x="892175" y="2025650"/>
          <p14:tracePt t="475" x="855663" y="2025650"/>
          <p14:tracePt t="483" x="795338" y="2025650"/>
          <p14:tracePt t="493" x="735013" y="2025650"/>
          <p14:tracePt t="499" x="687388" y="2025650"/>
          <p14:tracePt t="508" x="638175" y="2025650"/>
          <p14:tracePt t="515" x="577850" y="2025650"/>
          <p14:tracePt t="523" x="566738" y="2025650"/>
          <p14:tracePt t="531" x="530225" y="2025650"/>
          <p14:tracePt t="540" x="519113" y="2025650"/>
          <p14:tracePt t="604" x="506413" y="2025650"/>
          <p14:tracePt t="612" x="482600" y="2025650"/>
          <p14:tracePt t="620" x="469900" y="2025650"/>
          <p14:tracePt t="636" x="458788" y="2025650"/>
          <p14:tracePt t="645" x="433388" y="2025650"/>
          <p14:tracePt t="652" x="422275" y="2025650"/>
          <p14:tracePt t="668" x="409575" y="2025650"/>
          <p14:tracePt t="684" x="398463" y="2025650"/>
          <p14:tracePt t="709" x="373063" y="2025650"/>
          <p14:tracePt t="716" x="361950" y="2025650"/>
          <p14:tracePt t="740" x="338138" y="2025650"/>
          <p14:tracePt t="749" x="312738" y="2025650"/>
          <p14:tracePt t="764" x="301625" y="2025650"/>
          <p14:tracePt t="804" x="288925" y="2025650"/>
          <p14:tracePt t="1036" x="277813" y="2025650"/>
          <p14:tracePt t="1052" x="277813" y="2001838"/>
          <p14:tracePt t="1068" x="277813" y="1976438"/>
          <p14:tracePt t="1084" x="277813" y="1965325"/>
          <p14:tracePt t="1116" x="277813" y="1952625"/>
          <p14:tracePt t="1124" x="288925" y="1941513"/>
          <p14:tracePt t="1132" x="312738" y="1916113"/>
          <p14:tracePt t="1172" x="312738" y="1905000"/>
          <p14:tracePt t="1204" x="325438" y="1892300"/>
          <p14:tracePt t="1244" x="338138" y="1881188"/>
          <p14:tracePt t="9421" x="361950" y="1881188"/>
          <p14:tracePt t="9516" x="409575" y="1881188"/>
          <p14:tracePt t="10948" x="422275" y="1881188"/>
          <p14:tracePt t="16268" x="422275" y="1868488"/>
          <p14:tracePt t="16284" x="433388" y="1857375"/>
          <p14:tracePt t="20468" x="433388" y="1892300"/>
          <p14:tracePt t="20476" x="433388" y="1905000"/>
          <p14:tracePt t="20484" x="433388" y="1952625"/>
          <p14:tracePt t="20493" x="433388" y="1989138"/>
          <p14:tracePt t="20500" x="433388" y="2025650"/>
          <p14:tracePt t="20508" x="458788" y="2062163"/>
          <p14:tracePt t="20516" x="458788" y="2122488"/>
          <p14:tracePt t="20524" x="482600" y="2170113"/>
          <p14:tracePt t="20533" x="493713" y="2206625"/>
          <p14:tracePt t="20541" x="493713" y="2254250"/>
          <p14:tracePt t="20549" x="493713" y="2290763"/>
          <p14:tracePt t="20557" x="506413" y="2314575"/>
          <p14:tracePt t="20565" x="519113" y="2374900"/>
          <p14:tracePt t="20574" x="519113" y="2387600"/>
          <p14:tracePt t="20580" x="519113" y="2398713"/>
          <p14:tracePt t="20597" x="542925" y="2422525"/>
          <p14:tracePt t="20605" x="542925" y="2508250"/>
          <p14:tracePt t="20612" x="566738" y="2532063"/>
          <p14:tracePt t="20628" x="590550" y="2555875"/>
          <p14:tracePt t="20637" x="590550" y="2568575"/>
          <p14:tracePt t="20645" x="614363" y="2592388"/>
          <p14:tracePt t="20652" x="614363" y="2628900"/>
          <p14:tracePt t="20661" x="627063" y="2676525"/>
          <p14:tracePt t="20667" x="638175" y="2689225"/>
          <p14:tracePt t="20675" x="638175" y="2724150"/>
          <p14:tracePt t="20691" x="638175" y="2747963"/>
          <p14:tracePt t="20699" x="638175" y="2808288"/>
          <p14:tracePt t="20707" x="638175" y="2820988"/>
          <p14:tracePt t="20715" x="638175" y="2844800"/>
          <p14:tracePt t="20723" x="650875" y="2881313"/>
          <p14:tracePt t="20731" x="650875" y="2905125"/>
          <p14:tracePt t="20739" x="650875" y="2989263"/>
          <p14:tracePt t="20747" x="650875" y="3014663"/>
          <p14:tracePt t="20756" x="650875" y="3049588"/>
          <p14:tracePt t="20763" x="650875" y="3074988"/>
          <p14:tracePt t="20772" x="650875" y="3146425"/>
          <p14:tracePt t="20779" x="650875" y="3230563"/>
          <p14:tracePt t="20787" x="614363" y="3327400"/>
          <p14:tracePt t="20796" x="577850" y="3387725"/>
          <p14:tracePt t="20805" x="566738" y="3448050"/>
          <p14:tracePt t="20814" x="530225" y="3532188"/>
          <p14:tracePt t="20821" x="530225" y="3568700"/>
          <p14:tracePt t="20829" x="530225" y="3689350"/>
          <p14:tracePt t="20837" x="519113" y="3797300"/>
          <p14:tracePt t="20845" x="506413" y="3857625"/>
          <p14:tracePt t="20854" x="446088" y="4002088"/>
          <p14:tracePt t="20860" x="446088" y="4075113"/>
          <p14:tracePt t="20868" x="422275" y="4159250"/>
          <p14:tracePt t="20876" x="409575" y="4267200"/>
          <p14:tracePt t="20884" x="409575" y="4316413"/>
          <p14:tracePt t="20894" x="385763" y="4387850"/>
          <p14:tracePt t="20900" x="385763" y="4471988"/>
          <p14:tracePt t="20908" x="338138" y="4532313"/>
          <p14:tracePt t="20916" x="325438" y="4581525"/>
          <p14:tracePt t="20927" x="325438" y="4641850"/>
          <p14:tracePt t="20933" x="325438" y="4689475"/>
          <p14:tracePt t="20941" x="288925" y="4725988"/>
          <p14:tracePt t="20948" x="288925" y="4786313"/>
          <p14:tracePt t="20958" x="252413" y="4822825"/>
          <p14:tracePt t="20964" x="252413" y="4833938"/>
          <p14:tracePt t="20972" x="252413" y="4846638"/>
          <p14:tracePt t="20979" x="241300" y="4870450"/>
          <p14:tracePt t="20987" x="241300" y="4883150"/>
          <p14:tracePt t="21021" x="217488" y="4906963"/>
          <p14:tracePt t="21212" x="228600" y="4894263"/>
          <p14:tracePt t="21221" x="228600" y="4870450"/>
          <p14:tracePt t="21230" x="288925" y="4786313"/>
          <p14:tracePt t="21237" x="338138" y="4713288"/>
          <p14:tracePt t="21246" x="385763" y="4652963"/>
          <p14:tracePt t="21252" x="398463" y="4641850"/>
          <p14:tracePt t="21260" x="422275" y="4581525"/>
          <p14:tracePt t="21267" x="446088" y="4545013"/>
          <p14:tracePt t="21276" x="458788" y="4508500"/>
          <p14:tracePt t="21283" x="493713" y="4448175"/>
          <p14:tracePt t="21292" x="506413" y="4437063"/>
          <p14:tracePt t="21307" x="530225" y="4387850"/>
          <p14:tracePt t="21315" x="530225" y="4376738"/>
          <p14:tracePt t="21323" x="542925" y="4376738"/>
          <p14:tracePt t="21331" x="554038" y="4364038"/>
          <p14:tracePt t="21339" x="566738" y="4352925"/>
          <p14:tracePt t="21347" x="566738" y="4340225"/>
          <p14:tracePt t="21356" x="566738" y="4327525"/>
          <p14:tracePt t="21363" x="590550" y="4303713"/>
          <p14:tracePt t="21372" x="590550" y="4279900"/>
          <p14:tracePt t="21389" x="603250" y="4267200"/>
          <p14:tracePt t="21396" x="614363" y="4243388"/>
          <p14:tracePt t="21413" x="627063" y="4232275"/>
          <p14:tracePt t="22132" x="627063" y="4219575"/>
          <p14:tracePt t="22140" x="614363" y="4206875"/>
          <p14:tracePt t="22164" x="577850" y="4206875"/>
          <p14:tracePt t="22196" x="554038" y="4206875"/>
          <p14:tracePt t="22261" x="530225" y="4206875"/>
          <p14:tracePt t="22276" x="519113" y="4206875"/>
          <p14:tracePt t="22292" x="506413" y="4206875"/>
          <p14:tracePt t="22316" x="493713" y="4206875"/>
          <p14:tracePt t="22332" x="469900" y="4206875"/>
          <p14:tracePt t="24228" x="506413" y="4206875"/>
          <p14:tracePt t="24237" x="519113" y="4195763"/>
          <p14:tracePt t="24245" x="530225" y="4195763"/>
          <p14:tracePt t="24252" x="554038" y="4195763"/>
          <p14:tracePt t="24260" x="566738" y="4195763"/>
          <p14:tracePt t="24275" x="566738" y="4183063"/>
          <p14:tracePt t="24283" x="590550" y="4183063"/>
          <p14:tracePt t="24291" x="603250" y="4183063"/>
          <p14:tracePt t="24299" x="614363" y="4183063"/>
          <p14:tracePt t="24307" x="638175" y="4146550"/>
          <p14:tracePt t="24315" x="663575" y="4146550"/>
          <p14:tracePt t="24324" x="698500" y="4146550"/>
          <p14:tracePt t="24331" x="747713" y="4146550"/>
          <p14:tracePt t="24339" x="784225" y="4159250"/>
          <p14:tracePt t="24347" x="855663" y="4159250"/>
          <p14:tracePt t="24355" x="915988" y="4159250"/>
          <p14:tracePt t="24363" x="976313" y="4159250"/>
          <p14:tracePt t="24372" x="1073150" y="4159250"/>
          <p14:tracePt t="24379" x="1133475" y="4159250"/>
          <p14:tracePt t="24389" x="1230313" y="4159250"/>
          <p14:tracePt t="24395" x="1409700" y="4183063"/>
          <p14:tracePt t="24403" x="1519238" y="4195763"/>
          <p14:tracePt t="24411" x="1676400" y="4243388"/>
          <p14:tracePt t="24419" x="1724025" y="4243388"/>
          <p14:tracePt t="24427" x="1795463" y="4243388"/>
          <p14:tracePt t="24435" x="1844675" y="4256088"/>
          <p14:tracePt t="24443" x="1855788" y="4256088"/>
          <p14:tracePt t="24452" x="1868488" y="4256088"/>
          <p14:tracePt t="24491" x="1881188" y="4256088"/>
          <p14:tracePt t="24499" x="1928813" y="4256088"/>
          <p14:tracePt t="24515" x="1965325" y="4256088"/>
          <p14:tracePt t="24523" x="1989138" y="4256088"/>
          <p14:tracePt t="24531" x="2012950" y="4256088"/>
          <p14:tracePt t="24539" x="2060575" y="4256088"/>
          <p14:tracePt t="24547" x="2120900" y="4256088"/>
          <p14:tracePt t="24556" x="2146300" y="4256088"/>
          <p14:tracePt t="24563" x="2181225" y="4256088"/>
          <p14:tracePt t="24572" x="2241550" y="4256088"/>
          <p14:tracePt t="24579" x="2266950" y="4256088"/>
          <p14:tracePt t="24589" x="2327275" y="4256088"/>
          <p14:tracePt t="24595" x="2338388" y="4256088"/>
          <p14:tracePt t="24611" x="2387600" y="4256088"/>
          <p14:tracePt t="24619" x="2446338" y="4267200"/>
          <p14:tracePt t="24627" x="2532063" y="4279900"/>
          <p14:tracePt t="24635" x="2555875" y="4279900"/>
          <p14:tracePt t="24643" x="2579688" y="4279900"/>
          <p14:tracePt t="24651" x="2579688" y="4327525"/>
          <p14:tracePt t="24659" x="2676525" y="4340225"/>
          <p14:tracePt t="24667" x="2760663" y="4340225"/>
          <p14:tracePt t="24675" x="2773363" y="4340225"/>
          <p14:tracePt t="24684" x="2857500" y="4340225"/>
          <p14:tracePt t="24691" x="2905125" y="4340225"/>
          <p14:tracePt t="24699" x="2989263" y="4340225"/>
          <p14:tracePt t="24707" x="3062288" y="4340225"/>
          <p14:tracePt t="24715" x="3122613" y="4340225"/>
          <p14:tracePt t="24724" x="3146425" y="4340225"/>
          <p14:tracePt t="24731" x="3194050" y="4340225"/>
          <p14:tracePt t="24739" x="3217863" y="4340225"/>
          <p14:tracePt t="24747" x="3243263" y="4340225"/>
          <p14:tracePt t="24756" x="3254375" y="4340225"/>
          <p14:tracePt t="24763" x="3303588" y="4340225"/>
          <p14:tracePt t="24772" x="3314700" y="4340225"/>
          <p14:tracePt t="24779" x="3338513" y="4340225"/>
          <p14:tracePt t="24787" x="3375025" y="4340225"/>
          <p14:tracePt t="24795" x="3398838" y="4340225"/>
          <p14:tracePt t="24803" x="3424238" y="4340225"/>
          <p14:tracePt t="24811" x="3448050" y="4340225"/>
          <p14:tracePt t="24819" x="3459163" y="4340225"/>
          <p14:tracePt t="24827" x="3495675" y="4340225"/>
          <p14:tracePt t="24835" x="3519488" y="4340225"/>
          <p14:tracePt t="24843" x="3579813" y="4340225"/>
          <p14:tracePt t="24851" x="3592513" y="4327525"/>
          <p14:tracePt t="24859" x="3629025" y="4327525"/>
          <p14:tracePt t="24875" x="3640138" y="4327525"/>
          <p14:tracePt t="24891" x="3676650" y="4327525"/>
          <p14:tracePt t="24907" x="3724275" y="4327525"/>
          <p14:tracePt t="24915" x="3773488" y="4316413"/>
          <p14:tracePt t="24939" x="3833813" y="4316413"/>
          <p14:tracePt t="24955" x="3844925" y="4316413"/>
          <p14:tracePt t="24979" x="3857625" y="4316413"/>
          <p14:tracePt t="24988" x="3881438" y="4316413"/>
          <p14:tracePt t="24995" x="3894138" y="4316413"/>
          <p14:tracePt t="25003" x="3929063" y="4316413"/>
          <p14:tracePt t="25011" x="3941763" y="4316413"/>
          <p14:tracePt t="25019" x="3978275" y="4316413"/>
          <p14:tracePt t="25027" x="4038600" y="4316413"/>
          <p14:tracePt t="25035" x="4098925" y="4316413"/>
          <p14:tracePt t="25043" x="4135438" y="4316413"/>
          <p14:tracePt t="25051" x="4206875" y="4316413"/>
          <p14:tracePt t="25059" x="4243388" y="4316413"/>
          <p14:tracePt t="25067" x="4291013" y="4316413"/>
          <p14:tracePt t="25083" x="4303713" y="4316413"/>
          <p14:tracePt t="25099" x="4314825" y="4316413"/>
          <p14:tracePt t="25123" x="4364038" y="4316413"/>
          <p14:tracePt t="25131" x="4375150" y="4316413"/>
          <p14:tracePt t="25142" x="4424363" y="4316413"/>
          <p14:tracePt t="25158" x="4471988" y="4316413"/>
          <p14:tracePt t="25164" x="4484688" y="4316413"/>
          <p14:tracePt t="25174" x="4532313" y="4316413"/>
          <p14:tracePt t="25180" x="4545013" y="4316413"/>
          <p14:tracePt t="25190" x="4556125" y="4316413"/>
          <p14:tracePt t="25196" x="4592638" y="4316413"/>
          <p14:tracePt t="25204" x="4605338" y="4316413"/>
          <p14:tracePt t="25212" x="4616450" y="4316413"/>
          <p14:tracePt t="25228" x="4629150" y="4316413"/>
          <p14:tracePt t="25252" x="4652963" y="4316413"/>
          <p14:tracePt t="25268" x="4665663" y="4316413"/>
          <p14:tracePt t="25276" x="4676775" y="4316413"/>
          <p14:tracePt t="25284" x="4713288" y="4316413"/>
          <p14:tracePt t="25300" x="4725988" y="4316413"/>
          <p14:tracePt t="25332" x="4737100" y="4316413"/>
          <p14:tracePt t="25348" x="4773613" y="4316413"/>
          <p14:tracePt t="25364" x="4786313" y="4316413"/>
          <p14:tracePt t="25380" x="4797425" y="4316413"/>
          <p14:tracePt t="25396" x="4821238" y="4316413"/>
          <p14:tracePt t="25429" x="4833938" y="4303713"/>
          <p14:tracePt t="25492" x="4846638" y="4303713"/>
          <p14:tracePt t="25508" x="4857750" y="4303713"/>
          <p14:tracePt t="25532" x="4881563" y="4303713"/>
          <p14:tracePt t="25540" x="4894263" y="4303713"/>
          <p14:tracePt t="25612" x="4906963" y="4303713"/>
          <p14:tracePt t="25636" x="4967288" y="4303713"/>
          <p14:tracePt t="25652" x="4978400" y="4303713"/>
          <p14:tracePt t="25661" x="4991100" y="4303713"/>
          <p14:tracePt t="25668" x="5027613" y="4303713"/>
          <p14:tracePt t="25677" x="5062538" y="4303713"/>
          <p14:tracePt t="25684" x="5086350" y="4303713"/>
          <p14:tracePt t="25692" x="5146675" y="4303713"/>
          <p14:tracePt t="25700" x="5183188" y="4303713"/>
          <p14:tracePt t="25708" x="5207000" y="4303713"/>
          <p14:tracePt t="25716" x="5267325" y="4303713"/>
          <p14:tracePt t="25725" x="5303838" y="4303713"/>
          <p14:tracePt t="25732" x="5353050" y="4303713"/>
          <p14:tracePt t="25741" x="5376863" y="4303713"/>
          <p14:tracePt t="25748" x="5437188" y="4303713"/>
          <p14:tracePt t="25758" x="5497513" y="4303713"/>
          <p14:tracePt t="25763" x="5497513" y="4327525"/>
          <p14:tracePt t="25772" x="5497513" y="4340225"/>
          <p14:tracePt t="25779" x="5508625" y="4340225"/>
          <p14:tracePt t="25787" x="5545138" y="4340225"/>
          <p14:tracePt t="25802" x="5557838" y="4340225"/>
          <p14:tracePt t="25810" x="5592763" y="4340225"/>
          <p14:tracePt t="25836" x="5605463" y="4340225"/>
          <p14:tracePt t="25844" x="5618163" y="4340225"/>
          <p14:tracePt t="25852" x="5629275" y="4340225"/>
          <p14:tracePt t="25860" x="5653088" y="4340225"/>
          <p14:tracePt t="25868" x="5665788" y="4340225"/>
          <p14:tracePt t="25877" x="5713413" y="4340225"/>
          <p14:tracePt t="25884" x="5726113" y="4340225"/>
          <p14:tracePt t="25891" x="5749925" y="4340225"/>
          <p14:tracePt t="25900" x="5797550" y="4340225"/>
          <p14:tracePt t="25908" x="5822950" y="4340225"/>
          <p14:tracePt t="25916" x="5857875" y="4340225"/>
          <p14:tracePt t="25924" x="5870575" y="4340225"/>
          <p14:tracePt t="25944" x="5918200" y="4340225"/>
          <p14:tracePt t="25948" x="5930900" y="4340225"/>
          <p14:tracePt t="25958" x="5967413" y="4340225"/>
          <p14:tracePt t="25974" x="5978525" y="4340225"/>
          <p14:tracePt t="25996" x="6027738" y="4340225"/>
          <p14:tracePt t="26005" x="6064250" y="4340225"/>
          <p14:tracePt t="26012" x="6075363" y="4352925"/>
          <p14:tracePt t="26021" x="6088063" y="4352925"/>
          <p14:tracePt t="26029" x="6124575" y="4364038"/>
          <p14:tracePt t="26046" x="6135688" y="4376738"/>
          <p14:tracePt t="26052" x="6159500" y="4376738"/>
          <p14:tracePt t="26068" x="6172200" y="4376738"/>
          <p14:tracePt t="26077" x="6183313" y="4376738"/>
          <p14:tracePt t="26084" x="6219825" y="4376738"/>
          <p14:tracePt t="26095" x="6232525" y="4376738"/>
          <p14:tracePt t="26116" x="6269038" y="4376738"/>
          <p14:tracePt t="26124" x="6303963" y="4376738"/>
          <p14:tracePt t="26142" x="6340475" y="4376738"/>
          <p14:tracePt t="26165" x="6364288" y="4376738"/>
          <p14:tracePt t="26220" x="6389688" y="4376738"/>
          <p14:tracePt t="26260" x="6400800" y="4376738"/>
          <p14:tracePt t="27053" x="6437313" y="4376738"/>
          <p14:tracePt t="27060" x="6473825" y="4376738"/>
          <p14:tracePt t="27076" x="6521450" y="4376738"/>
          <p14:tracePt t="27084" x="6557963" y="4376738"/>
          <p14:tracePt t="27091" x="6629400" y="4376738"/>
          <p14:tracePt t="27101" x="6689725" y="4376738"/>
          <p14:tracePt t="27107" x="6715125" y="4387850"/>
          <p14:tracePt t="27115" x="6835775" y="4387850"/>
          <p14:tracePt t="27123" x="6919913" y="4400550"/>
          <p14:tracePt t="27131" x="7004050" y="4400550"/>
          <p14:tracePt t="27139" x="7075488" y="4400550"/>
          <p14:tracePt t="27147" x="7148513" y="4387850"/>
          <p14:tracePt t="27156" x="7172325" y="4376738"/>
          <p14:tracePt t="27163" x="7232650" y="4376738"/>
          <p14:tracePt t="27188" x="7256463" y="4364038"/>
          <p14:tracePt t="27195" x="7292975" y="4364038"/>
          <p14:tracePt t="27204" x="7316788" y="4364038"/>
          <p14:tracePt t="27211" x="7340600" y="4364038"/>
          <p14:tracePt t="27219" x="7353300" y="4364038"/>
          <p14:tracePt t="27227" x="7377113" y="4352925"/>
          <p14:tracePt t="27243" x="7400925" y="4352925"/>
          <p14:tracePt t="27259" x="7426325" y="4352925"/>
          <p14:tracePt t="27267" x="7450138" y="4340225"/>
          <p14:tracePt t="27275" x="7510463" y="4316413"/>
          <p14:tracePt t="27292" x="7570788" y="4316413"/>
          <p14:tracePt t="27300" x="7607300" y="4316413"/>
          <p14:tracePt t="27307" x="7631113" y="4316413"/>
          <p14:tracePt t="27316" x="7666038" y="4316413"/>
          <p14:tracePt t="27324" x="7751763" y="4303713"/>
          <p14:tracePt t="27332" x="7762875" y="4303713"/>
          <p14:tracePt t="27348" x="7775575" y="4303713"/>
          <p14:tracePt t="27357" x="7799388" y="4292600"/>
          <p14:tracePt t="27373" x="7812088" y="4292600"/>
          <p14:tracePt t="27380" x="7823200" y="4292600"/>
          <p14:tracePt t="27444" x="7847013" y="4292600"/>
          <p14:tracePt t="27461" x="7883525" y="4292600"/>
          <p14:tracePt t="27468" x="7896225" y="4292600"/>
          <p14:tracePt t="27476" x="7956550" y="4292600"/>
          <p14:tracePt t="27492" x="8016875" y="4292600"/>
          <p14:tracePt t="27501" x="8040688" y="4292600"/>
          <p14:tracePt t="27516" x="8064500" y="4292600"/>
          <p14:tracePt t="27525" x="8077200" y="4292600"/>
          <p14:tracePt t="27580" x="8088313" y="4292600"/>
          <p14:tracePt t="27604" x="8124825" y="4292600"/>
          <p14:tracePt t="27620" x="8148638" y="4292600"/>
          <p14:tracePt t="27644" x="8161338" y="4292600"/>
          <p14:tracePt t="27660" x="8197850" y="4292600"/>
          <p14:tracePt t="27676" x="8221663" y="4292600"/>
          <p14:tracePt t="27684" x="8269288" y="4292600"/>
          <p14:tracePt t="27692" x="8293100" y="4292600"/>
          <p14:tracePt t="27701" x="8318500" y="4292600"/>
          <p14:tracePt t="27708" x="8342313" y="4292600"/>
          <p14:tracePt t="27715" x="8366125" y="4292600"/>
          <p14:tracePt t="27723" x="8402638" y="4292600"/>
          <p14:tracePt t="27731" x="8437563" y="4303713"/>
          <p14:tracePt t="27739" x="8450263" y="4316413"/>
          <p14:tracePt t="27747" x="8486775" y="4327525"/>
          <p14:tracePt t="27755" x="8510588" y="4327525"/>
          <p14:tracePt t="27763" x="8523288" y="4327525"/>
          <p14:tracePt t="27779" x="8534400" y="4327525"/>
          <p14:tracePt t="28412" x="8570913" y="4327525"/>
          <p14:tracePt t="28420" x="8607425" y="4327525"/>
          <p14:tracePt t="28427" x="8643938" y="4327525"/>
          <p14:tracePt t="28435" x="8704263" y="4327525"/>
          <p14:tracePt t="28443" x="8728075" y="4327525"/>
          <p14:tracePt t="28451" x="8788400" y="4327525"/>
          <p14:tracePt t="28459" x="8836025" y="4327525"/>
          <p14:tracePt t="28467" x="8920163" y="4352925"/>
          <p14:tracePt t="28475" x="8969375" y="4387850"/>
          <p14:tracePt t="28483" x="9004300" y="4387850"/>
          <p14:tracePt t="28492" x="9077325" y="4387850"/>
          <p14:tracePt t="28499" x="9161463" y="4387850"/>
          <p14:tracePt t="28508" x="9245600" y="4387850"/>
          <p14:tracePt t="28515" x="9342438" y="4387850"/>
          <p14:tracePt t="28523" x="9426575" y="4411663"/>
          <p14:tracePt t="28531" x="9510713" y="4411663"/>
          <p14:tracePt t="28539" x="9571038" y="4411663"/>
          <p14:tracePt t="28547" x="9607550" y="4424363"/>
          <p14:tracePt t="28556" x="9620250" y="4424363"/>
          <p14:tracePt t="28563" x="9631363" y="4424363"/>
          <p14:tracePt t="28668" x="9680575" y="4424363"/>
          <p14:tracePt t="28684" x="9728200" y="4424363"/>
          <p14:tracePt t="28700" x="9764713" y="4424363"/>
          <p14:tracePt t="28716" x="9775825" y="4424363"/>
          <p14:tracePt t="28732" x="9788525" y="4424363"/>
          <p14:tracePt t="29276" x="9775825" y="4460875"/>
          <p14:tracePt t="29284" x="9728200" y="4484688"/>
          <p14:tracePt t="29293" x="9463088" y="4568825"/>
          <p14:tracePt t="29300" x="9258300" y="4652963"/>
          <p14:tracePt t="29308" x="8909050" y="4773613"/>
          <p14:tracePt t="29315" x="8185150" y="4918075"/>
          <p14:tracePt t="29323" x="7581900" y="5014913"/>
          <p14:tracePt t="29331" x="6823075" y="5111750"/>
          <p14:tracePt t="29339" x="6159500" y="5245100"/>
          <p14:tracePt t="29347" x="5726113" y="5389563"/>
          <p14:tracePt t="29356" x="5027613" y="5461000"/>
          <p14:tracePt t="29363" x="4364038" y="5594350"/>
          <p14:tracePt t="29372" x="3713163" y="5654675"/>
          <p14:tracePt t="29379" x="3170238" y="5715000"/>
          <p14:tracePt t="29389" x="2736850" y="5738813"/>
          <p14:tracePt t="29395" x="2495550" y="5715000"/>
          <p14:tracePt t="29403" x="2374900" y="5715000"/>
          <p14:tracePt t="29411" x="2133600" y="5665788"/>
          <p14:tracePt t="29419" x="1928813" y="5630863"/>
          <p14:tracePt t="29427" x="1844675" y="5630863"/>
          <p14:tracePt t="29435" x="1784350" y="5618163"/>
          <p14:tracePt t="29500" x="1771650" y="5618163"/>
          <p14:tracePt t="29510" x="1735138" y="5618163"/>
          <p14:tracePt t="29516" x="1700213" y="5618163"/>
          <p14:tracePt t="29526" x="1651000" y="5618163"/>
          <p14:tracePt t="29532" x="1566863" y="5618163"/>
          <p14:tracePt t="29541" x="1555750" y="5618163"/>
          <p14:tracePt t="29548" x="1543050" y="5618163"/>
          <p14:tracePt t="29557" x="1506538" y="5618163"/>
          <p14:tracePt t="29652" x="1470025" y="5594350"/>
          <p14:tracePt t="29660" x="1446213" y="5557838"/>
          <p14:tracePt t="29668" x="1409700" y="5534025"/>
          <p14:tracePt t="29678" x="1349375" y="5473700"/>
          <p14:tracePt t="29684" x="1325563" y="5437188"/>
          <p14:tracePt t="29694" x="1254125" y="5376863"/>
          <p14:tracePt t="29700" x="1217613" y="5353050"/>
          <p14:tracePt t="29708" x="1204913" y="5340350"/>
          <p14:tracePt t="29715" x="1193800" y="5329238"/>
          <p14:tracePt t="29723" x="1181100" y="5303838"/>
          <p14:tracePt t="29731" x="1169988" y="5256213"/>
          <p14:tracePt t="29738" x="1169988" y="5245100"/>
          <p14:tracePt t="29747" x="1144588" y="5208588"/>
          <p14:tracePt t="29948" x="1133475" y="5195888"/>
          <p14:tracePt t="30036" x="1169988" y="5195888"/>
          <p14:tracePt t="30044" x="1204913" y="5184775"/>
          <p14:tracePt t="30052" x="1230313" y="5184775"/>
          <p14:tracePt t="30060" x="1277938" y="5172075"/>
          <p14:tracePt t="30068" x="1301750" y="5172075"/>
          <p14:tracePt t="30078" x="1385888" y="5135563"/>
          <p14:tracePt t="30084" x="1422400" y="5135563"/>
          <p14:tracePt t="30093" x="1470025" y="5124450"/>
          <p14:tracePt t="30100" x="1579563" y="5124450"/>
          <p14:tracePt t="30108" x="1590675" y="5124450"/>
          <p14:tracePt t="30116" x="1627188" y="5099050"/>
          <p14:tracePt t="30124" x="1687513" y="5099050"/>
          <p14:tracePt t="30141" x="1735138" y="5099050"/>
          <p14:tracePt t="30149" x="1844675" y="5099050"/>
          <p14:tracePt t="30157" x="1976438" y="5099050"/>
          <p14:tracePt t="30164" x="2025650" y="5099050"/>
          <p14:tracePt t="30174" x="2120900" y="5099050"/>
          <p14:tracePt t="30180" x="2181225" y="5099050"/>
          <p14:tracePt t="30191" x="2254250" y="5099050"/>
          <p14:tracePt t="30196" x="2290763" y="5099050"/>
          <p14:tracePt t="30204" x="2351088" y="5099050"/>
          <p14:tracePt t="30212" x="2374900" y="5099050"/>
          <p14:tracePt t="30221" x="2387600" y="5099050"/>
          <p14:tracePt t="30228" x="2422525" y="5099050"/>
          <p14:tracePt t="30236" x="2435225" y="5099050"/>
          <p14:tracePt t="30244" x="2446338" y="5099050"/>
          <p14:tracePt t="30252" x="2471738" y="5099050"/>
          <p14:tracePt t="30268" x="2482850" y="5099050"/>
          <p14:tracePt t="30276" x="2495550" y="5099050"/>
          <p14:tracePt t="30284" x="2506663" y="5099050"/>
          <p14:tracePt t="30294" x="2532063" y="5099050"/>
          <p14:tracePt t="30300" x="2555875" y="5087938"/>
          <p14:tracePt t="30324" x="2566988" y="5075238"/>
          <p14:tracePt t="30340" x="2592388" y="5075238"/>
          <p14:tracePt t="30372" x="2603500" y="5075238"/>
          <p14:tracePt t="30389" x="2616200" y="5075238"/>
          <p14:tracePt t="35580" x="2652713" y="5075238"/>
          <p14:tracePt t="35590" x="2736850" y="5075238"/>
          <p14:tracePt t="35596" x="2989263" y="5075238"/>
          <p14:tracePt t="35605" x="3508375" y="5014913"/>
          <p14:tracePt t="35613" x="4195763" y="4991100"/>
          <p14:tracePt t="35620" x="4821238" y="4991100"/>
          <p14:tracePt t="35628" x="5400675" y="4991100"/>
          <p14:tracePt t="35636" x="5834063" y="5003800"/>
          <p14:tracePt t="35644" x="6038850" y="4991100"/>
          <p14:tracePt t="35653" x="6159500" y="4954588"/>
          <p14:tracePt t="35660" x="6473825" y="4930775"/>
          <p14:tracePt t="35668" x="6629400" y="4930775"/>
          <p14:tracePt t="35675" x="6859588" y="4930775"/>
          <p14:tracePt t="35683" x="7064375" y="4906963"/>
          <p14:tracePt t="35692" x="7269163" y="4894263"/>
          <p14:tracePt t="35699" x="7486650" y="4846638"/>
          <p14:tracePt t="35707" x="7666038" y="4833938"/>
          <p14:tracePt t="35715" x="7823200" y="4810125"/>
          <p14:tracePt t="35723" x="7980363" y="4749800"/>
          <p14:tracePt t="35731" x="8064500" y="4749800"/>
          <p14:tracePt t="35739" x="8245475" y="4749800"/>
          <p14:tracePt t="35747" x="8305800" y="4702175"/>
          <p14:tracePt t="35756" x="8437563" y="4702175"/>
          <p14:tracePt t="35763" x="8510588" y="4652963"/>
          <p14:tracePt t="35772" x="8594725" y="4629150"/>
          <p14:tracePt t="35779" x="8704263" y="4557713"/>
          <p14:tracePt t="35787" x="8788400" y="4557713"/>
          <p14:tracePt t="35795" x="8993188" y="4508500"/>
          <p14:tracePt t="35803" x="9148763" y="4471988"/>
          <p14:tracePt t="35811" x="9318625" y="4448175"/>
          <p14:tracePt t="35819" x="9499600" y="4437063"/>
          <p14:tracePt t="35827" x="9680575" y="4411663"/>
          <p14:tracePt t="35835" x="9836150" y="4376738"/>
          <p14:tracePt t="35843" x="9993313" y="4376738"/>
          <p14:tracePt t="35851" x="10174288" y="4376738"/>
          <p14:tracePt t="35859" x="10210800" y="4352925"/>
          <p14:tracePt t="35867" x="10258425" y="4352925"/>
          <p14:tracePt t="35876" x="10331450" y="4340225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35819" indent="-321469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858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0022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3145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289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32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576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3719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AB37FE0F-9A4D-4461-A6BF-F32F7B4F09C7}" type="slidenum">
              <a:rPr lang="ja-JP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20</a:t>
            </a:fld>
            <a:endParaRPr lang="ja-JP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522050" y="-40607"/>
            <a:ext cx="9396889" cy="1260211"/>
          </a:xfrm>
        </p:spPr>
        <p:txBody>
          <a:bodyPr/>
          <a:lstStyle/>
          <a:p>
            <a:r>
              <a:rPr lang="ja-JP" altLang="en-US" sz="4500" dirty="0">
                <a:solidFill>
                  <a:srgbClr val="00B050"/>
                </a:solidFill>
              </a:rPr>
              <a:t>接地境界層（接地層</a:t>
            </a:r>
            <a:r>
              <a:rPr lang="en-US" altLang="ja-JP" sz="4500" dirty="0">
                <a:solidFill>
                  <a:srgbClr val="00B050"/>
                </a:solidFill>
              </a:rPr>
              <a:t>, surface layer</a:t>
            </a:r>
            <a:r>
              <a:rPr lang="ja-JP" altLang="en-US" sz="4500" dirty="0">
                <a:solidFill>
                  <a:srgbClr val="00B050"/>
                </a:solidFill>
              </a:rPr>
              <a:t>）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7125" y="867805"/>
            <a:ext cx="9866734" cy="4474302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900" dirty="0"/>
              <a:t>接地層：地表から数</a:t>
            </a:r>
            <a:r>
              <a:rPr lang="en-US" altLang="ja-JP" sz="2900" dirty="0"/>
              <a:t>10m</a:t>
            </a:r>
            <a:r>
              <a:rPr lang="ja-JP" altLang="en-US" sz="2900" dirty="0"/>
              <a:t>まで　（地表面の影響を強く受ける）</a:t>
            </a:r>
            <a:endParaRPr lang="en-US" altLang="ja-JP" sz="2900" dirty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700" dirty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自由大気、大気境界層中の運動量は接地層で失われ、地表面からの熱、水蒸気はこの層を通して大気境界層（</a:t>
            </a:r>
            <a:r>
              <a:rPr lang="en-US" altLang="ja-JP" sz="2700" dirty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PBL</a:t>
            </a:r>
            <a:r>
              <a:rPr lang="ja-JP" altLang="en-US" sz="2700" dirty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）に運ばれる。</a:t>
            </a:r>
            <a:endParaRPr lang="en-US" altLang="ja-JP" sz="2700" dirty="0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ja-JP" sz="2700" dirty="0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  <a:p>
            <a:pPr>
              <a:buClr>
                <a:srgbClr val="0070C0"/>
              </a:buClr>
            </a:pPr>
            <a:r>
              <a:rPr lang="ja-JP" altLang="en-US" sz="2900" dirty="0"/>
              <a:t>混合距離理論から</a:t>
            </a:r>
            <a:endParaRPr lang="en-US" altLang="ja-JP" sz="2900" dirty="0"/>
          </a:p>
          <a:p>
            <a:pPr>
              <a:buClr>
                <a:srgbClr val="0070C0"/>
              </a:buClr>
            </a:pPr>
            <a:endParaRPr lang="en-US" altLang="ja-JP" sz="2900" dirty="0"/>
          </a:p>
          <a:p>
            <a:pPr>
              <a:buClr>
                <a:srgbClr val="0070C0"/>
              </a:buClr>
            </a:pPr>
            <a:endParaRPr lang="en-US" altLang="ja-JP" sz="2900" dirty="0"/>
          </a:p>
          <a:p>
            <a:pPr>
              <a:buClr>
                <a:srgbClr val="0070C0"/>
              </a:buClr>
            </a:pPr>
            <a:endParaRPr lang="en-US" altLang="ja-JP" sz="2900" dirty="0"/>
          </a:p>
          <a:p>
            <a:pPr>
              <a:buClr>
                <a:srgbClr val="0070C0"/>
              </a:buClr>
            </a:pPr>
            <a:r>
              <a:rPr lang="ja-JP" altLang="en-US" sz="2900" dirty="0"/>
              <a:t>ここで，　　　　　　　　 は摩擦速度．乱流渦の大きさ </a:t>
            </a:r>
            <a:r>
              <a:rPr lang="en-US" altLang="ja-JP" sz="2900" i="1" dirty="0">
                <a:latin typeface="Times New Roman" panose="02020603050405020304" pitchFamily="18" charset="0"/>
              </a:rPr>
              <a:t>l </a:t>
            </a:r>
            <a:r>
              <a:rPr lang="ja-JP" altLang="en-US" sz="2900" dirty="0"/>
              <a:t>は地表面からの距離で制限：　　　　　　</a:t>
            </a:r>
            <a:r>
              <a:rPr lang="en-US" altLang="ja-JP" sz="2900" dirty="0"/>
              <a:t>k</a:t>
            </a:r>
            <a:r>
              <a:rPr lang="ja-JP" altLang="en-US" sz="2900" dirty="0"/>
              <a:t>～</a:t>
            </a:r>
            <a:r>
              <a:rPr lang="en-US" altLang="ja-JP" sz="2900" dirty="0"/>
              <a:t>0.4</a:t>
            </a:r>
            <a:r>
              <a:rPr lang="ja-JP" altLang="en-US" sz="2900" dirty="0"/>
              <a:t>はカルマン定数．</a:t>
            </a:r>
            <a:endParaRPr lang="en-US" altLang="ja-JP" sz="29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107" y="2402625"/>
            <a:ext cx="3656684" cy="90362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2107" y="3274022"/>
            <a:ext cx="1303475" cy="79480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6968" y="4340934"/>
            <a:ext cx="2035140" cy="39524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271" y="4867541"/>
            <a:ext cx="927357" cy="36463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7023" y="5508925"/>
            <a:ext cx="1353927" cy="7555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9378" y="5569641"/>
            <a:ext cx="2289414" cy="743293"/>
          </a:xfrm>
          <a:prstGeom prst="rect">
            <a:avLst/>
          </a:prstGeom>
        </p:spPr>
      </p:pic>
      <p:cxnSp>
        <p:nvCxnSpPr>
          <p:cNvPr id="12" name="直線矢印コネクタ 11"/>
          <p:cNvCxnSpPr/>
          <p:nvPr/>
        </p:nvCxnSpPr>
        <p:spPr>
          <a:xfrm>
            <a:off x="4042958" y="5931907"/>
            <a:ext cx="65570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4698658" y="6334100"/>
                <a:ext cx="2830851" cy="848758"/>
              </a:xfrm>
              <a:prstGeom prst="rect">
                <a:avLst/>
              </a:prstGeom>
              <a:noFill/>
            </p:spPr>
            <p:txBody>
              <a:bodyPr wrap="square" lIns="102870" tIns="51435" rIns="102870" bIns="51435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2400" i="1">
                                  <a:latin typeface="Cambria Math"/>
                                </a:rPr>
                                <m:t>∗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2400" i="1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ja-JP" sz="2400">
                          <a:latin typeface="Cambria Math"/>
                        </a:rPr>
                        <m:t>ln</m:t>
                      </m:r>
                      <m:f>
                        <m:f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i="1">
                              <a:latin typeface="Cambria Math"/>
                            </a:rPr>
                            <m:t>𝑧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/>
                                </a:rPr>
                                <m:t>0</m:t>
                              </m:r>
                              <m:r>
                                <a:rPr lang="en-US" altLang="ja-JP" sz="2400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8658" y="6334100"/>
                <a:ext cx="2830851" cy="848758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7258793" y="6481373"/>
                <a:ext cx="2613701" cy="712610"/>
              </a:xfrm>
              <a:prstGeom prst="rect">
                <a:avLst/>
              </a:prstGeom>
              <a:noFill/>
            </p:spPr>
            <p:txBody>
              <a:bodyPr wrap="none" lIns="102870" tIns="51435" rIns="102870" bIns="51435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/>
                          </a:rPr>
                          <m:t>0</m:t>
                        </m:r>
                        <m:r>
                          <a:rPr kumimoji="1" lang="en-US" altLang="ja-JP" b="0" i="1" smtClean="0">
                            <a:latin typeface="Cambria Math"/>
                          </a:rPr>
                          <m:t>𝑚</m:t>
                        </m:r>
                      </m:sub>
                    </m:sSub>
                  </m:oMath>
                </a14:m>
                <a:r>
                  <a:rPr kumimoji="1" lang="en-US" altLang="ja-JP" dirty="0"/>
                  <a:t>=</a:t>
                </a:r>
                <a:r>
                  <a:rPr lang="en-US" altLang="ja-JP" dirty="0"/>
                  <a:t>r</a:t>
                </a:r>
                <a:r>
                  <a:rPr kumimoji="1" lang="en-US" altLang="ja-JP" dirty="0"/>
                  <a:t>oughness length</a:t>
                </a:r>
              </a:p>
              <a:p>
                <a:r>
                  <a:rPr lang="en-US" altLang="ja-JP" dirty="0"/>
                  <a:t>         </a:t>
                </a:r>
                <a:r>
                  <a:rPr lang="ja-JP" altLang="en-US" dirty="0"/>
                  <a:t>（粗度長）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099" y="5878549"/>
                <a:ext cx="2289025" cy="646331"/>
              </a:xfrm>
              <a:prstGeom prst="rect">
                <a:avLst/>
              </a:prstGeom>
              <a:blipFill rotWithShape="1">
                <a:blip r:embed="rId12"/>
                <a:stretch>
                  <a:fillRect t="-4717" r="-1867" b="-113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Line 8"/>
          <p:cNvSpPr>
            <a:spLocks noChangeShapeType="1"/>
          </p:cNvSpPr>
          <p:nvPr/>
        </p:nvSpPr>
        <p:spPr bwMode="auto">
          <a:xfrm>
            <a:off x="525286" y="7228236"/>
            <a:ext cx="328818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870" tIns="51435" rIns="102870" bIns="5143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700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Arc 10"/>
          <p:cNvSpPr>
            <a:spLocks/>
          </p:cNvSpPr>
          <p:nvPr/>
        </p:nvSpPr>
        <p:spPr bwMode="auto">
          <a:xfrm rot="5400000">
            <a:off x="2176837" y="6741891"/>
            <a:ext cx="316803" cy="494859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4960 w 43200"/>
              <a:gd name="T1" fmla="*/ 7827 h 43200"/>
              <a:gd name="T2" fmla="*/ 748 w 43200"/>
              <a:gd name="T3" fmla="*/ 1596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4960" y="7827"/>
                </a:moveTo>
                <a:cubicBezTo>
                  <a:pt x="9063" y="2869"/>
                  <a:pt x="15164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9696"/>
                  <a:pt x="251" y="17801"/>
                  <a:pt x="748" y="15964"/>
                </a:cubicBezTo>
              </a:path>
              <a:path w="43200" h="43200" stroke="0" extrusionOk="0">
                <a:moveTo>
                  <a:pt x="4960" y="7827"/>
                </a:moveTo>
                <a:cubicBezTo>
                  <a:pt x="9063" y="2869"/>
                  <a:pt x="15164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9696"/>
                  <a:pt x="251" y="17801"/>
                  <a:pt x="748" y="15964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700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Arc 11"/>
          <p:cNvSpPr>
            <a:spLocks/>
          </p:cNvSpPr>
          <p:nvPr/>
        </p:nvSpPr>
        <p:spPr bwMode="auto">
          <a:xfrm rot="5400000">
            <a:off x="867885" y="6339276"/>
            <a:ext cx="712370" cy="90452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4960 w 43200"/>
              <a:gd name="T1" fmla="*/ 7827 h 43200"/>
              <a:gd name="T2" fmla="*/ 748 w 43200"/>
              <a:gd name="T3" fmla="*/ 1596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4960" y="7827"/>
                </a:moveTo>
                <a:cubicBezTo>
                  <a:pt x="9063" y="2869"/>
                  <a:pt x="15164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9696"/>
                  <a:pt x="251" y="17801"/>
                  <a:pt x="748" y="15964"/>
                </a:cubicBezTo>
              </a:path>
              <a:path w="43200" h="43200" stroke="0" extrusionOk="0">
                <a:moveTo>
                  <a:pt x="4960" y="7827"/>
                </a:moveTo>
                <a:cubicBezTo>
                  <a:pt x="9063" y="2869"/>
                  <a:pt x="15164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9696"/>
                  <a:pt x="251" y="17801"/>
                  <a:pt x="748" y="15964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700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Arc 12"/>
          <p:cNvSpPr>
            <a:spLocks/>
          </p:cNvSpPr>
          <p:nvPr/>
        </p:nvSpPr>
        <p:spPr bwMode="auto">
          <a:xfrm rot="5400000">
            <a:off x="3036829" y="6945698"/>
            <a:ext cx="157526" cy="24652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4960 w 43200"/>
              <a:gd name="T1" fmla="*/ 7827 h 43200"/>
              <a:gd name="T2" fmla="*/ 748 w 43200"/>
              <a:gd name="T3" fmla="*/ 1596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4960" y="7827"/>
                </a:moveTo>
                <a:cubicBezTo>
                  <a:pt x="9063" y="2869"/>
                  <a:pt x="15164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9696"/>
                  <a:pt x="251" y="17801"/>
                  <a:pt x="748" y="15964"/>
                </a:cubicBezTo>
              </a:path>
              <a:path w="43200" h="43200" stroke="0" extrusionOk="0">
                <a:moveTo>
                  <a:pt x="4960" y="7827"/>
                </a:moveTo>
                <a:cubicBezTo>
                  <a:pt x="9063" y="2869"/>
                  <a:pt x="15164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9696"/>
                  <a:pt x="251" y="17801"/>
                  <a:pt x="748" y="15964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700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 flipV="1">
            <a:off x="1264855" y="6830919"/>
            <a:ext cx="0" cy="39731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870" tIns="51435" rIns="102870" bIns="5143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700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flipH="1" flipV="1">
            <a:off x="855192" y="6592879"/>
            <a:ext cx="409664" cy="23804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870" tIns="51435" rIns="102870" bIns="5143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700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1183285" y="6818667"/>
            <a:ext cx="412934" cy="35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i="1">
                <a:solidFill>
                  <a:srgbClr val="000000"/>
                </a:solidFill>
                <a:latin typeface="Times New Roman"/>
                <a:ea typeface="ＭＳ 明朝" pitchFamily="17" charset="-128"/>
              </a:rPr>
              <a:t>Ｚ</a:t>
            </a: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1018332" y="6435353"/>
            <a:ext cx="271869" cy="38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i="1">
                <a:solidFill>
                  <a:srgbClr val="000000"/>
                </a:solidFill>
                <a:latin typeface="Times New Roman"/>
              </a:rPr>
              <a:t>l</a:t>
            </a:r>
          </a:p>
        </p:txBody>
      </p:sp>
      <p:pic>
        <p:nvPicPr>
          <p:cNvPr id="25" name="オーディオ 24">
            <a:hlinkClick r:id="" action="ppaction://media"/>
            <a:extLst>
              <a:ext uri="{FF2B5EF4-FFF2-40B4-BE49-F238E27FC236}">
                <a16:creationId xmlns:a16="http://schemas.microsoft.com/office/drawing/2014/main" id="{495BD940-5AF3-4A28-BB65-AC8EBBD23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12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205"/>
    </mc:Choice>
    <mc:Fallback>
      <p:transition spd="slow" advTm="230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0" x="3314700" y="2182813"/>
          <p14:tracePt t="447" x="3086100" y="2122488"/>
          <p14:tracePt t="457" x="2917825" y="2025650"/>
          <p14:tracePt t="463" x="2687638" y="1976438"/>
          <p14:tracePt t="471" x="2471738" y="1892300"/>
          <p14:tracePt t="477" x="2290763" y="1857375"/>
          <p14:tracePt t="486" x="2206625" y="1820863"/>
          <p14:tracePt t="493" x="2097088" y="1797050"/>
          <p14:tracePt t="501" x="2001838" y="1760538"/>
          <p14:tracePt t="510" x="1952625" y="1760538"/>
          <p14:tracePt t="517" x="1844675" y="1747838"/>
          <p14:tracePt t="526" x="1784350" y="1711325"/>
          <p14:tracePt t="533" x="1760538" y="1711325"/>
          <p14:tracePt t="542" x="1663700" y="1711325"/>
          <p14:tracePt t="549" x="1616075" y="1687513"/>
          <p14:tracePt t="565" x="1555750" y="1676400"/>
          <p14:tracePt t="573" x="1555750" y="1663700"/>
          <p14:tracePt t="581" x="1458913" y="1651000"/>
          <p14:tracePt t="589" x="1374775" y="1590675"/>
          <p14:tracePt t="597" x="1204913" y="1530350"/>
          <p14:tracePt t="605" x="1120775" y="1519238"/>
          <p14:tracePt t="613" x="1060450" y="1470025"/>
          <p14:tracePt t="621" x="1012825" y="1446213"/>
          <p14:tracePt t="629" x="952500" y="1398588"/>
          <p14:tracePt t="638" x="915988" y="1385888"/>
          <p14:tracePt t="645" x="808038" y="1338263"/>
          <p14:tracePt t="654" x="735013" y="1265238"/>
          <p14:tracePt t="661" x="711200" y="1241425"/>
          <p14:tracePt t="677" x="650875" y="1193800"/>
          <p14:tracePt t="686" x="554038" y="1133475"/>
          <p14:tracePt t="693" x="530225" y="1120775"/>
          <p14:tracePt t="701" x="482600" y="1096963"/>
          <p14:tracePt t="709" x="458788" y="1073150"/>
          <p14:tracePt t="733" x="446088" y="1025525"/>
          <p14:tracePt t="742" x="433388" y="1012825"/>
          <p14:tracePt t="749" x="409575" y="1000125"/>
          <p14:tracePt t="757" x="398463" y="989013"/>
          <p14:tracePt t="765" x="385763" y="976313"/>
          <p14:tracePt t="774" x="361950" y="939800"/>
          <p14:tracePt t="791" x="338138" y="879475"/>
          <p14:tracePt t="797" x="325438" y="868363"/>
          <p14:tracePt t="805" x="312738" y="855663"/>
          <p14:tracePt t="813" x="252413" y="819150"/>
          <p14:tracePt t="821" x="228600" y="795338"/>
          <p14:tracePt t="829" x="217488" y="784225"/>
          <p14:tracePt t="837" x="192088" y="758825"/>
          <p14:tracePt t="846" x="144463" y="723900"/>
          <p14:tracePt t="911" x="144463" y="711200"/>
          <p14:tracePt t="927" x="157163" y="687388"/>
          <p14:tracePt t="951" x="157163" y="663575"/>
          <p14:tracePt t="959" x="168275" y="627063"/>
          <p14:tracePt t="967" x="180975" y="614363"/>
          <p14:tracePt t="983" x="204788" y="603250"/>
          <p14:tracePt t="1006" x="265113" y="590550"/>
          <p14:tracePt t="1030" x="312738" y="590550"/>
          <p14:tracePt t="1072" x="325438" y="566738"/>
          <p14:tracePt t="1079" x="361950" y="542925"/>
          <p14:tracePt t="1088" x="409575" y="542925"/>
          <p14:tracePt t="1095" x="422275" y="530225"/>
          <p14:tracePt t="1102" x="469900" y="530225"/>
          <p14:tracePt t="1110" x="493713" y="530225"/>
          <p14:tracePt t="1117" x="506413" y="530225"/>
          <p14:tracePt t="1142" x="519113" y="530225"/>
          <p14:tracePt t="6983" x="542925" y="530225"/>
          <p14:tracePt t="6991" x="566738" y="530225"/>
          <p14:tracePt t="6999" x="566738" y="579438"/>
          <p14:tracePt t="7007" x="577850" y="663575"/>
          <p14:tracePt t="7015" x="614363" y="747713"/>
          <p14:tracePt t="7024" x="674688" y="844550"/>
          <p14:tracePt t="7031" x="698500" y="904875"/>
          <p14:tracePt t="7040" x="735013" y="965200"/>
          <p14:tracePt t="7047" x="735013" y="1012825"/>
          <p14:tracePt t="7057" x="711200" y="1073150"/>
          <p14:tracePt t="7063" x="711200" y="1109663"/>
          <p14:tracePt t="7074" x="711200" y="1133475"/>
          <p14:tracePt t="7081" x="735013" y="1181100"/>
          <p14:tracePt t="7087" x="735013" y="1193800"/>
          <p14:tracePt t="7094" x="735013" y="1230313"/>
          <p14:tracePt t="7102" x="735013" y="1265238"/>
          <p14:tracePt t="7119" x="747713" y="1314450"/>
          <p14:tracePt t="7137" x="758825" y="1338263"/>
          <p14:tracePt t="7143" x="771525" y="1350963"/>
          <p14:tracePt t="7167" x="771525" y="1362075"/>
          <p14:tracePt t="7175" x="771525" y="1385888"/>
          <p14:tracePt t="7191" x="771525" y="1422400"/>
          <p14:tracePt t="7208" x="771525" y="1435100"/>
          <p14:tracePt t="7231" x="771525" y="1446213"/>
          <p14:tracePt t="7271" x="771525" y="1458913"/>
          <p14:tracePt t="7711" x="795338" y="1458913"/>
          <p14:tracePt t="7719" x="868363" y="1458913"/>
          <p14:tracePt t="7727" x="1000125" y="1458913"/>
          <p14:tracePt t="7735" x="1049338" y="1470025"/>
          <p14:tracePt t="7743" x="1144588" y="1506538"/>
          <p14:tracePt t="7751" x="1204913" y="1519238"/>
          <p14:tracePt t="7759" x="1230313" y="1530350"/>
          <p14:tracePt t="7767" x="1314450" y="1543050"/>
          <p14:tracePt t="7782" x="1325563" y="1543050"/>
          <p14:tracePt t="7791" x="1374775" y="1590675"/>
          <p14:tracePt t="7822" x="1385888" y="1590675"/>
          <p14:tracePt t="7840" x="1398588" y="1590675"/>
          <p14:tracePt t="7872" x="1435100" y="1590675"/>
          <p14:tracePt t="7879" x="1458913" y="1590675"/>
          <p14:tracePt t="7888" x="1543050" y="1590675"/>
          <p14:tracePt t="7896" x="1579563" y="1590675"/>
          <p14:tracePt t="7903" x="1639888" y="1603375"/>
          <p14:tracePt t="7911" x="1700213" y="1603375"/>
          <p14:tracePt t="7919" x="1771650" y="1603375"/>
          <p14:tracePt t="7940" x="1916113" y="1627188"/>
          <p14:tracePt t="7944" x="1976438" y="1627188"/>
          <p14:tracePt t="7951" x="2036763" y="1627188"/>
          <p14:tracePt t="7960" x="2073275" y="1627188"/>
          <p14:tracePt t="7967" x="2109788" y="1627188"/>
          <p14:tracePt t="7983" x="2146300" y="1627188"/>
          <p14:tracePt t="7992" x="2181225" y="1627188"/>
          <p14:tracePt t="7999" x="2206625" y="1627188"/>
          <p14:tracePt t="8008" x="2230438" y="1627188"/>
          <p14:tracePt t="8015" x="2266950" y="1627188"/>
          <p14:tracePt t="8024" x="2314575" y="1627188"/>
          <p14:tracePt t="8040" x="2327275" y="1627188"/>
          <p14:tracePt t="8057" x="2351088" y="1627188"/>
          <p14:tracePt t="8063" x="2398713" y="1627188"/>
          <p14:tracePt t="8095" x="2422525" y="1627188"/>
          <p14:tracePt t="8103" x="2446338" y="1627188"/>
          <p14:tracePt t="8111" x="2495550" y="1627188"/>
          <p14:tracePt t="8119" x="2555875" y="1579563"/>
          <p14:tracePt t="8128" x="2566988" y="1566863"/>
          <p14:tracePt t="8135" x="2592388" y="1566863"/>
          <p14:tracePt t="8151" x="2652713" y="1566863"/>
          <p14:tracePt t="8167" x="2713038" y="1555750"/>
          <p14:tracePt t="8199" x="2736850" y="1555750"/>
          <p14:tracePt t="8207" x="2747963" y="1555750"/>
          <p14:tracePt t="8231" x="2773363" y="1555750"/>
          <p14:tracePt t="8271" x="2832100" y="1555750"/>
          <p14:tracePt t="8288" x="2844800" y="1555750"/>
          <p14:tracePt t="8311" x="2881313" y="1566863"/>
          <p14:tracePt t="8383" x="2905125" y="1579563"/>
          <p14:tracePt t="8393" x="2928938" y="1579563"/>
          <p14:tracePt t="8399" x="2952750" y="1579563"/>
          <p14:tracePt t="8409" x="2989263" y="1603375"/>
          <p14:tracePt t="8415" x="3013075" y="1603375"/>
          <p14:tracePt t="8424" x="3038475" y="1603375"/>
          <p14:tracePt t="8441" x="3086100" y="1603375"/>
          <p14:tracePt t="8447" x="3098800" y="1603375"/>
          <p14:tracePt t="8663" x="3109913" y="1616075"/>
          <p14:tracePt t="8711" x="3122613" y="1616075"/>
          <p14:tracePt t="8719" x="3122613" y="1627188"/>
          <p14:tracePt t="8743" x="3133725" y="1627188"/>
          <p14:tracePt t="8751" x="3159125" y="1627188"/>
          <p14:tracePt t="8759" x="3170238" y="1627188"/>
          <p14:tracePt t="8767" x="3194050" y="1627188"/>
          <p14:tracePt t="8776" x="3206750" y="1627188"/>
          <p14:tracePt t="8783" x="3254375" y="1627188"/>
          <p14:tracePt t="8791" x="3267075" y="1627188"/>
          <p14:tracePt t="8798" x="3290888" y="1627188"/>
          <p14:tracePt t="8805" x="3338513" y="1627188"/>
          <p14:tracePt t="8822" x="3363913" y="1616075"/>
          <p14:tracePt t="8879" x="3375025" y="1603375"/>
          <p14:tracePt t="8916" x="3398838" y="1603375"/>
          <p14:tracePt t="8921" x="3411538" y="1603375"/>
          <p14:tracePt t="8935" x="3448050" y="1579563"/>
          <p14:tracePt t="8959" x="3459163" y="1566863"/>
          <p14:tracePt t="8967" x="3471863" y="1555750"/>
          <p14:tracePt t="8978" x="3495675" y="1555750"/>
          <p14:tracePt t="9007" x="3508375" y="1555750"/>
          <p14:tracePt t="9063" x="3556000" y="1555750"/>
          <p14:tracePt t="9079" x="3603625" y="1543050"/>
          <p14:tracePt t="9089" x="3629025" y="1543050"/>
          <p14:tracePt t="9098" x="3652838" y="1543050"/>
          <p14:tracePt t="9103" x="3663950" y="1543050"/>
          <p14:tracePt t="9111" x="3700463" y="1543050"/>
          <p14:tracePt t="9127" x="3724275" y="1543050"/>
          <p14:tracePt t="9143" x="3749675" y="1543050"/>
          <p14:tracePt t="9151" x="3773488" y="1543050"/>
          <p14:tracePt t="9160" x="3784600" y="1543050"/>
          <p14:tracePt t="9176" x="3821113" y="1543050"/>
          <p14:tracePt t="9183" x="3844925" y="1519238"/>
          <p14:tracePt t="9199" x="3857625" y="1506538"/>
          <p14:tracePt t="9215" x="3870325" y="1506538"/>
          <p14:tracePt t="9231" x="3894138" y="1506538"/>
          <p14:tracePt t="9241" x="3905250" y="1506538"/>
          <p14:tracePt t="9247" x="3929063" y="1506538"/>
          <p14:tracePt t="9258" x="3965575" y="1506538"/>
          <p14:tracePt t="9263" x="3989388" y="1506538"/>
          <p14:tracePt t="9273" x="4014788" y="1506538"/>
          <p14:tracePt t="9287" x="4062413" y="1506538"/>
          <p14:tracePt t="9296" x="4086225" y="1506538"/>
          <p14:tracePt t="9328" x="4098925" y="1506538"/>
          <p14:tracePt t="9344" x="4122738" y="1506538"/>
          <p14:tracePt t="9351" x="4135438" y="1506538"/>
          <p14:tracePt t="9367" x="4159250" y="1506538"/>
          <p14:tracePt t="9376" x="4195763" y="1506538"/>
          <p14:tracePt t="9392" x="4206875" y="1506538"/>
          <p14:tracePt t="9407" x="4219575" y="1495425"/>
          <p14:tracePt t="9415" x="4243388" y="1495425"/>
          <p14:tracePt t="9687" x="4256088" y="1482725"/>
          <p14:tracePt t="9711" x="4267200" y="1482725"/>
          <p14:tracePt t="9719" x="4279900" y="1482725"/>
          <p14:tracePt t="9735" x="4291013" y="1482725"/>
          <p14:tracePt t="9743" x="4303713" y="1482725"/>
          <p14:tracePt t="9751" x="4314825" y="1482725"/>
          <p14:tracePt t="9759" x="4327525" y="1482725"/>
          <p14:tracePt t="9767" x="4351338" y="1482725"/>
          <p14:tracePt t="9791" x="4364038" y="1482725"/>
          <p14:tracePt t="9799" x="4375150" y="1470025"/>
          <p14:tracePt t="9823" x="4387850" y="1458913"/>
          <p14:tracePt t="9911" x="4411663" y="1458913"/>
          <p14:tracePt t="9935" x="4424363" y="1458913"/>
          <p14:tracePt t="9951" x="4435475" y="1458913"/>
          <p14:tracePt t="9959" x="4448175" y="1458913"/>
          <p14:tracePt t="9975" x="4460875" y="1458913"/>
          <p14:tracePt t="9983" x="4484688" y="1458913"/>
          <p14:tracePt t="9999" x="4545013" y="1458913"/>
          <p14:tracePt t="10031" x="4556125" y="1458913"/>
          <p14:tracePt t="10039" x="4568825" y="1458913"/>
          <p14:tracePt t="10047" x="4592638" y="1458913"/>
          <p14:tracePt t="10057" x="4605338" y="1458913"/>
          <p14:tracePt t="10089" x="4616450" y="1458913"/>
          <p14:tracePt t="10095" x="4629150" y="1458913"/>
          <p14:tracePt t="10119" x="4652963" y="1458913"/>
          <p14:tracePt t="10127" x="4676775" y="1458913"/>
          <p14:tracePt t="10143" x="4689475" y="1458913"/>
          <p14:tracePt t="10159" x="4700588" y="1458913"/>
          <p14:tracePt t="10191" x="4713288" y="1458913"/>
          <p14:tracePt t="10199" x="4725988" y="1458913"/>
          <p14:tracePt t="10255" x="4737100" y="1458913"/>
          <p14:tracePt t="12375" x="4773613" y="1458913"/>
          <p14:tracePt t="12383" x="4797425" y="1458913"/>
          <p14:tracePt t="12391" x="4846638" y="1458913"/>
          <p14:tracePt t="12399" x="4870450" y="1470025"/>
          <p14:tracePt t="12407" x="4894263" y="1470025"/>
          <p14:tracePt t="12415" x="4906963" y="1470025"/>
          <p14:tracePt t="12424" x="4941888" y="1482725"/>
          <p14:tracePt t="12440" x="4954588" y="1482725"/>
          <p14:tracePt t="12447" x="4967288" y="1482725"/>
          <p14:tracePt t="12479" x="4991100" y="1482725"/>
          <p14:tracePt t="12495" x="5051425" y="1482725"/>
          <p14:tracePt t="12671" x="5062538" y="1482725"/>
          <p14:tracePt t="13991" x="5062538" y="1495425"/>
          <p14:tracePt t="14015" x="5099050" y="1495425"/>
          <p14:tracePt t="14022" x="5207000" y="1590675"/>
          <p14:tracePt t="14031" x="5267325" y="1590675"/>
          <p14:tracePt t="14041" x="5280025" y="1590675"/>
          <p14:tracePt t="14047" x="5316538" y="1579563"/>
          <p14:tracePt t="14058" x="5327650" y="1579563"/>
          <p14:tracePt t="14063" x="5364163" y="1579563"/>
          <p14:tracePt t="14088" x="5376863" y="1566863"/>
          <p14:tracePt t="14096" x="5387975" y="1555750"/>
          <p14:tracePt t="14110" x="5424488" y="1555750"/>
          <p14:tracePt t="14117" x="5448300" y="1555750"/>
          <p14:tracePt t="14126" x="5497513" y="1555750"/>
          <p14:tracePt t="14133" x="5521325" y="1555750"/>
          <p14:tracePt t="14141" x="5557838" y="1555750"/>
          <p14:tracePt t="14149" x="5568950" y="1555750"/>
          <p14:tracePt t="14157" x="5605463" y="1555750"/>
          <p14:tracePt t="14165" x="5653088" y="1555750"/>
          <p14:tracePt t="14182" x="5678488" y="1555750"/>
          <p14:tracePt t="14190" x="5689600" y="1555750"/>
          <p14:tracePt t="14198" x="5713413" y="1555750"/>
          <p14:tracePt t="14207" x="5773738" y="1555750"/>
          <p14:tracePt t="14214" x="5846763" y="1555750"/>
          <p14:tracePt t="14223" x="5907088" y="1555750"/>
          <p14:tracePt t="14230" x="5991225" y="1555750"/>
          <p14:tracePt t="14240" x="6064250" y="1543050"/>
          <p14:tracePt t="14246" x="6075363" y="1543050"/>
          <p14:tracePt t="14258" x="6099175" y="1530350"/>
          <p14:tracePt t="14262" x="6124575" y="1530350"/>
          <p14:tracePt t="14272" x="6172200" y="1530350"/>
          <p14:tracePt t="14278" x="6243638" y="1530350"/>
          <p14:tracePt t="14287" x="6303963" y="1530350"/>
          <p14:tracePt t="14294" x="6364288" y="1530350"/>
          <p14:tracePt t="14302" x="6450013" y="1543050"/>
          <p14:tracePt t="14310" x="6484938" y="1543050"/>
          <p14:tracePt t="14318" x="6581775" y="1543050"/>
          <p14:tracePt t="14328" x="6665913" y="1543050"/>
          <p14:tracePt t="14334" x="6702425" y="1543050"/>
          <p14:tracePt t="14343" x="6750050" y="1543050"/>
          <p14:tracePt t="14350" x="6762750" y="1530350"/>
          <p14:tracePt t="14366" x="6810375" y="1530350"/>
          <p14:tracePt t="14375" x="6883400" y="1530350"/>
          <p14:tracePt t="14382" x="6907213" y="1530350"/>
          <p14:tracePt t="14391" x="6967538" y="1530350"/>
          <p14:tracePt t="14406" x="6991350" y="1530350"/>
          <p14:tracePt t="14414" x="7027863" y="1530350"/>
          <p14:tracePt t="14423" x="7051675" y="1530350"/>
          <p14:tracePt t="14431" x="7064375" y="1530350"/>
          <p14:tracePt t="14440" x="7088188" y="1530350"/>
          <p14:tracePt t="14446" x="7135813" y="1530350"/>
          <p14:tracePt t="14462" x="7161213" y="1530350"/>
          <p14:tracePt t="14478" x="7185025" y="1530350"/>
          <p14:tracePt t="14486" x="7208838" y="1519238"/>
          <p14:tracePt t="14494" x="7245350" y="1519238"/>
          <p14:tracePt t="14502" x="7269163" y="1519238"/>
          <p14:tracePt t="14510" x="7329488" y="1519238"/>
          <p14:tracePt t="14518" x="7340600" y="1519238"/>
          <p14:tracePt t="14527" x="7377113" y="1519238"/>
          <p14:tracePt t="14534" x="7389813" y="1519238"/>
          <p14:tracePt t="14543" x="7413625" y="1519238"/>
          <p14:tracePt t="14550" x="7437438" y="1519238"/>
          <p14:tracePt t="14559" x="7534275" y="1519238"/>
          <p14:tracePt t="14566" x="7546975" y="1519238"/>
          <p14:tracePt t="14575" x="7581900" y="1519238"/>
          <p14:tracePt t="14582" x="7631113" y="1519238"/>
          <p14:tracePt t="14590" x="7678738" y="1519238"/>
          <p14:tracePt t="14606" x="7702550" y="1519238"/>
          <p14:tracePt t="14614" x="7715250" y="1519238"/>
          <p14:tracePt t="14630" x="7726363" y="1519238"/>
          <p14:tracePt t="14640" x="7786688" y="1519238"/>
          <p14:tracePt t="14646" x="7859713" y="1519238"/>
          <p14:tracePt t="14656" x="7883525" y="1519238"/>
          <p14:tracePt t="14672" x="7896225" y="1519238"/>
          <p14:tracePt t="14687" x="7920038" y="1519238"/>
          <p14:tracePt t="14694" x="7943850" y="1519238"/>
          <p14:tracePt t="14727" x="7956550" y="1519238"/>
          <p14:tracePt t="14734" x="7980363" y="1519238"/>
          <p14:tracePt t="14743" x="7993063" y="1519238"/>
          <p14:tracePt t="14750" x="8004175" y="1519238"/>
          <p14:tracePt t="14775" x="8027988" y="1519238"/>
          <p14:tracePt t="14790" x="8051800" y="1519238"/>
          <p14:tracePt t="14839" x="8064500" y="1519238"/>
          <p14:tracePt t="14847" x="8101013" y="1519238"/>
          <p14:tracePt t="14887" x="8112125" y="1519238"/>
          <p14:tracePt t="14895" x="8124825" y="1519238"/>
          <p14:tracePt t="14911" x="8137525" y="1519238"/>
          <p14:tracePt t="14919" x="8148638" y="1519238"/>
          <p14:tracePt t="15217" x="8161338" y="1519238"/>
          <p14:tracePt t="15223" x="8185150" y="1519238"/>
          <p14:tracePt t="15231" x="8221663" y="1519238"/>
          <p14:tracePt t="15241" x="8245475" y="1519238"/>
          <p14:tracePt t="15247" x="8269288" y="1519238"/>
          <p14:tracePt t="15263" x="8318500" y="1519238"/>
          <p14:tracePt t="15274" x="8342313" y="1519238"/>
          <p14:tracePt t="15287" x="8366125" y="1519238"/>
          <p14:tracePt t="15303" x="8426450" y="1519238"/>
          <p14:tracePt t="15311" x="8437563" y="1519238"/>
          <p14:tracePt t="15318" x="8486775" y="1519238"/>
          <p14:tracePt t="15327" x="8510588" y="1519238"/>
          <p14:tracePt t="15335" x="8547100" y="1519238"/>
          <p14:tracePt t="15343" x="8607425" y="1519238"/>
          <p14:tracePt t="15351" x="8643938" y="1519238"/>
          <p14:tracePt t="15367" x="8678863" y="1519238"/>
          <p14:tracePt t="15374" x="8704263" y="1519238"/>
          <p14:tracePt t="15431" x="8763000" y="1519238"/>
          <p14:tracePt t="15447" x="8812213" y="1519238"/>
          <p14:tracePt t="15455" x="8823325" y="1519238"/>
          <p14:tracePt t="15464" x="8859838" y="1519238"/>
          <p14:tracePt t="15479" x="8872538" y="1519238"/>
          <p14:tracePt t="15490" x="8896350" y="1519238"/>
          <p14:tracePt t="15503" x="8943975" y="1519238"/>
          <p14:tracePt t="15511" x="8956675" y="1519238"/>
          <p14:tracePt t="15519" x="8993188" y="1519238"/>
          <p14:tracePt t="15527" x="9017000" y="1519238"/>
          <p14:tracePt t="15535" x="9029700" y="1519238"/>
          <p14:tracePt t="15543" x="9077325" y="1519238"/>
          <p14:tracePt t="15551" x="9113838" y="1519238"/>
          <p14:tracePt t="15559" x="9124950" y="1519238"/>
          <p14:tracePt t="15567" x="9137650" y="1519238"/>
          <p14:tracePt t="15574" x="9148763" y="1519238"/>
          <p14:tracePt t="15599" x="9174163" y="1519238"/>
          <p14:tracePt t="15607" x="9197975" y="1519238"/>
          <p14:tracePt t="15624" x="9209088" y="1519238"/>
          <p14:tracePt t="15631" x="9234488" y="1519238"/>
          <p14:tracePt t="15647" x="9245600" y="1530350"/>
          <p14:tracePt t="15657" x="9258300" y="1543050"/>
          <p14:tracePt t="15673" x="9269413" y="1543050"/>
          <p14:tracePt t="15680" x="9294813" y="1543050"/>
          <p14:tracePt t="15696" x="9318625" y="1555750"/>
          <p14:tracePt t="15712" x="9329738" y="1555750"/>
          <p14:tracePt t="15719" x="9355138" y="1555750"/>
          <p14:tracePt t="18271" x="9329738" y="1555750"/>
          <p14:tracePt t="18279" x="9197975" y="1555750"/>
          <p14:tracePt t="18287" x="9064625" y="1579563"/>
          <p14:tracePt t="18296" x="8812213" y="1590675"/>
          <p14:tracePt t="18303" x="8413750" y="1579563"/>
          <p14:tracePt t="18311" x="7956550" y="1651000"/>
          <p14:tracePt t="18319" x="7172325" y="1651000"/>
          <p14:tracePt t="18327" x="6484938" y="1639888"/>
          <p14:tracePt t="18335" x="5532438" y="1663700"/>
          <p14:tracePt t="18342" x="4641850" y="1663700"/>
          <p14:tracePt t="18349" x="3797300" y="1700213"/>
          <p14:tracePt t="18358" x="3086100" y="1831975"/>
          <p14:tracePt t="18365" x="2301875" y="1831975"/>
          <p14:tracePt t="18374" x="1771650" y="1831975"/>
          <p14:tracePt t="18382" x="1458913" y="1831975"/>
          <p14:tracePt t="18390" x="1374775" y="1844675"/>
          <p14:tracePt t="18398" x="1144588" y="1844675"/>
          <p14:tracePt t="18407" x="928688" y="1868488"/>
          <p14:tracePt t="18414" x="723900" y="1820863"/>
          <p14:tracePt t="18422" x="638175" y="1784350"/>
          <p14:tracePt t="18430" x="493713" y="1747838"/>
          <p14:tracePt t="18438" x="385763" y="1724025"/>
          <p14:tracePt t="18455" x="312738" y="1724025"/>
          <p14:tracePt t="18462" x="192088" y="1687513"/>
          <p14:tracePt t="18471" x="107950" y="1651000"/>
          <p14:tracePt t="18783" x="265113" y="1868488"/>
          <p14:tracePt t="18793" x="469900" y="1905000"/>
          <p14:tracePt t="18799" x="603250" y="1905000"/>
          <p14:tracePt t="18808" x="627063" y="1916113"/>
          <p14:tracePt t="18815" x="663575" y="1928813"/>
          <p14:tracePt t="18824" x="687388" y="1928813"/>
          <p14:tracePt t="18879" x="698500" y="1928813"/>
          <p14:tracePt t="18888" x="711200" y="1928813"/>
          <p14:tracePt t="18895" x="735013" y="1916113"/>
          <p14:tracePt t="18911" x="758825" y="1916113"/>
          <p14:tracePt t="19791" x="771525" y="1916113"/>
          <p14:tracePt t="19911" x="808038" y="1916113"/>
          <p14:tracePt t="19928" x="819150" y="1916113"/>
          <p14:tracePt t="19935" x="831850" y="1916113"/>
          <p14:tracePt t="19967" x="855663" y="1916113"/>
          <p14:tracePt t="19975" x="868363" y="1916113"/>
          <p14:tracePt t="19982" x="879475" y="1916113"/>
          <p14:tracePt t="19999" x="892175" y="1916113"/>
          <p14:tracePt t="20007" x="915988" y="1916113"/>
          <p14:tracePt t="20024" x="928688" y="1916113"/>
          <p14:tracePt t="20087" x="976313" y="1916113"/>
          <p14:tracePt t="20119" x="989013" y="1916113"/>
          <p14:tracePt t="20127" x="1023938" y="1916113"/>
          <p14:tracePt t="20135" x="1060450" y="1916113"/>
          <p14:tracePt t="20159" x="1073150" y="1916113"/>
          <p14:tracePt t="20167" x="1109663" y="1928813"/>
          <p14:tracePt t="20174" x="1133475" y="1928813"/>
          <p14:tracePt t="20183" x="1169988" y="1941513"/>
          <p14:tracePt t="20200" x="1193800" y="1941513"/>
          <p14:tracePt t="20208" x="1254125" y="1952625"/>
          <p14:tracePt t="20215" x="1277938" y="1976438"/>
          <p14:tracePt t="20224" x="1338263" y="1989138"/>
          <p14:tracePt t="20231" x="1409700" y="1989138"/>
          <p14:tracePt t="20247" x="1458913" y="1989138"/>
          <p14:tracePt t="20257" x="1482725" y="1989138"/>
          <p14:tracePt t="20263" x="1555750" y="1989138"/>
          <p14:tracePt t="20273" x="1603375" y="1989138"/>
          <p14:tracePt t="20279" x="1639888" y="1989138"/>
          <p14:tracePt t="20287" x="1663700" y="1989138"/>
          <p14:tracePt t="20295" x="1676400" y="1976438"/>
          <p14:tracePt t="20303" x="1687513" y="1976438"/>
          <p14:tracePt t="20311" x="1724025" y="1965325"/>
          <p14:tracePt t="20319" x="1735138" y="1965325"/>
          <p14:tracePt t="20335" x="1747838" y="1965325"/>
          <p14:tracePt t="20352" x="1784350" y="1965325"/>
          <p14:tracePt t="20367" x="1808163" y="1965325"/>
          <p14:tracePt t="20385" x="1868488" y="1965325"/>
          <p14:tracePt t="20415" x="1881188" y="1965325"/>
          <p14:tracePt t="20423" x="1905000" y="1965325"/>
          <p14:tracePt t="20511" x="1916113" y="1965325"/>
          <p14:tracePt t="20751" x="1941513" y="1965325"/>
          <p14:tracePt t="20759" x="1952625" y="1965325"/>
          <p14:tracePt t="20783" x="2012950" y="1952625"/>
          <p14:tracePt t="20791" x="2085975" y="1916113"/>
          <p14:tracePt t="20800" x="2120900" y="1916113"/>
          <p14:tracePt t="20807" x="2181225" y="1905000"/>
          <p14:tracePt t="20816" x="2193925" y="1905000"/>
          <p14:tracePt t="20824" x="2278063" y="1881188"/>
          <p14:tracePt t="20841" x="2338388" y="1881188"/>
          <p14:tracePt t="20846" x="2362200" y="1881188"/>
          <p14:tracePt t="20857" x="2422525" y="1881188"/>
          <p14:tracePt t="20863" x="2435225" y="1881188"/>
          <p14:tracePt t="20873" x="2471738" y="1881188"/>
          <p14:tracePt t="20879" x="2482850" y="1881188"/>
          <p14:tracePt t="20887" x="2495550" y="1881188"/>
          <p14:tracePt t="20895" x="2592388" y="1881188"/>
          <p14:tracePt t="20909" x="2616200" y="1881188"/>
          <p14:tracePt t="20912" x="2627313" y="1881188"/>
          <p14:tracePt t="20919" x="2663825" y="1881188"/>
          <p14:tracePt t="20927" x="2724150" y="1881188"/>
          <p14:tracePt t="20935" x="2747963" y="1881188"/>
          <p14:tracePt t="20943" x="2784475" y="1881188"/>
          <p14:tracePt t="20951" x="2808288" y="1881188"/>
          <p14:tracePt t="20959" x="2857500" y="1881188"/>
          <p14:tracePt t="20967" x="2881313" y="1881188"/>
          <p14:tracePt t="20974" x="2892425" y="1881188"/>
          <p14:tracePt t="20983" x="2952750" y="1881188"/>
          <p14:tracePt t="20991" x="2978150" y="1881188"/>
          <p14:tracePt t="21000" x="3001963" y="1881188"/>
          <p14:tracePt t="21008" x="3049588" y="1881188"/>
          <p14:tracePt t="21015" x="3062288" y="1881188"/>
          <p14:tracePt t="21024" x="3086100" y="1881188"/>
          <p14:tracePt t="21033" x="3122613" y="1881188"/>
          <p14:tracePt t="21041" x="3133725" y="1881188"/>
          <p14:tracePt t="21047" x="3170238" y="1881188"/>
          <p14:tracePt t="21058" x="3182938" y="1881188"/>
          <p14:tracePt t="21063" x="3206750" y="1881188"/>
          <p14:tracePt t="21073" x="3290888" y="1928813"/>
          <p14:tracePt t="21079" x="3327400" y="1928813"/>
          <p14:tracePt t="21087" x="3387725" y="1941513"/>
          <p14:tracePt t="21095" x="3435350" y="1941513"/>
          <p14:tracePt t="21103" x="3495675" y="1941513"/>
          <p14:tracePt t="21112" x="3532188" y="1952625"/>
          <p14:tracePt t="21127" x="3592513" y="1989138"/>
          <p14:tracePt t="21135" x="3652838" y="1989138"/>
          <p14:tracePt t="21143" x="3676650" y="1989138"/>
          <p14:tracePt t="21151" x="3700463" y="1989138"/>
          <p14:tracePt t="21159" x="3713163" y="1989138"/>
          <p14:tracePt t="21167" x="3749675" y="2001838"/>
          <p14:tracePt t="21183" x="3760788" y="2001838"/>
          <p14:tracePt t="21190" x="3773488" y="2001838"/>
          <p14:tracePt t="21237" x="3797300" y="2001838"/>
          <p14:tracePt t="21279" x="3810000" y="2001838"/>
          <p14:tracePt t="21288" x="3821113" y="2001838"/>
          <p14:tracePt t="21311" x="3833813" y="2001838"/>
          <p14:tracePt t="22151" x="3857625" y="2001838"/>
          <p14:tracePt t="22183" x="3870325" y="2001838"/>
          <p14:tracePt t="22191" x="3881438" y="2001838"/>
          <p14:tracePt t="22215" x="3905250" y="2001838"/>
          <p14:tracePt t="22439" x="3917950" y="2001838"/>
          <p14:tracePt t="22447" x="3965575" y="2001838"/>
          <p14:tracePt t="22455" x="3989388" y="2001838"/>
          <p14:tracePt t="22465" x="4049713" y="2001838"/>
          <p14:tracePt t="22474" x="4075113" y="2001838"/>
          <p14:tracePt t="22489" x="4122738" y="2001838"/>
          <p14:tracePt t="22495" x="4146550" y="2001838"/>
          <p14:tracePt t="22503" x="4183063" y="2001838"/>
          <p14:tracePt t="22511" x="4195763" y="2001838"/>
          <p14:tracePt t="22528" x="4206875" y="2001838"/>
          <p14:tracePt t="22535" x="4243388" y="2001838"/>
          <p14:tracePt t="22543" x="4267200" y="2001838"/>
          <p14:tracePt t="22551" x="4303713" y="2001838"/>
          <p14:tracePt t="22559" x="4364038" y="2001838"/>
          <p14:tracePt t="22566" x="4387850" y="2001838"/>
          <p14:tracePt t="22574" x="4435475" y="2001838"/>
          <p14:tracePt t="22582" x="4448175" y="2001838"/>
          <p14:tracePt t="22606" x="4460875" y="2001838"/>
          <p14:tracePt t="22614" x="4495800" y="2001838"/>
          <p14:tracePt t="22622" x="4508500" y="2001838"/>
          <p14:tracePt t="22630" x="4521200" y="2001838"/>
          <p14:tracePt t="22639" x="4545013" y="2001838"/>
          <p14:tracePt t="22646" x="4592638" y="2001838"/>
          <p14:tracePt t="22656" x="4629150" y="2001838"/>
          <p14:tracePt t="22663" x="4641850" y="2001838"/>
          <p14:tracePt t="22672" x="4676775" y="2001838"/>
          <p14:tracePt t="22678" x="4713288" y="2001838"/>
          <p14:tracePt t="22686" x="4760913" y="2001838"/>
          <p14:tracePt t="22694" x="4786313" y="2001838"/>
          <p14:tracePt t="22702" x="4846638" y="2001838"/>
          <p14:tracePt t="22710" x="4881563" y="2012950"/>
          <p14:tracePt t="22718" x="4906963" y="2012950"/>
          <p14:tracePt t="22726" x="4954588" y="2012950"/>
          <p14:tracePt t="22734" x="4967288" y="2012950"/>
          <p14:tracePt t="22750" x="5014913" y="2012950"/>
          <p14:tracePt t="22823" x="5027613" y="2012950"/>
          <p14:tracePt t="22831" x="5062538" y="2012950"/>
          <p14:tracePt t="22855" x="5075238" y="2012950"/>
          <p14:tracePt t="22887" x="5086350" y="2012950"/>
          <p14:tracePt t="22895" x="5099050" y="2012950"/>
          <p14:tracePt t="22919" x="5135563" y="2012950"/>
          <p14:tracePt t="22935" x="5195888" y="2012950"/>
          <p14:tracePt t="22951" x="5267325" y="2012950"/>
          <p14:tracePt t="22959" x="5280025" y="2012950"/>
          <p14:tracePt t="22967" x="5303838" y="2012950"/>
          <p14:tracePt t="22991" x="5364163" y="2012950"/>
          <p14:tracePt t="23007" x="5400675" y="2012950"/>
          <p14:tracePt t="23039" x="5411788" y="2012950"/>
          <p14:tracePt t="23047" x="5424488" y="2012950"/>
          <p14:tracePt t="23063" x="5437188" y="2012950"/>
          <p14:tracePt t="23111" x="5448300" y="2012950"/>
          <p14:tracePt t="23119" x="5461000" y="2012950"/>
          <p14:tracePt t="23128" x="5484813" y="2001838"/>
          <p14:tracePt t="23143" x="5497513" y="2001838"/>
          <p14:tracePt t="23159" x="5508625" y="1989138"/>
          <p14:tracePt t="23167" x="5521325" y="1989138"/>
          <p14:tracePt t="23175" x="5532438" y="1976438"/>
          <p14:tracePt t="23199" x="5545138" y="1976438"/>
          <p14:tracePt t="23215" x="5557838" y="1976438"/>
          <p14:tracePt t="23224" x="5568950" y="1976438"/>
          <p14:tracePt t="23231" x="5581650" y="1965325"/>
          <p14:tracePt t="23241" x="5592763" y="1965325"/>
          <p14:tracePt t="23247" x="5605463" y="1965325"/>
          <p14:tracePt t="23257" x="5618163" y="1965325"/>
          <p14:tracePt t="23273" x="5641975" y="1952625"/>
          <p14:tracePt t="23295" x="5653088" y="1952625"/>
          <p14:tracePt t="23311" x="5665788" y="1952625"/>
          <p14:tracePt t="23335" x="5678488" y="1941513"/>
          <p14:tracePt t="23368" x="5689600" y="1941513"/>
          <p14:tracePt t="23376" x="5702300" y="1941513"/>
          <p14:tracePt t="23400" x="5713413" y="1928813"/>
          <p14:tracePt t="23495" x="5738813" y="1928813"/>
          <p14:tracePt t="23519" x="5749925" y="1916113"/>
          <p14:tracePt t="23535" x="5762625" y="1916113"/>
          <p14:tracePt t="23543" x="5773738" y="1916113"/>
          <p14:tracePt t="23559" x="5810250" y="1905000"/>
          <p14:tracePt t="23575" x="5822950" y="1892300"/>
          <p14:tracePt t="23583" x="5834063" y="1881188"/>
          <p14:tracePt t="23615" x="5846763" y="1868488"/>
          <p14:tracePt t="24399" x="5870575" y="1868488"/>
          <p14:tracePt t="24409" x="5894388" y="1868488"/>
          <p14:tracePt t="24415" x="5954713" y="1857375"/>
          <p14:tracePt t="24423" x="5967413" y="1857375"/>
          <p14:tracePt t="24430" x="5991225" y="1857375"/>
          <p14:tracePt t="24438" x="6015038" y="1831975"/>
          <p14:tracePt t="24457" x="6075363" y="1831975"/>
          <p14:tracePt t="24463" x="6099175" y="1831975"/>
          <p14:tracePt t="24475" x="6135688" y="1831975"/>
          <p14:tracePt t="24495" x="6159500" y="1831975"/>
          <p14:tracePt t="24503" x="6219825" y="1831975"/>
          <p14:tracePt t="24511" x="6243638" y="1831975"/>
          <p14:tracePt t="24535" x="6256338" y="1820863"/>
          <p14:tracePt t="24551" x="6280150" y="1820863"/>
          <p14:tracePt t="24559" x="6316663" y="1820863"/>
          <p14:tracePt t="24567" x="6353175" y="1808163"/>
          <p14:tracePt t="24582" x="6400800" y="1808163"/>
          <p14:tracePt t="24598" x="6413500" y="1808163"/>
          <p14:tracePt t="24608" x="6450013" y="1808163"/>
          <p14:tracePt t="24639" x="6497638" y="1808163"/>
          <p14:tracePt t="24647" x="6521450" y="1808163"/>
          <p14:tracePt t="24671" x="6545263" y="1808163"/>
          <p14:tracePt t="24679" x="6605588" y="1808163"/>
          <p14:tracePt t="24688" x="6618288" y="1808163"/>
          <p14:tracePt t="24694" x="6665913" y="1808163"/>
          <p14:tracePt t="24710" x="6678613" y="1808163"/>
          <p14:tracePt t="24717" x="6726238" y="1808163"/>
          <p14:tracePt t="24726" x="6738938" y="1808163"/>
          <p14:tracePt t="24742" x="6775450" y="1808163"/>
          <p14:tracePt t="24759" x="6786563" y="1808163"/>
          <p14:tracePt t="24767" x="6799263" y="1808163"/>
          <p14:tracePt t="24775" x="6823075" y="1808163"/>
          <p14:tracePt t="24792" x="6859588" y="1808163"/>
          <p14:tracePt t="24799" x="6907213" y="1808163"/>
          <p14:tracePt t="24808" x="6931025" y="1808163"/>
          <p14:tracePt t="24815" x="6980238" y="1808163"/>
          <p14:tracePt t="24824" x="7027863" y="1808163"/>
          <p14:tracePt t="24831" x="7051675" y="1808163"/>
          <p14:tracePt t="24840" x="7088188" y="1808163"/>
          <p14:tracePt t="24847" x="7112000" y="1808163"/>
          <p14:tracePt t="24863" x="7161213" y="1808163"/>
          <p14:tracePt t="24879" x="7185025" y="1808163"/>
          <p14:tracePt t="24959" x="7196138" y="1808163"/>
          <p14:tracePt t="24967" x="7221538" y="1808163"/>
          <p14:tracePt t="24974" x="7232650" y="1808163"/>
          <p14:tracePt t="25007" x="7245350" y="1808163"/>
          <p14:tracePt t="25111" x="7269163" y="1808163"/>
          <p14:tracePt t="25279" x="7292975" y="1808163"/>
          <p14:tracePt t="25287" x="7305675" y="1808163"/>
          <p14:tracePt t="25296" x="7329488" y="1808163"/>
          <p14:tracePt t="25303" x="7353300" y="1808163"/>
          <p14:tracePt t="25311" x="7366000" y="1808163"/>
          <p14:tracePt t="25319" x="7389813" y="1808163"/>
          <p14:tracePt t="25327" x="7413625" y="1808163"/>
          <p14:tracePt t="25334" x="7426325" y="1808163"/>
          <p14:tracePt t="25351" x="7461250" y="1808163"/>
          <p14:tracePt t="25358" x="7473950" y="1808163"/>
          <p14:tracePt t="25367" x="7510463" y="1808163"/>
          <p14:tracePt t="25375" x="7534275" y="1808163"/>
          <p14:tracePt t="25383" x="7581900" y="1808163"/>
          <p14:tracePt t="25399" x="7642225" y="1808163"/>
          <p14:tracePt t="25409" x="7654925" y="1808163"/>
          <p14:tracePt t="25425" x="7702550" y="1808163"/>
          <p14:tracePt t="25431" x="7726363" y="1808163"/>
          <p14:tracePt t="25440" x="7739063" y="1808163"/>
          <p14:tracePt t="25462" x="7762875" y="1808163"/>
          <p14:tracePt t="25486" x="7775575" y="1808163"/>
          <p14:tracePt t="25501" x="7786688" y="1808163"/>
          <p14:tracePt t="25526" x="7812088" y="1808163"/>
          <p14:tracePt t="25534" x="7823200" y="1808163"/>
          <p14:tracePt t="25542" x="7847013" y="1808163"/>
          <p14:tracePt t="25558" x="7872413" y="1808163"/>
          <p14:tracePt t="25574" x="7883525" y="1808163"/>
          <p14:tracePt t="25589" x="7896225" y="1808163"/>
          <p14:tracePt t="25631" x="7907338" y="1808163"/>
          <p14:tracePt t="26317" x="7920038" y="1820863"/>
          <p14:tracePt t="26629" x="7956550" y="1820863"/>
          <p14:tracePt t="26637" x="7967663" y="1820863"/>
          <p14:tracePt t="26645" x="8004175" y="1820863"/>
          <p14:tracePt t="26653" x="8027988" y="1820863"/>
          <p14:tracePt t="26661" x="8101013" y="1820863"/>
          <p14:tracePt t="26671" x="8148638" y="1820863"/>
          <p14:tracePt t="26677" x="8172450" y="1820863"/>
          <p14:tracePt t="26685" x="8245475" y="1820863"/>
          <p14:tracePt t="26693" x="8293100" y="1820863"/>
          <p14:tracePt t="26701" x="8342313" y="1820863"/>
          <p14:tracePt t="26709" x="8389938" y="1820863"/>
          <p14:tracePt t="26717" x="8462963" y="1820863"/>
          <p14:tracePt t="26725" x="8523288" y="1820863"/>
          <p14:tracePt t="26733" x="8534400" y="1820863"/>
          <p14:tracePt t="26741" x="8607425" y="1820863"/>
          <p14:tracePt t="26749" x="8643938" y="1820863"/>
          <p14:tracePt t="26757" x="8715375" y="1820863"/>
          <p14:tracePt t="26765" x="8739188" y="1831975"/>
          <p14:tracePt t="26773" x="8788400" y="1831975"/>
          <p14:tracePt t="26781" x="8799513" y="1831975"/>
          <p14:tracePt t="26789" x="8872538" y="1857375"/>
          <p14:tracePt t="26797" x="8980488" y="1892300"/>
          <p14:tracePt t="26805" x="9064625" y="1905000"/>
          <p14:tracePt t="26813" x="9090025" y="1905000"/>
          <p14:tracePt t="26821" x="9124950" y="1905000"/>
          <p14:tracePt t="26829" x="9185275" y="1916113"/>
          <p14:tracePt t="26837" x="9234488" y="1916113"/>
          <p14:tracePt t="26845" x="9234488" y="1928813"/>
          <p14:tracePt t="26854" x="9245600" y="1928813"/>
          <p14:tracePt t="26877" x="9258300" y="1928813"/>
          <p14:tracePt t="26885" x="9282113" y="1928813"/>
          <p14:tracePt t="26893" x="9294813" y="1928813"/>
          <p14:tracePt t="26901" x="9305925" y="1928813"/>
          <p14:tracePt t="26920" x="9342438" y="1928813"/>
          <p14:tracePt t="26925" x="9390063" y="1928813"/>
          <p14:tracePt t="26933" x="9439275" y="1928813"/>
          <p14:tracePt t="26941" x="9450388" y="1928813"/>
          <p14:tracePt t="26950" x="9510713" y="1928813"/>
          <p14:tracePt t="26958" x="9559925" y="1928813"/>
          <p14:tracePt t="26966" x="9583738" y="1928813"/>
          <p14:tracePt t="26974" x="9631363" y="1928813"/>
          <p14:tracePt t="26982" x="9644063" y="1928813"/>
          <p14:tracePt t="26990" x="9655175" y="1928813"/>
          <p14:tracePt t="27005" x="9691688" y="1928813"/>
          <p14:tracePt t="27030" x="9715500" y="1928813"/>
          <p14:tracePt t="27039" x="9752013" y="1928813"/>
          <p14:tracePt t="27046" x="9775825" y="1928813"/>
          <p14:tracePt t="27055" x="9825038" y="1928813"/>
          <p14:tracePt t="27062" x="9848850" y="1928813"/>
          <p14:tracePt t="27072" x="9896475" y="1928813"/>
          <p14:tracePt t="27078" x="9909175" y="1928813"/>
          <p14:tracePt t="27086" x="9969500" y="1928813"/>
          <p14:tracePt t="27102" x="10017125" y="1928813"/>
          <p14:tracePt t="27118" x="10040938" y="1928813"/>
          <p14:tracePt t="27126" x="10066338" y="1928813"/>
          <p14:tracePt t="27150" x="10077450" y="1928813"/>
          <p14:tracePt t="27166" x="10101263" y="1928813"/>
          <p14:tracePt t="27182" x="10137775" y="1928813"/>
          <p14:tracePt t="27399" x="9896475" y="1965325"/>
          <p14:tracePt t="27407" x="9620250" y="1989138"/>
          <p14:tracePt t="27416" x="9282113" y="2062163"/>
          <p14:tracePt t="27424" x="8631238" y="2122488"/>
          <p14:tracePt t="27431" x="7835900" y="2193925"/>
          <p14:tracePt t="27441" x="6726238" y="2266950"/>
          <p14:tracePt t="27446" x="6135688" y="2254250"/>
          <p14:tracePt t="27456" x="5545138" y="2266950"/>
          <p14:tracePt t="27462" x="5051425" y="2327275"/>
          <p14:tracePt t="27473" x="4387850" y="2459038"/>
          <p14:tracePt t="27479" x="3700463" y="2495550"/>
          <p14:tracePt t="27487" x="3073400" y="2628900"/>
          <p14:tracePt t="27495" x="3001963" y="2724150"/>
          <p14:tracePt t="27503" x="2868613" y="2797175"/>
          <p14:tracePt t="27512" x="2362200" y="2797175"/>
          <p14:tracePt t="27518" x="1820863" y="2747963"/>
          <p14:tracePt t="27527" x="1314450" y="2797175"/>
          <p14:tracePt t="27534" x="1000125" y="2797175"/>
          <p14:tracePt t="27543" x="868363" y="2797175"/>
          <p14:tracePt t="27550" x="711200" y="2797175"/>
          <p14:tracePt t="27558" x="663575" y="2797175"/>
          <p14:tracePt t="27566" x="554038" y="2797175"/>
          <p14:tracePt t="27575" x="506413" y="2797175"/>
          <p14:tracePt t="27582" x="493713" y="2797175"/>
          <p14:tracePt t="27591" x="469900" y="2784475"/>
          <p14:tracePt t="27631" x="458788" y="2784475"/>
          <p14:tracePt t="27640" x="446088" y="2773363"/>
          <p14:tracePt t="27679" x="433388" y="2773363"/>
          <p14:tracePt t="27799" x="422275" y="2760663"/>
          <p14:tracePt t="27808" x="422275" y="2747963"/>
          <p14:tracePt t="27815" x="422275" y="2724150"/>
          <p14:tracePt t="27826" x="458788" y="2700338"/>
          <p14:tracePt t="27831" x="493713" y="2652713"/>
          <p14:tracePt t="27841" x="542925" y="2628900"/>
          <p14:tracePt t="27847" x="627063" y="2592388"/>
          <p14:tracePt t="27858" x="638175" y="2555875"/>
          <p14:tracePt t="27863" x="698500" y="2482850"/>
          <p14:tracePt t="27873" x="771525" y="2422525"/>
          <p14:tracePt t="27878" x="855663" y="2387600"/>
          <p14:tracePt t="27886" x="904875" y="2338388"/>
          <p14:tracePt t="27894" x="989013" y="2327275"/>
          <p14:tracePt t="27902" x="1036638" y="2290763"/>
          <p14:tracePt t="27922" x="1084263" y="2278063"/>
          <p14:tracePt t="28375" x="1096963" y="2278063"/>
          <p14:tracePt t="28383" x="1133475" y="2278063"/>
          <p14:tracePt t="28391" x="1169988" y="2278063"/>
          <p14:tracePt t="28399" x="1217613" y="2278063"/>
          <p14:tracePt t="28415" x="1241425" y="2278063"/>
          <p14:tracePt t="28423" x="1398588" y="2278063"/>
          <p14:tracePt t="28429" x="1458913" y="2266950"/>
          <p14:tracePt t="28438" x="1543050" y="2266950"/>
          <p14:tracePt t="28445" x="1639888" y="2266950"/>
          <p14:tracePt t="28455" x="1724025" y="2266950"/>
          <p14:tracePt t="28461" x="1784350" y="2266950"/>
          <p14:tracePt t="28471" x="1795463" y="2266950"/>
          <p14:tracePt t="28477" x="1844675" y="2266950"/>
          <p14:tracePt t="28485" x="1855788" y="2266950"/>
          <p14:tracePt t="28493" x="1881188" y="2266950"/>
          <p14:tracePt t="28501" x="1892300" y="2266950"/>
          <p14:tracePt t="28517" x="1916113" y="2266950"/>
          <p14:tracePt t="28533" x="1928813" y="2266950"/>
          <p14:tracePt t="28542" x="1952625" y="2278063"/>
          <p14:tracePt t="28549" x="1976438" y="2278063"/>
          <p14:tracePt t="28575" x="2001838" y="2278063"/>
          <p14:tracePt t="28655" x="2012950" y="2278063"/>
          <p14:tracePt t="28695" x="2060575" y="2278063"/>
          <p14:tracePt t="29335" x="2097088" y="2278063"/>
          <p14:tracePt t="29344" x="2120900" y="2290763"/>
          <p14:tracePt t="29351" x="2170113" y="2290763"/>
          <p14:tracePt t="29361" x="2193925" y="2290763"/>
          <p14:tracePt t="29367" x="2230438" y="2290763"/>
          <p14:tracePt t="29375" x="2254250" y="2290763"/>
          <p14:tracePt t="29390" x="2278063" y="2290763"/>
          <p14:tracePt t="29399" x="2362200" y="2290763"/>
          <p14:tracePt t="29407" x="2422525" y="2290763"/>
          <p14:tracePt t="29415" x="2459038" y="2290763"/>
          <p14:tracePt t="29424" x="2495550" y="2290763"/>
          <p14:tracePt t="29431" x="2555875" y="2290763"/>
          <p14:tracePt t="29441" x="2616200" y="2290763"/>
          <p14:tracePt t="29447" x="2627313" y="2290763"/>
          <p14:tracePt t="29457" x="2676525" y="2290763"/>
          <p14:tracePt t="29463" x="2687638" y="2290763"/>
          <p14:tracePt t="29474" x="2700338" y="2290763"/>
          <p14:tracePt t="29479" x="2736850" y="2290763"/>
          <p14:tracePt t="29488" x="2747963" y="2290763"/>
          <p14:tracePt t="29495" x="2773363" y="2290763"/>
          <p14:tracePt t="29503" x="2797175" y="2290763"/>
          <p14:tracePt t="29511" x="2820988" y="2290763"/>
          <p14:tracePt t="29519" x="2857500" y="2290763"/>
          <p14:tracePt t="29528" x="2881313" y="2290763"/>
          <p14:tracePt t="29535" x="2928938" y="2290763"/>
          <p14:tracePt t="29543" x="2941638" y="2278063"/>
          <p14:tracePt t="29561" x="2965450" y="2278063"/>
          <p14:tracePt t="29567" x="2978150" y="2266950"/>
          <p14:tracePt t="29582" x="3001963" y="2266950"/>
          <p14:tracePt t="29590" x="3025775" y="2254250"/>
          <p14:tracePt t="29598" x="3049588" y="2254250"/>
          <p14:tracePt t="29605" x="3073400" y="2254250"/>
          <p14:tracePt t="29614" x="3109913" y="2254250"/>
          <p14:tracePt t="29622" x="3133725" y="2254250"/>
          <p14:tracePt t="29630" x="3182938" y="2254250"/>
          <p14:tracePt t="29638" x="3254375" y="2254250"/>
          <p14:tracePt t="29646" x="3338513" y="2254250"/>
          <p14:tracePt t="29655" x="3411538" y="2254250"/>
          <p14:tracePt t="29662" x="3459163" y="2254250"/>
          <p14:tracePt t="29671" x="3532188" y="2254250"/>
          <p14:tracePt t="29678" x="3568700" y="2254250"/>
          <p14:tracePt t="29686" x="3603625" y="2254250"/>
          <p14:tracePt t="29694" x="3640138" y="2254250"/>
          <p14:tracePt t="29702" x="3663950" y="2254250"/>
          <p14:tracePt t="29710" x="3689350" y="2254250"/>
          <p14:tracePt t="29718" x="3713163" y="2254250"/>
          <p14:tracePt t="29726" x="3724275" y="2254250"/>
          <p14:tracePt t="29734" x="3760788" y="2254250"/>
          <p14:tracePt t="29742" x="3773488" y="2254250"/>
          <p14:tracePt t="29750" x="3810000" y="2254250"/>
          <p14:tracePt t="29758" x="3821113" y="2254250"/>
          <p14:tracePt t="29766" x="3833813" y="2254250"/>
          <p14:tracePt t="29823" x="3844925" y="2254250"/>
          <p14:tracePt t="30607" x="3833813" y="2254250"/>
          <p14:tracePt t="30615" x="3821113" y="2254250"/>
          <p14:tracePt t="30623" x="3797300" y="2303463"/>
          <p14:tracePt t="30639" x="3773488" y="2303463"/>
          <p14:tracePt t="30654" x="3760788" y="2303463"/>
          <p14:tracePt t="30911" x="3749675" y="2303463"/>
          <p14:tracePt t="30927" x="3760788" y="2303463"/>
          <p14:tracePt t="30935" x="3810000" y="2303463"/>
          <p14:tracePt t="30943" x="3881438" y="2303463"/>
          <p14:tracePt t="30951" x="3929063" y="2303463"/>
          <p14:tracePt t="30958" x="4002088" y="2303463"/>
          <p14:tracePt t="30968" x="4086225" y="2303463"/>
          <p14:tracePt t="30974" x="4122738" y="2303463"/>
          <p14:tracePt t="30984" x="4170363" y="2303463"/>
          <p14:tracePt t="30990" x="4351338" y="2314575"/>
          <p14:tracePt t="30999" x="4508500" y="2338388"/>
          <p14:tracePt t="31008" x="4521200" y="2338388"/>
          <p14:tracePt t="31015" x="4676775" y="2387600"/>
          <p14:tracePt t="31024" x="4737100" y="2362200"/>
          <p14:tracePt t="31031" x="4978400" y="2422525"/>
          <p14:tracePt t="31038" x="5135563" y="2422525"/>
          <p14:tracePt t="31046" x="5172075" y="2422525"/>
          <p14:tracePt t="31055" x="5292725" y="2435225"/>
          <p14:tracePt t="31062" x="5424488" y="2435225"/>
          <p14:tracePt t="31072" x="5497513" y="2435225"/>
          <p14:tracePt t="31078" x="5581650" y="2435225"/>
          <p14:tracePt t="31086" x="5618163" y="2435225"/>
          <p14:tracePt t="31094" x="5641975" y="2435225"/>
          <p14:tracePt t="31102" x="5702300" y="2435225"/>
          <p14:tracePt t="31110" x="5762625" y="2435225"/>
          <p14:tracePt t="31118" x="5773738" y="2435225"/>
          <p14:tracePt t="31134" x="5797550" y="2435225"/>
          <p14:tracePt t="31142" x="5857875" y="2435225"/>
          <p14:tracePt t="31150" x="5918200" y="2398713"/>
          <p14:tracePt t="31158" x="5943600" y="2398713"/>
          <p14:tracePt t="31166" x="5967413" y="2387600"/>
          <p14:tracePt t="31174" x="5978525" y="2374900"/>
          <p14:tracePt t="31198" x="5991225" y="2374900"/>
          <p14:tracePt t="31230" x="6003925" y="2362200"/>
          <p14:tracePt t="31287" x="6003925" y="2351088"/>
          <p14:tracePt t="31295" x="6064250" y="2351088"/>
          <p14:tracePt t="31303" x="6064250" y="2362200"/>
          <p14:tracePt t="31312" x="6124575" y="2374900"/>
          <p14:tracePt t="31319" x="6135688" y="2387600"/>
          <p14:tracePt t="31351" x="6148388" y="2387600"/>
          <p14:tracePt t="31360" x="6159500" y="2387600"/>
          <p14:tracePt t="31375" x="6172200" y="2387600"/>
          <p14:tracePt t="31384" x="6183313" y="2387600"/>
          <p14:tracePt t="31399" x="6208713" y="2387600"/>
          <p14:tracePt t="31461" x="6232525" y="2387600"/>
          <p14:tracePt t="31486" x="6243638" y="2387600"/>
          <p14:tracePt t="31543" x="6256338" y="2387600"/>
          <p14:tracePt t="31631" x="6292850" y="2398713"/>
          <p14:tracePt t="31639" x="6303963" y="2398713"/>
          <p14:tracePt t="31647" x="6329363" y="2398713"/>
          <p14:tracePt t="31658" x="6389688" y="2398713"/>
          <p14:tracePt t="31688" x="6413500" y="2387600"/>
          <p14:tracePt t="31703" x="6424613" y="2387600"/>
          <p14:tracePt t="31711" x="6437313" y="2387600"/>
          <p14:tracePt t="31719" x="6450013" y="2387600"/>
          <p14:tracePt t="31735" x="6461125" y="2387600"/>
          <p14:tracePt t="31751" x="6473825" y="2387600"/>
          <p14:tracePt t="31759" x="6497638" y="2387600"/>
          <p14:tracePt t="31767" x="6510338" y="2387600"/>
          <p14:tracePt t="31774" x="6534150" y="2387600"/>
          <p14:tracePt t="31799" x="6545263" y="2387600"/>
          <p14:tracePt t="31815" x="6557963" y="2387600"/>
          <p14:tracePt t="31824" x="6581775" y="2387600"/>
          <p14:tracePt t="31831" x="6594475" y="2387600"/>
          <p14:tracePt t="31840" x="6605588" y="2387600"/>
          <p14:tracePt t="31847" x="6629400" y="2387600"/>
          <p14:tracePt t="31863" x="6654800" y="2387600"/>
          <p14:tracePt t="31887" x="6702425" y="2387600"/>
          <p14:tracePt t="32047" x="6715125" y="2387600"/>
          <p14:tracePt t="32071" x="6750050" y="2374900"/>
          <p14:tracePt t="32088" x="6786563" y="2374900"/>
          <p14:tracePt t="32096" x="6846888" y="2374900"/>
          <p14:tracePt t="32103" x="6883400" y="2374900"/>
          <p14:tracePt t="32112" x="6896100" y="2374900"/>
          <p14:tracePt t="32119" x="6954838" y="2374900"/>
          <p14:tracePt t="32127" x="6991350" y="2374900"/>
          <p14:tracePt t="32143" x="7051675" y="2374900"/>
          <p14:tracePt t="32151" x="7064375" y="2374900"/>
          <p14:tracePt t="32160" x="7100888" y="2374900"/>
          <p14:tracePt t="32167" x="7112000" y="2374900"/>
          <p14:tracePt t="32174" x="7124700" y="2374900"/>
          <p14:tracePt t="32183" x="7208838" y="2338388"/>
          <p14:tracePt t="32191" x="7269163" y="2338388"/>
          <p14:tracePt t="32199" x="7292975" y="2338388"/>
          <p14:tracePt t="32207" x="7329488" y="2338388"/>
          <p14:tracePt t="32215" x="7413625" y="2338388"/>
          <p14:tracePt t="32224" x="7461250" y="2338388"/>
          <p14:tracePt t="32231" x="7546975" y="2338388"/>
          <p14:tracePt t="32242" x="7558088" y="2338388"/>
          <p14:tracePt t="32247" x="7581900" y="2338388"/>
          <p14:tracePt t="32288" x="7618413" y="2338388"/>
          <p14:tracePt t="32297" x="7642225" y="2338388"/>
          <p14:tracePt t="32311" x="7666038" y="2338388"/>
          <p14:tracePt t="32318" x="7715250" y="2338388"/>
          <p14:tracePt t="32335" x="7751763" y="2338388"/>
          <p14:tracePt t="32343" x="7786688" y="2338388"/>
          <p14:tracePt t="32350" x="7872413" y="2338388"/>
          <p14:tracePt t="32358" x="7956550" y="2351088"/>
          <p14:tracePt t="32367" x="8040688" y="2387600"/>
          <p14:tracePt t="32374" x="8064500" y="2387600"/>
          <p14:tracePt t="32383" x="8101013" y="2387600"/>
          <p14:tracePt t="32391" x="8185150" y="2387600"/>
          <p14:tracePt t="32399" x="8208963" y="2411413"/>
          <p14:tracePt t="32408" x="8245475" y="2411413"/>
          <p14:tracePt t="32415" x="8305800" y="2411413"/>
          <p14:tracePt t="32423" x="8329613" y="2411413"/>
          <p14:tracePt t="32431" x="8413750" y="2422525"/>
          <p14:tracePt t="32441" x="8450263" y="2422525"/>
          <p14:tracePt t="32447" x="8534400" y="2422525"/>
          <p14:tracePt t="32458" x="8607425" y="2422525"/>
          <p14:tracePt t="32463" x="8715375" y="2422525"/>
          <p14:tracePt t="32474" x="8799513" y="2422525"/>
          <p14:tracePt t="32479" x="8872538" y="2422525"/>
          <p14:tracePt t="32488" x="8956675" y="2422525"/>
          <p14:tracePt t="32495" x="8993188" y="2422525"/>
          <p14:tracePt t="32503" x="9113838" y="2422525"/>
          <p14:tracePt t="32512" x="9137650" y="2422525"/>
          <p14:tracePt t="32519" x="9197975" y="2422525"/>
          <p14:tracePt t="32527" x="9209088" y="2422525"/>
          <p14:tracePt t="32534" x="9269413" y="2422525"/>
          <p14:tracePt t="32543" x="9318625" y="2422525"/>
          <p14:tracePt t="32551" x="9342438" y="2422525"/>
          <p14:tracePt t="32560" x="9366250" y="2422525"/>
          <p14:tracePt t="32567" x="9402763" y="2422525"/>
          <p14:tracePt t="32575" x="9415463" y="2411413"/>
          <p14:tracePt t="32591" x="9439275" y="2411413"/>
          <p14:tracePt t="32599" x="9463088" y="2398713"/>
          <p14:tracePt t="32623" x="9475788" y="2387600"/>
          <p14:tracePt t="32632" x="9486900" y="2387600"/>
          <p14:tracePt t="32687" x="9499600" y="2387600"/>
          <p14:tracePt t="37295" x="9510713" y="2374900"/>
          <p14:tracePt t="42207" x="9475788" y="2411413"/>
          <p14:tracePt t="42215" x="9402763" y="2508250"/>
          <p14:tracePt t="42223" x="9329738" y="2543175"/>
          <p14:tracePt t="42247" x="9234488" y="2579688"/>
          <p14:tracePt t="42256" x="9101138" y="2603500"/>
          <p14:tracePt t="42264" x="8799513" y="2700338"/>
          <p14:tracePt t="42273" x="8631238" y="2797175"/>
          <p14:tracePt t="42279" x="8101013" y="2941638"/>
          <p14:tracePt t="42287" x="7400925" y="3001963"/>
          <p14:tracePt t="42297" x="6896100" y="3098800"/>
          <p14:tracePt t="42303" x="6413500" y="3122613"/>
          <p14:tracePt t="42311" x="6280150" y="3159125"/>
          <p14:tracePt t="42319" x="6038850" y="3159125"/>
          <p14:tracePt t="42327" x="5870575" y="3159125"/>
          <p14:tracePt t="42335" x="5834063" y="3194050"/>
          <p14:tracePt t="42344" x="5762625" y="3194050"/>
          <p14:tracePt t="42351" x="5629275" y="3194050"/>
          <p14:tracePt t="42360" x="5424488" y="3194050"/>
          <p14:tracePt t="42368" x="5243513" y="3182938"/>
          <p14:tracePt t="42374" x="5111750" y="3159125"/>
          <p14:tracePt t="42384" x="4978400" y="3159125"/>
          <p14:tracePt t="42391" x="4954588" y="3122613"/>
          <p14:tracePt t="42399" x="4833938" y="3122613"/>
          <p14:tracePt t="42408" x="4676775" y="3098800"/>
          <p14:tracePt t="42417" x="4495800" y="3074988"/>
          <p14:tracePt t="42424" x="4411663" y="3074988"/>
          <p14:tracePt t="42430" x="4340225" y="3074988"/>
          <p14:tracePt t="42438" x="4291013" y="3062288"/>
          <p14:tracePt t="42446" x="4135438" y="3062288"/>
          <p14:tracePt t="42455" x="4049713" y="3062288"/>
          <p14:tracePt t="42462" x="3929063" y="3062288"/>
          <p14:tracePt t="42471" x="3870325" y="3062288"/>
          <p14:tracePt t="42478" x="3724275" y="3062288"/>
          <p14:tracePt t="42486" x="3543300" y="3074988"/>
          <p14:tracePt t="42494" x="3411538" y="3062288"/>
          <p14:tracePt t="42502" x="3254375" y="3001963"/>
          <p14:tracePt t="42510" x="3206750" y="2989263"/>
          <p14:tracePt t="42518" x="3146425" y="2989263"/>
          <p14:tracePt t="42526" x="3013075" y="2978150"/>
          <p14:tracePt t="42534" x="2881313" y="2978150"/>
          <p14:tracePt t="42542" x="2652713" y="2989263"/>
          <p14:tracePt t="42550" x="2446338" y="2989263"/>
          <p14:tracePt t="42558" x="2362200" y="2989263"/>
          <p14:tracePt t="42565" x="2230438" y="2989263"/>
          <p14:tracePt t="42574" x="2073275" y="2989263"/>
          <p14:tracePt t="42582" x="1916113" y="2928938"/>
          <p14:tracePt t="42590" x="1784350" y="2928938"/>
          <p14:tracePt t="42598" x="1603375" y="2928938"/>
          <p14:tracePt t="42606" x="1446213" y="2928938"/>
          <p14:tracePt t="42615" x="1277938" y="2928938"/>
          <p14:tracePt t="42622" x="1230313" y="2928938"/>
          <p14:tracePt t="42630" x="1084263" y="2941638"/>
          <p14:tracePt t="42638" x="989013" y="2941638"/>
          <p14:tracePt t="42646" x="939800" y="2954338"/>
          <p14:tracePt t="42655" x="844550" y="2928938"/>
          <p14:tracePt t="42662" x="758825" y="2928938"/>
          <p14:tracePt t="42671" x="663575" y="2928938"/>
          <p14:tracePt t="42678" x="577850" y="2928938"/>
          <p14:tracePt t="42686" x="542925" y="2928938"/>
          <p14:tracePt t="42694" x="458788" y="2928938"/>
          <p14:tracePt t="42702" x="433388" y="2928938"/>
          <p14:tracePt t="42710" x="422275" y="2928938"/>
          <p14:tracePt t="42718" x="398463" y="2928938"/>
          <p14:tracePt t="42726" x="373063" y="2928938"/>
          <p14:tracePt t="42750" x="361950" y="2928938"/>
          <p14:tracePt t="42774" x="338138" y="2928938"/>
          <p14:tracePt t="42790" x="325438" y="2928938"/>
          <p14:tracePt t="42798" x="312738" y="2928938"/>
          <p14:tracePt t="42814" x="265113" y="2928938"/>
          <p14:tracePt t="42830" x="204788" y="2928938"/>
          <p14:tracePt t="42879" x="192088" y="2928938"/>
          <p14:tracePt t="43111" x="204788" y="2928938"/>
          <p14:tracePt t="43127" x="241300" y="2928938"/>
          <p14:tracePt t="43143" x="252413" y="2928938"/>
          <p14:tracePt t="43151" x="265113" y="2928938"/>
          <p14:tracePt t="43159" x="288925" y="2941638"/>
          <p14:tracePt t="43480" x="301625" y="2941638"/>
          <p14:tracePt t="43511" x="312738" y="2954338"/>
          <p14:tracePt t="43519" x="312738" y="2978150"/>
          <p14:tracePt t="43575" x="312738" y="2989263"/>
          <p14:tracePt t="43991" x="325438" y="3025775"/>
          <p14:tracePt t="44023" x="325438" y="3038475"/>
          <p14:tracePt t="44047" x="325438" y="3049588"/>
          <p14:tracePt t="44055" x="325438" y="3062288"/>
          <p14:tracePt t="44079" x="325438" y="3086100"/>
          <p14:tracePt t="44095" x="338138" y="3098800"/>
          <p14:tracePt t="44111" x="338138" y="3122613"/>
          <p14:tracePt t="44127" x="338138" y="3159125"/>
          <p14:tracePt t="44135" x="349250" y="3170238"/>
          <p14:tracePt t="44143" x="361950" y="3182938"/>
          <p14:tracePt t="44174" x="373063" y="3206750"/>
          <p14:tracePt t="44182" x="385763" y="3219450"/>
          <p14:tracePt t="44198" x="398463" y="3230563"/>
          <p14:tracePt t="44847" x="409575" y="3230563"/>
          <p14:tracePt t="44857" x="422275" y="3230563"/>
          <p14:tracePt t="44863" x="433388" y="3230563"/>
          <p14:tracePt t="44879" x="458788" y="3230563"/>
          <p14:tracePt t="44895" x="469900" y="3230563"/>
          <p14:tracePt t="44903" x="482600" y="3230563"/>
          <p14:tracePt t="44927" x="603250" y="3230563"/>
          <p14:tracePt t="44935" x="663575" y="3230563"/>
          <p14:tracePt t="44943" x="674688" y="3230563"/>
          <p14:tracePt t="44951" x="735013" y="3230563"/>
          <p14:tracePt t="44959" x="795338" y="3230563"/>
          <p14:tracePt t="44967" x="868363" y="3230563"/>
          <p14:tracePt t="44974" x="915988" y="3219450"/>
          <p14:tracePt t="44983" x="989013" y="3194050"/>
          <p14:tracePt t="44991" x="1120775" y="3194050"/>
          <p14:tracePt t="44999" x="1144588" y="3194050"/>
          <p14:tracePt t="45008" x="1193800" y="3182938"/>
          <p14:tracePt t="45014" x="1314450" y="3146425"/>
          <p14:tracePt t="45022" x="1374775" y="3146425"/>
          <p14:tracePt t="45030" x="1446213" y="3135313"/>
          <p14:tracePt t="45039" x="1555750" y="3135313"/>
          <p14:tracePt t="45046" x="1627188" y="3135313"/>
          <p14:tracePt t="45055" x="1711325" y="3135313"/>
          <p14:tracePt t="45062" x="1795463" y="3135313"/>
          <p14:tracePt t="45072" x="1892300" y="3135313"/>
          <p14:tracePt t="45078" x="1965325" y="3098800"/>
          <p14:tracePt t="45086" x="2036763" y="3098800"/>
          <p14:tracePt t="45094" x="2097088" y="3098800"/>
          <p14:tracePt t="45102" x="2109788" y="3098800"/>
          <p14:tracePt t="45110" x="2146300" y="3098800"/>
          <p14:tracePt t="45118" x="2170113" y="3098800"/>
          <p14:tracePt t="45134" x="2206625" y="3098800"/>
          <p14:tracePt t="45142" x="2217738" y="3098800"/>
          <p14:tracePt t="45150" x="2241550" y="3098800"/>
          <p14:tracePt t="45158" x="2266950" y="3098800"/>
          <p14:tracePt t="45166" x="2290763" y="3098800"/>
          <p14:tracePt t="45175" x="2338388" y="3098800"/>
          <p14:tracePt t="45182" x="2362200" y="3098800"/>
          <p14:tracePt t="45190" x="2435225" y="3098800"/>
          <p14:tracePt t="45198" x="2482850" y="3098800"/>
          <p14:tracePt t="45205" x="2519363" y="3098800"/>
          <p14:tracePt t="45214" x="2555875" y="3098800"/>
          <p14:tracePt t="45222" x="2592388" y="3098800"/>
          <p14:tracePt t="45230" x="2640013" y="3098800"/>
          <p14:tracePt t="45238" x="2700338" y="3098800"/>
          <p14:tracePt t="45246" x="2747963" y="3098800"/>
          <p14:tracePt t="45255" x="2773363" y="3098800"/>
          <p14:tracePt t="45262" x="2797175" y="3098800"/>
          <p14:tracePt t="45272" x="2832100" y="3098800"/>
          <p14:tracePt t="45278" x="2868613" y="3098800"/>
          <p14:tracePt t="45286" x="2917825" y="3098800"/>
          <p14:tracePt t="45294" x="2952750" y="3098800"/>
          <p14:tracePt t="45302" x="2965450" y="3098800"/>
          <p14:tracePt t="45310" x="3013075" y="3098800"/>
          <p14:tracePt t="45318" x="3025775" y="3098800"/>
          <p14:tracePt t="45326" x="3086100" y="3098800"/>
          <p14:tracePt t="45342" x="3109913" y="3098800"/>
          <p14:tracePt t="45366" x="3133725" y="3098800"/>
          <p14:tracePt t="45399" x="3146425" y="3098800"/>
          <p14:tracePt t="45423" x="3170238" y="3098800"/>
          <p14:tracePt t="45431" x="3194050" y="3098800"/>
          <p14:tracePt t="45447" x="3217863" y="3098800"/>
          <p14:tracePt t="45455" x="3230563" y="3098800"/>
          <p14:tracePt t="45472" x="3243263" y="3098800"/>
          <p14:tracePt t="46383" x="3243263" y="3109913"/>
          <p14:tracePt t="46399" x="3278188" y="3122613"/>
          <p14:tracePt t="46407" x="3363913" y="3122613"/>
          <p14:tracePt t="46416" x="3448050" y="3159125"/>
          <p14:tracePt t="46424" x="3556000" y="3182938"/>
          <p14:tracePt t="46431" x="3629025" y="3230563"/>
          <p14:tracePt t="46441" x="3713163" y="3243263"/>
          <p14:tracePt t="46447" x="3736975" y="3243263"/>
          <p14:tracePt t="46458" x="3821113" y="3303588"/>
          <p14:tracePt t="46463" x="3833813" y="3303588"/>
          <p14:tracePt t="46471" x="3857625" y="3314700"/>
          <p14:tracePt t="46477" x="3870325" y="3314700"/>
          <p14:tracePt t="46501" x="3905250" y="3314700"/>
          <p14:tracePt t="46517" x="3929063" y="3314700"/>
          <p14:tracePt t="46525" x="3954463" y="3314700"/>
          <p14:tracePt t="46533" x="3978275" y="3314700"/>
          <p14:tracePt t="46543" x="4038600" y="3314700"/>
          <p14:tracePt t="46558" x="4086225" y="3314700"/>
          <p14:tracePt t="46567" x="4122738" y="3314700"/>
          <p14:tracePt t="46575" x="4146550" y="3314700"/>
          <p14:tracePt t="46591" x="4159250" y="3314700"/>
          <p14:tracePt t="46695" x="4170363" y="3314700"/>
          <p14:tracePt t="46703" x="4183063" y="3314700"/>
          <p14:tracePt t="46719" x="4206875" y="3314700"/>
          <p14:tracePt t="46767" x="4219575" y="3314700"/>
          <p14:tracePt t="46935" x="4206875" y="3314700"/>
          <p14:tracePt t="46942" x="4159250" y="3314700"/>
          <p14:tracePt t="46967" x="4086225" y="3290888"/>
          <p14:tracePt t="46991" x="4075113" y="3290888"/>
          <p14:tracePt t="46999" x="4038600" y="3290888"/>
          <p14:tracePt t="47015" x="4025900" y="3290888"/>
          <p14:tracePt t="47023" x="4014788" y="3290888"/>
          <p14:tracePt t="47031" x="3978275" y="3290888"/>
          <p14:tracePt t="47047" x="3965575" y="3290888"/>
          <p14:tracePt t="47063" x="3941763" y="3290888"/>
          <p14:tracePt t="47073" x="3917950" y="3290888"/>
          <p14:tracePt t="47079" x="3894138" y="3290888"/>
          <p14:tracePt t="47087" x="3870325" y="3290888"/>
          <p14:tracePt t="47095" x="3844925" y="3290888"/>
          <p14:tracePt t="47103" x="3784600" y="3290888"/>
          <p14:tracePt t="47111" x="3760788" y="3290888"/>
          <p14:tracePt t="47119" x="3749675" y="3290888"/>
          <p14:tracePt t="47127" x="3700463" y="3290888"/>
          <p14:tracePt t="47135" x="3689350" y="3290888"/>
          <p14:tracePt t="47143" x="3652838" y="3279775"/>
          <p14:tracePt t="47159" x="3616325" y="3267075"/>
          <p14:tracePt t="47175" x="3616325" y="3279775"/>
          <p14:tracePt t="47231" x="3592513" y="3279775"/>
          <p14:tracePt t="47311" x="3568700" y="3279775"/>
          <p14:tracePt t="47335" x="3543300" y="3279775"/>
          <p14:tracePt t="47343" x="3532188" y="3267075"/>
          <p14:tracePt t="47350" x="3508375" y="3243263"/>
          <p14:tracePt t="47367" x="3448050" y="3230563"/>
          <p14:tracePt t="47374" x="3435350" y="3219450"/>
          <p14:tracePt t="47390" x="3424238" y="3206750"/>
          <p14:tracePt t="47407" x="3411538" y="3182938"/>
          <p14:tracePt t="47424" x="3398838" y="3170238"/>
          <p14:tracePt t="47447" x="3398838" y="3159125"/>
          <p14:tracePt t="47463" x="3398838" y="3135313"/>
          <p14:tracePt t="47474" x="3387725" y="3122613"/>
          <p14:tracePt t="47503" x="3387725" y="3109913"/>
          <p14:tracePt t="47519" x="3387725" y="3098800"/>
          <p14:tracePt t="47535" x="3375025" y="3049588"/>
          <p14:tracePt t="47544" x="3375025" y="3038475"/>
          <p14:tracePt t="47551" x="3375025" y="3014663"/>
          <p14:tracePt t="47561" x="3375025" y="3001963"/>
          <p14:tracePt t="47567" x="3375025" y="2978150"/>
          <p14:tracePt t="47575" x="3375025" y="2954338"/>
          <p14:tracePt t="47583" x="3375025" y="2928938"/>
          <p14:tracePt t="47591" x="3375025" y="2917825"/>
          <p14:tracePt t="47599" x="3375025" y="2881313"/>
          <p14:tracePt t="47608" x="3375025" y="2857500"/>
          <p14:tracePt t="47615" x="3375025" y="2820988"/>
          <p14:tracePt t="47625" x="3375025" y="2808288"/>
          <p14:tracePt t="47631" x="3375025" y="2773363"/>
          <p14:tracePt t="47641" x="3375025" y="2760663"/>
          <p14:tracePt t="47647" x="3375025" y="2747963"/>
          <p14:tracePt t="47658" x="3375025" y="2736850"/>
          <p14:tracePt t="47663" x="3387725" y="2700338"/>
          <p14:tracePt t="47679" x="3448050" y="2676525"/>
          <p14:tracePt t="47695" x="3459163" y="2640013"/>
          <p14:tracePt t="47703" x="3471863" y="2628900"/>
          <p14:tracePt t="47712" x="3484563" y="2628900"/>
          <p14:tracePt t="47719" x="3484563" y="2616200"/>
          <p14:tracePt t="47728" x="3495675" y="2592388"/>
          <p14:tracePt t="47743" x="3508375" y="2555875"/>
          <p14:tracePt t="47751" x="3532188" y="2543175"/>
          <p14:tracePt t="47775" x="3543300" y="2532063"/>
          <p14:tracePt t="47784" x="3568700" y="2532063"/>
          <p14:tracePt t="47799" x="3592513" y="2532063"/>
          <p14:tracePt t="47808" x="3652838" y="2532063"/>
          <p14:tracePt t="47815" x="3663950" y="2532063"/>
          <p14:tracePt t="47831" x="3700463" y="2532063"/>
          <p14:tracePt t="47841" x="3724275" y="2508250"/>
          <p14:tracePt t="47863" x="3784600" y="2508250"/>
          <p14:tracePt t="47875" x="3810000" y="2508250"/>
          <p14:tracePt t="47879" x="3870325" y="2508250"/>
          <p14:tracePt t="47888" x="3905250" y="2508250"/>
          <p14:tracePt t="47895" x="3917950" y="2508250"/>
          <p14:tracePt t="47903" x="3978275" y="2519363"/>
          <p14:tracePt t="47912" x="4002088" y="2532063"/>
          <p14:tracePt t="47983" x="4014788" y="2543175"/>
          <p14:tracePt t="47990" x="4025900" y="2555875"/>
          <p14:tracePt t="48015" x="4049713" y="2579688"/>
          <p14:tracePt t="48031" x="4075113" y="2628900"/>
          <p14:tracePt t="48095" x="4122738" y="2652713"/>
          <p14:tracePt t="48119" x="4135438" y="2663825"/>
          <p14:tracePt t="48143" x="4135438" y="2676525"/>
          <p14:tracePt t="48151" x="4146550" y="2700338"/>
          <p14:tracePt t="48167" x="4183063" y="2724150"/>
          <p14:tracePt t="48175" x="4183063" y="2736850"/>
          <p14:tracePt t="48183" x="4195763" y="2747963"/>
          <p14:tracePt t="48191" x="4195763" y="2760663"/>
          <p14:tracePt t="48199" x="4206875" y="2784475"/>
          <p14:tracePt t="48208" x="4206875" y="2797175"/>
          <p14:tracePt t="48224" x="4219575" y="2808288"/>
          <p14:tracePt t="48248" x="4219575" y="2820988"/>
          <p14:tracePt t="48271" x="4219575" y="2857500"/>
          <p14:tracePt t="48279" x="4219575" y="2868613"/>
          <p14:tracePt t="48287" x="4230688" y="2881313"/>
          <p14:tracePt t="48311" x="4230688" y="2894013"/>
          <p14:tracePt t="48351" x="4230688" y="2917825"/>
          <p14:tracePt t="48359" x="4230688" y="2928938"/>
          <p14:tracePt t="48375" x="4230688" y="2941638"/>
          <p14:tracePt t="48383" x="4230688" y="2989263"/>
          <p14:tracePt t="48391" x="4230688" y="3014663"/>
          <p14:tracePt t="48399" x="4230688" y="3038475"/>
          <p14:tracePt t="48423" x="4230688" y="3049588"/>
          <p14:tracePt t="48433" x="4230688" y="3062288"/>
          <p14:tracePt t="48441" x="4230688" y="3074988"/>
          <p14:tracePt t="48448" x="4230688" y="3098800"/>
          <p14:tracePt t="48463" x="4230688" y="3109913"/>
          <p14:tracePt t="48474" x="4230688" y="3135313"/>
          <p14:tracePt t="48487" x="4219575" y="3135313"/>
          <p14:tracePt t="48497" x="4219575" y="3146425"/>
          <p14:tracePt t="48503" x="4183063" y="3170238"/>
          <p14:tracePt t="48535" x="4183063" y="3182938"/>
          <p14:tracePt t="48543" x="4170363" y="3194050"/>
          <p14:tracePt t="48558" x="4135438" y="3206750"/>
          <p14:tracePt t="48567" x="4122738" y="3219450"/>
          <p14:tracePt t="48574" x="4110038" y="3219450"/>
          <p14:tracePt t="48606" x="4098925" y="3219450"/>
          <p14:tracePt t="48614" x="4049713" y="3219450"/>
          <p14:tracePt t="48639" x="4038600" y="3219450"/>
          <p14:tracePt t="48697" x="4002088" y="3206750"/>
          <p14:tracePt t="48727" x="3989388" y="3194050"/>
          <p14:tracePt t="48743" x="3929063" y="3170238"/>
          <p14:tracePt t="48752" x="3917950" y="3170238"/>
          <p14:tracePt t="48759" x="3894138" y="3170238"/>
          <p14:tracePt t="48767" x="3881438" y="3159125"/>
          <p14:tracePt t="49495" x="3870325" y="3159125"/>
          <p14:tracePt t="49503" x="3833813" y="3159125"/>
          <p14:tracePt t="49511" x="3797300" y="3159125"/>
          <p14:tracePt t="49519" x="3724275" y="3159125"/>
          <p14:tracePt t="49527" x="3640138" y="3159125"/>
          <p14:tracePt t="49535" x="3568700" y="3159125"/>
          <p14:tracePt t="49543" x="3519488" y="3159125"/>
          <p14:tracePt t="49551" x="3508375" y="3159125"/>
          <p14:tracePt t="49567" x="3495675" y="3159125"/>
          <p14:tracePt t="49886" x="3519488" y="3159125"/>
          <p14:tracePt t="49895" x="3532188" y="3159125"/>
          <p14:tracePt t="49903" x="3568700" y="3159125"/>
          <p14:tracePt t="49911" x="3592513" y="3135313"/>
          <p14:tracePt t="49918" x="3652838" y="3135313"/>
          <p14:tracePt t="49940" x="3736975" y="3109913"/>
          <p14:tracePt t="49945" x="3857625" y="3109913"/>
          <p14:tracePt t="49950" x="3941763" y="3109913"/>
          <p14:tracePt t="49959" x="4098925" y="3109913"/>
          <p14:tracePt t="49967" x="4159250" y="3109913"/>
          <p14:tracePt t="49976" x="4230688" y="3135313"/>
          <p14:tracePt t="49983" x="4279900" y="3135313"/>
          <p14:tracePt t="49991" x="4303713" y="3135313"/>
          <p14:tracePt t="49999" x="4340225" y="3135313"/>
          <p14:tracePt t="50399" x="4340225" y="3109913"/>
          <p14:tracePt t="50415" x="4387850" y="3098800"/>
          <p14:tracePt t="50431" x="4424363" y="3098800"/>
          <p14:tracePt t="50439" x="4448175" y="3086100"/>
          <p14:tracePt t="50447" x="4484688" y="3086100"/>
          <p14:tracePt t="50457" x="4508500" y="3086100"/>
          <p14:tracePt t="50511" x="4532313" y="3086100"/>
          <p14:tracePt t="50567" x="4545013" y="3086100"/>
          <p14:tracePt t="50623" x="4556125" y="3086100"/>
          <p14:tracePt t="50671" x="4568825" y="3086100"/>
          <p14:tracePt t="50679" x="4592638" y="3086100"/>
          <p14:tracePt t="50711" x="4616450" y="3086100"/>
          <p14:tracePt t="50735" x="4629150" y="3086100"/>
          <p14:tracePt t="50743" x="4676775" y="3086100"/>
          <p14:tracePt t="50751" x="4713288" y="3074988"/>
          <p14:tracePt t="50761" x="4749800" y="3074988"/>
          <p14:tracePt t="50767" x="4810125" y="3074988"/>
          <p14:tracePt t="50775" x="4894263" y="3038475"/>
          <p14:tracePt t="50783" x="4906963" y="3038475"/>
          <p14:tracePt t="50791" x="4967288" y="3038475"/>
          <p14:tracePt t="50799" x="4978400" y="3038475"/>
          <p14:tracePt t="50809" x="5027613" y="3038475"/>
          <p14:tracePt t="50815" x="5051425" y="3038475"/>
          <p14:tracePt t="50824" x="5099050" y="3038475"/>
          <p14:tracePt t="50831" x="5172075" y="3038475"/>
          <p14:tracePt t="50841" x="5256213" y="3038475"/>
          <p14:tracePt t="50847" x="5267325" y="3038475"/>
          <p14:tracePt t="50857" x="5327650" y="3038475"/>
          <p14:tracePt t="50863" x="5376863" y="3062288"/>
          <p14:tracePt t="50874" x="5400675" y="3062288"/>
          <p14:tracePt t="50879" x="5461000" y="3074988"/>
          <p14:tracePt t="50887" x="5497513" y="3074988"/>
          <p14:tracePt t="50895" x="5521325" y="3074988"/>
          <p14:tracePt t="50903" x="5581650" y="3074988"/>
          <p14:tracePt t="50922" x="5605463" y="3074988"/>
          <p14:tracePt t="50926" x="5641975" y="3074988"/>
          <p14:tracePt t="50991" x="5665788" y="3074988"/>
          <p14:tracePt t="52191" x="5653088" y="3086100"/>
          <p14:tracePt t="52199" x="5641975" y="3098800"/>
          <p14:tracePt t="52207" x="5605463" y="3098800"/>
          <p14:tracePt t="52215" x="5521325" y="3098800"/>
          <p14:tracePt t="52231" x="5484813" y="3109913"/>
          <p14:tracePt t="52240" x="5424488" y="3146425"/>
          <p14:tracePt t="52247" x="5340350" y="3182938"/>
          <p14:tracePt t="52257" x="5292725" y="3194050"/>
          <p14:tracePt t="52265" x="5267325" y="3194050"/>
          <p14:tracePt t="52273" x="5219700" y="3206750"/>
          <p14:tracePt t="52280" x="5195888" y="3219450"/>
          <p14:tracePt t="52287" x="5183188" y="3219450"/>
          <p14:tracePt t="52296" x="5159375" y="3243263"/>
          <p14:tracePt t="52337" x="5146675" y="3243263"/>
          <p14:tracePt t="52367" x="5135563" y="3254375"/>
          <p14:tracePt t="52550" x="5146675" y="3254375"/>
          <p14:tracePt t="52566" x="5159375" y="3254375"/>
          <p14:tracePt t="52574" x="5195888" y="3254375"/>
          <p14:tracePt t="52589" x="5207000" y="3243263"/>
          <p14:tracePt t="52605" x="5219700" y="3243263"/>
          <p14:tracePt t="52614" x="5232400" y="3230563"/>
          <p14:tracePt t="52621" x="5243513" y="3230563"/>
          <p14:tracePt t="52629" x="5256213" y="3230563"/>
          <p14:tracePt t="52638" x="5267325" y="3219450"/>
          <p14:tracePt t="52645" x="5280025" y="3219450"/>
          <p14:tracePt t="52655" x="5303838" y="3219450"/>
          <p14:tracePt t="52661" x="5316538" y="3206750"/>
          <p14:tracePt t="52671" x="5316538" y="3194050"/>
          <p14:tracePt t="52678" x="5364163" y="3194050"/>
          <p14:tracePt t="52694" x="5376863" y="3194050"/>
          <p14:tracePt t="52701" x="5387975" y="3194050"/>
          <p14:tracePt t="52710" x="5411788" y="3182938"/>
          <p14:tracePt t="52718" x="5437188" y="3182938"/>
          <p14:tracePt t="52742" x="5448300" y="3182938"/>
          <p14:tracePt t="52775" x="5472113" y="3182938"/>
          <p14:tracePt t="52799" x="5484813" y="3182938"/>
          <p14:tracePt t="52815" x="5508625" y="3182938"/>
          <p14:tracePt t="52823" x="5545138" y="3182938"/>
          <p14:tracePt t="52831" x="5557838" y="3182938"/>
          <p14:tracePt t="52841" x="5592763" y="3182938"/>
          <p14:tracePt t="52847" x="5605463" y="3182938"/>
          <p14:tracePt t="52903" x="5618163" y="3182938"/>
          <p14:tracePt t="52911" x="5653088" y="3182938"/>
          <p14:tracePt t="52975" x="5665788" y="3182938"/>
          <p14:tracePt t="53007" x="5689600" y="3182938"/>
          <p14:tracePt t="53039" x="5738813" y="3182938"/>
          <p14:tracePt t="53071" x="5786438" y="3182938"/>
          <p14:tracePt t="53079" x="5810250" y="3182938"/>
          <p14:tracePt t="53087" x="5857875" y="3182938"/>
          <p14:tracePt t="53103" x="5883275" y="3182938"/>
          <p14:tracePt t="53111" x="5930900" y="3182938"/>
          <p14:tracePt t="53119" x="5943600" y="3182938"/>
          <p14:tracePt t="53127" x="5954713" y="3182938"/>
          <p14:tracePt t="53136" x="6015038" y="3182938"/>
          <p14:tracePt t="53144" x="6038850" y="3182938"/>
          <p14:tracePt t="53152" x="6124575" y="3182938"/>
          <p14:tracePt t="53158" x="6148388" y="3194050"/>
          <p14:tracePt t="53167" x="6183313" y="3206750"/>
          <p14:tracePt t="53174" x="6219825" y="3219450"/>
          <p14:tracePt t="53214" x="6269038" y="3219450"/>
          <p14:tracePt t="53238" x="6292850" y="3219450"/>
          <p14:tracePt t="53246" x="6340475" y="3219450"/>
          <p14:tracePt t="53256" x="6353175" y="3230563"/>
          <p14:tracePt t="53263" x="6376988" y="3230563"/>
          <p14:tracePt t="53274" x="6437313" y="3230563"/>
          <p14:tracePt t="53279" x="6581775" y="3279775"/>
          <p14:tracePt t="53287" x="6689725" y="3279775"/>
          <p14:tracePt t="53295" x="6762750" y="3279775"/>
          <p14:tracePt t="53303" x="6870700" y="3279775"/>
          <p14:tracePt t="53311" x="6943725" y="3279775"/>
          <p14:tracePt t="53319" x="7075488" y="3279775"/>
          <p14:tracePt t="53327" x="7135813" y="3279775"/>
          <p14:tracePt t="53335" x="7172325" y="3279775"/>
          <p14:tracePt t="53343" x="7221538" y="3279775"/>
          <p14:tracePt t="53351" x="7232650" y="3279775"/>
          <p14:tracePt t="53359" x="7269163" y="3267075"/>
          <p14:tracePt t="53374" x="7292975" y="3254375"/>
          <p14:tracePt t="53391" x="7305675" y="3254375"/>
          <p14:tracePt t="53398" x="7316788" y="3243263"/>
          <p14:tracePt t="53405" x="7329488" y="3243263"/>
          <p14:tracePt t="53414" x="7340600" y="3243263"/>
          <p14:tracePt t="53421" x="7353300" y="3243263"/>
          <p14:tracePt t="53429" x="7366000" y="3243263"/>
          <p14:tracePt t="53446" x="7377113" y="3243263"/>
          <p14:tracePt t="53455" x="7400925" y="3243263"/>
          <p14:tracePt t="53461" x="7413625" y="3230563"/>
          <p14:tracePt t="53471" x="7426325" y="3219450"/>
          <p14:tracePt t="53478" x="7437438" y="3219450"/>
          <p14:tracePt t="53486" x="7461250" y="3206750"/>
          <p14:tracePt t="53510" x="7486650" y="3194050"/>
          <p14:tracePt t="53518" x="7497763" y="3182938"/>
          <p14:tracePt t="53534" x="7534275" y="3170238"/>
          <p14:tracePt t="53550" x="7534275" y="3159125"/>
          <p14:tracePt t="53559" x="7546975" y="3159125"/>
          <p14:tracePt t="53591" x="7546975" y="3146425"/>
          <p14:tracePt t="53623" x="7546975" y="3122613"/>
          <p14:tracePt t="53631" x="7546975" y="3109913"/>
          <p14:tracePt t="53647" x="7546975" y="3098800"/>
          <p14:tracePt t="53654" x="7546975" y="3086100"/>
          <p14:tracePt t="53662" x="7546975" y="3062288"/>
          <p14:tracePt t="53671" x="7546975" y="3038475"/>
          <p14:tracePt t="53678" x="7546975" y="3025775"/>
          <p14:tracePt t="53686" x="7546975" y="2989263"/>
          <p14:tracePt t="53694" x="7546975" y="2928938"/>
          <p14:tracePt t="53701" x="7546975" y="2905125"/>
          <p14:tracePt t="53710" x="7546975" y="2844800"/>
          <p14:tracePt t="53718" x="7546975" y="2797175"/>
          <p14:tracePt t="53726" x="7546975" y="2713038"/>
          <p14:tracePt t="53734" x="7546975" y="2689225"/>
          <p14:tracePt t="53742" x="7546975" y="2652713"/>
          <p14:tracePt t="53750" x="7581900" y="2603500"/>
          <p14:tracePt t="53758" x="7581900" y="2568575"/>
          <p14:tracePt t="53766" x="7581900" y="2555875"/>
          <p14:tracePt t="53774" x="7581900" y="2519363"/>
          <p14:tracePt t="53782" x="7581900" y="2495550"/>
          <p14:tracePt t="53790" x="7581900" y="2482850"/>
          <p14:tracePt t="53798" x="7581900" y="2459038"/>
          <p14:tracePt t="53823" x="7581900" y="2447925"/>
          <p14:tracePt t="54039" x="7581900" y="2435225"/>
          <p14:tracePt t="54047" x="7510463" y="2435225"/>
          <p14:tracePt t="54056" x="7450138" y="2435225"/>
          <p14:tracePt t="54063" x="7353300" y="2435225"/>
          <p14:tracePt t="54074" x="7305675" y="2435225"/>
          <p14:tracePt t="54079" x="7292975" y="2435225"/>
          <p14:tracePt t="54095" x="7280275" y="2435225"/>
          <p14:tracePt t="54103" x="7185025" y="2387600"/>
          <p14:tracePt t="54112" x="7161213" y="2374900"/>
          <p14:tracePt t="54119" x="7088188" y="2374900"/>
          <p14:tracePt t="54126" x="6980238" y="2374900"/>
          <p14:tracePt t="54134" x="6919913" y="2362200"/>
          <p14:tracePt t="54142" x="6896100" y="2362200"/>
          <p14:tracePt t="54150" x="6799263" y="2362200"/>
          <p14:tracePt t="54158" x="6738938" y="2351088"/>
          <p14:tracePt t="54166" x="6581775" y="2351088"/>
          <p14:tracePt t="54174" x="6510338" y="2351088"/>
          <p14:tracePt t="54182" x="6424613" y="2351088"/>
          <p14:tracePt t="54190" x="6400800" y="2351088"/>
          <p14:tracePt t="54198" x="6376988" y="2351088"/>
          <p14:tracePt t="54205" x="6353175" y="2351088"/>
          <p14:tracePt t="54214" x="6303963" y="2351088"/>
          <p14:tracePt t="54230" x="6280150" y="2351088"/>
          <p14:tracePt t="54246" x="6256338" y="2351088"/>
          <p14:tracePt t="54255" x="6219825" y="2351088"/>
          <p14:tracePt t="54274" x="6183313" y="2351088"/>
          <p14:tracePt t="54279" x="6159500" y="2351088"/>
          <p14:tracePt t="54287" x="6088063" y="2351088"/>
          <p14:tracePt t="54295" x="6027738" y="2351088"/>
          <p14:tracePt t="54303" x="6003925" y="2351088"/>
          <p14:tracePt t="54311" x="5918200" y="2351088"/>
          <p14:tracePt t="54319" x="5822950" y="2351088"/>
          <p14:tracePt t="54327" x="5738813" y="2351088"/>
          <p14:tracePt t="54334" x="5678488" y="2351088"/>
          <p14:tracePt t="54343" x="5618163" y="2362200"/>
          <p14:tracePt t="54351" x="5581650" y="2362200"/>
          <p14:tracePt t="54358" x="5568950" y="2362200"/>
          <p14:tracePt t="54367" x="5557838" y="2362200"/>
          <p14:tracePt t="54375" x="5545138" y="2362200"/>
          <p14:tracePt t="54776" x="5532438" y="2387600"/>
          <p14:tracePt t="54783" x="5532438" y="2411413"/>
          <p14:tracePt t="54792" x="5532438" y="2435225"/>
          <p14:tracePt t="54799" x="5532438" y="2495550"/>
          <p14:tracePt t="54807" x="5532438" y="2555875"/>
          <p14:tracePt t="54815" x="5532438" y="2579688"/>
          <p14:tracePt t="54825" x="5532438" y="2640013"/>
          <p14:tracePt t="54831" x="5532438" y="2700338"/>
          <p14:tracePt t="54840" x="5532438" y="2773363"/>
          <p14:tracePt t="54847" x="5532438" y="2797175"/>
          <p14:tracePt t="54857" x="5532438" y="2868613"/>
          <p14:tracePt t="54863" x="5532438" y="2917825"/>
          <p14:tracePt t="54873" x="5532438" y="2954338"/>
          <p14:tracePt t="54879" x="5532438" y="3001963"/>
          <p14:tracePt t="54895" x="5532438" y="3049588"/>
          <p14:tracePt t="54923" x="5532438" y="3098800"/>
          <p14:tracePt t="54928" x="5521325" y="3135313"/>
          <p14:tracePt t="54935" x="5497513" y="3159125"/>
          <p14:tracePt t="54944" x="5497513" y="3182938"/>
          <p14:tracePt t="54951" x="5484813" y="3194050"/>
          <p14:tracePt t="54958" x="5484813" y="3230563"/>
          <p14:tracePt t="54974" x="5484813" y="3243263"/>
          <p14:tracePt t="54992" x="5484813" y="3254375"/>
          <p14:tracePt t="55024" x="5472113" y="3267075"/>
          <p14:tracePt t="55279" x="5532438" y="3267075"/>
          <p14:tracePt t="55287" x="5557838" y="3267075"/>
          <p14:tracePt t="55296" x="5629275" y="3267075"/>
          <p14:tracePt t="55303" x="5762625" y="3279775"/>
          <p14:tracePt t="55312" x="5943600" y="3279775"/>
          <p14:tracePt t="55318" x="6003925" y="3327400"/>
          <p14:tracePt t="55326" x="6111875" y="3351213"/>
          <p14:tracePt t="55334" x="6316663" y="3351213"/>
          <p14:tracePt t="55342" x="6510338" y="3375025"/>
          <p14:tracePt t="55350" x="6642100" y="3411538"/>
          <p14:tracePt t="55359" x="6799263" y="3411538"/>
          <p14:tracePt t="55366" x="6943725" y="3411538"/>
          <p14:tracePt t="55374" x="7075488" y="3411538"/>
          <p14:tracePt t="55382" x="7100888" y="3411538"/>
          <p14:tracePt t="55390" x="7148513" y="3411538"/>
          <p14:tracePt t="55398" x="7172325" y="3411538"/>
          <p14:tracePt t="55405" x="7208838" y="3411538"/>
          <p14:tracePt t="55414" x="7232650" y="3411538"/>
          <p14:tracePt t="55421" x="7269163" y="3363913"/>
          <p14:tracePt t="55430" x="7292975" y="3351213"/>
          <p14:tracePt t="55438" x="7329488" y="3327400"/>
          <p14:tracePt t="55447" x="7340600" y="3327400"/>
          <p14:tracePt t="55455" x="7389813" y="3314700"/>
          <p14:tracePt t="55462" x="7437438" y="3314700"/>
          <p14:tracePt t="55471" x="7497763" y="3314700"/>
          <p14:tracePt t="55478" x="7594600" y="3314700"/>
          <p14:tracePt t="55486" x="7654925" y="3314700"/>
          <p14:tracePt t="55494" x="7691438" y="3290888"/>
          <p14:tracePt t="55518" x="7726363" y="3267075"/>
          <p14:tracePt t="55719" x="7739063" y="3254375"/>
          <p14:tracePt t="55728" x="7739063" y="3219450"/>
          <p14:tracePt t="55734" x="7739063" y="3194050"/>
          <p14:tracePt t="55743" x="7726363" y="3074988"/>
          <p14:tracePt t="55751" x="7715250" y="2989263"/>
          <p14:tracePt t="55759" x="7678738" y="2905125"/>
          <p14:tracePt t="55767" x="7678738" y="2844800"/>
          <p14:tracePt t="55775" x="7666038" y="2773363"/>
          <p14:tracePt t="55783" x="7631113" y="2724150"/>
          <p14:tracePt t="55791" x="7631113" y="2689225"/>
          <p14:tracePt t="55799" x="7631113" y="2663825"/>
          <p14:tracePt t="55807" x="7618413" y="2628900"/>
          <p14:tracePt t="55815" x="7618413" y="2616200"/>
          <p14:tracePt t="55863" x="7607300" y="2603500"/>
          <p14:tracePt t="55879" x="7607300" y="2592388"/>
          <p14:tracePt t="55895" x="7607300" y="2568575"/>
          <p14:tracePt t="55903" x="7607300" y="2543175"/>
          <p14:tracePt t="55913" x="7607300" y="2519363"/>
          <p14:tracePt t="55923" x="7581900" y="2471738"/>
          <p14:tracePt t="55935" x="7570788" y="2447925"/>
          <p14:tracePt t="55943" x="7570788" y="2435225"/>
          <p14:tracePt t="55960" x="7570788" y="2422525"/>
          <p14:tracePt t="56031" x="7558088" y="2411413"/>
          <p14:tracePt t="56039" x="7534275" y="2411413"/>
          <p14:tracePt t="56046" x="7510463" y="2411413"/>
          <p14:tracePt t="56058" x="7497763" y="2411413"/>
          <p14:tracePt t="56073" x="7450138" y="2411413"/>
          <p14:tracePt t="56103" x="7437438" y="2422525"/>
          <p14:tracePt t="56128" x="7413625" y="2422525"/>
          <p14:tracePt t="56135" x="7389813" y="2422525"/>
          <p14:tracePt t="56143" x="7340600" y="2422525"/>
          <p14:tracePt t="56153" x="7305675" y="2422525"/>
          <p14:tracePt t="56159" x="7269163" y="2422525"/>
          <p14:tracePt t="56167" x="7185025" y="2422525"/>
          <p14:tracePt t="56174" x="7124700" y="2422525"/>
          <p14:tracePt t="56183" x="7112000" y="2422525"/>
          <p14:tracePt t="56191" x="7075488" y="2422525"/>
          <p14:tracePt t="56199" x="6967538" y="2422525"/>
          <p14:tracePt t="56207" x="6859588" y="2447925"/>
          <p14:tracePt t="56214" x="6726238" y="2447925"/>
          <p14:tracePt t="56224" x="6618288" y="2447925"/>
          <p14:tracePt t="56231" x="6557963" y="2422525"/>
          <p14:tracePt t="56241" x="6450013" y="2411413"/>
          <p14:tracePt t="56247" x="6389688" y="2387600"/>
          <p14:tracePt t="56257" x="6364288" y="2387600"/>
          <p14:tracePt t="56263" x="6340475" y="2387600"/>
          <p14:tracePt t="56274" x="6316663" y="2387600"/>
          <p14:tracePt t="56279" x="6303963" y="2387600"/>
          <p14:tracePt t="56294" x="6292850" y="2387600"/>
          <p14:tracePt t="56353" x="6280150" y="2387600"/>
          <p14:tracePt t="56367" x="6256338" y="2387600"/>
          <p14:tracePt t="56374" x="6243638" y="2387600"/>
          <p14:tracePt t="56383" x="6232525" y="2387600"/>
          <p14:tracePt t="56390" x="6219825" y="2387600"/>
          <p14:tracePt t="56415" x="6196013" y="2387600"/>
          <p14:tracePt t="56439" x="6183313" y="2387600"/>
          <p14:tracePt t="56463" x="6172200" y="2387600"/>
          <p14:tracePt t="56509" x="6135688" y="2387600"/>
          <p14:tracePt t="56525" x="6111875" y="2387600"/>
          <p14:tracePt t="56536" x="6064250" y="2387600"/>
          <p14:tracePt t="56543" x="6038850" y="2387600"/>
          <p14:tracePt t="56551" x="5978525" y="2387600"/>
          <p14:tracePt t="56558" x="5930900" y="2387600"/>
          <p14:tracePt t="56566" x="5918200" y="2387600"/>
          <p14:tracePt t="56574" x="5883275" y="2387600"/>
          <p14:tracePt t="56582" x="5857875" y="2387600"/>
          <p14:tracePt t="56598" x="5810250" y="2387600"/>
          <p14:tracePt t="56606" x="5773738" y="2387600"/>
          <p14:tracePt t="56621" x="5726113" y="2387600"/>
          <p14:tracePt t="56630" x="5713413" y="2398713"/>
          <p14:tracePt t="56639" x="5702300" y="2411413"/>
          <p14:tracePt t="56655" x="5678488" y="2411413"/>
          <p14:tracePt t="56686" x="5665788" y="2411413"/>
          <p14:tracePt t="56887" x="5653088" y="2422525"/>
          <p14:tracePt t="56903" x="5653088" y="2459038"/>
          <p14:tracePt t="56911" x="5653088" y="2471738"/>
          <p14:tracePt t="56921" x="5653088" y="2508250"/>
          <p14:tracePt t="56928" x="5653088" y="2555875"/>
          <p14:tracePt t="56935" x="5653088" y="2603500"/>
          <p14:tracePt t="56942" x="5653088" y="2689225"/>
          <p14:tracePt t="56949" x="5653088" y="2760663"/>
          <p14:tracePt t="56958" x="5653088" y="2894013"/>
          <p14:tracePt t="56965" x="5653088" y="3025775"/>
          <p14:tracePt t="56973" x="5653088" y="3135313"/>
          <p14:tracePt t="56981" x="5653088" y="3230563"/>
          <p14:tracePt t="56990" x="5653088" y="3290888"/>
          <p14:tracePt t="56997" x="5653088" y="3340100"/>
          <p14:tracePt t="57006" x="5653088" y="3363913"/>
          <p14:tracePt t="57359" x="5665788" y="3351213"/>
          <p14:tracePt t="57367" x="5762625" y="3363913"/>
          <p14:tracePt t="57376" x="5918200" y="3351213"/>
          <p14:tracePt t="57383" x="6148388" y="3351213"/>
          <p14:tracePt t="57391" x="6329363" y="3340100"/>
          <p14:tracePt t="57398" x="6461125" y="3340100"/>
          <p14:tracePt t="57406" x="6642100" y="3340100"/>
          <p14:tracePt t="57414" x="6799263" y="3340100"/>
          <p14:tracePt t="57422" x="6980238" y="3363913"/>
          <p14:tracePt t="57430" x="7161213" y="3387725"/>
          <p14:tracePt t="57439" x="7221538" y="3400425"/>
          <p14:tracePt t="57446" x="7340600" y="3435350"/>
          <p14:tracePt t="57455" x="7389813" y="3435350"/>
          <p14:tracePt t="57462" x="7473950" y="3435350"/>
          <p14:tracePt t="57478" x="7497763" y="3435350"/>
          <p14:tracePt t="57687" x="7510463" y="3435350"/>
          <p14:tracePt t="57719" x="7510463" y="3424238"/>
          <p14:tracePt t="66607" x="7486650" y="3411538"/>
          <p14:tracePt t="66615" x="7366000" y="3411538"/>
          <p14:tracePt t="66625" x="7221538" y="3471863"/>
          <p14:tracePt t="66631" x="7088188" y="3508375"/>
          <p14:tracePt t="66641" x="6980238" y="3508375"/>
          <p14:tracePt t="66647" x="6775450" y="3508375"/>
          <p14:tracePt t="66655" x="6413500" y="3592513"/>
          <p14:tracePt t="66662" x="6027738" y="3616325"/>
          <p14:tracePt t="66672" x="5653088" y="3616325"/>
          <p14:tracePt t="66678" x="5267325" y="3605213"/>
          <p14:tracePt t="66686" x="4846638" y="3605213"/>
          <p14:tracePt t="66694" x="4521200" y="3616325"/>
          <p14:tracePt t="66702" x="4230688" y="3629025"/>
          <p14:tracePt t="66710" x="4195763" y="3629025"/>
          <p14:tracePt t="66718" x="4110038" y="3665538"/>
          <p14:tracePt t="66726" x="4049713" y="3665538"/>
          <p14:tracePt t="66734" x="4014788" y="3676650"/>
          <p14:tracePt t="66766" x="4002088" y="3676650"/>
          <p14:tracePt t="66775" x="3954463" y="3676650"/>
          <p14:tracePt t="66799" x="3941763" y="3676650"/>
          <p14:tracePt t="66824" x="3905250" y="3676650"/>
          <p14:tracePt t="66831" x="3894138" y="3676650"/>
          <p14:tracePt t="66871" x="3881438" y="3689350"/>
          <p14:tracePt t="66889" x="3870325" y="3689350"/>
          <p14:tracePt t="66903" x="3797300" y="3689350"/>
          <p14:tracePt t="66927" x="3773488" y="3689350"/>
          <p14:tracePt t="67831" x="3749675" y="3689350"/>
          <p14:tracePt t="67839" x="3736975" y="3689350"/>
          <p14:tracePt t="67847" x="3700463" y="3689350"/>
          <p14:tracePt t="67880" x="3689350" y="3689350"/>
          <p14:tracePt t="68559" x="3676650" y="3689350"/>
          <p14:tracePt t="69655" x="3676650" y="3676650"/>
          <p14:tracePt t="69887" x="3676650" y="3689350"/>
          <p14:tracePt t="69903" x="3676650" y="3725863"/>
          <p14:tracePt t="69911" x="3676650" y="3736975"/>
          <p14:tracePt t="69919" x="3689350" y="3749675"/>
          <p14:tracePt t="69939" x="3689350" y="3773488"/>
          <p14:tracePt t="69944" x="3700463" y="3786188"/>
          <p14:tracePt t="69961" x="3700463" y="3797300"/>
          <p14:tracePt t="69976" x="3713163" y="3810000"/>
          <p14:tracePt t="69983" x="3713163" y="3833813"/>
          <p14:tracePt t="69991" x="3713163" y="3846513"/>
          <p14:tracePt t="70008" x="3713163" y="3870325"/>
          <p14:tracePt t="70015" x="3713163" y="3894138"/>
          <p14:tracePt t="70039" x="3724275" y="3930650"/>
          <p14:tracePt t="70047" x="3724275" y="3954463"/>
          <p14:tracePt t="70071" x="3736975" y="3978275"/>
          <p14:tracePt t="70079" x="3749675" y="3990975"/>
          <p14:tracePt t="70095" x="3749675" y="4014788"/>
          <p14:tracePt t="70112" x="3749675" y="4038600"/>
          <p14:tracePt t="70126" x="3749675" y="4051300"/>
          <p14:tracePt t="70135" x="3749675" y="4062413"/>
          <p14:tracePt t="70160" x="3749675" y="4075113"/>
          <p14:tracePt t="70535" x="3749675" y="4062413"/>
          <p14:tracePt t="70543" x="3749675" y="4025900"/>
          <p14:tracePt t="70551" x="3749675" y="3990975"/>
          <p14:tracePt t="70560" x="3749675" y="3930650"/>
          <p14:tracePt t="70567" x="3749675" y="3870325"/>
          <p14:tracePt t="70575" x="3749675" y="3773488"/>
          <p14:tracePt t="70583" x="3749675" y="3689350"/>
          <p14:tracePt t="70591" x="3784600" y="3629025"/>
          <p14:tracePt t="70599" x="3844925" y="3532188"/>
          <p14:tracePt t="70608" x="3857625" y="3471863"/>
          <p14:tracePt t="70615" x="3857625" y="3448050"/>
          <p14:tracePt t="70624" x="3857625" y="3411538"/>
          <p14:tracePt t="70631" x="3857625" y="3400425"/>
          <p14:tracePt t="70641" x="3870325" y="3327400"/>
          <p14:tracePt t="71087" x="3917950" y="3400425"/>
          <p14:tracePt t="71096" x="3965575" y="3448050"/>
          <p14:tracePt t="71104" x="3965575" y="3471863"/>
          <p14:tracePt t="71111" x="3965575" y="3532188"/>
          <p14:tracePt t="71119" x="3965575" y="3556000"/>
          <p14:tracePt t="71126" x="3965575" y="3629025"/>
          <p14:tracePt t="71134" x="3965575" y="3689350"/>
          <p14:tracePt t="71142" x="3965575" y="3713163"/>
          <p14:tracePt t="71150" x="3965575" y="3749675"/>
          <p14:tracePt t="71158" x="3989388" y="3821113"/>
          <p14:tracePt t="71174" x="3989388" y="3833813"/>
          <p14:tracePt t="71182" x="3989388" y="3846513"/>
          <p14:tracePt t="71190" x="3989388" y="3870325"/>
          <p14:tracePt t="71205" x="3989388" y="3881438"/>
          <p14:tracePt t="71230" x="3989388" y="3894138"/>
          <p14:tracePt t="71254" x="3989388" y="3906838"/>
          <p14:tracePt t="71272" x="3989388" y="3941763"/>
          <p14:tracePt t="71287" x="3989388" y="3954463"/>
          <p14:tracePt t="71295" x="3989388" y="3967163"/>
          <p14:tracePt t="71303" x="3989388" y="3990975"/>
          <p14:tracePt t="71319" x="3989388" y="4002088"/>
          <p14:tracePt t="71511" x="4002088" y="3990975"/>
          <p14:tracePt t="71519" x="4002088" y="3941763"/>
          <p14:tracePt t="71527" x="4002088" y="3894138"/>
          <p14:tracePt t="71533" x="4025900" y="3846513"/>
          <p14:tracePt t="71542" x="4038600" y="3786188"/>
          <p14:tracePt t="71549" x="4038600" y="3725863"/>
          <p14:tracePt t="71557" x="4038600" y="3676650"/>
          <p14:tracePt t="71565" x="4049713" y="3629025"/>
          <p14:tracePt t="71573" x="4075113" y="3579813"/>
          <p14:tracePt t="71589" x="4098925" y="3556000"/>
          <p14:tracePt t="71598" x="4098925" y="3495675"/>
          <p14:tracePt t="71614" x="4098925" y="3471863"/>
          <p14:tracePt t="71622" x="4098925" y="3448050"/>
          <p14:tracePt t="71687" x="4098925" y="3435350"/>
          <p14:tracePt t="71711" x="4110038" y="3424238"/>
          <p14:tracePt t="71719" x="4122738" y="3411538"/>
          <p14:tracePt t="71975" x="4135438" y="3448050"/>
          <p14:tracePt t="71984" x="4135438" y="3532188"/>
          <p14:tracePt t="71991" x="4135438" y="3629025"/>
          <p14:tracePt t="71999" x="4135438" y="3713163"/>
          <p14:tracePt t="72008" x="4135438" y="3797300"/>
          <p14:tracePt t="72015" x="4135438" y="3857625"/>
          <p14:tracePt t="72024" x="4122738" y="3894138"/>
          <p14:tracePt t="72032" x="4122738" y="3917950"/>
          <p14:tracePt t="72041" x="4122738" y="3930650"/>
          <p14:tracePt t="72047" x="4122738" y="3941763"/>
          <p14:tracePt t="73231" x="4122738" y="3967163"/>
          <p14:tracePt t="73927" x="4122738" y="3978275"/>
          <p14:tracePt t="73947" x="4146550" y="3978275"/>
          <p14:tracePt t="73959" x="4170363" y="3978275"/>
          <p14:tracePt t="73966" x="4195763" y="3978275"/>
          <p14:tracePt t="73974" x="4230688" y="3978275"/>
          <p14:tracePt t="73982" x="4279900" y="3978275"/>
          <p14:tracePt t="73998" x="4351338" y="3954463"/>
          <p14:tracePt t="74005" x="4508500" y="3954463"/>
          <p14:tracePt t="74014" x="4641850" y="3954463"/>
          <p14:tracePt t="74022" x="4700588" y="3954463"/>
          <p14:tracePt t="74030" x="4821238" y="3941763"/>
          <p14:tracePt t="74038" x="4881563" y="3906838"/>
          <p14:tracePt t="74046" x="5014913" y="3894138"/>
          <p14:tracePt t="74055" x="5146675" y="3870325"/>
          <p14:tracePt t="74062" x="5232400" y="3870325"/>
          <p14:tracePt t="74071" x="5292725" y="3833813"/>
          <p14:tracePt t="74078" x="5376863" y="3821113"/>
          <p14:tracePt t="74086" x="5437188" y="3821113"/>
          <p14:tracePt t="74094" x="5472113" y="3821113"/>
          <p14:tracePt t="74102" x="5532438" y="3821113"/>
          <p14:tracePt t="74110" x="5545138" y="3821113"/>
          <p14:tracePt t="74118" x="5568950" y="3821113"/>
          <p14:tracePt t="74126" x="5581650" y="3821113"/>
          <p14:tracePt t="74142" x="5592763" y="3821113"/>
          <p14:tracePt t="74623" x="5592763" y="3810000"/>
          <p14:tracePt t="74639" x="5568950" y="3797300"/>
          <p14:tracePt t="74647" x="5532438" y="3786188"/>
          <p14:tracePt t="74671" x="5497513" y="3760788"/>
          <p14:tracePt t="74679" x="5497513" y="3749675"/>
          <p14:tracePt t="74687" x="5484813" y="3749675"/>
          <p14:tracePt t="74703" x="5437188" y="3689350"/>
          <p14:tracePt t="74719" x="5424488" y="3689350"/>
          <p14:tracePt t="74729" x="5400675" y="3689350"/>
          <p14:tracePt t="74735" x="5376863" y="3689350"/>
          <p14:tracePt t="74744" x="5353050" y="3665538"/>
          <p14:tracePt t="74751" x="5340350" y="3665538"/>
          <p14:tracePt t="74758" x="5327650" y="3665538"/>
          <p14:tracePt t="74767" x="5292725" y="3629025"/>
          <p14:tracePt t="74774" x="5280025" y="3629025"/>
          <p14:tracePt t="74783" x="5267325" y="3629025"/>
          <p14:tracePt t="74800" x="5256213" y="3629025"/>
          <p14:tracePt t="74815" x="5232400" y="3629025"/>
          <p14:tracePt t="74824" x="5232400" y="3616325"/>
          <p14:tracePt t="74887" x="5219700" y="3616325"/>
          <p14:tracePt t="74911" x="5183188" y="3616325"/>
          <p14:tracePt t="74951" x="5172075" y="3616325"/>
          <p14:tracePt t="75007" x="5159375" y="3605213"/>
          <p14:tracePt t="75032" x="5159375" y="3579813"/>
          <p14:tracePt t="75343" x="5159375" y="3568700"/>
          <p14:tracePt t="75351" x="5146675" y="3556000"/>
          <p14:tracePt t="75359" x="5135563" y="3556000"/>
          <p14:tracePt t="75368" x="5135563" y="3544888"/>
          <p14:tracePt t="75375" x="5122863" y="3544888"/>
          <p14:tracePt t="75383" x="5099050" y="3521075"/>
          <p14:tracePt t="75393" x="5086350" y="3508375"/>
          <p14:tracePt t="75406" x="5051425" y="3495675"/>
          <p14:tracePt t="75424" x="5002213" y="3484563"/>
          <p14:tracePt t="75447" x="4967288" y="3460750"/>
          <p14:tracePt t="75599" x="4967288" y="3448050"/>
          <p14:tracePt t="76783" x="4954588" y="3460750"/>
          <p14:tracePt t="76791" x="4954588" y="3471863"/>
          <p14:tracePt t="76799" x="4954588" y="3544888"/>
          <p14:tracePt t="76807" x="4991100" y="3579813"/>
          <p14:tracePt t="76814" x="5014913" y="3605213"/>
          <p14:tracePt t="76822" x="5027613" y="3652838"/>
          <p14:tracePt t="76846" x="5051425" y="3676650"/>
          <p14:tracePt t="76862" x="5051425" y="3700463"/>
          <p14:tracePt t="76872" x="5062538" y="3713163"/>
          <p14:tracePt t="76878" x="5062538" y="3725863"/>
          <p14:tracePt t="76902" x="5062538" y="3736975"/>
          <p14:tracePt t="76926" x="5051425" y="3749675"/>
          <p14:tracePt t="76934" x="5051425" y="3760788"/>
          <p14:tracePt t="76942" x="5038725" y="3773488"/>
          <p14:tracePt t="76958" x="5038725" y="3786188"/>
          <p14:tracePt t="76974" x="5027613" y="3797300"/>
          <p14:tracePt t="77031" x="5014913" y="3833813"/>
          <p14:tracePt t="77041" x="5002213" y="3846513"/>
          <p14:tracePt t="77054" x="5002213" y="3857625"/>
          <p14:tracePt t="77062" x="4991100" y="3857625"/>
          <p14:tracePt t="77078" x="4978400" y="3881438"/>
          <p14:tracePt t="77086" x="4967288" y="3894138"/>
          <p14:tracePt t="77102" x="4967288" y="3906838"/>
          <p14:tracePt t="77110" x="4941888" y="3917950"/>
          <p14:tracePt t="77126" x="4941888" y="3930650"/>
          <p14:tracePt t="77134" x="4930775" y="3941763"/>
          <p14:tracePt t="77150" x="4906963" y="3954463"/>
          <p14:tracePt t="77166" x="4894263" y="3967163"/>
          <p14:tracePt t="77182" x="4881563" y="3978275"/>
          <p14:tracePt t="77198" x="4870450" y="3990975"/>
          <p14:tracePt t="77222" x="4857750" y="4002088"/>
          <p14:tracePt t="78215" x="4857750" y="4014788"/>
          <p14:tracePt t="78239" x="4870450" y="4014788"/>
          <p14:tracePt t="78247" x="4881563" y="4014788"/>
          <p14:tracePt t="78256" x="4894263" y="4025900"/>
          <p14:tracePt t="81935" x="4833938" y="4025900"/>
          <p14:tracePt t="81943" x="4821238" y="4025900"/>
          <p14:tracePt t="81952" x="4773613" y="4062413"/>
          <p14:tracePt t="81958" x="4749800" y="4062413"/>
          <p14:tracePt t="81968" x="4700588" y="4062413"/>
          <p14:tracePt t="81975" x="4665663" y="4075113"/>
          <p14:tracePt t="81983" x="4616450" y="4086225"/>
          <p14:tracePt t="81990" x="4592638" y="4086225"/>
          <p14:tracePt t="81999" x="4581525" y="4098925"/>
          <p14:tracePt t="82007" x="4545013" y="4122738"/>
          <p14:tracePt t="82014" x="4484688" y="4146550"/>
          <p14:tracePt t="82024" x="4424363" y="4159250"/>
          <p14:tracePt t="82031" x="4314825" y="4219575"/>
          <p14:tracePt t="82040" x="4230688" y="4232275"/>
          <p14:tracePt t="82048" x="4183063" y="4303713"/>
          <p14:tracePt t="82057" x="4014788" y="4340225"/>
          <p14:tracePt t="82064" x="3760788" y="4400550"/>
          <p14:tracePt t="82071" x="3616325" y="4460875"/>
          <p14:tracePt t="82078" x="3459163" y="4521200"/>
          <p14:tracePt t="82085" x="3303588" y="4557713"/>
          <p14:tracePt t="82094" x="3086100" y="4605338"/>
          <p14:tracePt t="82102" x="2905125" y="4629150"/>
          <p14:tracePt t="82110" x="2747963" y="4629150"/>
          <p14:tracePt t="82118" x="2592388" y="4629150"/>
          <p14:tracePt t="82126" x="2482850" y="4641850"/>
          <p14:tracePt t="82134" x="2351088" y="4665663"/>
          <p14:tracePt t="82142" x="2241550" y="4702175"/>
          <p14:tracePt t="82150" x="2157413" y="4738688"/>
          <p14:tracePt t="82159" x="2097088" y="4749800"/>
          <p14:tracePt t="82166" x="2012950" y="4749800"/>
          <p14:tracePt t="82174" x="1976438" y="4749800"/>
          <p14:tracePt t="82182" x="1892300" y="4799013"/>
          <p14:tracePt t="82190" x="1831975" y="4833938"/>
          <p14:tracePt t="82198" x="1771650" y="4857750"/>
          <p14:tracePt t="82205" x="1711325" y="4883150"/>
          <p14:tracePt t="82214" x="1663700" y="4894263"/>
          <p14:tracePt t="82222" x="1530350" y="4894263"/>
          <p14:tracePt t="82230" x="1482725" y="4906963"/>
          <p14:tracePt t="82238" x="1446213" y="4906963"/>
          <p14:tracePt t="82246" x="1362075" y="4943475"/>
          <p14:tracePt t="82255" x="1301750" y="4954588"/>
          <p14:tracePt t="82262" x="1241425" y="4967288"/>
          <p14:tracePt t="82272" x="1157288" y="4978400"/>
          <p14:tracePt t="82278" x="1023938" y="5027613"/>
          <p14:tracePt t="82286" x="976313" y="5038725"/>
          <p14:tracePt t="82294" x="952500" y="5038725"/>
          <p14:tracePt t="82302" x="892175" y="5038725"/>
          <p14:tracePt t="82326" x="879475" y="5038725"/>
          <p14:tracePt t="82679" x="868363" y="5038725"/>
          <p14:tracePt t="82703" x="868363" y="5027613"/>
          <p14:tracePt t="82711" x="868363" y="5014913"/>
          <p14:tracePt t="82719" x="868363" y="4978400"/>
          <p14:tracePt t="82726" x="868363" y="4954588"/>
          <p14:tracePt t="82734" x="904875" y="4943475"/>
          <p14:tracePt t="82742" x="939800" y="4930775"/>
          <p14:tracePt t="82750" x="939800" y="4918075"/>
          <p14:tracePt t="82759" x="963613" y="4846638"/>
          <p14:tracePt t="82766" x="976313" y="4846638"/>
          <p14:tracePt t="82782" x="1023938" y="4833938"/>
          <p14:tracePt t="82791" x="1036638" y="4822825"/>
          <p14:tracePt t="82798" x="1036638" y="4786313"/>
          <p14:tracePt t="82814" x="1049338" y="4773613"/>
          <p14:tracePt t="82822" x="1084263" y="4773613"/>
          <p14:tracePt t="82830" x="1109663" y="4773613"/>
          <p14:tracePt t="82838" x="1169988" y="4773613"/>
          <p14:tracePt t="83191" x="1181100" y="4773613"/>
          <p14:tracePt t="83199" x="1193800" y="4773613"/>
          <p14:tracePt t="83247" x="1217613" y="4773613"/>
          <p14:tracePt t="83256" x="1241425" y="4773613"/>
          <p14:tracePt t="83262" x="1265238" y="4773613"/>
          <p14:tracePt t="83270" x="1301750" y="4773613"/>
          <p14:tracePt t="83286" x="1362075" y="4786313"/>
          <p14:tracePt t="83302" x="1374775" y="4786313"/>
          <p14:tracePt t="83318" x="1398588" y="4786313"/>
          <p14:tracePt t="83335" x="1435100" y="4799013"/>
          <p14:tracePt t="83343" x="1482725" y="4799013"/>
          <p14:tracePt t="83351" x="1495425" y="4799013"/>
          <p14:tracePt t="83358" x="1543050" y="4799013"/>
          <p14:tracePt t="83367" x="1590675" y="4810125"/>
          <p14:tracePt t="83374" x="1627188" y="4810125"/>
          <p14:tracePt t="83381" x="1663700" y="4810125"/>
          <p14:tracePt t="83389" x="1676400" y="4810125"/>
          <p14:tracePt t="83397" x="1700213" y="4810125"/>
          <p14:tracePt t="83406" x="1747838" y="4810125"/>
          <p14:tracePt t="83414" x="1771650" y="4810125"/>
          <p14:tracePt t="83421" x="1795463" y="4810125"/>
          <p14:tracePt t="83429" x="1820863" y="4810125"/>
          <p14:tracePt t="83446" x="1831975" y="4810125"/>
          <p14:tracePt t="83455" x="1881188" y="4810125"/>
          <p14:tracePt t="83478" x="1916113" y="4810125"/>
          <p14:tracePt t="83494" x="1928813" y="4810125"/>
          <p14:tracePt t="83551" x="1941513" y="4810125"/>
          <p14:tracePt t="83559" x="1976438" y="4810125"/>
          <p14:tracePt t="83575" x="2001838" y="4810125"/>
          <p14:tracePt t="83583" x="2049463" y="4810125"/>
          <p14:tracePt t="83615" x="2060575" y="4810125"/>
          <p14:tracePt t="83647" x="2085975" y="4810125"/>
          <p14:tracePt t="83680" x="2120900" y="4810125"/>
          <p14:tracePt t="83687" x="2133600" y="4810125"/>
          <p14:tracePt t="83696" x="2146300" y="4810125"/>
          <p14:tracePt t="83703" x="2170113" y="4810125"/>
          <p14:tracePt t="83711" x="2181225" y="4810125"/>
          <p14:tracePt t="83718" x="2193925" y="4810125"/>
          <p14:tracePt t="83742" x="2217738" y="4810125"/>
          <p14:tracePt t="83750" x="2230438" y="4810125"/>
          <p14:tracePt t="83758" x="2241550" y="4810125"/>
          <p14:tracePt t="83766" x="2278063" y="4810125"/>
          <p14:tracePt t="83774" x="2290763" y="4810125"/>
          <p14:tracePt t="83782" x="2301875" y="4810125"/>
          <p14:tracePt t="83790" x="2338388" y="4810125"/>
          <p14:tracePt t="83806" x="2351088" y="4810125"/>
          <p14:tracePt t="83814" x="2374900" y="4810125"/>
          <p14:tracePt t="83823" x="2398713" y="4810125"/>
          <p14:tracePt t="83839" x="2422525" y="4786313"/>
          <p14:tracePt t="83856" x="2435225" y="4786313"/>
          <p14:tracePt t="83878" x="2459038" y="4786313"/>
          <p14:tracePt t="83902" x="2482850" y="4786313"/>
          <p14:tracePt t="83951" x="2506663" y="4773613"/>
          <p14:tracePt t="83959" x="2519363" y="4773613"/>
          <p14:tracePt t="83967" x="2543175" y="4773613"/>
          <p14:tracePt t="83975" x="2555875" y="4773613"/>
          <p14:tracePt t="83982" x="2592388" y="4773613"/>
          <p14:tracePt t="83998" x="2616200" y="4762500"/>
          <p14:tracePt t="84005" x="2640013" y="4762500"/>
          <p14:tracePt t="84014" x="2652713" y="4762500"/>
          <p14:tracePt t="84022" x="2676525" y="4762500"/>
          <p14:tracePt t="84030" x="2687638" y="4749800"/>
          <p14:tracePt t="84038" x="2713038" y="4749800"/>
          <p14:tracePt t="84046" x="2724150" y="4749800"/>
          <p14:tracePt t="84055" x="2736850" y="4749800"/>
          <p14:tracePt t="84062" x="2747963" y="4738688"/>
          <p14:tracePt t="84071" x="2773363" y="4725988"/>
          <p14:tracePt t="84078" x="2808288" y="4725988"/>
          <p14:tracePt t="84086" x="2832100" y="4725988"/>
          <p14:tracePt t="84679" x="2857500" y="4725988"/>
          <p14:tracePt t="84695" x="2868613" y="4725988"/>
          <p14:tracePt t="84703" x="2881313" y="4725988"/>
          <p14:tracePt t="84711" x="2905125" y="4725988"/>
          <p14:tracePt t="84743" x="2917825" y="4725988"/>
          <p14:tracePt t="84751" x="2952750" y="4725988"/>
          <p14:tracePt t="84767" x="2965450" y="4725988"/>
          <p14:tracePt t="84775" x="2978150" y="4725988"/>
          <p14:tracePt t="84807" x="3013075" y="4725988"/>
          <p14:tracePt t="84839" x="3025775" y="4725988"/>
          <p14:tracePt t="84847" x="3038475" y="4725988"/>
          <p14:tracePt t="84871" x="3062288" y="4725988"/>
          <p14:tracePt t="84887" x="3073400" y="4725988"/>
          <p14:tracePt t="84991" x="3098800" y="4725988"/>
          <p14:tracePt t="84999" x="3122613" y="4725988"/>
          <p14:tracePt t="85015" x="3133725" y="4725988"/>
          <p14:tracePt t="85023" x="3146425" y="4725988"/>
          <p14:tracePt t="85119" x="3170238" y="4725988"/>
          <p14:tracePt t="85183" x="3194050" y="4725988"/>
          <p14:tracePt t="85207" x="3254375" y="4725988"/>
          <p14:tracePt t="85223" x="3267075" y="4725988"/>
          <p14:tracePt t="85231" x="3303588" y="4725988"/>
          <p14:tracePt t="85241" x="3327400" y="4725988"/>
          <p14:tracePt t="85247" x="3351213" y="4725988"/>
          <p14:tracePt t="85270" x="3375025" y="4725988"/>
          <p14:tracePt t="85277" x="3398838" y="4725988"/>
          <p14:tracePt t="85301" x="3424238" y="4725988"/>
          <p14:tracePt t="85309" x="3448050" y="4725988"/>
          <p14:tracePt t="85349" x="3459163" y="4725988"/>
          <p14:tracePt t="85375" x="3495675" y="4725988"/>
          <p14:tracePt t="85407" x="3532188" y="4725988"/>
          <p14:tracePt t="85415" x="3532188" y="4713288"/>
          <p14:tracePt t="85423" x="3568700" y="4713288"/>
          <p14:tracePt t="85431" x="3603625" y="4749800"/>
          <p14:tracePt t="85441" x="3652838" y="4786313"/>
          <p14:tracePt t="85463" x="3652838" y="4799013"/>
          <p14:tracePt t="85559" x="3663950" y="4810125"/>
          <p14:tracePt t="85575" x="3689350" y="4810125"/>
          <p14:tracePt t="85583" x="3700463" y="4810125"/>
          <p14:tracePt t="85599" x="3724275" y="4810125"/>
          <p14:tracePt t="85615" x="3749675" y="4810125"/>
          <p14:tracePt t="85623" x="3784600" y="4810125"/>
          <p14:tracePt t="85639" x="3844925" y="4810125"/>
          <p14:tracePt t="85647" x="3905250" y="4810125"/>
          <p14:tracePt t="85657" x="3929063" y="4810125"/>
          <p14:tracePt t="85663" x="3965575" y="4810125"/>
          <p14:tracePt t="85675" x="4014788" y="4810125"/>
          <p14:tracePt t="85690" x="4086225" y="4810125"/>
          <p14:tracePt t="85695" x="4110038" y="4810125"/>
          <p14:tracePt t="85703" x="4146550" y="4810125"/>
          <p14:tracePt t="85711" x="4183063" y="4810125"/>
          <p14:tracePt t="85719" x="4243388" y="4799013"/>
          <p14:tracePt t="85727" x="4256088" y="4786313"/>
          <p14:tracePt t="85735" x="4314825" y="4786313"/>
          <p14:tracePt t="85742" x="4375150" y="4786313"/>
          <p14:tracePt t="85751" x="4387850" y="4773613"/>
          <p14:tracePt t="85759" x="4435475" y="4773613"/>
          <p14:tracePt t="85767" x="4460875" y="4773613"/>
          <p14:tracePt t="86189" x="4495800" y="4773613"/>
          <p14:tracePt t="86197" x="4495800" y="4762500"/>
          <p14:tracePt t="86242" x="4508500" y="4762500"/>
          <p14:tracePt t="86247" x="4545013" y="4762500"/>
          <p14:tracePt t="86263" x="4556125" y="4762500"/>
          <p14:tracePt t="86273" x="4568825" y="4762500"/>
          <p14:tracePt t="86280" x="4581525" y="4762500"/>
          <p14:tracePt t="86303" x="4605338" y="4762500"/>
          <p14:tracePt t="86320" x="4616450" y="4749800"/>
          <p14:tracePt t="86327" x="4629150" y="4738688"/>
          <p14:tracePt t="86335" x="4641850" y="4738688"/>
          <p14:tracePt t="86367" x="4676775" y="4738688"/>
          <p14:tracePt t="86375" x="4689475" y="4738688"/>
          <p14:tracePt t="98047" x="4641850" y="4738688"/>
          <p14:tracePt t="98055" x="4556125" y="4738688"/>
          <p14:tracePt t="98064" x="4484688" y="4738688"/>
          <p14:tracePt t="98072" x="4400550" y="4738688"/>
          <p14:tracePt t="98080" x="4364038" y="4738688"/>
          <p14:tracePt t="98087" x="4303713" y="4738688"/>
          <p14:tracePt t="98096" x="4230688" y="4738688"/>
          <p14:tracePt t="98103" x="4183063" y="4738688"/>
          <p14:tracePt t="98112" x="4146550" y="4738688"/>
          <p14:tracePt t="98127" x="4086225" y="4738688"/>
          <p14:tracePt t="98136" x="4049713" y="4738688"/>
          <p14:tracePt t="98143" x="4014788" y="4738688"/>
          <p14:tracePt t="98151" x="3978275" y="4738688"/>
          <p14:tracePt t="98158" x="3881438" y="4713288"/>
          <p14:tracePt t="98167" x="3663950" y="4678363"/>
          <p14:tracePt t="98174" x="3435350" y="4678363"/>
          <p14:tracePt t="98183" x="3411538" y="4629150"/>
          <p14:tracePt t="98190" x="3351213" y="4629150"/>
          <p14:tracePt t="98199" x="3217863" y="4629150"/>
          <p14:tracePt t="98207" x="3073400" y="4618038"/>
          <p14:tracePt t="98215" x="2952750" y="4618038"/>
          <p14:tracePt t="98224" x="2928938" y="4618038"/>
          <p14:tracePt t="98241" x="2881313" y="4618038"/>
          <p14:tracePt t="98247" x="2868613" y="4618038"/>
          <p14:tracePt t="98257" x="2857500" y="4605338"/>
          <p14:tracePt t="98279" x="2808288" y="4605338"/>
          <p14:tracePt t="98312" x="2797175" y="4605338"/>
          <p14:tracePt t="98319" x="2760663" y="4605338"/>
          <p14:tracePt t="98327" x="2736850" y="4605338"/>
          <p14:tracePt t="98337" x="2687638" y="4605338"/>
          <p14:tracePt t="98343" x="2676525" y="4605338"/>
          <p14:tracePt t="98351" x="2652713" y="4605338"/>
          <p14:tracePt t="98358" x="2640013" y="4605338"/>
          <p14:tracePt t="98375" x="2627313" y="4605338"/>
          <p14:tracePt t="98423" x="2603500" y="4605338"/>
          <p14:tracePt t="98503" x="2603500" y="4618038"/>
          <p14:tracePt t="98519" x="2603500" y="4641850"/>
          <p14:tracePt t="98527" x="2603500" y="4652963"/>
          <p14:tracePt t="98535" x="2603500" y="4678363"/>
          <p14:tracePt t="98543" x="2603500" y="4689475"/>
          <p14:tracePt t="98567" x="2603500" y="4702175"/>
          <p14:tracePt t="98599" x="2579688" y="4713288"/>
          <p14:tracePt t="98607" x="2543175" y="4713288"/>
          <p14:tracePt t="98620" x="2519363" y="4713288"/>
          <p14:tracePt t="98624" x="2495550" y="4713288"/>
          <p14:tracePt t="98629" x="2471738" y="4713288"/>
          <p14:tracePt t="98638" x="2446338" y="4725988"/>
          <p14:tracePt t="98645" x="2435225" y="4738688"/>
          <p14:tracePt t="98655" x="2422525" y="4738688"/>
          <p14:tracePt t="98671" x="2387600" y="4738688"/>
          <p14:tracePt t="98677" x="2362200" y="4738688"/>
          <p14:tracePt t="98686" x="2327275" y="4738688"/>
          <p14:tracePt t="98693" x="2266950" y="4738688"/>
          <p14:tracePt t="98701" x="2241550" y="4738688"/>
          <p14:tracePt t="98709" x="2181225" y="4738688"/>
          <p14:tracePt t="98717" x="2120900" y="4738688"/>
          <p14:tracePt t="98726" x="2085975" y="4738688"/>
          <p14:tracePt t="98733" x="2049463" y="4738688"/>
          <p14:tracePt t="98742" x="2012950" y="4738688"/>
          <p14:tracePt t="98749" x="1976438" y="4738688"/>
          <p14:tracePt t="98758" x="1952625" y="4738688"/>
          <p14:tracePt t="99015" x="1941513" y="4725988"/>
          <p14:tracePt t="99079" x="1952625" y="4725988"/>
          <p14:tracePt t="99087" x="1976438" y="4725988"/>
          <p14:tracePt t="99095" x="2012950" y="4725988"/>
          <p14:tracePt t="99105" x="2025650" y="4725988"/>
          <p14:tracePt t="99111" x="2049463" y="4713288"/>
          <p14:tracePt t="99119" x="2073275" y="4713288"/>
          <p14:tracePt t="99127" x="2157413" y="4713288"/>
          <p14:tracePt t="99144" x="2193925" y="4713288"/>
          <p14:tracePt t="99151" x="2254250" y="4713288"/>
          <p14:tracePt t="99158" x="2327275" y="4713288"/>
          <p14:tracePt t="99167" x="2435225" y="4713288"/>
          <p14:tracePt t="99174" x="2471738" y="4702175"/>
          <p14:tracePt t="99183" x="2506663" y="4689475"/>
          <p14:tracePt t="99191" x="2543175" y="4689475"/>
          <p14:tracePt t="99199" x="2616200" y="4689475"/>
          <p14:tracePt t="99208" x="2700338" y="4689475"/>
          <p14:tracePt t="99215" x="2832100" y="4689475"/>
          <p14:tracePt t="99224" x="2965450" y="4689475"/>
          <p14:tracePt t="99231" x="3062288" y="4689475"/>
          <p14:tracePt t="99242" x="3109913" y="4689475"/>
          <p14:tracePt t="99246" x="3159125" y="4689475"/>
          <p14:tracePt t="99257" x="3206750" y="4689475"/>
          <p14:tracePt t="99263" x="3303588" y="4689475"/>
          <p14:tracePt t="99274" x="3387725" y="4689475"/>
          <p14:tracePt t="99279" x="3471863" y="4713288"/>
          <p14:tracePt t="99288" x="3543300" y="4713288"/>
          <p14:tracePt t="99294" x="3556000" y="4713288"/>
          <p14:tracePt t="99305" x="3603625" y="4725988"/>
          <p14:tracePt t="99311" x="3676650" y="4762500"/>
          <p14:tracePt t="99318" x="3689350" y="4762500"/>
          <p14:tracePt t="99326" x="3724275" y="4762500"/>
          <p14:tracePt t="99334" x="3736975" y="4762500"/>
          <p14:tracePt t="99342" x="3773488" y="4762500"/>
          <p14:tracePt t="99350" x="3821113" y="4762500"/>
          <p14:tracePt t="99358" x="3833813" y="4762500"/>
          <p14:tracePt t="99374" x="3870325" y="4762500"/>
          <p14:tracePt t="99382" x="3894138" y="4762500"/>
          <p14:tracePt t="99398" x="3917950" y="4762500"/>
          <p14:tracePt t="99406" x="3941763" y="4738688"/>
          <p14:tracePt t="99414" x="4002088" y="4738688"/>
          <p14:tracePt t="99422" x="4062413" y="4725988"/>
          <p14:tracePt t="99430" x="4075113" y="4725988"/>
          <p14:tracePt t="99438" x="4110038" y="4725988"/>
          <p14:tracePt t="99446" x="4146550" y="4702175"/>
          <p14:tracePt t="99455" x="4159250" y="4702175"/>
          <p14:tracePt t="99462" x="4170363" y="4702175"/>
          <p14:tracePt t="99478" x="4195763" y="4702175"/>
          <p14:tracePt t="99486" x="4219575" y="4702175"/>
          <p14:tracePt t="99494" x="4267200" y="4713288"/>
          <p14:tracePt t="99502" x="4291013" y="4713288"/>
          <p14:tracePt t="99510" x="4351338" y="4749800"/>
          <p14:tracePt t="99518" x="4364038" y="4749800"/>
          <p14:tracePt t="99526" x="4387850" y="4762500"/>
          <p14:tracePt t="99599" x="4400550" y="4762500"/>
          <p14:tracePt t="99617" x="4411663" y="4762500"/>
          <p14:tracePt t="99622" x="4448175" y="4762500"/>
          <p14:tracePt t="99631" x="4460875" y="4762500"/>
          <p14:tracePt t="99640" x="4484688" y="4762500"/>
          <p14:tracePt t="99646" x="4521200" y="4762500"/>
          <p14:tracePt t="99656" x="4532313" y="4762500"/>
          <p14:tracePt t="99662" x="4568825" y="4762500"/>
          <p14:tracePt t="99673" x="4581525" y="4762500"/>
          <p14:tracePt t="99678" x="4592638" y="4762500"/>
          <p14:tracePt t="99686" x="4641850" y="4762500"/>
          <p14:tracePt t="99710" x="4652963" y="4762500"/>
          <p14:tracePt t="99743" x="4665663" y="4762500"/>
          <p14:tracePt t="99751" x="4689475" y="4762500"/>
          <p14:tracePt t="99783" x="4700588" y="4762500"/>
          <p14:tracePt t="99791" x="4725988" y="4762500"/>
          <p14:tracePt t="99829" x="4749800" y="4762500"/>
          <p14:tracePt t="113031" x="4700588" y="4762500"/>
          <p14:tracePt t="113039" x="4616450" y="4762500"/>
          <p14:tracePt t="113047" x="4545013" y="4762500"/>
          <p14:tracePt t="113056" x="4460875" y="4762500"/>
          <p14:tracePt t="113063" x="4387850" y="4762500"/>
          <p14:tracePt t="113073" x="4279900" y="4762500"/>
          <p14:tracePt t="113079" x="4098925" y="4762500"/>
          <p14:tracePt t="113087" x="4038600" y="4762500"/>
          <p14:tracePt t="113095" x="4002088" y="4762500"/>
          <p14:tracePt t="113103" x="3857625" y="4762500"/>
          <p14:tracePt t="113111" x="3784600" y="4762500"/>
          <p14:tracePt t="113119" x="3652838" y="4762500"/>
          <p14:tracePt t="113127" x="3616325" y="4762500"/>
          <p14:tracePt t="113136" x="3556000" y="4762500"/>
          <p14:tracePt t="113143" x="3543300" y="4762500"/>
          <p14:tracePt t="113151" x="3519488" y="4762500"/>
          <p14:tracePt t="113158" x="3471863" y="4762500"/>
          <p14:tracePt t="113174" x="3459163" y="4762500"/>
          <p14:tracePt t="113183" x="3435350" y="4762500"/>
          <p14:tracePt t="113191" x="3387725" y="4762500"/>
          <p14:tracePt t="113199" x="3363913" y="4762500"/>
          <p14:tracePt t="113207" x="3338513" y="4762500"/>
          <p14:tracePt t="113215" x="3303588" y="4762500"/>
          <p14:tracePt t="113225" x="3217863" y="4762500"/>
          <p14:tracePt t="113231" x="3133725" y="4799013"/>
          <p14:tracePt t="113241" x="3062288" y="4799013"/>
          <p14:tracePt t="113247" x="2978150" y="4799013"/>
          <p14:tracePt t="113258" x="2917825" y="4833938"/>
          <p14:tracePt t="113274" x="2857500" y="4846638"/>
          <p14:tracePt t="113279" x="2808288" y="4857750"/>
          <p14:tracePt t="113287" x="2736850" y="4883150"/>
          <p14:tracePt t="113295" x="2724150" y="4883150"/>
          <p14:tracePt t="113303" x="2687638" y="4883150"/>
          <p14:tracePt t="113311" x="2676525" y="4883150"/>
          <p14:tracePt t="113319" x="2652713" y="4906963"/>
          <p14:tracePt t="113328" x="2627313" y="4906963"/>
          <p14:tracePt t="113335" x="2603500" y="4906963"/>
          <p14:tracePt t="113344" x="2543175" y="4906963"/>
          <p14:tracePt t="113351" x="2482850" y="4906963"/>
          <p14:tracePt t="113358" x="2459038" y="4906963"/>
          <p14:tracePt t="113367" x="2387600" y="4906963"/>
          <p14:tracePt t="113376" x="2301875" y="4906963"/>
          <p14:tracePt t="113383" x="2266950" y="4906963"/>
          <p14:tracePt t="113391" x="2254250" y="4906963"/>
          <p14:tracePt t="113399" x="2181225" y="4906963"/>
          <p14:tracePt t="113407" x="2109788" y="4906963"/>
          <p14:tracePt t="113415" x="2060575" y="4906963"/>
          <p14:tracePt t="113425" x="2025650" y="4906963"/>
          <p14:tracePt t="113431" x="2012950" y="4906963"/>
          <p14:tracePt t="113441" x="1976438" y="4906963"/>
          <p14:tracePt t="113447" x="1965325" y="4894263"/>
          <p14:tracePt t="113504" x="1952625" y="4894263"/>
          <p14:tracePt t="113687" x="1976438" y="4894263"/>
          <p14:tracePt t="113695" x="1989138" y="4894263"/>
          <p14:tracePt t="113703" x="2012950" y="4894263"/>
          <p14:tracePt t="113735" x="2025650" y="4894263"/>
          <p14:tracePt t="113743" x="2060575" y="4894263"/>
          <p14:tracePt t="113751" x="2097088" y="4894263"/>
          <p14:tracePt t="113758" x="2133600" y="4894263"/>
          <p14:tracePt t="113767" x="2170113" y="4894263"/>
          <p14:tracePt t="113775" x="2217738" y="4894263"/>
          <p14:tracePt t="113783" x="2241550" y="4894263"/>
          <p14:tracePt t="113799" x="2301875" y="4883150"/>
          <p14:tracePt t="113808" x="2374900" y="4883150"/>
          <p14:tracePt t="113815" x="2506663" y="4883150"/>
          <p14:tracePt t="113824" x="2627313" y="4918075"/>
          <p14:tracePt t="113831" x="2773363" y="4918075"/>
          <p14:tracePt t="113841" x="2881313" y="4918075"/>
          <p14:tracePt t="113847" x="3062288" y="4943475"/>
          <p14:tracePt t="113858" x="3122613" y="4954588"/>
          <p14:tracePt t="113864" x="3206750" y="4978400"/>
          <p14:tracePt t="113873" x="3387725" y="4978400"/>
          <p14:tracePt t="113881" x="3495675" y="4978400"/>
          <p14:tracePt t="113887" x="3543300" y="4978400"/>
          <p14:tracePt t="113895" x="3556000" y="4978400"/>
          <p14:tracePt t="113903" x="3676650" y="4978400"/>
          <p14:tracePt t="113911" x="3700463" y="4978400"/>
          <p14:tracePt t="113919" x="3713163" y="4978400"/>
          <p14:tracePt t="113927" x="3736975" y="4978400"/>
          <p14:tracePt t="113944" x="3760788" y="4978400"/>
          <p14:tracePt t="113949" x="3773488" y="4978400"/>
          <p14:tracePt t="113957" x="3797300" y="4978400"/>
          <p14:tracePt t="113973" x="3833813" y="4978400"/>
          <p14:tracePt t="113981" x="3857625" y="4978400"/>
          <p14:tracePt t="113990" x="3905250" y="4943475"/>
          <p14:tracePt t="113997" x="3929063" y="4943475"/>
          <p14:tracePt t="114006" x="3954463" y="4943475"/>
          <p14:tracePt t="114013" x="4002088" y="4943475"/>
          <p14:tracePt t="114022" x="4025900" y="4930775"/>
          <p14:tracePt t="114029" x="4062413" y="4930775"/>
          <p14:tracePt t="114038" x="4086225" y="4930775"/>
          <p14:tracePt t="114045" x="4098925" y="4918075"/>
          <p14:tracePt t="114061" x="4146550" y="4906963"/>
          <p14:tracePt t="114078" x="4159250" y="4906963"/>
          <p14:tracePt t="114086" x="4195763" y="4906963"/>
          <p14:tracePt t="114093" x="4267200" y="4883150"/>
          <p14:tracePt t="114101" x="4303713" y="4883150"/>
          <p14:tracePt t="114110" x="4364038" y="4870450"/>
          <p14:tracePt t="114117" x="4424363" y="4870450"/>
          <p14:tracePt t="114126" x="4460875" y="4870450"/>
          <p14:tracePt t="114133" x="4495800" y="4870450"/>
          <p14:tracePt t="114142" x="4556125" y="4870450"/>
          <p14:tracePt t="114149" x="4581525" y="4870450"/>
          <p14:tracePt t="114157" x="4629150" y="4870450"/>
          <p14:tracePt t="114166" x="4652963" y="4846638"/>
          <p14:tracePt t="114173" x="4676775" y="4846638"/>
          <p14:tracePt t="114181" x="4689475" y="4846638"/>
          <p14:tracePt t="114190" x="4713288" y="4846638"/>
          <p14:tracePt t="114197" x="4749800" y="4846638"/>
          <p14:tracePt t="114205" x="4773613" y="4846638"/>
          <p14:tracePt t="114213" x="4786313" y="4846638"/>
          <p14:tracePt t="114222" x="4821238" y="4833938"/>
          <p14:tracePt t="114231" x="4881563" y="4833938"/>
          <p14:tracePt t="114238" x="4906963" y="4833938"/>
          <p14:tracePt t="114245" x="4954588" y="4833938"/>
          <p14:tracePt t="114255" x="4978400" y="4833938"/>
          <p14:tracePt t="114262" x="5014913" y="4833938"/>
          <p14:tracePt t="114294" x="5062538" y="4833938"/>
          <p14:tracePt t="114319" x="5111750" y="4833938"/>
          <p14:tracePt t="114335" x="5135563" y="4833938"/>
          <p14:tracePt t="114343" x="5207000" y="4833938"/>
          <p14:tracePt t="114350" x="5256213" y="4833938"/>
          <p14:tracePt t="114367" x="5303838" y="4833938"/>
          <p14:tracePt t="114375" x="5364163" y="4833938"/>
          <p14:tracePt t="114399" x="5376863" y="4833938"/>
          <p14:tracePt t="114408" x="5387975" y="4833938"/>
          <p14:tracePt t="115903" x="5400675" y="4833938"/>
          <p14:tracePt t="116623" x="5364163" y="4799013"/>
          <p14:tracePt t="116631" x="5353050" y="4749800"/>
          <p14:tracePt t="116639" x="5303838" y="4665663"/>
          <p14:tracePt t="116649" x="5207000" y="4532313"/>
          <p14:tracePt t="116657" x="5086350" y="4448175"/>
          <p14:tracePt t="116663" x="5038725" y="4387850"/>
          <p14:tracePt t="116674" x="4906963" y="4327525"/>
          <p14:tracePt t="116680" x="4846638" y="4256088"/>
          <p14:tracePt t="116687" x="4786313" y="4232275"/>
          <p14:tracePt t="116695" x="4737100" y="4195763"/>
          <p14:tracePt t="116719" x="4725988" y="4195763"/>
          <p14:tracePt t="116727" x="4700588" y="4195763"/>
          <p14:tracePt t="116775" x="4641850" y="4171950"/>
          <p14:tracePt t="116783" x="4592638" y="4135438"/>
          <p14:tracePt t="116792" x="4508500" y="4086225"/>
          <p14:tracePt t="116799" x="4495800" y="4075113"/>
          <p14:tracePt t="116807" x="4448175" y="4038600"/>
          <p14:tracePt t="116813" x="4411663" y="4014788"/>
          <p14:tracePt t="116821" x="4387850" y="3990975"/>
          <p14:tracePt t="116838" x="4375150" y="3978275"/>
          <p14:tracePt t="116855" x="4375150" y="3967163"/>
          <p14:tracePt t="116967" x="4364038" y="3954463"/>
          <p14:tracePt t="117191" x="4364038" y="3917950"/>
          <p14:tracePt t="117199" x="4375150" y="3906838"/>
          <p14:tracePt t="117206" x="4375150" y="3881438"/>
          <p14:tracePt t="117215" x="4375150" y="3870325"/>
          <p14:tracePt t="117224" x="4400550" y="3846513"/>
          <p14:tracePt t="117231" x="4411663" y="3846513"/>
          <p14:tracePt t="117311" x="4448175" y="3810000"/>
          <p14:tracePt t="117327" x="4460875" y="3810000"/>
          <p14:tracePt t="117407" x="4484688" y="3810000"/>
          <p14:tracePt t="117414" x="4508500" y="3810000"/>
          <p14:tracePt t="117463" x="4521200" y="3810000"/>
          <p14:tracePt t="117472" x="4556125" y="3810000"/>
          <p14:tracePt t="117479" x="4581525" y="3810000"/>
          <p14:tracePt t="117487" x="4605338" y="3810000"/>
          <p14:tracePt t="117495" x="4616450" y="3821113"/>
          <p14:tracePt t="117511" x="4629150" y="3821113"/>
          <p14:tracePt t="117519" x="4641850" y="3821113"/>
          <p14:tracePt t="117623" x="4665663" y="3857625"/>
          <p14:tracePt t="117639" x="4676775" y="3870325"/>
          <p14:tracePt t="117655" x="4689475" y="3881438"/>
          <p14:tracePt t="117703" x="4700588" y="3906838"/>
          <p14:tracePt t="117719" x="4713288" y="3917950"/>
          <p14:tracePt t="117728" x="4713288" y="3930650"/>
          <p14:tracePt t="117734" x="4725988" y="3990975"/>
          <p14:tracePt t="117741" x="4737100" y="4002088"/>
          <p14:tracePt t="117750" x="4737100" y="4014788"/>
          <p14:tracePt t="117765" x="4737100" y="4025900"/>
          <p14:tracePt t="117773" x="4737100" y="4038600"/>
          <p14:tracePt t="117789" x="4737100" y="4051300"/>
          <p14:tracePt t="117806" x="4737100" y="4075113"/>
          <p14:tracePt t="117813" x="4737100" y="4086225"/>
          <p14:tracePt t="117831" x="4737100" y="4111625"/>
          <p14:tracePt t="117855" x="4737100" y="4135438"/>
          <p14:tracePt t="117872" x="4737100" y="4146550"/>
          <p14:tracePt t="117879" x="4737100" y="4159250"/>
          <p14:tracePt t="117913" x="4737100" y="4171950"/>
          <p14:tracePt t="117943" x="4737100" y="4183063"/>
          <p14:tracePt t="117951" x="4737100" y="4195763"/>
          <p14:tracePt t="118135" x="4760913" y="4195763"/>
          <p14:tracePt t="118142" x="4786313" y="4195763"/>
          <p14:tracePt t="118167" x="4810125" y="4195763"/>
          <p14:tracePt t="118175" x="4846638" y="4195763"/>
          <p14:tracePt t="118207" x="4894263" y="4195763"/>
          <p14:tracePt t="118217" x="4978400" y="4219575"/>
          <p14:tracePt t="118223" x="5038725" y="4256088"/>
          <p14:tracePt t="118231" x="5159375" y="4352925"/>
          <p14:tracePt t="118241" x="5195888" y="4376738"/>
          <p14:tracePt t="118246" x="5303838" y="4471988"/>
          <p14:tracePt t="118255" x="5400675" y="4521200"/>
          <p14:tracePt t="118262" x="5437188" y="4568825"/>
          <p14:tracePt t="118272" x="5461000" y="4581525"/>
          <p14:tracePt t="118278" x="5508625" y="4629150"/>
          <p14:tracePt t="118294" x="5521325" y="4641850"/>
          <p14:tracePt t="118302" x="5521325" y="4652963"/>
          <p14:tracePt t="118311" x="5521325" y="4665663"/>
          <p14:tracePt t="118317" x="5532438" y="4702175"/>
          <p14:tracePt t="118357" x="5532438" y="4713288"/>
          <p14:tracePt t="118365" x="5545138" y="4749800"/>
          <p14:tracePt t="118391" x="5545138" y="4762500"/>
          <p14:tracePt t="118406" x="5545138" y="4773613"/>
          <p14:tracePt t="118439" x="5545138" y="4810125"/>
          <p14:tracePt t="118463" x="5545138" y="4833938"/>
          <p14:tracePt t="118479" x="5532438" y="4833938"/>
          <p14:tracePt t="118487" x="5521325" y="4846638"/>
          <p14:tracePt t="118495" x="5508625" y="4857750"/>
          <p14:tracePt t="118511" x="5508625" y="4870450"/>
          <p14:tracePt t="118518" x="5472113" y="4906963"/>
          <p14:tracePt t="118527" x="5472113" y="4918075"/>
          <p14:tracePt t="118535" x="5461000" y="4930775"/>
          <p14:tracePt t="118551" x="5448300" y="4943475"/>
          <p14:tracePt t="118807" x="5472113" y="4943475"/>
          <p14:tracePt t="118815" x="5497513" y="4943475"/>
          <p14:tracePt t="118823" x="5532438" y="4943475"/>
          <p14:tracePt t="118831" x="5618163" y="4943475"/>
          <p14:tracePt t="118841" x="5689600" y="4943475"/>
          <p14:tracePt t="118847" x="5797550" y="4967288"/>
          <p14:tracePt t="118858" x="5907088" y="5003800"/>
          <p14:tracePt t="118863" x="5954713" y="5003800"/>
          <p14:tracePt t="118879" x="6027738" y="5014913"/>
          <p14:tracePt t="118887" x="6064250" y="5027613"/>
          <p14:tracePt t="118895" x="6099175" y="5027613"/>
          <p14:tracePt t="118910" x="6208713" y="5038725"/>
          <p14:tracePt t="118917" x="6316663" y="5075238"/>
          <p14:tracePt t="118926" x="6473825" y="5075238"/>
          <p14:tracePt t="118933" x="6581775" y="5087938"/>
          <p14:tracePt t="118942" x="6629400" y="5159375"/>
          <p14:tracePt t="118949" x="6762750" y="5184775"/>
          <p14:tracePt t="118957" x="6823075" y="5195888"/>
          <p14:tracePt t="118965" x="6954838" y="5195888"/>
          <p14:tracePt t="118974" x="7051675" y="5195888"/>
          <p14:tracePt t="118981" x="7075488" y="5195888"/>
          <p14:tracePt t="118989" x="7135813" y="5195888"/>
          <p14:tracePt t="118997" x="7185025" y="5195888"/>
          <p14:tracePt t="119005" x="7196138" y="5195888"/>
          <p14:tracePt t="119013" x="7196138" y="5184775"/>
          <p14:tracePt t="119021" x="7208838" y="5172075"/>
          <p14:tracePt t="119029" x="7232650" y="5172075"/>
          <p14:tracePt t="119038" x="7256463" y="5172075"/>
          <p14:tracePt t="119045" x="7316788" y="5172075"/>
          <p14:tracePt t="119055" x="7400925" y="5172075"/>
          <p14:tracePt t="119061" x="7426325" y="5172075"/>
          <p14:tracePt t="119072" x="7534275" y="5172075"/>
          <p14:tracePt t="119077" x="7581900" y="5172075"/>
          <p14:tracePt t="119088" x="7654925" y="5172075"/>
          <p14:tracePt t="119095" x="7739063" y="5172075"/>
          <p14:tracePt t="119103" x="7835900" y="5172075"/>
          <p14:tracePt t="119111" x="7896225" y="5172075"/>
          <p14:tracePt t="119119" x="7956550" y="5172075"/>
          <p14:tracePt t="119127" x="8027988" y="5172075"/>
          <p14:tracePt t="119135" x="8112125" y="5172075"/>
          <p14:tracePt t="119143" x="8269288" y="5195888"/>
          <p14:tracePt t="119151" x="8402638" y="5195888"/>
          <p14:tracePt t="119158" x="8534400" y="5256213"/>
          <p14:tracePt t="119167" x="8607425" y="5292725"/>
          <p14:tracePt t="119174" x="8678863" y="5292725"/>
          <p14:tracePt t="119183" x="8704263" y="5292725"/>
          <p14:tracePt t="119191" x="8728075" y="5292725"/>
          <p14:tracePt t="119199" x="8739188" y="5292725"/>
          <p14:tracePt t="119231" x="8751888" y="5292725"/>
          <p14:tracePt t="119247" x="8763000" y="5268913"/>
          <p14:tracePt t="119256" x="8775700" y="5256213"/>
          <p14:tracePt t="119272" x="8836025" y="5232400"/>
          <p14:tracePt t="119279" x="8859838" y="5219700"/>
          <p14:tracePt t="119291" x="8920163" y="5184775"/>
          <p14:tracePt t="119296" x="8943975" y="5184775"/>
          <p14:tracePt t="119303" x="8969375" y="5159375"/>
          <p14:tracePt t="119311" x="9017000" y="5159375"/>
          <p14:tracePt t="119318" x="9029700" y="5148263"/>
          <p14:tracePt t="119329" x="9064625" y="5135563"/>
          <p14:tracePt t="119345" x="9101138" y="5124450"/>
          <p14:tracePt t="119351" x="9113838" y="5124450"/>
          <p14:tracePt t="119359" x="9124950" y="5124450"/>
          <p14:tracePt t="119366" x="9148763" y="5099050"/>
          <p14:tracePt t="119374" x="9174163" y="5099050"/>
          <p14:tracePt t="119383" x="9185275" y="5087938"/>
          <p14:tracePt t="119391" x="9258300" y="5075238"/>
          <p14:tracePt t="119399" x="9269413" y="5075238"/>
          <p14:tracePt t="119415" x="9282113" y="5014913"/>
          <p14:tracePt t="119424" x="9282113" y="4978400"/>
          <p14:tracePt t="119431" x="9282113" y="4967288"/>
          <p14:tracePt t="119463" x="9305925" y="4943475"/>
          <p14:tracePt t="119543" x="9329738" y="4943475"/>
          <p14:tracePt t="119567" x="9366250" y="4943475"/>
          <p14:tracePt t="119575" x="9390063" y="4930775"/>
          <p14:tracePt t="119607" x="9450388" y="4930775"/>
          <p14:tracePt t="119623" x="9463088" y="4918075"/>
          <p14:tracePt t="120127" x="9475788" y="4906963"/>
          <p14:tracePt t="120215" x="9486900" y="4894263"/>
          <p14:tracePt t="120351" x="9510713" y="4894263"/>
          <p14:tracePt t="120375" x="9523413" y="4894263"/>
          <p14:tracePt t="120393" x="9571038" y="4883150"/>
          <p14:tracePt t="120415" x="9583738" y="4883150"/>
          <p14:tracePt t="120431" x="9620250" y="4883150"/>
          <p14:tracePt t="120463" x="9631363" y="4870450"/>
          <p14:tracePt t="120495" x="9644063" y="4870450"/>
          <p14:tracePt t="120511" x="9667875" y="4870450"/>
          <p14:tracePt t="120535" x="9680575" y="4870450"/>
          <p14:tracePt t="120783" x="9691688" y="4857750"/>
          <p14:tracePt t="120807" x="9691688" y="4846638"/>
          <p14:tracePt t="120887" x="9715500" y="4846638"/>
          <p14:tracePt t="120894" x="9728200" y="4846638"/>
          <p14:tracePt t="120927" x="9740900" y="4846638"/>
          <p14:tracePt t="120934" x="9752013" y="4846638"/>
          <p14:tracePt t="120967" x="9775825" y="4846638"/>
          <p14:tracePt t="126071" x="9788525" y="4846638"/>
          <p14:tracePt t="126079" x="9764713" y="4883150"/>
          <p14:tracePt t="126087" x="9667875" y="4954588"/>
          <p14:tracePt t="126096" x="9486900" y="4991100"/>
          <p14:tracePt t="126103" x="9378950" y="5014913"/>
          <p14:tracePt t="126111" x="9185275" y="5075238"/>
          <p14:tracePt t="126119" x="9029700" y="5135563"/>
          <p14:tracePt t="126127" x="8883650" y="5232400"/>
          <p14:tracePt t="126135" x="8678863" y="5280025"/>
          <p14:tracePt t="126143" x="8474075" y="5280025"/>
          <p14:tracePt t="126150" x="8258175" y="5364163"/>
          <p14:tracePt t="126158" x="7967663" y="5437188"/>
          <p14:tracePt t="126166" x="7726363" y="5449888"/>
          <p14:tracePt t="126174" x="7413625" y="5473700"/>
          <p14:tracePt t="126182" x="7185025" y="5497513"/>
          <p14:tracePt t="126190" x="6967538" y="5581650"/>
          <p14:tracePt t="126198" x="6521450" y="5689600"/>
          <p14:tracePt t="126205" x="5991225" y="5846763"/>
          <p14:tracePt t="126214" x="5327650" y="5980113"/>
          <p14:tracePt t="126222" x="4797425" y="6124575"/>
          <p14:tracePt t="126230" x="4737100" y="6161088"/>
          <p14:tracePt t="126238" x="4616450" y="6281738"/>
          <p14:tracePt t="126246" x="4424363" y="6365875"/>
          <p14:tracePt t="126255" x="4243388" y="6450013"/>
          <p14:tracePt t="126262" x="4110038" y="6473825"/>
          <p14:tracePt t="126272" x="3917950" y="6546850"/>
          <p14:tracePt t="126278" x="3810000" y="6594475"/>
          <p14:tracePt t="126286" x="3663950" y="6630988"/>
          <p14:tracePt t="126294" x="3556000" y="6667500"/>
          <p14:tracePt t="126302" x="3424238" y="6678613"/>
          <p14:tracePt t="126311" x="3290888" y="6738938"/>
          <p14:tracePt t="126317" x="3170238" y="6823075"/>
          <p14:tracePt t="126326" x="3062288" y="6859588"/>
          <p14:tracePt t="126334" x="2844800" y="6943725"/>
          <p14:tracePt t="126342" x="2784475" y="7016750"/>
          <p14:tracePt t="126350" x="2700338" y="7027863"/>
          <p14:tracePt t="126359" x="2506663" y="7053263"/>
          <p14:tracePt t="126366" x="2398713" y="7100888"/>
          <p14:tracePt t="126374" x="2314575" y="7137400"/>
          <p14:tracePt t="126382" x="2157413" y="7161213"/>
          <p14:tracePt t="126390" x="2085975" y="7208838"/>
          <p14:tracePt t="126398" x="2001838" y="7234238"/>
          <p14:tracePt t="126405" x="1965325" y="7245350"/>
          <p14:tracePt t="126414" x="1941513" y="7245350"/>
          <p14:tracePt t="126422" x="1892300" y="7269163"/>
          <p14:tracePt t="126430" x="1808163" y="7281863"/>
          <p14:tracePt t="126438" x="1771650" y="7305675"/>
          <p14:tracePt t="126446" x="1651000" y="7318375"/>
          <p14:tracePt t="126455" x="1446213" y="7318375"/>
          <p14:tracePt t="126462" x="1362075" y="7329488"/>
          <p14:tracePt t="126472" x="1254125" y="7353300"/>
          <p14:tracePt t="126478" x="1049338" y="7378700"/>
          <p14:tracePt t="126486" x="868363" y="7389813"/>
          <p14:tracePt t="126495" x="687388" y="7413625"/>
          <p14:tracePt t="126502" x="530225" y="7413625"/>
          <p14:tracePt t="126510" x="325438" y="7413625"/>
          <p14:tracePt t="126518" x="241300" y="7413625"/>
          <p14:tracePt t="126526" x="168275" y="7413625"/>
          <p14:tracePt t="126534" x="36513" y="7413625"/>
          <p14:tracePt t="126639" x="23813" y="7402513"/>
          <p14:tracePt t="126647" x="107950" y="7353300"/>
          <p14:tracePt t="126657" x="157163" y="7305675"/>
          <p14:tracePt t="126663" x="180975" y="7281863"/>
          <p14:tracePt t="126675" x="217488" y="7245350"/>
          <p14:tracePt t="126679" x="252413" y="7208838"/>
          <p14:tracePt t="126687" x="325438" y="7173913"/>
          <p14:tracePt t="126696" x="349250" y="7148513"/>
          <p14:tracePt t="126703" x="385763" y="7137400"/>
          <p14:tracePt t="126712" x="398463" y="7124700"/>
          <p14:tracePt t="126729" x="409575" y="7113588"/>
          <p14:tracePt t="126791" x="433388" y="7100888"/>
          <p14:tracePt t="126806" x="446088" y="7088188"/>
          <p14:tracePt t="126815" x="469900" y="7077075"/>
          <p14:tracePt t="126823" x="493713" y="7064375"/>
          <p14:tracePt t="126832" x="542925" y="7053263"/>
          <p14:tracePt t="126841" x="603250" y="7016750"/>
          <p14:tracePt t="126846" x="687388" y="7004050"/>
          <p14:tracePt t="126855" x="819150" y="6943725"/>
          <p14:tracePt t="126862" x="868363" y="6943725"/>
          <p14:tracePt t="126872" x="879475" y="6943725"/>
          <p14:tracePt t="126878" x="928688" y="6932613"/>
          <p14:tracePt t="126886" x="989013" y="6896100"/>
          <p14:tracePt t="126894" x="1073150" y="6859588"/>
          <p14:tracePt t="126901" x="1120775" y="6859588"/>
          <p14:tracePt t="126910" x="1157288" y="6848475"/>
          <p14:tracePt t="126923" x="1169988" y="6835775"/>
          <p14:tracePt t="126926" x="1193800" y="6835775"/>
          <p14:tracePt t="126934" x="1217613" y="6823075"/>
          <p14:tracePt t="127151" x="1277938" y="6823075"/>
          <p14:tracePt t="127183" x="1290638" y="6835775"/>
          <p14:tracePt t="127216" x="1314450" y="6872288"/>
          <p14:tracePt t="127223" x="1325563" y="6883400"/>
          <p14:tracePt t="127231" x="1338263" y="6896100"/>
          <p14:tracePt t="127240" x="1349375" y="6908800"/>
          <p14:tracePt t="127271" x="1349375" y="6919913"/>
          <p14:tracePt t="127295" x="1349375" y="6932613"/>
          <p14:tracePt t="127303" x="1349375" y="6956425"/>
          <p14:tracePt t="127311" x="1349375" y="6967538"/>
          <p14:tracePt t="127383" x="1349375" y="6980238"/>
          <p14:tracePt t="127543" x="1338263" y="6980238"/>
          <p14:tracePt t="127920" x="1325563" y="6980238"/>
          <p14:tracePt t="128063" x="1301750" y="6980238"/>
          <p14:tracePt t="128087" x="1290638" y="6980238"/>
          <p14:tracePt t="128239" x="1277938" y="6980238"/>
          <p14:tracePt t="128351" x="1254125" y="6980238"/>
          <p14:tracePt t="128630" x="1265238" y="6967538"/>
          <p14:tracePt t="128694" x="1265238" y="6956425"/>
          <p14:tracePt t="128727" x="1277938" y="6943725"/>
          <p14:tracePt t="128767" x="1290638" y="6932613"/>
          <p14:tracePt t="128791" x="1290638" y="6919913"/>
          <p14:tracePt t="128863" x="1290638" y="6896100"/>
          <p14:tracePt t="128911" x="1290638" y="6872288"/>
          <p14:tracePt t="128918" x="1290638" y="6859588"/>
          <p14:tracePt t="128967" x="1290638" y="6848475"/>
          <p14:tracePt t="129031" x="1290638" y="6835775"/>
          <p14:tracePt t="129040" x="1301750" y="6823075"/>
          <p14:tracePt t="129407" x="1314450" y="6811963"/>
          <p14:tracePt t="129431" x="1325563" y="6811963"/>
          <p14:tracePt t="129441" x="1338263" y="6811963"/>
          <p14:tracePt t="129606" x="1325563" y="6811963"/>
          <p14:tracePt t="129615" x="1325563" y="6835775"/>
          <p14:tracePt t="129623" x="1325563" y="6848475"/>
          <p14:tracePt t="129631" x="1325563" y="6859588"/>
          <p14:tracePt t="129642" x="1314450" y="6872288"/>
          <p14:tracePt t="129647" x="1290638" y="6932613"/>
          <p14:tracePt t="129663" x="1265238" y="6932613"/>
          <p14:tracePt t="129673" x="1254125" y="6943725"/>
          <p14:tracePt t="129688" x="1241425" y="6943725"/>
          <p14:tracePt t="129695" x="1230313" y="6967538"/>
          <p14:tracePt t="129703" x="1217613" y="6967538"/>
          <p14:tracePt t="129719" x="1169988" y="6992938"/>
          <p14:tracePt t="129742" x="1120775" y="7004050"/>
          <p14:tracePt t="129758" x="1109663" y="7016750"/>
          <p14:tracePt t="129774" x="1084263" y="7053263"/>
          <p14:tracePt t="129790" x="1073150" y="7064375"/>
          <p14:tracePt t="129798" x="1073150" y="7077075"/>
          <p14:tracePt t="129805" x="1060450" y="7077075"/>
          <p14:tracePt t="129814" x="1049338" y="7077075"/>
          <p14:tracePt t="129822" x="1036638" y="7077075"/>
          <p14:tracePt t="129830" x="1023938" y="7088188"/>
          <p14:tracePt t="129854" x="1000125" y="7100888"/>
          <p14:tracePt t="129886" x="989013" y="7100888"/>
          <p14:tracePt t="129919" x="963613" y="7113588"/>
          <p14:tracePt t="129943" x="939800" y="7113588"/>
          <p14:tracePt t="129959" x="928688" y="7113588"/>
          <p14:tracePt t="129967" x="915988" y="7113588"/>
          <p14:tracePt t="129991" x="904875" y="7113588"/>
          <p14:tracePt t="129999" x="879475" y="7113588"/>
          <p14:tracePt t="130014" x="855663" y="7113588"/>
          <p14:tracePt t="130047" x="844550" y="7113588"/>
          <p14:tracePt t="130056" x="819150" y="7113588"/>
          <p14:tracePt t="130088" x="808038" y="7113588"/>
          <p14:tracePt t="130127" x="784225" y="7100888"/>
          <p14:tracePt t="130144" x="784225" y="7077075"/>
          <p14:tracePt t="130151" x="771525" y="7064375"/>
          <p14:tracePt t="130159" x="758825" y="7027863"/>
          <p14:tracePt t="130168" x="747713" y="7016750"/>
          <p14:tracePt t="130173" x="747713" y="6992938"/>
          <p14:tracePt t="130198" x="747713" y="6967538"/>
          <p14:tracePt t="130205" x="747713" y="6943725"/>
          <p14:tracePt t="130214" x="747713" y="6932613"/>
          <p14:tracePt t="130221" x="747713" y="6919913"/>
          <p14:tracePt t="130238" x="735013" y="6896100"/>
          <p14:tracePt t="130255" x="723900" y="6872288"/>
          <p14:tracePt t="130262" x="723900" y="6859588"/>
          <p14:tracePt t="130272" x="723900" y="6823075"/>
          <p14:tracePt t="130278" x="723900" y="6811963"/>
          <p14:tracePt t="130286" x="723900" y="6799263"/>
          <p14:tracePt t="130294" x="723900" y="6751638"/>
          <p14:tracePt t="130302" x="723900" y="6738938"/>
          <p14:tracePt t="130310" x="758825" y="6691313"/>
          <p14:tracePt t="130318" x="771525" y="6678613"/>
          <p14:tracePt t="130327" x="795338" y="6667500"/>
          <p14:tracePt t="130333" x="819150" y="6654800"/>
          <p14:tracePt t="130350" x="831850" y="6594475"/>
          <p14:tracePt t="130359" x="855663" y="6594475"/>
          <p14:tracePt t="130366" x="868363" y="6557963"/>
          <p14:tracePt t="130374" x="879475" y="6546850"/>
          <p14:tracePt t="130382" x="892175" y="6534150"/>
          <p14:tracePt t="130423" x="928688" y="6521450"/>
          <p14:tracePt t="130432" x="939800" y="6510338"/>
          <p14:tracePt t="130439" x="976313" y="6510338"/>
          <p14:tracePt t="130447" x="989013" y="6510338"/>
          <p14:tracePt t="130458" x="1000125" y="6510338"/>
          <p14:tracePt t="130463" x="1036638" y="6486525"/>
          <p14:tracePt t="130474" x="1060450" y="6486525"/>
          <p14:tracePt t="130479" x="1120775" y="6486525"/>
          <p14:tracePt t="130487" x="1144588" y="6486525"/>
          <p14:tracePt t="130496" x="1169988" y="6486525"/>
          <p14:tracePt t="130502" x="1181100" y="6486525"/>
          <p14:tracePt t="130512" x="1204913" y="6486525"/>
          <p14:tracePt t="130519" x="1277938" y="6486525"/>
          <p14:tracePt t="130528" x="1325563" y="6473825"/>
          <p14:tracePt t="130534" x="1338263" y="6473825"/>
          <p14:tracePt t="130544" x="1374775" y="6473825"/>
          <p14:tracePt t="130551" x="1409700" y="6473825"/>
          <p14:tracePt t="130558" x="1435100" y="6473825"/>
          <p14:tracePt t="130567" x="1446213" y="6473825"/>
          <p14:tracePt t="130591" x="1458913" y="6473825"/>
          <p14:tracePt t="130599" x="1470025" y="6473825"/>
          <p14:tracePt t="130614" x="1495425" y="6473825"/>
          <p14:tracePt t="130647" x="1506538" y="6473825"/>
          <p14:tracePt t="130687" x="1519238" y="6473825"/>
          <p14:tracePt t="130695" x="1555750" y="6497638"/>
          <p14:tracePt t="130703" x="1566863" y="6510338"/>
          <p14:tracePt t="130712" x="1579563" y="6534150"/>
          <p14:tracePt t="130744" x="1590675" y="6546850"/>
          <p14:tracePt t="130783" x="1603375" y="6557963"/>
          <p14:tracePt t="130792" x="1616075" y="6557963"/>
          <p14:tracePt t="130815" x="1627188" y="6570663"/>
          <p14:tracePt t="130823" x="1627188" y="6581775"/>
          <p14:tracePt t="130831" x="1627188" y="6618288"/>
          <p14:tracePt t="130841" x="1651000" y="6667500"/>
          <p14:tracePt t="130862" x="1651000" y="6678613"/>
          <p14:tracePt t="130895" x="1651000" y="6702425"/>
          <p14:tracePt t="130903" x="1651000" y="6715125"/>
          <p14:tracePt t="130911" x="1651000" y="6738938"/>
          <p14:tracePt t="130928" x="1651000" y="6799263"/>
          <p14:tracePt t="130935" x="1651000" y="6811963"/>
          <p14:tracePt t="130943" x="1651000" y="6859588"/>
          <p14:tracePt t="130951" x="1639888" y="6883400"/>
          <p14:tracePt t="130961" x="1627188" y="6908800"/>
          <p14:tracePt t="130966" x="1627188" y="6919913"/>
          <p14:tracePt t="130975" x="1627188" y="6932613"/>
          <p14:tracePt t="130983" x="1616075" y="6967538"/>
          <p14:tracePt t="130991" x="1616075" y="6980238"/>
          <p14:tracePt t="131008" x="1603375" y="7016750"/>
          <p14:tracePt t="131031" x="1579563" y="7064375"/>
          <p14:tracePt t="131040" x="1566863" y="7077075"/>
          <p14:tracePt t="131057" x="1566863" y="7088188"/>
          <p14:tracePt t="131063" x="1543050" y="7113588"/>
          <p14:tracePt t="131087" x="1495425" y="7124700"/>
          <p14:tracePt t="131111" x="1495425" y="7137400"/>
          <p14:tracePt t="131118" x="1446213" y="7161213"/>
          <p14:tracePt t="131135" x="1409700" y="7185025"/>
          <p14:tracePt t="131151" x="1362075" y="7208838"/>
          <p14:tracePt t="131158" x="1301750" y="7234238"/>
          <p14:tracePt t="131167" x="1290638" y="7245350"/>
          <p14:tracePt t="131174" x="1265238" y="7245350"/>
          <p14:tracePt t="131183" x="1241425" y="7258050"/>
          <p14:tracePt t="131197" x="1217613" y="7258050"/>
          <p14:tracePt t="131213" x="1193800" y="7269163"/>
          <p14:tracePt t="131229" x="1169988" y="7269163"/>
          <p14:tracePt t="131238" x="1157288" y="7269163"/>
          <p14:tracePt t="131254" x="1120775" y="7269163"/>
          <p14:tracePt t="131261" x="1109663" y="7269163"/>
          <p14:tracePt t="131270" x="1084263" y="7269163"/>
          <p14:tracePt t="131277" x="1049338" y="7269163"/>
          <p14:tracePt t="131285" x="1023938" y="7269163"/>
          <p14:tracePt t="131293" x="1000125" y="7269163"/>
          <p14:tracePt t="131301" x="963613" y="7269163"/>
          <p14:tracePt t="131309" x="928688" y="7269163"/>
          <p14:tracePt t="131318" x="915988" y="7269163"/>
          <p14:tracePt t="131327" x="892175" y="7269163"/>
          <p14:tracePt t="131335" x="855663" y="7269163"/>
          <p14:tracePt t="131342" x="831850" y="7269163"/>
          <p14:tracePt t="131367" x="784225" y="7269163"/>
          <p14:tracePt t="131383" x="771525" y="7269163"/>
          <p14:tracePt t="131399" x="747713" y="7269163"/>
          <p14:tracePt t="131407" x="735013" y="7258050"/>
          <p14:tracePt t="131415" x="723900" y="7234238"/>
          <p14:tracePt t="131463" x="711200" y="7234238"/>
          <p14:tracePt t="131479" x="698500" y="7221538"/>
          <p14:tracePt t="131488" x="698500" y="7208838"/>
          <p14:tracePt t="131495" x="698500" y="7197725"/>
          <p14:tracePt t="131518" x="698500" y="7185025"/>
          <p14:tracePt t="131526" x="674688" y="7161213"/>
          <p14:tracePt t="131534" x="674688" y="7148513"/>
          <p14:tracePt t="131542" x="674688" y="7137400"/>
          <p14:tracePt t="131550" x="674688" y="7124700"/>
          <p14:tracePt t="131558" x="674688" y="7113588"/>
          <p14:tracePt t="131566" x="674688" y="7077075"/>
          <p14:tracePt t="131574" x="674688" y="7053263"/>
          <p14:tracePt t="131582" x="674688" y="7027863"/>
          <p14:tracePt t="131589" x="674688" y="7016750"/>
          <p14:tracePt t="131598" x="674688" y="6992938"/>
          <p14:tracePt t="131606" x="674688" y="6956425"/>
          <p14:tracePt t="131614" x="674688" y="6932613"/>
          <p14:tracePt t="131622" x="674688" y="6883400"/>
          <p14:tracePt t="131632" x="687388" y="6859588"/>
          <p14:tracePt t="131639" x="687388" y="6799263"/>
          <p14:tracePt t="131647" x="735013" y="6775450"/>
          <p14:tracePt t="131656" x="758825" y="6727825"/>
          <p14:tracePt t="131662" x="771525" y="6715125"/>
          <p14:tracePt t="131672" x="784225" y="6678613"/>
          <p14:tracePt t="131678" x="844550" y="6630988"/>
          <p14:tracePt t="131686" x="868363" y="6618288"/>
          <p14:tracePt t="131695" x="879475" y="6607175"/>
          <p14:tracePt t="131702" x="892175" y="6594475"/>
          <p14:tracePt t="131711" x="892175" y="6581775"/>
          <p14:tracePt t="131718" x="915988" y="6534150"/>
          <p14:tracePt t="131726" x="952500" y="6521450"/>
          <p14:tracePt t="131733" x="976313" y="6510338"/>
          <p14:tracePt t="131741" x="976313" y="6462713"/>
          <p14:tracePt t="131749" x="976313" y="6450013"/>
          <p14:tracePt t="131766" x="989013" y="6450013"/>
          <p14:tracePt t="131775" x="1036638" y="6413500"/>
          <p14:tracePt t="131789" x="1073150" y="6329363"/>
          <p14:tracePt t="131798" x="1157288" y="6316663"/>
          <p14:tracePt t="131805" x="1204913" y="6316663"/>
          <p14:tracePt t="131814" x="1217613" y="6316663"/>
          <p14:tracePt t="131822" x="1230313" y="6316663"/>
          <p14:tracePt t="131839" x="1241425" y="6316663"/>
          <p14:tracePt t="131846" x="1265238" y="6329363"/>
          <p14:tracePt t="131855" x="1277938" y="6329363"/>
          <p14:tracePt t="131862" x="1290638" y="6329363"/>
          <p14:tracePt t="131872" x="1301750" y="6342063"/>
          <p14:tracePt t="131886" x="1314450" y="6353175"/>
          <p14:tracePt t="131895" x="1325563" y="6353175"/>
          <p14:tracePt t="131958" x="1349375" y="6376988"/>
          <p14:tracePt t="131966" x="1362075" y="6402388"/>
          <p14:tracePt t="131974" x="1374775" y="6413500"/>
          <p14:tracePt t="131982" x="1398588" y="6426200"/>
          <p14:tracePt t="131990" x="1398588" y="6437313"/>
          <p14:tracePt t="131998" x="1409700" y="6450013"/>
          <p14:tracePt t="132007" x="1422400" y="6462713"/>
          <p14:tracePt t="132014" x="1458913" y="6497638"/>
          <p14:tracePt t="132031" x="1470025" y="6510338"/>
          <p14:tracePt t="132071" x="1470025" y="6546850"/>
          <p14:tracePt t="132086" x="1470025" y="6570663"/>
          <p14:tracePt t="132102" x="1470025" y="6581775"/>
          <p14:tracePt t="132110" x="1482725" y="6607175"/>
          <p14:tracePt t="132126" x="1495425" y="6630988"/>
          <p14:tracePt t="132134" x="1495425" y="6642100"/>
          <p14:tracePt t="132143" x="1506538" y="6654800"/>
          <p14:tracePt t="132150" x="1519238" y="6654800"/>
          <p14:tracePt t="132207" x="1519238" y="6678613"/>
          <p14:tracePt t="132247" x="1519238" y="6691313"/>
          <p14:tracePt t="132263" x="1519238" y="6715125"/>
          <p14:tracePt t="132272" x="1519238" y="6738938"/>
          <p14:tracePt t="132281" x="1519238" y="6751638"/>
          <p14:tracePt t="132287" x="1519238" y="6775450"/>
          <p14:tracePt t="132295" x="1519238" y="6788150"/>
          <p14:tracePt t="132303" x="1519238" y="6799263"/>
          <p14:tracePt t="132311" x="1530350" y="6811963"/>
          <p14:tracePt t="132327" x="1530350" y="6835775"/>
          <p14:tracePt t="132334" x="1530350" y="6859588"/>
          <p14:tracePt t="132351" x="1530350" y="6896100"/>
          <p14:tracePt t="132375" x="1530350" y="6932613"/>
          <p14:tracePt t="132399" x="1530350" y="6956425"/>
          <p14:tracePt t="132407" x="1519238" y="6980238"/>
          <p14:tracePt t="132415" x="1519238" y="6992938"/>
          <p14:tracePt t="132424" x="1482725" y="7016750"/>
          <p14:tracePt t="132431" x="1470025" y="7040563"/>
          <p14:tracePt t="132441" x="1458913" y="7040563"/>
          <p14:tracePt t="132447" x="1435100" y="7053263"/>
          <p14:tracePt t="132457" x="1398588" y="7077075"/>
          <p14:tracePt t="132466" x="1398588" y="7088188"/>
          <p14:tracePt t="132474" x="1374775" y="7113588"/>
          <p14:tracePt t="132497" x="1374775" y="7124700"/>
          <p14:tracePt t="132503" x="1349375" y="7137400"/>
          <p14:tracePt t="132518" x="1338263" y="7137400"/>
          <p14:tracePt t="132527" x="1325563" y="7161213"/>
          <p14:tracePt t="132559" x="1290638" y="7161213"/>
          <p14:tracePt t="132567" x="1277938" y="7161213"/>
          <p14:tracePt t="132575" x="1204913" y="7161213"/>
          <p14:tracePt t="132583" x="1193800" y="7161213"/>
          <p14:tracePt t="132592" x="1144588" y="7148513"/>
          <p14:tracePt t="132615" x="1133475" y="7124700"/>
          <p14:tracePt t="132663" x="1133475" y="7113588"/>
          <p14:tracePt t="132679" x="1133475" y="7100888"/>
          <p14:tracePt t="132721" x="1096963" y="7100888"/>
          <p14:tracePt t="132727" x="1084263" y="7088188"/>
          <p14:tracePt t="132735" x="1036638" y="7088188"/>
          <p14:tracePt t="132751" x="1023938" y="7088188"/>
          <p14:tracePt t="132759" x="1000125" y="7077075"/>
          <p14:tracePt t="132765" x="989013" y="7064375"/>
          <p14:tracePt t="132831" x="976313" y="7064375"/>
          <p14:tracePt t="132841" x="976313" y="7053263"/>
          <p14:tracePt t="132847" x="963613" y="7016750"/>
          <p14:tracePt t="132857" x="952500" y="6980238"/>
          <p14:tracePt t="132863" x="952500" y="6967538"/>
          <p14:tracePt t="132873" x="928688" y="6932613"/>
          <p14:tracePt t="132879" x="928688" y="6908800"/>
          <p14:tracePt t="132887" x="928688" y="6883400"/>
          <p14:tracePt t="132896" x="928688" y="6872288"/>
          <p14:tracePt t="132902" x="928688" y="6835775"/>
          <p14:tracePt t="132918" x="939800" y="6799263"/>
          <p14:tracePt t="132926" x="963613" y="6788150"/>
          <p14:tracePt t="132942" x="976313" y="6727825"/>
          <p14:tracePt t="132950" x="989013" y="6715125"/>
          <p14:tracePt t="132959" x="1023938" y="6702425"/>
          <p14:tracePt t="132966" x="1036638" y="6667500"/>
          <p14:tracePt t="132974" x="1073150" y="6630988"/>
          <p14:tracePt t="132982" x="1096963" y="6581775"/>
          <p14:tracePt t="132989" x="1120775" y="6557963"/>
          <p14:tracePt t="132998" x="1169988" y="6534150"/>
          <p14:tracePt t="133006" x="1181100" y="6521450"/>
          <p14:tracePt t="133014" x="1217613" y="6497638"/>
          <p14:tracePt t="133022" x="1241425" y="6462713"/>
          <p14:tracePt t="133030" x="1290638" y="6450013"/>
          <p14:tracePt t="133046" x="1301750" y="6450013"/>
          <p14:tracePt t="133055" x="1338263" y="6402388"/>
          <p14:tracePt t="133062" x="1349375" y="6389688"/>
          <p14:tracePt t="133072" x="1374775" y="6376988"/>
          <p14:tracePt t="133078" x="1398588" y="6365875"/>
          <p14:tracePt t="133086" x="1409700" y="6353175"/>
          <p14:tracePt t="133094" x="1435100" y="6329363"/>
          <p14:tracePt t="133102" x="1458913" y="6329363"/>
          <p14:tracePt t="133110" x="1506538" y="6329363"/>
          <p14:tracePt t="133118" x="1566863" y="6329363"/>
          <p14:tracePt t="133126" x="1627188" y="6342063"/>
          <p14:tracePt t="133134" x="1651000" y="6342063"/>
          <p14:tracePt t="133142" x="1687513" y="6342063"/>
          <p14:tracePt t="133151" x="1735138" y="6365875"/>
          <p14:tracePt t="133157" x="1760538" y="6365875"/>
          <p14:tracePt t="133166" x="1795463" y="6413500"/>
          <p14:tracePt t="133174" x="1831975" y="6437313"/>
          <p14:tracePt t="133182" x="1844675" y="6450013"/>
          <p14:tracePt t="133190" x="1868488" y="6473825"/>
          <p14:tracePt t="133198" x="1892300" y="6486525"/>
          <p14:tracePt t="133205" x="1905000" y="6486525"/>
          <p14:tracePt t="133214" x="1941513" y="6510338"/>
          <p14:tracePt t="133221" x="1965325" y="6534150"/>
          <p14:tracePt t="133230" x="1965325" y="6546850"/>
          <p14:tracePt t="133238" x="1976438" y="6570663"/>
          <p14:tracePt t="133246" x="1989138" y="6607175"/>
          <p14:tracePt t="133262" x="1989138" y="6667500"/>
          <p14:tracePt t="133272" x="1989138" y="6678613"/>
          <p14:tracePt t="133294" x="1989138" y="6727825"/>
          <p14:tracePt t="133326" x="1989138" y="6751638"/>
          <p14:tracePt t="133351" x="1989138" y="6775450"/>
          <p14:tracePt t="133367" x="1989138" y="6788150"/>
          <p14:tracePt t="133374" x="1965325" y="6811963"/>
          <p14:tracePt t="133390" x="1952625" y="6823075"/>
          <p14:tracePt t="133406" x="1916113" y="6823075"/>
          <p14:tracePt t="133415" x="1881188" y="6859588"/>
          <p14:tracePt t="133424" x="1881188" y="6872288"/>
          <p14:tracePt t="133431" x="1820863" y="6919913"/>
          <p14:tracePt t="133441" x="1808163" y="6932613"/>
          <p14:tracePt t="133447" x="1784350" y="6943725"/>
          <p14:tracePt t="133455" x="1735138" y="6956425"/>
          <p14:tracePt t="133462" x="1711325" y="6992938"/>
          <p14:tracePt t="133472" x="1700213" y="6992938"/>
          <p14:tracePt t="133478" x="1676400" y="7004050"/>
          <p14:tracePt t="133486" x="1663700" y="7004050"/>
          <p14:tracePt t="133494" x="1616075" y="7016750"/>
          <p14:tracePt t="133502" x="1579563" y="7016750"/>
          <p14:tracePt t="133510" x="1495425" y="7027863"/>
          <p14:tracePt t="133518" x="1482725" y="7053263"/>
          <p14:tracePt t="133526" x="1458913" y="7077075"/>
          <p14:tracePt t="133534" x="1446213" y="7077075"/>
          <p14:tracePt t="133542" x="1435100" y="7077075"/>
          <p14:tracePt t="133719" x="1422400" y="7077075"/>
          <p14:tracePt t="133726" x="1422400" y="7064375"/>
          <p14:tracePt t="133734" x="1422400" y="7053263"/>
          <p14:tracePt t="133743" x="1422400" y="7040563"/>
          <p14:tracePt t="133751" x="1422400" y="7016750"/>
          <p14:tracePt t="133799" x="1435100" y="7016750"/>
          <p14:tracePt t="133831" x="1458913" y="7027863"/>
          <p14:tracePt t="133841" x="1470025" y="7027863"/>
          <p14:tracePt t="133856" x="1482725" y="7053263"/>
          <p14:tracePt t="133927" x="1482725" y="7064375"/>
          <p14:tracePt t="133943" x="1482725" y="7088188"/>
          <p14:tracePt t="133951" x="1482725" y="7113588"/>
          <p14:tracePt t="133959" x="1482725" y="7137400"/>
          <p14:tracePt t="133966" x="1470025" y="7148513"/>
          <p14:tracePt t="134000" x="1446213" y="7161213"/>
          <p14:tracePt t="134023" x="1435100" y="7161213"/>
          <p14:tracePt t="134031" x="1409700" y="7173913"/>
          <p14:tracePt t="134047" x="1349375" y="7197725"/>
          <p14:tracePt t="134063" x="1338263" y="7208838"/>
          <p14:tracePt t="134073" x="1314450" y="7208838"/>
          <p14:tracePt t="134079" x="1265238" y="7221538"/>
          <p14:tracePt t="134087" x="1241425" y="7221538"/>
          <p14:tracePt t="134103" x="1217613" y="7221538"/>
          <p14:tracePt t="134118" x="1181100" y="7221538"/>
          <p14:tracePt t="134126" x="1169988" y="7221538"/>
          <p14:tracePt t="134142" x="1157288" y="7234238"/>
          <p14:tracePt t="134166" x="1144588" y="7245350"/>
          <p14:tracePt t="134174" x="1120775" y="7245350"/>
          <p14:tracePt t="134190" x="1109663" y="7245350"/>
          <p14:tracePt t="134206" x="1096963" y="7245350"/>
          <p14:tracePt t="134224" x="1084263" y="7245350"/>
          <p14:tracePt t="134246" x="1060450" y="7245350"/>
          <p14:tracePt t="134311" x="1036638" y="7245350"/>
          <p14:tracePt t="134318" x="1036638" y="7234238"/>
          <p14:tracePt t="134327" x="1012825" y="7197725"/>
          <p14:tracePt t="134335" x="1012825" y="7185025"/>
          <p14:tracePt t="134351" x="1012825" y="7173913"/>
          <p14:tracePt t="134357" x="1012825" y="7124700"/>
          <p14:tracePt t="134365" x="1012825" y="7113588"/>
          <p14:tracePt t="134373" x="1012825" y="7088188"/>
          <p14:tracePt t="134381" x="1012825" y="7064375"/>
          <p14:tracePt t="134389" x="1012825" y="7016750"/>
          <p14:tracePt t="134397" x="989013" y="6980238"/>
          <p14:tracePt t="134437" x="989013" y="6967538"/>
          <p14:tracePt t="134447" x="989013" y="6943725"/>
          <p14:tracePt t="134456" x="989013" y="6932613"/>
          <p14:tracePt t="134486" x="1000125" y="6919913"/>
          <p14:tracePt t="134493" x="1000125" y="6883400"/>
          <p14:tracePt t="134501" x="1000125" y="6859588"/>
          <p14:tracePt t="134509" x="1000125" y="6788150"/>
          <p14:tracePt t="134517" x="1012825" y="6775450"/>
          <p14:tracePt t="134525" x="1036638" y="6751638"/>
          <p14:tracePt t="134533" x="1060450" y="6715125"/>
          <p14:tracePt t="134541" x="1073150" y="6702425"/>
          <p14:tracePt t="134549" x="1073150" y="6691313"/>
          <p14:tracePt t="134557" x="1073150" y="6678613"/>
          <p14:tracePt t="134573" x="1073150" y="6667500"/>
          <p14:tracePt t="134581" x="1096963" y="6642100"/>
          <p14:tracePt t="134592" x="1109663" y="6630988"/>
          <p14:tracePt t="134607" x="1109663" y="6618288"/>
          <p14:tracePt t="134615" x="1109663" y="6607175"/>
          <p14:tracePt t="134624" x="1120775" y="6594475"/>
          <p14:tracePt t="134640" x="1120775" y="6581775"/>
          <p14:tracePt t="134647" x="1133475" y="6570663"/>
          <p14:tracePt t="134658" x="1169988" y="6557963"/>
          <p14:tracePt t="134664" x="1181100" y="6557963"/>
          <p14:tracePt t="134674" x="1230313" y="6557963"/>
          <p14:tracePt t="134680" x="1290638" y="6557963"/>
          <p14:tracePt t="134687" x="1349375" y="6557963"/>
          <p14:tracePt t="134696" x="1385888" y="6557963"/>
          <p14:tracePt t="134704" x="1446213" y="6557963"/>
          <p14:tracePt t="134711" x="1458913" y="6557963"/>
          <p14:tracePt t="134719" x="1495425" y="6557963"/>
          <p14:tracePt t="134729" x="1566863" y="6557963"/>
          <p14:tracePt t="134734" x="1590675" y="6557963"/>
          <p14:tracePt t="134744" x="1651000" y="6557963"/>
          <p14:tracePt t="134750" x="1687513" y="6557963"/>
          <p14:tracePt t="134767" x="1724025" y="6557963"/>
          <p14:tracePt t="134774" x="1735138" y="6557963"/>
          <p14:tracePt t="134783" x="1735138" y="6570663"/>
          <p14:tracePt t="134799" x="1735138" y="6581775"/>
          <p14:tracePt t="134807" x="1735138" y="6607175"/>
          <p14:tracePt t="134815" x="1735138" y="6642100"/>
          <p14:tracePt t="134825" x="1771650" y="6702425"/>
          <p14:tracePt t="134841" x="1795463" y="6751638"/>
          <p14:tracePt t="134847" x="1795463" y="6788150"/>
          <p14:tracePt t="134857" x="1831975" y="6835775"/>
          <p14:tracePt t="134863" x="1855788" y="6859588"/>
          <p14:tracePt t="134874" x="1868488" y="6872288"/>
          <p14:tracePt t="134895" x="1868488" y="6883400"/>
          <p14:tracePt t="134905" x="1892300" y="6896100"/>
          <p14:tracePt t="134940" x="1905000" y="6908800"/>
          <p14:tracePt t="134951" x="1905000" y="6943725"/>
          <p14:tracePt t="134975" x="1905000" y="6956425"/>
          <p14:tracePt t="134983" x="1905000" y="6967538"/>
          <p14:tracePt t="135007" x="1905000" y="6980238"/>
          <p14:tracePt t="135015" x="1892300" y="6992938"/>
          <p14:tracePt t="135055" x="1881188" y="7027863"/>
          <p14:tracePt t="135063" x="1844675" y="7040563"/>
          <p14:tracePt t="135073" x="1760538" y="7053263"/>
          <p14:tracePt t="135079" x="1735138" y="7100888"/>
          <p14:tracePt t="135087" x="1663700" y="7124700"/>
          <p14:tracePt t="135095" x="1616075" y="7124700"/>
          <p14:tracePt t="135103" x="1579563" y="7148513"/>
          <p14:tracePt t="135111" x="1530350" y="7161213"/>
          <p14:tracePt t="135119" x="1495425" y="7173913"/>
          <p14:tracePt t="135127" x="1470025" y="7173913"/>
          <p14:tracePt t="135134" x="1446213" y="7173913"/>
          <p14:tracePt t="135142" x="1409700" y="7173913"/>
          <p14:tracePt t="135150" x="1398588" y="7185025"/>
          <p14:tracePt t="135174" x="1362075" y="7185025"/>
          <p14:tracePt t="135182" x="1314450" y="7185025"/>
          <p14:tracePt t="135191" x="1290638" y="7185025"/>
          <p14:tracePt t="135199" x="1265238" y="7185025"/>
          <p14:tracePt t="135208" x="1217613" y="7185025"/>
          <p14:tracePt t="135215" x="1204913" y="7185025"/>
          <p14:tracePt t="135247" x="1181100" y="7185025"/>
          <p14:tracePt t="135256" x="1157288" y="7185025"/>
          <p14:tracePt t="135272" x="1144588" y="7185025"/>
          <p14:tracePt t="135279" x="1120775" y="7185025"/>
          <p14:tracePt t="135287" x="1096963" y="7173913"/>
          <p14:tracePt t="135303" x="1084263" y="7173913"/>
          <p14:tracePt t="135312" x="1060450" y="7173913"/>
          <p14:tracePt t="135318" x="1049338" y="7173913"/>
          <p14:tracePt t="135345" x="1000125" y="7173913"/>
          <p14:tracePt t="135359" x="976313" y="7173913"/>
          <p14:tracePt t="135391" x="963613" y="7161213"/>
          <p14:tracePt t="135399" x="952500" y="7148513"/>
          <p14:tracePt t="135431" x="952500" y="7124700"/>
          <p14:tracePt t="135439" x="952500" y="7113588"/>
          <p14:tracePt t="135447" x="952500" y="7088188"/>
          <p14:tracePt t="135471" x="952500" y="7064375"/>
          <p14:tracePt t="135478" x="952500" y="7040563"/>
          <p14:tracePt t="135487" x="915988" y="7016750"/>
          <p14:tracePt t="135496" x="915988" y="7004050"/>
          <p14:tracePt t="135503" x="904875" y="6980238"/>
          <p14:tracePt t="135512" x="904875" y="6967538"/>
          <p14:tracePt t="135518" x="904875" y="6956425"/>
          <p14:tracePt t="135526" x="904875" y="6932613"/>
          <p14:tracePt t="135534" x="904875" y="6919913"/>
          <p14:tracePt t="135542" x="904875" y="6883400"/>
          <p14:tracePt t="135550" x="879475" y="6859588"/>
          <p14:tracePt t="135558" x="879475" y="6848475"/>
          <p14:tracePt t="135565" x="879475" y="6811963"/>
          <p14:tracePt t="135581" x="879475" y="6799263"/>
          <p14:tracePt t="135589" x="879475" y="6762750"/>
          <p14:tracePt t="135597" x="879475" y="6751638"/>
          <p14:tracePt t="135605" x="879475" y="6738938"/>
          <p14:tracePt t="135613" x="879475" y="6727825"/>
          <p14:tracePt t="135621" x="879475" y="6702425"/>
          <p14:tracePt t="135629" x="879475" y="6691313"/>
          <p14:tracePt t="135637" x="879475" y="6678613"/>
          <p14:tracePt t="135646" x="879475" y="6667500"/>
          <p14:tracePt t="135656" x="879475" y="6642100"/>
          <p14:tracePt t="135686" x="879475" y="6618288"/>
          <p14:tracePt t="135694" x="915988" y="6618288"/>
          <p14:tracePt t="135702" x="915988" y="6607175"/>
          <p14:tracePt t="135710" x="928688" y="6607175"/>
          <p14:tracePt t="135718" x="976313" y="6570663"/>
          <p14:tracePt t="135734" x="1000125" y="6557963"/>
          <p14:tracePt t="135750" x="1073150" y="6557963"/>
          <p14:tracePt t="135782" x="1133475" y="6557963"/>
          <p14:tracePt t="135791" x="1204913" y="6557963"/>
          <p14:tracePt t="135798" x="1314450" y="6570663"/>
          <p14:tracePt t="135807" x="1362075" y="6581775"/>
          <p14:tracePt t="135814" x="1422400" y="6594475"/>
          <p14:tracePt t="135823" x="1435100" y="6594475"/>
          <p14:tracePt t="135830" x="1435100" y="6607175"/>
          <p14:tracePt t="135840" x="1446213" y="6607175"/>
          <p14:tracePt t="135871" x="1482725" y="6618288"/>
          <p14:tracePt t="135878" x="1506538" y="6642100"/>
          <p14:tracePt t="135886" x="1506538" y="6654800"/>
          <p14:tracePt t="135896" x="1519238" y="6667500"/>
          <p14:tracePt t="135902" x="1543050" y="6702425"/>
          <p14:tracePt t="135918" x="1555750" y="6715125"/>
          <p14:tracePt t="135928" x="1555750" y="6751638"/>
          <p14:tracePt t="135934" x="1555750" y="6762750"/>
          <p14:tracePt t="135942" x="1555750" y="6775450"/>
          <p14:tracePt t="135950" x="1566863" y="6811963"/>
          <p14:tracePt t="135975" x="1566863" y="6823075"/>
          <p14:tracePt t="135990" x="1590675" y="6883400"/>
          <p14:tracePt t="136007" x="1590675" y="6932613"/>
          <p14:tracePt t="136022" x="1590675" y="6943725"/>
          <p14:tracePt t="136030" x="1590675" y="6980238"/>
          <p14:tracePt t="136046" x="1590675" y="7004050"/>
          <p14:tracePt t="136056" x="1590675" y="7016750"/>
          <p14:tracePt t="136062" x="1603375" y="7027863"/>
          <p14:tracePt t="136078" x="1603375" y="7040563"/>
          <p14:tracePt t="136086" x="1603375" y="7053263"/>
          <p14:tracePt t="136094" x="1603375" y="7064375"/>
          <p14:tracePt t="136102" x="1603375" y="7100888"/>
          <p14:tracePt t="136118" x="1566863" y="7161213"/>
          <p14:tracePt t="136126" x="1566863" y="7173913"/>
          <p14:tracePt t="136134" x="1543050" y="7197725"/>
          <p14:tracePt t="136144" x="1519238" y="7197725"/>
          <p14:tracePt t="136150" x="1495425" y="7208838"/>
          <p14:tracePt t="136160" x="1482725" y="7208838"/>
          <p14:tracePt t="136166" x="1458913" y="7221538"/>
          <p14:tracePt t="136174" x="1398588" y="7221538"/>
          <p14:tracePt t="136182" x="1374775" y="7258050"/>
          <p14:tracePt t="136190" x="1362075" y="7258050"/>
          <p14:tracePt t="136198" x="1349375" y="7269163"/>
          <p14:tracePt t="136214" x="1338263" y="7281863"/>
          <p14:tracePt t="136223" x="1325563" y="7281863"/>
          <p14:tracePt t="136230" x="1325563" y="7294563"/>
          <p14:tracePt t="136240" x="1277938" y="7305675"/>
          <p14:tracePt t="136246" x="1241425" y="7305675"/>
          <p14:tracePt t="136256" x="1217613" y="7305675"/>
          <p14:tracePt t="136262" x="1169988" y="7329488"/>
          <p14:tracePt t="136278" x="1144588" y="7329488"/>
          <p14:tracePt t="136286" x="1060450" y="7329488"/>
          <p14:tracePt t="136294" x="976313" y="7305675"/>
          <p14:tracePt t="136310" x="939800" y="7281863"/>
          <p14:tracePt t="136318" x="928688" y="7281863"/>
          <p14:tracePt t="136327" x="915988" y="7269163"/>
          <p14:tracePt t="136334" x="904875" y="7258050"/>
          <p14:tracePt t="136344" x="879475" y="7234238"/>
          <p14:tracePt t="136350" x="868363" y="7234238"/>
          <p14:tracePt t="136358" x="855663" y="7221538"/>
          <p14:tracePt t="136366" x="855663" y="7208838"/>
          <p14:tracePt t="136382" x="855663" y="7197725"/>
          <p14:tracePt t="136390" x="855663" y="7185025"/>
          <p14:tracePt t="136398" x="855663" y="7173913"/>
          <p14:tracePt t="136408" x="855663" y="7137400"/>
          <p14:tracePt t="136414" x="855663" y="7113588"/>
          <p14:tracePt t="136423" x="855663" y="7077075"/>
          <p14:tracePt t="136430" x="855663" y="7064375"/>
          <p14:tracePt t="136440" x="855663" y="7004050"/>
          <p14:tracePt t="136457" x="855663" y="6967538"/>
          <p14:tracePt t="136463" x="855663" y="6932613"/>
          <p14:tracePt t="136472" x="868363" y="6908800"/>
          <p14:tracePt t="136494" x="855663" y="6872288"/>
          <p14:tracePt t="136502" x="855663" y="6848475"/>
          <p14:tracePt t="136510" x="855663" y="6823075"/>
          <p14:tracePt t="136518" x="855663" y="6811963"/>
          <p14:tracePt t="136526" x="855663" y="6775450"/>
          <p14:tracePt t="136534" x="855663" y="6727825"/>
          <p14:tracePt t="136542" x="892175" y="6715125"/>
          <p14:tracePt t="136550" x="892175" y="6691313"/>
          <p14:tracePt t="136559" x="892175" y="6678613"/>
          <p14:tracePt t="136566" x="915988" y="6642100"/>
          <p14:tracePt t="136574" x="915988" y="6630988"/>
          <p14:tracePt t="136582" x="939800" y="6607175"/>
          <p14:tracePt t="136598" x="963613" y="6581775"/>
          <p14:tracePt t="136606" x="989013" y="6570663"/>
          <p14:tracePt t="136614" x="1012825" y="6570663"/>
          <p14:tracePt t="136623" x="1060450" y="6570663"/>
          <p14:tracePt t="136631" x="1157288" y="6570663"/>
          <p14:tracePt t="136640" x="1169988" y="6570663"/>
          <p14:tracePt t="136647" x="1217613" y="6581775"/>
          <p14:tracePt t="136656" x="1241425" y="6594475"/>
          <p14:tracePt t="136662" x="1349375" y="6630988"/>
          <p14:tracePt t="136670" x="1409700" y="6642100"/>
          <p14:tracePt t="136677" x="1470025" y="6667500"/>
          <p14:tracePt t="136685" x="1506538" y="6678613"/>
          <p14:tracePt t="136693" x="1530350" y="6678613"/>
          <p14:tracePt t="136701" x="1579563" y="6702425"/>
          <p14:tracePt t="136709" x="1663700" y="6738938"/>
          <p14:tracePt t="136725" x="1724025" y="6751638"/>
          <p14:tracePt t="136733" x="1760538" y="6799263"/>
          <p14:tracePt t="136741" x="1771650" y="6799263"/>
          <p14:tracePt t="136749" x="1820863" y="6835775"/>
          <p14:tracePt t="136765" x="1844675" y="6872288"/>
          <p14:tracePt t="136773" x="1892300" y="6896100"/>
          <p14:tracePt t="136781" x="1916113" y="6919913"/>
          <p14:tracePt t="136790" x="1928813" y="6932613"/>
          <p14:tracePt t="136797" x="1941513" y="6956425"/>
          <p14:tracePt t="136813" x="1941513" y="6967538"/>
          <p14:tracePt t="136821" x="1941513" y="6980238"/>
          <p14:tracePt t="136840" x="1941513" y="6992938"/>
          <p14:tracePt t="136848" x="1941513" y="7016750"/>
          <p14:tracePt t="136871" x="1941513" y="7027863"/>
          <p14:tracePt t="137311" x="1941513" y="7040563"/>
          <p14:tracePt t="137319" x="1976438" y="7053263"/>
          <p14:tracePt t="137327" x="2120900" y="7137400"/>
          <p14:tracePt t="137337" x="2314575" y="7197725"/>
          <p14:tracePt t="137345" x="2495550" y="7269163"/>
          <p14:tracePt t="137350" x="2713038" y="7329488"/>
          <p14:tracePt t="137359" x="2820988" y="7342188"/>
          <p14:tracePt t="137366" x="2928938" y="7342188"/>
          <p14:tracePt t="137375" x="3038475" y="7366000"/>
          <p14:tracePt t="137390" x="3133725" y="7402513"/>
          <p14:tracePt t="137399" x="3254375" y="7486650"/>
          <p14:tracePt t="137414" x="3327400" y="7534275"/>
          <p14:tracePt t="137422" x="3351213" y="7534275"/>
          <p14:tracePt t="137430" x="3363913" y="7534275"/>
          <p14:tracePt t="137438" x="3375025" y="7534275"/>
          <p14:tracePt t="137446" x="3411538" y="7534275"/>
          <p14:tracePt t="137462" x="3459163" y="7534275"/>
          <p14:tracePt t="137519" x="3495675" y="7523163"/>
          <p14:tracePt t="137543" x="3508375" y="7510463"/>
          <p14:tracePt t="137551" x="3519488" y="7510463"/>
          <p14:tracePt t="137567" x="3519488" y="7499350"/>
          <p14:tracePt t="137591" x="3519488" y="7486650"/>
          <p14:tracePt t="137647" x="3519488" y="7462838"/>
          <p14:tracePt t="137679" x="3519488" y="7450138"/>
          <p14:tracePt t="137720" x="3519488" y="7439025"/>
          <p14:tracePt t="138055" x="3519488" y="7426325"/>
          <p14:tracePt t="138063" x="3508375" y="7413625"/>
          <p14:tracePt t="138079" x="3471863" y="7389813"/>
          <p14:tracePt t="138095" x="3459163" y="7378700"/>
          <p14:tracePt t="138111" x="3448050" y="7378700"/>
          <p14:tracePt t="138127" x="3435350" y="7378700"/>
          <p14:tracePt t="138134" x="3435350" y="7366000"/>
          <p14:tracePt t="138143" x="3411538" y="7366000"/>
          <p14:tracePt t="138151" x="3363913" y="7329488"/>
          <p14:tracePt t="138167" x="3338513" y="7305675"/>
          <p14:tracePt t="138175" x="3327400" y="7305675"/>
          <p14:tracePt t="138183" x="3314700" y="7294563"/>
          <p14:tracePt t="138223" x="3290888" y="7281863"/>
          <p14:tracePt t="138319" x="3290888" y="7269163"/>
          <p14:tracePt t="138327" x="3290888" y="7258050"/>
          <p14:tracePt t="138351" x="3278188" y="7234238"/>
          <p14:tracePt t="138361" x="3230563" y="7221538"/>
          <p14:tracePt t="138407" x="3217863" y="7173913"/>
          <p14:tracePt t="138567" x="3194050" y="7173913"/>
          <p14:tracePt t="138703" x="3182938" y="7173913"/>
          <p14:tracePt t="138815" x="3170238" y="7173913"/>
          <p14:tracePt t="140239" x="3170238" y="7185025"/>
          <p14:tracePt t="140247" x="3170238" y="7197725"/>
          <p14:tracePt t="140256" x="3170238" y="7208838"/>
          <p14:tracePt t="140272" x="3159125" y="7245350"/>
          <p14:tracePt t="140281" x="3133725" y="7258050"/>
          <p14:tracePt t="140327" x="3133725" y="7269163"/>
          <p14:tracePt t="140471" x="3133725" y="7281863"/>
          <p14:tracePt t="140590" x="3146425" y="7281863"/>
          <p14:tracePt t="140606" x="3146425" y="7269163"/>
          <p14:tracePt t="140615" x="3146425" y="7258050"/>
          <p14:tracePt t="140623" x="3146425" y="7245350"/>
          <p14:tracePt t="140631" x="3146425" y="7234238"/>
          <p14:tracePt t="140641" x="3146425" y="7208838"/>
          <p14:tracePt t="140647" x="3159125" y="7197725"/>
          <p14:tracePt t="140657" x="3159125" y="7185025"/>
          <p14:tracePt t="140688" x="3170238" y="7173913"/>
          <p14:tracePt t="141447" x="3182938" y="7173913"/>
          <p14:tracePt t="141471" x="3194050" y="7148513"/>
          <p14:tracePt t="141519" x="3194050" y="7137400"/>
          <p14:tracePt t="141976" x="3206750" y="7148513"/>
          <p14:tracePt t="142095" x="3206750" y="7185025"/>
          <p14:tracePt t="142119" x="3206750" y="7197725"/>
          <p14:tracePt t="142143" x="3206750" y="7208838"/>
          <p14:tracePt t="142271" x="3206750" y="7245350"/>
          <p14:tracePt t="142278" x="3194050" y="7245350"/>
          <p14:tracePt t="142303" x="3170238" y="7245350"/>
          <p14:tracePt t="142319" x="3159125" y="7258050"/>
          <p14:tracePt t="142351" x="3146425" y="7258050"/>
          <p14:tracePt t="142359" x="3133725" y="7269163"/>
          <p14:tracePt t="142390" x="3122613" y="7281863"/>
          <p14:tracePt t="142423" x="3109913" y="7281863"/>
          <p14:tracePt t="142591" x="3073400" y="7281863"/>
          <p14:tracePt t="142606" x="3049588" y="7281863"/>
          <p14:tracePt t="142614" x="3025775" y="7281863"/>
          <p14:tracePt t="142623" x="3013075" y="7281863"/>
          <p14:tracePt t="142630" x="3001963" y="7258050"/>
          <p14:tracePt t="142647" x="3001963" y="7245350"/>
          <p14:tracePt t="142679" x="3001963" y="7234238"/>
          <p14:tracePt t="142711" x="3001963" y="7221538"/>
          <p14:tracePt t="142727" x="3013075" y="7208838"/>
          <p14:tracePt t="142743" x="3025775" y="7197725"/>
          <p14:tracePt t="142767" x="3038475" y="7185025"/>
          <p14:tracePt t="142783" x="3062288" y="7161213"/>
          <p14:tracePt t="142792" x="3073400" y="7137400"/>
          <p14:tracePt t="142815" x="3098800" y="7100888"/>
          <p14:tracePt t="142831" x="3109913" y="7100888"/>
          <p14:tracePt t="142840" x="3122613" y="7100888"/>
          <p14:tracePt t="142871" x="3146425" y="7100888"/>
          <p14:tracePt t="142879" x="3170238" y="7100888"/>
          <p14:tracePt t="142895" x="3194050" y="7100888"/>
          <p14:tracePt t="142906" x="3206750" y="7100888"/>
          <p14:tracePt t="142914" x="3254375" y="7100888"/>
          <p14:tracePt t="142919" x="3267075" y="7100888"/>
          <p14:tracePt t="142927" x="3303588" y="7100888"/>
          <p14:tracePt t="142934" x="3327400" y="7100888"/>
          <p14:tracePt t="142942" x="3351213" y="7100888"/>
          <p14:tracePt t="142950" x="3363913" y="7100888"/>
          <p14:tracePt t="142958" x="3398838" y="7077075"/>
          <p14:tracePt t="142991" x="3411538" y="7077075"/>
          <p14:tracePt t="143006" x="3424238" y="7077075"/>
          <p14:tracePt t="143023" x="3448050" y="7088188"/>
          <p14:tracePt t="143031" x="3459163" y="7100888"/>
          <p14:tracePt t="143047" x="3459163" y="7124700"/>
          <p14:tracePt t="143057" x="3484563" y="7137400"/>
          <p14:tracePt t="143074" x="3495675" y="7148513"/>
          <p14:tracePt t="143088" x="3508375" y="7161213"/>
          <p14:tracePt t="143095" x="3508375" y="7185025"/>
          <p14:tracePt t="143104" x="3519488" y="7197725"/>
          <p14:tracePt t="143159" x="3519488" y="7208838"/>
          <p14:tracePt t="143167" x="3519488" y="7234238"/>
          <p14:tracePt t="143215" x="3495675" y="7269163"/>
          <p14:tracePt t="143230" x="3471863" y="7269163"/>
          <p14:tracePt t="143239" x="3471863" y="7281863"/>
          <p14:tracePt t="143247" x="3424238" y="7281863"/>
          <p14:tracePt t="143258" x="3424238" y="7294563"/>
          <p14:tracePt t="143263" x="3411538" y="7305675"/>
          <p14:tracePt t="143279" x="3387725" y="7305675"/>
          <p14:tracePt t="143287" x="3338513" y="7305675"/>
          <p14:tracePt t="143303" x="3290888" y="7305675"/>
          <p14:tracePt t="143311" x="3278188" y="7305675"/>
          <p14:tracePt t="143326" x="3254375" y="7305675"/>
          <p14:tracePt t="143336" x="3243263" y="7305675"/>
          <p14:tracePt t="143359" x="3230563" y="7305675"/>
          <p14:tracePt t="143391" x="3217863" y="7305675"/>
          <p14:tracePt t="143414" x="3182938" y="7305675"/>
          <p14:tracePt t="143447" x="3159125" y="7305675"/>
          <p14:tracePt t="143479" x="3133725" y="7305675"/>
          <p14:tracePt t="143495" x="3122613" y="7305675"/>
          <p14:tracePt t="143503" x="3109913" y="7305675"/>
          <p14:tracePt t="143511" x="3098800" y="7305675"/>
          <p14:tracePt t="143519" x="3062288" y="7305675"/>
          <p14:tracePt t="143527" x="3038475" y="7318375"/>
          <p14:tracePt t="143535" x="3013075" y="7318375"/>
          <p14:tracePt t="143543" x="3001963" y="7318375"/>
          <p14:tracePt t="143552" x="2978150" y="7318375"/>
          <p14:tracePt t="143559" x="2952750" y="7318375"/>
          <p14:tracePt t="143591" x="2905125" y="7318375"/>
          <p14:tracePt t="143623" x="2892425" y="7318375"/>
          <p14:tracePt t="143647" x="2892425" y="7294563"/>
          <p14:tracePt t="143671" x="2892425" y="7258050"/>
          <p14:tracePt t="143695" x="2892425" y="7245350"/>
          <p14:tracePt t="143711" x="2892425" y="7234238"/>
          <p14:tracePt t="143719" x="2892425" y="7208838"/>
          <p14:tracePt t="143751" x="2892425" y="7197725"/>
          <p14:tracePt t="143768" x="2892425" y="7185025"/>
          <p14:tracePt t="143793" x="2917825" y="7161213"/>
          <p14:tracePt t="143806" x="2941638" y="7137400"/>
          <p14:tracePt t="143823" x="2952750" y="7124700"/>
          <p14:tracePt t="143831" x="2978150" y="7124700"/>
          <p14:tracePt t="143847" x="2989263" y="7124700"/>
          <p14:tracePt t="143856" x="2989263" y="7113588"/>
          <p14:tracePt t="143879" x="3001963" y="7100888"/>
          <p14:tracePt t="143895" x="3025775" y="7100888"/>
          <p14:tracePt t="143911" x="3038475" y="7100888"/>
          <p14:tracePt t="143919" x="3049588" y="7100888"/>
          <p14:tracePt t="143927" x="3062288" y="7100888"/>
          <p14:tracePt t="143935" x="3086100" y="7100888"/>
          <p14:tracePt t="143943" x="3098800" y="7100888"/>
          <p14:tracePt t="143950" x="3109913" y="7100888"/>
          <p14:tracePt t="143959" x="3122613" y="7100888"/>
          <p14:tracePt t="143966" x="3146425" y="7100888"/>
          <p14:tracePt t="143976" x="3159125" y="7100888"/>
          <p14:tracePt t="143990" x="3170238" y="7100888"/>
          <p14:tracePt t="144008" x="3206750" y="7100888"/>
          <p14:tracePt t="144015" x="3217863" y="7100888"/>
          <p14:tracePt t="144041" x="3254375" y="7100888"/>
          <p14:tracePt t="144047" x="3267075" y="7100888"/>
          <p14:tracePt t="144079" x="3290888" y="7113588"/>
          <p14:tracePt t="144103" x="3290888" y="7124700"/>
          <p14:tracePt t="144127" x="3290888" y="7137400"/>
          <p14:tracePt t="144143" x="3290888" y="7148513"/>
          <p14:tracePt t="144167" x="3290888" y="7173913"/>
          <p14:tracePt t="144183" x="3303588" y="7185025"/>
          <p14:tracePt t="144247" x="3303588" y="7197725"/>
          <p14:tracePt t="144295" x="3303588" y="7221538"/>
          <p14:tracePt t="144311" x="3303588" y="7234238"/>
          <p14:tracePt t="144351" x="3303588" y="7245350"/>
          <p14:tracePt t="144407" x="3303588" y="7258050"/>
          <p14:tracePt t="144415" x="3303588" y="7281863"/>
          <p14:tracePt t="145511" x="3303588" y="7294563"/>
          <p14:tracePt t="145527" x="3303588" y="7318375"/>
          <p14:tracePt t="145695" x="3290888" y="7329488"/>
          <p14:tracePt t="145703" x="3278188" y="7329488"/>
          <p14:tracePt t="145719" x="3267075" y="7329488"/>
          <p14:tracePt t="145727" x="3230563" y="7329488"/>
          <p14:tracePt t="145743" x="3206750" y="7329488"/>
          <p14:tracePt t="145807" x="3194050" y="7329488"/>
          <p14:tracePt t="145823" x="3182938" y="7318375"/>
          <p14:tracePt t="145872" x="3170238" y="7318375"/>
          <p14:tracePt t="146023" x="3170238" y="7305675"/>
          <p14:tracePt t="146063" x="3159125" y="7281863"/>
          <p14:tracePt t="146079" x="3146425" y="7281863"/>
          <p14:tracePt t="146089" x="3122613" y="7281863"/>
          <p14:tracePt t="146096" x="3109913" y="7281863"/>
          <p14:tracePt t="146111" x="3086100" y="7281863"/>
          <p14:tracePt t="146127" x="3025775" y="7269163"/>
          <p14:tracePt t="146136" x="3013075" y="7258050"/>
          <p14:tracePt t="146157" x="2989263" y="7258050"/>
          <p14:tracePt t="146165" x="2965450" y="7258050"/>
          <p14:tracePt t="146189" x="2952750" y="7245350"/>
          <p14:tracePt t="146231" x="2941638" y="7208838"/>
          <p14:tracePt t="146375" x="2941638" y="7197725"/>
          <p14:tracePt t="146455" x="2941638" y="7185025"/>
          <p14:tracePt t="146463" x="2941638" y="7173913"/>
          <p14:tracePt t="146479" x="2941638" y="7148513"/>
          <p14:tracePt t="146575" x="2989263" y="7137400"/>
          <p14:tracePt t="146583" x="3038475" y="7137400"/>
          <p14:tracePt t="146591" x="3073400" y="7137400"/>
          <p14:tracePt t="146598" x="3098800" y="7137400"/>
          <p14:tracePt t="146607" x="3122613" y="7137400"/>
          <p14:tracePt t="146614" x="3182938" y="7137400"/>
          <p14:tracePt t="146687" x="3194050" y="7148513"/>
          <p14:tracePt t="146703" x="3206750" y="7148513"/>
          <p14:tracePt t="146712" x="3230563" y="7148513"/>
          <p14:tracePt t="146751" x="3243263" y="7148513"/>
          <p14:tracePt t="146791" x="3267075" y="7148513"/>
          <p14:tracePt t="146806" x="3290888" y="7148513"/>
          <p14:tracePt t="146933" x="3290888" y="7173913"/>
          <p14:tracePt t="146949" x="3267075" y="7208838"/>
          <p14:tracePt t="146958" x="3243263" y="7221538"/>
          <p14:tracePt t="146989" x="3217863" y="7221538"/>
          <p14:tracePt t="147005" x="3182938" y="7234238"/>
          <p14:tracePt t="147013" x="3159125" y="7234238"/>
          <p14:tracePt t="147029" x="3109913" y="7245350"/>
          <p14:tracePt t="147037" x="3098800" y="7258050"/>
          <p14:tracePt t="147045" x="3086100" y="7258050"/>
          <p14:tracePt t="147054" x="3062288" y="7258050"/>
          <p14:tracePt t="147061" x="3038475" y="7258050"/>
          <p14:tracePt t="147069" x="2989263" y="7258050"/>
          <p14:tracePt t="147077" x="2928938" y="7258050"/>
          <p14:tracePt t="147085" x="2905125" y="7258050"/>
          <p14:tracePt t="147093" x="2844800" y="7258050"/>
          <p14:tracePt t="147101" x="2773363" y="7258050"/>
          <p14:tracePt t="147109" x="2724150" y="7258050"/>
          <p14:tracePt t="147118" x="2700338" y="7258050"/>
          <p14:tracePt t="147127" x="2676525" y="7258050"/>
          <p14:tracePt t="147144" x="2652713" y="7258050"/>
          <p14:tracePt t="147301" x="2676525" y="7258050"/>
          <p14:tracePt t="147309" x="2687638" y="7258050"/>
          <p14:tracePt t="147318" x="2700338" y="7258050"/>
          <p14:tracePt t="147326" x="2713038" y="7258050"/>
          <p14:tracePt t="147342" x="2760663" y="7245350"/>
          <p14:tracePt t="147350" x="2760663" y="7234238"/>
          <p14:tracePt t="147358" x="2808288" y="7234238"/>
          <p14:tracePt t="147367" x="2832100" y="7208838"/>
          <p14:tracePt t="147374" x="2857500" y="7197725"/>
          <p14:tracePt t="147383" x="2881313" y="7197725"/>
          <p14:tracePt t="147391" x="2892425" y="7185025"/>
          <p14:tracePt t="147407" x="2917825" y="7185025"/>
          <p14:tracePt t="147424" x="2928938" y="7185025"/>
          <p14:tracePt t="147431" x="2941638" y="7185025"/>
          <p14:tracePt t="147447" x="2978150" y="7185025"/>
          <p14:tracePt t="147465" x="3001963" y="7185025"/>
          <p14:tracePt t="147474" x="3038475" y="7185025"/>
          <p14:tracePt t="147479" x="3049588" y="7185025"/>
          <p14:tracePt t="147487" x="3062288" y="7185025"/>
          <p14:tracePt t="147567" x="3073400" y="7185025"/>
          <p14:tracePt t="147575" x="3098800" y="7185025"/>
          <p14:tracePt t="147583" x="3109913" y="7185025"/>
          <p14:tracePt t="147591" x="3122613" y="7185025"/>
          <p14:tracePt t="147599" x="3133725" y="7173913"/>
          <p14:tracePt t="147615" x="3159125" y="7173913"/>
          <p14:tracePt t="147632" x="3170238" y="7173913"/>
          <p14:tracePt t="147641" x="3194050" y="7148513"/>
          <p14:tracePt t="147647" x="3206750" y="7137400"/>
          <p14:tracePt t="147657" x="3230563" y="7124700"/>
          <p14:tracePt t="147665" x="3243263" y="7124700"/>
          <p14:tracePt t="147673" x="3267075" y="7124700"/>
          <p14:tracePt t="147679" x="3278188" y="7124700"/>
          <p14:tracePt t="147687" x="3303588" y="7113588"/>
          <p14:tracePt t="147815" x="3314700" y="7113588"/>
          <p14:tracePt t="147831" x="3290888" y="7148513"/>
          <p14:tracePt t="147846" x="3290888" y="7161213"/>
          <p14:tracePt t="147856" x="3278188" y="7173913"/>
          <p14:tracePt t="147864" x="3278188" y="7197725"/>
          <p14:tracePt t="147873" x="3267075" y="7221538"/>
          <p14:tracePt t="147880" x="3243263" y="7221538"/>
          <p14:tracePt t="147887" x="3217863" y="7234238"/>
          <p14:tracePt t="147897" x="3206750" y="7234238"/>
          <p14:tracePt t="147903" x="3182938" y="7234238"/>
          <p14:tracePt t="147912" x="3159125" y="7234238"/>
          <p14:tracePt t="147926" x="3146425" y="7245350"/>
          <p14:tracePt t="147935" x="3109913" y="7269163"/>
          <p14:tracePt t="147943" x="3098800" y="7269163"/>
          <p14:tracePt t="147950" x="3062288" y="7269163"/>
          <p14:tracePt t="147958" x="3049588" y="7269163"/>
          <p14:tracePt t="147974" x="3038475" y="7269163"/>
          <p14:tracePt t="147982" x="3025775" y="7269163"/>
          <p14:tracePt t="147998" x="2989263" y="7269163"/>
          <p14:tracePt t="148014" x="2978150" y="7269163"/>
          <p14:tracePt t="148030" x="2965450" y="7269163"/>
          <p14:tracePt t="148038" x="2941638" y="7269163"/>
          <p14:tracePt t="148046" x="2917825" y="7269163"/>
          <p14:tracePt t="148062" x="2881313" y="7269163"/>
          <p14:tracePt t="148070" x="2868613" y="7269163"/>
          <p14:tracePt t="148215" x="2881313" y="7269163"/>
          <p14:tracePt t="148222" x="2892425" y="7245350"/>
          <p14:tracePt t="148239" x="2892425" y="7221538"/>
          <p14:tracePt t="148256" x="2917825" y="7173913"/>
          <p14:tracePt t="148280" x="2928938" y="7161213"/>
          <p14:tracePt t="148288" x="2941638" y="7161213"/>
          <p14:tracePt t="148303" x="2978150" y="7161213"/>
          <p14:tracePt t="148311" x="2989263" y="7161213"/>
          <p14:tracePt t="148319" x="3001963" y="7161213"/>
          <p14:tracePt t="148343" x="3025775" y="7161213"/>
          <p14:tracePt t="148382" x="3038475" y="7161213"/>
          <p14:tracePt t="148391" x="3049588" y="7161213"/>
          <p14:tracePt t="148399" x="3062288" y="7161213"/>
          <p14:tracePt t="148415" x="3086100" y="7161213"/>
          <p14:tracePt t="148606" x="3098800" y="7161213"/>
          <p14:tracePt t="148615" x="3098800" y="7173913"/>
          <p14:tracePt t="148631" x="3098800" y="7185025"/>
          <p14:tracePt t="148647" x="3098800" y="7197725"/>
          <p14:tracePt t="148656" x="3098800" y="7208838"/>
          <p14:tracePt t="148663" x="3098800" y="7234238"/>
          <p14:tracePt t="148679" x="3073400" y="7269163"/>
          <p14:tracePt t="148695" x="3062288" y="7305675"/>
          <p14:tracePt t="148703" x="3049588" y="7318375"/>
          <p14:tracePt t="148720" x="3013075" y="7329488"/>
          <p14:tracePt t="148738" x="2989263" y="7329488"/>
          <p14:tracePt t="148742" x="2965450" y="7329488"/>
          <p14:tracePt t="148767" x="2952750" y="7329488"/>
          <p14:tracePt t="148783" x="2941638" y="7329488"/>
          <p14:tracePt t="148815" x="2928938" y="7329488"/>
          <p14:tracePt t="148847" x="2917825" y="7329488"/>
          <p14:tracePt t="148856" x="2905125" y="7318375"/>
          <p14:tracePt t="148864" x="2905125" y="7305675"/>
          <p14:tracePt t="148887" x="2905125" y="7281863"/>
          <p14:tracePt t="148895" x="2905125" y="7269163"/>
          <p14:tracePt t="148903" x="2905125" y="7258050"/>
          <p14:tracePt t="148920" x="2905125" y="7245350"/>
          <p14:tracePt t="148935" x="2905125" y="7221538"/>
          <p14:tracePt t="148952" x="2905125" y="7208838"/>
          <p14:tracePt t="148967" x="2905125" y="7197725"/>
          <p14:tracePt t="148985" x="2917825" y="7148513"/>
          <p14:tracePt t="148999" x="2928938" y="7137400"/>
          <p14:tracePt t="149007" x="2941638" y="7137400"/>
          <p14:tracePt t="149015" x="2965450" y="7124700"/>
          <p14:tracePt t="149024" x="2978150" y="7124700"/>
          <p14:tracePt t="149031" x="3001963" y="7113588"/>
          <p14:tracePt t="149041" x="3049588" y="7100888"/>
          <p14:tracePt t="149058" x="3062288" y="7088188"/>
          <p14:tracePt t="149063" x="3062288" y="7077075"/>
          <p14:tracePt t="149074" x="3098800" y="7053263"/>
          <p14:tracePt t="149087" x="3133725" y="7053263"/>
          <p14:tracePt t="149103" x="3170238" y="7040563"/>
          <p14:tracePt t="149119" x="3182938" y="7027863"/>
          <p14:tracePt t="149127" x="3206750" y="7027863"/>
          <p14:tracePt t="149135" x="3230563" y="7027863"/>
          <p14:tracePt t="149158" x="3254375" y="7027863"/>
          <p14:tracePt t="149173" x="3303588" y="7040563"/>
          <p14:tracePt t="149189" x="3303588" y="7077075"/>
          <p14:tracePt t="149263" x="3303588" y="7088188"/>
          <p14:tracePt t="149279" x="3303588" y="7100888"/>
          <p14:tracePt t="149287" x="3303588" y="7124700"/>
          <p14:tracePt t="149303" x="3303588" y="7137400"/>
          <p14:tracePt t="149311" x="3290888" y="7161213"/>
          <p14:tracePt t="149343" x="3290888" y="7185025"/>
          <p14:tracePt t="149352" x="3278188" y="7197725"/>
          <p14:tracePt t="149375" x="3267075" y="7208838"/>
          <p14:tracePt t="149399" x="3230563" y="7234238"/>
          <p14:tracePt t="149439" x="3217863" y="7234238"/>
          <p14:tracePt t="149447" x="3182938" y="7234238"/>
          <p14:tracePt t="149463" x="3159125" y="7234238"/>
          <p14:tracePt t="149527" x="3146425" y="7234238"/>
          <p14:tracePt t="149534" x="3122613" y="7258050"/>
          <p14:tracePt t="149583" x="3109913" y="7258050"/>
          <p14:tracePt t="149591" x="3098800" y="7258050"/>
          <p14:tracePt t="149662" x="3062288" y="7258050"/>
          <p14:tracePt t="149678" x="3049588" y="7258050"/>
          <p14:tracePt t="149703" x="3025775" y="7245350"/>
          <p14:tracePt t="149719" x="3025775" y="7221538"/>
          <p14:tracePt t="149743" x="3025775" y="7208838"/>
          <p14:tracePt t="149758" x="3025775" y="7197725"/>
          <p14:tracePt t="149767" x="3025775" y="7185025"/>
          <p14:tracePt t="149799" x="3025775" y="7161213"/>
          <p14:tracePt t="149807" x="3025775" y="7148513"/>
          <p14:tracePt t="149839" x="3038475" y="7124700"/>
          <p14:tracePt t="149847" x="3049588" y="7124700"/>
          <p14:tracePt t="149857" x="3062288" y="7124700"/>
          <p14:tracePt t="149863" x="3086100" y="7124700"/>
          <p14:tracePt t="149879" x="3109913" y="7124700"/>
          <p14:tracePt t="149887" x="3133725" y="7088188"/>
          <p14:tracePt t="149895" x="3146425" y="7088188"/>
          <p14:tracePt t="149909" x="3159125" y="7088188"/>
          <p14:tracePt t="149919" x="3170238" y="7077075"/>
          <p14:tracePt t="149926" x="3182938" y="7077075"/>
          <p14:tracePt t="149934" x="3217863" y="7077075"/>
          <p14:tracePt t="149942" x="3230563" y="7077075"/>
          <p14:tracePt t="149982" x="3243263" y="7077075"/>
          <p14:tracePt t="149990" x="3267075" y="7077075"/>
          <p14:tracePt t="150040" x="3278188" y="7077075"/>
          <p14:tracePt t="150047" x="3290888" y="7088188"/>
          <p14:tracePt t="150056" x="3290888" y="7100888"/>
          <p14:tracePt t="150063" x="3314700" y="7161213"/>
          <p14:tracePt t="150079" x="3314700" y="7173913"/>
          <p14:tracePt t="150104" x="3314700" y="7197725"/>
          <p14:tracePt t="150151" x="3314700" y="7208838"/>
          <p14:tracePt t="150199" x="3314700" y="7221538"/>
          <p14:tracePt t="150215" x="3314700" y="7245350"/>
          <p14:tracePt t="150240" x="3314700" y="7258050"/>
          <p14:tracePt t="150287" x="3303588" y="7269163"/>
          <p14:tracePt t="150719" x="3290888" y="7269163"/>
          <p14:tracePt t="152471" x="3278188" y="7258050"/>
          <p14:tracePt t="152487" x="3278188" y="7245350"/>
          <p14:tracePt t="152615" x="3278188" y="7208838"/>
          <p14:tracePt t="152664" x="3278188" y="7197725"/>
          <p14:tracePt t="152703" x="3278188" y="7185025"/>
          <p14:tracePt t="152713" x="3278188" y="7161213"/>
          <p14:tracePt t="152727" x="3278188" y="7137400"/>
          <p14:tracePt t="152735" x="3278188" y="7124700"/>
          <p14:tracePt t="152743" x="3267075" y="7113588"/>
          <p14:tracePt t="152775" x="3267075" y="7100888"/>
          <p14:tracePt t="152783" x="3254375" y="7100888"/>
          <p14:tracePt t="154231" x="3217863" y="7113588"/>
          <p14:tracePt t="154239" x="3146425" y="7113588"/>
          <p14:tracePt t="154247" x="3098800" y="7148513"/>
          <p14:tracePt t="154260" x="3073400" y="7148513"/>
          <p14:tracePt t="154263" x="3038475" y="7161213"/>
          <p14:tracePt t="154274" x="3025775" y="7161213"/>
          <p14:tracePt t="154279" x="3013075" y="7161213"/>
          <p14:tracePt t="154288" x="3001963" y="7161213"/>
          <p14:tracePt t="154295" x="2978150" y="7161213"/>
          <p14:tracePt t="154336" x="2965450" y="7161213"/>
          <p14:tracePt t="154343" x="2917825" y="7161213"/>
          <p14:tracePt t="154351" x="2905125" y="7161213"/>
          <p14:tracePt t="154360" x="2857500" y="7161213"/>
          <p14:tracePt t="154367" x="2820988" y="7148513"/>
          <p14:tracePt t="154375" x="2773363" y="7137400"/>
          <p14:tracePt t="154383" x="2736850" y="7137400"/>
          <p14:tracePt t="154391" x="2687638" y="7137400"/>
          <p14:tracePt t="154399" x="2663825" y="7137400"/>
          <p14:tracePt t="154408" x="2640013" y="7137400"/>
          <p14:tracePt t="154415" x="2627313" y="7137400"/>
          <p14:tracePt t="154495" x="2616200" y="7137400"/>
          <p14:tracePt t="154511" x="2592388" y="7137400"/>
          <p14:tracePt t="154535" x="2579688" y="7137400"/>
          <p14:tracePt t="154687" x="2603500" y="7137400"/>
          <p14:tracePt t="154695" x="2627313" y="7148513"/>
          <p14:tracePt t="154703" x="2652713" y="7148513"/>
          <p14:tracePt t="154712" x="2700338" y="7161213"/>
          <p14:tracePt t="154727" x="2760663" y="7173913"/>
          <p14:tracePt t="154746" x="2784475" y="7173913"/>
          <p14:tracePt t="154807" x="2808288" y="7173913"/>
          <p14:tracePt t="154815" x="2832100" y="7173913"/>
          <p14:tracePt t="154822" x="2892425" y="7185025"/>
          <p14:tracePt t="154831" x="2952750" y="7185025"/>
          <p14:tracePt t="154841" x="2965450" y="7185025"/>
          <p14:tracePt t="154847" x="3025775" y="7221538"/>
          <p14:tracePt t="154879" x="3049588" y="7221538"/>
          <p14:tracePt t="154887" x="3122613" y="7221538"/>
          <p14:tracePt t="154895" x="3182938" y="7234238"/>
          <p14:tracePt t="154923" x="3278188" y="7245350"/>
          <p14:tracePt t="154928" x="3338513" y="7258050"/>
          <p14:tracePt t="154936" x="3387725" y="7258050"/>
          <p14:tracePt t="154943" x="3411538" y="7281863"/>
          <p14:tracePt t="155047" x="3424238" y="7281863"/>
          <p14:tracePt t="155367" x="3411538" y="7281863"/>
          <p14:tracePt t="155376" x="3398838" y="7281863"/>
          <p14:tracePt t="155383" x="3351213" y="7281863"/>
          <p14:tracePt t="155399" x="3303588" y="7281863"/>
          <p14:tracePt t="155408" x="3290888" y="7294563"/>
          <p14:tracePt t="155415" x="3278188" y="7294563"/>
          <p14:tracePt t="155439" x="3267075" y="7294563"/>
          <p14:tracePt t="155456" x="3230563" y="7294563"/>
          <p14:tracePt t="155472" x="3217863" y="7294563"/>
          <p14:tracePt t="155487" x="3194050" y="7294563"/>
          <p14:tracePt t="155495" x="3170238" y="7294563"/>
          <p14:tracePt t="155503" x="3146425" y="7294563"/>
          <p14:tracePt t="155535" x="3133725" y="7294563"/>
          <p14:tracePt t="155551" x="3109913" y="7294563"/>
          <p14:tracePt t="155567" x="3086100" y="7294563"/>
          <p14:tracePt t="155576" x="3038475" y="7294563"/>
          <p14:tracePt t="155582" x="2978150" y="7294563"/>
          <p14:tracePt t="155591" x="2941638" y="7294563"/>
          <p14:tracePt t="155599" x="2868613" y="7294563"/>
          <p14:tracePt t="155608" x="2808288" y="7294563"/>
          <p14:tracePt t="155615" x="2747963" y="7294563"/>
          <p14:tracePt t="155624" x="2736850" y="7294563"/>
          <p14:tracePt t="155631" x="2687638" y="7294563"/>
          <p14:tracePt t="155641" x="2676525" y="7294563"/>
          <p14:tracePt t="155647" x="2640013" y="7281863"/>
          <p14:tracePt t="155663" x="2627313" y="7269163"/>
          <p14:tracePt t="155695" x="2616200" y="7258050"/>
          <p14:tracePt t="155719" x="2603500" y="7245350"/>
          <p14:tracePt t="155728" x="2566988" y="7245350"/>
          <p14:tracePt t="155735" x="2506663" y="7245350"/>
          <p14:tracePt t="155743" x="2471738" y="7245350"/>
          <p14:tracePt t="155750" x="2351088" y="7245350"/>
          <p14:tracePt t="155758" x="2327275" y="7245350"/>
          <p14:tracePt t="155767" x="2266950" y="7234238"/>
          <p14:tracePt t="155774" x="2254250" y="7234238"/>
          <p14:tracePt t="155935" x="2241550" y="7221538"/>
          <p14:tracePt t="156191" x="2230438" y="7221538"/>
          <p14:tracePt t="156199" x="2230438" y="7185025"/>
          <p14:tracePt t="156207" x="2230438" y="7173913"/>
          <p14:tracePt t="156214" x="2193925" y="7148513"/>
          <p14:tracePt t="156226" x="2146300" y="7148513"/>
          <p14:tracePt t="156231" x="2085975" y="7148513"/>
          <p14:tracePt t="156247" x="2073275" y="7148513"/>
          <p14:tracePt t="156257" x="2025650" y="7148513"/>
          <p14:tracePt t="156263" x="2012950" y="7148513"/>
          <p14:tracePt t="156273" x="1989138" y="7148513"/>
          <p14:tracePt t="156281" x="1976438" y="7148513"/>
          <p14:tracePt t="156287" x="1941513" y="7148513"/>
          <p14:tracePt t="156295" x="1855788" y="7113588"/>
          <p14:tracePt t="156303" x="1844675" y="7100888"/>
          <p14:tracePt t="156312" x="1820863" y="7088188"/>
          <p14:tracePt t="156318" x="1795463" y="7088188"/>
          <p14:tracePt t="156327" x="1760538" y="7077075"/>
          <p14:tracePt t="156335" x="1711325" y="7064375"/>
          <p14:tracePt t="156343" x="1663700" y="7027863"/>
          <p14:tracePt t="156351" x="1639888" y="7016750"/>
          <p14:tracePt t="156358" x="1627188" y="6992938"/>
          <p14:tracePt t="156367" x="1603375" y="6980238"/>
          <p14:tracePt t="156375" x="1590675" y="6967538"/>
          <p14:tracePt t="156390" x="1579563" y="6956425"/>
          <p14:tracePt t="156399" x="1555750" y="6943725"/>
          <p14:tracePt t="156408" x="1543050" y="6943725"/>
          <p14:tracePt t="156575" x="1519238" y="6919913"/>
          <p14:tracePt t="158007" x="1566863" y="6908800"/>
          <p14:tracePt t="158015" x="1590675" y="6908800"/>
          <p14:tracePt t="158023" x="1735138" y="6908800"/>
          <p14:tracePt t="158030" x="1831975" y="6908800"/>
          <p14:tracePt t="158041" x="1892300" y="6908800"/>
          <p14:tracePt t="158047" x="2049463" y="6908800"/>
          <p14:tracePt t="158055" x="2266950" y="6919913"/>
          <p14:tracePt t="158062" x="2362200" y="6919913"/>
          <p14:tracePt t="158070" x="2579688" y="6932613"/>
          <p14:tracePt t="158078" x="2713038" y="6956425"/>
          <p14:tracePt t="158086" x="2736850" y="6967538"/>
          <p14:tracePt t="158094" x="2808288" y="7004050"/>
          <p14:tracePt t="158102" x="2844800" y="7004050"/>
          <p14:tracePt t="158110" x="2844800" y="7016750"/>
          <p14:tracePt t="158119" x="2857500" y="7016750"/>
          <p14:tracePt t="158126" x="2868613" y="7016750"/>
          <p14:tracePt t="158193" x="2881313" y="7016750"/>
          <p14:tracePt t="158206" x="2928938" y="7016750"/>
          <p14:tracePt t="158214" x="2941638" y="7016750"/>
          <p14:tracePt t="158223" x="2965450" y="7016750"/>
          <p14:tracePt t="158230" x="2978150" y="7016750"/>
          <p14:tracePt t="158279" x="2989263" y="7016750"/>
          <p14:tracePt t="158407" x="3001963" y="7027863"/>
          <p14:tracePt t="158431" x="3001963" y="7040563"/>
          <p14:tracePt t="158440" x="3001963" y="7053263"/>
          <p14:tracePt t="158456" x="3001963" y="7064375"/>
          <p14:tracePt t="158463" x="3013075" y="7077075"/>
          <p14:tracePt t="158475" x="3038475" y="7088188"/>
          <p14:tracePt t="158487" x="3049588" y="7088188"/>
          <p14:tracePt t="158496" x="3062288" y="7088188"/>
          <p14:tracePt t="158503" x="3098800" y="7088188"/>
          <p14:tracePt t="158511" x="3122613" y="7113588"/>
          <p14:tracePt t="158527" x="3182938" y="7113588"/>
          <p14:tracePt t="158534" x="3217863" y="7124700"/>
          <p14:tracePt t="158543" x="3254375" y="7161213"/>
          <p14:tracePt t="158551" x="3267075" y="7161213"/>
          <p14:tracePt t="162927" x="3278188" y="7148513"/>
          <p14:tracePt t="162936" x="3278188" y="7064375"/>
          <p14:tracePt t="162944" x="3314700" y="6980238"/>
          <p14:tracePt t="162952" x="3314700" y="6872288"/>
          <p14:tracePt t="162959" x="3314700" y="6823075"/>
          <p14:tracePt t="162969" x="3314700" y="6738938"/>
          <p14:tracePt t="162974" x="3314700" y="6691313"/>
          <p14:tracePt t="162983" x="3314700" y="6630988"/>
          <p14:tracePt t="162991" x="3338513" y="6570663"/>
          <p14:tracePt t="162999" x="3351213" y="6521450"/>
          <p14:tracePt t="163008" x="3387725" y="6486525"/>
          <p14:tracePt t="163039" x="3387725" y="6365875"/>
          <p14:tracePt t="163047" x="3387725" y="6342063"/>
          <p14:tracePt t="163057" x="3387725" y="6292850"/>
          <p14:tracePt t="163063" x="3387725" y="6256338"/>
          <p14:tracePt t="163073" x="3387725" y="6232525"/>
          <p14:tracePt t="163079" x="3387725" y="6148388"/>
          <p14:tracePt t="163087" x="3387725" y="6051550"/>
          <p14:tracePt t="163095" x="3375025" y="6003925"/>
          <p14:tracePt t="163102" x="3351213" y="5883275"/>
          <p14:tracePt t="163111" x="3351213" y="5859463"/>
          <p14:tracePt t="163118" x="3351213" y="5883275"/>
          <p14:tracePt t="163143" x="3314700" y="5846763"/>
          <p14:tracePt t="163175" x="3314700" y="5835650"/>
          <p14:tracePt t="163263" x="3314700" y="5810250"/>
          <p14:tracePt t="163272" x="3314700" y="5786438"/>
          <p14:tracePt t="163280" x="3314700" y="5762625"/>
          <p14:tracePt t="163287" x="3314700" y="5715000"/>
          <p14:tracePt t="163295" x="3314700" y="5678488"/>
          <p14:tracePt t="163302" x="3314700" y="5618163"/>
          <p14:tracePt t="163310" x="3314700" y="5605463"/>
          <p14:tracePt t="163318" x="3314700" y="5534025"/>
          <p14:tracePt t="163326" x="3314700" y="5484813"/>
          <p14:tracePt t="163334" x="3290888" y="5449888"/>
          <p14:tracePt t="163342" x="3290888" y="5376863"/>
          <p14:tracePt t="163350" x="3290888" y="5353050"/>
          <p14:tracePt t="163358" x="3290888" y="5329238"/>
          <p14:tracePt t="163366" x="3290888" y="5316538"/>
          <p14:tracePt t="163374" x="3290888" y="5303838"/>
          <p14:tracePt t="163975" x="3290888" y="5292725"/>
          <p14:tracePt t="164127" x="3303588" y="5292725"/>
          <p14:tracePt t="164159" x="3314700" y="5292725"/>
          <p14:tracePt t="164167" x="3351213" y="5292725"/>
          <p14:tracePt t="164175" x="3375025" y="5292725"/>
          <p14:tracePt t="164183" x="3387725" y="5292725"/>
          <p14:tracePt t="164191" x="3459163" y="5292725"/>
          <p14:tracePt t="164199" x="3519488" y="5292725"/>
          <p14:tracePt t="164208" x="3556000" y="5292725"/>
          <p14:tracePt t="164215" x="3579813" y="5292725"/>
          <p14:tracePt t="164226" x="3640138" y="5292725"/>
          <p14:tracePt t="164231" x="3700463" y="5292725"/>
          <p14:tracePt t="164241" x="3736975" y="5292725"/>
          <p14:tracePt t="164246" x="3810000" y="5292725"/>
          <p14:tracePt t="164258" x="3870325" y="5292725"/>
          <p14:tracePt t="164263" x="3881438" y="5292725"/>
          <p14:tracePt t="164274" x="3917950" y="5292725"/>
          <p14:tracePt t="164279" x="3965575" y="5292725"/>
          <p14:tracePt t="164289" x="4002088" y="5292725"/>
          <p14:tracePt t="164295" x="4014788" y="5280025"/>
          <p14:tracePt t="164303" x="4062413" y="5280025"/>
          <p14:tracePt t="164319" x="4086225" y="5280025"/>
          <p14:tracePt t="164325" x="4122738" y="5280025"/>
          <p14:tracePt t="164334" x="4146550" y="5280025"/>
          <p14:tracePt t="164342" x="4170363" y="5280025"/>
          <p14:tracePt t="164350" x="4195763" y="5280025"/>
          <p14:tracePt t="164358" x="4243388" y="5280025"/>
          <p14:tracePt t="164366" x="4267200" y="5280025"/>
          <p14:tracePt t="164381" x="4279900" y="5268913"/>
          <p14:tracePt t="164431" x="4291013" y="5256213"/>
          <p14:tracePt t="164447" x="4303713" y="5256213"/>
          <p14:tracePt t="164473" x="4314825" y="5245100"/>
          <p14:tracePt t="164479" x="4327525" y="5245100"/>
          <p14:tracePt t="167831" x="4351338" y="5245100"/>
          <p14:tracePt t="167839" x="4375150" y="5245100"/>
          <p14:tracePt t="167845" x="4400550" y="5245100"/>
          <p14:tracePt t="167855" x="4460875" y="5245100"/>
          <p14:tracePt t="167861" x="4532313" y="5245100"/>
          <p14:tracePt t="167869" x="4568825" y="5219700"/>
          <p14:tracePt t="167877" x="4665663" y="5219700"/>
          <p14:tracePt t="167885" x="4870450" y="5219700"/>
          <p14:tracePt t="167893" x="4978400" y="5232400"/>
          <p14:tracePt t="167901" x="5062538" y="5245100"/>
          <p14:tracePt t="167913" x="5086350" y="5245100"/>
          <p14:tracePt t="167919" x="5122863" y="5268913"/>
          <p14:tracePt t="167926" x="5135563" y="5268913"/>
          <p14:tracePt t="167933" x="5172075" y="5268913"/>
          <p14:tracePt t="167941" x="5195888" y="5268913"/>
          <p14:tracePt t="167973" x="5207000" y="5268913"/>
          <p14:tracePt t="167981" x="5219700" y="5268913"/>
          <p14:tracePt t="167989" x="5232400" y="5268913"/>
          <p14:tracePt t="168934" x="5195888" y="5268913"/>
          <p14:tracePt t="171271" x="5207000" y="5268913"/>
          <p14:tracePt t="171279" x="5303838" y="5268913"/>
          <p14:tracePt t="171287" x="5411788" y="5268913"/>
          <p14:tracePt t="171295" x="5521325" y="5316538"/>
          <p14:tracePt t="171303" x="5678488" y="5316538"/>
          <p14:tracePt t="171311" x="5713413" y="5316538"/>
          <p14:tracePt t="171319" x="5773738" y="5303838"/>
          <p14:tracePt t="171343" x="5797550" y="5292725"/>
          <p14:tracePt t="171351" x="5918200" y="5292725"/>
          <p14:tracePt t="171358" x="5954713" y="5292725"/>
          <p14:tracePt t="171366" x="5967413" y="5280025"/>
          <p14:tracePt t="171374" x="6051550" y="5280025"/>
          <p14:tracePt t="171382" x="6075363" y="5280025"/>
          <p14:tracePt t="171390" x="6124575" y="5280025"/>
          <p14:tracePt t="171398" x="6196013" y="5280025"/>
          <p14:tracePt t="171405" x="6219825" y="5280025"/>
          <p14:tracePt t="171414" x="6303963" y="5256213"/>
          <p14:tracePt t="171422" x="6303963" y="5245100"/>
          <p14:tracePt t="171448" x="6316663" y="5232400"/>
          <p14:tracePt t="171457" x="6389688" y="5219700"/>
          <p14:tracePt t="171463" x="6400800" y="5219700"/>
          <p14:tracePt t="171474" x="6424613" y="5219700"/>
          <p14:tracePt t="171480" x="6461125" y="5219700"/>
          <p14:tracePt t="171487" x="6473825" y="5219700"/>
          <p14:tracePt t="171496" x="6484938" y="5208588"/>
          <p14:tracePt t="171503" x="6497638" y="5195888"/>
          <p14:tracePt t="171528" x="6510338" y="5184775"/>
          <p14:tracePt t="171551" x="6534150" y="5184775"/>
          <p14:tracePt t="171558" x="6581775" y="5184775"/>
          <p14:tracePt t="171567" x="6605588" y="5184775"/>
          <p14:tracePt t="171574" x="6618288" y="5184775"/>
          <p14:tracePt t="171583" x="6629400" y="5184775"/>
          <p14:tracePt t="171591" x="6665913" y="5184775"/>
          <p14:tracePt t="171599" x="6689725" y="5195888"/>
          <p14:tracePt t="171607" x="6738938" y="5219700"/>
          <p14:tracePt t="171615" x="6775450" y="5219700"/>
          <p14:tracePt t="171624" x="6810375" y="5256213"/>
          <p14:tracePt t="171631" x="6846888" y="5256213"/>
          <p14:tracePt t="171641" x="6859588" y="5256213"/>
          <p14:tracePt t="171647" x="6870700" y="5256213"/>
          <p14:tracePt t="171658" x="6907213" y="5256213"/>
          <p14:tracePt t="171663" x="7004050" y="5280025"/>
          <p14:tracePt t="171674" x="7064375" y="5280025"/>
          <p14:tracePt t="171680" x="7148513" y="5292725"/>
          <p14:tracePt t="171687" x="7161213" y="5292725"/>
          <p14:tracePt t="171697" x="7208838" y="5292725"/>
          <p14:tracePt t="171703" x="7221538" y="5292725"/>
          <p14:tracePt t="171711" x="7280275" y="5292725"/>
          <p14:tracePt t="171718" x="7316788" y="5316538"/>
          <p14:tracePt t="171735" x="7366000" y="5316538"/>
          <p14:tracePt t="171751" x="7389813" y="5316538"/>
          <p14:tracePt t="171759" x="7400925" y="5316538"/>
          <p14:tracePt t="171774" x="7400925" y="5329238"/>
          <p14:tracePt t="171782" x="7400925" y="5389563"/>
          <p14:tracePt t="171791" x="7450138" y="5400675"/>
          <p14:tracePt t="171798" x="7510463" y="5389563"/>
          <p14:tracePt t="171807" x="7570788" y="5389563"/>
          <p14:tracePt t="171815" x="7666038" y="5389563"/>
          <p14:tracePt t="171824" x="7715250" y="5389563"/>
          <p14:tracePt t="171831" x="7775575" y="5389563"/>
          <p14:tracePt t="171841" x="7823200" y="5389563"/>
          <p14:tracePt t="171847" x="7859713" y="5389563"/>
          <p14:tracePt t="171863" x="7883525" y="5389563"/>
          <p14:tracePt t="171874" x="7943850" y="5389563"/>
          <p14:tracePt t="171879" x="7956550" y="5389563"/>
          <p14:tracePt t="171887" x="8004175" y="5389563"/>
          <p14:tracePt t="171896" x="8040688" y="5389563"/>
          <p14:tracePt t="171903" x="8088313" y="5389563"/>
          <p14:tracePt t="171912" x="8161338" y="5389563"/>
          <p14:tracePt t="171919" x="8185150" y="5389563"/>
          <p14:tracePt t="171927" x="8232775" y="5389563"/>
          <p14:tracePt t="171934" x="8269288" y="5389563"/>
          <p14:tracePt t="171943" x="8281988" y="5389563"/>
          <p14:tracePt t="171952" x="8293100" y="5389563"/>
          <p14:tracePt t="171999" x="8329613" y="5389563"/>
          <p14:tracePt t="172006" x="8342313" y="5376863"/>
          <p14:tracePt t="172015" x="8353425" y="5376863"/>
          <p14:tracePt t="172024" x="8366125" y="5364163"/>
          <p14:tracePt t="172054" x="8389938" y="5364163"/>
          <p14:tracePt t="172062" x="8426450" y="5353050"/>
          <p14:tracePt t="172070" x="8426450" y="5340350"/>
          <p14:tracePt t="172078" x="8450263" y="5340350"/>
          <p14:tracePt t="172175" x="8474075" y="5329238"/>
          <p14:tracePt t="172207" x="8474075" y="5316538"/>
          <p14:tracePt t="172215" x="8474075" y="5292725"/>
          <p14:tracePt t="172231" x="8486775" y="5280025"/>
          <p14:tracePt t="172271" x="8497888" y="5256213"/>
          <p14:tracePt t="172279" x="8510588" y="5245100"/>
          <p14:tracePt t="172303" x="8523288" y="5219700"/>
          <p14:tracePt t="172334" x="8534400" y="5208588"/>
          <p14:tracePt t="172471" x="8534400" y="5172075"/>
          <p14:tracePt t="172503" x="8534400" y="5159375"/>
          <p14:tracePt t="172527" x="8547100" y="5135563"/>
          <p14:tracePt t="172535" x="8523288" y="5135563"/>
          <p14:tracePt t="172543" x="8510588" y="5124450"/>
          <p14:tracePt t="172559" x="8450263" y="5124450"/>
          <p14:tracePt t="172567" x="8402638" y="5124450"/>
          <p14:tracePt t="172575" x="8378825" y="5124450"/>
          <p14:tracePt t="172583" x="8293100" y="5087938"/>
          <p14:tracePt t="172591" x="8232775" y="5075238"/>
          <p14:tracePt t="172614" x="8124825" y="5075238"/>
          <p14:tracePt t="172624" x="8101013" y="5075238"/>
          <p14:tracePt t="172641" x="8027988" y="5087938"/>
          <p14:tracePt t="172647" x="7980363" y="5087938"/>
          <p14:tracePt t="172657" x="7896225" y="5124450"/>
          <p14:tracePt t="172663" x="7715250" y="5124450"/>
          <p14:tracePt t="172673" x="7631113" y="5124450"/>
          <p14:tracePt t="172679" x="7510463" y="5124450"/>
          <p14:tracePt t="172687" x="7377113" y="5124450"/>
          <p14:tracePt t="172695" x="7292975" y="5124450"/>
          <p14:tracePt t="172703" x="7269163" y="5124450"/>
          <p14:tracePt t="172711" x="7196138" y="5124450"/>
          <p14:tracePt t="172719" x="7112000" y="5124450"/>
          <p14:tracePt t="172727" x="7040563" y="5124450"/>
          <p14:tracePt t="172734" x="6980238" y="5124450"/>
          <p14:tracePt t="172743" x="6835775" y="5124450"/>
          <p14:tracePt t="172751" x="6762750" y="5124450"/>
          <p14:tracePt t="172760" x="6678613" y="5124450"/>
          <p14:tracePt t="172767" x="6642100" y="5124450"/>
          <p14:tracePt t="172775" x="6557963" y="5124450"/>
          <p14:tracePt t="172784" x="6473825" y="5124450"/>
          <p14:tracePt t="172791" x="6316663" y="5075238"/>
          <p14:tracePt t="172799" x="6183313" y="5064125"/>
          <p14:tracePt t="172807" x="6124575" y="5038725"/>
          <p14:tracePt t="172815" x="6038850" y="5027613"/>
          <p14:tracePt t="172823" x="5907088" y="4991100"/>
          <p14:tracePt t="172831" x="5857875" y="4978400"/>
          <p14:tracePt t="172841" x="5810250" y="4954588"/>
          <p14:tracePt t="172849" x="5786438" y="4954588"/>
          <p14:tracePt t="172855" x="5702300" y="4954588"/>
          <p14:tracePt t="172862" x="5629275" y="4954588"/>
          <p14:tracePt t="172870" x="5545138" y="4954588"/>
          <p14:tracePt t="172878" x="5484813" y="4954588"/>
          <p14:tracePt t="172886" x="5448300" y="4954588"/>
          <p14:tracePt t="172894" x="5400675" y="4954588"/>
          <p14:tracePt t="172903" x="5364163" y="4954588"/>
          <p14:tracePt t="172927" x="5207000" y="4954588"/>
          <p14:tracePt t="172935" x="5111750" y="4954588"/>
          <p14:tracePt t="172943" x="5062538" y="4954588"/>
          <p14:tracePt t="172951" x="5002213" y="4954588"/>
          <p14:tracePt t="172959" x="4978400" y="4954588"/>
          <p14:tracePt t="172968" x="4941888" y="4954588"/>
          <p14:tracePt t="172974" x="4930775" y="4954588"/>
          <p14:tracePt t="172983" x="4918075" y="4954588"/>
          <p14:tracePt t="173007" x="4906963" y="4954588"/>
          <p14:tracePt t="173015" x="4881563" y="4954588"/>
          <p14:tracePt t="173033" x="4870450" y="4954588"/>
          <p14:tracePt t="173047" x="4857750" y="4954588"/>
          <p14:tracePt t="173518" x="4870450" y="4991100"/>
          <p14:tracePt t="173526" x="4881563" y="5027613"/>
          <p14:tracePt t="173535" x="4894263" y="5064125"/>
          <p14:tracePt t="173542" x="4906963" y="5111750"/>
          <p14:tracePt t="173551" x="4954588" y="5148263"/>
          <p14:tracePt t="173558" x="4978400" y="5219700"/>
          <p14:tracePt t="173574" x="5014913" y="5245100"/>
          <p14:tracePt t="173582" x="5038725" y="5292725"/>
          <p14:tracePt t="173590" x="5038725" y="5329238"/>
          <p14:tracePt t="173598" x="5038725" y="5340350"/>
          <p14:tracePt t="173606" x="5051425" y="5376863"/>
          <p14:tracePt t="173622" x="5099050" y="5437188"/>
          <p14:tracePt t="173630" x="5111750" y="5484813"/>
          <p14:tracePt t="173639" x="5122863" y="5497513"/>
          <p14:tracePt t="173645" x="5159375" y="5534025"/>
          <p14:tracePt t="173670" x="5172075" y="5545138"/>
          <p14:tracePt t="173703" x="5183188" y="5521325"/>
          <p14:tracePt t="173711" x="5219700" y="5510213"/>
          <p14:tracePt t="173720" x="5232400" y="5461000"/>
          <p14:tracePt t="173847" x="5243513" y="5437188"/>
          <p14:tracePt t="173863" x="5256213" y="5413375"/>
          <p14:tracePt t="173873" x="5267325" y="5400675"/>
          <p14:tracePt t="173888" x="5280025" y="5389563"/>
          <p14:tracePt t="173896" x="5292725" y="5389563"/>
          <p14:tracePt t="173991" x="5340350" y="5389563"/>
          <p14:tracePt t="173998" x="5353050" y="5389563"/>
          <p14:tracePt t="174006" x="5437188" y="5389563"/>
          <p14:tracePt t="174015" x="5461000" y="5389563"/>
          <p14:tracePt t="174024" x="5497513" y="5389563"/>
          <p14:tracePt t="174351" x="5521325" y="5389563"/>
          <p14:tracePt t="174367" x="5568950" y="5389563"/>
          <p14:tracePt t="174375" x="5629275" y="5400675"/>
          <p14:tracePt t="174383" x="5653088" y="5400675"/>
          <p14:tracePt t="174391" x="5678488" y="5400675"/>
          <p14:tracePt t="174399" x="5689600" y="5400675"/>
          <p14:tracePt t="174408" x="5702300" y="5400675"/>
          <p14:tracePt t="174424" x="5726113" y="5400675"/>
          <p14:tracePt t="174535" x="5738813" y="5400675"/>
          <p14:tracePt t="178406" x="5726113" y="5400675"/>
          <p14:tracePt t="178414" x="5702300" y="5400675"/>
          <p14:tracePt t="178421" x="5678488" y="5400675"/>
          <p14:tracePt t="178431" x="5629275" y="5424488"/>
          <p14:tracePt t="178441" x="5592763" y="5424488"/>
          <p14:tracePt t="178447" x="5545138" y="5424488"/>
          <p14:tracePt t="178472" x="5497513" y="5424488"/>
          <p14:tracePt t="178487" x="5461000" y="5400675"/>
          <p14:tracePt t="178503" x="5461000" y="5389563"/>
          <p14:tracePt t="178512" x="5424488" y="5376863"/>
          <p14:tracePt t="178518" x="5400675" y="5389563"/>
          <p14:tracePt t="178528" x="5353050" y="5389563"/>
          <p14:tracePt t="178534" x="5256213" y="5376863"/>
          <p14:tracePt t="178542" x="5195888" y="5376863"/>
          <p14:tracePt t="178550" x="5183188" y="5376863"/>
          <p14:tracePt t="178558" x="5135563" y="5353050"/>
          <p14:tracePt t="178566" x="4918075" y="5303838"/>
          <p14:tracePt t="178574" x="4894263" y="5268913"/>
          <p14:tracePt t="178582" x="4786313" y="5135563"/>
          <p14:tracePt t="178590" x="4508500" y="5027613"/>
          <p14:tracePt t="178598" x="4279900" y="4943475"/>
          <p14:tracePt t="178605" x="4159250" y="4857750"/>
          <p14:tracePt t="178613" x="4098925" y="4857750"/>
          <p14:tracePt t="178655" x="4098925" y="4846638"/>
          <p14:tracePt t="178663" x="4110038" y="4833938"/>
          <p14:tracePt t="178687" x="4122738" y="4786313"/>
          <p14:tracePt t="178703" x="4135438" y="4762500"/>
          <p14:tracePt t="178712" x="4135438" y="4713288"/>
          <p14:tracePt t="178719" x="4146550" y="4702175"/>
          <p14:tracePt t="178726" x="4159250" y="4689475"/>
          <p14:tracePt t="178734" x="4170363" y="4665663"/>
          <p14:tracePt t="178750" x="4183063" y="4641850"/>
          <p14:tracePt t="178766" x="4195763" y="4618038"/>
          <p14:tracePt t="178782" x="4219575" y="4592638"/>
          <p14:tracePt t="178798" x="4230688" y="4557713"/>
          <p14:tracePt t="178806" x="4230688" y="4521200"/>
          <p14:tracePt t="178814" x="4243388" y="4508500"/>
          <p14:tracePt t="178822" x="4243388" y="4424363"/>
          <p14:tracePt t="178830" x="4243388" y="4411663"/>
          <p14:tracePt t="178846" x="4230688" y="4400550"/>
          <p14:tracePt t="178862" x="4219575" y="4376738"/>
          <p14:tracePt t="178895" x="4219575" y="4364038"/>
          <p14:tracePt t="178902" x="4219575" y="4292600"/>
          <p14:tracePt t="178923" x="4014788" y="4171950"/>
          <p14:tracePt t="178929" x="4002088" y="4122738"/>
          <p14:tracePt t="178934" x="3954463" y="4075113"/>
          <p14:tracePt t="178943" x="3894138" y="4051300"/>
          <p14:tracePt t="178951" x="3881438" y="4038600"/>
          <p14:tracePt t="178959" x="3870325" y="4014788"/>
          <p14:tracePt t="178966" x="3833813" y="4002088"/>
          <p14:tracePt t="178976" x="3821113" y="3990975"/>
          <p14:tracePt t="179021" x="3821113" y="3978275"/>
          <p14:tracePt t="179311" x="3797300" y="3978275"/>
          <p14:tracePt t="179327" x="3773488" y="4002088"/>
          <p14:tracePt t="179335" x="3736975" y="4014788"/>
          <p14:tracePt t="179345" x="3713163" y="4038600"/>
          <p14:tracePt t="179350" x="3700463" y="4051300"/>
          <p14:tracePt t="179366" x="3689350" y="4051300"/>
          <p14:tracePt t="179374" x="3676650" y="4062413"/>
          <p14:tracePt t="179382" x="3676650" y="4075113"/>
          <p14:tracePt t="179390" x="3676650" y="4086225"/>
          <p14:tracePt t="179422" x="3652838" y="4098925"/>
          <p14:tracePt t="180175" x="3616325" y="4111625"/>
          <p14:tracePt t="180184" x="3532188" y="4279900"/>
          <p14:tracePt t="180191" x="3435350" y="4352925"/>
          <p14:tracePt t="180200" x="3314700" y="4497388"/>
          <p14:tracePt t="180208" x="3170238" y="4641850"/>
          <p14:tracePt t="180215" x="3146425" y="4725988"/>
          <p14:tracePt t="180224" x="3062288" y="4822825"/>
          <p14:tracePt t="180231" x="3001963" y="4930775"/>
          <p14:tracePt t="180241" x="2917825" y="5051425"/>
          <p14:tracePt t="180248" x="2905125" y="5135563"/>
          <p14:tracePt t="180257" x="2844800" y="5268913"/>
          <p14:tracePt t="180262" x="2832100" y="5316538"/>
          <p14:tracePt t="180285" x="2832100" y="5329238"/>
          <p14:tracePt t="180294" x="2820988" y="5353050"/>
          <p14:tracePt t="180359" x="2808288" y="5364163"/>
          <p14:tracePt t="180367" x="2797175" y="5376863"/>
          <p14:tracePt t="180377" x="2784475" y="5389563"/>
          <p14:tracePt t="180383" x="2773363" y="5400675"/>
          <p14:tracePt t="180392" x="2773363" y="5413375"/>
          <p14:tracePt t="180398" x="2747963" y="5437188"/>
          <p14:tracePt t="180405" x="2724150" y="5484813"/>
          <p14:tracePt t="180422" x="2676525" y="5521325"/>
          <p14:tracePt t="180430" x="2652713" y="5545138"/>
          <p14:tracePt t="180438" x="2652713" y="5557838"/>
          <p14:tracePt t="180446" x="2640013" y="5605463"/>
          <p14:tracePt t="180455" x="2627313" y="5641975"/>
          <p14:tracePt t="180461" x="2555875" y="5749925"/>
          <p14:tracePt t="180470" x="2555875" y="5799138"/>
          <p14:tracePt t="180477" x="2506663" y="5907088"/>
          <p14:tracePt t="180486" x="2471738" y="6016625"/>
          <p14:tracePt t="180493" x="2411413" y="6111875"/>
          <p14:tracePt t="180501" x="2411413" y="6184900"/>
          <p14:tracePt t="180509" x="2387600" y="6232525"/>
          <p14:tracePt t="180526" x="2387600" y="6256338"/>
          <p14:tracePt t="180615" x="2387600" y="6281738"/>
          <p14:tracePt t="180623" x="2351088" y="6305550"/>
          <p14:tracePt t="180631" x="2351088" y="6329363"/>
          <p14:tracePt t="180641" x="2351088" y="6342063"/>
          <p14:tracePt t="180647" x="2351088" y="6376988"/>
          <p14:tracePt t="180658" x="2338388" y="6426200"/>
          <p14:tracePt t="180663" x="2338388" y="6450013"/>
          <p14:tracePt t="180674" x="2338388" y="6510338"/>
          <p14:tracePt t="180679" x="2338388" y="6557963"/>
          <p14:tracePt t="180687" x="2338388" y="6642100"/>
          <p14:tracePt t="180695" x="2314575" y="6702425"/>
          <p14:tracePt t="180703" x="2314575" y="6762750"/>
          <p14:tracePt t="180711" x="2314575" y="6823075"/>
          <p14:tracePt t="180719" x="2278063" y="6848475"/>
          <p14:tracePt t="180943" x="2278063" y="6835775"/>
          <p14:tracePt t="180951" x="2278063" y="6823075"/>
          <p14:tracePt t="180958" x="2278063" y="6799263"/>
          <p14:tracePt t="180967" x="2278063" y="6775450"/>
          <p14:tracePt t="180983" x="2290763" y="6762750"/>
          <p14:tracePt t="181079" x="2301875" y="6762750"/>
          <p14:tracePt t="181088" x="2314575" y="6762750"/>
          <p14:tracePt t="181103" x="2327275" y="6762750"/>
          <p14:tracePt t="181127" x="2338388" y="6762750"/>
          <p14:tracePt t="181159" x="2351088" y="6762750"/>
          <p14:tracePt t="181174" x="2374900" y="6762750"/>
          <p14:tracePt t="181303" x="2387600" y="6762750"/>
          <p14:tracePt t="181310" x="2398713" y="6762750"/>
          <p14:tracePt t="181351" x="2435225" y="6762750"/>
          <p14:tracePt t="181367" x="2459038" y="6762750"/>
          <p14:tracePt t="181384" x="2495550" y="6751638"/>
          <p14:tracePt t="181390" x="2506663" y="6751638"/>
          <p14:tracePt t="181408" x="2543175" y="6738938"/>
          <p14:tracePt t="181439" x="2555875" y="6727825"/>
          <p14:tracePt t="181447" x="2566988" y="6727825"/>
          <p14:tracePt t="181456" x="2579688" y="6727825"/>
          <p14:tracePt t="181463" x="2616200" y="6715125"/>
          <p14:tracePt t="181474" x="2627313" y="6715125"/>
          <p14:tracePt t="181479" x="2652713" y="6702425"/>
          <p14:tracePt t="181487" x="2676525" y="6702425"/>
          <p14:tracePt t="181496" x="2700338" y="6691313"/>
          <p14:tracePt t="181503" x="2747963" y="6691313"/>
          <p14:tracePt t="181511" x="2773363" y="6691313"/>
          <p14:tracePt t="181518" x="2832100" y="6691313"/>
          <p14:tracePt t="181527" x="2857500" y="6691313"/>
          <p14:tracePt t="181534" x="2905125" y="6691313"/>
          <p14:tracePt t="181543" x="2965450" y="6691313"/>
          <p14:tracePt t="181550" x="3025775" y="6691313"/>
          <p14:tracePt t="181559" x="3038475" y="6691313"/>
          <p14:tracePt t="181567" x="3122613" y="6678613"/>
          <p14:tracePt t="181574" x="3133725" y="6667500"/>
          <p14:tracePt t="181583" x="3159125" y="6667500"/>
          <p14:tracePt t="181591" x="3230563" y="6667500"/>
          <p14:tracePt t="181599" x="3243263" y="6667500"/>
          <p14:tracePt t="181614" x="3254375" y="6667500"/>
          <p14:tracePt t="181622" x="3267075" y="6667500"/>
          <p14:tracePt t="181646" x="3303588" y="6654800"/>
          <p14:tracePt t="181657" x="3314700" y="6654800"/>
          <p14:tracePt t="181662" x="3351213" y="6654800"/>
          <p14:tracePt t="181678" x="3363913" y="6654800"/>
          <p14:tracePt t="181686" x="3375025" y="6654800"/>
          <p14:tracePt t="181694" x="3411538" y="6654800"/>
          <p14:tracePt t="181702" x="3435350" y="6654800"/>
          <p14:tracePt t="181710" x="3448050" y="6642100"/>
          <p14:tracePt t="181718" x="3459163" y="6642100"/>
          <p14:tracePt t="181726" x="3471863" y="6642100"/>
          <p14:tracePt t="181734" x="3484563" y="6630988"/>
          <p14:tracePt t="181742" x="3508375" y="6607175"/>
          <p14:tracePt t="181759" x="3532188" y="6594475"/>
          <p14:tracePt t="181766" x="3543300" y="6594475"/>
          <p14:tracePt t="181774" x="3556000" y="6594475"/>
          <p14:tracePt t="181782" x="3592513" y="6594475"/>
          <p14:tracePt t="181790" x="3603625" y="6581775"/>
          <p14:tracePt t="181798" x="3629025" y="6570663"/>
          <p14:tracePt t="181814" x="3652838" y="6570663"/>
          <p14:tracePt t="181855" x="3676650" y="6570663"/>
          <p14:tracePt t="181872" x="3689350" y="6557963"/>
          <p14:tracePt t="181887" x="3700463" y="6546850"/>
          <p14:tracePt t="181896" x="3724275" y="6534150"/>
          <p14:tracePt t="181904" x="3736975" y="6534150"/>
          <p14:tracePt t="181923" x="3760788" y="6521450"/>
          <p14:tracePt t="181935" x="3797300" y="6521450"/>
          <p14:tracePt t="181943" x="3797300" y="6510338"/>
          <p14:tracePt t="181958" x="3821113" y="6510338"/>
          <p14:tracePt t="181983" x="3857625" y="6486525"/>
          <p14:tracePt t="182015" x="3870325" y="6473825"/>
          <p14:tracePt t="182047" x="3870325" y="6462713"/>
          <p14:tracePt t="182056" x="3881438" y="6437313"/>
          <p14:tracePt t="182078" x="3905250" y="6413500"/>
          <p14:tracePt t="182088" x="3917950" y="6402388"/>
          <p14:tracePt t="182095" x="3917950" y="6376988"/>
          <p14:tracePt t="182104" x="3917950" y="6342063"/>
          <p14:tracePt t="182111" x="3929063" y="6281738"/>
          <p14:tracePt t="182118" x="3929063" y="6221413"/>
          <p14:tracePt t="182128" x="3978275" y="6161088"/>
          <p14:tracePt t="182134" x="3978275" y="6148388"/>
          <p14:tracePt t="182143" x="3978275" y="6100763"/>
          <p14:tracePt t="182151" x="3989388" y="6051550"/>
          <p14:tracePt t="182167" x="3989388" y="6040438"/>
          <p14:tracePt t="182174" x="3989388" y="6003925"/>
          <p14:tracePt t="182214" x="4002088" y="5991225"/>
          <p14:tracePt t="182225" x="4014788" y="5980113"/>
          <p14:tracePt t="182231" x="4014788" y="5943600"/>
          <p14:tracePt t="182247" x="4014788" y="5930900"/>
          <p14:tracePt t="182479" x="4014788" y="5919788"/>
          <p14:tracePt t="182495" x="4014788" y="5895975"/>
          <p14:tracePt t="182502" x="4002088" y="5895975"/>
          <p14:tracePt t="182510" x="3989388" y="5895975"/>
          <p14:tracePt t="182518" x="3978275" y="5883275"/>
          <p14:tracePt t="182535" x="3954463" y="5870575"/>
          <p14:tracePt t="182542" x="3941763" y="5835650"/>
          <p14:tracePt t="182551" x="3929063" y="5835650"/>
          <p14:tracePt t="182558" x="3929063" y="5822950"/>
          <p14:tracePt t="182566" x="3917950" y="5775325"/>
          <p14:tracePt t="182574" x="3905250" y="5749925"/>
          <p14:tracePt t="182583" x="3894138" y="5715000"/>
          <p14:tracePt t="182592" x="3870325" y="5678488"/>
          <p14:tracePt t="182606" x="3857625" y="5654675"/>
          <p14:tracePt t="182614" x="3844925" y="5641975"/>
          <p14:tracePt t="182695" x="3844925" y="5618163"/>
          <p14:tracePt t="182703" x="3844925" y="5594350"/>
          <p14:tracePt t="182711" x="3844925" y="5570538"/>
          <p14:tracePt t="182718" x="3833813" y="5557838"/>
          <p14:tracePt t="182735" x="3833813" y="5545138"/>
          <p14:tracePt t="182991" x="3810000" y="5521325"/>
          <p14:tracePt t="182999" x="3749675" y="5521325"/>
          <p14:tracePt t="183006" x="3689350" y="5521325"/>
          <p14:tracePt t="183014" x="3543300" y="5521325"/>
          <p14:tracePt t="183025" x="3448050" y="5521325"/>
          <p14:tracePt t="183031" x="3387725" y="5521325"/>
          <p14:tracePt t="183041" x="3290888" y="5534025"/>
          <p14:tracePt t="183057" x="3278188" y="5534025"/>
          <p14:tracePt t="183063" x="3170238" y="5510213"/>
          <p14:tracePt t="183074" x="3086100" y="5510213"/>
          <p14:tracePt t="183080" x="3062288" y="5510213"/>
          <p14:tracePt t="183087" x="3001963" y="5497513"/>
          <p14:tracePt t="183095" x="2965450" y="5497513"/>
          <p14:tracePt t="183103" x="2917825" y="5497513"/>
          <p14:tracePt t="183345" x="2881313" y="5497513"/>
          <p14:tracePt t="183351" x="2857500" y="5510213"/>
          <p14:tracePt t="183359" x="2844800" y="5521325"/>
          <p14:tracePt t="183368" x="2820988" y="5521325"/>
          <p14:tracePt t="183374" x="2773363" y="5545138"/>
          <p14:tracePt t="183382" x="2713038" y="5581650"/>
          <p14:tracePt t="183390" x="2579688" y="5581650"/>
          <p14:tracePt t="183398" x="2482850" y="5581650"/>
          <p14:tracePt t="183405" x="2422525" y="5581650"/>
          <p14:tracePt t="183414" x="2327275" y="5581650"/>
          <p14:tracePt t="183422" x="2266950" y="5581650"/>
          <p14:tracePt t="183429" x="2170113" y="5581650"/>
          <p14:tracePt t="183438" x="2109788" y="5581650"/>
          <p14:tracePt t="183445" x="2060575" y="5570538"/>
          <p14:tracePt t="183454" x="2036763" y="5570538"/>
          <p14:tracePt t="183461" x="2012950" y="5570538"/>
          <p14:tracePt t="183791" x="2001838" y="5570538"/>
          <p14:tracePt t="183799" x="2012950" y="5594350"/>
          <p14:tracePt t="183807" x="2036763" y="5654675"/>
          <p14:tracePt t="183815" x="2060575" y="5715000"/>
          <p14:tracePt t="183824" x="2060575" y="5749925"/>
          <p14:tracePt t="183830" x="2109788" y="5822950"/>
          <p14:tracePt t="183839" x="2109788" y="5870575"/>
          <p14:tracePt t="183846" x="2146300" y="5956300"/>
          <p14:tracePt t="183855" x="2193925" y="6051550"/>
          <p14:tracePt t="183861" x="2217738" y="6088063"/>
          <p14:tracePt t="183869" x="2217738" y="6135688"/>
          <p14:tracePt t="183877" x="2266950" y="6208713"/>
          <p14:tracePt t="183885" x="2266950" y="6221413"/>
          <p14:tracePt t="183894" x="2278063" y="6256338"/>
          <p14:tracePt t="183901" x="2278063" y="6269038"/>
          <p14:tracePt t="183922" x="2278063" y="6281738"/>
          <p14:tracePt t="183934" x="2278063" y="6305550"/>
          <p14:tracePt t="183974" x="2278063" y="6316663"/>
          <p14:tracePt t="183983" x="2278063" y="6342063"/>
          <p14:tracePt t="183991" x="2266950" y="6353175"/>
          <p14:tracePt t="184006" x="2266950" y="6365875"/>
          <p14:tracePt t="184014" x="2266950" y="6376988"/>
          <p14:tracePt t="184031" x="2254250" y="6389688"/>
          <p14:tracePt t="184222" x="2278063" y="6389688"/>
          <p14:tracePt t="184231" x="2301875" y="6389688"/>
          <p14:tracePt t="184239" x="2398713" y="6389688"/>
          <p14:tracePt t="184247" x="2446338" y="6389688"/>
          <p14:tracePt t="184257" x="2543175" y="6389688"/>
          <p14:tracePt t="184263" x="2832100" y="6413500"/>
          <p14:tracePt t="184274" x="2941638" y="6473825"/>
          <p14:tracePt t="184279" x="3159125" y="6521450"/>
          <p14:tracePt t="184287" x="3314700" y="6521450"/>
          <p14:tracePt t="184295" x="3459163" y="6521450"/>
          <p14:tracePt t="184303" x="3508375" y="6534150"/>
          <p14:tracePt t="184312" x="3568700" y="6534150"/>
          <p14:tracePt t="184318" x="3592513" y="6534150"/>
          <p14:tracePt t="184327" x="3603625" y="6534150"/>
          <p14:tracePt t="184334" x="3640138" y="6534150"/>
          <p14:tracePt t="184342" x="3689350" y="6534150"/>
          <p14:tracePt t="184351" x="3773488" y="6534150"/>
          <p14:tracePt t="184358" x="3810000" y="6534150"/>
          <p14:tracePt t="184366" x="3917950" y="6581775"/>
          <p14:tracePt t="184375" x="4025900" y="6607175"/>
          <p14:tracePt t="184382" x="4135438" y="6654800"/>
          <p14:tracePt t="184391" x="4146550" y="6654800"/>
          <p14:tracePt t="184399" x="4170363" y="6654800"/>
          <p14:tracePt t="184471" x="4183063" y="6654800"/>
          <p14:tracePt t="184487" x="4195763" y="6654800"/>
          <p14:tracePt t="184503" x="4206875" y="6654800"/>
          <p14:tracePt t="184511" x="4230688" y="6654800"/>
          <p14:tracePt t="184519" x="4243388" y="6654800"/>
          <p14:tracePt t="185063" x="4256088" y="6642100"/>
          <p14:tracePt t="185809" x="4230688" y="6642100"/>
          <p14:tracePt t="185815" x="4146550" y="6642100"/>
          <p14:tracePt t="185823" x="4014788" y="6642100"/>
          <p14:tracePt t="185831" x="3894138" y="6642100"/>
          <p14:tracePt t="185841" x="3700463" y="6581775"/>
          <p14:tracePt t="185847" x="3663950" y="6581775"/>
          <p14:tracePt t="185858" x="3519488" y="6581775"/>
          <p14:tracePt t="185863" x="3338513" y="6546850"/>
          <p14:tracePt t="185874" x="3230563" y="6546850"/>
          <p14:tracePt t="185879" x="3049588" y="6486525"/>
          <p14:tracePt t="185887" x="2868613" y="6462713"/>
          <p14:tracePt t="185897" x="2627313" y="6437313"/>
          <p14:tracePt t="185903" x="2519363" y="6389688"/>
          <p14:tracePt t="185912" x="2314575" y="6365875"/>
          <p14:tracePt t="185919" x="2230438" y="6342063"/>
          <p14:tracePt t="185928" x="2170113" y="6342063"/>
          <p14:tracePt t="185951" x="2157413" y="6342063"/>
          <p14:tracePt t="186230" x="2170113" y="6342063"/>
          <p14:tracePt t="186239" x="2181225" y="6342063"/>
          <p14:tracePt t="186256" x="2230438" y="6342063"/>
          <p14:tracePt t="186263" x="2266950" y="6342063"/>
          <p14:tracePt t="186272" x="2301875" y="6329363"/>
          <p14:tracePt t="186279" x="2314575" y="6329363"/>
          <p14:tracePt t="186286" x="2327275" y="6329363"/>
          <p14:tracePt t="186294" x="2362200" y="6329363"/>
          <p14:tracePt t="186455" x="2387600" y="6329363"/>
          <p14:tracePt t="186479" x="2398713" y="6329363"/>
          <p14:tracePt t="186567" x="2411413" y="6329363"/>
          <p14:tracePt t="186599" x="2422525" y="6329363"/>
          <p14:tracePt t="186607" x="2435225" y="6316663"/>
          <p14:tracePt t="186615" x="2446338" y="6316663"/>
          <p14:tracePt t="186625" x="2459038" y="6316663"/>
          <p14:tracePt t="186631" x="2471738" y="6305550"/>
          <p14:tracePt t="186646" x="2482850" y="6305550"/>
          <p14:tracePt t="186658" x="2506663" y="6305550"/>
          <p14:tracePt t="189287" x="2519363" y="6292850"/>
          <p14:tracePt t="189319" x="2519363" y="6281738"/>
          <p14:tracePt t="189329" x="2519363" y="6256338"/>
          <p14:tracePt t="189351" x="2519363" y="6245225"/>
          <p14:tracePt t="189358" x="2519363" y="6208713"/>
          <p14:tracePt t="189375" x="2519363" y="6196013"/>
          <p14:tracePt t="189382" x="2519363" y="6172200"/>
          <p14:tracePt t="189391" x="2519363" y="6148388"/>
          <p14:tracePt t="189399" x="2519363" y="6135688"/>
          <p14:tracePt t="189408" x="2519363" y="6124575"/>
          <p14:tracePt t="189415" x="2519363" y="6088063"/>
          <p14:tracePt t="189424" x="2519363" y="6051550"/>
          <p14:tracePt t="189430" x="2543175" y="5991225"/>
          <p14:tracePt t="189442" x="2543175" y="5943600"/>
          <p14:tracePt t="189447" x="2555875" y="5930900"/>
          <p14:tracePt t="189458" x="2555875" y="5907088"/>
          <p14:tracePt t="189463" x="2555875" y="5870575"/>
          <p14:tracePt t="189474" x="2566988" y="5846763"/>
          <p14:tracePt t="189479" x="2579688" y="5799138"/>
          <p14:tracePt t="189495" x="2579688" y="5738813"/>
          <p14:tracePt t="189519" x="2579688" y="5726113"/>
          <p14:tracePt t="189606" x="2579688" y="5715000"/>
          <p14:tracePt t="189640" x="2579688" y="5689600"/>
          <p14:tracePt t="189647" x="2579688" y="5678488"/>
          <p14:tracePt t="189663" x="2579688" y="5665788"/>
          <p14:tracePt t="189672" x="2566988" y="5654675"/>
          <p14:tracePt t="189679" x="2566988" y="5630863"/>
          <p14:tracePt t="189695" x="2566988" y="5618163"/>
          <p14:tracePt t="189711" x="2543175" y="5594350"/>
          <p14:tracePt t="189718" x="2532063" y="5581650"/>
          <p14:tracePt t="189759" x="2532063" y="5570538"/>
          <p14:tracePt t="189841" x="2532063" y="5557838"/>
          <p14:tracePt t="190063" x="2519363" y="5557838"/>
          <p14:tracePt t="190079" x="2519363" y="5570538"/>
          <p14:tracePt t="190103" x="2506663" y="5605463"/>
          <p14:tracePt t="190111" x="2471738" y="5641975"/>
          <p14:tracePt t="190119" x="2459038" y="5654675"/>
          <p14:tracePt t="190134" x="2459038" y="5665788"/>
          <p14:tracePt t="190145" x="2446338" y="5689600"/>
          <p14:tracePt t="190151" x="2411413" y="5738813"/>
          <p14:tracePt t="190159" x="2411413" y="5762625"/>
          <p14:tracePt t="190167" x="2387600" y="5810250"/>
          <p14:tracePt t="190175" x="2387600" y="5835650"/>
          <p14:tracePt t="190183" x="2387600" y="5859463"/>
          <p14:tracePt t="190192" x="2387600" y="5870575"/>
          <p14:tracePt t="190215" x="2387600" y="5919788"/>
          <p14:tracePt t="190221" x="2387600" y="5943600"/>
          <p14:tracePt t="190229" x="2387600" y="5956300"/>
          <p14:tracePt t="190238" x="2387600" y="5991225"/>
          <p14:tracePt t="190245" x="2387600" y="6040438"/>
          <p14:tracePt t="190254" x="2387600" y="6051550"/>
          <p14:tracePt t="190261" x="2387600" y="6088063"/>
          <p14:tracePt t="190269" x="2387600" y="6111875"/>
          <p14:tracePt t="190277" x="2387600" y="6172200"/>
          <p14:tracePt t="190285" x="2387600" y="6184900"/>
          <p14:tracePt t="190294" x="2398713" y="6208713"/>
          <p14:tracePt t="190318" x="2398713" y="6221413"/>
          <p14:tracePt t="190342" x="2422525" y="6221413"/>
          <p14:tracePt t="190415" x="2446338" y="6221413"/>
          <p14:tracePt t="190519" x="2459038" y="6221413"/>
          <p14:tracePt t="190543" x="2435225" y="6196013"/>
          <p14:tracePt t="190551" x="2435225" y="6184900"/>
          <p14:tracePt t="190559" x="2435225" y="6135688"/>
          <p14:tracePt t="190574" x="2435225" y="6124575"/>
          <p14:tracePt t="190584" x="2435225" y="6076950"/>
          <p14:tracePt t="190591" x="2411413" y="6027738"/>
          <p14:tracePt t="190599" x="2435225" y="5943600"/>
          <p14:tracePt t="190608" x="2398713" y="5883275"/>
          <p14:tracePt t="190615" x="2398713" y="5835650"/>
          <p14:tracePt t="190624" x="2398713" y="5810250"/>
          <p14:tracePt t="190631" x="2398713" y="5799138"/>
          <p14:tracePt t="190641" x="2398713" y="5762625"/>
          <p14:tracePt t="190774" x="2411413" y="5775325"/>
          <p14:tracePt t="190790" x="2422525" y="5786438"/>
          <p14:tracePt t="190806" x="2422525" y="5810250"/>
          <p14:tracePt t="190815" x="2435225" y="5822950"/>
          <p14:tracePt t="190823" x="2446338" y="5835650"/>
          <p14:tracePt t="190839" x="2446338" y="5883275"/>
          <p14:tracePt t="190847" x="2459038" y="5907088"/>
          <p14:tracePt t="190857" x="2459038" y="5930900"/>
          <p14:tracePt t="190863" x="2459038" y="5956300"/>
          <p14:tracePt t="190874" x="2459038" y="5967413"/>
          <p14:tracePt t="190879" x="2471738" y="6027738"/>
          <p14:tracePt t="190887" x="2471738" y="6064250"/>
          <p14:tracePt t="190895" x="2482850" y="6088063"/>
          <p14:tracePt t="190903" x="2506663" y="6135688"/>
          <p14:tracePt t="190912" x="2506663" y="6172200"/>
          <p14:tracePt t="190927" x="2495550" y="6292850"/>
          <p14:tracePt t="190935" x="2495550" y="6316663"/>
          <p14:tracePt t="190943" x="2495550" y="6389688"/>
          <p14:tracePt t="190952" x="2495550" y="6521450"/>
          <p14:tracePt t="190960" x="2495550" y="6570663"/>
          <p14:tracePt t="190968" x="2482850" y="6630988"/>
          <p14:tracePt t="191079" x="2459038" y="6630988"/>
          <p14:tracePt t="191088" x="2446338" y="6618288"/>
          <p14:tracePt t="191096" x="2422525" y="6594475"/>
          <p14:tracePt t="191104" x="2422525" y="6534150"/>
          <p14:tracePt t="191111" x="2411413" y="6462713"/>
          <p14:tracePt t="191119" x="2411413" y="6413500"/>
          <p14:tracePt t="191127" x="2374900" y="6342063"/>
          <p14:tracePt t="191134" x="2374900" y="6208713"/>
          <p14:tracePt t="191143" x="2362200" y="6124575"/>
          <p14:tracePt t="191150" x="2362200" y="6016625"/>
          <p14:tracePt t="191160" x="2362200" y="5943600"/>
          <p14:tracePt t="191167" x="2362200" y="5835650"/>
          <p14:tracePt t="191174" x="2362200" y="5775325"/>
          <p14:tracePt t="191183" x="2362200" y="5715000"/>
          <p14:tracePt t="191191" x="2362200" y="5702300"/>
          <p14:tracePt t="191447" x="2351088" y="5702300"/>
          <p14:tracePt t="191457" x="2351088" y="5715000"/>
          <p14:tracePt t="191464" x="2351088" y="5738813"/>
          <p14:tracePt t="191470" x="2351088" y="5799138"/>
          <p14:tracePt t="191477" x="2351088" y="5846763"/>
          <p14:tracePt t="191485" x="2351088" y="5870575"/>
          <p14:tracePt t="191493" x="2351088" y="5943600"/>
          <p14:tracePt t="191502" x="2351088" y="5967413"/>
          <p14:tracePt t="191510" x="2351088" y="5991225"/>
          <p14:tracePt t="191526" x="2338388" y="6016625"/>
          <p14:tracePt t="191615" x="2314575" y="6051550"/>
          <p14:tracePt t="191638" x="2301875" y="6064250"/>
          <p14:tracePt t="191671" x="2290763" y="6088063"/>
          <p14:tracePt t="191695" x="2290763" y="6100763"/>
          <p14:tracePt t="191704" x="2290763" y="6111875"/>
          <p14:tracePt t="191711" x="2278063" y="6124575"/>
          <p14:tracePt t="191727" x="2254250" y="6148388"/>
          <p14:tracePt t="191735" x="2241550" y="6172200"/>
          <p14:tracePt t="191743" x="2230438" y="6184900"/>
          <p14:tracePt t="191758" x="2230438" y="6196013"/>
          <p14:tracePt t="191773" x="2230438" y="6232525"/>
          <p14:tracePt t="192567" x="2241550" y="6245225"/>
          <p14:tracePt t="192576" x="2266950" y="6245225"/>
          <p14:tracePt t="192583" x="2278063" y="6232525"/>
          <p14:tracePt t="192592" x="2278063" y="6196013"/>
          <p14:tracePt t="192599" x="2278063" y="6148388"/>
          <p14:tracePt t="192607" x="2278063" y="6100763"/>
          <p14:tracePt t="192614" x="2278063" y="6016625"/>
          <p14:tracePt t="192625" x="2278063" y="5956300"/>
          <p14:tracePt t="192631" x="2314575" y="5895975"/>
          <p14:tracePt t="192641" x="2314575" y="5859463"/>
          <p14:tracePt t="192647" x="2314575" y="5810250"/>
          <p14:tracePt t="192658" x="2327275" y="5786438"/>
          <p14:tracePt t="192663" x="2327275" y="5762625"/>
          <p14:tracePt t="192679" x="2338388" y="5749925"/>
          <p14:tracePt t="192791" x="2351088" y="5738813"/>
          <p14:tracePt t="192797" x="2362200" y="5726113"/>
          <p14:tracePt t="192861" x="2362200" y="5715000"/>
          <p14:tracePt t="192935" x="2374900" y="5715000"/>
          <p14:tracePt t="192959" x="2374900" y="5726113"/>
          <p14:tracePt t="192967" x="2374900" y="5738813"/>
          <p14:tracePt t="192975" x="2374900" y="5762625"/>
          <p14:tracePt t="192983" x="2398713" y="5822950"/>
          <p14:tracePt t="192991" x="2398713" y="5870575"/>
          <p14:tracePt t="192998" x="2398713" y="5943600"/>
          <p14:tracePt t="193008" x="2398713" y="6027738"/>
          <p14:tracePt t="193015" x="2398713" y="6100763"/>
          <p14:tracePt t="193025" x="2398713" y="6208713"/>
          <p14:tracePt t="193030" x="2398713" y="6232525"/>
          <p14:tracePt t="193043" x="2398713" y="6269038"/>
          <p14:tracePt t="193047" x="2411413" y="6292850"/>
          <p14:tracePt t="193058" x="2411413" y="6329363"/>
          <p14:tracePt t="193063" x="2422525" y="6329363"/>
          <p14:tracePt t="193144" x="2435225" y="6329363"/>
          <p14:tracePt t="193167" x="2435225" y="6305550"/>
          <p14:tracePt t="193175" x="2446338" y="6292850"/>
          <p14:tracePt t="193190" x="2459038" y="6281738"/>
          <p14:tracePt t="193223" x="2482850" y="6256338"/>
          <p14:tracePt t="193239" x="2482850" y="6245225"/>
          <p14:tracePt t="193256" x="2482850" y="6232525"/>
          <p14:tracePt t="193263" x="2495550" y="6221413"/>
          <p14:tracePt t="193295" x="2495550" y="6208713"/>
          <p14:tracePt t="193311" x="2506663" y="6172200"/>
          <p14:tracePt t="193351" x="2506663" y="6161088"/>
          <p14:tracePt t="193359" x="2506663" y="6148388"/>
          <p14:tracePt t="193375" x="2519363" y="6135688"/>
          <p14:tracePt t="193400" x="2519363" y="6111875"/>
          <p14:tracePt t="193407" x="2532063" y="6100763"/>
          <p14:tracePt t="193416" x="2543175" y="6064250"/>
          <p14:tracePt t="193430" x="2555875" y="6027738"/>
          <p14:tracePt t="193439" x="2555875" y="5980113"/>
          <p14:tracePt t="193446" x="2555875" y="5956300"/>
          <p14:tracePt t="193456" x="2555875" y="5930900"/>
          <p14:tracePt t="193462" x="2566988" y="5919788"/>
          <p14:tracePt t="193470" x="2566988" y="5870575"/>
          <p14:tracePt t="193478" x="2566988" y="5835650"/>
          <p14:tracePt t="193486" x="2566988" y="5810250"/>
          <p14:tracePt t="193494" x="2566988" y="5786438"/>
          <p14:tracePt t="193502" x="2566988" y="5738813"/>
          <p14:tracePt t="193510" x="2566988" y="5715000"/>
          <p14:tracePt t="193518" x="2566988" y="5702300"/>
          <p14:tracePt t="193534" x="2566988" y="5678488"/>
          <p14:tracePt t="193542" x="2566988" y="5665788"/>
          <p14:tracePt t="193751" x="2566988" y="5678488"/>
          <p14:tracePt t="193758" x="2566988" y="5762625"/>
          <p14:tracePt t="193769" x="2566988" y="5895975"/>
          <p14:tracePt t="193774" x="2566988" y="6016625"/>
          <p14:tracePt t="193783" x="2519363" y="6135688"/>
          <p14:tracePt t="193790" x="2519363" y="6256338"/>
          <p14:tracePt t="193799" x="2519363" y="6305550"/>
          <p14:tracePt t="193807" x="2506663" y="6376988"/>
          <p14:tracePt t="193815" x="2506663" y="6437313"/>
          <p14:tracePt t="193824" x="2495550" y="6450013"/>
          <p14:tracePt t="193847" x="2495550" y="6473825"/>
          <p14:tracePt t="193911" x="2495550" y="6450013"/>
          <p14:tracePt t="193919" x="2495550" y="6402388"/>
          <p14:tracePt t="193927" x="2495550" y="6342063"/>
          <p14:tracePt t="193933" x="2495550" y="6292850"/>
          <p14:tracePt t="193941" x="2495550" y="6281738"/>
          <p14:tracePt t="193949" x="2495550" y="6221413"/>
          <p14:tracePt t="193957" x="2495550" y="6196013"/>
          <p14:tracePt t="193965" x="2495550" y="6161088"/>
          <p14:tracePt t="193973" x="2495550" y="6135688"/>
          <p14:tracePt t="193981" x="2495550" y="6111875"/>
          <p14:tracePt t="193989" x="2495550" y="6100763"/>
          <p14:tracePt t="193998" x="2495550" y="6088063"/>
          <p14:tracePt t="194005" x="2495550" y="6051550"/>
          <p14:tracePt t="194014" x="2495550" y="6027738"/>
          <p14:tracePt t="194029" x="2532063" y="6003925"/>
          <p14:tracePt t="194038" x="2532063" y="5991225"/>
          <p14:tracePt t="194607" x="2555875" y="5980113"/>
          <p14:tracePt t="194647" x="2579688" y="5980113"/>
          <p14:tracePt t="194662" x="2592388" y="5967413"/>
          <p14:tracePt t="194673" x="2603500" y="5967413"/>
          <p14:tracePt t="194679" x="2640013" y="5956300"/>
          <p14:tracePt t="194687" x="2663825" y="5956300"/>
          <p14:tracePt t="194695" x="2687638" y="5943600"/>
          <p14:tracePt t="194703" x="2736850" y="5930900"/>
          <p14:tracePt t="194713" x="2773363" y="5907088"/>
          <p14:tracePt t="194718" x="2868613" y="5895975"/>
          <p14:tracePt t="194727" x="2892425" y="5895975"/>
          <p14:tracePt t="194734" x="2941638" y="5895975"/>
          <p14:tracePt t="194743" x="3038475" y="5883275"/>
          <p14:tracePt t="194750" x="3122613" y="5883275"/>
          <p14:tracePt t="194760" x="3206750" y="5822950"/>
          <p14:tracePt t="194766" x="3267075" y="5822950"/>
          <p14:tracePt t="194776" x="3327400" y="5822950"/>
          <p14:tracePt t="194783" x="3398838" y="5822950"/>
          <p14:tracePt t="194791" x="3435350" y="5822950"/>
          <p14:tracePt t="194798" x="3495675" y="5822950"/>
          <p14:tracePt t="194814" x="3508375" y="5835650"/>
          <p14:tracePt t="194831" x="3532188" y="5846763"/>
          <p14:tracePt t="194841" x="3543300" y="5846763"/>
          <p14:tracePt t="194848" x="3556000" y="5859463"/>
          <p14:tracePt t="194857" x="3568700" y="5870575"/>
          <p14:tracePt t="194863" x="3592513" y="5870575"/>
          <p14:tracePt t="194871" x="3616325" y="5870575"/>
          <p14:tracePt t="194880" x="3676650" y="5870575"/>
          <p14:tracePt t="194887" x="3749675" y="5870575"/>
          <p14:tracePt t="194894" x="3833813" y="5870575"/>
          <p14:tracePt t="194902" x="3894138" y="5846763"/>
          <p14:tracePt t="194921" x="4062413" y="5835650"/>
          <p14:tracePt t="194926" x="4086225" y="5822950"/>
          <p14:tracePt t="194933" x="4098925" y="5810250"/>
          <p14:tracePt t="194942" x="4122738" y="5810250"/>
          <p14:tracePt t="194950" x="4146550" y="5799138"/>
          <p14:tracePt t="194966" x="4159250" y="5799138"/>
          <p14:tracePt t="194974" x="4195763" y="5786438"/>
          <p14:tracePt t="194982" x="4219575" y="5786438"/>
          <p14:tracePt t="195006" x="4243388" y="5786438"/>
          <p14:tracePt t="195039" x="4256088" y="5786438"/>
          <p14:tracePt t="195286" x="4243388" y="5786438"/>
          <p14:tracePt t="195294" x="4219575" y="5786438"/>
          <p14:tracePt t="195303" x="4183063" y="5786438"/>
          <p14:tracePt t="195318" x="4170363" y="5799138"/>
          <p14:tracePt t="195327" x="4159250" y="5810250"/>
          <p14:tracePt t="195335" x="4146550" y="5822950"/>
          <p14:tracePt t="195343" x="4135438" y="5822950"/>
          <p14:tracePt t="195358" x="4110038" y="5835650"/>
          <p14:tracePt t="195374" x="4075113" y="5835650"/>
          <p14:tracePt t="195382" x="4025900" y="5835650"/>
          <p14:tracePt t="195414" x="4002088" y="5859463"/>
          <p14:tracePt t="195430" x="3989388" y="5870575"/>
          <p14:tracePt t="195439" x="3954463" y="5870575"/>
          <p14:tracePt t="195463" x="3929063" y="5870575"/>
          <p14:tracePt t="195472" x="3870325" y="5870575"/>
          <p14:tracePt t="195479" x="3857625" y="5870575"/>
          <p14:tracePt t="195495" x="3810000" y="5870575"/>
          <p14:tracePt t="195527" x="3797300" y="5883275"/>
          <p14:tracePt t="195543" x="3784600" y="5895975"/>
          <p14:tracePt t="195558" x="3773488" y="5895975"/>
          <p14:tracePt t="195583" x="3760788" y="5907088"/>
          <p14:tracePt t="195615" x="3749675" y="5919788"/>
          <p14:tracePt t="195647" x="3749675" y="5967413"/>
          <p14:tracePt t="195663" x="3736975" y="5991225"/>
          <p14:tracePt t="195679" x="3713163" y="5991225"/>
          <p14:tracePt t="195695" x="3700463" y="5991225"/>
          <p14:tracePt t="195727" x="3652838" y="5991225"/>
          <p14:tracePt t="195735" x="3640138" y="6003925"/>
          <p14:tracePt t="195751" x="3629025" y="6003925"/>
          <p14:tracePt t="195775" x="3592513" y="6003925"/>
          <p14:tracePt t="195783" x="3579813" y="6003925"/>
          <p14:tracePt t="195840" x="3556000" y="6003925"/>
          <p14:tracePt t="195871" x="3532188" y="6003925"/>
          <p14:tracePt t="195879" x="3519488" y="6003925"/>
          <p14:tracePt t="195895" x="3484563" y="6003925"/>
          <p14:tracePt t="195903" x="3459163" y="6003925"/>
          <p14:tracePt t="195933" x="3448050" y="6003925"/>
          <p14:tracePt t="195966" x="3411538" y="6003925"/>
          <p14:tracePt t="195999" x="3387725" y="6003925"/>
          <p14:tracePt t="196006" x="3375025" y="6003925"/>
          <p14:tracePt t="196015" x="3338513" y="6003925"/>
          <p14:tracePt t="196039" x="3267075" y="6003925"/>
          <p14:tracePt t="196047" x="3254375" y="5991225"/>
          <p14:tracePt t="196057" x="3243263" y="5980113"/>
          <p14:tracePt t="196079" x="3217863" y="5980113"/>
          <p14:tracePt t="196087" x="3206750" y="5967413"/>
          <p14:tracePt t="196111" x="3182938" y="5956300"/>
          <p14:tracePt t="196127" x="3133725" y="5930900"/>
          <p14:tracePt t="196175" x="3122613" y="5919788"/>
          <p14:tracePt t="196184" x="3122613" y="5907088"/>
          <p14:tracePt t="196191" x="3122613" y="5883275"/>
          <p14:tracePt t="196206" x="3122613" y="5870575"/>
          <p14:tracePt t="196214" x="3122613" y="5859463"/>
          <p14:tracePt t="196230" x="3122613" y="5822950"/>
          <p14:tracePt t="196242" x="3122613" y="5810250"/>
          <p14:tracePt t="196247" x="3122613" y="5799138"/>
          <p14:tracePt t="196257" x="3122613" y="5786438"/>
          <p14:tracePt t="196263" x="3122613" y="5762625"/>
          <p14:tracePt t="196279" x="3122613" y="5749925"/>
          <p14:tracePt t="196287" x="3122613" y="5738813"/>
          <p14:tracePt t="196295" x="3122613" y="5726113"/>
          <p14:tracePt t="196302" x="3133725" y="5715000"/>
          <p14:tracePt t="196311" x="3133725" y="5702300"/>
          <p14:tracePt t="196318" x="3146425" y="5689600"/>
          <p14:tracePt t="196329" x="3170238" y="5678488"/>
          <p14:tracePt t="196334" x="3182938" y="5665788"/>
          <p14:tracePt t="196367" x="3194050" y="5665788"/>
          <p14:tracePt t="196391" x="3206750" y="5665788"/>
          <p14:tracePt t="196401" x="3230563" y="5641975"/>
          <p14:tracePt t="196415" x="3254375" y="5630863"/>
          <p14:tracePt t="196431" x="3303588" y="5630863"/>
          <p14:tracePt t="196447" x="3314700" y="5630863"/>
          <p14:tracePt t="196456" x="3338513" y="5630863"/>
          <p14:tracePt t="196472" x="3375025" y="5630863"/>
          <p14:tracePt t="196487" x="3398838" y="5630863"/>
          <p14:tracePt t="196511" x="3448050" y="5630863"/>
          <p14:tracePt t="196534" x="3495675" y="5630863"/>
          <p14:tracePt t="196559" x="3532188" y="5630863"/>
          <p14:tracePt t="196566" x="3556000" y="5630863"/>
          <p14:tracePt t="196601" x="3568700" y="5630863"/>
          <p14:tracePt t="196623" x="3592513" y="5630863"/>
          <p14:tracePt t="196631" x="3616325" y="5630863"/>
          <p14:tracePt t="196639" x="3629025" y="5630863"/>
          <p14:tracePt t="196647" x="3640138" y="5630863"/>
          <p14:tracePt t="196657" x="3676650" y="5630863"/>
          <p14:tracePt t="196664" x="3700463" y="5630863"/>
          <p14:tracePt t="196673" x="3724275" y="5630863"/>
          <p14:tracePt t="196703" x="3724275" y="5618163"/>
          <p14:tracePt t="196727" x="3736975" y="5618163"/>
          <p14:tracePt t="196773" x="3749675" y="5618163"/>
          <p14:tracePt t="196790" x="3760788" y="5618163"/>
          <p14:tracePt t="197127" x="3773488" y="5618163"/>
          <p14:tracePt t="197135" x="3773488" y="5630863"/>
          <p14:tracePt t="197143" x="3773488" y="5654675"/>
          <p14:tracePt t="197151" x="3773488" y="5689600"/>
          <p14:tracePt t="197158" x="3773488" y="5749925"/>
          <p14:tracePt t="197166" x="3773488" y="5786438"/>
          <p14:tracePt t="197182" x="3773488" y="5835650"/>
          <p14:tracePt t="197190" x="3773488" y="5870575"/>
          <p14:tracePt t="197198" x="3773488" y="5956300"/>
          <p14:tracePt t="197206" x="3749675" y="5991225"/>
          <p14:tracePt t="197214" x="3713163" y="6040438"/>
          <p14:tracePt t="197222" x="3713163" y="6064250"/>
          <p14:tracePt t="197230" x="3652838" y="6111875"/>
          <p14:tracePt t="197239" x="3629025" y="6161088"/>
          <p14:tracePt t="197246" x="3616325" y="6161088"/>
          <p14:tracePt t="197255" x="3603625" y="6172200"/>
          <p14:tracePt t="197262" x="3592513" y="6184900"/>
          <p14:tracePt t="197327" x="3579813" y="6196013"/>
          <p14:tracePt t="197351" x="3568700" y="6208713"/>
          <p14:tracePt t="197367" x="3543300" y="6221413"/>
          <p14:tracePt t="197376" x="3532188" y="6232525"/>
          <p14:tracePt t="197384" x="3519488" y="6245225"/>
          <p14:tracePt t="197391" x="3508375" y="6256338"/>
          <p14:tracePt t="197415" x="3484563" y="6269038"/>
          <p14:tracePt t="197424" x="3459163" y="6292850"/>
          <p14:tracePt t="197441" x="3435350" y="6305550"/>
          <p14:tracePt t="197447" x="3424238" y="6305550"/>
          <p14:tracePt t="197457" x="3411538" y="6305550"/>
          <p14:tracePt t="197479" x="3411538" y="6316663"/>
          <p14:tracePt t="197647" x="3398838" y="6316663"/>
          <p14:tracePt t="197807" x="3398838" y="6305550"/>
          <p14:tracePt t="197831" x="3398838" y="6292850"/>
          <p14:tracePt t="197839" x="3398838" y="6269038"/>
          <p14:tracePt t="197863" x="3411538" y="6256338"/>
          <p14:tracePt t="197872" x="3424238" y="6256338"/>
          <p14:tracePt t="197879" x="3484563" y="6232525"/>
          <p14:tracePt t="197894" x="3556000" y="6232525"/>
          <p14:tracePt t="197901" x="3616325" y="6232525"/>
          <p14:tracePt t="197921" x="3700463" y="6232525"/>
          <p14:tracePt t="198223" x="3713163" y="6232525"/>
          <p14:tracePt t="198247" x="3724275" y="6232525"/>
          <p14:tracePt t="198271" x="3736975" y="6232525"/>
          <p14:tracePt t="199983" x="3773488" y="6232525"/>
          <p14:tracePt t="199991" x="3810000" y="6232525"/>
          <p14:tracePt t="200007" x="3821113" y="6232525"/>
          <p14:tracePt t="201423" x="3833813" y="6232525"/>
          <p14:tracePt t="201431" x="3894138" y="6232525"/>
          <p14:tracePt t="201439" x="3941763" y="6232525"/>
          <p14:tracePt t="201447" x="4014788" y="6232525"/>
          <p14:tracePt t="201457" x="4062413" y="6232525"/>
          <p14:tracePt t="201463" x="4135438" y="6232525"/>
          <p14:tracePt t="201473" x="4159250" y="6256338"/>
          <p14:tracePt t="201480" x="4170363" y="6256338"/>
          <p14:tracePt t="201486" x="4195763" y="6256338"/>
          <p14:tracePt t="201535" x="4243388" y="6256338"/>
          <p14:tracePt t="201550" x="4267200" y="6232525"/>
          <p14:tracePt t="201631" x="4291013" y="6232525"/>
          <p14:tracePt t="201639" x="4303713" y="6232525"/>
          <p14:tracePt t="201656" x="4314825" y="6232525"/>
          <p14:tracePt t="201663" x="4375150" y="6245225"/>
          <p14:tracePt t="201680" x="4424363" y="6269038"/>
          <p14:tracePt t="201695" x="4435475" y="6269038"/>
          <p14:tracePt t="201711" x="4484688" y="6269038"/>
          <p14:tracePt t="201718" x="4508500" y="6269038"/>
          <p14:tracePt t="201727" x="4568825" y="6269038"/>
          <p14:tracePt t="201742" x="4592638" y="6269038"/>
          <p14:tracePt t="201751" x="4629150" y="6269038"/>
          <p14:tracePt t="201766" x="4652963" y="6269038"/>
          <p14:tracePt t="201783" x="4689475" y="6256338"/>
          <p14:tracePt t="201791" x="4713288" y="6256338"/>
          <p14:tracePt t="201798" x="4713288" y="6245225"/>
          <p14:tracePt t="201808" x="4760913" y="6245225"/>
          <p14:tracePt t="201847" x="4773613" y="6221413"/>
          <p14:tracePt t="201871" x="4786313" y="6208713"/>
          <p14:tracePt t="201880" x="4810125" y="6196013"/>
          <p14:tracePt t="201895" x="4821238" y="6196013"/>
          <p14:tracePt t="201903" x="4833938" y="6196013"/>
          <p14:tracePt t="201911" x="4857750" y="6196013"/>
          <p14:tracePt t="201935" x="4870450" y="6196013"/>
          <p14:tracePt t="202063" x="4881563" y="6196013"/>
          <p14:tracePt t="202783" x="4906963" y="6208713"/>
          <p14:tracePt t="202790" x="4930775" y="6256338"/>
          <p14:tracePt t="202799" x="4941888" y="6281738"/>
          <p14:tracePt t="202807" x="4991100" y="6342063"/>
          <p14:tracePt t="202814" x="5002213" y="6353175"/>
          <p14:tracePt t="202825" x="5002213" y="6365875"/>
          <p14:tracePt t="202831" x="5038725" y="6437313"/>
          <p14:tracePt t="202839" x="5038725" y="6462713"/>
          <p14:tracePt t="202846" x="5086350" y="6570663"/>
          <p14:tracePt t="202855" x="5086350" y="6618288"/>
          <p14:tracePt t="202862" x="5172075" y="6727825"/>
          <p14:tracePt t="202869" x="5183188" y="6775450"/>
          <p14:tracePt t="202877" x="5183188" y="6788150"/>
          <p14:tracePt t="202894" x="5183188" y="6799263"/>
          <p14:tracePt t="202999" x="5183188" y="6811963"/>
          <p14:tracePt t="203046" x="5183188" y="6823075"/>
          <p14:tracePt t="203385" x="5183188" y="6859588"/>
          <p14:tracePt t="203391" x="5183188" y="6943725"/>
          <p14:tracePt t="203399" x="5183188" y="6992938"/>
          <p14:tracePt t="203408" x="5183188" y="7027863"/>
          <p14:tracePt t="203415" x="5183188" y="7053263"/>
          <p14:tracePt t="203425" x="5183188" y="7077075"/>
          <p14:tracePt t="203441" x="5183188" y="7088188"/>
          <p14:tracePt t="203447" x="5183188" y="7100888"/>
          <p14:tracePt t="203479" x="5183188" y="7113588"/>
          <p14:tracePt t="203511" x="5183188" y="7124700"/>
          <p14:tracePt t="203527" x="5183188" y="7137400"/>
          <p14:tracePt t="203640" x="5183188" y="7161213"/>
          <p14:tracePt t="203656" x="5183188" y="7185025"/>
          <p14:tracePt t="203950" x="5183188" y="7197725"/>
          <p14:tracePt t="203983" x="5219700" y="7197725"/>
          <p14:tracePt t="203991" x="5256213" y="7208838"/>
          <p14:tracePt t="203998" x="5303838" y="7208838"/>
          <p14:tracePt t="204007" x="5387975" y="7208838"/>
          <p14:tracePt t="204015" x="5411788" y="7208838"/>
          <p14:tracePt t="204024" x="5545138" y="7208838"/>
          <p14:tracePt t="204031" x="5653088" y="7208838"/>
          <p14:tracePt t="204041" x="5738813" y="7208838"/>
          <p14:tracePt t="204047" x="5773738" y="7208838"/>
          <p14:tracePt t="204058" x="5797550" y="7245350"/>
          <p14:tracePt t="204063" x="5857875" y="7258050"/>
          <p14:tracePt t="204074" x="5943600" y="7258050"/>
          <p14:tracePt t="204079" x="5967413" y="7281863"/>
          <p14:tracePt t="204087" x="5978525" y="7305675"/>
          <p14:tracePt t="204095" x="6027738" y="7318375"/>
          <p14:tracePt t="204103" x="6064250" y="7318375"/>
          <p14:tracePt t="204112" x="6124575" y="7318375"/>
          <p14:tracePt t="204118" x="6135688" y="7318375"/>
          <p14:tracePt t="204151" x="6219825" y="7342188"/>
          <p14:tracePt t="204167" x="6280150" y="7342188"/>
          <p14:tracePt t="204175" x="6376988" y="7353300"/>
          <p14:tracePt t="204183" x="6473825" y="7413625"/>
          <p14:tracePt t="204190" x="6581775" y="7426325"/>
          <p14:tracePt t="204199" x="6654800" y="7426325"/>
          <p14:tracePt t="204207" x="6665913" y="7426325"/>
          <p14:tracePt t="204214" x="6702425" y="7426325"/>
          <p14:tracePt t="204222" x="6726238" y="7439025"/>
          <p14:tracePt t="204287" x="6738938" y="7439025"/>
          <p14:tracePt t="204311" x="6738938" y="7426325"/>
          <p14:tracePt t="204335" x="6738938" y="7402513"/>
          <p14:tracePt t="204343" x="6762750" y="7402513"/>
          <p14:tracePt t="204359" x="6762750" y="7389813"/>
          <p14:tracePt t="204463" x="6786563" y="7389813"/>
          <p14:tracePt t="204472" x="6799263" y="7389813"/>
          <p14:tracePt t="204535" x="6810375" y="7389813"/>
          <p14:tracePt t="204542" x="6823075" y="7389813"/>
          <p14:tracePt t="204550" x="6846888" y="7389813"/>
          <p14:tracePt t="204560" x="6870700" y="7389813"/>
          <p14:tracePt t="204575" x="6883400" y="7389813"/>
          <p14:tracePt t="204607" x="6907213" y="7378700"/>
          <p14:tracePt t="204623" x="6919913" y="7378700"/>
          <p14:tracePt t="204631" x="6943725" y="7378700"/>
          <p14:tracePt t="204642" x="7015163" y="7378700"/>
          <p14:tracePt t="204659" x="7027863" y="7486650"/>
          <p14:tracePt t="204663" x="7064375" y="7499350"/>
          <p14:tracePt t="204743" x="7075488" y="7499350"/>
          <p14:tracePt t="204751" x="7075488" y="7486650"/>
          <p14:tracePt t="204775" x="7075488" y="7450138"/>
          <p14:tracePt t="204815" x="7075488" y="7439025"/>
          <p14:tracePt t="204823" x="7075488" y="7426325"/>
          <p14:tracePt t="204839" x="7064375" y="7389813"/>
          <p14:tracePt t="204856" x="7040563" y="7366000"/>
          <p14:tracePt t="204864" x="7027863" y="7366000"/>
          <p14:tracePt t="204874" x="7015163" y="7353300"/>
          <p14:tracePt t="204879" x="6991350" y="7329488"/>
          <p14:tracePt t="204896" x="6967538" y="7269163"/>
          <p14:tracePt t="204905" x="6967538" y="7234238"/>
          <p14:tracePt t="204916" x="6967538" y="7197725"/>
          <p14:tracePt t="204919" x="6967538" y="7124700"/>
          <p14:tracePt t="204926" x="6943725" y="6992938"/>
          <p14:tracePt t="204934" x="6943725" y="6908800"/>
          <p14:tracePt t="204942" x="6943725" y="6835775"/>
          <p14:tracePt t="204950" x="6943725" y="6727825"/>
          <p14:tracePt t="204958" x="6943725" y="6667500"/>
          <p14:tracePt t="204966" x="6943725" y="6618288"/>
          <p14:tracePt t="204973" x="6943725" y="6570663"/>
          <p14:tracePt t="204982" x="6943725" y="6534150"/>
          <p14:tracePt t="204989" x="6943725" y="6510338"/>
          <p14:tracePt t="205005" x="6943725" y="6462713"/>
          <p14:tracePt t="205022" x="6943725" y="6450013"/>
          <p14:tracePt t="205119" x="6943725" y="6437313"/>
          <p14:tracePt t="205334" x="6931025" y="6437313"/>
          <p14:tracePt t="205342" x="6896100" y="6437313"/>
          <p14:tracePt t="205351" x="6870700" y="6437313"/>
          <p14:tracePt t="205358" x="6846888" y="6437313"/>
          <p14:tracePt t="205366" x="6775450" y="6437313"/>
          <p14:tracePt t="205373" x="6715125" y="6437313"/>
          <p14:tracePt t="205382" x="6665913" y="6437313"/>
          <p14:tracePt t="205389" x="6569075" y="6413500"/>
          <p14:tracePt t="205406" x="6521450" y="6413500"/>
          <p14:tracePt t="205414" x="6437313" y="6426200"/>
          <p14:tracePt t="205422" x="6316663" y="6426200"/>
          <p14:tracePt t="205430" x="6135688" y="6426200"/>
          <p14:tracePt t="205439" x="6064250" y="6353175"/>
          <p14:tracePt t="205446" x="5930900" y="6329363"/>
          <p14:tracePt t="205455" x="5846763" y="6316663"/>
          <p14:tracePt t="205462" x="5786438" y="6281738"/>
          <p14:tracePt t="205470" x="5773738" y="6281738"/>
          <p14:tracePt t="205478" x="5713413" y="6281738"/>
          <p14:tracePt t="205494" x="5605463" y="6281738"/>
          <p14:tracePt t="205519" x="5592763" y="6281738"/>
          <p14:tracePt t="205527" x="5557838" y="6292850"/>
          <p14:tracePt t="205543" x="5521325" y="6292850"/>
          <p14:tracePt t="205575" x="5497513" y="6292850"/>
          <p14:tracePt t="205582" x="5448300" y="6292850"/>
          <p14:tracePt t="205606" x="5448300" y="6305550"/>
          <p14:tracePt t="205903" x="5448300" y="6342063"/>
          <p14:tracePt t="205910" x="5472113" y="6426200"/>
          <p14:tracePt t="205923" x="5472113" y="6450013"/>
          <p14:tracePt t="205927" x="5472113" y="6521450"/>
          <p14:tracePt t="205935" x="5472113" y="6654800"/>
          <p14:tracePt t="205941" x="5472113" y="6715125"/>
          <p14:tracePt t="205949" x="5472113" y="6811963"/>
          <p14:tracePt t="205957" x="5472113" y="6848475"/>
          <p14:tracePt t="205966" x="5472113" y="6872288"/>
          <p14:tracePt t="205973" x="5472113" y="6896100"/>
          <p14:tracePt t="205982" x="5472113" y="6943725"/>
          <p14:tracePt t="205989" x="5472113" y="6967538"/>
          <p14:tracePt t="206013" x="5448300" y="7004050"/>
          <p14:tracePt t="206024" x="5448300" y="7016750"/>
          <p14:tracePt t="211295" x="5532438" y="7040563"/>
          <p14:tracePt t="211302" x="5545138" y="7053263"/>
          <p14:tracePt t="211312" x="5557838" y="7053263"/>
          <p14:tracePt t="211343" x="5545138" y="7053263"/>
          <p14:tracePt t="211350" x="5532438" y="7053263"/>
          <p14:tracePt t="211399" x="5557838" y="7053263"/>
          <p14:tracePt t="211406" x="5605463" y="7088188"/>
          <p14:tracePt t="211415" x="5702300" y="7100888"/>
          <p14:tracePt t="211424" x="5786438" y="7124700"/>
          <p14:tracePt t="211431" x="5894388" y="7124700"/>
          <p14:tracePt t="211442" x="6015038" y="7124700"/>
          <p14:tracePt t="211447" x="6027738" y="7124700"/>
          <p14:tracePt t="211458" x="6075363" y="7124700"/>
          <p14:tracePt t="211464" x="6088063" y="7124700"/>
          <p14:tracePt t="211475" x="6111875" y="7124700"/>
          <p14:tracePt t="211511" x="6159500" y="7124700"/>
          <p14:tracePt t="211518" x="6196013" y="7100888"/>
          <p14:tracePt t="211528" x="6256338" y="7100888"/>
          <p14:tracePt t="211544" x="6376988" y="7100888"/>
          <p14:tracePt t="211550" x="6510338" y="7100888"/>
          <p14:tracePt t="211559" x="6557963" y="7100888"/>
          <p14:tracePt t="211566" x="6581775" y="7100888"/>
          <p14:tracePt t="211574" x="6618288" y="7100888"/>
          <p14:tracePt t="211582" x="6654800" y="7100888"/>
          <p14:tracePt t="211599" x="6678613" y="7100888"/>
          <p14:tracePt t="211623" x="6726238" y="7077075"/>
          <p14:tracePt t="211641" x="6726238" y="7053263"/>
          <p14:tracePt t="211647" x="6726238" y="7040563"/>
          <p14:tracePt t="211657" x="6726238" y="7027863"/>
          <p14:tracePt t="211662" x="6726238" y="6992938"/>
          <p14:tracePt t="211670" x="6750050" y="6943725"/>
          <p14:tracePt t="211686" x="6775450" y="6919913"/>
          <p14:tracePt t="211694" x="6775450" y="6883400"/>
          <p14:tracePt t="211702" x="6786563" y="6835775"/>
          <p14:tracePt t="211710" x="6786563" y="6823075"/>
          <p14:tracePt t="211718" x="6835775" y="6751638"/>
          <p14:tracePt t="211726" x="6835775" y="6738938"/>
          <p14:tracePt t="211734" x="6846888" y="6715125"/>
          <p14:tracePt t="211742" x="6859588" y="6691313"/>
          <p14:tracePt t="211750" x="6870700" y="6678613"/>
          <p14:tracePt t="211758" x="6896100" y="6667500"/>
          <p14:tracePt t="211766" x="6931025" y="6642100"/>
          <p14:tracePt t="211774" x="6954838" y="6630988"/>
          <p14:tracePt t="211782" x="6967538" y="6630988"/>
          <p14:tracePt t="211790" x="6980238" y="6618288"/>
          <p14:tracePt t="211806" x="6991350" y="6607175"/>
          <p14:tracePt t="211814" x="7015163" y="6581775"/>
          <p14:tracePt t="211830" x="7015163" y="6521450"/>
          <p14:tracePt t="211839" x="7015163" y="6510338"/>
          <p14:tracePt t="211846" x="7015163" y="6497638"/>
          <p14:tracePt t="211862" x="7015163" y="6462713"/>
          <p14:tracePt t="212127" x="7004050" y="6450013"/>
          <p14:tracePt t="212135" x="6980238" y="6450013"/>
          <p14:tracePt t="212175" x="6967538" y="6450013"/>
          <p14:tracePt t="212511" x="6967538" y="6486525"/>
          <p14:tracePt t="212518" x="6967538" y="6510338"/>
          <p14:tracePt t="212527" x="6967538" y="6521450"/>
          <p14:tracePt t="212535" x="6967538" y="6557963"/>
          <p14:tracePt t="212542" x="6967538" y="6581775"/>
          <p14:tracePt t="212551" x="6967538" y="6607175"/>
          <p14:tracePt t="212559" x="6967538" y="6630988"/>
          <p14:tracePt t="212567" x="6967538" y="6642100"/>
          <p14:tracePt t="212575" x="6967538" y="6667500"/>
          <p14:tracePt t="212583" x="6967538" y="6678613"/>
          <p14:tracePt t="212600" x="6967538" y="6691313"/>
          <p14:tracePt t="212608" x="6967538" y="6702425"/>
          <p14:tracePt t="212625" x="6967538" y="6727825"/>
          <p14:tracePt t="212630" x="6954838" y="6738938"/>
          <p14:tracePt t="212640" x="6954838" y="6751638"/>
          <p14:tracePt t="212658" x="6954838" y="6788150"/>
          <p14:tracePt t="212663" x="6954838" y="6799263"/>
          <p14:tracePt t="212674" x="6954838" y="6811963"/>
          <p14:tracePt t="212679" x="6919913" y="6859588"/>
          <p14:tracePt t="212687" x="6919913" y="6872288"/>
          <p14:tracePt t="212695" x="6919913" y="6883400"/>
          <p14:tracePt t="212703" x="6883400" y="6932613"/>
          <p14:tracePt t="212712" x="6846888" y="6980238"/>
          <p14:tracePt t="212718" x="6846888" y="7004050"/>
          <p14:tracePt t="212728" x="6823075" y="7088188"/>
          <p14:tracePt t="212734" x="6810375" y="7100888"/>
          <p14:tracePt t="212743" x="6799263" y="7137400"/>
          <p14:tracePt t="212750" x="6775450" y="7148513"/>
          <p14:tracePt t="212758" x="6762750" y="7161213"/>
          <p14:tracePt t="212775" x="6750050" y="7197725"/>
          <p14:tracePt t="214735" x="6775450" y="7124700"/>
          <p14:tracePt t="214743" x="6799263" y="7064375"/>
          <p14:tracePt t="214750" x="6810375" y="7040563"/>
          <p14:tracePt t="214758" x="6846888" y="6967538"/>
          <p14:tracePt t="214766" x="6846888" y="6919913"/>
          <p14:tracePt t="214775" x="6870700" y="6883400"/>
          <p14:tracePt t="214781" x="6870700" y="6835775"/>
          <p14:tracePt t="214790" x="6883400" y="6788150"/>
          <p14:tracePt t="214798" x="6883400" y="6762750"/>
          <p14:tracePt t="214806" x="6883400" y="6727825"/>
          <p14:tracePt t="214814" x="6954838" y="6678613"/>
          <p14:tracePt t="214822" x="6967538" y="6642100"/>
          <p14:tracePt t="214877" x="6991350" y="6630988"/>
          <p14:tracePt t="214893" x="7004050" y="6618288"/>
          <p14:tracePt t="214917" x="7027863" y="6594475"/>
          <p14:tracePt t="214925" x="7027863" y="6570663"/>
          <p14:tracePt t="214933" x="7051675" y="6497638"/>
          <p14:tracePt t="214942" x="7064375" y="6497638"/>
          <p14:tracePt t="214958" x="7075488" y="6486525"/>
          <p14:tracePt t="214967" x="7088188" y="6450013"/>
          <p14:tracePt t="214990" x="7088188" y="6413500"/>
          <p14:tracePt t="215005" x="7088188" y="6389688"/>
          <p14:tracePt t="215030" x="7088188" y="6376988"/>
          <p14:tracePt t="215094" x="7088188" y="6353175"/>
          <p14:tracePt t="215103" x="7088188" y="6329363"/>
          <p14:tracePt t="215175" x="7112000" y="6292850"/>
          <p14:tracePt t="215231" x="7124700" y="6281738"/>
          <p14:tracePt t="215511" x="7135813" y="6281738"/>
          <p14:tracePt t="215519" x="7135813" y="6256338"/>
          <p14:tracePt t="215535" x="7135813" y="6245225"/>
          <p14:tracePt t="215543" x="7135813" y="6221413"/>
          <p14:tracePt t="215551" x="7135813" y="6208713"/>
          <p14:tracePt t="215567" x="7135813" y="6196013"/>
          <p14:tracePt t="215575" x="7135813" y="6172200"/>
          <p14:tracePt t="215582" x="7135813" y="6161088"/>
          <p14:tracePt t="215591" x="7135813" y="6148388"/>
          <p14:tracePt t="215599" x="7135813" y="6135688"/>
          <p14:tracePt t="215609" x="7135813" y="6100763"/>
          <p14:tracePt t="215615" x="7135813" y="6088063"/>
          <p14:tracePt t="215625" x="7135813" y="6076950"/>
          <p14:tracePt t="215631" x="7135813" y="6040438"/>
          <p14:tracePt t="215647" x="7124700" y="6016625"/>
          <p14:tracePt t="215711" x="7124700" y="5980113"/>
          <p14:tracePt t="215718" x="7124700" y="5967413"/>
          <p14:tracePt t="215743" x="7124700" y="5956300"/>
          <p14:tracePt t="215750" x="7112000" y="5943600"/>
          <p14:tracePt t="215767" x="7112000" y="5919788"/>
          <p14:tracePt t="215775" x="7100888" y="5907088"/>
          <p14:tracePt t="215799" x="7100888" y="5895975"/>
          <p14:tracePt t="215807" x="7100888" y="5883275"/>
          <p14:tracePt t="215815" x="7100888" y="5859463"/>
          <p14:tracePt t="215870" x="7112000" y="5835650"/>
          <p14:tracePt t="215895" x="7124700" y="5835650"/>
          <p14:tracePt t="215903" x="7135813" y="5835650"/>
          <p14:tracePt t="215911" x="7148513" y="5822950"/>
          <p14:tracePt t="215919" x="7172325" y="5810250"/>
          <p14:tracePt t="215939" x="7185025" y="5810250"/>
          <p14:tracePt t="215943" x="7196138" y="5810250"/>
          <p14:tracePt t="216095" x="7208838" y="5810250"/>
          <p14:tracePt t="216102" x="7208838" y="5835650"/>
          <p14:tracePt t="216111" x="7208838" y="5846763"/>
          <p14:tracePt t="216119" x="7208838" y="5859463"/>
          <p14:tracePt t="216127" x="7221538" y="5895975"/>
          <p14:tracePt t="216134" x="7232650" y="5907088"/>
          <p14:tracePt t="216157" x="7232650" y="5930900"/>
          <p14:tracePt t="216165" x="7232650" y="5956300"/>
          <p14:tracePt t="216173" x="7232650" y="5980113"/>
          <p14:tracePt t="216181" x="7232650" y="6016625"/>
          <p14:tracePt t="216189" x="7232650" y="6040438"/>
          <p14:tracePt t="216198" x="7232650" y="6051550"/>
          <p14:tracePt t="216246" x="7221538" y="6088063"/>
          <p14:tracePt t="216257" x="7196138" y="6124575"/>
          <p14:tracePt t="216263" x="7161213" y="6135688"/>
          <p14:tracePt t="216271" x="7100888" y="6184900"/>
          <p14:tracePt t="216279" x="7088188" y="6184900"/>
          <p14:tracePt t="216287" x="7015163" y="6208713"/>
          <p14:tracePt t="216295" x="6991350" y="6256338"/>
          <p14:tracePt t="216303" x="6954838" y="6269038"/>
          <p14:tracePt t="216310" x="6931025" y="6292850"/>
          <p14:tracePt t="216317" x="6907213" y="6292850"/>
          <p14:tracePt t="216326" x="6859588" y="6305550"/>
          <p14:tracePt t="216333" x="6786563" y="6305550"/>
          <p14:tracePt t="216349" x="6726238" y="6305550"/>
          <p14:tracePt t="216358" x="6715125" y="6305550"/>
          <p14:tracePt t="216365" x="6678613" y="6305550"/>
          <p14:tracePt t="216374" x="6654800" y="6305550"/>
          <p14:tracePt t="216389" x="6618288" y="6305550"/>
          <p14:tracePt t="216398" x="6605588" y="6305550"/>
          <p14:tracePt t="216431" x="6594475" y="6305550"/>
          <p14:tracePt t="216440" x="6569075" y="6305550"/>
          <p14:tracePt t="216456" x="6534150" y="6305550"/>
          <p14:tracePt t="216479" x="6521450" y="6292850"/>
          <p14:tracePt t="216487" x="6497638" y="6269038"/>
          <p14:tracePt t="216497" x="6461125" y="6245225"/>
          <p14:tracePt t="216503" x="6450013" y="6232525"/>
          <p14:tracePt t="216511" x="6400800" y="6221413"/>
          <p14:tracePt t="216518" x="6389688" y="6208713"/>
          <p14:tracePt t="216527" x="6389688" y="6184900"/>
          <p14:tracePt t="216534" x="6364288" y="6161088"/>
          <p14:tracePt t="216551" x="6353175" y="6111875"/>
          <p14:tracePt t="216559" x="6353175" y="6088063"/>
          <p14:tracePt t="216567" x="6353175" y="6051550"/>
          <p14:tracePt t="216574" x="6340475" y="6003925"/>
          <p14:tracePt t="216582" x="6340475" y="5980113"/>
          <p14:tracePt t="216589" x="6340475" y="5956300"/>
          <p14:tracePt t="216598" x="6340475" y="5919788"/>
          <p14:tracePt t="216606" x="6340475" y="5895975"/>
          <p14:tracePt t="216614" x="6340475" y="5870575"/>
          <p14:tracePt t="216630" x="6340475" y="5835650"/>
          <p14:tracePt t="216654" x="6340475" y="5810250"/>
          <p14:tracePt t="216662" x="6353175" y="5775325"/>
          <p14:tracePt t="216670" x="6364288" y="5749925"/>
          <p14:tracePt t="216678" x="6450013" y="5702300"/>
          <p14:tracePt t="216695" x="6510338" y="5689600"/>
          <p14:tracePt t="216701" x="6581775" y="5689600"/>
          <p14:tracePt t="216710" x="6618288" y="5678488"/>
          <p14:tracePt t="216726" x="6689725" y="5678488"/>
          <p14:tracePt t="216742" x="6726238" y="5702300"/>
          <p14:tracePt t="216750" x="6738938" y="5702300"/>
          <p14:tracePt t="216758" x="6750050" y="5715000"/>
          <p14:tracePt t="216766" x="6762750" y="5726113"/>
          <p14:tracePt t="216773" x="6786563" y="5738813"/>
          <p14:tracePt t="216782" x="6786563" y="5762625"/>
          <p14:tracePt t="216789" x="6786563" y="5786438"/>
          <p14:tracePt t="216798" x="6810375" y="5846763"/>
          <p14:tracePt t="216806" x="6835775" y="5883275"/>
          <p14:tracePt t="216814" x="6859588" y="5919788"/>
          <p14:tracePt t="216822" x="6883400" y="5980113"/>
          <p14:tracePt t="216830" x="6919913" y="6016625"/>
          <p14:tracePt t="216839" x="6931025" y="6027738"/>
          <p14:tracePt t="216846" x="6931025" y="6051550"/>
          <p14:tracePt t="216856" x="6931025" y="6088063"/>
          <p14:tracePt t="216861" x="6931025" y="6124575"/>
          <p14:tracePt t="216870" x="6931025" y="6161088"/>
          <p14:tracePt t="216878" x="6931025" y="6184900"/>
          <p14:tracePt t="216886" x="6931025" y="6245225"/>
          <p14:tracePt t="216894" x="6931025" y="6305550"/>
          <p14:tracePt t="216902" x="6907213" y="6342063"/>
          <p14:tracePt t="216910" x="6907213" y="6402388"/>
          <p14:tracePt t="216923" x="6907213" y="6413500"/>
          <p14:tracePt t="217000" x="6896100" y="6450013"/>
          <p14:tracePt t="217006" x="6870700" y="6462713"/>
          <p14:tracePt t="217016" x="6846888" y="6486525"/>
          <p14:tracePt t="217024" x="6835775" y="6534150"/>
          <p14:tracePt t="217029" x="6799263" y="6581775"/>
          <p14:tracePt t="217038" x="6775450" y="6607175"/>
          <p14:tracePt t="217045" x="6762750" y="6618288"/>
          <p14:tracePt t="217061" x="6750050" y="6630988"/>
          <p14:tracePt t="217069" x="6738938" y="6642100"/>
          <p14:tracePt t="217141" x="6750050" y="6581775"/>
          <p14:tracePt t="217149" x="6786563" y="6486525"/>
          <p14:tracePt t="217157" x="6810375" y="6450013"/>
          <p14:tracePt t="217165" x="6823075" y="6365875"/>
          <p14:tracePt t="217174" x="6835775" y="6342063"/>
          <p14:tracePt t="217181" x="6835775" y="6281738"/>
          <p14:tracePt t="217189" x="6846888" y="6256338"/>
          <p14:tracePt t="217197" x="6846888" y="6232525"/>
          <p14:tracePt t="217205" x="6846888" y="6161088"/>
          <p14:tracePt t="217213" x="6883400" y="6124575"/>
          <p14:tracePt t="217222" x="6896100" y="6111875"/>
          <p14:tracePt t="217229" x="6907213" y="6064250"/>
          <p14:tracePt t="217238" x="6919913" y="6051550"/>
          <p14:tracePt t="217245" x="6931025" y="6016625"/>
          <p14:tracePt t="217255" x="6954838" y="5991225"/>
          <p14:tracePt t="217262" x="6967538" y="5980113"/>
          <p14:tracePt t="217278" x="6980238" y="5956300"/>
          <p14:tracePt t="217325" x="6991350" y="5956300"/>
          <p14:tracePt t="217495" x="6991350" y="5967413"/>
          <p14:tracePt t="217504" x="6991350" y="5991225"/>
          <p14:tracePt t="217511" x="6991350" y="6027738"/>
          <p14:tracePt t="217518" x="6991350" y="6088063"/>
          <p14:tracePt t="217526" x="6991350" y="6148388"/>
          <p14:tracePt t="217534" x="6991350" y="6245225"/>
          <p14:tracePt t="217543" x="6967538" y="6353175"/>
          <p14:tracePt t="217551" x="6931025" y="6510338"/>
          <p14:tracePt t="217558" x="6931025" y="6642100"/>
          <p14:tracePt t="217566" x="6907213" y="6799263"/>
          <p14:tracePt t="217574" x="6896100" y="6932613"/>
          <p14:tracePt t="217582" x="6835775" y="7040563"/>
          <p14:tracePt t="217590" x="6810375" y="7173913"/>
          <p14:tracePt t="217598" x="6786563" y="7208838"/>
          <p14:tracePt t="217606" x="6750050" y="7269163"/>
          <p14:tracePt t="217614" x="6715125" y="7305675"/>
          <p14:tracePt t="217623" x="6642100" y="7366000"/>
          <p14:tracePt t="217630" x="6605588" y="7426325"/>
          <p14:tracePt t="217639" x="6605588" y="7439025"/>
          <p14:tracePt t="217646" x="6581775" y="7450138"/>
          <p14:tracePt t="217655" x="6557963" y="7473950"/>
          <p14:tracePt t="217727" x="6545263" y="7473950"/>
          <p14:tracePt t="217847" x="6534150" y="7462838"/>
          <p14:tracePt t="217879" x="6534150" y="7439025"/>
          <p14:tracePt t="217895" x="6534150" y="7426325"/>
          <p14:tracePt t="217911" x="6534150" y="7413625"/>
          <p14:tracePt t="217937" x="6534150" y="7389813"/>
          <p14:tracePt t="217951" x="6534150" y="7378700"/>
          <p14:tracePt t="217958" x="6534150" y="7366000"/>
          <p14:tracePt t="218071" x="6534150" y="7353300"/>
          <p14:tracePt t="218078" x="6534150" y="7329488"/>
          <p14:tracePt t="218087" x="6534150" y="7318375"/>
          <p14:tracePt t="218095" x="6534150" y="7305675"/>
          <p14:tracePt t="218111" x="6534150" y="7294563"/>
          <p14:tracePt t="218127" x="6534150" y="7269163"/>
          <p14:tracePt t="219800" x="6534150" y="7258050"/>
          <p14:tracePt t="219814" x="6545263" y="7258050"/>
          <p14:tracePt t="219823" x="6581775" y="7258050"/>
          <p14:tracePt t="219830" x="6618288" y="7258050"/>
          <p14:tracePt t="219841" x="6678613" y="7245350"/>
          <p14:tracePt t="219846" x="6715125" y="7234238"/>
          <p14:tracePt t="219858" x="6823075" y="7234238"/>
          <p14:tracePt t="219863" x="6883400" y="7221538"/>
          <p14:tracePt t="219871" x="6980238" y="7221538"/>
          <p14:tracePt t="219879" x="7075488" y="7161213"/>
          <p14:tracePt t="219887" x="7135813" y="7148513"/>
          <p14:tracePt t="219896" x="7245350" y="7137400"/>
          <p14:tracePt t="219901" x="7292975" y="7137400"/>
          <p14:tracePt t="219909" x="7305675" y="7137400"/>
          <p14:tracePt t="219917" x="7340600" y="7137400"/>
          <p14:tracePt t="219937" x="7413625" y="7113588"/>
          <p14:tracePt t="219949" x="7413625" y="7100888"/>
          <p14:tracePt t="219958" x="7426325" y="7088188"/>
          <p14:tracePt t="219966" x="7473950" y="7088188"/>
          <p14:tracePt t="219974" x="7497763" y="7088188"/>
          <p14:tracePt t="219982" x="7581900" y="7088188"/>
          <p14:tracePt t="219989" x="7666038" y="7077075"/>
          <p14:tracePt t="219998" x="7751763" y="7040563"/>
          <p14:tracePt t="220006" x="7835900" y="7027863"/>
          <p14:tracePt t="220014" x="7847013" y="7016750"/>
          <p14:tracePt t="220025" x="7859713" y="6992938"/>
          <p14:tracePt t="220030" x="7896225" y="6956425"/>
          <p14:tracePt t="220070" x="7907338" y="6956425"/>
          <p14:tracePt t="220102" x="7943850" y="6956425"/>
          <p14:tracePt t="220118" x="7967663" y="6956425"/>
          <p14:tracePt t="220126" x="7980363" y="6956425"/>
          <p14:tracePt t="220175" x="7993063" y="6956425"/>
          <p14:tracePt t="220190" x="7943850" y="7016750"/>
          <p14:tracePt t="220199" x="7943850" y="7027863"/>
          <p14:tracePt t="220631" x="7943850" y="7040563"/>
          <p14:tracePt t="220767" x="7956550" y="7040563"/>
          <p14:tracePt t="220831" x="7967663" y="7027863"/>
          <p14:tracePt t="220839" x="8016875" y="7016750"/>
          <p14:tracePt t="220846" x="8112125" y="6992938"/>
          <p14:tracePt t="220857" x="8197850" y="6992938"/>
          <p14:tracePt t="220863" x="8269288" y="6992938"/>
          <p14:tracePt t="220871" x="8389938" y="6956425"/>
          <p14:tracePt t="220879" x="8426450" y="6932613"/>
          <p14:tracePt t="220887" x="8523288" y="6932613"/>
          <p14:tracePt t="220895" x="8678863" y="6932613"/>
          <p14:tracePt t="220903" x="8812213" y="6908800"/>
          <p14:tracePt t="220911" x="8872538" y="6896100"/>
          <p14:tracePt t="220918" x="8956675" y="6896100"/>
          <p14:tracePt t="220926" x="9077325" y="6896100"/>
          <p14:tracePt t="220940" x="9185275" y="6896100"/>
          <p14:tracePt t="220942" x="9282113" y="6848475"/>
          <p14:tracePt t="220950" x="9402763" y="6848475"/>
          <p14:tracePt t="220957" x="9510713" y="6848475"/>
          <p14:tracePt t="220966" x="9510713" y="6835775"/>
          <p14:tracePt t="220975" x="9583738" y="6823075"/>
          <p14:tracePt t="220982" x="9607550" y="6799263"/>
          <p14:tracePt t="220989" x="9655175" y="6775450"/>
          <p14:tracePt t="221021" x="9680575" y="6762750"/>
          <p14:tracePt t="221055" x="9715500" y="6762750"/>
          <p14:tracePt t="221063" x="9775825" y="6762750"/>
          <p14:tracePt t="221071" x="9848850" y="6762750"/>
          <p14:tracePt t="221079" x="9956800" y="6762750"/>
          <p14:tracePt t="221087" x="10066338" y="6788150"/>
          <p14:tracePt t="221095" x="10150475" y="6799263"/>
          <p14:tracePt t="221102" x="10210800" y="6799263"/>
          <p14:tracePt t="221112" x="10221913" y="6799263"/>
          <p14:tracePt t="221127" x="10234613" y="6811963"/>
          <p14:tracePt t="221433" x="10221913" y="6859588"/>
          <p14:tracePt t="221447" x="10198100" y="6859588"/>
          <p14:tracePt t="221456" x="10186988" y="6859588"/>
          <p14:tracePt t="221463" x="10161588" y="6872288"/>
          <p14:tracePt t="221471" x="10113963" y="6908800"/>
          <p14:tracePt t="221479" x="10090150" y="6932613"/>
          <p14:tracePt t="221487" x="10006013" y="6943725"/>
          <p14:tracePt t="221495" x="9969500" y="6967538"/>
          <p14:tracePt t="221503" x="9885363" y="7016750"/>
          <p14:tracePt t="221511" x="9801225" y="7053263"/>
          <p14:tracePt t="221518" x="9704388" y="7100888"/>
          <p14:tracePt t="221526" x="9644063" y="7100888"/>
          <p14:tracePt t="221534" x="9547225" y="7137400"/>
          <p14:tracePt t="221542" x="9450388" y="7185025"/>
          <p14:tracePt t="221550" x="9245600" y="7185025"/>
          <p14:tracePt t="221558" x="9113838" y="7234238"/>
          <p14:tracePt t="221574" x="8956675" y="7269163"/>
          <p14:tracePt t="221582" x="8823325" y="7269163"/>
          <p14:tracePt t="221589" x="8763000" y="7269163"/>
          <p14:tracePt t="221598" x="8715375" y="7269163"/>
          <p14:tracePt t="221605" x="8655050" y="7269163"/>
          <p14:tracePt t="221614" x="8607425" y="7269163"/>
          <p14:tracePt t="221631" x="8594725" y="7269163"/>
          <p14:tracePt t="221696" x="8583613" y="7269163"/>
          <p14:tracePt t="221711" x="8547100" y="7269163"/>
          <p14:tracePt t="221727" x="8534400" y="7269163"/>
          <p14:tracePt t="221734" x="8523288" y="7269163"/>
          <p14:tracePt t="221742" x="8474075" y="7269163"/>
          <p14:tracePt t="221751" x="8462963" y="7269163"/>
          <p14:tracePt t="221758" x="8426450" y="7258050"/>
          <p14:tracePt t="221766" x="8413750" y="7258050"/>
          <p14:tracePt t="221774" x="8353425" y="7245350"/>
          <p14:tracePt t="221789" x="8353425" y="7234238"/>
          <p14:tracePt t="221831" x="8342313" y="7221538"/>
          <p14:tracePt t="221839" x="8281988" y="7208838"/>
          <p14:tracePt t="221847" x="8269288" y="7208838"/>
          <p14:tracePt t="221858" x="8232775" y="7185025"/>
          <p14:tracePt t="221862" x="8172450" y="7185025"/>
          <p14:tracePt t="221871" x="8161338" y="7173913"/>
          <p14:tracePt t="221879" x="8161338" y="7161213"/>
          <p14:tracePt t="222022" x="8161338" y="7137400"/>
          <p14:tracePt t="222030" x="8232775" y="7137400"/>
          <p14:tracePt t="222039" x="8342313" y="7137400"/>
          <p14:tracePt t="222047" x="8474075" y="7137400"/>
          <p14:tracePt t="222058" x="8607425" y="7161213"/>
          <p14:tracePt t="222063" x="8618538" y="7161213"/>
          <p14:tracePt t="222079" x="8667750" y="7197725"/>
          <p14:tracePt t="222087" x="8812213" y="7245350"/>
          <p14:tracePt t="222098" x="8943975" y="7234238"/>
          <p14:tracePt t="222102" x="9053513" y="7221538"/>
          <p14:tracePt t="222111" x="9101138" y="7221538"/>
          <p14:tracePt t="222118" x="9185275" y="7221538"/>
          <p14:tracePt t="222127" x="9245600" y="7234238"/>
          <p14:tracePt t="222135" x="9258300" y="7234238"/>
          <p14:tracePt t="222143" x="9269413" y="7234238"/>
          <p14:tracePt t="222151" x="9282113" y="7234238"/>
          <p14:tracePt t="222309" x="9209088" y="7234238"/>
          <p14:tracePt t="222317" x="9113838" y="7234238"/>
          <p14:tracePt t="222325" x="9053513" y="7234238"/>
          <p14:tracePt t="222333" x="8812213" y="7208838"/>
          <p14:tracePt t="222341" x="8715375" y="7208838"/>
          <p14:tracePt t="222349" x="8607425" y="7197725"/>
          <p14:tracePt t="222357" x="8281988" y="7148513"/>
          <p14:tracePt t="222365" x="8101013" y="7148513"/>
          <p14:tracePt t="222373" x="8077200" y="7148513"/>
          <p14:tracePt t="222381" x="7932738" y="7148513"/>
          <p14:tracePt t="222389" x="7835900" y="7148513"/>
          <p14:tracePt t="222397" x="7775575" y="7148513"/>
          <p14:tracePt t="222405" x="7751763" y="7148513"/>
          <p14:tracePt t="222413" x="7702550" y="7137400"/>
          <p14:tracePt t="222421" x="7691438" y="7137400"/>
          <p14:tracePt t="222640" x="7702550" y="7124700"/>
          <p14:tracePt t="222646" x="7823200" y="7124700"/>
          <p14:tracePt t="222656" x="7956550" y="7100888"/>
          <p14:tracePt t="222663" x="8088313" y="7100888"/>
          <p14:tracePt t="222671" x="8208963" y="7100888"/>
          <p14:tracePt t="222679" x="8413750" y="7100888"/>
          <p14:tracePt t="222687" x="8474075" y="7100888"/>
          <p14:tracePt t="222694" x="8631238" y="7100888"/>
          <p14:tracePt t="222703" x="8799513" y="7113588"/>
          <p14:tracePt t="222712" x="8896350" y="7113588"/>
          <p14:tracePt t="222718" x="8909050" y="7113588"/>
          <p14:tracePt t="222727" x="8980488" y="7113588"/>
          <p14:tracePt t="222734" x="8993188" y="7113588"/>
          <p14:tracePt t="222743" x="9004300" y="7113588"/>
          <p14:tracePt t="222806" x="9017000" y="7113588"/>
          <p14:tracePt t="222950" x="8969375" y="7113588"/>
          <p14:tracePt t="222961" x="8872538" y="7113588"/>
          <p14:tracePt t="222967" x="8812213" y="7113588"/>
          <p14:tracePt t="222974" x="8775700" y="7124700"/>
          <p14:tracePt t="222982" x="8763000" y="7124700"/>
          <p14:tracePt t="222991" x="8715375" y="7124700"/>
          <p14:tracePt t="222999" x="8618538" y="7124700"/>
          <p14:tracePt t="223008" x="8462963" y="7124700"/>
          <p14:tracePt t="223016" x="8462963" y="7113588"/>
          <p14:tracePt t="223024" x="8378825" y="7113588"/>
          <p14:tracePt t="223030" x="8269288" y="7113588"/>
          <p14:tracePt t="223042" x="8245475" y="7113588"/>
          <p14:tracePt t="223047" x="8221663" y="7113588"/>
          <p14:tracePt t="223058" x="8197850" y="7113588"/>
          <p14:tracePt t="223063" x="8185150" y="7113588"/>
          <p14:tracePt t="223151" x="8221663" y="7113588"/>
          <p14:tracePt t="223183" x="8245475" y="7113588"/>
          <p14:tracePt t="223190" x="8293100" y="7113588"/>
          <p14:tracePt t="223199" x="8342313" y="7113588"/>
          <p14:tracePt t="223207" x="8437563" y="7100888"/>
          <p14:tracePt t="223215" x="8594725" y="7100888"/>
          <p14:tracePt t="223224" x="8678863" y="7100888"/>
          <p14:tracePt t="223230" x="8883650" y="7100888"/>
          <p14:tracePt t="223239" x="9090025" y="7064375"/>
          <p14:tracePt t="223246" x="9148763" y="7064375"/>
          <p14:tracePt t="223257" x="9161463" y="7077075"/>
          <p14:tracePt t="223262" x="9318625" y="7100888"/>
          <p14:tracePt t="223270" x="9534525" y="7137400"/>
          <p14:tracePt t="223278" x="9667875" y="7173913"/>
          <p14:tracePt t="223286" x="9728200" y="7173913"/>
          <p14:tracePt t="223294" x="9775825" y="7173913"/>
          <p14:tracePt t="223302" x="9825038" y="7173913"/>
          <p14:tracePt t="223310" x="9836150" y="7173913"/>
          <p14:tracePt t="223318" x="9825038" y="7173913"/>
          <p14:tracePt t="223366" x="9825038" y="7161213"/>
          <p14:tracePt t="227406" x="9775825" y="7137400"/>
          <p14:tracePt t="227415" x="9583738" y="7027863"/>
          <p14:tracePt t="227424" x="9305925" y="6919913"/>
          <p14:tracePt t="227432" x="9064625" y="6835775"/>
          <p14:tracePt t="227442" x="8751888" y="6691313"/>
          <p14:tracePt t="227447" x="8027988" y="6473825"/>
          <p14:tracePt t="227457" x="7594600" y="6329363"/>
          <p14:tracePt t="227466" x="6786563" y="5967413"/>
          <p14:tracePt t="227476" x="5930900" y="5630863"/>
          <p14:tracePt t="227481" x="4991100" y="5292725"/>
          <p14:tracePt t="227486" x="4230688" y="4930775"/>
          <p14:tracePt t="227494" x="3314700" y="4557713"/>
          <p14:tracePt t="227501" x="2254250" y="4075113"/>
          <p14:tracePt t="227509" x="1349375" y="3736975"/>
          <p14:tracePt t="227517" x="385763" y="33147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pic>
        <p:nvPicPr>
          <p:cNvPr id="5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17" y="1430856"/>
            <a:ext cx="7255209" cy="486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1751179" y="415427"/>
            <a:ext cx="7936472" cy="796372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r>
              <a:rPr lang="ja-JP" altLang="en-US" sz="4500" dirty="0">
                <a:solidFill>
                  <a:srgbClr val="00B050"/>
                </a:solidFill>
                <a:cs typeface="+mj-cs"/>
              </a:rPr>
              <a:t>様々な地表面の粗度長</a:t>
            </a:r>
            <a:endParaRPr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7691969" y="2411947"/>
            <a:ext cx="0" cy="27947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7691969" y="5206743"/>
            <a:ext cx="239217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9475143" y="5206744"/>
                <a:ext cx="599395" cy="657872"/>
              </a:xfrm>
              <a:prstGeom prst="rect">
                <a:avLst/>
              </a:prstGeom>
              <a:noFill/>
            </p:spPr>
            <p:txBody>
              <a:bodyPr wrap="none" lIns="102870" tIns="51435" rIns="102870" bIns="51435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3600" i="1">
                              <a:latin typeface="Cambria Math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ja-JP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5143" y="5206744"/>
                <a:ext cx="599395" cy="65787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コネクタ 14"/>
          <p:cNvCxnSpPr/>
          <p:nvPr/>
        </p:nvCxnSpPr>
        <p:spPr>
          <a:xfrm flipV="1">
            <a:off x="7691969" y="3956105"/>
            <a:ext cx="647605" cy="54237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8339574" y="2794796"/>
            <a:ext cx="1348077" cy="1161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7023516" y="4227004"/>
            <a:ext cx="654988" cy="550151"/>
          </a:xfrm>
          <a:prstGeom prst="rect">
            <a:avLst/>
          </a:prstGeom>
        </p:spPr>
        <p:txBody>
          <a:bodyPr wrap="none" lIns="102870" tIns="51435" rIns="102870" bIns="51435">
            <a:spAutoFit/>
          </a:bodyPr>
          <a:lstStyle/>
          <a:p>
            <a:r>
              <a:rPr lang="en-US" altLang="ja-JP" sz="29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ja-JP" sz="2900" i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0m</a:t>
            </a:r>
            <a:endParaRPr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419186" y="5199530"/>
            <a:ext cx="380873" cy="519373"/>
          </a:xfrm>
          <a:prstGeom prst="rect">
            <a:avLst/>
          </a:prstGeom>
          <a:noFill/>
        </p:spPr>
        <p:txBody>
          <a:bodyPr wrap="none" lIns="102870" tIns="51435" rIns="102870" bIns="51435" rtlCol="0">
            <a:spAutoFit/>
          </a:bodyPr>
          <a:lstStyle/>
          <a:p>
            <a:r>
              <a:rPr lang="en-US" altLang="ja-JP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ja-JP" alt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357742" y="1913515"/>
            <a:ext cx="978016" cy="519373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en-US" altLang="ja-JP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 </a:t>
            </a:r>
            <a:r>
              <a:rPr lang="en-US" altLang="ja-JP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ja-JP" altLang="en-US" sz="27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D2F591DA-5387-4452-B887-2728D32DE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754"/>
    </mc:Choice>
    <mc:Fallback>
      <p:transition spd="slow" advTm="92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8" x="7594600" y="5340350"/>
          <p14:tracePt t="955" x="7594600" y="5353050"/>
          <p14:tracePt t="964" x="7570788" y="5353050"/>
          <p14:tracePt t="971" x="7558088" y="5353050"/>
          <p14:tracePt t="987" x="7546975" y="5353050"/>
          <p14:tracePt t="3147" x="7534275" y="5353050"/>
          <p14:tracePt t="3157" x="7534275" y="5340350"/>
          <p14:tracePt t="3163" x="7534275" y="5329238"/>
          <p14:tracePt t="3172" x="7534275" y="5316538"/>
          <p14:tracePt t="3187" x="7534275" y="5292725"/>
          <p14:tracePt t="3211" x="7534275" y="5280025"/>
          <p14:tracePt t="3219" x="7534275" y="5268913"/>
          <p14:tracePt t="3229" x="7534275" y="5245100"/>
          <p14:tracePt t="3235" x="7558088" y="5232400"/>
          <p14:tracePt t="3251" x="7570788" y="5219700"/>
          <p14:tracePt t="3260" x="7570788" y="5208588"/>
          <p14:tracePt t="3268" x="7570788" y="5184775"/>
          <p14:tracePt t="3275" x="7581900" y="5172075"/>
          <p14:tracePt t="3285" x="7594600" y="5148263"/>
          <p14:tracePt t="3292" x="7594600" y="5111750"/>
          <p14:tracePt t="3301" x="7594600" y="5087938"/>
          <p14:tracePt t="3308" x="7594600" y="5038725"/>
          <p14:tracePt t="3316" x="7594600" y="4978400"/>
          <p14:tracePt t="3324" x="7642225" y="4954588"/>
          <p14:tracePt t="3332" x="7642225" y="4918075"/>
          <p14:tracePt t="3341" x="7654925" y="4870450"/>
          <p14:tracePt t="3347" x="7654925" y="4833938"/>
          <p14:tracePt t="3356" x="7666038" y="4822825"/>
          <p14:tracePt t="3363" x="7691438" y="4762500"/>
          <p14:tracePt t="3372" x="7691438" y="4689475"/>
          <p14:tracePt t="3379" x="7691438" y="4605338"/>
          <p14:tracePt t="3386" x="7715250" y="4521200"/>
          <p14:tracePt t="3396" x="7739063" y="4497388"/>
          <p14:tracePt t="3402" x="7775575" y="4411663"/>
          <p14:tracePt t="3418" x="7775575" y="4327525"/>
          <p14:tracePt t="3427" x="7751763" y="4267200"/>
          <p14:tracePt t="3434" x="7786688" y="4183063"/>
          <p14:tracePt t="3443" x="7812088" y="4122738"/>
          <p14:tracePt t="3450" x="7812088" y="4014788"/>
          <p14:tracePt t="3458" x="7812088" y="3930650"/>
          <p14:tracePt t="3466" x="7823200" y="3833813"/>
          <p14:tracePt t="3474" x="7823200" y="3749675"/>
          <p14:tracePt t="3482" x="7872413" y="3676650"/>
          <p14:tracePt t="3490" x="7872413" y="3579813"/>
          <p14:tracePt t="3498" x="7943850" y="3544888"/>
          <p14:tracePt t="3506" x="7943850" y="3532188"/>
          <p14:tracePt t="3563" x="7943850" y="3521075"/>
          <p14:tracePt t="3595" x="7943850" y="3508375"/>
          <p14:tracePt t="3603" x="7943850" y="3484563"/>
          <p14:tracePt t="3611" x="7943850" y="3471863"/>
          <p14:tracePt t="3619" x="7956550" y="3471863"/>
          <p14:tracePt t="3630" x="7956550" y="3460750"/>
          <p14:tracePt t="3635" x="7956550" y="3435350"/>
          <p14:tracePt t="3646" x="7967663" y="3411538"/>
          <p14:tracePt t="3651" x="7967663" y="3363913"/>
          <p14:tracePt t="3660" x="7967663" y="3351213"/>
          <p14:tracePt t="3668" x="7967663" y="3303588"/>
          <p14:tracePt t="3676" x="7967663" y="3279775"/>
          <p14:tracePt t="3684" x="7967663" y="3267075"/>
          <p14:tracePt t="3692" x="8004175" y="3219450"/>
          <p14:tracePt t="3699" x="8004175" y="3206750"/>
          <p14:tracePt t="3707" x="8004175" y="3182938"/>
          <p14:tracePt t="3717" x="8004175" y="3170238"/>
          <p14:tracePt t="3723" x="8004175" y="3146425"/>
          <p14:tracePt t="3732" x="8004175" y="3122613"/>
          <p14:tracePt t="3739" x="8004175" y="3098800"/>
          <p14:tracePt t="3746" x="8004175" y="3086100"/>
          <p14:tracePt t="3755" x="7993063" y="3049588"/>
          <p14:tracePt t="3763" x="7993063" y="3038475"/>
          <p14:tracePt t="3771" x="7993063" y="3025775"/>
          <p14:tracePt t="3780" x="7980363" y="2989263"/>
          <p14:tracePt t="3787" x="7943850" y="2965450"/>
          <p14:tracePt t="3797" x="7943850" y="2928938"/>
          <p14:tracePt t="3803" x="7932738" y="2894013"/>
          <p14:tracePt t="3813" x="7920038" y="2868613"/>
          <p14:tracePt t="3819" x="7907338" y="2820988"/>
          <p14:tracePt t="3829" x="7907338" y="2784475"/>
          <p14:tracePt t="3837" x="7859713" y="2724150"/>
          <p14:tracePt t="3847" x="7847013" y="2689225"/>
          <p14:tracePt t="3853" x="7847013" y="2676525"/>
          <p14:tracePt t="3860" x="7835900" y="2628900"/>
          <p14:tracePt t="3868" x="7835900" y="2616200"/>
          <p14:tracePt t="3876" x="7835900" y="2579688"/>
          <p14:tracePt t="3883" x="7812088" y="2555875"/>
          <p14:tracePt t="3898" x="7812088" y="2532063"/>
          <p14:tracePt t="3906" x="7799388" y="2508250"/>
          <p14:tracePt t="3935" x="7799388" y="2459038"/>
          <p14:tracePt t="3955" x="7799388" y="2447925"/>
          <p14:tracePt t="3987" x="7799388" y="2435225"/>
          <p14:tracePt t="4003" x="7775575" y="2387600"/>
          <p14:tracePt t="4012" x="7762875" y="2362200"/>
          <p14:tracePt t="4028" x="7751763" y="2303463"/>
          <p14:tracePt t="4035" x="7739063" y="2290763"/>
          <p14:tracePt t="4045" x="7726363" y="2290763"/>
          <p14:tracePt t="4051" x="7726363" y="2278063"/>
          <p14:tracePt t="4060" x="7715250" y="2254250"/>
          <p14:tracePt t="4068" x="7702550" y="2243138"/>
          <p14:tracePt t="4116" x="7702550" y="2206625"/>
          <p14:tracePt t="4187" x="7702550" y="2193925"/>
          <p14:tracePt t="4195" x="7691438" y="2182813"/>
          <p14:tracePt t="4211" x="7678738" y="2170113"/>
          <p14:tracePt t="4339" x="7666038" y="2157413"/>
          <p14:tracePt t="4483" x="7631113" y="2146300"/>
          <p14:tracePt t="4499" x="7607300" y="2146300"/>
          <p14:tracePt t="4508" x="7558088" y="2146300"/>
          <p14:tracePt t="4515" x="7534275" y="2146300"/>
          <p14:tracePt t="4523" x="7510463" y="2146300"/>
          <p14:tracePt t="4531" x="7473950" y="2146300"/>
          <p14:tracePt t="4546" x="7450138" y="2146300"/>
          <p14:tracePt t="4555" x="7413625" y="2157413"/>
          <p14:tracePt t="4562" x="7400925" y="2170113"/>
          <p14:tracePt t="4571" x="7400925" y="2182813"/>
          <p14:tracePt t="4580" x="7377113" y="2193925"/>
          <p14:tracePt t="4587" x="7366000" y="2193925"/>
          <p14:tracePt t="4597" x="7353300" y="2206625"/>
          <p14:tracePt t="4603" x="7316788" y="2206625"/>
          <p14:tracePt t="4947" x="7316788" y="2217738"/>
          <p14:tracePt t="4971" x="7329488" y="2266950"/>
          <p14:tracePt t="5020" x="7340600" y="2278063"/>
          <p14:tracePt t="5028" x="7366000" y="2290763"/>
          <p14:tracePt t="5051" x="7377113" y="2314575"/>
          <p14:tracePt t="5060" x="7413625" y="2327275"/>
          <p14:tracePt t="5075" x="7426325" y="2327275"/>
          <p14:tracePt t="5084" x="7473950" y="2338388"/>
          <p14:tracePt t="5091" x="7521575" y="2362200"/>
          <p14:tracePt t="5100" x="7546975" y="2362200"/>
          <p14:tracePt t="5117" x="7581900" y="2362200"/>
          <p14:tracePt t="5123" x="7642225" y="2362200"/>
          <p14:tracePt t="5131" x="7762875" y="2362200"/>
          <p14:tracePt t="5139" x="7786688" y="2362200"/>
          <p14:tracePt t="5147" x="7907338" y="2362200"/>
          <p14:tracePt t="5155" x="7980363" y="2362200"/>
          <p14:tracePt t="5163" x="8064500" y="2362200"/>
          <p14:tracePt t="5171" x="8124825" y="2351088"/>
          <p14:tracePt t="5179" x="8137525" y="2351088"/>
          <p14:tracePt t="5187" x="8161338" y="2351088"/>
          <p14:tracePt t="5197" x="8185150" y="2338388"/>
          <p14:tracePt t="5203" x="8197850" y="2327275"/>
          <p14:tracePt t="5220" x="8208963" y="2314575"/>
          <p14:tracePt t="5229" x="8221663" y="2314575"/>
          <p14:tracePt t="5237" x="8232775" y="2303463"/>
          <p14:tracePt t="5245" x="8258175" y="2278063"/>
          <p14:tracePt t="5252" x="8293100" y="2243138"/>
          <p14:tracePt t="5259" x="8318500" y="2230438"/>
          <p14:tracePt t="5268" x="8329613" y="2217738"/>
          <p14:tracePt t="5275" x="8353425" y="2206625"/>
          <p14:tracePt t="5284" x="8366125" y="2206625"/>
          <p14:tracePt t="5338" x="8378825" y="2193925"/>
          <p14:tracePt t="5354" x="8378825" y="2182813"/>
          <p14:tracePt t="5370" x="8378825" y="2157413"/>
          <p14:tracePt t="5443" x="8378825" y="2146300"/>
          <p14:tracePt t="5468" x="8366125" y="2146300"/>
          <p14:tracePt t="5475" x="8318500" y="2146300"/>
          <p14:tracePt t="5484" x="8305800" y="2146300"/>
          <p14:tracePt t="5506" x="8269288" y="2157413"/>
          <p14:tracePt t="5514" x="8197850" y="2170113"/>
          <p14:tracePt t="5522" x="8148638" y="2217738"/>
          <p14:tracePt t="5530" x="8124825" y="2230438"/>
          <p14:tracePt t="5538" x="8064500" y="2254250"/>
          <p14:tracePt t="5547" x="8040688" y="2290763"/>
          <p14:tracePt t="5554" x="7980363" y="2314575"/>
          <p14:tracePt t="5570" x="7920038" y="2327275"/>
          <p14:tracePt t="5578" x="7920038" y="2351088"/>
          <p14:tracePt t="5586" x="7920038" y="2362200"/>
          <p14:tracePt t="5594" x="7920038" y="2374900"/>
          <p14:tracePt t="5602" x="7920038" y="2411413"/>
          <p14:tracePt t="5611" x="7920038" y="2447925"/>
          <p14:tracePt t="5618" x="7920038" y="2482850"/>
          <p14:tracePt t="5627" x="7920038" y="2543175"/>
          <p14:tracePt t="5634" x="7920038" y="2616200"/>
          <p14:tracePt t="5644" x="7920038" y="2663825"/>
          <p14:tracePt t="5650" x="7920038" y="2736850"/>
          <p14:tracePt t="5658" x="7920038" y="2844800"/>
          <p14:tracePt t="5666" x="7907338" y="2978150"/>
          <p14:tracePt t="5674" x="7907338" y="3049588"/>
          <p14:tracePt t="5682" x="7907338" y="3159125"/>
          <p14:tracePt t="5690" x="7907338" y="3267075"/>
          <p14:tracePt t="5698" x="7907338" y="3411538"/>
          <p14:tracePt t="5706" x="7907338" y="3544888"/>
          <p14:tracePt t="5714" x="7907338" y="3676650"/>
          <p14:tracePt t="5722" x="7907338" y="3810000"/>
          <p14:tracePt t="5730" x="7907338" y="3906838"/>
          <p14:tracePt t="5738" x="7907338" y="3967163"/>
          <p14:tracePt t="5746" x="7907338" y="3978275"/>
          <p14:tracePt t="5770" x="7907338" y="4051300"/>
          <p14:tracePt t="5778" x="7932738" y="4062413"/>
          <p14:tracePt t="5787" x="7943850" y="4098925"/>
          <p14:tracePt t="5794" x="7956550" y="4146550"/>
          <p14:tracePt t="5803" x="7956550" y="4171950"/>
          <p14:tracePt t="5811" x="7956550" y="4206875"/>
          <p14:tracePt t="5818" x="7967663" y="4256088"/>
          <p14:tracePt t="5827" x="7980363" y="4267200"/>
          <p14:tracePt t="5834" x="7980363" y="4292600"/>
          <p14:tracePt t="5843" x="7980363" y="4316413"/>
          <p14:tracePt t="5850" x="7980363" y="4340225"/>
          <p14:tracePt t="5858" x="7980363" y="4352925"/>
          <p14:tracePt t="5866" x="7980363" y="4376738"/>
          <p14:tracePt t="5874" x="7993063" y="4400550"/>
          <p14:tracePt t="5890" x="7993063" y="4411663"/>
          <p14:tracePt t="5898" x="7993063" y="4437063"/>
          <p14:tracePt t="5906" x="7993063" y="4460875"/>
          <p14:tracePt t="5914" x="7980363" y="4497388"/>
          <p14:tracePt t="5922" x="7980363" y="4545013"/>
          <p14:tracePt t="5930" x="7967663" y="4568825"/>
          <p14:tracePt t="5938" x="7920038" y="4629150"/>
          <p14:tracePt t="5947" x="7920038" y="4678363"/>
          <p14:tracePt t="5954" x="7920038" y="4702175"/>
          <p14:tracePt t="5963" x="7907338" y="4738688"/>
          <p14:tracePt t="5970" x="7896225" y="4799013"/>
          <p14:tracePt t="5978" x="7896225" y="4857750"/>
          <p14:tracePt t="5986" x="7896225" y="4918075"/>
          <p14:tracePt t="5994" x="7896225" y="5014913"/>
          <p14:tracePt t="6003" x="7896225" y="5075238"/>
          <p14:tracePt t="6011" x="7896225" y="5124450"/>
          <p14:tracePt t="6018" x="7896225" y="5172075"/>
          <p14:tracePt t="6029" x="7896225" y="5208588"/>
          <p14:tracePt t="6491" x="7943850" y="5219700"/>
          <p14:tracePt t="6507" x="7980363" y="5219700"/>
          <p14:tracePt t="6523" x="8064500" y="5208588"/>
          <p14:tracePt t="6531" x="8148638" y="5208588"/>
          <p14:tracePt t="6539" x="8185150" y="5208588"/>
          <p14:tracePt t="6547" x="8342313" y="5219700"/>
          <p14:tracePt t="6555" x="8474075" y="5245100"/>
          <p14:tracePt t="6562" x="8607425" y="5245100"/>
          <p14:tracePt t="6571" x="8739188" y="5280025"/>
          <p14:tracePt t="6581" x="8848725" y="5280025"/>
          <p14:tracePt t="6587" x="8956675" y="5280025"/>
          <p14:tracePt t="6596" x="9064625" y="5303838"/>
          <p14:tracePt t="6603" x="9101138" y="5303838"/>
          <p14:tracePt t="6613" x="9124950" y="5303838"/>
          <p14:tracePt t="6619" x="9185275" y="5303838"/>
          <p14:tracePt t="6629" x="9209088" y="5303838"/>
          <p14:tracePt t="6635" x="9234488" y="5303838"/>
          <p14:tracePt t="6646" x="9282113" y="5303838"/>
          <p14:tracePt t="6651" x="9355138" y="5303838"/>
          <p14:tracePt t="6662" x="9534525" y="5303838"/>
          <p14:tracePt t="6667" x="9594850" y="5303838"/>
          <p14:tracePt t="6677" x="9691688" y="5316538"/>
          <p14:tracePt t="6683" x="9764713" y="5316538"/>
          <p14:tracePt t="6691" x="9825038" y="5316538"/>
          <p14:tracePt t="6699" x="9836150" y="5316538"/>
          <p14:tracePt t="6707" x="9885363" y="5316538"/>
          <p14:tracePt t="6715" x="9896475" y="5316538"/>
          <p14:tracePt t="6723" x="9956800" y="5316538"/>
          <p14:tracePt t="6747" x="9969500" y="5316538"/>
          <p14:tracePt t="6755" x="9993313" y="5316538"/>
          <p14:tracePt t="6771" x="10017125" y="5316538"/>
          <p14:tracePt t="6779" x="10029825" y="5316538"/>
          <p14:tracePt t="6787" x="10066338" y="5316538"/>
          <p14:tracePt t="6811" x="10077450" y="5316538"/>
          <p14:tracePt t="6819" x="10126663" y="5316538"/>
          <p14:tracePt t="6830" x="10137775" y="5316538"/>
          <p14:tracePt t="6835" x="10150475" y="5316538"/>
          <p14:tracePt t="7019" x="10161588" y="5329238"/>
          <p14:tracePt t="7028" x="10161588" y="5340350"/>
          <p14:tracePt t="7035" x="10161588" y="5353050"/>
          <p14:tracePt t="7045" x="10161588" y="5376863"/>
          <p14:tracePt t="7051" x="10113963" y="5437188"/>
          <p14:tracePt t="7060" x="10113963" y="5473700"/>
          <p14:tracePt t="7067" x="10090150" y="5521325"/>
          <p14:tracePt t="7075" x="10053638" y="5570538"/>
          <p14:tracePt t="7083" x="10040938" y="5594350"/>
          <p14:tracePt t="7092" x="10017125" y="5630863"/>
          <p14:tracePt t="7099" x="10017125" y="5654675"/>
          <p14:tracePt t="7108" x="9969500" y="5678488"/>
          <p14:tracePt t="7118" x="9956800" y="5738813"/>
          <p14:tracePt t="7123" x="9932988" y="5775325"/>
          <p14:tracePt t="7131" x="9909175" y="5799138"/>
          <p14:tracePt t="7139" x="9885363" y="5846763"/>
          <p14:tracePt t="7146" x="9848850" y="5870575"/>
          <p14:tracePt t="7162" x="9848850" y="5895975"/>
          <p14:tracePt t="7170" x="9801225" y="5943600"/>
          <p14:tracePt t="7179" x="9775825" y="5991225"/>
          <p14:tracePt t="7186" x="9740900" y="6016625"/>
          <p14:tracePt t="7194" x="9728200" y="6040438"/>
          <p14:tracePt t="7202" x="9691688" y="6088063"/>
          <p14:tracePt t="7211" x="9680575" y="6111875"/>
          <p14:tracePt t="7218" x="9680575" y="6124575"/>
          <p14:tracePt t="7227" x="9667875" y="6148388"/>
          <p14:tracePt t="7276" x="9667875" y="6172200"/>
          <p14:tracePt t="7331" x="9631363" y="6161088"/>
          <p14:tracePt t="7339" x="9620250" y="6148388"/>
          <p14:tracePt t="7347" x="9620250" y="6111875"/>
          <p14:tracePt t="7355" x="9607550" y="6051550"/>
          <p14:tracePt t="7363" x="9607550" y="6003925"/>
          <p14:tracePt t="7371" x="9559925" y="5919788"/>
          <p14:tracePt t="7379" x="9559925" y="5895975"/>
          <p14:tracePt t="7387" x="9559925" y="5883275"/>
          <p14:tracePt t="7396" x="9547225" y="5883275"/>
          <p14:tracePt t="7419" x="9559925" y="5822950"/>
          <p14:tracePt t="7430" x="9571038" y="5762625"/>
          <p14:tracePt t="7436" x="9571038" y="5726113"/>
          <p14:tracePt t="7446" x="9571038" y="5715000"/>
          <p14:tracePt t="7451" x="9571038" y="5641975"/>
          <p14:tracePt t="7459" x="9559925" y="5581650"/>
          <p14:tracePt t="7466" x="9559925" y="5557838"/>
          <p14:tracePt t="7474" x="9559925" y="5545138"/>
          <p14:tracePt t="7482" x="9559925" y="5510213"/>
          <p14:tracePt t="7490" x="9571038" y="5473700"/>
          <p14:tracePt t="7498" x="9571038" y="5424488"/>
          <p14:tracePt t="7514" x="9607550" y="5364163"/>
          <p14:tracePt t="7523" x="9631363" y="5353050"/>
          <p14:tracePt t="7530" x="9644063" y="5340350"/>
          <p14:tracePt t="7538" x="9680575" y="5329238"/>
          <p14:tracePt t="7547" x="9691688" y="5329238"/>
          <p14:tracePt t="7554" x="9740900" y="5329238"/>
          <p14:tracePt t="7563" x="9801225" y="5329238"/>
          <p14:tracePt t="7570" x="9812338" y="5329238"/>
          <p14:tracePt t="7578" x="9836150" y="5329238"/>
          <p14:tracePt t="7586" x="9945688" y="5329238"/>
          <p14:tracePt t="7594" x="9993313" y="5329238"/>
          <p14:tracePt t="7602" x="10029825" y="5340350"/>
          <p14:tracePt t="7611" x="10053638" y="5364163"/>
          <p14:tracePt t="7618" x="10053638" y="5376863"/>
          <p14:tracePt t="7627" x="10066338" y="5389563"/>
          <p14:tracePt t="7634" x="10090150" y="5400675"/>
          <p14:tracePt t="7643" x="10090150" y="5413375"/>
          <p14:tracePt t="7674" x="10101263" y="5424488"/>
          <p14:tracePt t="7699" x="10101263" y="5437188"/>
          <p14:tracePt t="7707" x="10113963" y="5473700"/>
          <p14:tracePt t="7716" x="10113963" y="5497513"/>
          <p14:tracePt t="7723" x="10113963" y="5545138"/>
          <p14:tracePt t="7731" x="10113963" y="5570538"/>
          <p14:tracePt t="7738" x="10113963" y="5605463"/>
          <p14:tracePt t="7746" x="10113963" y="5630863"/>
          <p14:tracePt t="7754" x="10113963" y="5678488"/>
          <p14:tracePt t="7762" x="10113963" y="5702300"/>
          <p14:tracePt t="7770" x="10090150" y="5738813"/>
          <p14:tracePt t="7786" x="10077450" y="5762625"/>
          <p14:tracePt t="7793" x="10006013" y="5810250"/>
          <p14:tracePt t="7810" x="9993313" y="5846763"/>
          <p14:tracePt t="7835" x="9956800" y="5870575"/>
          <p14:tracePt t="7846" x="9945688" y="5883275"/>
          <p14:tracePt t="7851" x="9932988" y="5895975"/>
          <p14:tracePt t="7859" x="9896475" y="5930900"/>
          <p14:tracePt t="7868" x="9861550" y="5956300"/>
          <p14:tracePt t="7875" x="9836150" y="5967413"/>
          <p14:tracePt t="7883" x="9812338" y="5967413"/>
          <p14:tracePt t="7891" x="9752013" y="5991225"/>
          <p14:tracePt t="7906" x="9728200" y="5991225"/>
          <p14:tracePt t="7927" x="9691688" y="5967413"/>
          <p14:tracePt t="7931" x="9680575" y="5967413"/>
          <p14:tracePt t="7938" x="9667875" y="5943600"/>
          <p14:tracePt t="7946" x="9644063" y="5919788"/>
          <p14:tracePt t="7954" x="9620250" y="5895975"/>
          <p14:tracePt t="7978" x="9607550" y="5883275"/>
          <p14:tracePt t="7986" x="9607550" y="5870575"/>
          <p14:tracePt t="7994" x="9607550" y="5846763"/>
          <p14:tracePt t="8002" x="9594850" y="5822950"/>
          <p14:tracePt t="8018" x="9594850" y="5810250"/>
          <p14:tracePt t="8042" x="9594850" y="5786438"/>
          <p14:tracePt t="8052" x="9594850" y="5775325"/>
          <p14:tracePt t="8083" x="9620250" y="5775325"/>
          <p14:tracePt t="8107" x="9631363" y="5775325"/>
          <p14:tracePt t="8116" x="9644063" y="5775325"/>
          <p14:tracePt t="8123" x="9655175" y="5775325"/>
          <p14:tracePt t="8187" x="9667875" y="5775325"/>
          <p14:tracePt t="9131" x="9655175" y="5775325"/>
          <p14:tracePt t="9139" x="9631363" y="5702300"/>
          <p14:tracePt t="9148" x="9607550" y="5702300"/>
          <p14:tracePt t="9155" x="9534525" y="5630863"/>
          <p14:tracePt t="9165" x="9523413" y="5545138"/>
          <p14:tracePt t="9171" x="9499600" y="5437188"/>
          <p14:tracePt t="9179" x="9486900" y="5329238"/>
          <p14:tracePt t="9187" x="9486900" y="5148263"/>
          <p14:tracePt t="9196" x="9486900" y="5003800"/>
          <p14:tracePt t="9203" x="9426575" y="4810125"/>
          <p14:tracePt t="9212" x="9402763" y="4678363"/>
          <p14:tracePt t="9219" x="9439275" y="4448175"/>
          <p14:tracePt t="9229" x="9439275" y="4267200"/>
          <p14:tracePt t="9235" x="9450388" y="4206875"/>
          <p14:tracePt t="9246" x="9450388" y="4098925"/>
          <p14:tracePt t="9252" x="9463088" y="4038600"/>
          <p14:tracePt t="9263" x="9463088" y="3967163"/>
          <p14:tracePt t="9267" x="9463088" y="3954463"/>
          <p14:tracePt t="9275" x="9463088" y="3930650"/>
          <p14:tracePt t="9283" x="9463088" y="3881438"/>
          <p14:tracePt t="9291" x="9463088" y="3857625"/>
          <p14:tracePt t="9299" x="9486900" y="3786188"/>
          <p14:tracePt t="9307" x="9486900" y="3700463"/>
          <p14:tracePt t="9315" x="9486900" y="3629025"/>
          <p14:tracePt t="9323" x="9510713" y="3532188"/>
          <p14:tracePt t="9332" x="9510713" y="3484563"/>
          <p14:tracePt t="9339" x="9510713" y="3424238"/>
          <p14:tracePt t="9348" x="9534525" y="3363913"/>
          <p14:tracePt t="9355" x="9534525" y="3314700"/>
          <p14:tracePt t="9362" x="9534525" y="3267075"/>
          <p14:tracePt t="9371" x="9534525" y="3219450"/>
          <p14:tracePt t="9379" x="9534525" y="3194050"/>
          <p14:tracePt t="9387" x="9534525" y="3135313"/>
          <p14:tracePt t="9396" x="9534525" y="3109913"/>
          <p14:tracePt t="9403" x="9534525" y="3086100"/>
          <p14:tracePt t="9413" x="9547225" y="3062288"/>
          <p14:tracePt t="9419" x="9559925" y="3049588"/>
          <p14:tracePt t="9429" x="9559925" y="3025775"/>
          <p14:tracePt t="9435" x="9571038" y="3001963"/>
          <p14:tracePt t="9452" x="9583738" y="3001963"/>
          <p14:tracePt t="9460" x="9594850" y="2989263"/>
          <p14:tracePt t="9475" x="9607550" y="2978150"/>
          <p14:tracePt t="9522" x="9607550" y="2965450"/>
          <p14:tracePt t="9530" x="9620250" y="2941638"/>
          <p14:tracePt t="9547" x="9655175" y="2928938"/>
          <p14:tracePt t="9563" x="9667875" y="2917825"/>
          <p14:tracePt t="9571" x="9667875" y="2905125"/>
          <p14:tracePt t="9579" x="9691688" y="2881313"/>
          <p14:tracePt t="9587" x="9691688" y="2868613"/>
          <p14:tracePt t="9603" x="9691688" y="2857500"/>
          <p14:tracePt t="9708" x="9691688" y="2844800"/>
          <p14:tracePt t="9715" x="9704388" y="2833688"/>
          <p14:tracePt t="9731" x="9715500" y="2820988"/>
          <p14:tracePt t="9755" x="9728200" y="2784475"/>
          <p14:tracePt t="9764" x="9740900" y="2784475"/>
          <p14:tracePt t="9778" x="9752013" y="2773363"/>
          <p14:tracePt t="9844" x="9764713" y="2773363"/>
          <p14:tracePt t="9860" x="9775825" y="2773363"/>
          <p14:tracePt t="9876" x="9801225" y="2773363"/>
          <p14:tracePt t="9883" x="9825038" y="2760663"/>
          <p14:tracePt t="10219" x="9836150" y="2760663"/>
          <p14:tracePt t="10235" x="9825038" y="2760663"/>
          <p14:tracePt t="10267" x="9812338" y="2797175"/>
          <p14:tracePt t="10283" x="9752013" y="2808288"/>
          <p14:tracePt t="10299" x="9740900" y="2820988"/>
          <p14:tracePt t="10307" x="9728200" y="2844800"/>
          <p14:tracePt t="10315" x="9704388" y="2844800"/>
          <p14:tracePt t="10323" x="9691688" y="2857500"/>
          <p14:tracePt t="10332" x="9680575" y="2868613"/>
          <p14:tracePt t="10339" x="9667875" y="2894013"/>
          <p14:tracePt t="10346" x="9667875" y="2905125"/>
          <p14:tracePt t="10355" x="9631363" y="2928938"/>
          <p14:tracePt t="10363" x="9631363" y="2941638"/>
          <p14:tracePt t="10371" x="9620250" y="2954338"/>
          <p14:tracePt t="10379" x="9571038" y="2978150"/>
          <p14:tracePt t="10387" x="9559925" y="2989263"/>
          <p14:tracePt t="10397" x="9534525" y="3014663"/>
          <p14:tracePt t="10403" x="9534525" y="3025775"/>
          <p14:tracePt t="10413" x="9510713" y="3049588"/>
          <p14:tracePt t="10419" x="9463088" y="3086100"/>
          <p14:tracePt t="10429" x="9439275" y="3098800"/>
          <p14:tracePt t="10434" x="9390063" y="3135313"/>
          <p14:tracePt t="10443" x="9366250" y="3159125"/>
          <p14:tracePt t="10450" x="9342438" y="3170238"/>
          <p14:tracePt t="10458" x="9318625" y="3182938"/>
          <p14:tracePt t="10466" x="9282113" y="3219450"/>
          <p14:tracePt t="10482" x="9269413" y="3230563"/>
          <p14:tracePt t="10490" x="9245600" y="3243263"/>
          <p14:tracePt t="10498" x="9197975" y="3279775"/>
          <p14:tracePt t="10506" x="9148763" y="3303588"/>
          <p14:tracePt t="10515" x="9101138" y="3314700"/>
          <p14:tracePt t="10522" x="9064625" y="3351213"/>
          <p14:tracePt t="10531" x="9053513" y="3363913"/>
          <p14:tracePt t="10538" x="9017000" y="3400425"/>
          <p14:tracePt t="10547" x="9004300" y="3411538"/>
          <p14:tracePt t="10554" x="8980488" y="3435350"/>
          <p14:tracePt t="10562" x="8969375" y="3448050"/>
          <p14:tracePt t="10569" x="8932863" y="3484563"/>
          <p14:tracePt t="10578" x="8909050" y="3495675"/>
          <p14:tracePt t="10585" x="8896350" y="3495675"/>
          <p14:tracePt t="10593" x="8883650" y="3508375"/>
          <p14:tracePt t="10602" x="8859838" y="3532188"/>
          <p14:tracePt t="10611" x="8836025" y="3544888"/>
          <p14:tracePt t="10618" x="8823325" y="3556000"/>
          <p14:tracePt t="10634" x="8812213" y="3568700"/>
          <p14:tracePt t="10643" x="8788400" y="3579813"/>
          <p14:tracePt t="10650" x="8775700" y="3592513"/>
          <p14:tracePt t="10658" x="8763000" y="3605213"/>
          <p14:tracePt t="10674" x="8751888" y="3616325"/>
          <p14:tracePt t="10682" x="8728075" y="3629025"/>
          <p14:tracePt t="10690" x="8728075" y="3640138"/>
          <p14:tracePt t="10698" x="8704263" y="3665538"/>
          <p14:tracePt t="10706" x="8678863" y="3689350"/>
          <p14:tracePt t="10714" x="8655050" y="3713163"/>
          <p14:tracePt t="10730" x="8643938" y="3725863"/>
          <p14:tracePt t="10754" x="8631238" y="3736975"/>
          <p14:tracePt t="10763" x="8607425" y="3749675"/>
          <p14:tracePt t="10770" x="8594725" y="3760788"/>
          <p14:tracePt t="10778" x="8583613" y="3773488"/>
          <p14:tracePt t="10794" x="8547100" y="3786188"/>
          <p14:tracePt t="10802" x="8534400" y="3786188"/>
          <p14:tracePt t="10811" x="8523288" y="3797300"/>
          <p14:tracePt t="10818" x="8497888" y="3810000"/>
          <p14:tracePt t="10827" x="8474075" y="3833813"/>
          <p14:tracePt t="10834" x="8462963" y="3846513"/>
          <p14:tracePt t="10850" x="8437563" y="3870325"/>
          <p14:tracePt t="10858" x="8413750" y="3894138"/>
          <p14:tracePt t="10866" x="8378825" y="3930650"/>
          <p14:tracePt t="10882" x="8353425" y="3941763"/>
          <p14:tracePt t="10890" x="8329613" y="3967163"/>
          <p14:tracePt t="10898" x="8318500" y="3978275"/>
          <p14:tracePt t="10914" x="8293100" y="4002088"/>
          <p14:tracePt t="10922" x="8293100" y="4025900"/>
          <p14:tracePt t="10979" x="8281988" y="4038600"/>
          <p14:tracePt t="11029" x="8281988" y="4051300"/>
          <p14:tracePt t="11035" x="8281988" y="4075113"/>
          <p14:tracePt t="11051" x="8281988" y="4086225"/>
          <p14:tracePt t="11067" x="8281988" y="4098925"/>
          <p14:tracePt t="11083" x="8281988" y="4122738"/>
          <p14:tracePt t="11091" x="8281988" y="4135438"/>
          <p14:tracePt t="11107" x="8281988" y="4146550"/>
          <p14:tracePt t="11115" x="8269288" y="4159250"/>
          <p14:tracePt t="11132" x="8245475" y="4171950"/>
          <p14:tracePt t="11139" x="8232775" y="4171950"/>
          <p14:tracePt t="11155" x="8221663" y="4195763"/>
          <p14:tracePt t="11163" x="8208963" y="4206875"/>
          <p14:tracePt t="11171" x="8197850" y="4219575"/>
          <p14:tracePt t="11179" x="8172450" y="4232275"/>
          <p14:tracePt t="11219" x="8148638" y="4256088"/>
          <p14:tracePt t="11267" x="8101013" y="4267200"/>
          <p14:tracePt t="11291" x="8101013" y="4279900"/>
          <p14:tracePt t="11299" x="8088313" y="4292600"/>
          <p14:tracePt t="11315" x="8077200" y="4303713"/>
          <p14:tracePt t="11323" x="8064500" y="4316413"/>
          <p14:tracePt t="11333" x="8051800" y="4316413"/>
          <p14:tracePt t="11338" x="8027988" y="4327525"/>
          <p14:tracePt t="11362" x="7980363" y="4340225"/>
          <p14:tracePt t="11370" x="7956550" y="4352925"/>
          <p14:tracePt t="11386" x="7943850" y="4364038"/>
          <p14:tracePt t="11402" x="7943850" y="4376738"/>
          <p14:tracePt t="11411" x="7932738" y="4387850"/>
          <p14:tracePt t="11427" x="7907338" y="4400550"/>
          <p14:tracePt t="11469" x="7896225" y="4400550"/>
          <p14:tracePt t="11484" x="7883525" y="4400550"/>
          <p14:tracePt t="11500" x="7872413" y="4411663"/>
          <p14:tracePt t="11507" x="7859713" y="4437063"/>
          <p14:tracePt t="11538" x="7847013" y="4448175"/>
          <p14:tracePt t="11595" x="7835900" y="4460875"/>
          <p14:tracePt t="11604" x="7812088" y="4471988"/>
          <p14:tracePt t="11611" x="7799388" y="4484688"/>
          <p14:tracePt t="11619" x="7786688" y="4497388"/>
          <p14:tracePt t="11716" x="7762875" y="4508500"/>
          <p14:tracePt t="11731" x="7751763" y="4508500"/>
          <p14:tracePt t="11901" x="7739063" y="4521200"/>
          <p14:tracePt t="12059" x="7726363" y="4521200"/>
          <p14:tracePt t="12067" x="7702550" y="4545013"/>
          <p14:tracePt t="12083" x="7691438" y="4557713"/>
          <p14:tracePt t="12099" x="7678738" y="4568825"/>
          <p14:tracePt t="12115" x="7666038" y="4581525"/>
          <p14:tracePt t="12171" x="7666038" y="4592638"/>
          <p14:tracePt t="12347" x="7666038" y="4605338"/>
          <p14:tracePt t="12355" x="7678738" y="4605338"/>
          <p14:tracePt t="12362" x="7691438" y="4605338"/>
          <p14:tracePt t="12371" x="7739063" y="4605338"/>
          <p14:tracePt t="12379" x="7762875" y="4581525"/>
          <p14:tracePt t="12396" x="7823200" y="4532313"/>
          <p14:tracePt t="12403" x="7907338" y="4497388"/>
          <p14:tracePt t="12413" x="7932738" y="4471988"/>
          <p14:tracePt t="12419" x="7932738" y="4424363"/>
          <p14:tracePt t="12427" x="7980363" y="4364038"/>
          <p14:tracePt t="12434" x="8112125" y="4340225"/>
          <p14:tracePt t="12443" x="8161338" y="4316413"/>
          <p14:tracePt t="12450" x="8258175" y="4279900"/>
          <p14:tracePt t="12459" x="8342313" y="4267200"/>
          <p14:tracePt t="12466" x="8437563" y="4195763"/>
          <p14:tracePt t="12475" x="8497888" y="4195763"/>
          <p14:tracePt t="12482" x="8510588" y="4183063"/>
          <p14:tracePt t="12490" x="8594725" y="4135438"/>
          <p14:tracePt t="12498" x="8704263" y="4098925"/>
          <p14:tracePt t="12506" x="8775700" y="4025900"/>
          <p14:tracePt t="12514" x="8896350" y="3967163"/>
          <p14:tracePt t="12523" x="8932863" y="3941763"/>
          <p14:tracePt t="12530" x="8943975" y="3941763"/>
          <p14:tracePt t="12546" x="9004300" y="3881438"/>
          <p14:tracePt t="12554" x="9029700" y="3870325"/>
          <p14:tracePt t="12563" x="9029700" y="3846513"/>
          <p14:tracePt t="12570" x="9029700" y="3810000"/>
          <p14:tracePt t="12579" x="9040813" y="3760788"/>
          <p14:tracePt t="12586" x="9101138" y="3749675"/>
          <p14:tracePt t="12594" x="9161463" y="3713163"/>
          <p14:tracePt t="12602" x="9221788" y="3700463"/>
          <p14:tracePt t="12610" x="9269413" y="3676650"/>
          <p14:tracePt t="12618" x="9294813" y="3665538"/>
          <p14:tracePt t="12627" x="9318625" y="3616325"/>
          <p14:tracePt t="12634" x="9390063" y="3579813"/>
          <p14:tracePt t="12644" x="9390063" y="3556000"/>
          <p14:tracePt t="12650" x="9402763" y="3532188"/>
          <p14:tracePt t="12659" x="9402763" y="3521075"/>
          <p14:tracePt t="12666" x="9439275" y="3484563"/>
          <p14:tracePt t="12675" x="9439275" y="3460750"/>
          <p14:tracePt t="12682" x="9463088" y="3411538"/>
          <p14:tracePt t="12698" x="9486900" y="3363913"/>
          <p14:tracePt t="12707" x="9523413" y="3327400"/>
          <p14:tracePt t="12714" x="9523413" y="3303588"/>
          <p14:tracePt t="12722" x="9547225" y="3243263"/>
          <p14:tracePt t="12730" x="9583738" y="3194050"/>
          <p14:tracePt t="12738" x="9607550" y="3135313"/>
          <p14:tracePt t="12754" x="9644063" y="3109913"/>
          <p14:tracePt t="12762" x="9667875" y="3062288"/>
          <p14:tracePt t="12770" x="9691688" y="3049588"/>
          <p14:tracePt t="12778" x="9715500" y="3025775"/>
          <p14:tracePt t="12786" x="9752013" y="2989263"/>
          <p14:tracePt t="12802" x="9812338" y="2941638"/>
          <p14:tracePt t="12818" x="9825038" y="2917825"/>
          <p14:tracePt t="12827" x="9872663" y="2868613"/>
          <p14:tracePt t="12834" x="9885363" y="2820988"/>
          <p14:tracePt t="12843" x="9932988" y="2760663"/>
          <p14:tracePt t="12850" x="9956800" y="2736850"/>
          <p14:tracePt t="12858" x="10017125" y="2689225"/>
          <p14:tracePt t="12866" x="10029825" y="2676525"/>
          <p14:tracePt t="12874" x="10077450" y="2663825"/>
          <p14:tracePt t="12882" x="10113963" y="2640013"/>
          <p14:tracePt t="12891" x="10126663" y="2628900"/>
          <p14:tracePt t="12898" x="10161588" y="2616200"/>
          <p14:tracePt t="12907" x="10186988" y="2603500"/>
          <p14:tracePt t="12914" x="10234613" y="2555875"/>
          <p14:tracePt t="12923" x="10247313" y="2543175"/>
          <p14:tracePt t="12930" x="10294938" y="2532063"/>
          <p14:tracePt t="12938" x="10318750" y="2508250"/>
          <p14:tracePt t="12947" x="10342563" y="2495550"/>
          <p14:tracePt t="12954" x="10391775" y="2471738"/>
          <p14:tracePt t="12970" x="10402888" y="2459038"/>
          <p14:tracePt t="12994" x="10415588" y="2459038"/>
          <p14:tracePt t="13002" x="10415588" y="2447925"/>
          <p14:tracePt t="13163" x="10402888" y="2435225"/>
          <p14:tracePt t="13171" x="10355263" y="2435225"/>
          <p14:tracePt t="13178" x="10331450" y="2447925"/>
          <p14:tracePt t="13187" x="10247313" y="2459038"/>
          <p14:tracePt t="13196" x="10221913" y="2471738"/>
          <p14:tracePt t="13203" x="10198100" y="2508250"/>
          <p14:tracePt t="13213" x="10186988" y="2532063"/>
          <p14:tracePt t="13219" x="10186988" y="2568575"/>
          <p14:tracePt t="13230" x="10161588" y="2652713"/>
          <p14:tracePt t="13235" x="10101263" y="2676525"/>
          <p14:tracePt t="13246" x="10090150" y="2713038"/>
          <p14:tracePt t="13251" x="10090150" y="2736850"/>
          <p14:tracePt t="13259" x="10090150" y="2773363"/>
          <p14:tracePt t="13269" x="10090150" y="2797175"/>
          <p14:tracePt t="13276" x="10040938" y="2881313"/>
          <p14:tracePt t="13284" x="10017125" y="2905125"/>
          <p14:tracePt t="13291" x="9980613" y="2954338"/>
          <p14:tracePt t="13301" x="9956800" y="2989263"/>
          <p14:tracePt t="13308" x="9932988" y="3025775"/>
          <p14:tracePt t="13315" x="9885363" y="3086100"/>
          <p14:tracePt t="13324" x="9872663" y="3098800"/>
          <p14:tracePt t="13331" x="9812338" y="3109913"/>
          <p14:tracePt t="13340" x="9812338" y="3122613"/>
          <p14:tracePt t="13350" x="9764713" y="3159125"/>
          <p14:tracePt t="13355" x="9752013" y="3206750"/>
          <p14:tracePt t="13365" x="9715500" y="3230563"/>
          <p14:tracePt t="13371" x="9667875" y="3254375"/>
          <p14:tracePt t="13378" x="9607550" y="3254375"/>
          <p14:tracePt t="13386" x="9631363" y="3448050"/>
          <p14:tracePt t="13394" x="9510713" y="3484563"/>
          <p14:tracePt t="13402" x="9426575" y="3521075"/>
          <p14:tracePt t="13411" x="9342438" y="3556000"/>
          <p14:tracePt t="13418" x="9245600" y="3605213"/>
          <p14:tracePt t="13427" x="9161463" y="3665538"/>
          <p14:tracePt t="13434" x="9064625" y="3713163"/>
          <p14:tracePt t="13443" x="9017000" y="3760788"/>
          <p14:tracePt t="13450" x="8932863" y="3797300"/>
          <p14:tracePt t="13458" x="8848725" y="3846513"/>
          <p14:tracePt t="13466" x="8728075" y="3881438"/>
          <p14:tracePt t="13474" x="8643938" y="3954463"/>
          <p14:tracePt t="13482" x="8618538" y="3967163"/>
          <p14:tracePt t="13490" x="8570913" y="4014788"/>
          <p14:tracePt t="13498" x="8486775" y="4051300"/>
          <p14:tracePt t="13506" x="8413750" y="4086225"/>
          <p14:tracePt t="13514" x="8378825" y="4111625"/>
          <p14:tracePt t="13522" x="8329613" y="4122738"/>
          <p14:tracePt t="13531" x="8293100" y="4159250"/>
          <p14:tracePt t="13538" x="8269288" y="4171950"/>
          <p14:tracePt t="13547" x="8221663" y="4183063"/>
          <p14:tracePt t="13554" x="8208963" y="4195763"/>
          <p14:tracePt t="13562" x="8161338" y="4206875"/>
          <p14:tracePt t="13570" x="8161338" y="4219575"/>
          <p14:tracePt t="13578" x="8124825" y="4256088"/>
          <p14:tracePt t="13596" x="8051800" y="4303713"/>
          <p14:tracePt t="13602" x="8040688" y="4303713"/>
          <p14:tracePt t="13611" x="8004175" y="4303713"/>
          <p14:tracePt t="13618" x="7980363" y="4327525"/>
          <p14:tracePt t="13634" x="7920038" y="4364038"/>
          <p14:tracePt t="13643" x="7907338" y="4376738"/>
          <p14:tracePt t="13658" x="7896225" y="4387850"/>
          <p14:tracePt t="13666" x="7872413" y="4387850"/>
          <p14:tracePt t="13674" x="7859713" y="4400550"/>
          <p14:tracePt t="13682" x="7847013" y="4400550"/>
          <p14:tracePt t="13690" x="7835900" y="4411663"/>
          <p14:tracePt t="13714" x="7835900" y="4437063"/>
          <p14:tracePt t="13730" x="7823200" y="4448175"/>
          <p14:tracePt t="13738" x="7799388" y="4460875"/>
          <p14:tracePt t="13754" x="7786688" y="4460875"/>
          <p14:tracePt t="13763" x="7762875" y="4460875"/>
          <p14:tracePt t="13770" x="7739063" y="4471988"/>
          <p14:tracePt t="13779" x="7715250" y="4484688"/>
          <p14:tracePt t="13795" x="7691438" y="4484688"/>
          <p14:tracePt t="13802" x="7678738" y="4484688"/>
          <p14:tracePt t="13947" x="7666038" y="4484688"/>
          <p14:tracePt t="13955" x="7654925" y="4497388"/>
          <p14:tracePt t="13964" x="7642225" y="4508500"/>
          <p14:tracePt t="13979" x="7631113" y="4508500"/>
          <p14:tracePt t="13987" x="7618413" y="4532313"/>
          <p14:tracePt t="13998" x="7618413" y="4545013"/>
          <p14:tracePt t="14003" x="7618413" y="4557713"/>
          <p14:tracePt t="14013" x="7618413" y="4605338"/>
          <p14:tracePt t="14019" x="7618413" y="4665663"/>
          <p14:tracePt t="14029" x="7618413" y="4678363"/>
          <p14:tracePt t="14035" x="7618413" y="4749800"/>
          <p14:tracePt t="14045" x="7618413" y="4786313"/>
          <p14:tracePt t="14051" x="7618413" y="4799013"/>
          <p14:tracePt t="14059" x="7618413" y="4870450"/>
          <p14:tracePt t="14068" x="7618413" y="4894263"/>
          <p14:tracePt t="14075" x="7607300" y="4930775"/>
          <p14:tracePt t="14084" x="7607300" y="4943475"/>
          <p14:tracePt t="14091" x="7607300" y="4991100"/>
          <p14:tracePt t="14100" x="7607300" y="5038725"/>
          <p14:tracePt t="14107" x="7607300" y="5099050"/>
          <p14:tracePt t="14116" x="7607300" y="5148263"/>
          <p14:tracePt t="14123" x="7631113" y="5195888"/>
          <p14:tracePt t="14131" x="7642225" y="5232400"/>
          <p14:tracePt t="14139" x="7642225" y="5256213"/>
          <p14:tracePt t="14146" x="7642225" y="5268913"/>
          <p14:tracePt t="14459" x="7642225" y="5256213"/>
          <p14:tracePt t="14467" x="7642225" y="5208588"/>
          <p14:tracePt t="14475" x="7642225" y="5195888"/>
          <p14:tracePt t="14483" x="7654925" y="5135563"/>
          <p14:tracePt t="14499" x="7654925" y="5075238"/>
          <p14:tracePt t="14507" x="7678738" y="5014913"/>
          <p14:tracePt t="14515" x="7702550" y="4954588"/>
          <p14:tracePt t="14522" x="7702550" y="4930775"/>
          <p14:tracePt t="14530" x="7702550" y="4894263"/>
          <p14:tracePt t="14538" x="7702550" y="4883150"/>
          <p14:tracePt t="14547" x="7702550" y="4857750"/>
          <p14:tracePt t="14643" x="7702550" y="4822825"/>
          <p14:tracePt t="14651" x="7702550" y="4810125"/>
          <p14:tracePt t="14667" x="7702550" y="4773613"/>
          <p14:tracePt t="14675" x="7702550" y="4749800"/>
          <p14:tracePt t="14683" x="7702550" y="4702175"/>
          <p14:tracePt t="14691" x="7715250" y="4689475"/>
          <p14:tracePt t="14707" x="7715250" y="4641850"/>
          <p14:tracePt t="14723" x="7739063" y="4629150"/>
          <p14:tracePt t="14739" x="7751763" y="4629150"/>
          <p14:tracePt t="14746" x="7762875" y="4618038"/>
          <p14:tracePt t="14843" x="7762875" y="4605338"/>
          <p14:tracePt t="14859" x="7762875" y="4568825"/>
          <p14:tracePt t="14867" x="7762875" y="4557713"/>
          <p14:tracePt t="14875" x="7762875" y="4545013"/>
          <p14:tracePt t="14883" x="7762875" y="4497388"/>
          <p14:tracePt t="14891" x="7762875" y="4460875"/>
          <p14:tracePt t="14899" x="7762875" y="4437063"/>
          <p14:tracePt t="14907" x="7762875" y="4387850"/>
          <p14:tracePt t="14915" x="7762875" y="4376738"/>
          <p14:tracePt t="14945" x="7762875" y="4364038"/>
          <p14:tracePt t="15035" x="7775575" y="4364038"/>
          <p14:tracePt t="15051" x="7751763" y="4292600"/>
          <p14:tracePt t="15061" x="7739063" y="4232275"/>
          <p14:tracePt t="15067" x="7726363" y="4195763"/>
          <p14:tracePt t="15075" x="7715250" y="4171950"/>
          <p14:tracePt t="15084" x="7715250" y="4111625"/>
          <p14:tracePt t="15090" x="7715250" y="4086225"/>
          <p14:tracePt t="15098" x="7715250" y="4075113"/>
          <p14:tracePt t="15106" x="7715250" y="4038600"/>
          <p14:tracePt t="15114" x="7715250" y="4025900"/>
          <p14:tracePt t="15122" x="7715250" y="4014788"/>
          <p14:tracePt t="15138" x="7715250" y="3978275"/>
          <p14:tracePt t="15154" x="7715250" y="3954463"/>
          <p14:tracePt t="15162" x="7715250" y="3930650"/>
          <p14:tracePt t="15170" x="7715250" y="3906838"/>
          <p14:tracePt t="15194" x="7715250" y="3894138"/>
          <p14:tracePt t="15315" x="7691438" y="3917950"/>
          <p14:tracePt t="15323" x="7691438" y="3954463"/>
          <p14:tracePt t="15332" x="7691438" y="3978275"/>
          <p14:tracePt t="15339" x="7691438" y="4038600"/>
          <p14:tracePt t="15347" x="7691438" y="4098925"/>
          <p14:tracePt t="15355" x="7691438" y="4135438"/>
          <p14:tracePt t="15362" x="7702550" y="4195763"/>
          <p14:tracePt t="15370" x="7702550" y="4219575"/>
          <p14:tracePt t="15377" x="7715250" y="4256088"/>
          <p14:tracePt t="15386" x="7715250" y="4279900"/>
          <p14:tracePt t="15394" x="7726363" y="4316413"/>
          <p14:tracePt t="15402" x="7739063" y="4327525"/>
          <p14:tracePt t="15411" x="7739063" y="4340225"/>
          <p14:tracePt t="15418" x="7751763" y="4376738"/>
          <p14:tracePt t="15427" x="7751763" y="4387850"/>
          <p14:tracePt t="15435" x="7751763" y="4424363"/>
          <p14:tracePt t="15443" x="7751763" y="4448175"/>
          <p14:tracePt t="15451" x="7751763" y="4497388"/>
          <p14:tracePt t="15458" x="7799388" y="4532313"/>
          <p14:tracePt t="15466" x="7812088" y="4581525"/>
          <p14:tracePt t="15474" x="7812088" y="4592638"/>
          <p14:tracePt t="15482" x="7812088" y="4605338"/>
          <p14:tracePt t="15490" x="7812088" y="4641850"/>
          <p14:tracePt t="15498" x="7812088" y="4652963"/>
          <p14:tracePt t="15506" x="7812088" y="4702175"/>
          <p14:tracePt t="15514" x="7812088" y="4713288"/>
          <p14:tracePt t="15522" x="7812088" y="4725988"/>
          <p14:tracePt t="15530" x="7812088" y="4738688"/>
          <p14:tracePt t="15620" x="7799388" y="4738688"/>
          <p14:tracePt t="15636" x="7799388" y="4713288"/>
          <p14:tracePt t="15755" x="7786688" y="4678363"/>
          <p14:tracePt t="15763" x="7775575" y="4678363"/>
          <p14:tracePt t="16043" x="7762875" y="4678363"/>
          <p14:tracePt t="16091" x="7751763" y="4629150"/>
          <p14:tracePt t="16115" x="7739063" y="4629150"/>
          <p14:tracePt t="16123" x="7702550" y="4581525"/>
          <p14:tracePt t="16132" x="7691438" y="4568825"/>
          <p14:tracePt t="16139" x="7678738" y="4568825"/>
          <p14:tracePt t="16163" x="7666038" y="4521200"/>
          <p14:tracePt t="16171" x="7666038" y="4508500"/>
          <p14:tracePt t="16331" x="7666038" y="4497388"/>
          <p14:tracePt t="16347" x="7666038" y="4471988"/>
          <p14:tracePt t="16364" x="7691438" y="4437063"/>
          <p14:tracePt t="16372" x="7702550" y="4437063"/>
          <p14:tracePt t="16378" x="7715250" y="4411663"/>
          <p14:tracePt t="16395" x="7715250" y="4400550"/>
          <p14:tracePt t="16404" x="7715250" y="4364038"/>
          <p14:tracePt t="16419" x="7726363" y="4352925"/>
          <p14:tracePt t="16431" x="7751763" y="4340225"/>
          <p14:tracePt t="16445" x="7762875" y="4303713"/>
          <p14:tracePt t="16587" x="7762875" y="4327525"/>
          <p14:tracePt t="16595" x="7762875" y="4352925"/>
          <p14:tracePt t="16603" x="7762875" y="4387850"/>
          <p14:tracePt t="16613" x="7751763" y="4411663"/>
          <p14:tracePt t="16619" x="7739063" y="4471988"/>
          <p14:tracePt t="16629" x="7739063" y="4484688"/>
          <p14:tracePt t="16635" x="7739063" y="4497388"/>
          <p14:tracePt t="16646" x="7739063" y="4508500"/>
          <p14:tracePt t="16779" x="7726363" y="4508500"/>
          <p14:tracePt t="16803" x="7715250" y="4508500"/>
          <p14:tracePt t="17739" x="7715250" y="4521200"/>
          <p14:tracePt t="17747" x="7715250" y="4532313"/>
          <p14:tracePt t="17755" x="7715250" y="4545013"/>
          <p14:tracePt t="17763" x="7715250" y="4557713"/>
          <p14:tracePt t="17771" x="7715250" y="4581525"/>
          <p14:tracePt t="17779" x="7691438" y="4605338"/>
          <p14:tracePt t="17805" x="7691438" y="4618038"/>
          <p14:tracePt t="17812" x="7691438" y="4641850"/>
          <p14:tracePt t="17820" x="7691438" y="4652963"/>
          <p14:tracePt t="17829" x="7691438" y="4665663"/>
          <p14:tracePt t="17859" x="7691438" y="4713288"/>
          <p14:tracePt t="17876" x="7691438" y="4725988"/>
          <p14:tracePt t="17891" x="7691438" y="4749800"/>
          <p14:tracePt t="17907" x="7691438" y="4762500"/>
          <p14:tracePt t="17931" x="7691438" y="4773613"/>
          <p14:tracePt t="17947" x="7691438" y="4786313"/>
          <p14:tracePt t="17963" x="7678738" y="4810125"/>
          <p14:tracePt t="17995" x="7678738" y="4822825"/>
          <p14:tracePt t="18004" x="7666038" y="4833938"/>
          <p14:tracePt t="18020" x="7654925" y="4833938"/>
          <p14:tracePt t="18036" x="7631113" y="4833938"/>
          <p14:tracePt t="18044" x="7618413" y="4846638"/>
          <p14:tracePt t="18053" x="7594600" y="4846638"/>
          <p14:tracePt t="18060" x="7558088" y="4857750"/>
          <p14:tracePt t="18069" x="7534275" y="4857750"/>
          <p14:tracePt t="18075" x="7521575" y="4870450"/>
          <p14:tracePt t="18084" x="7473950" y="4883150"/>
          <p14:tracePt t="18091" x="7461250" y="4883150"/>
          <p14:tracePt t="18100" x="7437438" y="4883150"/>
          <p14:tracePt t="18107" x="7389813" y="4894263"/>
          <p14:tracePt t="18116" x="7377113" y="4894263"/>
          <p14:tracePt t="18123" x="7366000" y="4894263"/>
          <p14:tracePt t="18131" x="7329488" y="4894263"/>
          <p14:tracePt t="18139" x="7316788" y="4894263"/>
          <p14:tracePt t="18155" x="7305675" y="4894263"/>
          <p14:tracePt t="18163" x="7292975" y="4894263"/>
          <p14:tracePt t="18220" x="7280275" y="4894263"/>
          <p14:tracePt t="18307" x="7269163" y="4894263"/>
          <p14:tracePt t="18347" x="7232650" y="4894263"/>
          <p14:tracePt t="18355" x="7185025" y="4894263"/>
          <p14:tracePt t="18371" x="7135813" y="4846638"/>
          <p14:tracePt t="18379" x="7124700" y="4822825"/>
          <p14:tracePt t="18388" x="7100888" y="4799013"/>
          <p14:tracePt t="18394" x="7075488" y="4749800"/>
          <p14:tracePt t="18411" x="7075488" y="4725988"/>
          <p14:tracePt t="18418" x="7064375" y="4713288"/>
          <p14:tracePt t="18427" x="7027863" y="4678363"/>
          <p14:tracePt t="18499" x="7015163" y="4678363"/>
          <p14:tracePt t="18507" x="7004050" y="4678363"/>
          <p14:tracePt t="18540" x="6991350" y="4665663"/>
          <p14:tracePt t="18548" x="6991350" y="4629150"/>
          <p14:tracePt t="18556" x="6991350" y="4605338"/>
          <p14:tracePt t="18563" x="6991350" y="4581525"/>
          <p14:tracePt t="18573" x="6991350" y="4557713"/>
          <p14:tracePt t="18581" x="6991350" y="4508500"/>
          <p14:tracePt t="18587" x="6991350" y="4484688"/>
          <p14:tracePt t="18596" x="6991350" y="4448175"/>
          <p14:tracePt t="18603" x="7015163" y="4424363"/>
          <p14:tracePt t="18619" x="7040563" y="4387850"/>
          <p14:tracePt t="18635" x="7051675" y="4364038"/>
          <p14:tracePt t="18660" x="7064375" y="4352925"/>
          <p14:tracePt t="18683" x="7088188" y="4340225"/>
          <p14:tracePt t="18693" x="7135813" y="4340225"/>
          <p14:tracePt t="18708" x="7172325" y="4340225"/>
          <p14:tracePt t="18715" x="7172325" y="4327525"/>
          <p14:tracePt t="18724" x="7196138" y="4316413"/>
          <p14:tracePt t="18732" x="7221538" y="4303713"/>
          <p14:tracePt t="18742" x="7269163" y="4303713"/>
          <p14:tracePt t="18747" x="7292975" y="4279900"/>
          <p14:tracePt t="18756" x="7305675" y="4303713"/>
          <p14:tracePt t="18764" x="7329488" y="4303713"/>
          <p14:tracePt t="18771" x="7353300" y="4303713"/>
          <p14:tracePt t="18780" x="7377113" y="4303713"/>
          <p14:tracePt t="18787" x="7389813" y="4303713"/>
          <p14:tracePt t="18827" x="7413625" y="4303713"/>
          <p14:tracePt t="18835" x="7426325" y="4316413"/>
          <p14:tracePt t="18844" x="7437438" y="4316413"/>
          <p14:tracePt t="18852" x="7450138" y="4327525"/>
          <p14:tracePt t="18867" x="7461250" y="4364038"/>
          <p14:tracePt t="18884" x="7461250" y="4376738"/>
          <p14:tracePt t="18915" x="7473950" y="4387850"/>
          <p14:tracePt t="18939" x="7486650" y="4400550"/>
          <p14:tracePt t="18946" x="7486650" y="4411663"/>
          <p14:tracePt t="18954" x="7510463" y="4437063"/>
          <p14:tracePt t="18986" x="7521575" y="4448175"/>
          <p14:tracePt t="19003" x="7521575" y="4460875"/>
          <p14:tracePt t="19035" x="7534275" y="4471988"/>
          <p14:tracePt t="19163" x="7570788" y="4471988"/>
          <p14:tracePt t="19331" x="7581900" y="4484688"/>
          <p14:tracePt t="19355" x="7581900" y="4521200"/>
          <p14:tracePt t="19371" x="7581900" y="4532313"/>
          <p14:tracePt t="19380" x="7581900" y="4545013"/>
          <p14:tracePt t="19395" x="7594600" y="4557713"/>
          <p14:tracePt t="19411" x="7594600" y="4581525"/>
          <p14:tracePt t="19419" x="7594600" y="4592638"/>
          <p14:tracePt t="19444" x="7594600" y="4629150"/>
          <p14:tracePt t="19476" x="7594600" y="4641850"/>
          <p14:tracePt t="19531" x="7594600" y="4652963"/>
          <p14:tracePt t="19571" x="7594600" y="4665663"/>
          <p14:tracePt t="19618" x="7570788" y="4702175"/>
          <p14:tracePt t="19634" x="7558088" y="4713288"/>
          <p14:tracePt t="19658" x="7546975" y="4725988"/>
          <p14:tracePt t="19674" x="7510463" y="4738688"/>
          <p14:tracePt t="19681" x="7497763" y="4738688"/>
          <p14:tracePt t="19689" x="7461250" y="4738688"/>
          <p14:tracePt t="19697" x="7450138" y="4738688"/>
          <p14:tracePt t="19705" x="7413625" y="4749800"/>
          <p14:tracePt t="19714" x="7389813" y="4762500"/>
          <p14:tracePt t="19721" x="7377113" y="4762500"/>
          <p14:tracePt t="19730" x="7329488" y="4762500"/>
          <p14:tracePt t="19737" x="7316788" y="4762500"/>
          <p14:tracePt t="19746" x="7305675" y="4762500"/>
          <p14:tracePt t="19753" x="7269163" y="4762500"/>
          <p14:tracePt t="19761" x="7256463" y="4762500"/>
          <p14:tracePt t="19785" x="7221538" y="4762500"/>
          <p14:tracePt t="19817" x="7208838" y="4762500"/>
          <p14:tracePt t="19843" x="7196138" y="4762500"/>
          <p14:tracePt t="19851" x="7161213" y="4762500"/>
          <p14:tracePt t="19860" x="7148513" y="4762500"/>
          <p14:tracePt t="19891" x="7112000" y="4762500"/>
          <p14:tracePt t="19916" x="7088188" y="4725988"/>
          <p14:tracePt t="19934" x="7088188" y="4702175"/>
          <p14:tracePt t="19939" x="7088188" y="4689475"/>
          <p14:tracePt t="19948" x="7088188" y="4665663"/>
          <p14:tracePt t="19955" x="7088188" y="4652963"/>
          <p14:tracePt t="19964" x="7075488" y="4605338"/>
          <p14:tracePt t="19971" x="7064375" y="4592638"/>
          <p14:tracePt t="20003" x="7064375" y="4581525"/>
          <p14:tracePt t="20011" x="7064375" y="4568825"/>
          <p14:tracePt t="20019" x="7064375" y="4545013"/>
          <p14:tracePt t="20035" x="7064375" y="4532313"/>
          <p14:tracePt t="20051" x="7088188" y="4508500"/>
          <p14:tracePt t="20067" x="7100888" y="4484688"/>
          <p14:tracePt t="20075" x="7112000" y="4471988"/>
          <p14:tracePt t="20083" x="7135813" y="4448175"/>
          <p14:tracePt t="20091" x="7148513" y="4400550"/>
          <p14:tracePt t="20100" x="7161213" y="4400550"/>
          <p14:tracePt t="20118" x="7172325" y="4387850"/>
          <p14:tracePt t="20123" x="7185025" y="4340225"/>
          <p14:tracePt t="20131" x="7196138" y="4340225"/>
          <p14:tracePt t="20155" x="7208838" y="4292600"/>
          <p14:tracePt t="20163" x="7221538" y="4292600"/>
          <p14:tracePt t="20180" x="7232650" y="4267200"/>
          <p14:tracePt t="20187" x="7292975" y="4292600"/>
          <p14:tracePt t="20197" x="7316788" y="4292600"/>
          <p14:tracePt t="20212" x="7329488" y="4292600"/>
          <p14:tracePt t="20229" x="7353300" y="4292600"/>
          <p14:tracePt t="20235" x="7389813" y="4292600"/>
          <p14:tracePt t="20245" x="7413625" y="4292600"/>
          <p14:tracePt t="20251" x="7413625" y="4352925"/>
          <p14:tracePt t="20259" x="7437438" y="4352925"/>
          <p14:tracePt t="20268" x="7437438" y="4376738"/>
          <p14:tracePt t="20451" x="7437438" y="4400550"/>
          <p14:tracePt t="20459" x="7437438" y="4411663"/>
          <p14:tracePt t="20467" x="7437438" y="4424363"/>
          <p14:tracePt t="20499" x="7437438" y="4471988"/>
          <p14:tracePt t="20547" x="7426325" y="4508500"/>
          <p14:tracePt t="20563" x="7400925" y="4532313"/>
          <p14:tracePt t="20571" x="7389813" y="4557713"/>
          <p14:tracePt t="20579" x="7377113" y="4568825"/>
          <p14:tracePt t="20586" x="7366000" y="4581525"/>
          <p14:tracePt t="20594" x="7340600" y="4581525"/>
          <p14:tracePt t="20602" x="7316788" y="4605338"/>
          <p14:tracePt t="20611" x="7305675" y="4629150"/>
          <p14:tracePt t="20619" x="7305675" y="4652963"/>
          <p14:tracePt t="20634" x="7269163" y="4689475"/>
          <p14:tracePt t="20650" x="7256463" y="4725988"/>
          <p14:tracePt t="20658" x="7256463" y="4738688"/>
          <p14:tracePt t="20666" x="7245350" y="4749800"/>
          <p14:tracePt t="20674" x="7232650" y="4762500"/>
          <p14:tracePt t="20682" x="7232650" y="4786313"/>
          <p14:tracePt t="20698" x="7232650" y="4799013"/>
          <p14:tracePt t="20714" x="7208838" y="4822825"/>
          <p14:tracePt t="20722" x="7196138" y="4846638"/>
          <p14:tracePt t="20730" x="7185025" y="4857750"/>
          <p14:tracePt t="20738" x="7172325" y="4870450"/>
          <p14:tracePt t="20746" x="7161213" y="4883150"/>
          <p14:tracePt t="20754" x="7161213" y="4894263"/>
          <p14:tracePt t="20762" x="7148513" y="4894263"/>
          <p14:tracePt t="20770" x="7124700" y="4918075"/>
          <p14:tracePt t="20786" x="7075488" y="4930775"/>
          <p14:tracePt t="20810" x="7064375" y="4930775"/>
          <p14:tracePt t="20835" x="7040563" y="4930775"/>
          <p14:tracePt t="20845" x="7027863" y="4930775"/>
          <p14:tracePt t="20883" x="7015163" y="4930775"/>
          <p14:tracePt t="20891" x="7004050" y="4930775"/>
          <p14:tracePt t="20931" x="6991350" y="4930775"/>
          <p14:tracePt t="20939" x="6980238" y="4930775"/>
          <p14:tracePt t="20947" x="6967538" y="4918075"/>
          <p14:tracePt t="20955" x="6954838" y="4906963"/>
          <p14:tracePt t="20963" x="6943725" y="4894263"/>
          <p14:tracePt t="20971" x="6943725" y="4870450"/>
          <p14:tracePt t="20980" x="6943725" y="4857750"/>
          <p14:tracePt t="20997" x="6943725" y="4799013"/>
          <p14:tracePt t="21013" x="6943725" y="4762500"/>
          <p14:tracePt t="21020" x="6967538" y="4713288"/>
          <p14:tracePt t="21029" x="6980238" y="4689475"/>
          <p14:tracePt t="21036" x="7004050" y="4652963"/>
          <p14:tracePt t="21045" x="7004050" y="4618038"/>
          <p14:tracePt t="21053" x="7004050" y="4592638"/>
          <p14:tracePt t="21060" x="7015163" y="4557713"/>
          <p14:tracePt t="21067" x="7015163" y="4545013"/>
          <p14:tracePt t="21075" x="7015163" y="4521200"/>
          <p14:tracePt t="21083" x="7027863" y="4484688"/>
          <p14:tracePt t="21091" x="7040563" y="4471988"/>
          <p14:tracePt t="21107" x="7051675" y="4448175"/>
          <p14:tracePt t="21115" x="7064375" y="4411663"/>
          <p14:tracePt t="21123" x="7075488" y="4376738"/>
          <p14:tracePt t="21131" x="7088188" y="4352925"/>
          <p14:tracePt t="21139" x="7124700" y="4316413"/>
          <p14:tracePt t="21155" x="7135813" y="4292600"/>
          <p14:tracePt t="21164" x="7172325" y="4267200"/>
          <p14:tracePt t="21187" x="7196138" y="4256088"/>
          <p14:tracePt t="21196" x="7221538" y="4243388"/>
          <p14:tracePt t="21213" x="7245350" y="4219575"/>
          <p14:tracePt t="21229" x="7256463" y="4219575"/>
          <p14:tracePt t="21235" x="7292975" y="4219575"/>
          <p14:tracePt t="21258" x="7366000" y="4232275"/>
          <p14:tracePt t="21266" x="7389813" y="4243388"/>
          <p14:tracePt t="21274" x="7389813" y="4256088"/>
          <p14:tracePt t="21282" x="7389813" y="4267200"/>
          <p14:tracePt t="21290" x="7389813" y="4279900"/>
          <p14:tracePt t="21298" x="7413625" y="4303713"/>
          <p14:tracePt t="21306" x="7426325" y="4303713"/>
          <p14:tracePt t="21314" x="7450138" y="4327525"/>
          <p14:tracePt t="21322" x="7461250" y="4340225"/>
          <p14:tracePt t="21330" x="7486650" y="4352925"/>
          <p14:tracePt t="21338" x="7497763" y="4364038"/>
          <p14:tracePt t="21362" x="7497763" y="4387850"/>
          <p14:tracePt t="21370" x="7497763" y="4400550"/>
          <p14:tracePt t="21378" x="7510463" y="4424363"/>
          <p14:tracePt t="21386" x="7521575" y="4448175"/>
          <p14:tracePt t="21393" x="7521575" y="4460875"/>
          <p14:tracePt t="21411" x="7521575" y="4497388"/>
          <p14:tracePt t="21418" x="7534275" y="4508500"/>
          <p14:tracePt t="21427" x="7546975" y="4521200"/>
          <p14:tracePt t="21443" x="7546975" y="4532313"/>
          <p14:tracePt t="21450" x="7546975" y="4568825"/>
          <p14:tracePt t="21466" x="7546975" y="4592638"/>
          <p14:tracePt t="21474" x="7546975" y="4629150"/>
          <p14:tracePt t="21493" x="7546975" y="4652963"/>
          <p14:tracePt t="21507" x="7558088" y="4713288"/>
          <p14:tracePt t="21516" x="7558088" y="4725988"/>
          <p14:tracePt t="21523" x="7558088" y="4762500"/>
          <p14:tracePt t="21627" x="7558088" y="4786313"/>
          <p14:tracePt t="21644" x="7558088" y="4810125"/>
          <p14:tracePt t="21652" x="7558088" y="4822825"/>
          <p14:tracePt t="21691" x="7546975" y="4846638"/>
          <p14:tracePt t="21699" x="7510463" y="4846638"/>
          <p14:tracePt t="21707" x="7497763" y="4846638"/>
          <p14:tracePt t="21715" x="7461250" y="4857750"/>
          <p14:tracePt t="21732" x="7413625" y="4857750"/>
          <p14:tracePt t="21739" x="7389813" y="4883150"/>
          <p14:tracePt t="21746" x="7389813" y="4894263"/>
          <p14:tracePt t="21755" x="7366000" y="4894263"/>
          <p14:tracePt t="21827" x="7353300" y="4894263"/>
          <p14:tracePt t="21835" x="7316788" y="4894263"/>
          <p14:tracePt t="21844" x="7292975" y="4894263"/>
          <p14:tracePt t="21851" x="7256463" y="4894263"/>
          <p14:tracePt t="21860" x="7245350" y="4894263"/>
          <p14:tracePt t="21868" x="7221538" y="4894263"/>
          <p14:tracePt t="21875" x="7196138" y="4894263"/>
          <p14:tracePt t="21884" x="7185025" y="4894263"/>
          <p14:tracePt t="21891" x="7161213" y="4883150"/>
          <p14:tracePt t="21908" x="7135813" y="4883150"/>
          <p14:tracePt t="21930" x="7112000" y="4883150"/>
          <p14:tracePt t="21946" x="7100888" y="4870450"/>
          <p14:tracePt t="21962" x="7100888" y="4857750"/>
          <p14:tracePt t="21970" x="7100888" y="4846638"/>
          <p14:tracePt t="21978" x="7100888" y="4833938"/>
          <p14:tracePt t="21986" x="7100888" y="4822825"/>
          <p14:tracePt t="21994" x="7100888" y="4786313"/>
          <p14:tracePt t="22010" x="7100888" y="4773613"/>
          <p14:tracePt t="22018" x="7100888" y="4738688"/>
          <p14:tracePt t="22034" x="7100888" y="4713288"/>
          <p14:tracePt t="22043" x="7100888" y="4702175"/>
          <p14:tracePt t="22084" x="7100888" y="4678363"/>
          <p14:tracePt t="22099" x="7100888" y="4665663"/>
          <p14:tracePt t="22125" x="7100888" y="4652963"/>
          <p14:tracePt t="22131" x="7088188" y="4618038"/>
          <p14:tracePt t="22139" x="7088188" y="4605338"/>
          <p14:tracePt t="22146" x="7088188" y="4592638"/>
          <p14:tracePt t="22155" x="7088188" y="4581525"/>
          <p14:tracePt t="22163" x="7088188" y="4557713"/>
          <p14:tracePt t="22171" x="7088188" y="4545013"/>
          <p14:tracePt t="22187" x="7088188" y="4532313"/>
          <p14:tracePt t="22196" x="7088188" y="4508500"/>
          <p14:tracePt t="22203" x="7088188" y="4497388"/>
          <p14:tracePt t="22212" x="7088188" y="4484688"/>
          <p14:tracePt t="22244" x="7088188" y="4448175"/>
          <p14:tracePt t="22251" x="7100888" y="4437063"/>
          <p14:tracePt t="22260" x="7124700" y="4424363"/>
          <p14:tracePt t="22267" x="7135813" y="4424363"/>
          <p14:tracePt t="22275" x="7196138" y="4411663"/>
          <p14:tracePt t="22284" x="7196138" y="4400550"/>
          <p14:tracePt t="22291" x="7232650" y="4400550"/>
          <p14:tracePt t="22300" x="7292975" y="4400550"/>
          <p14:tracePt t="22309" x="7316788" y="4400550"/>
          <p14:tracePt t="22315" x="7377113" y="4400550"/>
          <p14:tracePt t="22323" x="7389813" y="4400550"/>
          <p14:tracePt t="22331" x="7400925" y="4400550"/>
          <p14:tracePt t="22339" x="7437438" y="4400550"/>
          <p14:tracePt t="22347" x="7437438" y="4387850"/>
          <p14:tracePt t="22355" x="7461250" y="4387850"/>
          <p14:tracePt t="22363" x="7486650" y="4387850"/>
          <p14:tracePt t="22372" x="7581900" y="4387850"/>
          <p14:tracePt t="22403" x="7642225" y="4387850"/>
          <p14:tracePt t="22411" x="7654925" y="4387850"/>
          <p14:tracePt t="22467" x="7666038" y="4387850"/>
          <p14:tracePt t="22475" x="7678738" y="4387850"/>
          <p14:tracePt t="22491" x="7691438" y="4400550"/>
          <p14:tracePt t="22500" x="7691438" y="4411663"/>
          <p14:tracePt t="22508" x="7715250" y="4437063"/>
          <p14:tracePt t="22524" x="7715250" y="4471988"/>
          <p14:tracePt t="22532" x="7715250" y="4497388"/>
          <p14:tracePt t="22540" x="7715250" y="4545013"/>
          <p14:tracePt t="22556" x="7715250" y="4568825"/>
          <p14:tracePt t="22563" x="7715250" y="4629150"/>
          <p14:tracePt t="22571" x="7715250" y="4678363"/>
          <p14:tracePt t="22587" x="7715250" y="4702175"/>
          <p14:tracePt t="22603" x="7715250" y="4725988"/>
          <p14:tracePt t="22651" x="7715250" y="4738688"/>
          <p14:tracePt t="22691" x="7715250" y="4749800"/>
          <p14:tracePt t="22707" x="7715250" y="4762500"/>
          <p14:tracePt t="22723" x="7715250" y="4786313"/>
          <p14:tracePt t="22731" x="7715250" y="4810125"/>
          <p14:tracePt t="22739" x="7715250" y="4822825"/>
          <p14:tracePt t="22746" x="7739063" y="4846638"/>
          <p14:tracePt t="22755" x="7739063" y="4857750"/>
          <p14:tracePt t="22813" x="7739063" y="4870450"/>
          <p14:tracePt t="23235" x="7739063" y="4883150"/>
          <p14:tracePt t="23244" x="7678738" y="4883150"/>
          <p14:tracePt t="23251" x="7546975" y="4883150"/>
          <p14:tracePt t="23267" x="7534275" y="4883150"/>
          <p14:tracePt t="23291" x="7486650" y="4883150"/>
          <p14:tracePt t="23323" x="7473950" y="4883150"/>
          <p14:tracePt t="23339" x="7437438" y="4883150"/>
          <p14:tracePt t="23347" x="7413625" y="4883150"/>
          <p14:tracePt t="23355" x="7329488" y="4883150"/>
          <p14:tracePt t="23366" x="7305675" y="4883150"/>
          <p14:tracePt t="23371" x="7280275" y="4883150"/>
          <p14:tracePt t="23380" x="7245350" y="4883150"/>
          <p14:tracePt t="23411" x="7232650" y="4883150"/>
          <p14:tracePt t="23507" x="7221538" y="4883150"/>
          <p14:tracePt t="23548" x="7208838" y="4883150"/>
          <p14:tracePt t="23555" x="7172325" y="4883150"/>
          <p14:tracePt t="23565" x="7148513" y="4883150"/>
          <p14:tracePt t="23579" x="7112000" y="4870450"/>
          <p14:tracePt t="23603" x="7088188" y="4870450"/>
          <p14:tracePt t="23619" x="7064375" y="4870450"/>
          <p14:tracePt t="23635" x="7051675" y="4870450"/>
          <p14:tracePt t="23651" x="7040563" y="4870450"/>
          <p14:tracePt t="23675" x="7027863" y="4870450"/>
          <p14:tracePt t="23683" x="7004050" y="4870450"/>
          <p14:tracePt t="23891" x="6991350" y="4857750"/>
          <p14:tracePt t="23899" x="6991350" y="4846638"/>
          <p14:tracePt t="23923" x="7004050" y="4810125"/>
          <p14:tracePt t="23932" x="7004050" y="4799013"/>
          <p14:tracePt t="23939" x="7004050" y="4762500"/>
          <p14:tracePt t="23948" x="7015163" y="4713288"/>
          <p14:tracePt t="23955" x="7027863" y="4652963"/>
          <p14:tracePt t="23963" x="7064375" y="4592638"/>
          <p14:tracePt t="23971" x="7075488" y="4508500"/>
          <p14:tracePt t="23980" x="7135813" y="4400550"/>
          <p14:tracePt t="23987" x="7135813" y="4376738"/>
          <p14:tracePt t="23995" x="7148513" y="4327525"/>
          <p14:tracePt t="24002" x="7148513" y="4256088"/>
          <p14:tracePt t="24011" x="7148513" y="4243388"/>
          <p14:tracePt t="24018" x="7148513" y="4206875"/>
          <p14:tracePt t="24027" x="7148513" y="4195763"/>
          <p14:tracePt t="24034" x="7148513" y="4183063"/>
          <p14:tracePt t="24299" x="7148513" y="4171950"/>
          <p14:tracePt t="24307" x="7172325" y="4171950"/>
          <p14:tracePt t="24315" x="7196138" y="4171950"/>
          <p14:tracePt t="24325" x="7305675" y="4206875"/>
          <p14:tracePt t="24330" x="7413625" y="4219575"/>
          <p14:tracePt t="24339" x="7473950" y="4219575"/>
          <p14:tracePt t="24346" x="7510463" y="4219575"/>
          <p14:tracePt t="24355" x="7546975" y="4243388"/>
          <p14:tracePt t="24362" x="7607300" y="4256088"/>
          <p14:tracePt t="24379" x="7654925" y="4256088"/>
          <p14:tracePt t="24403" x="7666038" y="4256088"/>
          <p14:tracePt t="24428" x="7678738" y="4256088"/>
          <p14:tracePt t="24445" x="7691438" y="4256088"/>
          <p14:tracePt t="24452" x="7702550" y="4256088"/>
          <p14:tracePt t="24467" x="7715250" y="4256088"/>
          <p14:tracePt t="24483" x="7739063" y="4267200"/>
          <p14:tracePt t="24563" x="7762875" y="4267200"/>
          <p14:tracePt t="24725" x="7775575" y="4279900"/>
          <p14:tracePt t="24732" x="7775575" y="4340225"/>
          <p14:tracePt t="24740" x="7775575" y="4376738"/>
          <p14:tracePt t="24747" x="7762875" y="4437063"/>
          <p14:tracePt t="24757" x="7751763" y="4497388"/>
          <p14:tracePt t="24762" x="7751763" y="4521200"/>
          <p14:tracePt t="24772" x="7715250" y="4605338"/>
          <p14:tracePt t="24779" x="7715250" y="4665663"/>
          <p14:tracePt t="24787" x="7715250" y="4725988"/>
          <p14:tracePt t="24796" x="7702550" y="4749800"/>
          <p14:tracePt t="24802" x="7691438" y="4786313"/>
          <p14:tracePt t="24811" x="7691438" y="4799013"/>
          <p14:tracePt t="24850" x="7691438" y="4786313"/>
          <p14:tracePt t="24858" x="7691438" y="4773613"/>
          <p14:tracePt t="24866" x="7691438" y="4762500"/>
          <p14:tracePt t="24874" x="7691438" y="4713288"/>
          <p14:tracePt t="24882" x="7702550" y="4689475"/>
          <p14:tracePt t="24890" x="7702550" y="4678363"/>
          <p14:tracePt t="25091" x="7702550" y="4665663"/>
          <p14:tracePt t="25099" x="7726363" y="4678363"/>
          <p14:tracePt t="25107" x="7726363" y="4689475"/>
          <p14:tracePt t="25123" x="7739063" y="4702175"/>
          <p14:tracePt t="25133" x="7739063" y="4725988"/>
          <p14:tracePt t="25139" x="7739063" y="4738688"/>
          <p14:tracePt t="25146" x="7739063" y="4773613"/>
          <p14:tracePt t="25155" x="7739063" y="4786313"/>
          <p14:tracePt t="25164" x="7739063" y="4810125"/>
          <p14:tracePt t="25171" x="7726363" y="4822825"/>
          <p14:tracePt t="25180" x="7715250" y="4822825"/>
          <p14:tracePt t="25187" x="7702550" y="4822825"/>
          <p14:tracePt t="25203" x="7666038" y="4822825"/>
          <p14:tracePt t="25228" x="7642225" y="4822825"/>
          <p14:tracePt t="25235" x="7607300" y="4822825"/>
          <p14:tracePt t="25246" x="7581900" y="4822825"/>
          <p14:tracePt t="25251" x="7521575" y="4822825"/>
          <p14:tracePt t="25262" x="7497763" y="4822825"/>
          <p14:tracePt t="25268" x="7450138" y="4822825"/>
          <p14:tracePt t="25276" x="7400925" y="4822825"/>
          <p14:tracePt t="25283" x="7389813" y="4822825"/>
          <p14:tracePt t="25291" x="7329488" y="4822825"/>
          <p14:tracePt t="25299" x="7305675" y="4822825"/>
          <p14:tracePt t="25315" x="7269163" y="4822825"/>
          <p14:tracePt t="25333" x="7256463" y="4822825"/>
          <p14:tracePt t="25339" x="7245350" y="4822825"/>
          <p14:tracePt t="25347" x="7232650" y="4822825"/>
          <p14:tracePt t="25355" x="7208838" y="4822825"/>
          <p14:tracePt t="25363" x="7196138" y="4822825"/>
          <p14:tracePt t="25371" x="7172325" y="4822825"/>
          <p14:tracePt t="25381" x="7148513" y="4822825"/>
          <p14:tracePt t="25387" x="7135813" y="4822825"/>
          <p14:tracePt t="25397" x="7112000" y="4822825"/>
          <p14:tracePt t="25403" x="7075488" y="4822825"/>
          <p14:tracePt t="25476" x="7051675" y="4822825"/>
          <p14:tracePt t="25483" x="7004050" y="4822825"/>
          <p14:tracePt t="25509" x="6991350" y="4822825"/>
          <p14:tracePt t="25523" x="6943725" y="4846638"/>
          <p14:tracePt t="25547" x="6919913" y="4846638"/>
          <p14:tracePt t="26700" x="6907213" y="4857750"/>
          <p14:tracePt t="26883" x="6907213" y="4870450"/>
          <p14:tracePt t="27267" x="6907213" y="4846638"/>
          <p14:tracePt t="27275" x="6907213" y="4799013"/>
          <p14:tracePt t="27283" x="6907213" y="4786313"/>
          <p14:tracePt t="27292" x="6907213" y="4762500"/>
          <p14:tracePt t="27299" x="6907213" y="4738688"/>
          <p14:tracePt t="27309" x="6907213" y="4713288"/>
          <p14:tracePt t="27316" x="6907213" y="4678363"/>
          <p14:tracePt t="27323" x="6907213" y="4652963"/>
          <p14:tracePt t="27331" x="6907213" y="4641850"/>
          <p14:tracePt t="27339" x="6896100" y="4618038"/>
          <p14:tracePt t="27349" x="6870700" y="4592638"/>
          <p14:tracePt t="27355" x="6870700" y="4532313"/>
          <p14:tracePt t="27363" x="6846888" y="4387850"/>
          <p14:tracePt t="27371" x="6762750" y="4195763"/>
          <p14:tracePt t="27380" x="6702425" y="4111625"/>
          <p14:tracePt t="27387" x="6665913" y="4025900"/>
          <p14:tracePt t="27396" x="6594475" y="3930650"/>
          <p14:tracePt t="27403" x="6581775" y="3906838"/>
          <p14:tracePt t="27411" x="6534150" y="3821113"/>
          <p14:tracePt t="27418" x="6510338" y="3736975"/>
          <p14:tracePt t="27427" x="6497638" y="3713163"/>
          <p14:tracePt t="27434" x="6484938" y="3652838"/>
          <p14:tracePt t="27443" x="6484938" y="3592513"/>
          <p14:tracePt t="27450" x="6424613" y="3532188"/>
          <p14:tracePt t="27458" x="6413500" y="3484563"/>
          <p14:tracePt t="27474" x="6376988" y="3471863"/>
          <p14:tracePt t="27482" x="6353175" y="3448050"/>
          <p14:tracePt t="27490" x="6269038" y="3400425"/>
          <p14:tracePt t="27498" x="6208713" y="3375025"/>
          <p14:tracePt t="27506" x="6111875" y="3290888"/>
          <p14:tracePt t="27514" x="6027738" y="3206750"/>
          <p14:tracePt t="27523" x="5883275" y="3135313"/>
          <p14:tracePt t="27530" x="5738813" y="3049588"/>
          <p14:tracePt t="27538" x="5629275" y="2989263"/>
          <p14:tracePt t="27546" x="5592763" y="2928938"/>
          <p14:tracePt t="27554" x="5532438" y="2857500"/>
          <p14:tracePt t="27562" x="5387975" y="2784475"/>
          <p14:tracePt t="27570" x="5232400" y="2736850"/>
          <p14:tracePt t="27578" x="5086350" y="2663825"/>
          <p14:tracePt t="27586" x="4930775" y="2603500"/>
          <p14:tracePt t="27595" x="4760913" y="2543175"/>
          <p14:tracePt t="27602" x="4629150" y="2459038"/>
          <p14:tracePt t="27610" x="4411663" y="2374900"/>
          <p14:tracePt t="27618" x="4327525" y="2327275"/>
          <p14:tracePt t="27627" x="4230688" y="2243138"/>
          <p14:tracePt t="27634" x="4135438" y="2157413"/>
          <p14:tracePt t="27643" x="4025900" y="2109788"/>
          <p14:tracePt t="27650" x="3894138" y="2109788"/>
          <p14:tracePt t="27658" x="3881438" y="2109788"/>
          <p14:tracePt t="27674" x="3870325" y="2109788"/>
          <p14:tracePt t="27682" x="3833813" y="2109788"/>
          <p14:tracePt t="27690" x="3810000" y="2097088"/>
          <p14:tracePt t="27698" x="3713163" y="2085975"/>
          <p14:tracePt t="27706" x="3663950" y="2062163"/>
          <p14:tracePt t="27715" x="3592513" y="2062163"/>
          <p14:tracePt t="27723" x="3568700" y="2062163"/>
          <p14:tracePt t="27738" x="3508375" y="2025650"/>
          <p14:tracePt t="27746" x="3448050" y="2012950"/>
          <p14:tracePt t="27754" x="3435350" y="2001838"/>
          <p14:tracePt t="27764" x="3398838" y="2001838"/>
          <p14:tracePt t="27770" x="3387725" y="2001838"/>
          <p14:tracePt t="27779" x="3375025" y="2001838"/>
          <p14:tracePt t="27787" x="3351213" y="2001838"/>
          <p14:tracePt t="27796" x="3338513" y="2001838"/>
          <p14:tracePt t="27803" x="3290888" y="2001838"/>
          <p14:tracePt t="27811" x="3278188" y="2001838"/>
          <p14:tracePt t="27819" x="3206750" y="2001838"/>
          <p14:tracePt t="27828" x="3122613" y="2025650"/>
          <p14:tracePt t="27835" x="3038475" y="2025650"/>
          <p14:tracePt t="27844" x="2989263" y="2025650"/>
          <p14:tracePt t="27850" x="2941638" y="2036763"/>
          <p14:tracePt t="27859" x="2881313" y="2036763"/>
          <p14:tracePt t="27867" x="2844800" y="2049463"/>
          <p14:tracePt t="27874" x="2832100" y="2062163"/>
          <p14:tracePt t="27883" x="2797175" y="2085975"/>
          <p14:tracePt t="27890" x="2747963" y="2085975"/>
          <p14:tracePt t="27900" x="2736850" y="2097088"/>
          <p14:tracePt t="27906" x="2736850" y="2109788"/>
          <p14:tracePt t="27924" x="2736850" y="2133600"/>
          <p14:tracePt t="27950" x="2687638" y="2157413"/>
          <p14:tracePt t="27955" x="2640013" y="2170113"/>
          <p14:tracePt t="27962" x="2627313" y="2182813"/>
          <p14:tracePt t="27971" x="2616200" y="2182813"/>
          <p14:tracePt t="27979" x="2566988" y="2217738"/>
          <p14:tracePt t="27987" x="2519363" y="2230438"/>
          <p14:tracePt t="27996" x="2495550" y="2230438"/>
          <p14:tracePt t="28003" x="2471738" y="2243138"/>
          <p14:tracePt t="28011" x="2446338" y="2243138"/>
          <p14:tracePt t="28019" x="2435225" y="2254250"/>
          <p14:tracePt t="28028" x="2411413" y="2254250"/>
          <p14:tracePt t="28035" x="2374900" y="2254250"/>
          <p14:tracePt t="28059" x="2362200" y="2254250"/>
          <p14:tracePt t="28067" x="2351088" y="2266950"/>
          <p14:tracePt t="30764" x="2314575" y="2278063"/>
          <p14:tracePt t="30771" x="2301875" y="2290763"/>
          <p14:tracePt t="30780" x="2290763" y="2303463"/>
          <p14:tracePt t="30788" x="2290763" y="2327275"/>
          <p14:tracePt t="30803" x="2278063" y="2351088"/>
          <p14:tracePt t="30812" x="2278063" y="2362200"/>
          <p14:tracePt t="30819" x="2266950" y="2374900"/>
          <p14:tracePt t="30835" x="2254250" y="2387600"/>
          <p14:tracePt t="30899" x="2241550" y="2398713"/>
          <p14:tracePt t="31115" x="2230438" y="2387600"/>
          <p14:tracePt t="31155" x="2217738" y="2398713"/>
          <p14:tracePt t="31659" x="2217738" y="2387600"/>
          <p14:tracePt t="31691" x="2230438" y="2374900"/>
          <p14:tracePt t="31699" x="2241550" y="2362200"/>
          <p14:tracePt t="31747" x="2241550" y="2351088"/>
          <p14:tracePt t="31788" x="2254250" y="2338388"/>
          <p14:tracePt t="31804" x="2266950" y="2327275"/>
          <p14:tracePt t="31843" x="2266950" y="2303463"/>
          <p14:tracePt t="31853" x="2278063" y="2290763"/>
          <p14:tracePt t="31875" x="2290763" y="2290763"/>
          <p14:tracePt t="31883" x="2301875" y="2278063"/>
          <p14:tracePt t="31915" x="2314575" y="2278063"/>
          <p14:tracePt t="31940" x="2327275" y="2278063"/>
          <p14:tracePt t="31979" x="2338388" y="2266950"/>
          <p14:tracePt t="32027" x="2362200" y="2254250"/>
          <p14:tracePt t="35267" x="2374900" y="2254250"/>
          <p14:tracePt t="35275" x="2435225" y="2243138"/>
          <p14:tracePt t="35299" x="2446338" y="2230438"/>
          <p14:tracePt t="35323" x="2459038" y="2230438"/>
          <p14:tracePt t="35339" x="2471738" y="2230438"/>
          <p14:tracePt t="35347" x="2482850" y="2230438"/>
          <p14:tracePt t="35355" x="2519363" y="2230438"/>
          <p14:tracePt t="35363" x="2543175" y="2230438"/>
          <p14:tracePt t="35371" x="2555875" y="2230438"/>
          <p14:tracePt t="35380" x="2592388" y="2230438"/>
          <p14:tracePt t="35398" x="2652713" y="2230438"/>
          <p14:tracePt t="35413" x="2676525" y="2230438"/>
          <p14:tracePt t="35419" x="2724150" y="2230438"/>
          <p14:tracePt t="35430" x="2747963" y="2230438"/>
          <p14:tracePt t="35435" x="2797175" y="2230438"/>
          <p14:tracePt t="35445" x="2808288" y="2230438"/>
          <p14:tracePt t="35451" x="2868613" y="2217738"/>
          <p14:tracePt t="35459" x="2892425" y="2217738"/>
          <p14:tracePt t="35467" x="2965450" y="2217738"/>
          <p14:tracePt t="35475" x="3025775" y="2217738"/>
          <p14:tracePt t="35483" x="3122613" y="2217738"/>
          <p14:tracePt t="35491" x="3254375" y="2217738"/>
          <p14:tracePt t="35499" x="3411538" y="2217738"/>
          <p14:tracePt t="35507" x="3532188" y="2217738"/>
          <p14:tracePt t="35515" x="3556000" y="2217738"/>
          <p14:tracePt t="35523" x="3616325" y="2230438"/>
          <p14:tracePt t="35534" x="3640138" y="2230438"/>
          <p14:tracePt t="35539" x="3663950" y="2230438"/>
          <p14:tracePt t="35548" x="3676650" y="2230438"/>
          <p14:tracePt t="35555" x="3689350" y="2230438"/>
          <p14:tracePt t="35587" x="3700463" y="2230438"/>
          <p14:tracePt t="35611" x="3724275" y="2230438"/>
          <p14:tracePt t="35619" x="3760788" y="2230438"/>
          <p14:tracePt t="35634" x="3821113" y="2230438"/>
          <p14:tracePt t="35643" x="3881438" y="2230438"/>
          <p14:tracePt t="35650" x="3905250" y="2230438"/>
          <p14:tracePt t="35666" x="3929063" y="2230438"/>
          <p14:tracePt t="35674" x="3941763" y="2230438"/>
          <p14:tracePt t="35690" x="3965575" y="2230438"/>
          <p14:tracePt t="35698" x="4025900" y="2230438"/>
          <p14:tracePt t="35706" x="4062413" y="2230438"/>
          <p14:tracePt t="35715" x="4110038" y="2230438"/>
          <p14:tracePt t="35731" x="4146550" y="2230438"/>
          <p14:tracePt t="35747" x="4159250" y="2230438"/>
          <p14:tracePt t="35755" x="4195763" y="2230438"/>
          <p14:tracePt t="35812" x="4206875" y="2243138"/>
          <p14:tracePt t="36228" x="4206875" y="2266950"/>
          <p14:tracePt t="36276" x="4195763" y="2266950"/>
          <p14:tracePt t="36291" x="4159250" y="2266950"/>
          <p14:tracePt t="36307" x="4135438" y="2266950"/>
          <p14:tracePt t="36323" x="4110038" y="2266950"/>
          <p14:tracePt t="36339" x="4098925" y="2266950"/>
          <p14:tracePt t="36371" x="4086225" y="2266950"/>
          <p14:tracePt t="37267" x="4075113" y="2266950"/>
          <p14:tracePt t="37275" x="4086225" y="2266950"/>
          <p14:tracePt t="37307" x="4098925" y="2266950"/>
          <p14:tracePt t="37315" x="4110038" y="2266950"/>
          <p14:tracePt t="37348" x="4122738" y="2278063"/>
          <p14:tracePt t="37371" x="4135438" y="2278063"/>
          <p14:tracePt t="37387" x="4146550" y="2278063"/>
          <p14:tracePt t="37395" x="4170363" y="2278063"/>
          <p14:tracePt t="37411" x="4195763" y="2278063"/>
          <p14:tracePt t="37420" x="4230688" y="2278063"/>
          <p14:tracePt t="37436" x="4256088" y="2278063"/>
          <p14:tracePt t="37453" x="4267200" y="2278063"/>
          <p14:tracePt t="37459" x="4279900" y="2278063"/>
          <p14:tracePt t="37467" x="4303713" y="2278063"/>
          <p14:tracePt t="37475" x="4314825" y="2278063"/>
          <p14:tracePt t="37483" x="4351338" y="2278063"/>
          <p14:tracePt t="37491" x="4387850" y="2278063"/>
          <p14:tracePt t="37499" x="4471988" y="2278063"/>
          <p14:tracePt t="37507" x="4521200" y="2278063"/>
          <p14:tracePt t="37515" x="4616450" y="2278063"/>
          <p14:tracePt t="37523" x="4652963" y="2278063"/>
          <p14:tracePt t="37531" x="4725988" y="2278063"/>
          <p14:tracePt t="37539" x="4760913" y="2278063"/>
          <p14:tracePt t="37546" x="4870450" y="2303463"/>
          <p14:tracePt t="37556" x="4930775" y="2327275"/>
          <p14:tracePt t="37571" x="4954588" y="2327275"/>
          <p14:tracePt t="37579" x="4991100" y="2327275"/>
          <p14:tracePt t="37587" x="5051425" y="2327275"/>
          <p14:tracePt t="37604" x="5062538" y="2327275"/>
          <p14:tracePt t="37613" x="5111750" y="2327275"/>
          <p14:tracePt t="37620" x="5159375" y="2327275"/>
          <p14:tracePt t="37629" x="5195888" y="2327275"/>
          <p14:tracePt t="37636" x="5219700" y="2327275"/>
          <p14:tracePt t="37645" x="5267325" y="2327275"/>
          <p14:tracePt t="37652" x="5327650" y="2338388"/>
          <p14:tracePt t="37659" x="5364163" y="2338388"/>
          <p14:tracePt t="37667" x="5387975" y="2338388"/>
          <p14:tracePt t="37675" x="5461000" y="2338388"/>
          <p14:tracePt t="37684" x="5484813" y="2338388"/>
          <p14:tracePt t="37691" x="5545138" y="2338388"/>
          <p14:tracePt t="37699" x="5568950" y="2338388"/>
          <p14:tracePt t="37707" x="5618163" y="2338388"/>
          <p14:tracePt t="37715" x="5629275" y="2338388"/>
          <p14:tracePt t="37723" x="5641975" y="2338388"/>
          <p14:tracePt t="37731" x="5653088" y="2338388"/>
          <p14:tracePt t="37763" x="5665788" y="2338388"/>
          <p14:tracePt t="37778" x="5678488" y="2338388"/>
          <p14:tracePt t="37971" x="5689600" y="2338388"/>
          <p14:tracePt t="38067" x="5689600" y="2314575"/>
          <p14:tracePt t="38075" x="5689600" y="2303463"/>
          <p14:tracePt t="38083" x="5689600" y="2266950"/>
          <p14:tracePt t="38091" x="5702300" y="2217738"/>
          <p14:tracePt t="38099" x="5702300" y="2193925"/>
          <p14:tracePt t="38107" x="5702300" y="2182813"/>
          <p14:tracePt t="38116" x="5702300" y="2170113"/>
          <p14:tracePt t="38124" x="5702300" y="2133600"/>
          <p14:tracePt t="38131" x="5713413" y="2122488"/>
          <p14:tracePt t="38395" x="5702300" y="2109788"/>
          <p14:tracePt t="38403" x="5641975" y="2097088"/>
          <p14:tracePt t="38412" x="5592763" y="2097088"/>
          <p14:tracePt t="38420" x="5557838" y="2062163"/>
          <p14:tracePt t="38429" x="5545138" y="2062163"/>
          <p14:tracePt t="38435" x="5521325" y="2062163"/>
          <p14:tracePt t="38445" x="5400675" y="2036763"/>
          <p14:tracePt t="38451" x="5376863" y="2036763"/>
          <p14:tracePt t="38459" x="5316538" y="2025650"/>
          <p14:tracePt t="38468" x="5243513" y="2025650"/>
          <p14:tracePt t="38475" x="5219700" y="2025650"/>
          <p14:tracePt t="38484" x="5159375" y="2025650"/>
          <p14:tracePt t="38491" x="5099050" y="2025650"/>
          <p14:tracePt t="38499" x="5075238" y="2025650"/>
          <p14:tracePt t="38507" x="5002213" y="2025650"/>
          <p14:tracePt t="38515" x="4941888" y="2025650"/>
          <p14:tracePt t="38523" x="4918075" y="2025650"/>
          <p14:tracePt t="38531" x="4846638" y="2025650"/>
          <p14:tracePt t="38539" x="4786313" y="2025650"/>
          <p14:tracePt t="38548" x="4773613" y="2025650"/>
          <p14:tracePt t="38555" x="4749800" y="2025650"/>
          <p14:tracePt t="38563" x="4725988" y="2025650"/>
          <p14:tracePt t="38579" x="4665663" y="2025650"/>
          <p14:tracePt t="38587" x="4605338" y="2025650"/>
          <p14:tracePt t="38597" x="4581525" y="2025650"/>
          <p14:tracePt t="38603" x="4532313" y="2025650"/>
          <p14:tracePt t="38613" x="4521200" y="2025650"/>
          <p14:tracePt t="38619" x="4508500" y="2025650"/>
          <p14:tracePt t="38630" x="4484688" y="2025650"/>
          <p14:tracePt t="40859" x="4471988" y="2025650"/>
          <p14:tracePt t="40867" x="4471988" y="2036763"/>
          <p14:tracePt t="40875" x="4471988" y="2062163"/>
          <p14:tracePt t="40883" x="4471988" y="2085975"/>
          <p14:tracePt t="40891" x="4471988" y="2109788"/>
          <p14:tracePt t="40899" x="4471988" y="2146300"/>
          <p14:tracePt t="40907" x="4471988" y="2170113"/>
          <p14:tracePt t="40915" x="4471988" y="2217738"/>
          <p14:tracePt t="40923" x="4471988" y="2243138"/>
          <p14:tracePt t="40931" x="4471988" y="2278063"/>
          <p14:tracePt t="40950" x="4471988" y="2351088"/>
          <p14:tracePt t="40955" x="4471988" y="2387600"/>
          <p14:tracePt t="40963" x="4471988" y="2422525"/>
          <p14:tracePt t="40971" x="4471988" y="2447925"/>
          <p14:tracePt t="40980" x="4471988" y="2508250"/>
          <p14:tracePt t="40987" x="4471988" y="2555875"/>
          <p14:tracePt t="40997" x="4471988" y="2579688"/>
          <p14:tracePt t="41003" x="4471988" y="2603500"/>
          <p14:tracePt t="41013" x="4471988" y="2640013"/>
          <p14:tracePt t="41031" x="4471988" y="2689225"/>
          <p14:tracePt t="41036" x="4460875" y="2713038"/>
          <p14:tracePt t="41051" x="4460875" y="2724150"/>
          <p14:tracePt t="41059" x="4448175" y="2747963"/>
          <p14:tracePt t="41067" x="4448175" y="2760663"/>
          <p14:tracePt t="41075" x="4448175" y="2773363"/>
          <p14:tracePt t="41084" x="4448175" y="2784475"/>
          <p14:tracePt t="41091" x="4448175" y="2833688"/>
          <p14:tracePt t="41107" x="4448175" y="2868613"/>
          <p14:tracePt t="41123" x="4435475" y="2894013"/>
          <p14:tracePt t="41132" x="4435475" y="2905125"/>
          <p14:tracePt t="41139" x="4435475" y="2928938"/>
          <p14:tracePt t="41148" x="4435475" y="2941638"/>
          <p14:tracePt t="41155" x="4435475" y="2954338"/>
          <p14:tracePt t="41163" x="4435475" y="2965450"/>
          <p14:tracePt t="41171" x="4435475" y="2989263"/>
          <p14:tracePt t="41179" x="4435475" y="3001963"/>
          <p14:tracePt t="41187" x="4424363" y="3025775"/>
          <p14:tracePt t="41203" x="4411663" y="3038475"/>
          <p14:tracePt t="41213" x="4411663" y="3049588"/>
          <p14:tracePt t="41219" x="4400550" y="3086100"/>
          <p14:tracePt t="41244" x="4387850" y="3109913"/>
          <p14:tracePt t="41252" x="4387850" y="3122613"/>
          <p14:tracePt t="41259" x="4387850" y="3135313"/>
          <p14:tracePt t="41268" x="4387850" y="3170238"/>
          <p14:tracePt t="41275" x="4387850" y="3182938"/>
          <p14:tracePt t="41285" x="4375150" y="3206750"/>
          <p14:tracePt t="41299" x="4340225" y="3267075"/>
          <p14:tracePt t="41317" x="4340225" y="3279775"/>
          <p14:tracePt t="41323" x="4340225" y="3303588"/>
          <p14:tracePt t="41332" x="4340225" y="3314700"/>
          <p14:tracePt t="41339" x="4340225" y="3327400"/>
          <p14:tracePt t="41355" x="4340225" y="3375025"/>
          <p14:tracePt t="41371" x="4340225" y="3387725"/>
          <p14:tracePt t="41379" x="4327525" y="3400425"/>
          <p14:tracePt t="41396" x="4314825" y="3424238"/>
          <p14:tracePt t="41413" x="4314825" y="3435350"/>
          <p14:tracePt t="41579" x="4314825" y="3471863"/>
          <p14:tracePt t="41611" x="4314825" y="3521075"/>
          <p14:tracePt t="41635" x="4314825" y="3544888"/>
          <p14:tracePt t="41651" x="4314825" y="3568700"/>
          <p14:tracePt t="41683" x="4314825" y="3579813"/>
          <p14:tracePt t="41699" x="4314825" y="3605213"/>
          <p14:tracePt t="41723" x="4314825" y="3616325"/>
          <p14:tracePt t="42835" x="4327525" y="3616325"/>
          <p14:tracePt t="42844" x="4327525" y="3568700"/>
          <p14:tracePt t="42859" x="4327525" y="3521075"/>
          <p14:tracePt t="42875" x="4327525" y="3495675"/>
          <p14:tracePt t="42883" x="4327525" y="3471863"/>
          <p14:tracePt t="42891" x="4327525" y="3448050"/>
          <p14:tracePt t="42899" x="4327525" y="3435350"/>
          <p14:tracePt t="42907" x="4327525" y="3411538"/>
          <p14:tracePt t="42929" x="4291013" y="3327400"/>
          <p14:tracePt t="42933" x="4267200" y="3290888"/>
          <p14:tracePt t="42939" x="4267200" y="3279775"/>
          <p14:tracePt t="42955" x="4256088" y="3254375"/>
          <p14:tracePt t="42981" x="4243388" y="3206750"/>
          <p14:tracePt t="42988" x="4230688" y="3206750"/>
          <p14:tracePt t="42996" x="4206875" y="3170238"/>
          <p14:tracePt t="43013" x="4206875" y="3146425"/>
          <p14:tracePt t="43019" x="4206875" y="3098800"/>
          <p14:tracePt t="43029" x="4206875" y="3074988"/>
          <p14:tracePt t="43035" x="4206875" y="3001963"/>
          <p14:tracePt t="43045" x="4206875" y="2954338"/>
          <p14:tracePt t="43051" x="4206875" y="2928938"/>
          <p14:tracePt t="43060" x="4206875" y="2894013"/>
          <p14:tracePt t="43067" x="4170363" y="2833688"/>
          <p14:tracePt t="43075" x="4170363" y="2820988"/>
          <p14:tracePt t="43083" x="4159250" y="2784475"/>
          <p14:tracePt t="43100" x="4159250" y="2736850"/>
          <p14:tracePt t="43116" x="4159250" y="2724150"/>
          <p14:tracePt t="43363" x="4159250" y="2736850"/>
          <p14:tracePt t="43380" x="4159250" y="2747963"/>
          <p14:tracePt t="43395" x="4159250" y="2784475"/>
          <p14:tracePt t="43403" x="4195763" y="2820988"/>
          <p14:tracePt t="43413" x="4219575" y="2857500"/>
          <p14:tracePt t="43419" x="4219575" y="2881313"/>
          <p14:tracePt t="43429" x="4230688" y="2941638"/>
          <p14:tracePt t="43435" x="4230688" y="2954338"/>
          <p14:tracePt t="43445" x="4267200" y="3025775"/>
          <p14:tracePt t="43451" x="4279900" y="3049588"/>
          <p14:tracePt t="43459" x="4279900" y="3062288"/>
          <p14:tracePt t="43469" x="4291013" y="3098800"/>
          <p14:tracePt t="43475" x="4291013" y="3109913"/>
          <p14:tracePt t="43483" x="4291013" y="3135313"/>
          <p14:tracePt t="43491" x="4303713" y="3146425"/>
          <p14:tracePt t="43501" x="4303713" y="3170238"/>
          <p14:tracePt t="43507" x="4327525" y="3206750"/>
          <p14:tracePt t="43523" x="4327525" y="3243263"/>
          <p14:tracePt t="43532" x="4327525" y="3267075"/>
          <p14:tracePt t="43539" x="4340225" y="3267075"/>
          <p14:tracePt t="43546" x="4340225" y="3290888"/>
          <p14:tracePt t="43555" x="4340225" y="3303588"/>
          <p14:tracePt t="43563" x="4340225" y="3327400"/>
          <p14:tracePt t="43571" x="4340225" y="3375025"/>
          <p14:tracePt t="43579" x="4340225" y="3400425"/>
          <p14:tracePt t="43596" x="4351338" y="3424238"/>
          <p14:tracePt t="43603" x="4364038" y="3460750"/>
          <p14:tracePt t="43613" x="4364038" y="3484563"/>
          <p14:tracePt t="43619" x="4411663" y="3532188"/>
          <p14:tracePt t="43631" x="4411663" y="3556000"/>
          <p14:tracePt t="43636" x="4424363" y="3579813"/>
          <p14:tracePt t="43650" x="4435475" y="3592513"/>
          <p14:tracePt t="43771" x="4435475" y="3616325"/>
          <p14:tracePt t="43778" x="4435475" y="3629025"/>
          <p14:tracePt t="43787" x="4435475" y="3640138"/>
          <p14:tracePt t="43835" x="4435475" y="3652838"/>
          <p14:tracePt t="43844" x="4435475" y="3676650"/>
          <p14:tracePt t="43853" x="4435475" y="3689350"/>
          <p14:tracePt t="43867" x="4435475" y="3713163"/>
          <p14:tracePt t="43918" x="4435475" y="3736975"/>
          <p14:tracePt t="43939" x="4435475" y="3749675"/>
          <p14:tracePt t="43955" x="4435475" y="3760788"/>
          <p14:tracePt t="43963" x="4435475" y="3797300"/>
          <p14:tracePt t="43978" x="4435475" y="3810000"/>
          <p14:tracePt t="43987" x="4435475" y="3833813"/>
          <p14:tracePt t="44123" x="4435475" y="3857625"/>
          <p14:tracePt t="44139" x="4435475" y="3870325"/>
          <p14:tracePt t="44155" x="4435475" y="3906838"/>
          <p14:tracePt t="44162" x="4435475" y="3917950"/>
          <p14:tracePt t="44179" x="4435475" y="3941763"/>
          <p14:tracePt t="44187" x="4435475" y="3967163"/>
          <p14:tracePt t="44197" x="4435475" y="3978275"/>
          <p14:tracePt t="44203" x="4435475" y="3990975"/>
          <p14:tracePt t="44213" x="4435475" y="4002088"/>
          <p14:tracePt t="44219" x="4435475" y="4038600"/>
          <p14:tracePt t="44253" x="4435475" y="4051300"/>
          <p14:tracePt t="44260" x="4435475" y="4062413"/>
          <p14:tracePt t="44275" x="4435475" y="4111625"/>
          <p14:tracePt t="44284" x="4435475" y="4122738"/>
          <p14:tracePt t="44323" x="4435475" y="4146550"/>
          <p14:tracePt t="44347" x="4435475" y="4159250"/>
          <p14:tracePt t="44355" x="4435475" y="4171950"/>
          <p14:tracePt t="44379" x="4435475" y="4183063"/>
          <p14:tracePt t="44427" x="4411663" y="4219575"/>
          <p14:tracePt t="44475" x="4400550" y="4232275"/>
          <p14:tracePt t="44571" x="4387850" y="4243388"/>
          <p14:tracePt t="44603" x="4387850" y="4267200"/>
          <p14:tracePt t="44699" x="4375150" y="4292600"/>
          <p14:tracePt t="44715" x="4375150" y="4327525"/>
          <p14:tracePt t="44756" x="4364038" y="4340225"/>
          <p14:tracePt t="44764" x="4351338" y="4352925"/>
          <p14:tracePt t="44788" x="4340225" y="4364038"/>
          <p14:tracePt t="44796" x="4340225" y="4376738"/>
          <p14:tracePt t="44811" x="4340225" y="4400550"/>
          <p14:tracePt t="44851" x="4340225" y="4437063"/>
          <p14:tracePt t="44898" x="4340225" y="4448175"/>
          <p14:tracePt t="45411" x="4340225" y="4471988"/>
          <p14:tracePt t="45419" x="4340225" y="4484688"/>
          <p14:tracePt t="45428" x="4340225" y="4508500"/>
          <p14:tracePt t="45435" x="4340225" y="4521200"/>
          <p14:tracePt t="45445" x="4340225" y="4532313"/>
          <p14:tracePt t="45451" x="4340225" y="4557713"/>
          <p14:tracePt t="45459" x="4340225" y="4581525"/>
          <p14:tracePt t="45467" x="4340225" y="4641850"/>
          <p14:tracePt t="45475" x="4340225" y="4652963"/>
          <p14:tracePt t="45483" x="4340225" y="4702175"/>
          <p14:tracePt t="45499" x="4340225" y="4725988"/>
          <p14:tracePt t="45507" x="4327525" y="4738688"/>
          <p14:tracePt t="45516" x="4327525" y="4762500"/>
          <p14:tracePt t="45524" x="4327525" y="4773613"/>
          <p14:tracePt t="45532" x="4327525" y="4810125"/>
          <p14:tracePt t="45546" x="4327525" y="4822825"/>
          <p14:tracePt t="45555" x="4327525" y="4833938"/>
          <p14:tracePt t="45566" x="4303713" y="4883150"/>
          <p14:tracePt t="45579" x="4291013" y="4906963"/>
          <p14:tracePt t="45587" x="4291013" y="4954588"/>
          <p14:tracePt t="45598" x="4279900" y="4978400"/>
          <p14:tracePt t="45613" x="4279900" y="5003800"/>
          <p14:tracePt t="45627" x="4279900" y="5027613"/>
          <p14:tracePt t="45787" x="4291013" y="5027613"/>
          <p14:tracePt t="45843" x="4303713" y="5027613"/>
          <p14:tracePt t="45867" x="4340225" y="5027613"/>
          <p14:tracePt t="45923" x="4351338" y="5027613"/>
          <p14:tracePt t="46083" x="4351338" y="5038725"/>
          <p14:tracePt t="46099" x="4351338" y="5064125"/>
          <p14:tracePt t="46107" x="4351338" y="5075238"/>
          <p14:tracePt t="46123" x="4327525" y="5111750"/>
          <p14:tracePt t="46139" x="4303713" y="5135563"/>
          <p14:tracePt t="46148" x="4279900" y="5148263"/>
          <p14:tracePt t="46163" x="4267200" y="5159375"/>
          <p14:tracePt t="46172" x="4256088" y="5172075"/>
          <p14:tracePt t="46187" x="4243388" y="5172075"/>
          <p14:tracePt t="46198" x="4206875" y="5195888"/>
          <p14:tracePt t="46203" x="4195763" y="5195888"/>
          <p14:tracePt t="46212" x="4146550" y="5208588"/>
          <p14:tracePt t="46219" x="4098925" y="5232400"/>
          <p14:tracePt t="46229" x="4086225" y="5232400"/>
          <p14:tracePt t="46235" x="4025900" y="5232400"/>
          <p14:tracePt t="46251" x="4002088" y="5245100"/>
          <p14:tracePt t="46260" x="3954463" y="5245100"/>
          <p14:tracePt t="46269" x="3941763" y="5256213"/>
          <p14:tracePt t="46275" x="3929063" y="5256213"/>
          <p14:tracePt t="46291" x="3917950" y="5268913"/>
          <p14:tracePt t="46300" x="3905250" y="5268913"/>
          <p14:tracePt t="46332" x="3894138" y="5268913"/>
          <p14:tracePt t="46339" x="3881438" y="5268913"/>
          <p14:tracePt t="46348" x="3857625" y="5268913"/>
          <p14:tracePt t="46355" x="3821113" y="5280025"/>
          <p14:tracePt t="46411" x="3797300" y="5280025"/>
          <p14:tracePt t="46499" x="3784600" y="5292725"/>
          <p14:tracePt t="46555" x="3784600" y="5303838"/>
          <p14:tracePt t="46563" x="3784600" y="5316538"/>
          <p14:tracePt t="46595" x="3784600" y="5340350"/>
          <p14:tracePt t="46603" x="3784600" y="5364163"/>
          <p14:tracePt t="46635" x="3784600" y="5389563"/>
          <p14:tracePt t="46651" x="3797300" y="5424488"/>
          <p14:tracePt t="46691" x="3821113" y="5424488"/>
          <p14:tracePt t="46739" x="3833813" y="5424488"/>
          <p14:tracePt t="46747" x="3844925" y="5437188"/>
          <p14:tracePt t="46755" x="3857625" y="5449888"/>
          <p14:tracePt t="47291" x="3870325" y="5461000"/>
          <p14:tracePt t="47299" x="3905250" y="5461000"/>
          <p14:tracePt t="47315" x="3917950" y="5461000"/>
          <p14:tracePt t="47323" x="3941763" y="5461000"/>
          <p14:tracePt t="47355" x="3954463" y="5461000"/>
          <p14:tracePt t="47363" x="3978275" y="5497513"/>
          <p14:tracePt t="47371" x="4062413" y="5534025"/>
          <p14:tracePt t="47379" x="4230688" y="5594350"/>
          <p14:tracePt t="47388" x="4364038" y="5630863"/>
          <p14:tracePt t="47396" x="4545013" y="5654675"/>
          <p14:tracePt t="47405" x="4676775" y="5689600"/>
          <p14:tracePt t="47412" x="4810125" y="5715000"/>
          <p14:tracePt t="47420" x="4894263" y="5726113"/>
          <p14:tracePt t="47430" x="4918075" y="5726113"/>
          <p14:tracePt t="47436" x="4967288" y="5738813"/>
          <p14:tracePt t="47451" x="4978400" y="5738813"/>
          <p14:tracePt t="47474" x="4991100" y="5738813"/>
          <p14:tracePt t="47506" x="5027613" y="5726113"/>
          <p14:tracePt t="47530" x="5027613" y="5715000"/>
          <p14:tracePt t="47546" x="5038725" y="5715000"/>
          <p14:tracePt t="47603" x="5062538" y="5702300"/>
          <p14:tracePt t="47627" x="5075238" y="5702300"/>
          <p14:tracePt t="47636" x="5075238" y="5689600"/>
          <p14:tracePt t="47644" x="5086350" y="5665788"/>
          <p14:tracePt t="47659" x="5099050" y="5654675"/>
          <p14:tracePt t="47683" x="5099050" y="5641975"/>
          <p14:tracePt t="47691" x="5099050" y="5618163"/>
          <p14:tracePt t="47699" x="5099050" y="5605463"/>
          <p14:tracePt t="47707" x="5122863" y="5581650"/>
          <p14:tracePt t="47715" x="5135563" y="5570538"/>
          <p14:tracePt t="47723" x="5135563" y="5545138"/>
          <p14:tracePt t="47731" x="5135563" y="5521325"/>
          <p14:tracePt t="47739" x="5135563" y="5484813"/>
          <p14:tracePt t="47746" x="5146675" y="5473700"/>
          <p14:tracePt t="47755" x="5146675" y="5461000"/>
          <p14:tracePt t="47763" x="5159375" y="5400675"/>
          <p14:tracePt t="47779" x="5159375" y="5376863"/>
          <p14:tracePt t="47787" x="5172075" y="5364163"/>
          <p14:tracePt t="47796" x="5183188" y="5353050"/>
          <p14:tracePt t="47803" x="5195888" y="5340350"/>
          <p14:tracePt t="47819" x="5195888" y="5316538"/>
          <p14:tracePt t="47827" x="5195888" y="5303838"/>
          <p14:tracePt t="47844" x="5195888" y="5292725"/>
          <p14:tracePt t="47858" x="5195888" y="5268913"/>
          <p14:tracePt t="47874" x="5183188" y="5268913"/>
          <p14:tracePt t="47883" x="5183188" y="5219700"/>
          <p14:tracePt t="47891" x="5146675" y="5208588"/>
          <p14:tracePt t="47899" x="5099050" y="5208588"/>
          <p14:tracePt t="47907" x="5062538" y="5208588"/>
          <p14:tracePt t="47915" x="4978400" y="5208588"/>
          <p14:tracePt t="47924" x="4930775" y="5208588"/>
          <p14:tracePt t="47934" x="4906963" y="5208588"/>
          <p14:tracePt t="47939" x="4894263" y="5208588"/>
          <p14:tracePt t="47955" x="4857750" y="5208588"/>
          <p14:tracePt t="47962" x="4833938" y="5232400"/>
          <p14:tracePt t="47970" x="4760913" y="5232400"/>
          <p14:tracePt t="47978" x="4737100" y="5245100"/>
          <p14:tracePt t="47986" x="4713288" y="5256213"/>
          <p14:tracePt t="47994" x="4665663" y="5256213"/>
          <p14:tracePt t="48002" x="4629150" y="5280025"/>
          <p14:tracePt t="48011" x="4616450" y="5280025"/>
          <p14:tracePt t="48018" x="4581525" y="5280025"/>
          <p14:tracePt t="48042" x="4568825" y="5280025"/>
          <p14:tracePt t="48066" x="4521200" y="5280025"/>
          <p14:tracePt t="48123" x="4508500" y="5280025"/>
          <p14:tracePt t="48131" x="4495800" y="5280025"/>
          <p14:tracePt t="48139" x="4460875" y="5280025"/>
          <p14:tracePt t="48147" x="4435475" y="5280025"/>
          <p14:tracePt t="48171" x="4411663" y="5280025"/>
          <p14:tracePt t="48187" x="4387850" y="5280025"/>
          <p14:tracePt t="48196" x="4375150" y="5280025"/>
          <p14:tracePt t="48213" x="4351338" y="5280025"/>
          <p14:tracePt t="48229" x="4340225" y="5280025"/>
          <p14:tracePt t="48235" x="4327525" y="5280025"/>
          <p14:tracePt t="48251" x="4291013" y="5280025"/>
          <p14:tracePt t="50955" x="4279900" y="5256213"/>
          <p14:tracePt t="50963" x="4279900" y="5232400"/>
          <p14:tracePt t="50971" x="4279900" y="5184775"/>
          <p14:tracePt t="50979" x="4279900" y="5172075"/>
          <p14:tracePt t="50987" x="4291013" y="5075238"/>
          <p14:tracePt t="50996" x="4314825" y="4991100"/>
          <p14:tracePt t="51004" x="4351338" y="4883150"/>
          <p14:tracePt t="51012" x="4351338" y="4749800"/>
          <p14:tracePt t="51020" x="4351338" y="4581525"/>
          <p14:tracePt t="51029" x="4351338" y="4340225"/>
          <p14:tracePt t="51036" x="4303713" y="3906838"/>
          <p14:tracePt t="51045" x="4219575" y="3351213"/>
          <p14:tracePt t="51053" x="4159250" y="2857500"/>
          <p14:tracePt t="51059" x="4183063" y="2663825"/>
          <p14:tracePt t="51069" x="4303713" y="2568575"/>
          <p14:tracePt t="51075" x="4291013" y="2254250"/>
          <p14:tracePt t="51086" x="4267200" y="2097088"/>
          <p14:tracePt t="51091" x="4170363" y="1905000"/>
          <p14:tracePt t="51101" x="4122738" y="1724025"/>
          <p14:tracePt t="51107" x="4122738" y="1663700"/>
          <p14:tracePt t="51115" x="4122738" y="1616075"/>
          <p14:tracePt t="51123" x="4122738" y="1590675"/>
          <p14:tracePt t="51132" x="4122738" y="1579563"/>
          <p14:tracePt t="51299" x="4122738" y="1590675"/>
          <p14:tracePt t="51308" x="4086225" y="1676400"/>
          <p14:tracePt t="51316" x="4075113" y="1687513"/>
          <p14:tracePt t="51323" x="4075113" y="1711325"/>
          <p14:tracePt t="51332" x="4062413" y="1747838"/>
          <p14:tracePt t="51338" x="4062413" y="1831975"/>
          <p14:tracePt t="51346" x="4062413" y="1892300"/>
          <p14:tracePt t="51354" x="4062413" y="1941513"/>
          <p14:tracePt t="51362" x="4062413" y="2036763"/>
          <p14:tracePt t="51370" x="4062413" y="2097088"/>
          <p14:tracePt t="51378" x="4062413" y="2157413"/>
          <p14:tracePt t="51386" x="4062413" y="2278063"/>
          <p14:tracePt t="51394" x="4075113" y="2362200"/>
          <p14:tracePt t="51402" x="4062413" y="2447925"/>
          <p14:tracePt t="51411" x="4110038" y="2532063"/>
          <p14:tracePt t="51418" x="4135438" y="2543175"/>
          <p14:tracePt t="51427" x="4159250" y="2603500"/>
          <p14:tracePt t="51434" x="4183063" y="2640013"/>
          <p14:tracePt t="51443" x="4195763" y="2663825"/>
          <p14:tracePt t="51450" x="4195763" y="2689225"/>
          <p14:tracePt t="51466" x="4206875" y="2724150"/>
          <p14:tracePt t="51539" x="4206875" y="2689225"/>
          <p14:tracePt t="51563" x="4206875" y="2663825"/>
          <p14:tracePt t="51787" x="4206875" y="2676525"/>
          <p14:tracePt t="51795" x="4243388" y="2713038"/>
          <p14:tracePt t="51803" x="4267200" y="2760663"/>
          <p14:tracePt t="51812" x="4291013" y="2797175"/>
          <p14:tracePt t="51819" x="4291013" y="2808288"/>
          <p14:tracePt t="51829" x="4291013" y="2868613"/>
          <p14:tracePt t="51835" x="4291013" y="2917825"/>
          <p14:tracePt t="51842" x="4291013" y="2941638"/>
          <p14:tracePt t="51850" x="4327525" y="3025775"/>
          <p14:tracePt t="51858" x="4314825" y="3038475"/>
          <p14:tracePt t="51866" x="4230688" y="3122613"/>
          <p14:tracePt t="51874" x="4219575" y="3182938"/>
          <p14:tracePt t="51882" x="4195763" y="3243263"/>
          <p14:tracePt t="51890" x="4195763" y="3267075"/>
          <p14:tracePt t="51898" x="4195763" y="3327400"/>
          <p14:tracePt t="51906" x="4195763" y="3400425"/>
          <p14:tracePt t="51914" x="4195763" y="3448050"/>
          <p14:tracePt t="51923" x="4195763" y="3484563"/>
          <p14:tracePt t="51930" x="4195763" y="3544888"/>
          <p14:tracePt t="51939" x="4195763" y="3605213"/>
          <p14:tracePt t="51946" x="4195763" y="3629025"/>
          <p14:tracePt t="51954" x="4195763" y="3689350"/>
          <p14:tracePt t="51962" x="4195763" y="3725863"/>
          <p14:tracePt t="51970" x="4195763" y="3773488"/>
          <p14:tracePt t="51978" x="4195763" y="3810000"/>
          <p14:tracePt t="51986" x="4195763" y="3833813"/>
          <p14:tracePt t="51994" x="4219575" y="3894138"/>
          <p14:tracePt t="52002" x="4219575" y="3906838"/>
          <p14:tracePt t="52010" x="4219575" y="3941763"/>
          <p14:tracePt t="52018" x="4219575" y="3967163"/>
          <p14:tracePt t="52027" x="4219575" y="4025900"/>
          <p14:tracePt t="52034" x="4219575" y="4062413"/>
          <p14:tracePt t="52043" x="4219575" y="4086225"/>
          <p14:tracePt t="52050" x="4219575" y="4171950"/>
          <p14:tracePt t="52058" x="4219575" y="4232275"/>
          <p14:tracePt t="52066" x="4219575" y="4279900"/>
          <p14:tracePt t="52074" x="4219575" y="4303713"/>
          <p14:tracePt t="52082" x="4219575" y="4364038"/>
          <p14:tracePt t="52090" x="4219575" y="4376738"/>
          <p14:tracePt t="52098" x="4230688" y="4424363"/>
          <p14:tracePt t="52106" x="4243388" y="4437063"/>
          <p14:tracePt t="52114" x="4243388" y="4471988"/>
          <p14:tracePt t="52122" x="4243388" y="4484688"/>
          <p14:tracePt t="52130" x="4243388" y="4508500"/>
          <p14:tracePt t="52138" x="4243388" y="4557713"/>
          <p14:tracePt t="52146" x="4243388" y="4581525"/>
          <p14:tracePt t="52154" x="4256088" y="4618038"/>
          <p14:tracePt t="52162" x="4256088" y="4629150"/>
          <p14:tracePt t="52170" x="4256088" y="4678363"/>
          <p14:tracePt t="52177" x="4279900" y="4713288"/>
          <p14:tracePt t="52186" x="4279900" y="4762500"/>
          <p14:tracePt t="52194" x="4279900" y="4799013"/>
          <p14:tracePt t="52202" x="4267200" y="4918075"/>
          <p14:tracePt t="52211" x="4243388" y="5003800"/>
          <p14:tracePt t="52218" x="4243388" y="5038725"/>
          <p14:tracePt t="52234" x="4230688" y="5038725"/>
          <p14:tracePt t="52244" x="4219575" y="5051425"/>
          <p14:tracePt t="52250" x="4219575" y="5075238"/>
          <p14:tracePt t="52259" x="4206875" y="5111750"/>
          <p14:tracePt t="52266" x="4206875" y="5124450"/>
          <p14:tracePt t="52275" x="4206875" y="5148263"/>
          <p14:tracePt t="52290" x="4183063" y="5172075"/>
          <p14:tracePt t="52298" x="4183063" y="5184775"/>
          <p14:tracePt t="52306" x="4159250" y="5208588"/>
          <p14:tracePt t="52395" x="4183063" y="5184775"/>
          <p14:tracePt t="52403" x="4195763" y="5099050"/>
          <p14:tracePt t="52412" x="4256088" y="4991100"/>
          <p14:tracePt t="52420" x="4256088" y="4906963"/>
          <p14:tracePt t="52430" x="4387850" y="4822825"/>
          <p14:tracePt t="52435" x="4435475" y="4713288"/>
          <p14:tracePt t="52446" x="4435475" y="4702175"/>
          <p14:tracePt t="52451" x="4460875" y="4641850"/>
          <p14:tracePt t="52460" x="4460875" y="4484688"/>
          <p14:tracePt t="52467" x="4460875" y="4400550"/>
          <p14:tracePt t="52477" x="4471988" y="4195763"/>
          <p14:tracePt t="52484" x="4495800" y="3941763"/>
          <p14:tracePt t="52494" x="4556125" y="3676650"/>
          <p14:tracePt t="52507" x="4532313" y="3521075"/>
          <p14:tracePt t="52516" x="4581525" y="3375025"/>
          <p14:tracePt t="52523" x="4605338" y="3351213"/>
          <p14:tracePt t="52531" x="4629150" y="3351213"/>
          <p14:tracePt t="52539" x="4629150" y="3290888"/>
          <p14:tracePt t="52555" x="4641850" y="3303588"/>
          <p14:tracePt t="52564" x="4665663" y="3314700"/>
          <p14:tracePt t="52651" x="4652963" y="3314700"/>
          <p14:tracePt t="52827" x="4641850" y="3314700"/>
          <p14:tracePt t="52835" x="4629150" y="3314700"/>
          <p14:tracePt t="52851" x="4605338" y="3351213"/>
          <p14:tracePt t="52860" x="4605338" y="3448050"/>
          <p14:tracePt t="52868" x="4556125" y="3640138"/>
          <p14:tracePt t="52875" x="4532313" y="3821113"/>
          <p14:tracePt t="52885" x="4521200" y="3857625"/>
          <p14:tracePt t="52892" x="4532313" y="4002088"/>
          <p14:tracePt t="52901" x="4435475" y="4146550"/>
          <p14:tracePt t="52907" x="4424363" y="4352925"/>
          <p14:tracePt t="52916" x="4375150" y="4532313"/>
          <p14:tracePt t="52928" x="4375150" y="4641850"/>
          <p14:tracePt t="52931" x="4375150" y="4702175"/>
          <p14:tracePt t="52938" x="4340225" y="4799013"/>
          <p14:tracePt t="52948" x="4327525" y="4883150"/>
          <p14:tracePt t="52954" x="4327525" y="4967288"/>
          <p14:tracePt t="52963" x="4327525" y="5014913"/>
          <p14:tracePt t="52970" x="4314825" y="5027613"/>
          <p14:tracePt t="52978" x="4279900" y="5075238"/>
          <p14:tracePt t="52986" x="4256088" y="5087938"/>
          <p14:tracePt t="52995" x="4183063" y="5148263"/>
          <p14:tracePt t="53002" x="4170363" y="5172075"/>
          <p14:tracePt t="53011" x="4159250" y="5219700"/>
          <p14:tracePt t="53028" x="4146550" y="5219700"/>
          <p14:tracePt t="53147" x="4135438" y="5172075"/>
          <p14:tracePt t="53155" x="4146550" y="5135563"/>
          <p14:tracePt t="53163" x="4146550" y="5111750"/>
          <p14:tracePt t="53171" x="4170363" y="4967288"/>
          <p14:tracePt t="53181" x="4219575" y="4883150"/>
          <p14:tracePt t="53187" x="4243388" y="4678363"/>
          <p14:tracePt t="53196" x="4267200" y="4484688"/>
          <p14:tracePt t="53203" x="4327525" y="4232275"/>
          <p14:tracePt t="53212" x="4411663" y="4014788"/>
          <p14:tracePt t="53220" x="4484688" y="3760788"/>
          <p14:tracePt t="53230" x="4545013" y="3521075"/>
          <p14:tracePt t="53237" x="4629150" y="3375025"/>
          <p14:tracePt t="53245" x="4652963" y="3314700"/>
          <p14:tracePt t="53253" x="4737100" y="3135313"/>
          <p14:tracePt t="53259" x="4760913" y="3001963"/>
          <p14:tracePt t="53267" x="4821238" y="2833688"/>
          <p14:tracePt t="53275" x="4857750" y="2747963"/>
          <p14:tracePt t="53283" x="4857750" y="2616200"/>
          <p14:tracePt t="53291" x="4857750" y="2459038"/>
          <p14:tracePt t="53299" x="4833938" y="2374900"/>
          <p14:tracePt t="53307" x="4833938" y="2314575"/>
          <p14:tracePt t="53315" x="4833938" y="2290763"/>
          <p14:tracePt t="53322" x="4833938" y="2206625"/>
          <p14:tracePt t="53467" x="4833938" y="2217738"/>
          <p14:tracePt t="53475" x="4833938" y="2243138"/>
          <p14:tracePt t="53483" x="4833938" y="2266950"/>
          <p14:tracePt t="53491" x="4833938" y="2278063"/>
          <p14:tracePt t="53500" x="4821238" y="2327275"/>
          <p14:tracePt t="53507" x="4821238" y="2362200"/>
          <p14:tracePt t="53516" x="4797425" y="2435225"/>
          <p14:tracePt t="53523" x="4797425" y="2519363"/>
          <p14:tracePt t="53532" x="4797425" y="2568575"/>
          <p14:tracePt t="53539" x="4786313" y="2736850"/>
          <p14:tracePt t="53547" x="4725988" y="2868613"/>
          <p14:tracePt t="53555" x="4725988" y="3074988"/>
          <p14:tracePt t="53563" x="4700588" y="3206750"/>
          <p14:tracePt t="53571" x="4700588" y="3340100"/>
          <p14:tracePt t="53579" x="4689475" y="3424238"/>
          <p14:tracePt t="53587" x="4713288" y="3579813"/>
          <p14:tracePt t="53597" x="4797425" y="3797300"/>
          <p14:tracePt t="53603" x="4797425" y="3954463"/>
          <p14:tracePt t="53613" x="4797425" y="3978275"/>
          <p14:tracePt t="53619" x="4797425" y="4014788"/>
          <p14:tracePt t="53630" x="4833938" y="4122738"/>
          <p14:tracePt t="53635" x="4821238" y="4183063"/>
          <p14:tracePt t="53646" x="4797425" y="4243388"/>
          <p14:tracePt t="53651" x="4760913" y="4327525"/>
          <p14:tracePt t="53659" x="4737100" y="4364038"/>
          <p14:tracePt t="53667" x="4737100" y="4400550"/>
          <p14:tracePt t="53675" x="4737100" y="4411663"/>
          <p14:tracePt t="53684" x="4737100" y="4424363"/>
          <p14:tracePt t="53691" x="4737100" y="4437063"/>
          <p14:tracePt t="53698" x="4737100" y="4448175"/>
          <p14:tracePt t="53714" x="4725988" y="4471988"/>
          <p14:tracePt t="53843" x="4725988" y="4437063"/>
          <p14:tracePt t="53851" x="4725988" y="4376738"/>
          <p14:tracePt t="53859" x="4870450" y="4256088"/>
          <p14:tracePt t="53868" x="4918075" y="4075113"/>
          <p14:tracePt t="53875" x="4918075" y="3870325"/>
          <p14:tracePt t="53882" x="4918075" y="3665538"/>
          <p14:tracePt t="53890" x="4941888" y="3375025"/>
          <p14:tracePt t="53898" x="4941888" y="3146425"/>
          <p14:tracePt t="53906" x="4978400" y="2989263"/>
          <p14:tracePt t="53914" x="4978400" y="2833688"/>
          <p14:tracePt t="53928" x="4978400" y="2603500"/>
          <p14:tracePt t="53930" x="5014913" y="2398713"/>
          <p14:tracePt t="53938" x="4991100" y="2243138"/>
          <p14:tracePt t="53946" x="4991100" y="2193925"/>
          <p14:tracePt t="53963" x="4991100" y="2073275"/>
          <p14:tracePt t="53970" x="4967288" y="2036763"/>
          <p14:tracePt t="53978" x="4967288" y="2012950"/>
          <p14:tracePt t="53986" x="4967288" y="2001838"/>
          <p14:tracePt t="53994" x="4967288" y="1965325"/>
          <p14:tracePt t="54091" x="4954588" y="1952625"/>
          <p14:tracePt t="54107" x="4918075" y="1965325"/>
          <p14:tracePt t="54115" x="4918075" y="1989138"/>
          <p14:tracePt t="54123" x="4881563" y="2073275"/>
          <p14:tracePt t="54132" x="4881563" y="2097088"/>
          <p14:tracePt t="54139" x="4881563" y="2133600"/>
          <p14:tracePt t="54146" x="4846638" y="2243138"/>
          <p14:tracePt t="54155" x="4810125" y="2327275"/>
          <p14:tracePt t="54163" x="4810125" y="2459038"/>
          <p14:tracePt t="54171" x="4810125" y="2532063"/>
          <p14:tracePt t="54179" x="4810125" y="2663825"/>
          <p14:tracePt t="54187" x="4810125" y="2868613"/>
          <p14:tracePt t="54196" x="4725988" y="3109913"/>
          <p14:tracePt t="54203" x="4700588" y="3219450"/>
          <p14:tracePt t="54213" x="4689475" y="3424238"/>
          <p14:tracePt t="54220" x="4689475" y="3629025"/>
          <p14:tracePt t="54230" x="4737100" y="3760788"/>
          <p14:tracePt t="54236" x="4737100" y="3917950"/>
          <p14:tracePt t="54245" x="4737100" y="4025900"/>
          <p14:tracePt t="54251" x="4749800" y="4111625"/>
          <p14:tracePt t="54259" x="4749800" y="4267200"/>
          <p14:tracePt t="54268" x="4773613" y="4364038"/>
          <p14:tracePt t="54275" x="4773613" y="4424363"/>
          <p14:tracePt t="54285" x="4821238" y="4532313"/>
          <p14:tracePt t="54291" x="4821238" y="4545013"/>
          <p14:tracePt t="54300" x="4821238" y="4581525"/>
          <p14:tracePt t="54307" x="4821238" y="4592638"/>
          <p14:tracePt t="54315" x="4821238" y="4629150"/>
          <p14:tracePt t="54331" x="4821238" y="4641850"/>
          <p14:tracePt t="54339" x="4821238" y="4665663"/>
          <p14:tracePt t="54379" x="4821238" y="4702175"/>
          <p14:tracePt t="58731" x="4833938" y="4713288"/>
          <p14:tracePt t="58747" x="4881563" y="4713288"/>
          <p14:tracePt t="58755" x="4894263" y="4713288"/>
          <p14:tracePt t="58762" x="4941888" y="4713288"/>
          <p14:tracePt t="58772" x="4967288" y="4713288"/>
          <p14:tracePt t="58780" x="5014913" y="4713288"/>
          <p14:tracePt t="58796" x="5038725" y="4713288"/>
          <p14:tracePt t="58804" x="5075238" y="4713288"/>
          <p14:tracePt t="58813" x="5086350" y="4713288"/>
          <p14:tracePt t="58819" x="5099050" y="4713288"/>
          <p14:tracePt t="58837" x="5122863" y="4713288"/>
          <p14:tracePt t="58851" x="5195888" y="4713288"/>
          <p14:tracePt t="58860" x="5303838" y="4713288"/>
          <p14:tracePt t="58867" x="5484813" y="4713288"/>
          <p14:tracePt t="58875" x="5738813" y="4713288"/>
          <p14:tracePt t="58883" x="5918200" y="4738688"/>
          <p14:tracePt t="58891" x="5967413" y="4749800"/>
          <p14:tracePt t="58899" x="6208713" y="4786313"/>
          <p14:tracePt t="58907" x="6413500" y="4786313"/>
          <p14:tracePt t="58916" x="6594475" y="4810125"/>
          <p14:tracePt t="58932" x="6678613" y="4883150"/>
          <p14:tracePt t="58938" x="6786563" y="4954588"/>
          <p14:tracePt t="58947" x="6846888" y="4954588"/>
          <p14:tracePt t="58954" x="6907213" y="4954588"/>
          <p14:tracePt t="58962" x="6931025" y="4954588"/>
          <p14:tracePt t="58970" x="6967538" y="4954588"/>
          <p14:tracePt t="58978" x="6980238" y="4954588"/>
          <p14:tracePt t="59021" x="6991350" y="4954588"/>
          <p14:tracePt t="59028" x="7004050" y="4978400"/>
          <p14:tracePt t="59036" x="7004050" y="5027613"/>
          <p14:tracePt t="59046" x="7088188" y="5027613"/>
          <p14:tracePt t="59051" x="7124700" y="4991100"/>
          <p14:tracePt t="59060" x="7148513" y="4991100"/>
          <p14:tracePt t="59068" x="7161213" y="4991100"/>
          <p14:tracePt t="59075" x="7208838" y="5027613"/>
          <p14:tracePt t="59084" x="7232650" y="5064125"/>
          <p14:tracePt t="59101" x="7232650" y="5087938"/>
          <p14:tracePt t="59324" x="7256463" y="5087938"/>
          <p14:tracePt t="59331" x="7280275" y="5087938"/>
          <p14:tracePt t="59339" x="7329488" y="5087938"/>
          <p14:tracePt t="59379" x="7340600" y="5087938"/>
          <p14:tracePt t="59395" x="7400925" y="5124450"/>
          <p14:tracePt t="59404" x="7461250" y="5159375"/>
          <p14:tracePt t="59412" x="7570788" y="5195888"/>
          <p14:tracePt t="59420" x="7607300" y="5256213"/>
          <p14:tracePt t="59429" x="7654925" y="5280025"/>
          <p14:tracePt t="59435" x="7751763" y="5340350"/>
          <p14:tracePt t="59444" x="7775575" y="5340350"/>
          <p14:tracePt t="59450" x="7799388" y="5353050"/>
          <p14:tracePt t="62515" x="7799388" y="5340350"/>
          <p14:tracePt t="62531" x="7799388" y="5329238"/>
          <p14:tracePt t="62555" x="7799388" y="5292725"/>
          <p14:tracePt t="62595" x="7786688" y="5245100"/>
          <p14:tracePt t="62651" x="7786688" y="5232400"/>
          <p14:tracePt t="62699" x="7786688" y="5219700"/>
          <p14:tracePt t="62779" x="7786688" y="5208588"/>
          <p14:tracePt t="62787" x="7775575" y="5208588"/>
          <p14:tracePt t="63035" x="7775575" y="5172075"/>
          <p14:tracePt t="63044" x="7775575" y="5159375"/>
          <p14:tracePt t="63068" x="7775575" y="5148263"/>
          <p14:tracePt t="63076" x="7775575" y="5124450"/>
          <p14:tracePt t="63093" x="7775575" y="5075238"/>
          <p14:tracePt t="63100" x="7775575" y="5038725"/>
          <p14:tracePt t="63123" x="7775575" y="5027613"/>
          <p14:tracePt t="63131" x="7775575" y="5014913"/>
          <p14:tracePt t="63139" x="7775575" y="4991100"/>
          <p14:tracePt t="63148" x="7775575" y="4967288"/>
          <p14:tracePt t="63155" x="7775575" y="4954588"/>
          <p14:tracePt t="63187" x="7775575" y="4930775"/>
          <p14:tracePt t="63203" x="7775575" y="4918075"/>
          <p14:tracePt t="63211" x="7775575" y="4906963"/>
          <p14:tracePt t="63259" x="7775575" y="4883150"/>
          <p14:tracePt t="63268" x="7739063" y="4846638"/>
          <p14:tracePt t="63283" x="7739063" y="4833938"/>
          <p14:tracePt t="63291" x="7726363" y="4822825"/>
          <p14:tracePt t="63323" x="7715250" y="4799013"/>
          <p14:tracePt t="63340" x="7702550" y="4786313"/>
          <p14:tracePt t="63348" x="7691438" y="4762500"/>
          <p14:tracePt t="63363" x="7691438" y="4738688"/>
          <p14:tracePt t="63378" x="7691438" y="4689475"/>
          <p14:tracePt t="63387" x="7678738" y="4678363"/>
          <p14:tracePt t="63411" x="7666038" y="4665663"/>
          <p14:tracePt t="63419" x="7654925" y="4652963"/>
          <p14:tracePt t="63444" x="7642225" y="4618038"/>
          <p14:tracePt t="63459" x="7631113" y="4605338"/>
          <p14:tracePt t="63692" x="7631113" y="4618038"/>
          <p14:tracePt t="63699" x="7631113" y="4665663"/>
          <p14:tracePt t="63709" x="7631113" y="4689475"/>
          <p14:tracePt t="63715" x="7631113" y="4725988"/>
          <p14:tracePt t="63724" x="7631113" y="4749800"/>
          <p14:tracePt t="63731" x="7631113" y="4833938"/>
          <p14:tracePt t="63739" x="7642225" y="4870450"/>
          <p14:tracePt t="63746" x="7642225" y="4954588"/>
          <p14:tracePt t="63755" x="7666038" y="5038725"/>
          <p14:tracePt t="63762" x="7691438" y="5075238"/>
          <p14:tracePt t="63772" x="7702550" y="5159375"/>
          <p14:tracePt t="63780" x="7702550" y="5184775"/>
          <p14:tracePt t="63787" x="7726363" y="5280025"/>
          <p14:tracePt t="63802" x="7739063" y="5292725"/>
          <p14:tracePt t="64140" x="7739063" y="5280025"/>
          <p14:tracePt t="64147" x="7739063" y="5219700"/>
          <p14:tracePt t="64156" x="7739063" y="5195888"/>
          <p14:tracePt t="64163" x="7739063" y="5159375"/>
          <p14:tracePt t="64172" x="7715250" y="5075238"/>
          <p14:tracePt t="64180" x="7702550" y="5064125"/>
          <p14:tracePt t="64187" x="7702550" y="5014913"/>
          <p14:tracePt t="64197" x="7702550" y="4991100"/>
          <p14:tracePt t="64203" x="7702550" y="4943475"/>
          <p14:tracePt t="64219" x="7702550" y="4894263"/>
          <p14:tracePt t="64260" x="7691438" y="4870450"/>
          <p14:tracePt t="64291" x="7691438" y="4846638"/>
          <p14:tracePt t="64315" x="7691438" y="4833938"/>
          <p14:tracePt t="64323" x="7691438" y="4810125"/>
          <p14:tracePt t="64331" x="7678738" y="4799013"/>
          <p14:tracePt t="64347" x="7678738" y="4773613"/>
          <p14:tracePt t="64379" x="7678738" y="4762500"/>
          <p14:tracePt t="64387" x="7678738" y="4749800"/>
          <p14:tracePt t="64419" x="7678738" y="4713288"/>
          <p14:tracePt t="64435" x="7678738" y="4702175"/>
          <p14:tracePt t="64444" x="7678738" y="4689475"/>
          <p14:tracePt t="64451" x="7678738" y="4665663"/>
          <p14:tracePt t="64459" x="7678738" y="4652963"/>
          <p14:tracePt t="64467" x="7678738" y="4641850"/>
          <p14:tracePt t="64483" x="7678738" y="4605338"/>
          <p14:tracePt t="64579" x="7678738" y="4592638"/>
          <p14:tracePt t="64587" x="7666038" y="4581525"/>
          <p14:tracePt t="64731" x="7666038" y="4592638"/>
          <p14:tracePt t="64739" x="7666038" y="4605338"/>
          <p14:tracePt t="64747" x="7666038" y="4629150"/>
          <p14:tracePt t="64755" x="7666038" y="4689475"/>
          <p14:tracePt t="64765" x="7666038" y="4738688"/>
          <p14:tracePt t="64771" x="7702550" y="4773613"/>
          <p14:tracePt t="64779" x="7702550" y="4857750"/>
          <p14:tracePt t="64786" x="7702550" y="4930775"/>
          <p14:tracePt t="64794" x="7715250" y="4954588"/>
          <p14:tracePt t="64802" x="7715250" y="5038725"/>
          <p14:tracePt t="64811" x="7715250" y="5075238"/>
          <p14:tracePt t="64818" x="7726363" y="5124450"/>
          <p14:tracePt t="64827" x="7726363" y="5172075"/>
          <p14:tracePt t="64834" x="7726363" y="5219700"/>
          <p14:tracePt t="64844" x="7739063" y="5245100"/>
          <p14:tracePt t="64850" x="7739063" y="5280025"/>
          <p14:tracePt t="64858" x="7739063" y="5303838"/>
          <p14:tracePt t="64866" x="7739063" y="5353050"/>
          <p14:tracePt t="64874" x="7739063" y="5376863"/>
          <p14:tracePt t="64882" x="7739063" y="5389563"/>
          <p14:tracePt t="64890" x="7739063" y="5413375"/>
          <p14:tracePt t="64898" x="7739063" y="5437188"/>
          <p14:tracePt t="64906" x="7739063" y="5449888"/>
          <p14:tracePt t="64922" x="7739063" y="5497513"/>
          <p14:tracePt t="64942" x="7739063" y="5510213"/>
          <p14:tracePt t="64961" x="7739063" y="5534025"/>
          <p14:tracePt t="65035" x="7751763" y="5545138"/>
          <p14:tracePt t="65155" x="7762875" y="5545138"/>
          <p14:tracePt t="65164" x="7775575" y="5534025"/>
          <p14:tracePt t="65171" x="7775575" y="5510213"/>
          <p14:tracePt t="65187" x="7775575" y="5497513"/>
          <p14:tracePt t="65835" x="7775575" y="5473700"/>
          <p14:tracePt t="65844" x="7775575" y="5461000"/>
          <p14:tracePt t="65851" x="7762875" y="5437188"/>
          <p14:tracePt t="65859" x="7751763" y="5424488"/>
          <p14:tracePt t="65876" x="7739063" y="5413375"/>
          <p14:tracePt t="65907" x="7726363" y="5376863"/>
          <p14:tracePt t="65987" x="7715250" y="5364163"/>
          <p14:tracePt t="66019" x="7702550" y="5353050"/>
          <p14:tracePt t="66635" x="7691438" y="5353050"/>
          <p14:tracePt t="66667" x="7691438" y="5303838"/>
          <p14:tracePt t="66675" x="7691438" y="5292725"/>
          <p14:tracePt t="66683" x="7702550" y="5280025"/>
          <p14:tracePt t="66691" x="7702550" y="5268913"/>
          <p14:tracePt t="66700" x="7702550" y="5245100"/>
          <p14:tracePt t="66707" x="7715250" y="5245100"/>
          <p14:tracePt t="66716" x="7726363" y="5232400"/>
          <p14:tracePt t="66723" x="7739063" y="5208588"/>
          <p14:tracePt t="66739" x="7751763" y="5195888"/>
          <p14:tracePt t="66755" x="7762875" y="5184775"/>
          <p14:tracePt t="66763" x="7762875" y="5159375"/>
          <p14:tracePt t="66771" x="7762875" y="5148263"/>
          <p14:tracePt t="66777" x="7762875" y="5124450"/>
          <p14:tracePt t="66786" x="7762875" y="5064125"/>
          <p14:tracePt t="66794" x="7762875" y="5003800"/>
          <p14:tracePt t="66802" x="7762875" y="4978400"/>
          <p14:tracePt t="66811" x="7762875" y="4930775"/>
          <p14:tracePt t="66818" x="7762875" y="4870450"/>
          <p14:tracePt t="66827" x="7762875" y="4810125"/>
          <p14:tracePt t="66834" x="7762875" y="4786313"/>
          <p14:tracePt t="66844" x="7762875" y="4749800"/>
          <p14:tracePt t="66850" x="7762875" y="4738688"/>
          <p14:tracePt t="67099" x="7775575" y="4738688"/>
          <p14:tracePt t="67123" x="7775575" y="4725988"/>
          <p14:tracePt t="67147" x="7775575" y="4713288"/>
          <p14:tracePt t="67339" x="7775575" y="4689475"/>
          <p14:tracePt t="67347" x="7762875" y="4678363"/>
          <p14:tracePt t="67371" x="7762875" y="4652963"/>
          <p14:tracePt t="67396" x="7751763" y="4629150"/>
          <p14:tracePt t="67404" x="7751763" y="4618038"/>
          <p14:tracePt t="67412" x="7751763" y="4605338"/>
          <p14:tracePt t="67430" x="7751763" y="4592638"/>
          <p14:tracePt t="67445" x="7751763" y="4568825"/>
          <p14:tracePt t="67452" x="7739063" y="4557713"/>
          <p14:tracePt t="67467" x="7739063" y="4545013"/>
          <p14:tracePt t="67476" x="7739063" y="4532313"/>
          <p14:tracePt t="67484" x="7739063" y="4521200"/>
          <p14:tracePt t="67499" x="7739063" y="4484688"/>
          <p14:tracePt t="67507" x="7702550" y="4460875"/>
          <p14:tracePt t="67523" x="7702550" y="4448175"/>
          <p14:tracePt t="67803" x="7702550" y="4471988"/>
          <p14:tracePt t="67811" x="7702550" y="4497388"/>
          <p14:tracePt t="67819" x="7702550" y="4545013"/>
          <p14:tracePt t="67828" x="7702550" y="4581525"/>
          <p14:tracePt t="67835" x="7702550" y="4641850"/>
          <p14:tracePt t="67845" x="7702550" y="4678363"/>
          <p14:tracePt t="67851" x="7702550" y="4725988"/>
          <p14:tracePt t="67860" x="7702550" y="4799013"/>
          <p14:tracePt t="67867" x="7702550" y="4857750"/>
          <p14:tracePt t="67876" x="7702550" y="4918075"/>
          <p14:tracePt t="67883" x="7702550" y="4991100"/>
          <p14:tracePt t="67892" x="7702550" y="5014913"/>
          <p14:tracePt t="67899" x="7702550" y="5038725"/>
          <p14:tracePt t="67906" x="7702550" y="5064125"/>
          <p14:tracePt t="67914" x="7702550" y="5075238"/>
          <p14:tracePt t="68003" x="7702550" y="5099050"/>
          <p14:tracePt t="68035" x="7691438" y="5111750"/>
          <p14:tracePt t="68123" x="7678738" y="5124450"/>
          <p14:tracePt t="68148" x="7678738" y="5159375"/>
          <p14:tracePt t="68163" x="7678738" y="5172075"/>
          <p14:tracePt t="68171" x="7678738" y="5195888"/>
          <p14:tracePt t="68187" x="7678738" y="5232400"/>
          <p14:tracePt t="68195" x="7678738" y="5245100"/>
          <p14:tracePt t="68203" x="7678738" y="5256213"/>
          <p14:tracePt t="68212" x="7678738" y="5280025"/>
          <p14:tracePt t="68219" x="7678738" y="5303838"/>
          <p14:tracePt t="68229" x="7678738" y="5316538"/>
          <p14:tracePt t="68235" x="7678738" y="5353050"/>
          <p14:tracePt t="68246" x="7678738" y="5364163"/>
          <p14:tracePt t="68251" x="7691438" y="5376863"/>
          <p14:tracePt t="68259" x="7702550" y="5389563"/>
          <p14:tracePt t="68268" x="7702550" y="5400675"/>
          <p14:tracePt t="68285" x="7702550" y="5413375"/>
          <p14:tracePt t="68291" x="7702550" y="5424488"/>
          <p14:tracePt t="68659" x="7702550" y="5413375"/>
          <p14:tracePt t="68667" x="7691438" y="5389563"/>
          <p14:tracePt t="68675" x="7691438" y="5340350"/>
          <p14:tracePt t="68684" x="7691438" y="5329238"/>
          <p14:tracePt t="68699" x="7691438" y="5316538"/>
          <p14:tracePt t="68723" x="7691438" y="5280025"/>
          <p14:tracePt t="68732" x="7678738" y="5280025"/>
          <p14:tracePt t="68819" x="7666038" y="5280025"/>
          <p14:tracePt t="68851" x="7654925" y="5268913"/>
          <p14:tracePt t="68861" x="7654925" y="5256213"/>
          <p14:tracePt t="68868" x="7642225" y="5232400"/>
          <p14:tracePt t="68883" x="7642225" y="5219700"/>
          <p14:tracePt t="68899" x="7642225" y="5195888"/>
          <p14:tracePt t="68915" x="7642225" y="5172075"/>
          <p14:tracePt t="68929" x="7631113" y="5159375"/>
          <p14:tracePt t="68947" x="7631113" y="5135563"/>
          <p14:tracePt t="68955" x="7631113" y="5124450"/>
          <p14:tracePt t="68971" x="7631113" y="5111750"/>
          <p14:tracePt t="68980" x="7631113" y="5099050"/>
          <p14:tracePt t="68987" x="7631113" y="5075238"/>
          <p14:tracePt t="69003" x="7631113" y="5038725"/>
          <p14:tracePt t="69013" x="7642225" y="5027613"/>
          <p14:tracePt t="69019" x="7642225" y="5014913"/>
          <p14:tracePt t="69029" x="7642225" y="5003800"/>
          <p14:tracePt t="69035" x="7642225" y="4978400"/>
          <p14:tracePt t="69045" x="7642225" y="4967288"/>
          <p14:tracePt t="69051" x="7654925" y="4943475"/>
          <p14:tracePt t="69083" x="7654925" y="4930775"/>
          <p14:tracePt t="69091" x="7666038" y="4918075"/>
          <p14:tracePt t="69139" x="7666038" y="4894263"/>
          <p14:tracePt t="69155" x="7702550" y="4883150"/>
          <p14:tracePt t="69163" x="7715250" y="4870450"/>
          <p14:tracePt t="69171" x="7726363" y="4846638"/>
          <p14:tracePt t="69180" x="7726363" y="4833938"/>
          <p14:tracePt t="69187" x="7739063" y="4799013"/>
          <p14:tracePt t="69197" x="7739063" y="4786313"/>
          <p14:tracePt t="69212" x="7739063" y="4773613"/>
          <p14:tracePt t="69235" x="7762875" y="4773613"/>
          <p14:tracePt t="69275" x="7775575" y="4762500"/>
          <p14:tracePt t="69291" x="7775575" y="4749800"/>
          <p14:tracePt t="69315" x="7786688" y="4713288"/>
          <p14:tracePt t="69339" x="7799388" y="4665663"/>
          <p14:tracePt t="69347" x="7799388" y="4652963"/>
          <p14:tracePt t="69356" x="7799388" y="4641850"/>
          <p14:tracePt t="69371" x="7812088" y="4618038"/>
          <p14:tracePt t="69379" x="7823200" y="4605338"/>
          <p14:tracePt t="69397" x="7835900" y="4592638"/>
          <p14:tracePt t="69795" x="7835900" y="4581525"/>
          <p14:tracePt t="69803" x="7823200" y="4568825"/>
          <p14:tracePt t="69827" x="7812088" y="4568825"/>
          <p14:tracePt t="69875" x="7799388" y="4557713"/>
          <p14:tracePt t="69907" x="7775575" y="4545013"/>
          <p14:tracePt t="69979" x="7775575" y="4532313"/>
          <p14:tracePt t="71587" x="7775575" y="4521200"/>
          <p14:tracePt t="71612" x="7786688" y="4521200"/>
          <p14:tracePt t="71619" x="7823200" y="4508500"/>
          <p14:tracePt t="71635" x="7835900" y="4497388"/>
          <p14:tracePt t="71659" x="7907338" y="4460875"/>
          <p14:tracePt t="71675" x="7920038" y="4448175"/>
          <p14:tracePt t="71684" x="7932738" y="4437063"/>
          <p14:tracePt t="71692" x="7943850" y="4437063"/>
          <p14:tracePt t="71700" x="7956550" y="4437063"/>
          <p14:tracePt t="71723" x="7980363" y="4437063"/>
          <p14:tracePt t="71747" x="7993063" y="4424363"/>
          <p14:tracePt t="71771" x="8027988" y="4387850"/>
          <p14:tracePt t="71779" x="8040688" y="4387850"/>
          <p14:tracePt t="71795" x="8051800" y="4387850"/>
          <p14:tracePt t="71819" x="8051800" y="4364038"/>
          <p14:tracePt t="71844" x="8051800" y="4352925"/>
          <p14:tracePt t="71851" x="8051800" y="4340225"/>
          <p14:tracePt t="71875" x="8064500" y="4316413"/>
          <p14:tracePt t="71883" x="8088313" y="4292600"/>
          <p14:tracePt t="71900" x="8112125" y="4256088"/>
          <p14:tracePt t="71907" x="8161338" y="4232275"/>
          <p14:tracePt t="71918" x="8172450" y="4183063"/>
          <p14:tracePt t="71931" x="8232775" y="4159250"/>
          <p14:tracePt t="71939" x="8269288" y="4122738"/>
          <p14:tracePt t="71948" x="8293100" y="4038600"/>
          <p14:tracePt t="71954" x="8305800" y="4025900"/>
          <p14:tracePt t="71962" x="8329613" y="3990975"/>
          <p14:tracePt t="71970" x="8389938" y="3917950"/>
          <p14:tracePt t="71978" x="8402638" y="3906838"/>
          <p14:tracePt t="71986" x="8437563" y="3881438"/>
          <p14:tracePt t="71994" x="8450263" y="3881438"/>
          <p14:tracePt t="72002" x="8462963" y="3857625"/>
          <p14:tracePt t="72010" x="8462963" y="3797300"/>
          <p14:tracePt t="72018" x="8510588" y="3773488"/>
          <p14:tracePt t="72027" x="8523288" y="3760788"/>
          <p14:tracePt t="72034" x="8570913" y="3736975"/>
          <p14:tracePt t="72044" x="8594725" y="3713163"/>
          <p14:tracePt t="72050" x="8643938" y="3676650"/>
          <p14:tracePt t="72058" x="8655050" y="3652838"/>
          <p14:tracePt t="72066" x="8667750" y="3640138"/>
          <p14:tracePt t="72074" x="8704263" y="3616325"/>
          <p14:tracePt t="72082" x="8751888" y="3592513"/>
          <p14:tracePt t="72090" x="8763000" y="3579813"/>
          <p14:tracePt t="72106" x="8775700" y="3568700"/>
          <p14:tracePt t="72114" x="8799513" y="3568700"/>
          <p14:tracePt t="72122" x="8823325" y="3556000"/>
          <p14:tracePt t="72138" x="8859838" y="3544888"/>
          <p14:tracePt t="72154" x="8883650" y="3495675"/>
          <p14:tracePt t="72170" x="8896350" y="3484563"/>
          <p14:tracePt t="72177" x="8932863" y="3460750"/>
          <p14:tracePt t="72186" x="8956675" y="3435350"/>
          <p14:tracePt t="72194" x="9004300" y="3387725"/>
          <p14:tracePt t="72202" x="9053513" y="3363913"/>
          <p14:tracePt t="72211" x="9077325" y="3351213"/>
          <p14:tracePt t="72218" x="9124950" y="3303588"/>
          <p14:tracePt t="72228" x="9161463" y="3267075"/>
          <p14:tracePt t="72234" x="9221788" y="3243263"/>
          <p14:tracePt t="72243" x="9245600" y="3230563"/>
          <p14:tracePt t="72250" x="9282113" y="3219450"/>
          <p14:tracePt t="72258" x="9294813" y="3219450"/>
          <p14:tracePt t="72266" x="9294813" y="3206750"/>
          <p14:tracePt t="72282" x="9305925" y="3194050"/>
          <p14:tracePt t="72290" x="9318625" y="3182938"/>
          <p14:tracePt t="72298" x="9342438" y="3170238"/>
          <p14:tracePt t="72306" x="9378950" y="3146425"/>
          <p14:tracePt t="72314" x="9378950" y="3135313"/>
          <p14:tracePt t="72322" x="9390063" y="3122613"/>
          <p14:tracePt t="72330" x="9426575" y="3098800"/>
          <p14:tracePt t="72339" x="9439275" y="3086100"/>
          <p14:tracePt t="72347" x="9486900" y="3074988"/>
          <p14:tracePt t="72355" x="9510713" y="3049588"/>
          <p14:tracePt t="72362" x="9534525" y="3014663"/>
          <p14:tracePt t="72370" x="9583738" y="2989263"/>
          <p14:tracePt t="72378" x="9594850" y="2978150"/>
          <p14:tracePt t="72386" x="9620250" y="2954338"/>
          <p14:tracePt t="72402" x="9644063" y="2928938"/>
          <p14:tracePt t="72411" x="9680575" y="2905125"/>
          <p14:tracePt t="72418" x="9691688" y="2905125"/>
          <p14:tracePt t="72427" x="9704388" y="2894013"/>
          <p14:tracePt t="72434" x="9715500" y="2881313"/>
          <p14:tracePt t="72444" x="9740900" y="2857500"/>
          <p14:tracePt t="72450" x="9752013" y="2857500"/>
          <p14:tracePt t="72458" x="9775825" y="2844800"/>
          <p14:tracePt t="72490" x="9775825" y="2820988"/>
          <p14:tracePt t="72522" x="9801225" y="2784475"/>
          <p14:tracePt t="72539" x="9812338" y="2773363"/>
          <p14:tracePt t="72563" x="9825038" y="2773363"/>
          <p14:tracePt t="72571" x="9825038" y="2760663"/>
          <p14:tracePt t="72579" x="9825038" y="2747963"/>
          <p14:tracePt t="72611" x="9825038" y="2736850"/>
          <p14:tracePt t="72619" x="9836150" y="2724150"/>
          <p14:tracePt t="72651" x="9861550" y="2689225"/>
          <p14:tracePt t="72803" x="9861550" y="2676525"/>
          <p14:tracePt t="72811" x="9788525" y="2760663"/>
          <p14:tracePt t="72819" x="9594850" y="2820988"/>
          <p14:tracePt t="72830" x="9450388" y="2941638"/>
          <p14:tracePt t="72835" x="9378950" y="3038475"/>
          <p14:tracePt t="72846" x="9258300" y="3194050"/>
          <p14:tracePt t="72853" x="9148763" y="3314700"/>
          <p14:tracePt t="72859" x="9004300" y="3460750"/>
          <p14:tracePt t="72867" x="8969375" y="3495675"/>
          <p14:tracePt t="72875" x="8896350" y="3556000"/>
          <p14:tracePt t="72883" x="8836025" y="3568700"/>
          <p14:tracePt t="72891" x="8812213" y="3579813"/>
          <p14:tracePt t="72898" x="8751888" y="3616325"/>
          <p14:tracePt t="72906" x="8715375" y="3629025"/>
          <p14:tracePt t="72914" x="8704263" y="3629025"/>
          <p14:tracePt t="72922" x="8678863" y="3640138"/>
          <p14:tracePt t="72930" x="8631238" y="3652838"/>
          <p14:tracePt t="72938" x="8607425" y="3652838"/>
          <p14:tracePt t="72947" x="8583613" y="3652838"/>
          <p14:tracePt t="72954" x="8558213" y="3665538"/>
          <p14:tracePt t="72963" x="8547100" y="3676650"/>
          <p14:tracePt t="72970" x="8497888" y="3689350"/>
          <p14:tracePt t="72978" x="8474075" y="3689350"/>
          <p14:tracePt t="72986" x="8462963" y="3725863"/>
          <p14:tracePt t="72994" x="8450263" y="3749675"/>
          <p14:tracePt t="73002" x="8426450" y="3773488"/>
          <p14:tracePt t="73011" x="8426450" y="3786188"/>
          <p14:tracePt t="73058" x="8426450" y="3821113"/>
          <p14:tracePt t="73067" x="8378825" y="3846513"/>
          <p14:tracePt t="73075" x="8353425" y="3894138"/>
          <p14:tracePt t="73083" x="8353425" y="3906838"/>
          <p14:tracePt t="73091" x="8342313" y="3941763"/>
          <p14:tracePt t="73100" x="8305800" y="3967163"/>
          <p14:tracePt t="73107" x="8269288" y="4014788"/>
          <p14:tracePt t="73115" x="8221663" y="4025900"/>
          <p14:tracePt t="73123" x="8208963" y="4038600"/>
          <p14:tracePt t="73131" x="8161338" y="4075113"/>
          <p14:tracePt t="73139" x="8161338" y="4086225"/>
          <p14:tracePt t="73148" x="8124825" y="4122738"/>
          <p14:tracePt t="73164" x="8124825" y="4171950"/>
          <p14:tracePt t="73171" x="8088313" y="4219575"/>
          <p14:tracePt t="73180" x="8077200" y="4219575"/>
          <p14:tracePt t="73196" x="8064500" y="4232275"/>
          <p14:tracePt t="73203" x="8027988" y="4267200"/>
          <p14:tracePt t="73219" x="7993063" y="4303713"/>
          <p14:tracePt t="73229" x="7932738" y="4352925"/>
          <p14:tracePt t="73236" x="7847013" y="4364038"/>
          <p14:tracePt t="73246" x="7786688" y="4424363"/>
          <p14:tracePt t="73253" x="7691438" y="4471988"/>
          <p14:tracePt t="73259" x="7631113" y="4484688"/>
          <p14:tracePt t="73267" x="7618413" y="4532313"/>
          <p14:tracePt t="73275" x="7570788" y="4557713"/>
          <p14:tracePt t="73283" x="7546975" y="4592638"/>
          <p14:tracePt t="73290" x="7534275" y="4592638"/>
          <p14:tracePt t="73619" x="7546975" y="4592638"/>
          <p14:tracePt t="73644" x="7558088" y="4592638"/>
          <p14:tracePt t="73683" x="7594600" y="4592638"/>
          <p14:tracePt t="73699" x="7618413" y="4592638"/>
          <p14:tracePt t="73707" x="7631113" y="4581525"/>
          <p14:tracePt t="73723" x="7654925" y="4581525"/>
          <p14:tracePt t="73732" x="7678738" y="4557713"/>
          <p14:tracePt t="73755" x="7726363" y="4508500"/>
          <p14:tracePt t="73771" x="7751763" y="4497388"/>
          <p14:tracePt t="73780" x="7762875" y="4484688"/>
          <p14:tracePt t="73796" x="7775575" y="4460875"/>
          <p14:tracePt t="73803" x="7812088" y="4424363"/>
          <p14:tracePt t="73813" x="7823200" y="4387850"/>
          <p14:tracePt t="73819" x="7835900" y="4376738"/>
          <p14:tracePt t="73829" x="7872413" y="4364038"/>
          <p14:tracePt t="73837" x="7896225" y="4340225"/>
          <p14:tracePt t="73846" x="7943850" y="4316413"/>
          <p14:tracePt t="73851" x="7967663" y="4292600"/>
          <p14:tracePt t="73859" x="8027988" y="4279900"/>
          <p14:tracePt t="73867" x="8064500" y="4232275"/>
          <p14:tracePt t="73875" x="8101013" y="4206875"/>
          <p14:tracePt t="73882" x="8112125" y="4183063"/>
          <p14:tracePt t="73890" x="8148638" y="4171950"/>
          <p14:tracePt t="73898" x="8185150" y="4135438"/>
          <p14:tracePt t="73906" x="8208963" y="4122738"/>
          <p14:tracePt t="73915" x="8221663" y="4111625"/>
          <p14:tracePt t="73922" x="8232775" y="4098925"/>
          <p14:tracePt t="73931" x="8245475" y="4062413"/>
          <p14:tracePt t="73938" x="8258175" y="4038600"/>
          <p14:tracePt t="73946" x="8281988" y="4025900"/>
          <p14:tracePt t="73954" x="8293100" y="3978275"/>
          <p14:tracePt t="73970" x="8329613" y="3917950"/>
          <p14:tracePt t="73978" x="8366125" y="3894138"/>
          <p14:tracePt t="73986" x="8413750" y="3846513"/>
          <p14:tracePt t="73994" x="8462963" y="3810000"/>
          <p14:tracePt t="74002" x="8474075" y="3773488"/>
          <p14:tracePt t="74011" x="8510588" y="3749675"/>
          <p14:tracePt t="74018" x="8594725" y="3676650"/>
          <p14:tracePt t="74027" x="8607425" y="3665538"/>
          <p14:tracePt t="74034" x="8643938" y="3629025"/>
          <p14:tracePt t="74044" x="8691563" y="3605213"/>
          <p14:tracePt t="74050" x="8691563" y="3544888"/>
          <p14:tracePt t="74058" x="8739188" y="3521075"/>
          <p14:tracePt t="74066" x="8763000" y="3484563"/>
          <p14:tracePt t="74074" x="8823325" y="3435350"/>
          <p14:tracePt t="74082" x="8872538" y="3435350"/>
          <p14:tracePt t="74090" x="8896350" y="3411538"/>
          <p14:tracePt t="74098" x="8943975" y="3351213"/>
          <p14:tracePt t="74106" x="8969375" y="3327400"/>
          <p14:tracePt t="74114" x="9040813" y="3243263"/>
          <p14:tracePt t="74122" x="9101138" y="3170238"/>
          <p14:tracePt t="74131" x="9209088" y="3049588"/>
          <p14:tracePt t="74138" x="9269413" y="3014663"/>
          <p14:tracePt t="74146" x="9390063" y="2917825"/>
          <p14:tracePt t="74154" x="9450388" y="2868613"/>
          <p14:tracePt t="74162" x="9486900" y="2808288"/>
          <p14:tracePt t="74170" x="9534525" y="2760663"/>
          <p14:tracePt t="74177" x="9559925" y="2713038"/>
          <p14:tracePt t="74186" x="9607550" y="2689225"/>
          <p14:tracePt t="74194" x="9631363" y="2676525"/>
          <p14:tracePt t="74202" x="9655175" y="2652713"/>
          <p14:tracePt t="74211" x="9667875" y="2640013"/>
          <p14:tracePt t="74235" x="9691688" y="2628900"/>
          <p14:tracePt t="74245" x="9704388" y="2616200"/>
          <p14:tracePt t="74267" x="9715500" y="2603500"/>
          <p14:tracePt t="74283" x="9740900" y="2579688"/>
          <p14:tracePt t="74301" x="9752013" y="2579688"/>
          <p14:tracePt t="74307" x="9764713" y="2568575"/>
          <p14:tracePt t="74331" x="9788525" y="2568575"/>
          <p14:tracePt t="74339" x="9801225" y="2555875"/>
          <p14:tracePt t="74958" x="9801225" y="2543175"/>
          <p14:tracePt t="74963" x="9801225" y="2532063"/>
          <p14:tracePt t="74971" x="9704388" y="2568575"/>
          <p14:tracePt t="74979" x="9547225" y="2652713"/>
          <p14:tracePt t="74987" x="9426575" y="2773363"/>
          <p14:tracePt t="74996" x="9209088" y="2881313"/>
          <p14:tracePt t="75003" x="9090025" y="3001963"/>
          <p14:tracePt t="75012" x="8993188" y="3086100"/>
          <p14:tracePt t="75019" x="8896350" y="3182938"/>
          <p14:tracePt t="75027" x="8799513" y="3279775"/>
          <p14:tracePt t="75034" x="8715375" y="3340100"/>
          <p14:tracePt t="75044" x="8667750" y="3400425"/>
          <p14:tracePt t="75050" x="8631238" y="3460750"/>
          <p14:tracePt t="75058" x="8583613" y="3495675"/>
          <p14:tracePt t="75066" x="8570913" y="3556000"/>
          <p14:tracePt t="75075" x="8547100" y="3592513"/>
          <p14:tracePt t="75082" x="8534400" y="3640138"/>
          <p14:tracePt t="75090" x="8486775" y="3689350"/>
          <p14:tracePt t="75098" x="8426450" y="3713163"/>
          <p14:tracePt t="75106" x="8389938" y="3736975"/>
          <p14:tracePt t="75114" x="8329613" y="3810000"/>
          <p14:tracePt t="75122" x="8269288" y="3833813"/>
          <p14:tracePt t="75130" x="8172450" y="3917950"/>
          <p14:tracePt t="75139" x="8101013" y="3978275"/>
          <p14:tracePt t="75146" x="8027988" y="4075113"/>
          <p14:tracePt t="75154" x="7980363" y="4146550"/>
          <p14:tracePt t="75162" x="7907338" y="4195763"/>
          <p14:tracePt t="75170" x="7859713" y="4256088"/>
          <p14:tracePt t="75178" x="7775575" y="4316413"/>
          <p14:tracePt t="75186" x="7726363" y="4340225"/>
          <p14:tracePt t="75194" x="7715250" y="4352925"/>
          <p14:tracePt t="75203" x="7691438" y="4376738"/>
          <p14:tracePt t="75218" x="7654925" y="4460875"/>
          <p14:tracePt t="75339" x="7654925" y="4471988"/>
          <p14:tracePt t="75347" x="7642225" y="4484688"/>
          <p14:tracePt t="75355" x="7618413" y="4521200"/>
          <p14:tracePt t="75371" x="7607300" y="4532313"/>
          <p14:tracePt t="75380" x="7594600" y="4545013"/>
          <p14:tracePt t="75387" x="7581900" y="4545013"/>
          <p14:tracePt t="75619" x="7631113" y="4545013"/>
          <p14:tracePt t="75628" x="7642225" y="4545013"/>
          <p14:tracePt t="75636" x="7666038" y="4508500"/>
          <p14:tracePt t="75644" x="7715250" y="4471988"/>
          <p14:tracePt t="75651" x="7751763" y="4437063"/>
          <p14:tracePt t="75659" x="7786688" y="4387850"/>
          <p14:tracePt t="75667" x="7835900" y="4327525"/>
          <p14:tracePt t="75675" x="7920038" y="4267200"/>
          <p14:tracePt t="75682" x="8016875" y="4195763"/>
          <p14:tracePt t="75690" x="8077200" y="4146550"/>
          <p14:tracePt t="75698" x="8148638" y="4075113"/>
          <p14:tracePt t="75706" x="8245475" y="4025900"/>
          <p14:tracePt t="75714" x="8329613" y="3967163"/>
          <p14:tracePt t="75722" x="8426450" y="3881438"/>
          <p14:tracePt t="75731" x="8497888" y="3810000"/>
          <p14:tracePt t="75739" x="8583613" y="3749675"/>
          <p14:tracePt t="75747" x="8631238" y="3713163"/>
          <p14:tracePt t="75754" x="8763000" y="3652838"/>
          <p14:tracePt t="75762" x="8788400" y="3605213"/>
          <p14:tracePt t="75770" x="8909050" y="3556000"/>
          <p14:tracePt t="75778" x="9040813" y="3471863"/>
          <p14:tracePt t="75786" x="9148763" y="3471863"/>
          <p14:tracePt t="75794" x="9245600" y="3424238"/>
          <p14:tracePt t="75802" x="9402763" y="3363913"/>
          <p14:tracePt t="75811" x="9463088" y="3340100"/>
          <p14:tracePt t="75818" x="9523413" y="3314700"/>
          <p14:tracePt t="75827" x="9547225" y="3303588"/>
          <p14:tracePt t="75834" x="9583738" y="3267075"/>
          <p14:tracePt t="75844" x="9620250" y="3243263"/>
          <p14:tracePt t="75850" x="9620250" y="3230563"/>
          <p14:tracePt t="75858" x="9680575" y="3206750"/>
          <p14:tracePt t="75874" x="9704388" y="3182938"/>
          <p14:tracePt t="75882" x="9715500" y="3170238"/>
          <p14:tracePt t="75890" x="9728200" y="3170238"/>
          <p14:tracePt t="75898" x="9740900" y="3159125"/>
          <p14:tracePt t="75906" x="9752013" y="3146425"/>
          <p14:tracePt t="75914" x="9788525" y="3122613"/>
          <p14:tracePt t="75922" x="9801225" y="3109913"/>
          <p14:tracePt t="75930" x="9812338" y="3098800"/>
          <p14:tracePt t="75938" x="9836150" y="3074988"/>
          <p14:tracePt t="75946" x="9836150" y="3062288"/>
          <p14:tracePt t="75954" x="9872663" y="3038475"/>
          <p14:tracePt t="75970" x="9872663" y="3014663"/>
          <p14:tracePt t="75978" x="9885363" y="3001963"/>
          <p14:tracePt t="75986" x="9896475" y="2989263"/>
          <p14:tracePt t="76018" x="9909175" y="2978150"/>
          <p14:tracePt t="76042" x="9932988" y="2965450"/>
          <p14:tracePt t="76050" x="9932988" y="2954338"/>
          <p14:tracePt t="76058" x="9945688" y="2928938"/>
          <p14:tracePt t="76074" x="9956800" y="2905125"/>
          <p14:tracePt t="76099" x="9956800" y="2894013"/>
          <p14:tracePt t="76115" x="9956800" y="2881313"/>
          <p14:tracePt t="76140" x="9956800" y="2868613"/>
          <p14:tracePt t="76155" x="9956800" y="2857500"/>
          <p14:tracePt t="76164" x="9956800" y="2833688"/>
          <p14:tracePt t="76178" x="9956800" y="2808288"/>
          <p14:tracePt t="76195" x="9969500" y="2797175"/>
          <p14:tracePt t="76203" x="9980613" y="2773363"/>
          <p14:tracePt t="76227" x="9980613" y="2760663"/>
          <p14:tracePt t="77003" x="9980613" y="2747963"/>
          <p14:tracePt t="77012" x="9969500" y="2747963"/>
          <p14:tracePt t="77020" x="9909175" y="2784475"/>
          <p14:tracePt t="77028" x="9896475" y="2797175"/>
          <p14:tracePt t="77035" x="9885363" y="2808288"/>
          <p14:tracePt t="77046" x="9848850" y="2833688"/>
          <p14:tracePt t="77051" x="9836150" y="2844800"/>
          <p14:tracePt t="77059" x="9825038" y="2881313"/>
          <p14:tracePt t="77069" x="9740900" y="2954338"/>
          <p14:tracePt t="77075" x="9547225" y="3098800"/>
          <p14:tracePt t="77085" x="9402763" y="3194050"/>
          <p14:tracePt t="77092" x="9245600" y="3327400"/>
          <p14:tracePt t="77099" x="9124950" y="3424238"/>
          <p14:tracePt t="77107" x="8980488" y="3568700"/>
          <p14:tracePt t="77116" x="8859838" y="3665538"/>
          <p14:tracePt t="77123" x="8788400" y="3713163"/>
          <p14:tracePt t="77131" x="8728075" y="3786188"/>
          <p14:tracePt t="77139" x="8655050" y="3821113"/>
          <p14:tracePt t="77147" x="8618538" y="3846513"/>
          <p14:tracePt t="77155" x="8607425" y="3857625"/>
          <p14:tracePt t="77163" x="8558213" y="3870325"/>
          <p14:tracePt t="77171" x="8510588" y="3881438"/>
          <p14:tracePt t="77181" x="8462963" y="3930650"/>
          <p14:tracePt t="77198" x="8305800" y="3941763"/>
          <p14:tracePt t="77204" x="8221663" y="3978275"/>
          <p14:tracePt t="77212" x="8124825" y="4051300"/>
          <p14:tracePt t="77218" x="8016875" y="4111625"/>
          <p14:tracePt t="77228" x="7956550" y="4146550"/>
          <p14:tracePt t="77234" x="7883525" y="4219575"/>
          <p14:tracePt t="77243" x="7762875" y="4292600"/>
          <p14:tracePt t="77251" x="7678738" y="4327525"/>
          <p14:tracePt t="77258" x="7558088" y="4400550"/>
          <p14:tracePt t="77267" x="7521575" y="4448175"/>
          <p14:tracePt t="77274" x="7473950" y="4460875"/>
          <p14:tracePt t="77283" x="7437438" y="4471988"/>
          <p14:tracePt t="77290" x="7389813" y="4497388"/>
          <p14:tracePt t="77300" x="7366000" y="4521200"/>
          <p14:tracePt t="77315" x="7340600" y="4532313"/>
          <p14:tracePt t="77322" x="7329488" y="4545013"/>
          <p14:tracePt t="77571" x="7329488" y="4521200"/>
          <p14:tracePt t="77579" x="7366000" y="4521200"/>
          <p14:tracePt t="77587" x="7389813" y="4521200"/>
          <p14:tracePt t="77596" x="7450138" y="4521200"/>
          <p14:tracePt t="77603" x="7473950" y="4521200"/>
          <p14:tracePt t="77627" x="7510463" y="4521200"/>
          <p14:tracePt t="77635" x="7521575" y="4521200"/>
          <p14:tracePt t="77659" x="7521575" y="4545013"/>
          <p14:tracePt t="77675" x="7521575" y="4568825"/>
          <p14:tracePt t="77691" x="7534275" y="4592638"/>
          <p14:tracePt t="77707" x="7534275" y="4629150"/>
          <p14:tracePt t="77723" x="7534275" y="4641850"/>
          <p14:tracePt t="77731" x="7534275" y="4665663"/>
          <p14:tracePt t="77763" x="7581900" y="4702175"/>
          <p14:tracePt t="77779" x="7581900" y="4713288"/>
          <p14:tracePt t="77819" x="7594600" y="4713288"/>
          <p14:tracePt t="77947" x="7594600" y="4725988"/>
          <p14:tracePt t="78003" x="7581900" y="4762500"/>
          <p14:tracePt t="78051" x="7581900" y="4773613"/>
          <p14:tracePt t="78061" x="7570788" y="4799013"/>
          <p14:tracePt t="78068" x="7570788" y="4822825"/>
          <p14:tracePt t="78074" x="7558088" y="4857750"/>
          <p14:tracePt t="78082" x="7558088" y="4883150"/>
          <p14:tracePt t="78090" x="7521575" y="4954588"/>
          <p14:tracePt t="78098" x="7510463" y="4967288"/>
          <p14:tracePt t="78106" x="7510463" y="5003800"/>
          <p14:tracePt t="78114" x="7510463" y="5051425"/>
          <p14:tracePt t="78122" x="7497763" y="5111750"/>
          <p14:tracePt t="78138" x="7497763" y="5124450"/>
          <p14:tracePt t="78146" x="7497763" y="5159375"/>
          <p14:tracePt t="78154" x="7486650" y="5172075"/>
          <p14:tracePt t="78170" x="7486650" y="5184775"/>
          <p14:tracePt t="78187" x="7486650" y="5208588"/>
          <p14:tracePt t="78195" x="7486650" y="5232400"/>
          <p14:tracePt t="78202" x="7486650" y="5245100"/>
          <p14:tracePt t="78211" x="7486650" y="5280025"/>
          <p14:tracePt t="78331" x="7486650" y="5268913"/>
          <p14:tracePt t="78363" x="7486650" y="5245100"/>
          <p14:tracePt t="78371" x="7486650" y="5232400"/>
          <p14:tracePt t="78378" x="7486650" y="5208588"/>
          <p14:tracePt t="78395" x="7486650" y="5172075"/>
          <p14:tracePt t="78459" x="7486650" y="5159375"/>
          <p14:tracePt t="78691" x="7486650" y="5148263"/>
          <p14:tracePt t="78747" x="7497763" y="5148263"/>
          <p14:tracePt t="78876" x="7510463" y="5148263"/>
          <p14:tracePt t="78907" x="7534275" y="5148263"/>
          <p14:tracePt t="78926" x="7546975" y="5159375"/>
          <p14:tracePt t="78947" x="7558088" y="5184775"/>
          <p14:tracePt t="78963" x="7570788" y="5195888"/>
          <p14:tracePt t="78995" x="7570788" y="5219700"/>
          <p14:tracePt t="79019" x="7581900" y="5245100"/>
          <p14:tracePt t="79052" x="7594600" y="5256213"/>
          <p14:tracePt t="79067" x="7594600" y="5268913"/>
          <p14:tracePt t="79091" x="7607300" y="5280025"/>
          <p14:tracePt t="79139" x="7631113" y="5292725"/>
          <p14:tracePt t="79947" x="7631113" y="5280025"/>
          <p14:tracePt t="79955" x="7631113" y="5232400"/>
          <p14:tracePt t="79964" x="7631113" y="5195888"/>
          <p14:tracePt t="79971" x="7631113" y="5135563"/>
          <p14:tracePt t="79979" x="7631113" y="5099050"/>
          <p14:tracePt t="79987" x="7631113" y="5087938"/>
          <p14:tracePt t="80003" x="7631113" y="5075238"/>
          <p14:tracePt t="80014" x="7631113" y="5064125"/>
          <p14:tracePt t="80035" x="7631113" y="5038725"/>
          <p14:tracePt t="80045" x="7607300" y="5014913"/>
          <p14:tracePt t="80051" x="7594600" y="5003800"/>
          <p14:tracePt t="80131" x="7594600" y="4991100"/>
          <p14:tracePt t="80187" x="7618413" y="4967288"/>
          <p14:tracePt t="80195" x="7631113" y="4954588"/>
          <p14:tracePt t="80212" x="7642225" y="4943475"/>
          <p14:tracePt t="80219" x="7654925" y="4930775"/>
          <p14:tracePt t="80229" x="7666038" y="4930775"/>
          <p14:tracePt t="80236" x="7678738" y="4918075"/>
          <p14:tracePt t="80246" x="7678738" y="4906963"/>
          <p14:tracePt t="80251" x="7691438" y="4906963"/>
          <p14:tracePt t="80267" x="7691438" y="4894263"/>
          <p14:tracePt t="80275" x="7702550" y="4870450"/>
          <p14:tracePt t="80299" x="7702550" y="4857750"/>
          <p14:tracePt t="80371" x="7702550" y="4833938"/>
          <p14:tracePt t="80378" x="7702550" y="4810125"/>
          <p14:tracePt t="80539" x="7702550" y="4870450"/>
          <p14:tracePt t="80547" x="7702550" y="4918075"/>
          <p14:tracePt t="80555" x="7678738" y="4978400"/>
          <p14:tracePt t="80563" x="7678738" y="5051425"/>
          <p14:tracePt t="80571" x="7678738" y="5099050"/>
          <p14:tracePt t="80580" x="7678738" y="5172075"/>
          <p14:tracePt t="80587" x="7678738" y="5232400"/>
          <p14:tracePt t="80596" x="7678738" y="5268913"/>
          <p14:tracePt t="80603" x="7678738" y="5280025"/>
          <p14:tracePt t="80613" x="7678738" y="5292725"/>
          <p14:tracePt t="80619" x="7678738" y="5303838"/>
          <p14:tracePt t="80630" x="7678738" y="5329238"/>
          <p14:tracePt t="80647" x="7678738" y="5340350"/>
          <p14:tracePt t="80755" x="7678738" y="5353050"/>
          <p14:tracePt t="80827" x="7678738" y="5340350"/>
          <p14:tracePt t="80835" x="7691438" y="5329238"/>
          <p14:tracePt t="80851" x="7691438" y="5292725"/>
          <p14:tracePt t="80882" x="7691438" y="5256213"/>
          <p14:tracePt t="80890" x="7691438" y="5232400"/>
          <p14:tracePt t="80898" x="7691438" y="5148263"/>
          <p14:tracePt t="80906" x="7691438" y="5124450"/>
          <p14:tracePt t="80914" x="7691438" y="5051425"/>
          <p14:tracePt t="80927" x="7691438" y="4991100"/>
          <p14:tracePt t="80930" x="7691438" y="4954588"/>
          <p14:tracePt t="80938" x="7691438" y="4943475"/>
          <p14:tracePt t="80946" x="7702550" y="4930775"/>
          <p14:tracePt t="80954" x="7702550" y="4894263"/>
          <p14:tracePt t="80962" x="7726363" y="4857750"/>
          <p14:tracePt t="80986" x="7726363" y="4846638"/>
          <p14:tracePt t="80994" x="7726363" y="4833938"/>
          <p14:tracePt t="81291" x="7739063" y="4870450"/>
          <p14:tracePt t="81299" x="7739063" y="4894263"/>
          <p14:tracePt t="81307" x="7739063" y="4943475"/>
          <p14:tracePt t="81315" x="7762875" y="5003800"/>
          <p14:tracePt t="81322" x="7775575" y="5038725"/>
          <p14:tracePt t="81331" x="7799388" y="5075238"/>
          <p14:tracePt t="81338" x="7812088" y="5124450"/>
          <p14:tracePt t="81346" x="7812088" y="5159375"/>
          <p14:tracePt t="81354" x="7812088" y="5219700"/>
          <p14:tracePt t="81370" x="7823200" y="5232400"/>
          <p14:tracePt t="81378" x="7823200" y="5268913"/>
          <p14:tracePt t="81643" x="7823200" y="5219700"/>
          <p14:tracePt t="81653" x="7823200" y="5172075"/>
          <p14:tracePt t="81659" x="7823200" y="5159375"/>
          <p14:tracePt t="81668" x="7823200" y="5135563"/>
          <p14:tracePt t="81674" x="7799388" y="5064125"/>
          <p14:tracePt t="81690" x="7799388" y="5038725"/>
          <p14:tracePt t="81698" x="7799388" y="5027613"/>
          <p14:tracePt t="81707" x="7799388" y="5003800"/>
          <p14:tracePt t="81723" x="7799388" y="4991100"/>
          <p14:tracePt t="81732" x="7799388" y="4967288"/>
          <p14:tracePt t="81746" x="7799388" y="4954588"/>
          <p14:tracePt t="81755" x="7786688" y="4943475"/>
          <p14:tracePt t="81795" x="7786688" y="4906963"/>
          <p14:tracePt t="81804" x="7786688" y="4883150"/>
          <p14:tracePt t="81811" x="7786688" y="4857750"/>
          <p14:tracePt t="81819" x="7786688" y="4833938"/>
          <p14:tracePt t="81830" x="7786688" y="4822825"/>
          <p14:tracePt t="81837" x="7786688" y="4810125"/>
          <p14:tracePt t="81868" x="7786688" y="4786313"/>
          <p14:tracePt t="81907" x="7786688" y="4773613"/>
          <p14:tracePt t="81927" x="7786688" y="4762500"/>
          <p14:tracePt t="81939" x="7775575" y="4725988"/>
          <p14:tracePt t="81995" x="7775575" y="4713288"/>
          <p14:tracePt t="82043" x="7775575" y="4702175"/>
          <p14:tracePt t="82051" x="7762875" y="4689475"/>
          <p14:tracePt t="82059" x="7751763" y="4665663"/>
          <p14:tracePt t="82093" x="7751763" y="4652963"/>
          <p14:tracePt t="82115" x="7751763" y="4629150"/>
          <p14:tracePt t="82123" x="7751763" y="4618038"/>
          <p14:tracePt t="82139" x="7751763" y="4605338"/>
          <p14:tracePt t="82155" x="7751763" y="4592638"/>
          <p14:tracePt t="82195" x="7751763" y="4568825"/>
          <p14:tracePt t="82811" x="7739063" y="4557713"/>
          <p14:tracePt t="83139" x="7739063" y="4568825"/>
          <p14:tracePt t="83147" x="7739063" y="4629150"/>
          <p14:tracePt t="83155" x="7739063" y="4689475"/>
          <p14:tracePt t="83163" x="7739063" y="4713288"/>
          <p14:tracePt t="83171" x="7739063" y="4786313"/>
          <p14:tracePt t="83180" x="7739063" y="4870450"/>
          <p14:tracePt t="83187" x="7739063" y="4930775"/>
          <p14:tracePt t="83197" x="7751763" y="5003800"/>
          <p14:tracePt t="83203" x="7751763" y="5087938"/>
          <p14:tracePt t="83213" x="7751763" y="5124450"/>
          <p14:tracePt t="83219" x="7751763" y="5135563"/>
          <p14:tracePt t="83229" x="7762875" y="5159375"/>
          <p14:tracePt t="83235" x="7762875" y="5195888"/>
          <p14:tracePt t="83245" x="7762875" y="5219700"/>
          <p14:tracePt t="83259" x="7762875" y="5268913"/>
          <p14:tracePt t="83275" x="7762875" y="5292725"/>
          <p14:tracePt t="83283" x="7762875" y="5316538"/>
          <p14:tracePt t="83291" x="7762875" y="5329238"/>
          <p14:tracePt t="83299" x="7762875" y="5340350"/>
          <p14:tracePt t="83307" x="7762875" y="5353050"/>
          <p14:tracePt t="83315" x="7762875" y="5376863"/>
          <p14:tracePt t="83323" x="7762875" y="5400675"/>
          <p14:tracePt t="83348" x="7762875" y="5413375"/>
          <p14:tracePt t="83355" x="7762875" y="5424488"/>
          <p14:tracePt t="83451" x="7751763" y="5413375"/>
          <p14:tracePt t="83461" x="7751763" y="5376863"/>
          <p14:tracePt t="83467" x="7702550" y="5316538"/>
          <p14:tracePt t="83475" x="7702550" y="5303838"/>
          <p14:tracePt t="83483" x="7678738" y="5232400"/>
          <p14:tracePt t="83491" x="7666038" y="5195888"/>
          <p14:tracePt t="83499" x="7666038" y="5148263"/>
          <p14:tracePt t="83507" x="7666038" y="5099050"/>
          <p14:tracePt t="83515" x="7666038" y="5087938"/>
          <p14:tracePt t="83523" x="7654925" y="5051425"/>
          <p14:tracePt t="83531" x="7654925" y="5027613"/>
          <p14:tracePt t="83539" x="7654925" y="5003800"/>
          <p14:tracePt t="83548" x="7654925" y="4991100"/>
          <p14:tracePt t="83555" x="7654925" y="4967288"/>
          <p14:tracePt t="83563" x="7654925" y="4954588"/>
          <p14:tracePt t="83587" x="7654925" y="4930775"/>
          <p14:tracePt t="83603" x="7666038" y="4906963"/>
          <p14:tracePt t="83651" x="7666038" y="4883150"/>
          <p14:tracePt t="83691" x="7666038" y="4870450"/>
          <p14:tracePt t="83715" x="7666038" y="4857750"/>
          <p14:tracePt t="83860" x="7666038" y="4883150"/>
          <p14:tracePt t="83867" x="7666038" y="4954588"/>
          <p14:tracePt t="83876" x="7666038" y="5014913"/>
          <p14:tracePt t="83882" x="7678738" y="5051425"/>
          <p14:tracePt t="83890" x="7691438" y="5099050"/>
          <p14:tracePt t="83899" x="7691438" y="5159375"/>
          <p14:tracePt t="83906" x="7691438" y="5195888"/>
          <p14:tracePt t="83914" x="7702550" y="5232400"/>
          <p14:tracePt t="83922" x="7702550" y="5280025"/>
          <p14:tracePt t="83944" x="7702550" y="5303838"/>
          <p14:tracePt t="83947" x="7702550" y="5329238"/>
          <p14:tracePt t="83954" x="7702550" y="5340350"/>
          <p14:tracePt t="84139" x="7715250" y="5340350"/>
          <p14:tracePt t="84148" x="7726363" y="5340350"/>
          <p14:tracePt t="84171" x="7751763" y="5329238"/>
          <p14:tracePt t="84195" x="7751763" y="5303838"/>
          <p14:tracePt t="84203" x="7751763" y="5292725"/>
          <p14:tracePt t="84219" x="7751763" y="5280025"/>
          <p14:tracePt t="91259" x="7751763" y="5172075"/>
          <p14:tracePt t="91267" x="7654925" y="5159375"/>
          <p14:tracePt t="91275" x="7558088" y="5159375"/>
          <p14:tracePt t="91283" x="7389813" y="5051425"/>
          <p14:tracePt t="91291" x="7389813" y="5003800"/>
          <p14:tracePt t="91299" x="7292975" y="4846638"/>
          <p14:tracePt t="91307" x="7269163" y="4810125"/>
          <p14:tracePt t="91315" x="7161213" y="4665663"/>
          <p14:tracePt t="91323" x="7040563" y="4521200"/>
          <p14:tracePt t="91331" x="6870700" y="4352925"/>
          <p14:tracePt t="91339" x="6243638" y="4086225"/>
          <p14:tracePt t="91346" x="5557838" y="3846513"/>
          <p14:tracePt t="91355" x="4797425" y="3521075"/>
          <p14:tracePt t="91362" x="4616450" y="3471863"/>
          <p14:tracePt t="91371" x="4002088" y="3279775"/>
          <p14:tracePt t="91379" x="3013075" y="2965450"/>
          <p14:tracePt t="91386" x="2170113" y="2713038"/>
          <p14:tracePt t="91394" x="1651000" y="2555875"/>
          <p14:tracePt t="91402" x="1277938" y="2447925"/>
          <p14:tracePt t="91411" x="952500" y="2351088"/>
          <p14:tracePt t="91418" x="771525" y="2243138"/>
          <p14:tracePt t="91427" x="627063" y="2170113"/>
          <p14:tracePt t="91434" x="506413" y="2049463"/>
          <p14:tracePt t="91442" x="409575" y="1952625"/>
          <p14:tracePt t="91450" x="312738" y="1881188"/>
          <p14:tracePt t="91458" x="217488" y="1760538"/>
          <p14:tracePt t="91466" x="180975" y="1676400"/>
          <p14:tracePt t="91474" x="107950" y="1579563"/>
          <p14:tracePt t="91482" x="36513" y="148272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grpSp>
        <p:nvGrpSpPr>
          <p:cNvPr id="5" name="グループ化 4"/>
          <p:cNvGrpSpPr/>
          <p:nvPr/>
        </p:nvGrpSpPr>
        <p:grpSpPr>
          <a:xfrm>
            <a:off x="0" y="-16"/>
            <a:ext cx="10559936" cy="711712"/>
            <a:chOff x="0" y="-15"/>
            <a:chExt cx="9248172" cy="645517"/>
          </a:xfrm>
        </p:grpSpPr>
        <p:sp>
          <p:nvSpPr>
            <p:cNvPr id="6" name="正方形/長方形 5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タイトル 1"/>
            <p:cNvSpPr txBox="1">
              <a:spLocks/>
            </p:cNvSpPr>
            <p:nvPr/>
          </p:nvSpPr>
          <p:spPr>
            <a:xfrm>
              <a:off x="104172" y="96862"/>
              <a:ext cx="9144000" cy="5486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2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ja-JP" altLang="en-US" sz="4500" dirty="0">
                  <a:solidFill>
                    <a:srgbClr val="00B050"/>
                  </a:solidFill>
                </a:rPr>
                <a:t>空気力学的バルク公式（</a:t>
              </a:r>
              <a:r>
                <a:rPr lang="en-US" altLang="ja-JP" sz="4500" dirty="0">
                  <a:solidFill>
                    <a:srgbClr val="00B050"/>
                  </a:solidFill>
                </a:rPr>
                <a:t>aerodynamic bulk formula</a:t>
              </a:r>
              <a:r>
                <a:rPr lang="ja-JP" altLang="en-US" sz="4500" dirty="0">
                  <a:solidFill>
                    <a:srgbClr val="00B050"/>
                  </a:solidFill>
                </a:rPr>
                <a:t>）</a:t>
              </a: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287127" y="1011982"/>
            <a:ext cx="9866734" cy="4566635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2900" dirty="0"/>
              <a:t>乱流による運動量輸送は，地表面に接する空気と地表近くの空気の運動量交換．その全体的な効果は</a:t>
            </a: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>
              <a:buClr>
                <a:srgbClr val="0070C0"/>
              </a:buClr>
            </a:pPr>
            <a:r>
              <a:rPr lang="ja-JP" altLang="en-US" sz="2900" dirty="0"/>
              <a:t>　　　　                        と仮定すると</a:t>
            </a:r>
            <a:endParaRPr lang="en-US" altLang="ja-JP" sz="2900" dirty="0"/>
          </a:p>
          <a:p>
            <a:pPr>
              <a:buClr>
                <a:srgbClr val="0070C0"/>
              </a:buClr>
            </a:pPr>
            <a:endParaRPr lang="en-US" altLang="ja-JP" sz="2900" dirty="0"/>
          </a:p>
          <a:p>
            <a:pPr>
              <a:buClr>
                <a:srgbClr val="0070C0"/>
              </a:buClr>
            </a:pPr>
            <a:endParaRPr lang="en-US" altLang="ja-JP" sz="2900" dirty="0"/>
          </a:p>
          <a:p>
            <a:pPr>
              <a:buClr>
                <a:srgbClr val="0070C0"/>
              </a:buClr>
            </a:pPr>
            <a:endParaRPr lang="en-US" altLang="ja-JP" sz="2900" dirty="0"/>
          </a:p>
          <a:p>
            <a:pPr>
              <a:buClr>
                <a:srgbClr val="0070C0"/>
              </a:buClr>
            </a:pPr>
            <a:endParaRPr lang="en-US" altLang="ja-JP" sz="29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671" y="2082038"/>
            <a:ext cx="4839646" cy="110091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02" y="3310572"/>
            <a:ext cx="1101236" cy="33658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494" y="3760619"/>
            <a:ext cx="7215998" cy="10518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/>
              <p:cNvSpPr txBox="1"/>
              <p:nvPr/>
            </p:nvSpPr>
            <p:spPr>
              <a:xfrm>
                <a:off x="1756539" y="3216918"/>
                <a:ext cx="1599027" cy="449290"/>
              </a:xfrm>
              <a:prstGeom prst="rect">
                <a:avLst/>
              </a:prstGeom>
              <a:noFill/>
            </p:spPr>
            <p:txBody>
              <a:bodyPr wrap="none" lIns="102870" tIns="51435" rIns="102870" bIns="51435" rtlCol="0">
                <a:spAutoFit/>
              </a:bodyPr>
              <a:lstStyle/>
              <a:p>
                <a:r>
                  <a:rPr lang="en-US" altLang="ja-JP" dirty="0"/>
                  <a:t>(</a:t>
                </a:r>
                <a:r>
                  <a:rPr kumimoji="1" lang="en-US" altLang="ja-JP" dirty="0"/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/>
                              </a:rPr>
                              <m:t>𝑢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ja-JP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/>
                              </a:rPr>
                              <m:t>𝑣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kumimoji="1" lang="en-US" altLang="ja-JP" b="0" i="1" smtClean="0">
                        <a:latin typeface="Cambria Math"/>
                      </a:rPr>
                      <m:t> )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テキスト ボックス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539" y="3216918"/>
                <a:ext cx="1599027" cy="449290"/>
              </a:xfrm>
              <a:prstGeom prst="rect">
                <a:avLst/>
              </a:prstGeom>
              <a:blipFill rotWithShape="1">
                <a:blip r:embed="rId8"/>
                <a:stretch>
                  <a:fillRect l="-3053" r="-763" b="-232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/>
          <p:cNvSpPr txBox="1"/>
          <p:nvPr/>
        </p:nvSpPr>
        <p:spPr>
          <a:xfrm>
            <a:off x="781901" y="5283313"/>
            <a:ext cx="5107873" cy="996427"/>
          </a:xfrm>
          <a:prstGeom prst="rect">
            <a:avLst/>
          </a:prstGeom>
          <a:noFill/>
        </p:spPr>
        <p:txBody>
          <a:bodyPr wrap="none" lIns="102870" tIns="51435" rIns="102870" bIns="51435" rtlCol="0">
            <a:spAutoFit/>
          </a:bodyPr>
          <a:lstStyle/>
          <a:p>
            <a:pPr lvl="0">
              <a:buClr>
                <a:srgbClr val="0070C0"/>
              </a:buClr>
            </a:pPr>
            <a:r>
              <a:rPr lang="en-US" altLang="ja-JP" sz="29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ja-JP" sz="2900" i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0m</a:t>
            </a:r>
            <a:r>
              <a:rPr lang="ja-JP" altLang="en-US" sz="2900" dirty="0">
                <a:solidFill>
                  <a:prstClr val="black"/>
                </a:solidFill>
              </a:rPr>
              <a:t>：地面粗度</a:t>
            </a:r>
            <a:endParaRPr lang="en-US" altLang="ja-JP" sz="2900" dirty="0">
              <a:solidFill>
                <a:prstClr val="black"/>
              </a:solidFill>
            </a:endParaRPr>
          </a:p>
          <a:p>
            <a:pPr lvl="0">
              <a:buClr>
                <a:srgbClr val="0070C0"/>
              </a:buClr>
            </a:pPr>
            <a:r>
              <a:rPr lang="en-US" altLang="ja-JP" sz="29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2900" i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900" dirty="0">
                <a:solidFill>
                  <a:prstClr val="black"/>
                </a:solidFill>
              </a:rPr>
              <a:t> : </a:t>
            </a:r>
            <a:r>
              <a:rPr lang="ja-JP" altLang="en-US" sz="2900" dirty="0">
                <a:solidFill>
                  <a:prstClr val="black"/>
                </a:solidFill>
              </a:rPr>
              <a:t>抵抗係数（</a:t>
            </a:r>
            <a:r>
              <a:rPr lang="en-US" altLang="ja-JP" sz="2900" dirty="0">
                <a:solidFill>
                  <a:prstClr val="black"/>
                </a:solidFill>
              </a:rPr>
              <a:t>drag coefficient)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425058" y="6267393"/>
                <a:ext cx="4081748" cy="1110560"/>
              </a:xfrm>
              <a:prstGeom prst="rect">
                <a:avLst/>
              </a:prstGeom>
              <a:noFill/>
            </p:spPr>
            <p:txBody>
              <a:bodyPr wrap="square" lIns="102870" tIns="51435" rIns="102870" bIns="51435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7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ja-JP" sz="2700" i="1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ja-JP" sz="2700" i="1">
                              <a:latin typeface="Cambria Math"/>
                              <a:ea typeface="Cambria Math"/>
                            </a:rPr>
                            <m:t>𝐷</m:t>
                          </m:r>
                        </m:sub>
                      </m:sSub>
                      <m:r>
                        <a:rPr lang="en-US" altLang="ja-JP" sz="2700" i="1">
                          <a:latin typeface="Cambria Math"/>
                          <a:ea typeface="Cambria Math"/>
                        </a:rPr>
                        <m:t>≡</m:t>
                      </m:r>
                      <m:sSup>
                        <m:sSupPr>
                          <m:ctrlPr>
                            <a:rPr lang="en-US" altLang="ja-JP" sz="27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ja-JP" sz="2700" i="1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ja-JP" sz="27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ja-JP" sz="2700" i="1">
                          <a:latin typeface="Cambria Math"/>
                          <a:ea typeface="Cambria Math"/>
                        </a:rPr>
                        <m:t>/</m:t>
                      </m:r>
                      <m:sSup>
                        <m:sSupPr>
                          <m:ctrlPr>
                            <a:rPr lang="en-US" altLang="ja-JP" sz="27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27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2700">
                                  <a:latin typeface="Cambria Math"/>
                                  <a:ea typeface="Cambria Math"/>
                                </a:rPr>
                                <m:t>ln</m:t>
                              </m:r>
                              <m:r>
                                <a:rPr lang="en-US" altLang="ja-JP" sz="2700" i="1">
                                  <a:latin typeface="Cambria Math"/>
                                  <a:ea typeface="Cambria Math"/>
                                </a:rPr>
                                <m:t>⁡  </m:t>
                              </m:r>
                              <m:f>
                                <m:fPr>
                                  <m:ctrlPr>
                                    <a:rPr lang="en-US" altLang="ja-JP" sz="27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700" i="1"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ja-JP" sz="27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700" i="1">
                                          <a:latin typeface="Cambria Math"/>
                                          <a:ea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altLang="ja-JP" sz="2700" i="1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  <m:r>
                                        <a:rPr lang="en-US" altLang="ja-JP" sz="2700" i="1">
                                          <a:latin typeface="Cambria Math"/>
                                          <a:ea typeface="Cambria Math"/>
                                        </a:rPr>
                                        <m:t>𝑚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ja-JP" sz="2700" i="1">
                                  <a:latin typeface="Cambria Math"/>
                                  <a:ea typeface="Cambria Math"/>
                                </a:rPr>
                                <m:t>  </m:t>
                              </m:r>
                            </m:e>
                          </m:d>
                        </m:e>
                        <m:sup>
                          <m:r>
                            <a:rPr lang="en-US" altLang="ja-JP" sz="27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2700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58" y="6267393"/>
                <a:ext cx="4081748" cy="111056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E6693DE8-8A51-40DD-91F9-C5FD264BF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7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725"/>
    </mc:Choice>
    <mc:Fallback>
      <p:transition spd="slow" advTm="136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9" x="1398588" y="1736725"/>
          <p14:tracePt t="261" x="1314450" y="1736725"/>
          <p14:tracePt t="268" x="1254125" y="1736725"/>
          <p14:tracePt t="277" x="1204913" y="1736725"/>
          <p14:tracePt t="284" x="1193800" y="1736725"/>
          <p14:tracePt t="292" x="1181100" y="1736725"/>
          <p14:tracePt t="301" x="1133475" y="1736725"/>
          <p14:tracePt t="309" x="1096963" y="1736725"/>
          <p14:tracePt t="316" x="1060450" y="1736725"/>
          <p14:tracePt t="325" x="989013" y="1736725"/>
          <p14:tracePt t="333" x="976313" y="1711325"/>
          <p14:tracePt t="342" x="976313" y="1700213"/>
          <p14:tracePt t="349" x="952500" y="1676400"/>
          <p14:tracePt t="358" x="939800" y="1676400"/>
          <p14:tracePt t="365" x="915988" y="1663700"/>
          <p14:tracePt t="373" x="879475" y="1639888"/>
          <p14:tracePt t="381" x="879475" y="1616075"/>
          <p14:tracePt t="389" x="808038" y="1616075"/>
          <p14:tracePt t="406" x="758825" y="1603375"/>
          <p14:tracePt t="413" x="723900" y="1603375"/>
          <p14:tracePt t="422" x="650875" y="1603375"/>
          <p14:tracePt t="429" x="554038" y="1566863"/>
          <p14:tracePt t="446" x="482600" y="1530350"/>
          <p14:tracePt t="453" x="398463" y="1530350"/>
          <p14:tracePt t="469" x="385763" y="1530350"/>
          <p14:tracePt t="622" x="385763" y="1519238"/>
          <p14:tracePt t="630" x="398463" y="1519238"/>
          <p14:tracePt t="646" x="409575" y="1506538"/>
          <p14:tracePt t="750" x="409575" y="1495425"/>
          <p14:tracePt t="782" x="422275" y="1482725"/>
          <p14:tracePt t="790" x="433388" y="1482725"/>
          <p14:tracePt t="799" x="433388" y="1458913"/>
          <p14:tracePt t="7166" x="433388" y="1446213"/>
          <p14:tracePt t="7174" x="446088" y="1374775"/>
          <p14:tracePt t="7182" x="446088" y="1362075"/>
          <p14:tracePt t="7198" x="446088" y="1325563"/>
          <p14:tracePt t="7262" x="446088" y="1301750"/>
          <p14:tracePt t="7286" x="458788" y="1241425"/>
          <p14:tracePt t="7295" x="469900" y="1230313"/>
          <p14:tracePt t="7311" x="469900" y="1217613"/>
          <p14:tracePt t="7335" x="469900" y="1204913"/>
          <p14:tracePt t="7342" x="469900" y="1157288"/>
          <p14:tracePt t="7350" x="519113" y="1144588"/>
          <p14:tracePt t="7358" x="519113" y="1120775"/>
          <p14:tracePt t="7366" x="530225" y="1096963"/>
          <p14:tracePt t="7390" x="530225" y="1073150"/>
          <p14:tracePt t="7414" x="542925" y="1060450"/>
          <p14:tracePt t="7423" x="542925" y="1049338"/>
          <p14:tracePt t="7430" x="542925" y="1036638"/>
          <p14:tracePt t="7438" x="554038" y="1012825"/>
          <p14:tracePt t="7446" x="554038" y="1000125"/>
          <p14:tracePt t="7494" x="554038" y="989013"/>
          <p14:tracePt t="7503" x="554038" y="976313"/>
          <p14:tracePt t="7520" x="577850" y="952500"/>
          <p14:tracePt t="7527" x="590550" y="928688"/>
          <p14:tracePt t="7543" x="590550" y="915988"/>
          <p14:tracePt t="7551" x="590550" y="879475"/>
          <p14:tracePt t="7558" x="590550" y="819150"/>
          <p14:tracePt t="7566" x="603250" y="795338"/>
          <p14:tracePt t="7583" x="603250" y="784225"/>
          <p14:tracePt t="7591" x="614363" y="771525"/>
          <p14:tracePt t="7606" x="614363" y="758825"/>
          <p14:tracePt t="7614" x="627063" y="758825"/>
          <p14:tracePt t="7621" x="638175" y="747713"/>
          <p14:tracePt t="7678" x="638175" y="735013"/>
          <p14:tracePt t="7694" x="638175" y="723900"/>
          <p14:tracePt t="7710" x="638175" y="711200"/>
          <p14:tracePt t="7719" x="638175" y="698500"/>
          <p14:tracePt t="7742" x="638175" y="687388"/>
          <p14:tracePt t="8287" x="638175" y="674688"/>
          <p14:tracePt t="8294" x="650875" y="674688"/>
          <p14:tracePt t="8304" x="784225" y="698500"/>
          <p14:tracePt t="8311" x="819150" y="723900"/>
          <p14:tracePt t="8321" x="989013" y="747713"/>
          <p14:tracePt t="8326" x="1325563" y="868363"/>
          <p14:tracePt t="8334" x="1687513" y="939800"/>
          <p14:tracePt t="8342" x="2025650" y="1073150"/>
          <p14:tracePt t="8351" x="2603500" y="1096963"/>
          <p14:tracePt t="8358" x="3170238" y="1230313"/>
          <p14:tracePt t="8366" x="3471863" y="1277938"/>
          <p14:tracePt t="8374" x="3773488" y="1338263"/>
          <p14:tracePt t="8383" x="4195763" y="1458913"/>
          <p14:tracePt t="8390" x="4435475" y="1495425"/>
          <p14:tracePt t="8399" x="4616450" y="1519238"/>
          <p14:tracePt t="8405" x="4797425" y="1579563"/>
          <p14:tracePt t="8414" x="4930775" y="1579563"/>
          <p14:tracePt t="8422" x="4941888" y="1590675"/>
          <p14:tracePt t="8429" x="4991100" y="1590675"/>
          <p14:tracePt t="8437" x="5062538" y="1566863"/>
          <p14:tracePt t="8453" x="5075238" y="1566863"/>
          <p14:tracePt t="8461" x="5146675" y="1543050"/>
          <p14:tracePt t="8469" x="5159375" y="1530350"/>
          <p14:tracePt t="8477" x="5159375" y="1519238"/>
          <p14:tracePt t="8486" x="5195888" y="1495425"/>
          <p14:tracePt t="8493" x="5243513" y="1495425"/>
          <p14:tracePt t="8502" x="5280025" y="1482725"/>
          <p14:tracePt t="8509" x="5303838" y="1458913"/>
          <p14:tracePt t="8519" x="5340350" y="1435100"/>
          <p14:tracePt t="8525" x="5411788" y="1422400"/>
          <p14:tracePt t="8533" x="5437188" y="1411288"/>
          <p14:tracePt t="8541" x="5484813" y="1374775"/>
          <p14:tracePt t="8549" x="5532438" y="1362075"/>
          <p14:tracePt t="8573" x="5532438" y="1350963"/>
          <p14:tracePt t="8581" x="5545138" y="1350963"/>
          <p14:tracePt t="8613" x="5557838" y="1350963"/>
          <p14:tracePt t="8621" x="5568950" y="1350963"/>
          <p14:tracePt t="8774" x="5568950" y="1338263"/>
          <p14:tracePt t="8782" x="5532438" y="1301750"/>
          <p14:tracePt t="8791" x="5472113" y="1277938"/>
          <p14:tracePt t="8798" x="5461000" y="1265238"/>
          <p14:tracePt t="8808" x="5387975" y="1265238"/>
          <p14:tracePt t="8814" x="5327650" y="1265238"/>
          <p14:tracePt t="8822" x="5303838" y="1265238"/>
          <p14:tracePt t="8830" x="5243513" y="1217613"/>
          <p14:tracePt t="8838" x="5219700" y="1217613"/>
          <p14:tracePt t="8846" x="5135563" y="1181100"/>
          <p14:tracePt t="8854" x="5051425" y="1109663"/>
          <p14:tracePt t="8862" x="5014913" y="1120775"/>
          <p14:tracePt t="8871" x="5002213" y="1120775"/>
          <p14:tracePt t="8878" x="4918075" y="1120775"/>
          <p14:tracePt t="8889" x="4918075" y="1109663"/>
          <p14:tracePt t="8894" x="4846638" y="1060450"/>
          <p14:tracePt t="8905" x="4760913" y="1049338"/>
          <p14:tracePt t="8910" x="4737100" y="1049338"/>
          <p14:tracePt t="8920" x="4713288" y="1049338"/>
          <p14:tracePt t="8926" x="4652963" y="1049338"/>
          <p14:tracePt t="8934" x="4629150" y="1049338"/>
          <p14:tracePt t="8956" x="4581525" y="1049338"/>
          <p14:tracePt t="8959" x="4521200" y="1049338"/>
          <p14:tracePt t="8966" x="4484688" y="1049338"/>
          <p14:tracePt t="8974" x="4471988" y="1049338"/>
          <p14:tracePt t="8982" x="4448175" y="1049338"/>
          <p14:tracePt t="8991" x="4387850" y="1049338"/>
          <p14:tracePt t="8998" x="4364038" y="1049338"/>
          <p14:tracePt t="9006" x="4327525" y="1049338"/>
          <p14:tracePt t="9014" x="4267200" y="1049338"/>
          <p14:tracePt t="9021" x="4256088" y="1049338"/>
          <p14:tracePt t="9718" x="4256088" y="1036638"/>
          <p14:tracePt t="9742" x="4256088" y="1012825"/>
          <p14:tracePt t="9750" x="4267200" y="1000125"/>
          <p14:tracePt t="9774" x="4314825" y="1000125"/>
          <p14:tracePt t="10326" x="4327525" y="1000125"/>
          <p14:tracePt t="10334" x="4340225" y="989013"/>
          <p14:tracePt t="10351" x="4351338" y="989013"/>
          <p14:tracePt t="10847" x="4364038" y="976313"/>
          <p14:tracePt t="10974" x="4364038" y="952500"/>
          <p14:tracePt t="12398" x="4364038" y="928688"/>
          <p14:tracePt t="15064" x="4364038" y="915988"/>
          <p14:tracePt t="15070" x="4351338" y="904875"/>
          <p14:tracePt t="15079" x="4327525" y="904875"/>
          <p14:tracePt t="15086" x="4314825" y="904875"/>
          <p14:tracePt t="15094" x="4279900" y="904875"/>
          <p14:tracePt t="15105" x="4243388" y="939800"/>
          <p14:tracePt t="15110" x="4243388" y="965200"/>
          <p14:tracePt t="15121" x="4219575" y="965200"/>
          <p14:tracePt t="15126" x="4159250" y="1012825"/>
          <p14:tracePt t="15135" x="4122738" y="1012825"/>
          <p14:tracePt t="15143" x="4075113" y="1012825"/>
          <p14:tracePt t="15150" x="3917950" y="1012825"/>
          <p14:tracePt t="15159" x="3736975" y="1012825"/>
          <p14:tracePt t="15166" x="3556000" y="1012825"/>
          <p14:tracePt t="15175" x="3424238" y="1012825"/>
          <p14:tracePt t="15182" x="3327400" y="1012825"/>
          <p14:tracePt t="15190" x="3267075" y="1012825"/>
          <p14:tracePt t="15198" x="3170238" y="989013"/>
          <p14:tracePt t="15207" x="3122613" y="989013"/>
          <p14:tracePt t="15214" x="3049588" y="989013"/>
          <p14:tracePt t="15221" x="2965450" y="989013"/>
          <p14:tracePt t="15230" x="2892425" y="989013"/>
          <p14:tracePt t="15237" x="2808288" y="989013"/>
          <p14:tracePt t="15246" x="2724150" y="989013"/>
          <p14:tracePt t="15255" x="2713038" y="989013"/>
          <p14:tracePt t="15262" x="2663825" y="989013"/>
          <p14:tracePt t="15278" x="2652713" y="989013"/>
          <p14:tracePt t="15288" x="2640013" y="989013"/>
          <p14:tracePt t="15294" x="2592388" y="989013"/>
          <p14:tracePt t="15304" x="2579688" y="989013"/>
          <p14:tracePt t="15310" x="2566988" y="989013"/>
          <p14:tracePt t="15335" x="2555875" y="1000125"/>
          <p14:tracePt t="15350" x="2532063" y="1000125"/>
          <p14:tracePt t="15366" x="2506663" y="1000125"/>
          <p14:tracePt t="15375" x="2495550" y="1000125"/>
          <p14:tracePt t="15382" x="2471738" y="1000125"/>
          <p14:tracePt t="15390" x="2351088" y="1000125"/>
          <p14:tracePt t="15398" x="2241550" y="1000125"/>
          <p14:tracePt t="15415" x="2217738" y="1000125"/>
          <p14:tracePt t="15422" x="2097088" y="1000125"/>
          <p14:tracePt t="15430" x="2001838" y="1000125"/>
          <p14:tracePt t="15438" x="1976438" y="1000125"/>
          <p14:tracePt t="15446" x="1892300" y="1012825"/>
          <p14:tracePt t="15455" x="1868488" y="1012825"/>
          <p14:tracePt t="15462" x="1855788" y="1025525"/>
          <p14:tracePt t="15478" x="1844675" y="1036638"/>
          <p14:tracePt t="15494" x="1820863" y="1036638"/>
          <p14:tracePt t="15505" x="1808163" y="1036638"/>
          <p14:tracePt t="15510" x="1784350" y="1060450"/>
          <p14:tracePt t="15521" x="1760538" y="1073150"/>
          <p14:tracePt t="15526" x="1735138" y="1084263"/>
          <p14:tracePt t="15534" x="1711325" y="1096963"/>
          <p14:tracePt t="15542" x="1663700" y="1120775"/>
          <p14:tracePt t="15550" x="1651000" y="1133475"/>
          <p14:tracePt t="15558" x="1639888" y="1133475"/>
          <p14:tracePt t="15576" x="1579563" y="1157288"/>
          <p14:tracePt t="15582" x="1566863" y="1181100"/>
          <p14:tracePt t="15591" x="1555750" y="1193800"/>
          <p14:tracePt t="15599" x="1530350" y="1204913"/>
          <p14:tracePt t="15614" x="1482725" y="1204913"/>
          <p14:tracePt t="15637" x="1470025" y="1204913"/>
          <p14:tracePt t="15646" x="1458913" y="1217613"/>
          <p14:tracePt t="15710" x="1435100" y="1217613"/>
          <p14:tracePt t="15719" x="1409700" y="1217613"/>
          <p14:tracePt t="15734" x="1349375" y="1217613"/>
          <p14:tracePt t="15751" x="1338263" y="1217613"/>
          <p14:tracePt t="15766" x="1325563" y="1217613"/>
          <p14:tracePt t="15774" x="1301750" y="1217613"/>
          <p14:tracePt t="15782" x="1277938" y="1217613"/>
          <p14:tracePt t="15790" x="1241425" y="1217613"/>
          <p14:tracePt t="15799" x="1217613" y="1217613"/>
          <p14:tracePt t="15806" x="1169988" y="1217613"/>
          <p14:tracePt t="15822" x="1096963" y="1217613"/>
          <p14:tracePt t="15894" x="1084263" y="1217613"/>
          <p14:tracePt t="15942" x="1073150" y="1217613"/>
          <p14:tracePt t="15951" x="1073150" y="1204913"/>
          <p14:tracePt t="16078" x="1073150" y="1193800"/>
          <p14:tracePt t="16087" x="1060450" y="1193800"/>
          <p14:tracePt t="16198" x="1023938" y="1169988"/>
          <p14:tracePt t="16214" x="1000125" y="1157288"/>
          <p14:tracePt t="16238" x="989013" y="1144588"/>
          <p14:tracePt t="16318" x="976313" y="1120775"/>
          <p14:tracePt t="16325" x="952500" y="1120775"/>
          <p14:tracePt t="16333" x="915988" y="1109663"/>
          <p14:tracePt t="16422" x="904875" y="1073150"/>
          <p14:tracePt t="16430" x="879475" y="1073150"/>
          <p14:tracePt t="16438" x="868363" y="1060450"/>
          <p14:tracePt t="18510" x="868363" y="1073150"/>
          <p14:tracePt t="18520" x="831850" y="1084263"/>
          <p14:tracePt t="18526" x="831850" y="1120775"/>
          <p14:tracePt t="18542" x="831850" y="1193800"/>
          <p14:tracePt t="18551" x="831850" y="1217613"/>
          <p14:tracePt t="18558" x="831850" y="1265238"/>
          <p14:tracePt t="18574" x="831850" y="1277938"/>
          <p14:tracePt t="18694" x="819150" y="1290638"/>
          <p14:tracePt t="18718" x="795338" y="1290638"/>
          <p14:tracePt t="18734" x="784225" y="1301750"/>
          <p14:tracePt t="18743" x="771525" y="1301750"/>
          <p14:tracePt t="18758" x="747713" y="1338263"/>
          <p14:tracePt t="18774" x="735013" y="1350963"/>
          <p14:tracePt t="18790" x="723900" y="1362075"/>
          <p14:tracePt t="18894" x="723900" y="1385888"/>
          <p14:tracePt t="18926" x="723900" y="1398588"/>
          <p14:tracePt t="18934" x="711200" y="1411288"/>
          <p14:tracePt t="19030" x="711200" y="1435100"/>
          <p14:tracePt t="19054" x="711200" y="1446213"/>
          <p14:tracePt t="19070" x="711200" y="1458913"/>
          <p14:tracePt t="20870" x="723900" y="1470025"/>
          <p14:tracePt t="20878" x="855663" y="1482725"/>
          <p14:tracePt t="20887" x="892175" y="1519238"/>
          <p14:tracePt t="20895" x="1023938" y="1519238"/>
          <p14:tracePt t="20904" x="1109663" y="1530350"/>
          <p14:tracePt t="20910" x="1314450" y="1555750"/>
          <p14:tracePt t="20921" x="1435100" y="1627188"/>
          <p14:tracePt t="20926" x="1687513" y="1627188"/>
          <p14:tracePt t="20935" x="1868488" y="1627188"/>
          <p14:tracePt t="20946" x="2049463" y="1627188"/>
          <p14:tracePt t="20951" x="2157413" y="1627188"/>
          <p14:tracePt t="20958" x="2338388" y="1627188"/>
          <p14:tracePt t="20968" x="2566988" y="1676400"/>
          <p14:tracePt t="20975" x="2773363" y="1676400"/>
          <p14:tracePt t="20983" x="3001963" y="1676400"/>
          <p14:tracePt t="20990" x="3182938" y="1676400"/>
          <p14:tracePt t="20998" x="3243263" y="1676400"/>
          <p14:tracePt t="21006" x="3363913" y="1663700"/>
          <p14:tracePt t="21014" x="3424238" y="1663700"/>
          <p14:tracePt t="21021" x="3435350" y="1663700"/>
          <p14:tracePt t="21030" x="3459163" y="1663700"/>
          <p14:tracePt t="21046" x="3471863" y="1663700"/>
          <p14:tracePt t="21102" x="3519488" y="1663700"/>
          <p14:tracePt t="21119" x="3532188" y="1663700"/>
          <p14:tracePt t="21126" x="3568700" y="1663700"/>
          <p14:tracePt t="21134" x="3579813" y="1663700"/>
          <p14:tracePt t="21158" x="3603625" y="1651000"/>
          <p14:tracePt t="21166" x="3629025" y="1639888"/>
          <p14:tracePt t="21175" x="3640138" y="1627188"/>
          <p14:tracePt t="21192" x="3652838" y="1616075"/>
          <p14:tracePt t="21198" x="3689350" y="1616075"/>
          <p14:tracePt t="21215" x="3749675" y="1616075"/>
          <p14:tracePt t="21221" x="3844925" y="1616075"/>
          <p14:tracePt t="21230" x="3881438" y="1616075"/>
          <p14:tracePt t="21241" x="4002088" y="1616075"/>
          <p14:tracePt t="21246" x="4038600" y="1616075"/>
          <p14:tracePt t="21255" x="4122738" y="1616075"/>
          <p14:tracePt t="21262" x="4159250" y="1603375"/>
          <p14:tracePt t="21271" x="4183063" y="1603375"/>
          <p14:tracePt t="21278" x="4243388" y="1590675"/>
          <p14:tracePt t="21289" x="4256088" y="1579563"/>
          <p14:tracePt t="21294" x="4279900" y="1566863"/>
          <p14:tracePt t="21302" x="4327525" y="1555750"/>
          <p14:tracePt t="21309" x="4364038" y="1555750"/>
          <p14:tracePt t="21317" x="4411663" y="1506538"/>
          <p14:tracePt t="21325" x="4460875" y="1506538"/>
          <p14:tracePt t="21333" x="4545013" y="1506538"/>
          <p14:tracePt t="21341" x="4616450" y="1506538"/>
          <p14:tracePt t="21365" x="4665663" y="1482725"/>
          <p14:tracePt t="21373" x="4713288" y="1470025"/>
          <p14:tracePt t="21381" x="4749800" y="1470025"/>
          <p14:tracePt t="21389" x="4760913" y="1470025"/>
          <p14:tracePt t="21446" x="4786313" y="1470025"/>
          <p14:tracePt t="21454" x="4797425" y="1470025"/>
          <p14:tracePt t="21462" x="4810125" y="1470025"/>
          <p14:tracePt t="21472" x="4833938" y="1470025"/>
          <p14:tracePt t="21478" x="4870450" y="1470025"/>
          <p14:tracePt t="21510" x="4881563" y="1482725"/>
          <p14:tracePt t="21590" x="4894263" y="1482725"/>
          <p14:tracePt t="21606" x="4906963" y="1482725"/>
          <p14:tracePt t="21622" x="4930775" y="1482725"/>
          <p14:tracePt t="21639" x="4941888" y="1482725"/>
          <p14:tracePt t="21662" x="5002213" y="1506538"/>
          <p14:tracePt t="21672" x="5038725" y="1482725"/>
          <p14:tracePt t="21678" x="5062538" y="1482725"/>
          <p14:tracePt t="21688" x="5146675" y="1482725"/>
          <p14:tracePt t="21694" x="5183188" y="1482725"/>
          <p14:tracePt t="21704" x="5280025" y="1470025"/>
          <p14:tracePt t="21710" x="5364163" y="1470025"/>
          <p14:tracePt t="21721" x="5424488" y="1470025"/>
          <p14:tracePt t="21726" x="5521325" y="1470025"/>
          <p14:tracePt t="21734" x="5605463" y="1470025"/>
          <p14:tracePt t="21742" x="5653088" y="1470025"/>
          <p14:tracePt t="21750" x="5713413" y="1470025"/>
          <p14:tracePt t="21758" x="5797550" y="1470025"/>
          <p14:tracePt t="21766" x="5822950" y="1470025"/>
          <p14:tracePt t="21774" x="5870575" y="1470025"/>
          <p14:tracePt t="21782" x="5894388" y="1470025"/>
          <p14:tracePt t="21790" x="5943600" y="1470025"/>
          <p14:tracePt t="21798" x="6003925" y="1470025"/>
          <p14:tracePt t="21805" x="6038850" y="1470025"/>
          <p14:tracePt t="21814" x="6075363" y="1470025"/>
          <p14:tracePt t="21821" x="6099175" y="1470025"/>
          <p14:tracePt t="21830" x="6148388" y="1470025"/>
          <p14:tracePt t="21846" x="6172200" y="1470025"/>
          <p14:tracePt t="21878" x="6196013" y="1470025"/>
          <p14:tracePt t="22262" x="6208713" y="1470025"/>
          <p14:tracePt t="22270" x="6232525" y="1470025"/>
          <p14:tracePt t="22304" x="6256338" y="1470025"/>
          <p14:tracePt t="22350" x="6280150" y="1470025"/>
          <p14:tracePt t="22366" x="6292850" y="1470025"/>
          <p14:tracePt t="22375" x="6303963" y="1470025"/>
          <p14:tracePt t="22382" x="6316663" y="1470025"/>
          <p14:tracePt t="22390" x="6353175" y="1470025"/>
          <p14:tracePt t="22398" x="6389688" y="1470025"/>
          <p14:tracePt t="22407" x="6413500" y="1470025"/>
          <p14:tracePt t="22414" x="6473825" y="1470025"/>
          <p14:tracePt t="22422" x="6497638" y="1470025"/>
          <p14:tracePt t="22430" x="6545263" y="1470025"/>
          <p14:tracePt t="22438" x="6569075" y="1470025"/>
          <p14:tracePt t="22446" x="6629400" y="1470025"/>
          <p14:tracePt t="22455" x="6702425" y="1470025"/>
          <p14:tracePt t="22462" x="6738938" y="1470025"/>
          <p14:tracePt t="22471" x="6762750" y="1470025"/>
          <p14:tracePt t="22488" x="6799263" y="1458913"/>
          <p14:tracePt t="22494" x="6823075" y="1458913"/>
          <p14:tracePt t="22505" x="6846888" y="1422400"/>
          <p14:tracePt t="22510" x="6870700" y="1411288"/>
          <p14:tracePt t="22526" x="6883400" y="1411288"/>
          <p14:tracePt t="22534" x="6896100" y="1398588"/>
          <p14:tracePt t="22544" x="6907213" y="1398588"/>
          <p14:tracePt t="22551" x="6943725" y="1385888"/>
          <p14:tracePt t="22559" x="7027863" y="1374775"/>
          <p14:tracePt t="22565" x="7075488" y="1374775"/>
          <p14:tracePt t="22574" x="7124700" y="1385888"/>
          <p14:tracePt t="22581" x="7245350" y="1422400"/>
          <p14:tracePt t="22589" x="7292975" y="1422400"/>
          <p14:tracePt t="22597" x="7366000" y="1422400"/>
          <p14:tracePt t="22606" x="7450138" y="1446213"/>
          <p14:tracePt t="22613" x="7521575" y="1446213"/>
          <p14:tracePt t="22623" x="7570788" y="1446213"/>
          <p14:tracePt t="22629" x="7581900" y="1446213"/>
          <p14:tracePt t="22638" x="7618413" y="1446213"/>
          <p14:tracePt t="22645" x="7654925" y="1446213"/>
          <p14:tracePt t="22653" x="7702550" y="1446213"/>
          <p14:tracePt t="22661" x="7751763" y="1446213"/>
          <p14:tracePt t="22670" x="7762875" y="1446213"/>
          <p14:tracePt t="22677" x="7823200" y="1446213"/>
          <p14:tracePt t="22686" x="7859713" y="1446213"/>
          <p14:tracePt t="22693" x="7932738" y="1446213"/>
          <p14:tracePt t="22703" x="7993063" y="1446213"/>
          <p14:tracePt t="22709" x="8040688" y="1446213"/>
          <p14:tracePt t="22719" x="8088313" y="1446213"/>
          <p14:tracePt t="22725" x="8112125" y="1446213"/>
          <p14:tracePt t="22733" x="8124825" y="1446213"/>
          <p14:tracePt t="22741" x="8185150" y="1446213"/>
          <p14:tracePt t="22749" x="8208963" y="1446213"/>
          <p14:tracePt t="22757" x="8232775" y="1446213"/>
          <p14:tracePt t="22765" x="8269288" y="1446213"/>
          <p14:tracePt t="22773" x="8305800" y="1446213"/>
          <p14:tracePt t="22781" x="8342313" y="1446213"/>
          <p14:tracePt t="22789" x="8378825" y="1446213"/>
          <p14:tracePt t="22797" x="8413750" y="1446213"/>
          <p14:tracePt t="22805" x="8462963" y="1446213"/>
          <p14:tracePt t="22813" x="8497888" y="1446213"/>
          <p14:tracePt t="22821" x="8523288" y="1446213"/>
          <p14:tracePt t="22829" x="8570913" y="1446213"/>
          <p14:tracePt t="22846" x="8607425" y="1458913"/>
          <p14:tracePt t="22853" x="8655050" y="1470025"/>
          <p14:tracePt t="22861" x="8667750" y="1470025"/>
          <p14:tracePt t="22870" x="8704263" y="1495425"/>
          <p14:tracePt t="22879" x="8728075" y="1506538"/>
          <p14:tracePt t="22886" x="8739188" y="1506538"/>
          <p14:tracePt t="22893" x="8763000" y="1506538"/>
          <p14:tracePt t="22903" x="8775700" y="1506538"/>
          <p14:tracePt t="22909" x="8812213" y="1519238"/>
          <p14:tracePt t="22918" x="8836025" y="1519238"/>
          <p14:tracePt t="22925" x="8848725" y="1519238"/>
          <p14:tracePt t="22933" x="8896350" y="1530350"/>
          <p14:tracePt t="22981" x="8909050" y="1530350"/>
          <p14:tracePt t="23005" x="8920163" y="1530350"/>
          <p14:tracePt t="23021" x="8969375" y="1530350"/>
          <p14:tracePt t="23029" x="8980488" y="1530350"/>
          <p14:tracePt t="23037" x="9017000" y="1530350"/>
          <p14:tracePt t="23046" x="9077325" y="1530350"/>
          <p14:tracePt t="23053" x="9101138" y="1530350"/>
          <p14:tracePt t="23062" x="9113838" y="1530350"/>
          <p14:tracePt t="23070" x="9148763" y="1530350"/>
          <p14:tracePt t="23078" x="9174163" y="1530350"/>
          <p14:tracePt t="23086" x="9197975" y="1530350"/>
          <p14:tracePt t="23094" x="9209088" y="1530350"/>
          <p14:tracePt t="23109" x="9234488" y="1530350"/>
          <p14:tracePt t="23134" x="9269413" y="1530350"/>
          <p14:tracePt t="23150" x="9294813" y="1530350"/>
          <p14:tracePt t="23167" x="9355138" y="1530350"/>
          <p14:tracePt t="23174" x="9366250" y="1530350"/>
          <p14:tracePt t="23182" x="9415463" y="1530350"/>
          <p14:tracePt t="23190" x="9426575" y="1530350"/>
          <p14:tracePt t="23198" x="9463088" y="1530350"/>
          <p14:tracePt t="23206" x="9475788" y="1530350"/>
          <p14:tracePt t="23214" x="9510713" y="1530350"/>
          <p14:tracePt t="23222" x="9534525" y="1530350"/>
          <p14:tracePt t="23230" x="9583738" y="1530350"/>
          <p14:tracePt t="23238" x="9607550" y="1530350"/>
          <p14:tracePt t="23246" x="9644063" y="1530350"/>
          <p14:tracePt t="23255" x="9667875" y="1530350"/>
          <p14:tracePt t="23272" x="9680575" y="1530350"/>
          <p14:tracePt t="23288" x="9704388" y="1530350"/>
          <p14:tracePt t="23294" x="9715500" y="1530350"/>
          <p14:tracePt t="23305" x="9740900" y="1530350"/>
          <p14:tracePt t="23311" x="9775825" y="1530350"/>
          <p14:tracePt t="23327" x="9788525" y="1530350"/>
          <p14:tracePt t="23334" x="9825038" y="1530350"/>
          <p14:tracePt t="23342" x="9836150" y="1530350"/>
          <p14:tracePt t="23358" x="9861550" y="1530350"/>
          <p14:tracePt t="23366" x="9885363" y="1530350"/>
          <p14:tracePt t="23374" x="9896475" y="1530350"/>
          <p14:tracePt t="23382" x="9909175" y="1530350"/>
          <p14:tracePt t="23390" x="9920288" y="1530350"/>
          <p14:tracePt t="23405" x="9956800" y="1530350"/>
          <p14:tracePt t="23414" x="9969500" y="1530350"/>
          <p14:tracePt t="24047" x="9980613" y="1543050"/>
          <p14:tracePt t="24057" x="9980613" y="1555750"/>
          <p14:tracePt t="24062" x="9932988" y="1579563"/>
          <p14:tracePt t="24072" x="9909175" y="1603375"/>
          <p14:tracePt t="24078" x="9812338" y="1651000"/>
          <p14:tracePt t="24088" x="9752013" y="1663700"/>
          <p14:tracePt t="24094" x="9655175" y="1724025"/>
          <p14:tracePt t="24104" x="9620250" y="1736725"/>
          <p14:tracePt t="24112" x="9510713" y="1771650"/>
          <p14:tracePt t="24120" x="9355138" y="1831975"/>
          <p14:tracePt t="24128" x="9174163" y="1868488"/>
          <p14:tracePt t="24134" x="8980488" y="1928813"/>
          <p14:tracePt t="24142" x="8799513" y="1965325"/>
          <p14:tracePt t="24150" x="8607425" y="2036763"/>
          <p14:tracePt t="24159" x="8318500" y="2073275"/>
          <p14:tracePt t="24165" x="8281988" y="2073275"/>
          <p14:tracePt t="24173" x="8004175" y="2073275"/>
          <p14:tracePt t="24181" x="7450138" y="2146300"/>
          <p14:tracePt t="24189" x="6907213" y="2182813"/>
          <p14:tracePt t="24197" x="6256338" y="2243138"/>
          <p14:tracePt t="24205" x="6051550" y="2243138"/>
          <p14:tracePt t="24213" x="5629275" y="2243138"/>
          <p14:tracePt t="24221" x="5364163" y="2290763"/>
          <p14:tracePt t="24229" x="5135563" y="2314575"/>
          <p14:tracePt t="24237" x="4906963" y="2327275"/>
          <p14:tracePt t="24245" x="4749800" y="2351088"/>
          <p14:tracePt t="24254" x="4568825" y="2387600"/>
          <p14:tracePt t="24261" x="4460875" y="2387600"/>
          <p14:tracePt t="24269" x="4303713" y="2387600"/>
          <p14:tracePt t="24277" x="4195763" y="2387600"/>
          <p14:tracePt t="24286" x="4146550" y="2387600"/>
          <p14:tracePt t="24293" x="4086225" y="2387600"/>
          <p14:tracePt t="24302" x="3965575" y="2387600"/>
          <p14:tracePt t="24309" x="3905250" y="2387600"/>
          <p14:tracePt t="24319" x="3797300" y="2374900"/>
          <p14:tracePt t="24325" x="3640138" y="2374900"/>
          <p14:tracePt t="24333" x="3568700" y="2374900"/>
          <p14:tracePt t="24341" x="3435350" y="2374900"/>
          <p14:tracePt t="24349" x="3278188" y="2374900"/>
          <p14:tracePt t="24357" x="3146425" y="2374900"/>
          <p14:tracePt t="24365" x="3013075" y="2314575"/>
          <p14:tracePt t="24373" x="2881313" y="2290763"/>
          <p14:tracePt t="24381" x="2773363" y="2290763"/>
          <p14:tracePt t="24389" x="2663825" y="2290763"/>
          <p14:tracePt t="24397" x="2627313" y="2290763"/>
          <p14:tracePt t="24406" x="2532063" y="2290763"/>
          <p14:tracePt t="24413" x="2519363" y="2290763"/>
          <p14:tracePt t="24421" x="2471738" y="2290763"/>
          <p14:tracePt t="24429" x="2374900" y="2303463"/>
          <p14:tracePt t="24437" x="2241550" y="2303463"/>
          <p14:tracePt t="24445" x="2170113" y="2327275"/>
          <p14:tracePt t="24453" x="2133600" y="2327275"/>
          <p14:tracePt t="24461" x="1989138" y="2351088"/>
          <p14:tracePt t="24469" x="1965325" y="2374900"/>
          <p14:tracePt t="24477" x="1928813" y="2374900"/>
          <p14:tracePt t="24486" x="1905000" y="2374900"/>
          <p14:tracePt t="24493" x="1868488" y="2387600"/>
          <p14:tracePt t="24502" x="1844675" y="2387600"/>
          <p14:tracePt t="24509" x="1820863" y="2387600"/>
          <p14:tracePt t="24525" x="1784350" y="2387600"/>
          <p14:tracePt t="24533" x="1760538" y="2398713"/>
          <p14:tracePt t="24541" x="1711325" y="2398713"/>
          <p14:tracePt t="24549" x="1687513" y="2398713"/>
          <p14:tracePt t="24557" x="1676400" y="2411413"/>
          <p14:tracePt t="24565" x="1663700" y="2411413"/>
          <p14:tracePt t="24573" x="1639888" y="2422525"/>
          <p14:tracePt t="24581" x="1639888" y="2435225"/>
          <p14:tracePt t="24589" x="1579563" y="2435225"/>
          <p14:tracePt t="24597" x="1566863" y="2435225"/>
          <p14:tracePt t="24605" x="1543050" y="2435225"/>
          <p14:tracePt t="24613" x="1519238" y="2447925"/>
          <p14:tracePt t="24621" x="1495425" y="2447925"/>
          <p14:tracePt t="24629" x="1470025" y="2447925"/>
          <p14:tracePt t="24637" x="1446213" y="2447925"/>
          <p14:tracePt t="24645" x="1422400" y="2447925"/>
          <p14:tracePt t="24653" x="1385888" y="2447925"/>
          <p14:tracePt t="24661" x="1325563" y="2447925"/>
          <p14:tracePt t="24686" x="1314450" y="2447925"/>
          <p14:tracePt t="24790" x="1277938" y="2447925"/>
          <p14:tracePt t="24798" x="1265238" y="2447925"/>
          <p14:tracePt t="24830" x="1254125" y="2447925"/>
          <p14:tracePt t="24846" x="1241425" y="2447925"/>
          <p14:tracePt t="24854" x="1230313" y="2447925"/>
          <p14:tracePt t="25126" x="1217613" y="2447925"/>
          <p14:tracePt t="25192" x="1204913" y="2435225"/>
          <p14:tracePt t="25222" x="1204913" y="2422525"/>
          <p14:tracePt t="25238" x="1217613" y="2411413"/>
          <p14:tracePt t="25262" x="1230313" y="2398713"/>
          <p14:tracePt t="25270" x="1241425" y="2387600"/>
          <p14:tracePt t="25286" x="1241425" y="2374900"/>
          <p14:tracePt t="25366" x="1254125" y="2362200"/>
          <p14:tracePt t="25376" x="1265238" y="2362200"/>
          <p14:tracePt t="25391" x="1277938" y="2351088"/>
          <p14:tracePt t="25407" x="1290638" y="2327275"/>
          <p14:tracePt t="25414" x="1301750" y="2314575"/>
          <p14:tracePt t="25422" x="1314450" y="2303463"/>
          <p14:tracePt t="25443" x="1325563" y="2290763"/>
          <p14:tracePt t="25445" x="1338263" y="2266950"/>
          <p14:tracePt t="25550" x="1349375" y="2266950"/>
          <p14:tracePt t="25558" x="1349375" y="2254250"/>
          <p14:tracePt t="25607" x="1362075" y="2254250"/>
          <p14:tracePt t="25624" x="1374775" y="2254250"/>
          <p14:tracePt t="25639" x="1398588" y="2254250"/>
          <p14:tracePt t="25646" x="1385888" y="2254250"/>
          <p14:tracePt t="25654" x="1398588" y="2254250"/>
          <p14:tracePt t="25662" x="1422400" y="2254250"/>
          <p14:tracePt t="25672" x="1435100" y="2254250"/>
          <p14:tracePt t="25678" x="1435100" y="2243138"/>
          <p14:tracePt t="25766" x="1446213" y="2243138"/>
          <p14:tracePt t="25774" x="1482725" y="2217738"/>
          <p14:tracePt t="25782" x="1506538" y="2217738"/>
          <p14:tracePt t="25791" x="1519238" y="2217738"/>
          <p14:tracePt t="25798" x="1543050" y="2217738"/>
          <p14:tracePt t="25805" x="1616075" y="2217738"/>
          <p14:tracePt t="25814" x="1627188" y="2217738"/>
          <p14:tracePt t="25821" x="1651000" y="2217738"/>
          <p14:tracePt t="25830" x="1711325" y="2217738"/>
          <p14:tracePt t="25839" x="1747838" y="2217738"/>
          <p14:tracePt t="25846" x="1795463" y="2217738"/>
          <p14:tracePt t="25855" x="1868488" y="2217738"/>
          <p14:tracePt t="25862" x="1916113" y="2217738"/>
          <p14:tracePt t="25871" x="1928813" y="2217738"/>
          <p14:tracePt t="25878" x="1989138" y="2217738"/>
          <p14:tracePt t="25888" x="2001838" y="2206625"/>
          <p14:tracePt t="25896" x="2025650" y="2206625"/>
          <p14:tracePt t="25998" x="2049463" y="2206625"/>
          <p14:tracePt t="26006" x="2085975" y="2217738"/>
          <p14:tracePt t="26014" x="2109788" y="2217738"/>
          <p14:tracePt t="26021" x="2157413" y="2217738"/>
          <p14:tracePt t="26030" x="2193925" y="2217738"/>
          <p14:tracePt t="26038" x="2254250" y="2230438"/>
          <p14:tracePt t="26046" x="2301875" y="2230438"/>
          <p14:tracePt t="26054" x="2338388" y="2230438"/>
          <p14:tracePt t="26063" x="2422525" y="2254250"/>
          <p14:tracePt t="26071" x="2482850" y="2303463"/>
          <p14:tracePt t="26078" x="2532063" y="2303463"/>
          <p14:tracePt t="26088" x="2555875" y="2303463"/>
          <p14:tracePt t="26105" x="2566988" y="2303463"/>
          <p14:tracePt t="26110" x="2603500" y="2303463"/>
          <p14:tracePt t="26121" x="2616200" y="2303463"/>
          <p14:tracePt t="26126" x="2663825" y="2303463"/>
          <p14:tracePt t="26142" x="2687638" y="2303463"/>
          <p14:tracePt t="26152" x="2700338" y="2290763"/>
          <p14:tracePt t="26159" x="2736850" y="2278063"/>
          <p14:tracePt t="26166" x="2747963" y="2278063"/>
          <p14:tracePt t="26175" x="2773363" y="2278063"/>
          <p14:tracePt t="26182" x="2784475" y="2278063"/>
          <p14:tracePt t="26206" x="2797175" y="2266950"/>
          <p14:tracePt t="26214" x="2844800" y="2266950"/>
          <p14:tracePt t="26221" x="2917825" y="2266950"/>
          <p14:tracePt t="26230" x="3025775" y="2266950"/>
          <p14:tracePt t="26238" x="3133725" y="2266950"/>
          <p14:tracePt t="26246" x="3170238" y="2266950"/>
          <p14:tracePt t="26263" x="3182938" y="2217738"/>
          <p14:tracePt t="26279" x="3206750" y="2217738"/>
          <p14:tracePt t="26288" x="3206750" y="2206625"/>
          <p14:tracePt t="26295" x="3206750" y="2182813"/>
          <p14:tracePt t="26334" x="3206750" y="2170113"/>
          <p14:tracePt t="26358" x="3206750" y="2157413"/>
          <p14:tracePt t="26390" x="3217863" y="2157413"/>
          <p14:tracePt t="26398" x="3243263" y="2157413"/>
          <p14:tracePt t="26406" x="3254375" y="2157413"/>
          <p14:tracePt t="26414" x="3290888" y="2157413"/>
          <p14:tracePt t="26430" x="3303588" y="2157413"/>
          <p14:tracePt t="26446" x="3338513" y="2157413"/>
          <p14:tracePt t="26470" x="3351213" y="2157413"/>
          <p14:tracePt t="26479" x="3375025" y="2157413"/>
          <p14:tracePt t="26487" x="3398838" y="2157413"/>
          <p14:tracePt t="26495" x="3411538" y="2157413"/>
          <p14:tracePt t="26519" x="3424238" y="2157413"/>
          <p14:tracePt t="26534" x="3484563" y="2157413"/>
          <p14:tracePt t="26543" x="3519488" y="2157413"/>
          <p14:tracePt t="26550" x="3568700" y="2157413"/>
          <p14:tracePt t="26558" x="3640138" y="2157413"/>
          <p14:tracePt t="26566" x="3773488" y="2157413"/>
          <p14:tracePt t="26574" x="3810000" y="2157413"/>
          <p14:tracePt t="26582" x="3881438" y="2157413"/>
          <p14:tracePt t="26590" x="3965575" y="2157413"/>
          <p14:tracePt t="26598" x="4002088" y="2157413"/>
          <p14:tracePt t="26606" x="4014788" y="2157413"/>
          <p14:tracePt t="26614" x="4038600" y="2170113"/>
          <p14:tracePt t="30062" x="4014788" y="2182813"/>
          <p14:tracePt t="30070" x="3989388" y="2193925"/>
          <p14:tracePt t="30079" x="3929063" y="2206625"/>
          <p14:tracePt t="30088" x="3870325" y="2230438"/>
          <p14:tracePt t="30095" x="3857625" y="2243138"/>
          <p14:tracePt t="30102" x="3844925" y="2254250"/>
          <p14:tracePt t="30109" x="3810000" y="2266950"/>
          <p14:tracePt t="30133" x="3797300" y="2266950"/>
          <p14:tracePt t="30141" x="3773488" y="2303463"/>
          <p14:tracePt t="30149" x="3749675" y="2303463"/>
          <p14:tracePt t="30157" x="3689350" y="2303463"/>
          <p14:tracePt t="30165" x="3663950" y="2314575"/>
          <p14:tracePt t="30173" x="3652838" y="2314575"/>
          <p14:tracePt t="30181" x="3579813" y="2327275"/>
          <p14:tracePt t="30189" x="3508375" y="2327275"/>
          <p14:tracePt t="30197" x="3448050" y="2338388"/>
          <p14:tracePt t="30205" x="3363913" y="2374900"/>
          <p14:tracePt t="30213" x="3194050" y="2398713"/>
          <p14:tracePt t="30246" x="3146425" y="2411413"/>
          <p14:tracePt t="30254" x="3109913" y="2387600"/>
          <p14:tracePt t="30262" x="3098800" y="2387600"/>
          <p14:tracePt t="30271" x="3049588" y="2387600"/>
          <p14:tracePt t="30280" x="3013075" y="2362200"/>
          <p14:tracePt t="30295" x="2989263" y="2362200"/>
          <p14:tracePt t="30304" x="2941638" y="2362200"/>
          <p14:tracePt t="30311" x="2928938" y="2362200"/>
          <p14:tracePt t="30321" x="2881313" y="2362200"/>
          <p14:tracePt t="30327" x="2857500" y="2362200"/>
          <p14:tracePt t="30334" x="2797175" y="2362200"/>
          <p14:tracePt t="30350" x="2784475" y="2362200"/>
          <p14:tracePt t="30686" x="2773363" y="2362200"/>
          <p14:tracePt t="30727" x="2773363" y="2327275"/>
          <p14:tracePt t="30734" x="2784475" y="2327275"/>
          <p14:tracePt t="30958" x="2773363" y="2338388"/>
          <p14:tracePt t="30966" x="2760663" y="2351088"/>
          <p14:tracePt t="30975" x="2747963" y="2374900"/>
          <p14:tracePt t="30990" x="2736850" y="2398713"/>
          <p14:tracePt t="30998" x="2736850" y="2422525"/>
          <p14:tracePt t="31005" x="2736850" y="2435225"/>
          <p14:tracePt t="31013" x="2736850" y="2447925"/>
          <p14:tracePt t="31029" x="2736850" y="2471738"/>
          <p14:tracePt t="31045" x="2736850" y="2482850"/>
          <p14:tracePt t="31061" x="2736850" y="2508250"/>
          <p14:tracePt t="31069" x="2736850" y="2532063"/>
          <p14:tracePt t="31077" x="2736850" y="2543175"/>
          <p14:tracePt t="31086" x="2724150" y="2555875"/>
          <p14:tracePt t="31103" x="2713038" y="2568575"/>
          <p14:tracePt t="31270" x="2713038" y="2555875"/>
          <p14:tracePt t="31294" x="2713038" y="2543175"/>
          <p14:tracePt t="31606" x="2713038" y="2508250"/>
          <p14:tracePt t="31622" x="2713038" y="2495550"/>
          <p14:tracePt t="31630" x="2724150" y="2471738"/>
          <p14:tracePt t="31662" x="2736850" y="2471738"/>
          <p14:tracePt t="31671" x="2760663" y="2471738"/>
          <p14:tracePt t="31678" x="2784475" y="2471738"/>
          <p14:tracePt t="31693" x="2797175" y="2471738"/>
          <p14:tracePt t="31709" x="2820988" y="2471738"/>
          <p14:tracePt t="31717" x="2868613" y="2471738"/>
          <p14:tracePt t="31725" x="2917825" y="2471738"/>
          <p14:tracePt t="31734" x="2941638" y="2471738"/>
          <p14:tracePt t="31741" x="2978150" y="2471738"/>
          <p14:tracePt t="31750" x="3062288" y="2471738"/>
          <p14:tracePt t="31757" x="3098800" y="2508250"/>
          <p14:tracePt t="31765" x="3146425" y="2532063"/>
          <p14:tracePt t="31814" x="3194050" y="2568575"/>
          <p14:tracePt t="31822" x="3243263" y="2568575"/>
          <p14:tracePt t="31830" x="3303588" y="2568575"/>
          <p14:tracePt t="31839" x="3387725" y="2568575"/>
          <p14:tracePt t="31846" x="3459163" y="2568575"/>
          <p14:tracePt t="31855" x="3508375" y="2568575"/>
          <p14:tracePt t="31862" x="3532188" y="2568575"/>
          <p14:tracePt t="31872" x="3556000" y="2568575"/>
          <p14:tracePt t="31878" x="3579813" y="2568575"/>
          <p14:tracePt t="31888" x="3603625" y="2568575"/>
          <p14:tracePt t="31895" x="3616325" y="2568575"/>
          <p14:tracePt t="31905" x="3652838" y="2568575"/>
          <p14:tracePt t="31909" x="3689350" y="2568575"/>
          <p14:tracePt t="31917" x="3736975" y="2568575"/>
          <p14:tracePt t="31924" x="3773488" y="2568575"/>
          <p14:tracePt t="31932" x="3833813" y="2568575"/>
          <p14:tracePt t="31953" x="3929063" y="2555875"/>
          <p14:tracePt t="31959" x="4014788" y="2555875"/>
          <p14:tracePt t="31967" x="4049713" y="2555875"/>
          <p14:tracePt t="31975" x="4098925" y="2555875"/>
          <p14:tracePt t="31998" x="4135438" y="2555875"/>
          <p14:tracePt t="32246" x="4146550" y="2543175"/>
          <p14:tracePt t="32254" x="4146550" y="2519363"/>
          <p14:tracePt t="32262" x="4146550" y="2495550"/>
          <p14:tracePt t="32271" x="4135438" y="2459038"/>
          <p14:tracePt t="32280" x="4135438" y="2447925"/>
          <p14:tracePt t="32287" x="4135438" y="2422525"/>
          <p14:tracePt t="32294" x="4135438" y="2398713"/>
          <p14:tracePt t="32304" x="4122738" y="2374900"/>
          <p14:tracePt t="32321" x="4110038" y="2327275"/>
          <p14:tracePt t="32408" x="4110038" y="2290763"/>
          <p14:tracePt t="32422" x="4110038" y="2278063"/>
          <p14:tracePt t="32430" x="4086225" y="2243138"/>
          <p14:tracePt t="32439" x="4086225" y="2230438"/>
          <p14:tracePt t="32454" x="4075113" y="2217738"/>
          <p14:tracePt t="32470" x="4075113" y="2206625"/>
          <p14:tracePt t="32477" x="4075113" y="2193925"/>
          <p14:tracePt t="32486" x="4049713" y="2170113"/>
          <p14:tracePt t="32509" x="4049713" y="2146300"/>
          <p14:tracePt t="32638" x="4038600" y="2133600"/>
          <p14:tracePt t="32654" x="4014788" y="2133600"/>
          <p14:tracePt t="32678" x="4002088" y="2133600"/>
          <p14:tracePt t="32686" x="3965575" y="2133600"/>
          <p14:tracePt t="32703" x="3954463" y="2133600"/>
          <p14:tracePt t="32710" x="3917950" y="2133600"/>
          <p14:tracePt t="32719" x="3894138" y="2133600"/>
          <p14:tracePt t="32727" x="3881438" y="2133600"/>
          <p14:tracePt t="32734" x="3833813" y="2133600"/>
          <p14:tracePt t="32742" x="3784600" y="2133600"/>
          <p14:tracePt t="32750" x="3773488" y="2133600"/>
          <p14:tracePt t="32758" x="3676650" y="2133600"/>
          <p14:tracePt t="32766" x="3629025" y="2133600"/>
          <p14:tracePt t="32774" x="3508375" y="2133600"/>
          <p14:tracePt t="32782" x="3363913" y="2133600"/>
          <p14:tracePt t="32790" x="3254375" y="2157413"/>
          <p14:tracePt t="32798" x="3146425" y="2157413"/>
          <p14:tracePt t="32807" x="3062288" y="2157413"/>
          <p14:tracePt t="32814" x="2989263" y="2157413"/>
          <p14:tracePt t="32830" x="2965450" y="2157413"/>
          <p14:tracePt t="32839" x="2952750" y="2157413"/>
          <p14:tracePt t="32870" x="2941638" y="2157413"/>
          <p14:tracePt t="33550" x="2952750" y="2157413"/>
          <p14:tracePt t="33559" x="3013075" y="2157413"/>
          <p14:tracePt t="33575" x="3062288" y="2157413"/>
          <p14:tracePt t="33582" x="3086100" y="2157413"/>
          <p14:tracePt t="34391" x="3109913" y="2157413"/>
          <p14:tracePt t="34400" x="3159125" y="2193925"/>
          <p14:tracePt t="34405" x="3159125" y="2206625"/>
          <p14:tracePt t="34415" x="3159125" y="2266950"/>
          <p14:tracePt t="34422" x="3206750" y="2303463"/>
          <p14:tracePt t="34431" x="3206750" y="2351088"/>
          <p14:tracePt t="34438" x="3230563" y="2387600"/>
          <p14:tracePt t="34446" x="3243263" y="2411413"/>
          <p14:tracePt t="34455" x="3254375" y="2447925"/>
          <p14:tracePt t="34463" x="3290888" y="2471738"/>
          <p14:tracePt t="34471" x="3303588" y="2495550"/>
          <p14:tracePt t="34486" x="3327400" y="2543175"/>
          <p14:tracePt t="34493" x="3338513" y="2555875"/>
          <p14:tracePt t="34502" x="3351213" y="2579688"/>
          <p14:tracePt t="34519" x="3363913" y="2579688"/>
          <p14:tracePt t="34533" x="3387725" y="2579688"/>
          <p14:tracePt t="34557" x="3411538" y="2579688"/>
          <p14:tracePt t="34581" x="3424238" y="2579688"/>
          <p14:tracePt t="34597" x="3435350" y="2579688"/>
          <p14:tracePt t="34606" x="3459163" y="2555875"/>
          <p14:tracePt t="34631" x="3471863" y="2555875"/>
          <p14:tracePt t="34710" x="3484563" y="2543175"/>
          <p14:tracePt t="35534" x="3508375" y="2543175"/>
          <p14:tracePt t="36996" x="3532188" y="2543175"/>
          <p14:tracePt t="37004" x="3592513" y="2508250"/>
          <p14:tracePt t="37012" x="3663950" y="2459038"/>
          <p14:tracePt t="37020" x="3749675" y="2447925"/>
          <p14:tracePt t="37028" x="3810000" y="2422525"/>
          <p14:tracePt t="37036" x="3917950" y="2387600"/>
          <p14:tracePt t="37044" x="3978275" y="2374900"/>
          <p14:tracePt t="37053" x="4025900" y="2362200"/>
          <p14:tracePt t="37060" x="4159250" y="2387600"/>
          <p14:tracePt t="37068" x="4219575" y="2387600"/>
          <p14:tracePt t="37076" x="4267200" y="2387600"/>
          <p14:tracePt t="37084" x="4340225" y="2387600"/>
          <p14:tracePt t="37092" x="4387850" y="2362200"/>
          <p14:tracePt t="37101" x="4435475" y="2362200"/>
          <p14:tracePt t="37108" x="4448175" y="2362200"/>
          <p14:tracePt t="37116" x="4460875" y="2362200"/>
          <p14:tracePt t="37124" x="4471988" y="2362200"/>
          <p14:tracePt t="37132" x="4495800" y="2362200"/>
          <p14:tracePt t="37140" x="4508500" y="2362200"/>
          <p14:tracePt t="37148" x="4532313" y="2387600"/>
          <p14:tracePt t="37166" x="4592638" y="2387600"/>
          <p14:tracePt t="37174" x="4629150" y="2398713"/>
          <p14:tracePt t="37182" x="4652963" y="2398713"/>
          <p14:tracePt t="37190" x="4700588" y="2398713"/>
          <p14:tracePt t="37199" x="4725988" y="2398713"/>
          <p14:tracePt t="37206" x="4760913" y="2411413"/>
          <p14:tracePt t="37213" x="4810125" y="2411413"/>
          <p14:tracePt t="37222" x="4870450" y="2411413"/>
          <p14:tracePt t="37237" x="4941888" y="2411413"/>
          <p14:tracePt t="37245" x="5027613" y="2411413"/>
          <p14:tracePt t="37253" x="5075238" y="2411413"/>
          <p14:tracePt t="37261" x="5122863" y="2411413"/>
          <p14:tracePt t="37271" x="5135563" y="2411413"/>
          <p14:tracePt t="37278" x="5146675" y="2411413"/>
          <p14:tracePt t="37287" x="5159375" y="2411413"/>
          <p14:tracePt t="37294" x="5183188" y="2411413"/>
          <p14:tracePt t="37310" x="5195888" y="2411413"/>
          <p14:tracePt t="37326" x="5207000" y="2411413"/>
          <p14:tracePt t="37334" x="5232400" y="2411413"/>
          <p14:tracePt t="37374" x="5243513" y="2411413"/>
          <p14:tracePt t="37414" x="5256213" y="2411413"/>
          <p14:tracePt t="37718" x="5256213" y="2435225"/>
          <p14:tracePt t="37750" x="5256213" y="2459038"/>
          <p14:tracePt t="37758" x="5267325" y="2471738"/>
          <p14:tracePt t="37766" x="5280025" y="2482850"/>
          <p14:tracePt t="37790" x="5303838" y="2482850"/>
          <p14:tracePt t="37798" x="5316538" y="2447925"/>
          <p14:tracePt t="37807" x="5353050" y="2447925"/>
          <p14:tracePt t="37814" x="5400675" y="2447925"/>
          <p14:tracePt t="37822" x="5437188" y="2447925"/>
          <p14:tracePt t="37830" x="5484813" y="2459038"/>
          <p14:tracePt t="37838" x="5521325" y="2459038"/>
          <p14:tracePt t="37845" x="5568950" y="2471738"/>
          <p14:tracePt t="37853" x="5581650" y="2471738"/>
          <p14:tracePt t="37861" x="5641975" y="2471738"/>
          <p14:tracePt t="37869" x="5665788" y="2471738"/>
          <p14:tracePt t="37877" x="5726113" y="2471738"/>
          <p14:tracePt t="37886" x="5762625" y="2471738"/>
          <p14:tracePt t="37893" x="5773738" y="2471738"/>
          <p14:tracePt t="37903" x="5797550" y="2471738"/>
          <p14:tracePt t="38022" x="5822950" y="2471738"/>
          <p14:tracePt t="38054" x="5834063" y="2471738"/>
          <p14:tracePt t="38070" x="5846763" y="2471738"/>
          <p14:tracePt t="38160" x="5857875" y="2471738"/>
          <p14:tracePt t="38198" x="5883275" y="2471738"/>
          <p14:tracePt t="38207" x="5894388" y="2482850"/>
          <p14:tracePt t="38216" x="5907088" y="2495550"/>
          <p14:tracePt t="38222" x="5907088" y="2508250"/>
          <p14:tracePt t="38230" x="5918200" y="2508250"/>
          <p14:tracePt t="38238" x="5918200" y="2519363"/>
          <p14:tracePt t="38246" x="5918200" y="2543175"/>
          <p14:tracePt t="38255" x="5918200" y="2555875"/>
          <p14:tracePt t="38966" x="5918200" y="2568575"/>
          <p14:tracePt t="38974" x="5907088" y="2568575"/>
          <p14:tracePt t="38990" x="5894388" y="2568575"/>
          <p14:tracePt t="38999" x="5883275" y="2568575"/>
          <p14:tracePt t="39015" x="5857875" y="2579688"/>
          <p14:tracePt t="39030" x="5834063" y="2579688"/>
          <p14:tracePt t="39054" x="5822950" y="2592388"/>
          <p14:tracePt t="39062" x="5810250" y="2592388"/>
          <p14:tracePt t="39087" x="5786438" y="2616200"/>
          <p14:tracePt t="39174" x="5762625" y="2616200"/>
          <p14:tracePt t="39182" x="5726113" y="2616200"/>
          <p14:tracePt t="39190" x="5713413" y="2616200"/>
          <p14:tracePt t="39198" x="5689600" y="2616200"/>
          <p14:tracePt t="39206" x="5678488" y="2616200"/>
          <p14:tracePt t="39214" x="5665788" y="2616200"/>
          <p14:tracePt t="39221" x="5592763" y="2616200"/>
          <p14:tracePt t="39255" x="5532438" y="2616200"/>
          <p14:tracePt t="39270" x="5508625" y="2616200"/>
          <p14:tracePt t="39294" x="5472113" y="2616200"/>
          <p14:tracePt t="39303" x="5461000" y="2616200"/>
          <p14:tracePt t="39310" x="5424488" y="2616200"/>
          <p14:tracePt t="39320" x="5411788" y="2603500"/>
          <p14:tracePt t="39326" x="5387975" y="2603500"/>
          <p14:tracePt t="39334" x="5340350" y="2603500"/>
          <p14:tracePt t="39343" x="5340350" y="2592388"/>
          <p14:tracePt t="39350" x="5292725" y="2592388"/>
          <p14:tracePt t="39382" x="5280025" y="2592388"/>
          <p14:tracePt t="39390" x="5267325" y="2579688"/>
          <p14:tracePt t="39398" x="5256213" y="2568575"/>
          <p14:tracePt t="39406" x="5219700" y="2555875"/>
          <p14:tracePt t="39414" x="5135563" y="2543175"/>
          <p14:tracePt t="39421" x="5099050" y="2532063"/>
          <p14:tracePt t="39430" x="4991100" y="2471738"/>
          <p14:tracePt t="39448" x="4930775" y="2471738"/>
          <p14:tracePt t="39455" x="4918075" y="2471738"/>
          <p14:tracePt t="39462" x="4906963" y="2471738"/>
          <p14:tracePt t="39470" x="4881563" y="2471738"/>
          <p14:tracePt t="39477" x="4857750" y="2471738"/>
          <p14:tracePt t="39566" x="4846638" y="2422525"/>
          <p14:tracePt t="39574" x="4846638" y="2411413"/>
          <p14:tracePt t="39590" x="4846638" y="2398713"/>
          <p14:tracePt t="39622" x="4846638" y="2374900"/>
          <p14:tracePt t="39646" x="4846638" y="2362200"/>
          <p14:tracePt t="39655" x="4846638" y="2351088"/>
          <p14:tracePt t="39672" x="4846638" y="2327275"/>
          <p14:tracePt t="39679" x="4846638" y="2314575"/>
          <p14:tracePt t="39689" x="4846638" y="2290763"/>
          <p14:tracePt t="39694" x="4846638" y="2266950"/>
          <p14:tracePt t="39704" x="4846638" y="2243138"/>
          <p14:tracePt t="39710" x="4857750" y="2230438"/>
          <p14:tracePt t="39721" x="4857750" y="2193925"/>
          <p14:tracePt t="39726" x="4857750" y="2170113"/>
          <p14:tracePt t="39734" x="4857750" y="2133600"/>
          <p14:tracePt t="39750" x="4857750" y="2073275"/>
          <p14:tracePt t="39758" x="4870450" y="2049463"/>
          <p14:tracePt t="39766" x="4918075" y="2025650"/>
          <p14:tracePt t="39776" x="4930775" y="2012950"/>
          <p14:tracePt t="39782" x="4941888" y="2012950"/>
          <p14:tracePt t="39790" x="4991100" y="2012950"/>
          <p14:tracePt t="39806" x="5027613" y="2012950"/>
          <p14:tracePt t="39814" x="5062538" y="2001838"/>
          <p14:tracePt t="39821" x="5075238" y="2001838"/>
          <p14:tracePt t="39830" x="5086350" y="2001838"/>
          <p14:tracePt t="39839" x="5135563" y="2001838"/>
          <p14:tracePt t="39846" x="5195888" y="2001838"/>
          <p14:tracePt t="39856" x="5243513" y="2001838"/>
          <p14:tracePt t="39862" x="5327650" y="2001838"/>
          <p14:tracePt t="39871" x="5353050" y="2001838"/>
          <p14:tracePt t="39878" x="5387975" y="2001838"/>
          <p14:tracePt t="39888" x="5400675" y="2001838"/>
          <p14:tracePt t="39894" x="5437188" y="2001838"/>
          <p14:tracePt t="39904" x="5484813" y="2001838"/>
          <p14:tracePt t="39910" x="5545138" y="2001838"/>
          <p14:tracePt t="39921" x="5629275" y="2036763"/>
          <p14:tracePt t="39926" x="5689600" y="2036763"/>
          <p14:tracePt t="39934" x="5810250" y="2073275"/>
          <p14:tracePt t="39943" x="5883275" y="2073275"/>
          <p14:tracePt t="39950" x="5967413" y="2085975"/>
          <p14:tracePt t="39958" x="6051550" y="2085975"/>
          <p14:tracePt t="39966" x="6135688" y="2109788"/>
          <p14:tracePt t="39976" x="6196013" y="2109788"/>
          <p14:tracePt t="39982" x="6243638" y="2122488"/>
          <p14:tracePt t="39991" x="6256338" y="2122488"/>
          <p14:tracePt t="40005" x="6269038" y="2122488"/>
          <p14:tracePt t="40021" x="6292850" y="2146300"/>
          <p14:tracePt t="40030" x="6303963" y="2146300"/>
          <p14:tracePt t="40104" x="6316663" y="2146300"/>
          <p14:tracePt t="40119" x="6329363" y="2157413"/>
          <p14:tracePt t="40134" x="6329363" y="2170113"/>
          <p14:tracePt t="40143" x="6329363" y="2193925"/>
          <p14:tracePt t="40158" x="6329363" y="2206625"/>
          <p14:tracePt t="40166" x="6316663" y="2254250"/>
          <p14:tracePt t="40174" x="6303963" y="2254250"/>
          <p14:tracePt t="40182" x="6292850" y="2278063"/>
          <p14:tracePt t="40190" x="6280150" y="2314575"/>
          <p14:tracePt t="40198" x="6280150" y="2327275"/>
          <p14:tracePt t="40206" x="6243638" y="2351088"/>
          <p14:tracePt t="40222" x="6243638" y="2362200"/>
          <p14:tracePt t="40246" x="6243638" y="2387600"/>
          <p14:tracePt t="40550" x="6316663" y="2387600"/>
          <p14:tracePt t="40558" x="6400800" y="2387600"/>
          <p14:tracePt t="40566" x="6473825" y="2387600"/>
          <p14:tracePt t="40574" x="6689725" y="2398713"/>
          <p14:tracePt t="40582" x="6846888" y="2459038"/>
          <p14:tracePt t="40590" x="7040563" y="2543175"/>
          <p14:tracePt t="40598" x="7221538" y="2592388"/>
          <p14:tracePt t="40606" x="7400925" y="2592388"/>
          <p14:tracePt t="40614" x="7534275" y="2603500"/>
          <p14:tracePt t="40621" x="7618413" y="2628900"/>
          <p14:tracePt t="40640" x="7654925" y="2628900"/>
          <p14:tracePt t="40685" x="7666038" y="2652713"/>
          <p14:tracePt t="40694" x="7666038" y="2663825"/>
          <p14:tracePt t="40704" x="7678738" y="2689225"/>
          <p14:tracePt t="40720" x="7678738" y="2713038"/>
          <p14:tracePt t="40727" x="7678738" y="2724150"/>
          <p14:tracePt t="40743" x="7678738" y="2736850"/>
          <p14:tracePt t="40758" x="7691438" y="2747963"/>
          <p14:tracePt t="40982" x="7666038" y="2747963"/>
          <p14:tracePt t="40990" x="7642225" y="2747963"/>
          <p14:tracePt t="40998" x="7618413" y="2747963"/>
          <p14:tracePt t="41007" x="7594600" y="2747963"/>
          <p14:tracePt t="41014" x="7534275" y="2747963"/>
          <p14:tracePt t="41023" x="7510463" y="2760663"/>
          <p14:tracePt t="41030" x="7426325" y="2784475"/>
          <p14:tracePt t="41038" x="7389813" y="2784475"/>
          <p14:tracePt t="41047" x="7377113" y="2784475"/>
          <p14:tracePt t="41055" x="7353300" y="2797175"/>
          <p14:tracePt t="41062" x="7329488" y="2808288"/>
          <p14:tracePt t="41071" x="7316788" y="2857500"/>
          <p14:tracePt t="41078" x="7305675" y="2857500"/>
          <p14:tracePt t="41103" x="7280275" y="2857500"/>
          <p14:tracePt t="41110" x="7269163" y="2868613"/>
          <p14:tracePt t="41135" x="7256463" y="2868613"/>
          <p14:tracePt t="41143" x="7245350" y="2868613"/>
          <p14:tracePt t="41150" x="7208838" y="2868613"/>
          <p14:tracePt t="41158" x="7185025" y="2868613"/>
          <p14:tracePt t="41166" x="7124700" y="2868613"/>
          <p14:tracePt t="41190" x="7112000" y="2868613"/>
          <p14:tracePt t="41206" x="7088188" y="2868613"/>
          <p14:tracePt t="41214" x="7064375" y="2868613"/>
          <p14:tracePt t="41221" x="7027863" y="2868613"/>
          <p14:tracePt t="41230" x="6980238" y="2868613"/>
          <p14:tracePt t="41238" x="6943725" y="2868613"/>
          <p14:tracePt t="41247" x="6931025" y="2868613"/>
          <p14:tracePt t="41255" x="6859588" y="2868613"/>
          <p14:tracePt t="41262" x="6810375" y="2868613"/>
          <p14:tracePt t="41271" x="6775450" y="2857500"/>
          <p14:tracePt t="41278" x="6726238" y="2857500"/>
          <p14:tracePt t="41287" x="6581775" y="2857500"/>
          <p14:tracePt t="41295" x="6450013" y="2833688"/>
          <p14:tracePt t="41304" x="6437313" y="2820988"/>
          <p14:tracePt t="41310" x="6389688" y="2820988"/>
          <p14:tracePt t="41320" x="6303963" y="2797175"/>
          <p14:tracePt t="41326" x="6232525" y="2797175"/>
          <p14:tracePt t="41334" x="6219825" y="2797175"/>
          <p14:tracePt t="41343" x="6172200" y="2797175"/>
          <p14:tracePt t="41350" x="6159500" y="2784475"/>
          <p14:tracePt t="41359" x="6148388" y="2784475"/>
          <p14:tracePt t="41366" x="6135688" y="2784475"/>
          <p14:tracePt t="41374" x="6124575" y="2773363"/>
          <p14:tracePt t="41462" x="6051550" y="2773363"/>
          <p14:tracePt t="41478" x="6027738" y="2760663"/>
          <p14:tracePt t="41510" x="6003925" y="2760663"/>
          <p14:tracePt t="41534" x="5991225" y="2724150"/>
          <p14:tracePt t="41552" x="5991225" y="2676525"/>
          <p14:tracePt t="41558" x="5991225" y="2652713"/>
          <p14:tracePt t="41567" x="6003925" y="2616200"/>
          <p14:tracePt t="41575" x="6003925" y="2592388"/>
          <p14:tracePt t="41582" x="6051550" y="2508250"/>
          <p14:tracePt t="41591" x="6075363" y="2459038"/>
          <p14:tracePt t="41598" x="6088063" y="2435225"/>
          <p14:tracePt t="41606" x="6088063" y="2374900"/>
          <p14:tracePt t="41616" x="6124575" y="2338388"/>
          <p14:tracePt t="41622" x="6159500" y="2303463"/>
          <p14:tracePt t="41638" x="6172200" y="2303463"/>
          <p14:tracePt t="41646" x="6196013" y="2266950"/>
          <p14:tracePt t="41655" x="6219825" y="2243138"/>
          <p14:tracePt t="41662" x="6243638" y="2217738"/>
          <p14:tracePt t="41671" x="6256338" y="2206625"/>
          <p14:tracePt t="41678" x="6256338" y="2182813"/>
          <p14:tracePt t="41688" x="6280150" y="2157413"/>
          <p14:tracePt t="41694" x="6292850" y="2146300"/>
          <p14:tracePt t="41705" x="6329363" y="2133600"/>
          <p14:tracePt t="41725" x="6329363" y="2122488"/>
          <p14:tracePt t="41733" x="6329363" y="2109788"/>
          <p14:tracePt t="41749" x="6329363" y="2097088"/>
          <p14:tracePt t="41798" x="6329363" y="2073275"/>
          <p14:tracePt t="41846" x="6329363" y="2062163"/>
          <p14:tracePt t="41854" x="6329363" y="2049463"/>
          <p14:tracePt t="41894" x="6340475" y="2036763"/>
          <p14:tracePt t="41917" x="6376988" y="2025650"/>
          <p14:tracePt t="41924" x="6389688" y="2025650"/>
          <p14:tracePt t="41933" x="6400800" y="2025650"/>
          <p14:tracePt t="41957" x="6437313" y="2025650"/>
          <p14:tracePt t="41965" x="6497638" y="2036763"/>
          <p14:tracePt t="41973" x="6545263" y="2036763"/>
          <p14:tracePt t="41980" x="6618288" y="2036763"/>
          <p14:tracePt t="41989" x="6665913" y="2062163"/>
          <p14:tracePt t="41997" x="6689725" y="2062163"/>
          <p14:tracePt t="42022" x="6702425" y="2109788"/>
          <p14:tracePt t="42030" x="6726238" y="2109788"/>
          <p14:tracePt t="42038" x="6762750" y="2109788"/>
          <p14:tracePt t="42046" x="6846888" y="2122488"/>
          <p14:tracePt t="42055" x="6954838" y="2157413"/>
          <p14:tracePt t="42062" x="7064375" y="2170113"/>
          <p14:tracePt t="42071" x="7172325" y="2193925"/>
          <p14:tracePt t="42078" x="7256463" y="2193925"/>
          <p14:tracePt t="42088" x="7316788" y="2230438"/>
          <p14:tracePt t="42096" x="7329488" y="2230438"/>
          <p14:tracePt t="42105" x="7340600" y="2230438"/>
          <p14:tracePt t="42670" x="7353300" y="2230438"/>
          <p14:tracePt t="42687" x="7353300" y="2278063"/>
          <p14:tracePt t="42703" x="7353300" y="2303463"/>
          <p14:tracePt t="42711" x="7353300" y="2327275"/>
          <p14:tracePt t="42720" x="7353300" y="2374900"/>
          <p14:tracePt t="42726" x="7353300" y="2411413"/>
          <p14:tracePt t="42735" x="7316788" y="2447925"/>
          <p14:tracePt t="42743" x="7305675" y="2471738"/>
          <p14:tracePt t="42750" x="7305675" y="2482850"/>
          <p14:tracePt t="42758" x="7292975" y="2495550"/>
          <p14:tracePt t="42765" x="7280275" y="2519363"/>
          <p14:tracePt t="42773" x="7280275" y="2543175"/>
          <p14:tracePt t="42781" x="7280275" y="2592388"/>
          <p14:tracePt t="42789" x="7269163" y="2603500"/>
          <p14:tracePt t="42797" x="7256463" y="2628900"/>
          <p14:tracePt t="42805" x="7256463" y="2652713"/>
          <p14:tracePt t="42813" x="7256463" y="2676525"/>
          <p14:tracePt t="42822" x="7245350" y="2689225"/>
          <p14:tracePt t="42829" x="7245350" y="2713038"/>
          <p14:tracePt t="42837" x="7245350" y="2760663"/>
          <p14:tracePt t="42845" x="7232650" y="2797175"/>
          <p14:tracePt t="42853" x="7232650" y="2808288"/>
          <p14:tracePt t="42861" x="7221538" y="2820988"/>
          <p14:tracePt t="42870" x="7221538" y="2844800"/>
          <p14:tracePt t="42877" x="7221538" y="2857500"/>
          <p14:tracePt t="42893" x="7196138" y="2881313"/>
          <p14:tracePt t="43182" x="7172325" y="2881313"/>
          <p14:tracePt t="43198" x="7112000" y="2881313"/>
          <p14:tracePt t="43206" x="7040563" y="2881313"/>
          <p14:tracePt t="43214" x="7027863" y="2881313"/>
          <p14:tracePt t="43223" x="7004050" y="2881313"/>
          <p14:tracePt t="43230" x="6991350" y="2881313"/>
          <p14:tracePt t="43239" x="6980238" y="2881313"/>
          <p14:tracePt t="43255" x="6954838" y="2881313"/>
          <p14:tracePt t="43262" x="6943725" y="2881313"/>
          <p14:tracePt t="43271" x="6907213" y="2868613"/>
          <p14:tracePt t="43278" x="6896100" y="2868613"/>
          <p14:tracePt t="43288" x="6870700" y="2868613"/>
          <p14:tracePt t="43294" x="6823075" y="2857500"/>
          <p14:tracePt t="43304" x="6810375" y="2857500"/>
          <p14:tracePt t="43310" x="6775450" y="2844800"/>
          <p14:tracePt t="43321" x="6738938" y="2820988"/>
          <p14:tracePt t="43326" x="6654800" y="2820988"/>
          <p14:tracePt t="43334" x="6618288" y="2797175"/>
          <p14:tracePt t="43342" x="6569075" y="2784475"/>
          <p14:tracePt t="43350" x="6534150" y="2773363"/>
          <p14:tracePt t="43359" x="6497638" y="2760663"/>
          <p14:tracePt t="43365" x="6473825" y="2760663"/>
          <p14:tracePt t="43390" x="6461125" y="2747963"/>
          <p14:tracePt t="43486" x="6461125" y="2736850"/>
          <p14:tracePt t="43542" x="6400800" y="2713038"/>
          <p14:tracePt t="44206" x="6413500" y="2713038"/>
          <p14:tracePt t="44590" x="6424613" y="2663825"/>
          <p14:tracePt t="44606" x="6424613" y="2628900"/>
          <p14:tracePt t="44614" x="6424613" y="2592388"/>
          <p14:tracePt t="44622" x="6424613" y="2543175"/>
          <p14:tracePt t="44629" x="6424613" y="2519363"/>
          <p14:tracePt t="44637" x="6424613" y="2495550"/>
          <p14:tracePt t="44645" x="6424613" y="2471738"/>
          <p14:tracePt t="44653" x="6424613" y="2422525"/>
          <p14:tracePt t="44661" x="6424613" y="2411413"/>
          <p14:tracePt t="44669" x="6424613" y="2398713"/>
          <p14:tracePt t="44686" x="6424613" y="2387600"/>
          <p14:tracePt t="44782" x="6424613" y="2374900"/>
          <p14:tracePt t="44798" x="6413500" y="2374900"/>
          <p14:tracePt t="44814" x="6400800" y="2374900"/>
          <p14:tracePt t="45670" x="6353175" y="2411413"/>
          <p14:tracePt t="45678" x="6329363" y="2411413"/>
          <p14:tracePt t="45687" x="6316663" y="2411413"/>
          <p14:tracePt t="45694" x="6243638" y="2435225"/>
          <p14:tracePt t="45703" x="6196013" y="2435225"/>
          <p14:tracePt t="45798" x="6183313" y="2435225"/>
          <p14:tracePt t="45806" x="6148388" y="2422525"/>
          <p14:tracePt t="45815" x="6111875" y="2422525"/>
          <p14:tracePt t="45822" x="6075363" y="2422525"/>
          <p14:tracePt t="45831" x="6064250" y="2422525"/>
          <p14:tracePt t="45838" x="6027738" y="2422525"/>
          <p14:tracePt t="45846" x="6015038" y="2422525"/>
          <p14:tracePt t="45855" x="5991225" y="2422525"/>
          <p14:tracePt t="45878" x="5967413" y="2422525"/>
          <p14:tracePt t="45903" x="5954713" y="2422525"/>
          <p14:tracePt t="45920" x="5930900" y="2422525"/>
          <p14:tracePt t="45934" x="5907088" y="2422525"/>
          <p14:tracePt t="45958" x="5894388" y="2422525"/>
          <p14:tracePt t="46718" x="5883275" y="2435225"/>
          <p14:tracePt t="46726" x="5846763" y="2447925"/>
          <p14:tracePt t="46734" x="5810250" y="2447925"/>
          <p14:tracePt t="46744" x="5726113" y="2447925"/>
          <p14:tracePt t="46750" x="5653088" y="2447925"/>
          <p14:tracePt t="46758" x="5568950" y="2447925"/>
          <p14:tracePt t="46765" x="5532438" y="2447925"/>
          <p14:tracePt t="46773" x="5411788" y="2447925"/>
          <p14:tracePt t="46781" x="5327650" y="2447925"/>
          <p14:tracePt t="46789" x="5256213" y="2447925"/>
          <p14:tracePt t="46797" x="5195888" y="2447925"/>
          <p14:tracePt t="46813" x="5111750" y="2482850"/>
          <p14:tracePt t="46821" x="5099050" y="2482850"/>
          <p14:tracePt t="46837" x="5086350" y="2471738"/>
          <p14:tracePt t="46845" x="5075238" y="2471738"/>
          <p14:tracePt t="46869" x="5062538" y="2471738"/>
          <p14:tracePt t="46902" x="5051425" y="2471738"/>
          <p14:tracePt t="46920" x="4978400" y="2471738"/>
          <p14:tracePt t="46927" x="4954588" y="2471738"/>
          <p14:tracePt t="46934" x="4941888" y="2471738"/>
          <p14:tracePt t="46942" x="4930775" y="2471738"/>
          <p14:tracePt t="46957" x="4846638" y="2495550"/>
          <p14:tracePt t="46966" x="4810125" y="2508250"/>
          <p14:tracePt t="46974" x="4797425" y="2519363"/>
          <p14:tracePt t="46982" x="4786313" y="2532063"/>
          <p14:tracePt t="46998" x="4773613" y="2543175"/>
          <p14:tracePt t="47558" x="4700588" y="2543175"/>
          <p14:tracePt t="47567" x="4605338" y="2543175"/>
          <p14:tracePt t="47574" x="4521200" y="2543175"/>
          <p14:tracePt t="47582" x="4484688" y="2543175"/>
          <p14:tracePt t="47590" x="4387850" y="2543175"/>
          <p14:tracePt t="47598" x="4243388" y="2519363"/>
          <p14:tracePt t="47607" x="4135438" y="2495550"/>
          <p14:tracePt t="47615" x="3905250" y="2555875"/>
          <p14:tracePt t="47621" x="3821113" y="2555875"/>
          <p14:tracePt t="47630" x="3640138" y="2555875"/>
          <p14:tracePt t="47637" x="3519488" y="2555875"/>
          <p14:tracePt t="47646" x="3484563" y="2555875"/>
          <p14:tracePt t="47734" x="3435350" y="2555875"/>
          <p14:tracePt t="47742" x="3327400" y="2543175"/>
          <p14:tracePt t="47750" x="3303588" y="2543175"/>
          <p14:tracePt t="47758" x="3243263" y="2532063"/>
          <p14:tracePt t="47766" x="3206750" y="2532063"/>
          <p14:tracePt t="47774" x="3182938" y="2532063"/>
          <p14:tracePt t="47782" x="3170238" y="2532063"/>
          <p14:tracePt t="47791" x="3159125" y="2519363"/>
          <p14:tracePt t="47902" x="3159125" y="2508250"/>
          <p14:tracePt t="47910" x="3194050" y="2495550"/>
          <p14:tracePt t="47921" x="3243263" y="2495550"/>
          <p14:tracePt t="47927" x="3278188" y="2495550"/>
          <p14:tracePt t="47935" x="3327400" y="2495550"/>
          <p14:tracePt t="47955" x="3424238" y="2495550"/>
          <p14:tracePt t="47960" x="3603625" y="2471738"/>
          <p14:tracePt t="47967" x="3689350" y="2459038"/>
          <p14:tracePt t="47976" x="3773488" y="2482850"/>
          <p14:tracePt t="47982" x="4135438" y="2508250"/>
          <p14:tracePt t="47989" x="4387850" y="2532063"/>
          <p14:tracePt t="47997" x="4471988" y="2532063"/>
          <p14:tracePt t="48005" x="4773613" y="2471738"/>
          <p14:tracePt t="48013" x="5146675" y="2482850"/>
          <p14:tracePt t="48021" x="5267325" y="2519363"/>
          <p14:tracePt t="48029" x="5353050" y="2616200"/>
          <p14:tracePt t="48037" x="5484813" y="2640013"/>
          <p14:tracePt t="48045" x="5641975" y="2640013"/>
          <p14:tracePt t="48054" x="5653088" y="2640013"/>
          <p14:tracePt t="48061" x="5689600" y="2616200"/>
          <p14:tracePt t="48069" x="5713413" y="2616200"/>
          <p14:tracePt t="48077" x="5786438" y="2579688"/>
          <p14:tracePt t="48086" x="5822950" y="2579688"/>
          <p14:tracePt t="48093" x="5857875" y="2579688"/>
          <p14:tracePt t="48102" x="5907088" y="2568575"/>
          <p14:tracePt t="48109" x="5943600" y="2568575"/>
          <p14:tracePt t="48117" x="6038850" y="2568575"/>
          <p14:tracePt t="48125" x="6088063" y="2568575"/>
          <p14:tracePt t="48133" x="6159500" y="2568575"/>
          <p14:tracePt t="48141" x="6329363" y="2616200"/>
          <p14:tracePt t="48149" x="6353175" y="2628900"/>
          <p14:tracePt t="48157" x="6413500" y="2640013"/>
          <p14:tracePt t="48165" x="6450013" y="2640013"/>
          <p14:tracePt t="48173" x="6497638" y="2640013"/>
          <p14:tracePt t="48181" x="6569075" y="2640013"/>
          <p14:tracePt t="48189" x="6629400" y="2628900"/>
          <p14:tracePt t="48197" x="6738938" y="2628900"/>
          <p14:tracePt t="48205" x="6775450" y="2628900"/>
          <p14:tracePt t="48237" x="6786563" y="2628900"/>
          <p14:tracePt t="48245" x="6835775" y="2628900"/>
          <p14:tracePt t="48255" x="6846888" y="2628900"/>
          <p14:tracePt t="48262" x="6859588" y="2628900"/>
          <p14:tracePt t="48271" x="6883400" y="2628900"/>
          <p14:tracePt t="48278" x="6896100" y="2628900"/>
          <p14:tracePt t="48358" x="6907213" y="2616200"/>
          <p14:tracePt t="48366" x="6919913" y="2603500"/>
          <p14:tracePt t="48391" x="6931025" y="2603500"/>
          <p14:tracePt t="48399" x="6954838" y="2603500"/>
          <p14:tracePt t="48406" x="6980238" y="2592388"/>
          <p14:tracePt t="48423" x="7004050" y="2592388"/>
          <p14:tracePt t="48430" x="7015163" y="2579688"/>
          <p14:tracePt t="48446" x="7027863" y="2568575"/>
          <p14:tracePt t="48486" x="7040563" y="2555875"/>
          <p14:tracePt t="48534" x="7064375" y="2555875"/>
          <p14:tracePt t="48574" x="7088188" y="2555875"/>
          <p14:tracePt t="53686" x="7015163" y="2555875"/>
          <p14:tracePt t="53694" x="6954838" y="2579688"/>
          <p14:tracePt t="53704" x="6846888" y="2592388"/>
          <p14:tracePt t="53710" x="6786563" y="2603500"/>
          <p14:tracePt t="53717" x="6738938" y="2603500"/>
          <p14:tracePt t="53725" x="6702425" y="2640013"/>
          <p14:tracePt t="53733" x="6689725" y="2652713"/>
          <p14:tracePt t="53741" x="6678613" y="2663825"/>
          <p14:tracePt t="53749" x="6629400" y="2676525"/>
          <p14:tracePt t="53765" x="6605588" y="2689225"/>
          <p14:tracePt t="53781" x="6557963" y="2713038"/>
          <p14:tracePt t="53797" x="6545263" y="2713038"/>
          <p14:tracePt t="53805" x="6510338" y="2713038"/>
          <p14:tracePt t="53813" x="6497638" y="2713038"/>
          <p14:tracePt t="53821" x="6450013" y="2713038"/>
          <p14:tracePt t="53829" x="6424613" y="2713038"/>
          <p14:tracePt t="53838" x="6340475" y="2713038"/>
          <p14:tracePt t="53845" x="6303963" y="2713038"/>
          <p14:tracePt t="53853" x="6292850" y="2713038"/>
          <p14:tracePt t="53877" x="6280150" y="2713038"/>
          <p14:tracePt t="54870" x="6292850" y="2713038"/>
          <p14:tracePt t="54878" x="6303963" y="2713038"/>
          <p14:tracePt t="54886" x="6316663" y="2713038"/>
          <p14:tracePt t="54904" x="6353175" y="2700338"/>
          <p14:tracePt t="54910" x="6364288" y="2700338"/>
          <p14:tracePt t="54921" x="6389688" y="2700338"/>
          <p14:tracePt t="54928" x="6450013" y="2663825"/>
          <p14:tracePt t="54934" x="6461125" y="2652713"/>
          <p14:tracePt t="54944" x="6497638" y="2628900"/>
          <p14:tracePt t="54957" x="6545263" y="2603500"/>
          <p14:tracePt t="54966" x="6557963" y="2603500"/>
          <p14:tracePt t="54974" x="6581775" y="2592388"/>
          <p14:tracePt t="54981" x="6605588" y="2568575"/>
          <p14:tracePt t="54989" x="6642100" y="2555875"/>
          <p14:tracePt t="55013" x="6654800" y="2519363"/>
          <p14:tracePt t="55021" x="6678613" y="2519363"/>
          <p14:tracePt t="55037" x="6689725" y="2508250"/>
          <p14:tracePt t="55045" x="6702425" y="2508250"/>
          <p14:tracePt t="55053" x="6726238" y="2508250"/>
          <p14:tracePt t="55069" x="6738938" y="2508250"/>
          <p14:tracePt t="55077" x="6750050" y="2508250"/>
          <p14:tracePt t="55086" x="6799263" y="2482850"/>
          <p14:tracePt t="55093" x="6810375" y="2482850"/>
          <p14:tracePt t="55102" x="6823075" y="2482850"/>
          <p14:tracePt t="55109" x="6823075" y="2459038"/>
          <p14:tracePt t="55117" x="6859588" y="2435225"/>
          <p14:tracePt t="55125" x="6870700" y="2435225"/>
          <p14:tracePt t="55133" x="6896100" y="2422525"/>
          <p14:tracePt t="55141" x="6907213" y="2422525"/>
          <p14:tracePt t="55149" x="6931025" y="2411413"/>
          <p14:tracePt t="55158" x="6943725" y="2398713"/>
          <p14:tracePt t="55175" x="6980238" y="2398713"/>
          <p14:tracePt t="55181" x="6991350" y="2387600"/>
          <p14:tracePt t="55189" x="7004050" y="2374900"/>
          <p14:tracePt t="55205" x="7027863" y="2362200"/>
          <p14:tracePt t="55213" x="7051675" y="2338388"/>
          <p14:tracePt t="55221" x="7064375" y="2327275"/>
          <p14:tracePt t="55237" x="7100888" y="2314575"/>
          <p14:tracePt t="55245" x="7112000" y="2314575"/>
          <p14:tracePt t="55261" x="7148513" y="2303463"/>
          <p14:tracePt t="55269" x="7172325" y="2278063"/>
          <p14:tracePt t="55277" x="7185025" y="2278063"/>
          <p14:tracePt t="55286" x="7196138" y="2266950"/>
          <p14:tracePt t="55293" x="7221538" y="2266950"/>
          <p14:tracePt t="55302" x="7232650" y="2266950"/>
          <p14:tracePt t="55309" x="7245350" y="2266950"/>
          <p14:tracePt t="55317" x="7280275" y="2254250"/>
          <p14:tracePt t="55399" x="7292975" y="2254250"/>
          <p14:tracePt t="56398" x="7269163" y="2254250"/>
          <p14:tracePt t="56406" x="7232650" y="2254250"/>
          <p14:tracePt t="56414" x="7221538" y="2266950"/>
          <p14:tracePt t="56423" x="7208838" y="2278063"/>
          <p14:tracePt t="56430" x="7196138" y="2278063"/>
          <p14:tracePt t="56454" x="7172325" y="2290763"/>
          <p14:tracePt t="56463" x="7161213" y="2303463"/>
          <p14:tracePt t="56494" x="7148513" y="2327275"/>
          <p14:tracePt t="56504" x="7135813" y="2338388"/>
          <p14:tracePt t="56510" x="7112000" y="2338388"/>
          <p14:tracePt t="56521" x="7088188" y="2374900"/>
          <p14:tracePt t="56526" x="7027863" y="2398713"/>
          <p14:tracePt t="56534" x="7004050" y="2411413"/>
          <p14:tracePt t="56541" x="6954838" y="2411413"/>
          <p14:tracePt t="56549" x="6931025" y="2422525"/>
          <p14:tracePt t="56557" x="6870700" y="2459038"/>
          <p14:tracePt t="56565" x="6823075" y="2471738"/>
          <p14:tracePt t="56573" x="6799263" y="2482850"/>
          <p14:tracePt t="56581" x="6738938" y="2495550"/>
          <p14:tracePt t="56597" x="6702425" y="2495550"/>
          <p14:tracePt t="56613" x="6678613" y="2532063"/>
          <p14:tracePt t="56629" x="6642100" y="2555875"/>
          <p14:tracePt t="56637" x="6618288" y="2555875"/>
          <p14:tracePt t="56645" x="6581775" y="2568575"/>
          <p14:tracePt t="56657" x="6521450" y="2579688"/>
          <p14:tracePt t="56662" x="6510338" y="2592388"/>
          <p14:tracePt t="56671" x="6473825" y="2592388"/>
          <p14:tracePt t="56678" x="6461125" y="2592388"/>
          <p14:tracePt t="56688" x="6424613" y="2592388"/>
          <p14:tracePt t="56886" x="6424613" y="2579688"/>
          <p14:tracePt t="56894" x="6424613" y="2543175"/>
          <p14:tracePt t="56910" x="6424613" y="2519363"/>
          <p14:tracePt t="56920" x="6424613" y="2495550"/>
          <p14:tracePt t="56926" x="6424613" y="2482850"/>
          <p14:tracePt t="56934" x="6424613" y="2471738"/>
          <p14:tracePt t="56957" x="6424613" y="2447925"/>
          <p14:tracePt t="56960" x="6437313" y="2435225"/>
          <p14:tracePt t="57230" x="6473825" y="2447925"/>
          <p14:tracePt t="57240" x="6484938" y="2459038"/>
          <p14:tracePt t="57254" x="6510338" y="2482850"/>
          <p14:tracePt t="57271" x="6521450" y="2495550"/>
          <p14:tracePt t="57278" x="6534150" y="2495550"/>
          <p14:tracePt t="57304" x="6545263" y="2519363"/>
          <p14:tracePt t="57406" x="6557963" y="2532063"/>
          <p14:tracePt t="57487" x="6557963" y="2543175"/>
          <p14:tracePt t="57494" x="6557963" y="2555875"/>
          <p14:tracePt t="57504" x="6557963" y="2579688"/>
          <p14:tracePt t="57719" x="6557963" y="2603500"/>
          <p14:tracePt t="57726" x="6557963" y="2652713"/>
          <p14:tracePt t="57742" x="6557963" y="2676525"/>
          <p14:tracePt t="57750" x="6557963" y="2689225"/>
          <p14:tracePt t="57758" x="6545263" y="2713038"/>
          <p14:tracePt t="57766" x="6545263" y="2724150"/>
          <p14:tracePt t="57774" x="6534150" y="2724150"/>
          <p14:tracePt t="57782" x="6521450" y="2784475"/>
          <p14:tracePt t="57790" x="6473825" y="2797175"/>
          <p14:tracePt t="57798" x="6461125" y="2808288"/>
          <p14:tracePt t="57807" x="6461125" y="2844800"/>
          <p14:tracePt t="57814" x="6437313" y="2894013"/>
          <p14:tracePt t="57822" x="6437313" y="2941638"/>
          <p14:tracePt t="57830" x="6437313" y="2965450"/>
          <p14:tracePt t="57838" x="6424613" y="3001963"/>
          <p14:tracePt t="57846" x="6400800" y="3014663"/>
          <p14:tracePt t="57943" x="6353175" y="3014663"/>
          <p14:tracePt t="57959" x="6316663" y="3049588"/>
          <p14:tracePt t="57974" x="6269038" y="3086100"/>
          <p14:tracePt t="57992" x="6243638" y="3098800"/>
          <p14:tracePt t="57999" x="6196013" y="3122613"/>
          <p14:tracePt t="58014" x="6172200" y="3146425"/>
          <p14:tracePt t="58021" x="6148388" y="3194050"/>
          <p14:tracePt t="58030" x="6099175" y="3219450"/>
          <p14:tracePt t="58038" x="6038850" y="3267075"/>
          <p14:tracePt t="58046" x="6003925" y="3303588"/>
          <p14:tracePt t="58055" x="5918200" y="3363913"/>
          <p14:tracePt t="58064" x="5834063" y="3435350"/>
          <p14:tracePt t="58071" x="5689600" y="3521075"/>
          <p14:tracePt t="58080" x="5592763" y="3592513"/>
          <p14:tracePt t="58088" x="5521325" y="3592513"/>
          <p14:tracePt t="58093" x="5472113" y="3629025"/>
          <p14:tracePt t="58102" x="5387975" y="3713163"/>
          <p14:tracePt t="58109" x="5207000" y="3773488"/>
          <p14:tracePt t="58117" x="5111750" y="3821113"/>
          <p14:tracePt t="58125" x="5002213" y="3821113"/>
          <p14:tracePt t="58132" x="4941888" y="3857625"/>
          <p14:tracePt t="58141" x="4881563" y="3857625"/>
          <p14:tracePt t="58149" x="4821238" y="3906838"/>
          <p14:tracePt t="58157" x="4689475" y="3930650"/>
          <p14:tracePt t="58165" x="4581525" y="3967163"/>
          <p14:tracePt t="58174" x="4471988" y="4002088"/>
          <p14:tracePt t="58189" x="4460875" y="4002088"/>
          <p14:tracePt t="58205" x="4448175" y="4002088"/>
          <p14:tracePt t="58213" x="4411663" y="4014788"/>
          <p14:tracePt t="58229" x="4400550" y="4051300"/>
          <p14:tracePt t="58237" x="4387850" y="4062413"/>
          <p14:tracePt t="58245" x="4375150" y="4062413"/>
          <p14:tracePt t="58269" x="4291013" y="4062413"/>
          <p14:tracePt t="58277" x="4135438" y="4062413"/>
          <p14:tracePt t="58285" x="4049713" y="4062413"/>
          <p14:tracePt t="58293" x="3894138" y="4038600"/>
          <p14:tracePt t="58302" x="3784600" y="4014788"/>
          <p14:tracePt t="58309" x="3676650" y="4002088"/>
          <p14:tracePt t="58317" x="3592513" y="4002088"/>
          <p14:tracePt t="58325" x="3495675" y="4002088"/>
          <p14:tracePt t="58333" x="3448050" y="4002088"/>
          <p14:tracePt t="58341" x="3387725" y="4002088"/>
          <p14:tracePt t="58349" x="3351213" y="4002088"/>
          <p14:tracePt t="58357" x="3278188" y="4002088"/>
          <p14:tracePt t="58365" x="3230563" y="4002088"/>
          <p14:tracePt t="58373" x="3170238" y="4038600"/>
          <p14:tracePt t="58381" x="3109913" y="4051300"/>
          <p14:tracePt t="58389" x="3086100" y="4051300"/>
          <p14:tracePt t="58397" x="3062288" y="4075113"/>
          <p14:tracePt t="58405" x="3049588" y="4098925"/>
          <p14:tracePt t="58413" x="2905125" y="4135438"/>
          <p14:tracePt t="58422" x="2844800" y="4135438"/>
          <p14:tracePt t="58429" x="2797175" y="4135438"/>
          <p14:tracePt t="58437" x="2736850" y="4183063"/>
          <p14:tracePt t="58445" x="2652713" y="4206875"/>
          <p14:tracePt t="58452" x="2627313" y="4206875"/>
          <p14:tracePt t="58461" x="2616200" y="4243388"/>
          <p14:tracePt t="58469" x="2603500" y="4256088"/>
          <p14:tracePt t="58485" x="2566988" y="4279900"/>
          <p14:tracePt t="58493" x="2519363" y="4292600"/>
          <p14:tracePt t="58502" x="2471738" y="4292600"/>
          <p14:tracePt t="58509" x="2351088" y="4292600"/>
          <p14:tracePt t="58517" x="2241550" y="4292600"/>
          <p14:tracePt t="58525" x="2133600" y="4256088"/>
          <p14:tracePt t="58533" x="2001838" y="4232275"/>
          <p14:tracePt t="58541" x="1916113" y="4232275"/>
          <p14:tracePt t="58549" x="1868488" y="4219575"/>
          <p14:tracePt t="58557" x="1844675" y="4219575"/>
          <p14:tracePt t="58565" x="1808163" y="4219575"/>
          <p14:tracePt t="58573" x="1795463" y="4219575"/>
          <p14:tracePt t="58581" x="1771650" y="4206875"/>
          <p14:tracePt t="58589" x="1760538" y="4206875"/>
          <p14:tracePt t="58606" x="1747838" y="4206875"/>
          <p14:tracePt t="58621" x="1735138" y="4206875"/>
          <p14:tracePt t="58694" x="1724025" y="4206875"/>
          <p14:tracePt t="58775" x="1711325" y="4219575"/>
          <p14:tracePt t="58782" x="1687513" y="4243388"/>
          <p14:tracePt t="59047" x="1676400" y="4256088"/>
          <p14:tracePt t="59334" x="1639888" y="4267200"/>
          <p14:tracePt t="59351" x="1639888" y="4279900"/>
          <p14:tracePt t="59359" x="1627188" y="4292600"/>
          <p14:tracePt t="59462" x="1616075" y="4292600"/>
          <p14:tracePt t="59471" x="1603375" y="4292600"/>
          <p14:tracePt t="59487" x="1590675" y="4292600"/>
          <p14:tracePt t="59494" x="1579563" y="4303713"/>
          <p14:tracePt t="59505" x="1566863" y="4303713"/>
          <p14:tracePt t="59526" x="1530350" y="4316413"/>
          <p14:tracePt t="59551" x="1506538" y="4316413"/>
          <p14:tracePt t="59559" x="1495425" y="4327525"/>
          <p14:tracePt t="59574" x="1482725" y="4340225"/>
          <p14:tracePt t="60254" x="1495425" y="4340225"/>
          <p14:tracePt t="60280" x="1519238" y="4340225"/>
          <p14:tracePt t="60287" x="1530350" y="4340225"/>
          <p14:tracePt t="60294" x="1566863" y="4340225"/>
          <p14:tracePt t="60310" x="1579563" y="4340225"/>
          <p14:tracePt t="60321" x="1651000" y="4340225"/>
          <p14:tracePt t="60334" x="1700213" y="4340225"/>
          <p14:tracePt t="60342" x="1724025" y="4340225"/>
          <p14:tracePt t="60366" x="1760538" y="4340225"/>
          <p14:tracePt t="60374" x="1784350" y="4340225"/>
          <p14:tracePt t="60382" x="1820863" y="4340225"/>
          <p14:tracePt t="60398" x="1855788" y="4340225"/>
          <p14:tracePt t="60406" x="1881188" y="4327525"/>
          <p14:tracePt t="60414" x="1892300" y="4327525"/>
          <p14:tracePt t="60422" x="1928813" y="4316413"/>
          <p14:tracePt t="60430" x="1965325" y="4316413"/>
          <p14:tracePt t="60438" x="2025650" y="4303713"/>
          <p14:tracePt t="60446" x="2133600" y="4303713"/>
          <p14:tracePt t="60455" x="2193925" y="4303713"/>
          <p14:tracePt t="60463" x="2290763" y="4303713"/>
          <p14:tracePt t="60469" x="2301875" y="4303713"/>
          <p14:tracePt t="60477" x="2327275" y="4303713"/>
          <p14:tracePt t="60486" x="2362200" y="4303713"/>
          <p14:tracePt t="60509" x="2387600" y="4303713"/>
          <p14:tracePt t="60519" x="2411413" y="4303713"/>
          <p14:tracePt t="60526" x="2435225" y="4279900"/>
          <p14:tracePt t="60550" x="2471738" y="4256088"/>
          <p14:tracePt t="60559" x="2482850" y="4219575"/>
          <p14:tracePt t="60566" x="2519363" y="4219575"/>
          <p14:tracePt t="60575" x="2532063" y="4206875"/>
          <p14:tracePt t="60581" x="2555875" y="4206875"/>
          <p14:tracePt t="60589" x="2676525" y="4206875"/>
          <p14:tracePt t="60597" x="2713038" y="4206875"/>
          <p14:tracePt t="60605" x="2797175" y="4206875"/>
          <p14:tracePt t="60613" x="2832100" y="4206875"/>
          <p14:tracePt t="60621" x="2892425" y="4195763"/>
          <p14:tracePt t="60629" x="2928938" y="4195763"/>
          <p14:tracePt t="60645" x="2952750" y="4195763"/>
          <p14:tracePt t="60653" x="2978150" y="4195763"/>
          <p14:tracePt t="60662" x="3038475" y="4195763"/>
          <p14:tracePt t="60670" x="3049588" y="4195763"/>
          <p14:tracePt t="60686" x="3062288" y="4195763"/>
          <p14:tracePt t="60702" x="3109913" y="4195763"/>
          <p14:tracePt t="60711" x="3159125" y="4195763"/>
          <p14:tracePt t="60721" x="3170238" y="4195763"/>
          <p14:tracePt t="60727" x="3182938" y="4195763"/>
          <p14:tracePt t="60742" x="3243263" y="4195763"/>
          <p14:tracePt t="60750" x="3254375" y="4195763"/>
          <p14:tracePt t="60765" x="3327400" y="4135438"/>
          <p14:tracePt t="60773" x="3327400" y="4122738"/>
          <p14:tracePt t="60781" x="3338513" y="4111625"/>
          <p14:tracePt t="60789" x="3363913" y="4111625"/>
          <p14:tracePt t="60805" x="3424238" y="4111625"/>
          <p14:tracePt t="60813" x="3459163" y="4111625"/>
          <p14:tracePt t="60821" x="3484563" y="4111625"/>
          <p14:tracePt t="60829" x="3568700" y="4111625"/>
          <p14:tracePt t="60837" x="3663950" y="4111625"/>
          <p14:tracePt t="60845" x="3724275" y="4122738"/>
          <p14:tracePt t="60853" x="3773488" y="4122738"/>
          <p14:tracePt t="60861" x="3833813" y="4122738"/>
          <p14:tracePt t="60869" x="3857625" y="4122738"/>
          <p14:tracePt t="60877" x="3881438" y="4122738"/>
          <p14:tracePt t="60886" x="3929063" y="4122738"/>
          <p14:tracePt t="60894" x="3965575" y="4122738"/>
          <p14:tracePt t="60902" x="4014788" y="4122738"/>
          <p14:tracePt t="60910" x="4098925" y="4111625"/>
          <p14:tracePt t="60917" x="4170363" y="4111625"/>
          <p14:tracePt t="60925" x="4206875" y="4111625"/>
          <p14:tracePt t="60933" x="4256088" y="4111625"/>
          <p14:tracePt t="60954" x="4484688" y="4111625"/>
          <p14:tracePt t="60957" x="4495800" y="4111625"/>
          <p14:tracePt t="60965" x="4556125" y="4111625"/>
          <p14:tracePt t="60973" x="4616450" y="4111625"/>
          <p14:tracePt t="60989" x="4641850" y="4098925"/>
          <p14:tracePt t="60997" x="4689475" y="4062413"/>
          <p14:tracePt t="61005" x="4760913" y="4075113"/>
          <p14:tracePt t="61029" x="4773613" y="4075113"/>
          <p14:tracePt t="61038" x="4833938" y="4062413"/>
          <p14:tracePt t="61045" x="4918075" y="4038600"/>
          <p14:tracePt t="61053" x="4967288" y="4038600"/>
          <p14:tracePt t="61061" x="5014913" y="4038600"/>
          <p14:tracePt t="61078" x="5086350" y="4025900"/>
          <p14:tracePt t="61088" x="5172075" y="4025900"/>
          <p14:tracePt t="61094" x="5243513" y="4014788"/>
          <p14:tracePt t="61104" x="5292725" y="4014788"/>
          <p14:tracePt t="61110" x="5376863" y="3990975"/>
          <p14:tracePt t="61121" x="5387975" y="3990975"/>
          <p14:tracePt t="61126" x="5411788" y="3967163"/>
          <p14:tracePt t="61134" x="5472113" y="3967163"/>
          <p14:tracePt t="61143" x="5508625" y="3954463"/>
          <p14:tracePt t="61150" x="5508625" y="3941763"/>
          <p14:tracePt t="61175" x="5545138" y="3941763"/>
          <p14:tracePt t="61183" x="5592763" y="3941763"/>
          <p14:tracePt t="61190" x="5653088" y="3941763"/>
          <p14:tracePt t="61198" x="5726113" y="3941763"/>
          <p14:tracePt t="61206" x="5810250" y="3941763"/>
          <p14:tracePt t="61216" x="5883275" y="3941763"/>
          <p14:tracePt t="61222" x="5894388" y="3941763"/>
          <p14:tracePt t="61230" x="5943600" y="3930650"/>
          <p14:tracePt t="61238" x="5954713" y="3906838"/>
          <p14:tracePt t="61246" x="6038850" y="3906838"/>
          <p14:tracePt t="61255" x="6148388" y="3906838"/>
          <p14:tracePt t="61262" x="6219825" y="3906838"/>
          <p14:tracePt t="61272" x="6269038" y="3906838"/>
          <p14:tracePt t="61278" x="6364288" y="3941763"/>
          <p14:tracePt t="61289" x="6424613" y="3941763"/>
          <p14:tracePt t="61294" x="6497638" y="3941763"/>
          <p14:tracePt t="61310" x="6545263" y="3941763"/>
          <p14:tracePt t="61321" x="6569075" y="3941763"/>
          <p14:tracePt t="61326" x="6594475" y="3941763"/>
          <p14:tracePt t="61334" x="6605588" y="3941763"/>
          <p14:tracePt t="61342" x="6629400" y="3941763"/>
          <p14:tracePt t="61351" x="6642100" y="3941763"/>
          <p14:tracePt t="61366" x="6702425" y="3941763"/>
          <p14:tracePt t="61374" x="6762750" y="3941763"/>
          <p14:tracePt t="61382" x="6823075" y="3941763"/>
          <p14:tracePt t="61390" x="6896100" y="3941763"/>
          <p14:tracePt t="61398" x="6919913" y="3941763"/>
          <p14:tracePt t="61408" x="6980238" y="3941763"/>
          <p14:tracePt t="61414" x="7027863" y="3941763"/>
          <p14:tracePt t="61422" x="7040563" y="3941763"/>
          <p14:tracePt t="61446" x="7064375" y="3941763"/>
          <p14:tracePt t="61455" x="7100888" y="3941763"/>
          <p14:tracePt t="61462" x="7124700" y="3941763"/>
          <p14:tracePt t="61472" x="7196138" y="3941763"/>
          <p14:tracePt t="61478" x="7208838" y="3941763"/>
          <p14:tracePt t="61488" x="7280275" y="3941763"/>
          <p14:tracePt t="61494" x="7280275" y="3930650"/>
          <p14:tracePt t="61505" x="7292975" y="3917950"/>
          <p14:tracePt t="61510" x="7340600" y="3917950"/>
          <p14:tracePt t="61519" x="7486650" y="3917950"/>
          <p14:tracePt t="61527" x="7558088" y="3917950"/>
          <p14:tracePt t="61536" x="7642225" y="3930650"/>
          <p14:tracePt t="61551" x="7691438" y="3941763"/>
          <p14:tracePt t="61558" x="7691438" y="3954463"/>
          <p14:tracePt t="61566" x="7715250" y="3954463"/>
          <p14:tracePt t="61573" x="7762875" y="3954463"/>
          <p14:tracePt t="61581" x="7799388" y="3954463"/>
          <p14:tracePt t="61589" x="7847013" y="3954463"/>
          <p14:tracePt t="61597" x="7859713" y="3954463"/>
          <p14:tracePt t="61613" x="7872413" y="3954463"/>
          <p14:tracePt t="61621" x="7932738" y="3954463"/>
          <p14:tracePt t="61629" x="7993063" y="3967163"/>
          <p14:tracePt t="61637" x="8016875" y="3967163"/>
          <p14:tracePt t="61645" x="8077200" y="3990975"/>
          <p14:tracePt t="61653" x="8161338" y="3990975"/>
          <p14:tracePt t="61661" x="8293100" y="4025900"/>
          <p14:tracePt t="61670" x="8426450" y="4062413"/>
          <p14:tracePt t="61677" x="8523288" y="4098925"/>
          <p14:tracePt t="61693" x="8570913" y="4122738"/>
          <p14:tracePt t="61703" x="8643938" y="4146550"/>
          <p14:tracePt t="61709" x="8667750" y="4159250"/>
          <p14:tracePt t="61717" x="8678863" y="4171950"/>
          <p14:tracePt t="61733" x="8751888" y="4195763"/>
          <p14:tracePt t="61741" x="8775700" y="4206875"/>
          <p14:tracePt t="61749" x="8812213" y="4232275"/>
          <p14:tracePt t="61757" x="8848725" y="4267200"/>
          <p14:tracePt t="61765" x="8896350" y="4279900"/>
          <p14:tracePt t="61775" x="8909050" y="4279900"/>
          <p14:tracePt t="61781" x="8920163" y="4279900"/>
          <p14:tracePt t="61789" x="8932863" y="4279900"/>
          <p14:tracePt t="61805" x="8980488" y="4279900"/>
          <p14:tracePt t="61894" x="8993188" y="4279900"/>
          <p14:tracePt t="61910" x="9004300" y="4279900"/>
          <p14:tracePt t="61935" x="9017000" y="4279900"/>
          <p14:tracePt t="61943" x="9029700" y="4279900"/>
          <p14:tracePt t="62190" x="8980488" y="4279900"/>
          <p14:tracePt t="62198" x="8969375" y="4279900"/>
          <p14:tracePt t="62207" x="8956675" y="4279900"/>
          <p14:tracePt t="62223" x="8920163" y="4279900"/>
          <p14:tracePt t="62230" x="8909050" y="4279900"/>
          <p14:tracePt t="62526" x="8775700" y="4279900"/>
          <p14:tracePt t="62534" x="8643938" y="4279900"/>
          <p14:tracePt t="62542" x="8329613" y="4279900"/>
          <p14:tracePt t="62550" x="7642225" y="4243388"/>
          <p14:tracePt t="62558" x="7185025" y="4316413"/>
          <p14:tracePt t="62565" x="6980238" y="4316413"/>
          <p14:tracePt t="62573" x="6461125" y="4279900"/>
          <p14:tracePt t="62581" x="5521325" y="4243388"/>
          <p14:tracePt t="62589" x="4978400" y="4256088"/>
          <p14:tracePt t="62597" x="4521200" y="4340225"/>
          <p14:tracePt t="62606" x="3736975" y="4340225"/>
          <p14:tracePt t="62613" x="3243263" y="4400550"/>
          <p14:tracePt t="62621" x="3049588" y="4508500"/>
          <p14:tracePt t="62629" x="2797175" y="4460875"/>
          <p14:tracePt t="62637" x="2627313" y="4400550"/>
          <p14:tracePt t="62645" x="2616200" y="4411663"/>
          <p14:tracePt t="62654" x="2579688" y="4437063"/>
          <p14:tracePt t="62661" x="2532063" y="4484688"/>
          <p14:tracePt t="62669" x="2446338" y="4521200"/>
          <p14:tracePt t="62677" x="2362200" y="4521200"/>
          <p14:tracePt t="62686" x="2301875" y="4545013"/>
          <p14:tracePt t="62693" x="2217738" y="4568825"/>
          <p14:tracePt t="62702" x="2085975" y="4568825"/>
          <p14:tracePt t="62709" x="2073275" y="4568825"/>
          <p14:tracePt t="62733" x="2036763" y="4581525"/>
          <p14:tracePt t="62749" x="1976438" y="4545013"/>
          <p14:tracePt t="62757" x="1928813" y="4532313"/>
          <p14:tracePt t="62765" x="1916113" y="4521200"/>
          <p14:tracePt t="62773" x="1905000" y="4521200"/>
          <p14:tracePt t="62846" x="1905000" y="4508500"/>
          <p14:tracePt t="62862" x="1905000" y="4497388"/>
          <p14:tracePt t="62871" x="1905000" y="4484688"/>
          <p14:tracePt t="62879" x="1905000" y="4471988"/>
          <p14:tracePt t="62895" x="1905000" y="4448175"/>
          <p14:tracePt t="62905" x="1868488" y="4424363"/>
          <p14:tracePt t="62911" x="1855788" y="4411663"/>
          <p14:tracePt t="62921" x="1855788" y="4387850"/>
          <p14:tracePt t="62928" x="1844675" y="4376738"/>
          <p14:tracePt t="62934" x="1844675" y="4364038"/>
          <p14:tracePt t="62944" x="1808163" y="4340225"/>
          <p14:tracePt t="62990" x="1808163" y="4316413"/>
          <p14:tracePt t="62998" x="1808163" y="4303713"/>
          <p14:tracePt t="63014" x="1808163" y="4267200"/>
          <p14:tracePt t="63021" x="1808163" y="4256088"/>
          <p14:tracePt t="63030" x="1808163" y="4232275"/>
          <p14:tracePt t="63038" x="1784350" y="4206875"/>
          <p14:tracePt t="63046" x="1771650" y="4183063"/>
          <p14:tracePt t="63094" x="1771650" y="4171950"/>
          <p14:tracePt t="63142" x="1771650" y="4159250"/>
          <p14:tracePt t="64374" x="1784350" y="4159250"/>
          <p14:tracePt t="64382" x="1795463" y="4159250"/>
          <p14:tracePt t="64414" x="1808163" y="4159250"/>
          <p14:tracePt t="64438" x="1808163" y="4146550"/>
          <p14:tracePt t="64446" x="1808163" y="4135438"/>
          <p14:tracePt t="64486" x="1808163" y="4122738"/>
          <p14:tracePt t="64519" x="1820863" y="4122738"/>
          <p14:tracePt t="64526" x="1855788" y="4111625"/>
          <p14:tracePt t="64535" x="1868488" y="4111625"/>
          <p14:tracePt t="64551" x="1905000" y="4111625"/>
          <p14:tracePt t="64558" x="1916113" y="4111625"/>
          <p14:tracePt t="64582" x="1928813" y="4098925"/>
          <p14:tracePt t="64591" x="2012950" y="4098925"/>
          <p14:tracePt t="64598" x="2073275" y="4098925"/>
          <p14:tracePt t="64606" x="2133600" y="4098925"/>
          <p14:tracePt t="64614" x="2230438" y="4111625"/>
          <p14:tracePt t="64624" x="2266950" y="4111625"/>
          <p14:tracePt t="64630" x="2327275" y="4122738"/>
          <p14:tracePt t="64638" x="2374900" y="4135438"/>
          <p14:tracePt t="64646" x="2411413" y="4135438"/>
          <p14:tracePt t="64655" x="2471738" y="4135438"/>
          <p14:tracePt t="64662" x="2482850" y="4135438"/>
          <p14:tracePt t="64671" x="2495550" y="4135438"/>
          <p14:tracePt t="64678" x="2519363" y="4135438"/>
          <p14:tracePt t="64687" x="2543175" y="4135438"/>
          <p14:tracePt t="64694" x="2566988" y="4135438"/>
          <p14:tracePt t="64718" x="2579688" y="4135438"/>
          <p14:tracePt t="64774" x="2616200" y="4135438"/>
          <p14:tracePt t="64782" x="2640013" y="4135438"/>
          <p14:tracePt t="64792" x="2676525" y="4146550"/>
          <p14:tracePt t="64798" x="2700338" y="4146550"/>
          <p14:tracePt t="64805" x="2724150" y="4146550"/>
          <p14:tracePt t="64814" x="2747963" y="4146550"/>
          <p14:tracePt t="64824" x="2808288" y="4171950"/>
          <p14:tracePt t="64838" x="2892425" y="4171950"/>
          <p14:tracePt t="64846" x="2952750" y="4171950"/>
          <p14:tracePt t="64855" x="2965450" y="4171950"/>
          <p14:tracePt t="64862" x="3025775" y="4183063"/>
          <p14:tracePt t="64870" x="3109913" y="4183063"/>
          <p14:tracePt t="64877" x="3122613" y="4183063"/>
          <p14:tracePt t="64886" x="3194050" y="4206875"/>
          <p14:tracePt t="64893" x="3254375" y="4219575"/>
          <p14:tracePt t="64902" x="3290888" y="4232275"/>
          <p14:tracePt t="64909" x="3351213" y="4256088"/>
          <p14:tracePt t="64917" x="3435350" y="4292600"/>
          <p14:tracePt t="64925" x="3568700" y="4292600"/>
          <p14:tracePt t="64933" x="3652838" y="4292600"/>
          <p14:tracePt t="64941" x="3724275" y="4292600"/>
          <p14:tracePt t="64949" x="3810000" y="4292600"/>
          <p14:tracePt t="64957" x="3917950" y="4267200"/>
          <p14:tracePt t="64965" x="4014788" y="4206875"/>
          <p14:tracePt t="64973" x="4049713" y="4195763"/>
          <p14:tracePt t="64981" x="4098925" y="4195763"/>
          <p14:tracePt t="64990" x="4159250" y="4195763"/>
          <p14:tracePt t="65005" x="4219575" y="4195763"/>
          <p14:tracePt t="65013" x="4243388" y="4195763"/>
          <p14:tracePt t="65029" x="4267200" y="4195763"/>
          <p14:tracePt t="65037" x="4303713" y="4183063"/>
          <p14:tracePt t="65045" x="4340225" y="4171950"/>
          <p14:tracePt t="65055" x="4411663" y="4171950"/>
          <p14:tracePt t="65062" x="4424363" y="4171950"/>
          <p14:tracePt t="65071" x="4471988" y="4171950"/>
          <p14:tracePt t="65078" x="4545013" y="4171950"/>
          <p14:tracePt t="65088" x="4556125" y="4171950"/>
          <p14:tracePt t="65094" x="4581525" y="4171950"/>
          <p14:tracePt t="65104" x="4592638" y="4171950"/>
          <p14:tracePt t="65121" x="4616450" y="4171950"/>
          <p14:tracePt t="65126" x="4641850" y="4171950"/>
          <p14:tracePt t="65134" x="4700588" y="4171950"/>
          <p14:tracePt t="65142" x="4760913" y="4171950"/>
          <p14:tracePt t="65159" x="4821238" y="4171950"/>
          <p14:tracePt t="65166" x="4930775" y="4171950"/>
          <p14:tracePt t="65174" x="4978400" y="4171950"/>
          <p14:tracePt t="65182" x="5002213" y="4171950"/>
          <p14:tracePt t="65191" x="5099050" y="4171950"/>
          <p14:tracePt t="65198" x="5159375" y="4171950"/>
          <p14:tracePt t="65207" x="5219700" y="4171950"/>
          <p14:tracePt t="65222" x="5232400" y="4159250"/>
          <p14:tracePt t="65230" x="5292725" y="4159250"/>
          <p14:tracePt t="65246" x="5353050" y="4146550"/>
          <p14:tracePt t="65255" x="5387975" y="4122738"/>
          <p14:tracePt t="65262" x="5400675" y="4111625"/>
          <p14:tracePt t="65271" x="5424488" y="4111625"/>
          <p14:tracePt t="65278" x="5448300" y="4111625"/>
          <p14:tracePt t="65288" x="5497513" y="4111625"/>
          <p14:tracePt t="65294" x="5532438" y="4111625"/>
          <p14:tracePt t="65304" x="5592763" y="4111625"/>
          <p14:tracePt t="65310" x="5629275" y="4111625"/>
          <p14:tracePt t="65321" x="5689600" y="4111625"/>
          <p14:tracePt t="65326" x="5773738" y="4111625"/>
          <p14:tracePt t="65334" x="5810250" y="4111625"/>
          <p14:tracePt t="65342" x="5846763" y="4111625"/>
          <p14:tracePt t="65350" x="5930900" y="4111625"/>
          <p14:tracePt t="65358" x="5967413" y="4111625"/>
          <p14:tracePt t="65366" x="5991225" y="4111625"/>
          <p14:tracePt t="65374" x="6051550" y="4111625"/>
          <p14:tracePt t="65382" x="6064250" y="4111625"/>
          <p14:tracePt t="65391" x="6111875" y="4111625"/>
          <p14:tracePt t="65398" x="6135688" y="4111625"/>
          <p14:tracePt t="65407" x="6159500" y="4111625"/>
          <p14:tracePt t="65414" x="6183313" y="4111625"/>
          <p14:tracePt t="65423" x="6243638" y="4111625"/>
          <p14:tracePt t="65430" x="6303963" y="4122738"/>
          <p14:tracePt t="65438" x="6329363" y="4135438"/>
          <p14:tracePt t="65446" x="6389688" y="4135438"/>
          <p14:tracePt t="65454" x="6450013" y="4146550"/>
          <p14:tracePt t="65462" x="6534150" y="4183063"/>
          <p14:tracePt t="65473" x="6545263" y="4183063"/>
          <p14:tracePt t="65479" x="6618288" y="4206875"/>
          <p14:tracePt t="65488" x="6726238" y="4232275"/>
          <p14:tracePt t="65494" x="6810375" y="4267200"/>
          <p14:tracePt t="65504" x="6896100" y="4267200"/>
          <p14:tracePt t="65509" x="6980238" y="4303713"/>
          <p14:tracePt t="65517" x="7064375" y="4327525"/>
          <p14:tracePt t="65533" x="7148513" y="4352925"/>
          <p14:tracePt t="65541" x="7208838" y="4352925"/>
          <p14:tracePt t="65549" x="7221538" y="4352925"/>
          <p14:tracePt t="65557" x="7256463" y="4352925"/>
          <p14:tracePt t="65565" x="7269163" y="4352925"/>
          <p14:tracePt t="65573" x="7292975" y="4364038"/>
          <p14:tracePt t="65589" x="7316788" y="4376738"/>
          <p14:tracePt t="65597" x="7353300" y="4387850"/>
          <p14:tracePt t="65605" x="7461250" y="4387850"/>
          <p14:tracePt t="65613" x="7558088" y="4387850"/>
          <p14:tracePt t="65621" x="7642225" y="4400550"/>
          <p14:tracePt t="65628" x="7702550" y="4400550"/>
          <p14:tracePt t="65636" x="7775575" y="4400550"/>
          <p14:tracePt t="65644" x="7859713" y="4400550"/>
          <p14:tracePt t="65653" x="7883525" y="4424363"/>
          <p14:tracePt t="65660" x="7932738" y="4424363"/>
          <p14:tracePt t="65668" x="7967663" y="4424363"/>
          <p14:tracePt t="65676" x="8004175" y="4424363"/>
          <p14:tracePt t="65685" x="8016875" y="4424363"/>
          <p14:tracePt t="65693" x="8027988" y="4424363"/>
          <p14:tracePt t="65703" x="8101013" y="4424363"/>
          <p14:tracePt t="65710" x="8137525" y="4424363"/>
          <p14:tracePt t="65718" x="8197850" y="4424363"/>
          <p14:tracePt t="65726" x="8221663" y="4424363"/>
          <p14:tracePt t="65734" x="8293100" y="4424363"/>
          <p14:tracePt t="65750" x="8342313" y="4424363"/>
          <p14:tracePt t="65758" x="8353425" y="4424363"/>
          <p14:tracePt t="65774" x="8378825" y="4424363"/>
          <p14:tracePt t="65813" x="8389938" y="4411663"/>
          <p14:tracePt t="65838" x="8402638" y="4400550"/>
          <p14:tracePt t="65966" x="8413750" y="4387850"/>
          <p14:tracePt t="65976" x="8413750" y="4376738"/>
          <p14:tracePt t="65990" x="8402638" y="4340225"/>
          <p14:tracePt t="65998" x="8402638" y="4327525"/>
          <p14:tracePt t="66006" x="8353425" y="4316413"/>
          <p14:tracePt t="66038" x="8305800" y="4303713"/>
          <p14:tracePt t="66046" x="8281988" y="4303713"/>
          <p14:tracePt t="66055" x="8258175" y="4303713"/>
          <p14:tracePt t="66062" x="8221663" y="4303713"/>
          <p14:tracePt t="66071" x="8208963" y="4303713"/>
          <p14:tracePt t="66078" x="8172450" y="4303713"/>
          <p14:tracePt t="66088" x="8077200" y="4303713"/>
          <p14:tracePt t="66094" x="8051800" y="4303713"/>
          <p14:tracePt t="66104" x="7993063" y="4303713"/>
          <p14:tracePt t="66110" x="7932738" y="4303713"/>
          <p14:tracePt t="66119" x="7872413" y="4303713"/>
          <p14:tracePt t="66126" x="7847013" y="4303713"/>
          <p14:tracePt t="66134" x="7799388" y="4303713"/>
          <p14:tracePt t="66142" x="7691438" y="4303713"/>
          <p14:tracePt t="66150" x="7654925" y="4267200"/>
          <p14:tracePt t="66158" x="7607300" y="4256088"/>
          <p14:tracePt t="66166" x="7570788" y="4256088"/>
          <p14:tracePt t="66175" x="7558088" y="4256088"/>
          <p14:tracePt t="66182" x="7534275" y="4256088"/>
          <p14:tracePt t="66191" x="7521575" y="4256088"/>
          <p14:tracePt t="66214" x="7510463" y="4256088"/>
          <p14:tracePt t="66279" x="7461250" y="4256088"/>
          <p14:tracePt t="66286" x="7450138" y="4256088"/>
          <p14:tracePt t="66294" x="7413625" y="4256088"/>
          <p14:tracePt t="66319" x="7400925" y="4256088"/>
          <p14:tracePt t="66326" x="7377113" y="4256088"/>
          <p14:tracePt t="66335" x="7340600" y="4256088"/>
          <p14:tracePt t="66351" x="7329488" y="4267200"/>
          <p14:tracePt t="67278" x="7340600" y="4279900"/>
          <p14:tracePt t="67287" x="7353300" y="4279900"/>
          <p14:tracePt t="67295" x="7377113" y="4279900"/>
          <p14:tracePt t="67304" x="7400925" y="4279900"/>
          <p14:tracePt t="67310" x="7461250" y="4303713"/>
          <p14:tracePt t="67321" x="7473950" y="4303713"/>
          <p14:tracePt t="67326" x="7486650" y="4303713"/>
          <p14:tracePt t="67335" x="7510463" y="4303713"/>
          <p14:tracePt t="67353" x="7546975" y="4303713"/>
          <p14:tracePt t="67359" x="7581900" y="4303713"/>
          <p14:tracePt t="67374" x="7594600" y="4303713"/>
          <p14:tracePt t="67382" x="7607300" y="4303713"/>
          <p14:tracePt t="67390" x="7654925" y="4303713"/>
          <p14:tracePt t="67398" x="7666038" y="4303713"/>
          <p14:tracePt t="67406" x="7702550" y="4303713"/>
          <p14:tracePt t="67414" x="7715250" y="4303713"/>
          <p14:tracePt t="67430" x="7726363" y="4279900"/>
          <p14:tracePt t="67446" x="7751763" y="4267200"/>
          <p14:tracePt t="67502" x="7762875" y="4267200"/>
          <p14:tracePt t="67510" x="7786688" y="4267200"/>
          <p14:tracePt t="67526" x="7812088" y="4267200"/>
          <p14:tracePt t="67535" x="7823200" y="4267200"/>
          <p14:tracePt t="67552" x="7835900" y="4267200"/>
          <p14:tracePt t="67574" x="7847013" y="4267200"/>
          <p14:tracePt t="67583" x="7872413" y="4267200"/>
          <p14:tracePt t="67598" x="7883525" y="4267200"/>
          <p14:tracePt t="67630" x="7896225" y="4267200"/>
          <p14:tracePt t="67894" x="7907338" y="4267200"/>
          <p14:tracePt t="67903" x="7907338" y="4256088"/>
          <p14:tracePt t="67920" x="7907338" y="4243388"/>
          <p14:tracePt t="67934" x="7907338" y="4232275"/>
          <p14:tracePt t="67942" x="7883525" y="4219575"/>
          <p14:tracePt t="67951" x="7872413" y="4206875"/>
          <p14:tracePt t="67958" x="7847013" y="4183063"/>
          <p14:tracePt t="68038" x="7835900" y="4183063"/>
          <p14:tracePt t="68046" x="7835900" y="4171950"/>
          <p14:tracePt t="68078" x="7823200" y="4159250"/>
          <p14:tracePt t="68110" x="7812088" y="4159250"/>
          <p14:tracePt t="68150" x="7775575" y="4146550"/>
          <p14:tracePt t="68239" x="7775575" y="4111625"/>
          <p14:tracePt t="68270" x="7775575" y="4075113"/>
          <p14:tracePt t="68326" x="7775575" y="4038600"/>
          <p14:tracePt t="68350" x="7775575" y="4025900"/>
          <p14:tracePt t="68358" x="7775575" y="4002088"/>
          <p14:tracePt t="68366" x="7775575" y="3967163"/>
          <p14:tracePt t="68374" x="7775575" y="3954463"/>
          <p14:tracePt t="68382" x="7775575" y="3930650"/>
          <p14:tracePt t="68390" x="7786688" y="3906838"/>
          <p14:tracePt t="68398" x="7786688" y="3881438"/>
          <p14:tracePt t="68414" x="7786688" y="3833813"/>
          <p14:tracePt t="68422" x="7786688" y="3821113"/>
          <p14:tracePt t="68430" x="7799388" y="3810000"/>
          <p14:tracePt t="68438" x="7799388" y="3786188"/>
          <p14:tracePt t="68455" x="7799388" y="3760788"/>
          <p14:tracePt t="68462" x="7812088" y="3749675"/>
          <p14:tracePt t="68478" x="7823200" y="3749675"/>
          <p14:tracePt t="68566" x="7835900" y="3725863"/>
          <p14:tracePt t="68614" x="7872413" y="3725863"/>
          <p14:tracePt t="68655" x="7883525" y="3725863"/>
          <p14:tracePt t="68718" x="7907338" y="3725863"/>
          <p14:tracePt t="68782" x="7920038" y="3725863"/>
          <p14:tracePt t="68830" x="7920038" y="3760788"/>
          <p14:tracePt t="68838" x="7920038" y="3773488"/>
          <p14:tracePt t="68854" x="7920038" y="3786188"/>
          <p14:tracePt t="68871" x="7920038" y="3810000"/>
          <p14:tracePt t="68887" x="7920038" y="3821113"/>
          <p14:tracePt t="68894" x="7920038" y="3833813"/>
          <p14:tracePt t="68904" x="7920038" y="3846513"/>
          <p14:tracePt t="68945" x="7920038" y="3894138"/>
          <p14:tracePt t="68982" x="7920038" y="3906838"/>
          <p14:tracePt t="68990" x="7920038" y="3917950"/>
          <p14:tracePt t="69030" x="7920038" y="3941763"/>
          <p14:tracePt t="69038" x="7896225" y="3941763"/>
          <p14:tracePt t="69054" x="7896225" y="3954463"/>
          <p14:tracePt t="69062" x="7883525" y="3967163"/>
          <p14:tracePt t="69071" x="7872413" y="3978275"/>
          <p14:tracePt t="69078" x="7872413" y="3990975"/>
          <p14:tracePt t="69558" x="7872413" y="4025900"/>
          <p14:tracePt t="70134" x="7872413" y="4038600"/>
          <p14:tracePt t="71094" x="7847013" y="4038600"/>
          <p14:tracePt t="71103" x="7726363" y="4025900"/>
          <p14:tracePt t="71110" x="7546975" y="3990975"/>
          <p14:tracePt t="71119" x="7329488" y="3930650"/>
          <p14:tracePt t="71126" x="7088188" y="3833813"/>
          <p14:tracePt t="71134" x="7027863" y="3773488"/>
          <p14:tracePt t="71142" x="6883400" y="3725863"/>
          <p14:tracePt t="71149" x="6413500" y="3676650"/>
          <p14:tracePt t="71157" x="6099175" y="3605213"/>
          <p14:tracePt t="71165" x="5557838" y="3544888"/>
          <p14:tracePt t="71174" x="5122863" y="3400425"/>
          <p14:tracePt t="71181" x="4870450" y="3411538"/>
          <p14:tracePt t="71190" x="4689475" y="3435350"/>
          <p14:tracePt t="71197" x="4581525" y="3435350"/>
          <p14:tracePt t="71206" x="4303713" y="3448050"/>
          <p14:tracePt t="71213" x="4256088" y="3484563"/>
          <p14:tracePt t="71221" x="4135438" y="3484563"/>
          <p14:tracePt t="71229" x="3954463" y="3508375"/>
          <p14:tracePt t="71237" x="3724275" y="3521075"/>
          <p14:tracePt t="71245" x="3543300" y="3521075"/>
          <p14:tracePt t="71253" x="3338513" y="3568700"/>
          <p14:tracePt t="71261" x="3230563" y="3605213"/>
          <p14:tracePt t="71268" x="3038475" y="3616325"/>
          <p14:tracePt t="71277" x="2917825" y="3616325"/>
          <p14:tracePt t="71285" x="2808288" y="3616325"/>
          <p14:tracePt t="71293" x="2747963" y="3616325"/>
          <p14:tracePt t="71302" x="2736850" y="3605213"/>
          <p14:tracePt t="71309" x="2700338" y="3592513"/>
          <p14:tracePt t="71325" x="2700338" y="3605213"/>
          <p14:tracePt t="71342" x="2700338" y="3616325"/>
          <p14:tracePt t="71703" x="2724150" y="3616325"/>
          <p14:tracePt t="71719" x="2773363" y="3616325"/>
          <p14:tracePt t="71727" x="2784475" y="3616325"/>
          <p14:tracePt t="71742" x="2820988" y="3616325"/>
          <p14:tracePt t="71750" x="2832100" y="3616325"/>
          <p14:tracePt t="71758" x="2844800" y="3616325"/>
          <p14:tracePt t="71766" x="2868613" y="3616325"/>
          <p14:tracePt t="71782" x="2892425" y="3616325"/>
          <p14:tracePt t="71798" x="2928938" y="3616325"/>
          <p14:tracePt t="71807" x="2952750" y="3616325"/>
          <p14:tracePt t="71814" x="2989263" y="3616325"/>
          <p14:tracePt t="71823" x="3025775" y="3616325"/>
          <p14:tracePt t="71830" x="3062288" y="3616325"/>
          <p14:tracePt t="71838" x="3086100" y="3616325"/>
          <p14:tracePt t="71856" x="3098800" y="3616325"/>
          <p14:tracePt t="71878" x="3133725" y="3616325"/>
          <p14:tracePt t="71894" x="3159125" y="3616325"/>
          <p14:tracePt t="71905" x="3194050" y="3616325"/>
          <p14:tracePt t="71910" x="3217863" y="3616325"/>
          <p14:tracePt t="71928" x="3267075" y="3616325"/>
          <p14:tracePt t="71954" x="3278188" y="3616325"/>
          <p14:tracePt t="71959" x="3290888" y="3629025"/>
          <p14:tracePt t="72118" x="3314700" y="3629025"/>
          <p14:tracePt t="72286" x="3327400" y="3640138"/>
          <p14:tracePt t="72294" x="3327400" y="3652838"/>
          <p14:tracePt t="72319" x="3327400" y="3665538"/>
          <p14:tracePt t="72360" x="3303588" y="3665538"/>
          <p14:tracePt t="72366" x="3243263" y="3676650"/>
          <p14:tracePt t="72375" x="3217863" y="3676650"/>
          <p14:tracePt t="72382" x="3170238" y="3676650"/>
          <p14:tracePt t="72390" x="3133725" y="3676650"/>
          <p14:tracePt t="72398" x="3062288" y="3676650"/>
          <p14:tracePt t="72407" x="3038475" y="3676650"/>
          <p14:tracePt t="72414" x="3001963" y="3676650"/>
          <p14:tracePt t="72423" x="2965450" y="3676650"/>
          <p14:tracePt t="72430" x="2928938" y="3676650"/>
          <p14:tracePt t="72438" x="2868613" y="3676650"/>
          <p14:tracePt t="72446" x="2820988" y="3676650"/>
          <p14:tracePt t="72455" x="2773363" y="3676650"/>
          <p14:tracePt t="72462" x="2713038" y="3676650"/>
          <p14:tracePt t="72471" x="2687638" y="3676650"/>
          <p14:tracePt t="72478" x="2627313" y="3676650"/>
          <p14:tracePt t="72490" x="2532063" y="3676650"/>
          <p14:tracePt t="72494" x="2446338" y="3676650"/>
          <p14:tracePt t="72505" x="2241550" y="3676650"/>
          <p14:tracePt t="72510" x="2085975" y="3676650"/>
          <p14:tracePt t="72518" x="2060575" y="3676650"/>
          <p14:tracePt t="72527" x="1952625" y="3676650"/>
          <p14:tracePt t="72534" x="1905000" y="3676650"/>
          <p14:tracePt t="72544" x="1892300" y="3676650"/>
          <p14:tracePt t="73110" x="1892300" y="3665538"/>
          <p14:tracePt t="73119" x="1892300" y="3629025"/>
          <p14:tracePt t="73127" x="1892300" y="3579813"/>
          <p14:tracePt t="73134" x="1892300" y="3532188"/>
          <p14:tracePt t="73142" x="1868488" y="3484563"/>
          <p14:tracePt t="73150" x="1868488" y="3448050"/>
          <p14:tracePt t="73158" x="1855788" y="3387725"/>
          <p14:tracePt t="73166" x="1855788" y="3303588"/>
          <p14:tracePt t="73176" x="1831975" y="3279775"/>
          <p14:tracePt t="73182" x="1831975" y="3230563"/>
          <p14:tracePt t="73190" x="1820863" y="3206750"/>
          <p14:tracePt t="73198" x="1820863" y="3182938"/>
          <p14:tracePt t="73207" x="1820863" y="3159125"/>
          <p14:tracePt t="73221" x="1795463" y="3135313"/>
          <p14:tracePt t="73254" x="1771650" y="3109913"/>
          <p14:tracePt t="73310" x="1760538" y="3098800"/>
          <p14:tracePt t="73534" x="1784350" y="3086100"/>
          <p14:tracePt t="73542" x="1905000" y="3086100"/>
          <p14:tracePt t="73550" x="1976438" y="3086100"/>
          <p14:tracePt t="73558" x="2266950" y="3086100"/>
          <p14:tracePt t="73566" x="2471738" y="3135313"/>
          <p14:tracePt t="73574" x="2687638" y="3219450"/>
          <p14:tracePt t="73582" x="2917825" y="3267075"/>
          <p14:tracePt t="73590" x="3025775" y="3279775"/>
          <p14:tracePt t="73598" x="3109913" y="3279775"/>
          <p14:tracePt t="73606" x="3133725" y="3279775"/>
          <p14:tracePt t="73614" x="3146425" y="3279775"/>
          <p14:tracePt t="73863" x="3159125" y="3279775"/>
          <p14:tracePt t="73871" x="3194050" y="3279775"/>
          <p14:tracePt t="73880" x="3206750" y="3279775"/>
          <p14:tracePt t="74070" x="3217863" y="3290888"/>
          <p14:tracePt t="74079" x="3217863" y="3303588"/>
          <p14:tracePt t="74087" x="3217863" y="3327400"/>
          <p14:tracePt t="74095" x="3217863" y="3351213"/>
          <p14:tracePt t="74105" x="3206750" y="3387725"/>
          <p14:tracePt t="74111" x="3194050" y="3435350"/>
          <p14:tracePt t="74121" x="3170238" y="3471863"/>
          <p14:tracePt t="74126" x="3159125" y="3521075"/>
          <p14:tracePt t="74134" x="3122613" y="3568700"/>
          <p14:tracePt t="74142" x="3122613" y="3605213"/>
          <p14:tracePt t="74150" x="3122613" y="3665538"/>
          <p14:tracePt t="74159" x="3109913" y="3700463"/>
          <p14:tracePt t="74165" x="3109913" y="3725863"/>
          <p14:tracePt t="74173" x="3098800" y="3773488"/>
          <p14:tracePt t="74181" x="3098800" y="3786188"/>
          <p14:tracePt t="74189" x="3098800" y="3797300"/>
          <p14:tracePt t="74197" x="3073400" y="3821113"/>
          <p14:tracePt t="74205" x="3073400" y="3833813"/>
          <p14:tracePt t="74221" x="3062288" y="3846513"/>
          <p14:tracePt t="74277" x="3049588" y="3857625"/>
          <p14:tracePt t="74446" x="3025775" y="3857625"/>
          <p14:tracePt t="74470" x="2989263" y="3857625"/>
          <p14:tracePt t="74478" x="2905125" y="3881438"/>
          <p14:tracePt t="74487" x="2724150" y="3821113"/>
          <p14:tracePt t="74496" x="2603500" y="3773488"/>
          <p14:tracePt t="74505" x="2422525" y="3773488"/>
          <p14:tracePt t="74511" x="2290763" y="3773488"/>
          <p14:tracePt t="74521" x="2206625" y="3810000"/>
          <p14:tracePt t="74526" x="2146300" y="3833813"/>
          <p14:tracePt t="74535" x="2060575" y="3846513"/>
          <p14:tracePt t="74550" x="2049463" y="3846513"/>
          <p14:tracePt t="74638" x="2025650" y="3833813"/>
          <p14:tracePt t="75126" x="2025650" y="3810000"/>
          <p14:tracePt t="75135" x="2036763" y="3810000"/>
          <p14:tracePt t="75143" x="2049463" y="3810000"/>
          <p14:tracePt t="75150" x="2157413" y="3821113"/>
          <p14:tracePt t="75159" x="2206625" y="3810000"/>
          <p14:tracePt t="75166" x="2230438" y="3810000"/>
          <p14:tracePt t="75174" x="2327275" y="3810000"/>
          <p14:tracePt t="75182" x="2459038" y="3749675"/>
          <p14:tracePt t="75190" x="2519363" y="3749675"/>
          <p14:tracePt t="75198" x="2555875" y="3725863"/>
          <p14:tracePt t="75206" x="2724150" y="3665538"/>
          <p14:tracePt t="75216" x="2881313" y="3629025"/>
          <p14:tracePt t="75222" x="3013075" y="3605213"/>
          <p14:tracePt t="75230" x="3254375" y="3568700"/>
          <p14:tracePt t="75237" x="3267075" y="3568700"/>
          <p14:tracePt t="75245" x="3351213" y="3568700"/>
          <p14:tracePt t="75252" x="3459163" y="3579813"/>
          <p14:tracePt t="75261" x="3736975" y="3605213"/>
          <p14:tracePt t="75269" x="3965575" y="3629025"/>
          <p14:tracePt t="75277" x="4256088" y="3629025"/>
          <p14:tracePt t="75286" x="4387850" y="3616325"/>
          <p14:tracePt t="75293" x="4471988" y="3605213"/>
          <p14:tracePt t="75303" x="4545013" y="3605213"/>
          <p14:tracePt t="75325" x="4556125" y="3592513"/>
          <p14:tracePt t="75470" x="4545013" y="3579813"/>
          <p14:tracePt t="75478" x="4532313" y="3579813"/>
          <p14:tracePt t="75487" x="4521200" y="3579813"/>
          <p14:tracePt t="75504" x="4508500" y="3579813"/>
          <p14:tracePt t="75511" x="4508500" y="3568700"/>
          <p14:tracePt t="75521" x="4508500" y="3532188"/>
          <p14:tracePt t="75526" x="4508500" y="3508375"/>
          <p14:tracePt t="75534" x="4508500" y="3471863"/>
          <p14:tracePt t="75542" x="4508500" y="3387725"/>
          <p14:tracePt t="75550" x="4508500" y="3363913"/>
          <p14:tracePt t="75558" x="4508500" y="3351213"/>
          <p14:tracePt t="75566" x="4508500" y="3314700"/>
          <p14:tracePt t="75574" x="4521200" y="3303588"/>
          <p14:tracePt t="75582" x="4532313" y="3279775"/>
          <p14:tracePt t="75589" x="4532313" y="3219450"/>
          <p14:tracePt t="75646" x="4568825" y="3194050"/>
          <p14:tracePt t="75654" x="4605338" y="3182938"/>
          <p14:tracePt t="75662" x="4652963" y="3170238"/>
          <p14:tracePt t="75672" x="4665663" y="3170238"/>
          <p14:tracePt t="75678" x="4676775" y="3159125"/>
          <p14:tracePt t="75694" x="4689475" y="3146425"/>
          <p14:tracePt t="75750" x="4725988" y="3146425"/>
          <p14:tracePt t="75934" x="4737100" y="3146425"/>
          <p14:tracePt t="75951" x="4737100" y="3159125"/>
          <p14:tracePt t="75961" x="4737100" y="3170238"/>
          <p14:tracePt t="75982" x="4737100" y="3182938"/>
          <p14:tracePt t="75991" x="4737100" y="3206750"/>
          <p14:tracePt t="76439" x="4737100" y="3219450"/>
          <p14:tracePt t="76454" x="4700588" y="3206750"/>
          <p14:tracePt t="76462" x="4700588" y="3194050"/>
          <p14:tracePt t="76470" x="4689475" y="3194050"/>
          <p14:tracePt t="76502" x="4665663" y="3194050"/>
          <p14:tracePt t="76542" x="4665663" y="3170238"/>
          <p14:tracePt t="76550" x="4652963" y="3159125"/>
          <p14:tracePt t="76558" x="4641850" y="3146425"/>
          <p14:tracePt t="76574" x="4592638" y="3135313"/>
          <p14:tracePt t="76582" x="4592638" y="3122613"/>
          <p14:tracePt t="76591" x="4545013" y="3074988"/>
          <p14:tracePt t="76605" x="4532313" y="3049588"/>
          <p14:tracePt t="76734" x="4532313" y="3025775"/>
          <p14:tracePt t="76742" x="4532313" y="3001963"/>
          <p14:tracePt t="76750" x="4532313" y="2989263"/>
          <p14:tracePt t="76766" x="4532313" y="2965450"/>
          <p14:tracePt t="76774" x="4532313" y="2954338"/>
          <p14:tracePt t="76806" x="4532313" y="2928938"/>
          <p14:tracePt t="76814" x="4545013" y="2905125"/>
          <p14:tracePt t="76822" x="4556125" y="2894013"/>
          <p14:tracePt t="76830" x="4556125" y="2881313"/>
          <p14:tracePt t="76846" x="4556125" y="2868613"/>
          <p14:tracePt t="76870" x="4581525" y="2808288"/>
          <p14:tracePt t="76878" x="4592638" y="2797175"/>
          <p14:tracePt t="76902" x="4616450" y="2773363"/>
          <p14:tracePt t="76910" x="4629150" y="2760663"/>
          <p14:tracePt t="76920" x="4629150" y="2747963"/>
          <p14:tracePt t="76926" x="4700588" y="2724150"/>
          <p14:tracePt t="76934" x="4713288" y="2724150"/>
          <p14:tracePt t="76968" x="4725988" y="2713038"/>
          <p14:tracePt t="76998" x="4749800" y="2713038"/>
          <p14:tracePt t="77006" x="4760913" y="2700338"/>
          <p14:tracePt t="77013" x="4760913" y="2689225"/>
          <p14:tracePt t="77062" x="4797425" y="2689225"/>
          <p14:tracePt t="77078" x="4833938" y="2689225"/>
          <p14:tracePt t="77102" x="4846638" y="2689225"/>
          <p14:tracePt t="77110" x="4870450" y="2689225"/>
          <p14:tracePt t="77141" x="4881563" y="2700338"/>
          <p14:tracePt t="77150" x="4906963" y="2713038"/>
          <p14:tracePt t="77157" x="4918075" y="2724150"/>
          <p14:tracePt t="77166" x="4918075" y="2736850"/>
          <p14:tracePt t="77173" x="4930775" y="2760663"/>
          <p14:tracePt t="77205" x="4978400" y="2773363"/>
          <p14:tracePt t="77221" x="5002213" y="2797175"/>
          <p14:tracePt t="77229" x="5014913" y="2808288"/>
          <p14:tracePt t="77245" x="5027613" y="2820988"/>
          <p14:tracePt t="77254" x="5038725" y="2833688"/>
          <p14:tracePt t="77277" x="5062538" y="2857500"/>
          <p14:tracePt t="77286" x="5075238" y="2868613"/>
          <p14:tracePt t="77303" x="5086350" y="2894013"/>
          <p14:tracePt t="77325" x="5086350" y="2905125"/>
          <p14:tracePt t="77341" x="5099050" y="2917825"/>
          <p14:tracePt t="77349" x="5111750" y="2928938"/>
          <p14:tracePt t="77357" x="5122863" y="2954338"/>
          <p14:tracePt t="77397" x="5135563" y="2978150"/>
          <p14:tracePt t="77430" x="5146675" y="2989263"/>
          <p14:tracePt t="77510" x="5146675" y="3001963"/>
          <p14:tracePt t="77526" x="5146675" y="3025775"/>
          <p14:tracePt t="77534" x="5146675" y="3049588"/>
          <p14:tracePt t="77542" x="5135563" y="3049588"/>
          <p14:tracePt t="77550" x="5111750" y="3062288"/>
          <p14:tracePt t="77559" x="5075238" y="3074988"/>
          <p14:tracePt t="77566" x="5051425" y="3074988"/>
          <p14:tracePt t="77575" x="5027613" y="3086100"/>
          <p14:tracePt t="77582" x="5027613" y="3098800"/>
          <p14:tracePt t="77598" x="5014913" y="3109913"/>
          <p14:tracePt t="77606" x="4978400" y="3122613"/>
          <p14:tracePt t="77630" x="4967288" y="3122613"/>
          <p14:tracePt t="77638" x="4954588" y="3122613"/>
          <p14:tracePt t="77655" x="4930775" y="3122613"/>
          <p14:tracePt t="77662" x="4918075" y="3122613"/>
          <p14:tracePt t="77671" x="4894263" y="3122613"/>
          <p14:tracePt t="77688" x="4870450" y="3122613"/>
          <p14:tracePt t="77694" x="4857750" y="3122613"/>
          <p14:tracePt t="77710" x="4846638" y="3122613"/>
          <p14:tracePt t="77726" x="4833938" y="3122613"/>
          <p14:tracePt t="77749" x="4810125" y="3122613"/>
          <p14:tracePt t="77757" x="4797425" y="3122613"/>
          <p14:tracePt t="77781" x="4786313" y="3122613"/>
          <p14:tracePt t="77791" x="4773613" y="3109913"/>
          <p14:tracePt t="77846" x="4749800" y="3109913"/>
          <p14:tracePt t="77862" x="4749800" y="3098800"/>
          <p14:tracePt t="77870" x="4737100" y="3098800"/>
          <p14:tracePt t="77936" x="4725988" y="3109913"/>
          <p14:tracePt t="77990" x="4713288" y="3109913"/>
          <p14:tracePt t="78006" x="4689475" y="3086100"/>
          <p14:tracePt t="78014" x="4689475" y="3049588"/>
          <p14:tracePt t="78022" x="4689475" y="3038475"/>
          <p14:tracePt t="78030" x="4689475" y="3001963"/>
          <p14:tracePt t="78038" x="4689475" y="2978150"/>
          <p14:tracePt t="78046" x="4676775" y="2965450"/>
          <p14:tracePt t="78056" x="4676775" y="2954338"/>
          <p14:tracePt t="78062" x="4676775" y="2941638"/>
          <p14:tracePt t="78078" x="4676775" y="2917825"/>
          <p14:tracePt t="78089" x="4676775" y="2905125"/>
          <p14:tracePt t="78094" x="4665663" y="2894013"/>
          <p14:tracePt t="78110" x="4665663" y="2881313"/>
          <p14:tracePt t="78135" x="4665663" y="2868613"/>
          <p14:tracePt t="78182" x="4665663" y="2857500"/>
          <p14:tracePt t="78262" x="4665663" y="2844800"/>
          <p14:tracePt t="78278" x="4665663" y="2820988"/>
          <p14:tracePt t="78318" x="4676775" y="2820988"/>
          <p14:tracePt t="78358" x="4689475" y="2820988"/>
          <p14:tracePt t="78414" x="4700588" y="2820988"/>
          <p14:tracePt t="78438" x="4700588" y="2833688"/>
          <p14:tracePt t="78535" x="4713288" y="2833688"/>
          <p14:tracePt t="78542" x="4725988" y="2833688"/>
          <p14:tracePt t="78558" x="4749800" y="2833688"/>
          <p14:tracePt t="78582" x="4786313" y="2868613"/>
          <p14:tracePt t="78622" x="4881563" y="2881313"/>
          <p14:tracePt t="78654" x="4906963" y="2881313"/>
          <p14:tracePt t="78663" x="4930775" y="2881313"/>
          <p14:tracePt t="78726" x="4941888" y="2894013"/>
          <p14:tracePt t="78735" x="4941888" y="2905125"/>
          <p14:tracePt t="78743" x="4954588" y="2905125"/>
          <p14:tracePt t="78750" x="4967288" y="2928938"/>
          <p14:tracePt t="78759" x="4978400" y="2941638"/>
          <p14:tracePt t="78766" x="4978400" y="2954338"/>
          <p14:tracePt t="78776" x="4991100" y="2965450"/>
          <p14:tracePt t="78782" x="5002213" y="2978150"/>
          <p14:tracePt t="78807" x="5014913" y="2989263"/>
          <p14:tracePt t="78838" x="5027613" y="3001963"/>
          <p14:tracePt t="78846" x="5027613" y="3025775"/>
          <p14:tracePt t="78862" x="5027613" y="3038475"/>
          <p14:tracePt t="78870" x="5027613" y="3049588"/>
          <p14:tracePt t="78878" x="5027613" y="3062288"/>
          <p14:tracePt t="78889" x="5027613" y="3086100"/>
          <p14:tracePt t="78919" x="5014913" y="3109913"/>
          <p14:tracePt t="78935" x="5002213" y="3122613"/>
          <p14:tracePt t="78950" x="4991100" y="3135313"/>
          <p14:tracePt t="78958" x="4967288" y="3135313"/>
          <p14:tracePt t="78965" x="4954588" y="3135313"/>
          <p14:tracePt t="78974" x="4930775" y="3135313"/>
          <p14:tracePt t="78981" x="4906963" y="3159125"/>
          <p14:tracePt t="78989" x="4881563" y="3170238"/>
          <p14:tracePt t="78997" x="4833938" y="3170238"/>
          <p14:tracePt t="79005" x="4821238" y="3170238"/>
          <p14:tracePt t="79029" x="4797425" y="3170238"/>
          <p14:tracePt t="79037" x="4760913" y="3194050"/>
          <p14:tracePt t="79045" x="4749800" y="3194050"/>
          <p14:tracePt t="79053" x="4700588" y="3194050"/>
          <p14:tracePt t="79061" x="4641850" y="3194050"/>
          <p14:tracePt t="79070" x="4592638" y="3194050"/>
          <p14:tracePt t="79077" x="4568825" y="3206750"/>
          <p14:tracePt t="79086" x="4556125" y="3206750"/>
          <p14:tracePt t="79103" x="4545013" y="3206750"/>
          <p14:tracePt t="79109" x="4508500" y="3206750"/>
          <p14:tracePt t="79125" x="4484688" y="3206750"/>
          <p14:tracePt t="79133" x="4471988" y="3206750"/>
          <p14:tracePt t="79214" x="4460875" y="3206750"/>
          <p14:tracePt t="79294" x="4460875" y="3182938"/>
          <p14:tracePt t="79304" x="4471988" y="3146425"/>
          <p14:tracePt t="79310" x="4471988" y="3122613"/>
          <p14:tracePt t="79319" x="4495800" y="3086100"/>
          <p14:tracePt t="79327" x="4508500" y="3062288"/>
          <p14:tracePt t="79334" x="4508500" y="3049588"/>
          <p14:tracePt t="79359" x="4521200" y="3038475"/>
          <p14:tracePt t="79366" x="4532313" y="3025775"/>
          <p14:tracePt t="79375" x="4568825" y="2989263"/>
          <p14:tracePt t="79390" x="4581525" y="2965450"/>
          <p14:tracePt t="79398" x="4592638" y="2954338"/>
          <p14:tracePt t="79414" x="4592638" y="2941638"/>
          <p14:tracePt t="79446" x="4592638" y="2928938"/>
          <p14:tracePt t="79742" x="4568825" y="2928938"/>
          <p14:tracePt t="79750" x="4545013" y="2941638"/>
          <p14:tracePt t="79758" x="4532313" y="2965450"/>
          <p14:tracePt t="79767" x="4460875" y="3014663"/>
          <p14:tracePt t="79774" x="4400550" y="3086100"/>
          <p14:tracePt t="79782" x="4291013" y="3098800"/>
          <p14:tracePt t="79790" x="4122738" y="3206750"/>
          <p14:tracePt t="79798" x="4075113" y="3219450"/>
          <p14:tracePt t="79807" x="3857625" y="3279775"/>
          <p14:tracePt t="79814" x="3713163" y="3375025"/>
          <p14:tracePt t="79821" x="3424238" y="3424238"/>
          <p14:tracePt t="79829" x="3206750" y="3532188"/>
          <p14:tracePt t="79837" x="2978150" y="3592513"/>
          <p14:tracePt t="79845" x="2592388" y="3725863"/>
          <p14:tracePt t="79853" x="2217738" y="3821113"/>
          <p14:tracePt t="79861" x="1928813" y="3870325"/>
          <p14:tracePt t="79869" x="1771650" y="3870325"/>
          <p14:tracePt t="79877" x="1663700" y="3870325"/>
          <p14:tracePt t="79885" x="1639888" y="3870325"/>
          <p14:tracePt t="79893" x="1627188" y="3881438"/>
          <p14:tracePt t="79950" x="1616075" y="3881438"/>
          <p14:tracePt t="79958" x="1566863" y="3881438"/>
          <p14:tracePt t="79971" x="1543050" y="3881438"/>
          <p14:tracePt t="79976" x="1519238" y="3881438"/>
          <p14:tracePt t="79982" x="1506538" y="3881438"/>
          <p14:tracePt t="79990" x="1446213" y="3881438"/>
          <p14:tracePt t="80062" x="1435100" y="3881438"/>
          <p14:tracePt t="80318" x="1398588" y="3881438"/>
          <p14:tracePt t="80326" x="1338263" y="3881438"/>
          <p14:tracePt t="80334" x="1314450" y="3881438"/>
          <p14:tracePt t="80342" x="1277938" y="3846513"/>
          <p14:tracePt t="80350" x="1157288" y="3810000"/>
          <p14:tracePt t="80358" x="1133475" y="3773488"/>
          <p14:tracePt t="80366" x="1109663" y="3749675"/>
          <p14:tracePt t="80374" x="1036638" y="3700463"/>
          <p14:tracePt t="80382" x="1012825" y="3676650"/>
          <p14:tracePt t="80390" x="1000125" y="3665538"/>
          <p14:tracePt t="80405" x="976313" y="3640138"/>
          <p14:tracePt t="80413" x="963613" y="3629025"/>
          <p14:tracePt t="80702" x="976313" y="3629025"/>
          <p14:tracePt t="80711" x="1023938" y="3629025"/>
          <p14:tracePt t="80718" x="1049338" y="3629025"/>
          <p14:tracePt t="80728" x="1120775" y="3629025"/>
          <p14:tracePt t="80734" x="1157288" y="3629025"/>
          <p14:tracePt t="80750" x="1241425" y="3629025"/>
          <p14:tracePt t="80766" x="1265238" y="3629025"/>
          <p14:tracePt t="80774" x="1290638" y="3629025"/>
          <p14:tracePt t="80782" x="1301750" y="3629025"/>
          <p14:tracePt t="80790" x="1349375" y="3629025"/>
          <p14:tracePt t="80799" x="1446213" y="3629025"/>
          <p14:tracePt t="80807" x="1603375" y="3640138"/>
          <p14:tracePt t="80814" x="1735138" y="3652838"/>
          <p14:tracePt t="80821" x="1820863" y="3652838"/>
          <p14:tracePt t="80831" x="2001838" y="3676650"/>
          <p14:tracePt t="80838" x="2157413" y="3700463"/>
          <p14:tracePt t="80847" x="2170113" y="3700463"/>
          <p14:tracePt t="80855" x="2241550" y="3725863"/>
          <p14:tracePt t="80862" x="2278063" y="3725863"/>
          <p14:tracePt t="80872" x="2398713" y="3725863"/>
          <p14:tracePt t="80878" x="2459038" y="3736975"/>
          <p14:tracePt t="80888" x="2495550" y="3736975"/>
          <p14:tracePt t="80894" x="2579688" y="3736975"/>
          <p14:tracePt t="80905" x="2652713" y="3736975"/>
          <p14:tracePt t="80910" x="2713038" y="3736975"/>
          <p14:tracePt t="80918" x="2784475" y="3736975"/>
          <p14:tracePt t="80926" x="2844800" y="3749675"/>
          <p14:tracePt t="80934" x="2905125" y="3749675"/>
          <p14:tracePt t="80942" x="2928938" y="3749675"/>
          <p14:tracePt t="80957" x="2989263" y="3749675"/>
          <p14:tracePt t="81006" x="3013075" y="3736975"/>
          <p14:tracePt t="81030" x="3025775" y="3725863"/>
          <p14:tracePt t="81047" x="3049588" y="3725863"/>
          <p14:tracePt t="81054" x="3062288" y="3725863"/>
          <p14:tracePt t="81062" x="3109913" y="3725863"/>
          <p14:tracePt t="81071" x="3122613" y="3713163"/>
          <p14:tracePt t="81088" x="3146425" y="3713163"/>
          <p14:tracePt t="81230" x="3159125" y="3713163"/>
          <p14:tracePt t="81350" x="3170238" y="3713163"/>
          <p14:tracePt t="81366" x="3182938" y="3700463"/>
          <p14:tracePt t="81382" x="3194050" y="3700463"/>
          <p14:tracePt t="81422" x="3254375" y="3665538"/>
          <p14:tracePt t="81430" x="3254375" y="3652838"/>
          <p14:tracePt t="81438" x="3230563" y="3592513"/>
          <p14:tracePt t="81454" x="3243263" y="3532188"/>
          <p14:tracePt t="81462" x="3243263" y="3521075"/>
          <p14:tracePt t="81471" x="3267075" y="3484563"/>
          <p14:tracePt t="81478" x="3278188" y="3471863"/>
          <p14:tracePt t="81494" x="3290888" y="3460750"/>
          <p14:tracePt t="81505" x="3290888" y="3435350"/>
          <p14:tracePt t="81742" x="3290888" y="3400425"/>
          <p14:tracePt t="81758" x="3267075" y="3387725"/>
          <p14:tracePt t="81774" x="3230563" y="3387725"/>
          <p14:tracePt t="81782" x="3122613" y="3351213"/>
          <p14:tracePt t="81790" x="3098800" y="3340100"/>
          <p14:tracePt t="81798" x="3038475" y="3340100"/>
          <p14:tracePt t="81806" x="2989263" y="3327400"/>
          <p14:tracePt t="81813" x="2905125" y="3327400"/>
          <p14:tracePt t="81821" x="2844800" y="3327400"/>
          <p14:tracePt t="81829" x="2747963" y="3327400"/>
          <p14:tracePt t="81837" x="2640013" y="3327400"/>
          <p14:tracePt t="81845" x="2592388" y="3327400"/>
          <p14:tracePt t="81853" x="2471738" y="3327400"/>
          <p14:tracePt t="81861" x="2411413" y="3327400"/>
          <p14:tracePt t="81869" x="2290763" y="3327400"/>
          <p14:tracePt t="81877" x="2254250" y="3327400"/>
          <p14:tracePt t="81886" x="2230438" y="3327400"/>
          <p14:tracePt t="81904" x="2217738" y="3327400"/>
          <p14:tracePt t="81910" x="2206625" y="3327400"/>
          <p14:tracePt t="81920" x="2157413" y="3327400"/>
          <p14:tracePt t="81926" x="2146300" y="3327400"/>
          <p14:tracePt t="81935" x="2133600" y="3327400"/>
          <p14:tracePt t="81955" x="2085975" y="3327400"/>
          <p14:tracePt t="81959" x="2036763" y="3327400"/>
          <p14:tracePt t="81966" x="2025650" y="3327400"/>
          <p14:tracePt t="81998" x="2012950" y="3327400"/>
          <p14:tracePt t="82029" x="1989138" y="3340100"/>
          <p14:tracePt t="82037" x="1941513" y="3340100"/>
          <p14:tracePt t="82045" x="1881188" y="3340100"/>
          <p14:tracePt t="82054" x="1831975" y="3340100"/>
          <p14:tracePt t="82062" x="1784350" y="3351213"/>
          <p14:tracePt t="82072" x="1735138" y="3363913"/>
          <p14:tracePt t="82089" x="1700213" y="3363913"/>
          <p14:tracePt t="82094" x="1687513" y="3363913"/>
          <p14:tracePt t="82120" x="1676400" y="3363913"/>
          <p14:tracePt t="82135" x="1663700" y="3363913"/>
          <p14:tracePt t="82142" x="1639888" y="3363913"/>
          <p14:tracePt t="82151" x="1627188" y="3363913"/>
          <p14:tracePt t="82166" x="1590675" y="3363913"/>
          <p14:tracePt t="82175" x="1555750" y="3363913"/>
          <p14:tracePt t="82191" x="1495425" y="3375025"/>
          <p14:tracePt t="82198" x="1470025" y="3411538"/>
          <p14:tracePt t="83350" x="1446213" y="3435350"/>
          <p14:tracePt t="83359" x="1446213" y="3471863"/>
          <p14:tracePt t="83366" x="1446213" y="3484563"/>
          <p14:tracePt t="83374" x="1446213" y="3521075"/>
          <p14:tracePt t="83382" x="1446213" y="3532188"/>
          <p14:tracePt t="83390" x="1446213" y="3556000"/>
          <p14:tracePt t="83405" x="1446213" y="3579813"/>
          <p14:tracePt t="83446" x="1446213" y="3592513"/>
          <p14:tracePt t="83481" x="1446213" y="3605213"/>
          <p14:tracePt t="83550" x="1446213" y="3616325"/>
          <p14:tracePt t="83558" x="1435100" y="3629025"/>
          <p14:tracePt t="83574" x="1422400" y="3640138"/>
          <p14:tracePt t="83582" x="1398588" y="3652838"/>
          <p14:tracePt t="84511" x="1409700" y="3652838"/>
          <p14:tracePt t="84521" x="1458913" y="3652838"/>
          <p14:tracePt t="84527" x="1495425" y="3652838"/>
          <p14:tracePt t="84533" x="1506538" y="3652838"/>
          <p14:tracePt t="84541" x="1519238" y="3652838"/>
          <p14:tracePt t="84549" x="1530350" y="3640138"/>
          <p14:tracePt t="84614" x="1555750" y="3640138"/>
          <p14:tracePt t="84622" x="1566863" y="3640138"/>
          <p14:tracePt t="84646" x="1590675" y="3640138"/>
          <p14:tracePt t="85022" x="1627188" y="3640138"/>
          <p14:tracePt t="85030" x="1700213" y="3640138"/>
          <p14:tracePt t="85038" x="1868488" y="3665538"/>
          <p14:tracePt t="85046" x="2025650" y="3700463"/>
          <p14:tracePt t="85055" x="2206625" y="3760788"/>
          <p14:tracePt t="85061" x="2338388" y="3786188"/>
          <p14:tracePt t="85077" x="2519363" y="3821113"/>
          <p14:tracePt t="85086" x="2736850" y="3906838"/>
          <p14:tracePt t="85093" x="2917825" y="3967163"/>
          <p14:tracePt t="85102" x="3025775" y="3990975"/>
          <p14:tracePt t="85109" x="3109913" y="4002088"/>
          <p14:tracePt t="85117" x="3243263" y="4025900"/>
          <p14:tracePt t="85125" x="3267075" y="4025900"/>
          <p14:tracePt t="85133" x="3314700" y="4038600"/>
          <p14:tracePt t="85149" x="3327400" y="4051300"/>
          <p14:tracePt t="85270" x="3303588" y="4051300"/>
          <p14:tracePt t="85286" x="3278188" y="4051300"/>
          <p14:tracePt t="85304" x="3254375" y="4051300"/>
          <p14:tracePt t="85310" x="3243263" y="4051300"/>
          <p14:tracePt t="85318" x="3230563" y="4051300"/>
          <p14:tracePt t="85326" x="3217863" y="4051300"/>
          <p14:tracePt t="85334" x="3206750" y="4051300"/>
          <p14:tracePt t="85342" x="3194050" y="4051300"/>
          <p14:tracePt t="85350" x="3159125" y="4051300"/>
          <p14:tracePt t="85358" x="3133725" y="4051300"/>
          <p14:tracePt t="85366" x="3122613" y="4051300"/>
          <p14:tracePt t="85374" x="3086100" y="4051300"/>
          <p14:tracePt t="85382" x="3073400" y="4062413"/>
          <p14:tracePt t="85430" x="3062288" y="4075113"/>
          <p14:tracePt t="85441" x="3062288" y="4111625"/>
          <p14:tracePt t="85446" x="3109913" y="4135438"/>
          <p14:tracePt t="85453" x="3254375" y="4195763"/>
          <p14:tracePt t="85461" x="3435350" y="4243388"/>
          <p14:tracePt t="85469" x="3543300" y="4243388"/>
          <p14:tracePt t="85477" x="3556000" y="4219575"/>
          <p14:tracePt t="85486" x="3676650" y="4219575"/>
          <p14:tracePt t="85493" x="3773488" y="4219575"/>
          <p14:tracePt t="85503" x="3833813" y="4219575"/>
          <p14:tracePt t="85509" x="3894138" y="4219575"/>
          <p14:tracePt t="85517" x="3989388" y="4219575"/>
          <p14:tracePt t="85525" x="4075113" y="4219575"/>
          <p14:tracePt t="85533" x="4195763" y="4219575"/>
          <p14:tracePt t="85541" x="4256088" y="4219575"/>
          <p14:tracePt t="85549" x="4375150" y="4219575"/>
          <p14:tracePt t="85557" x="4484688" y="4219575"/>
          <p14:tracePt t="85565" x="4521200" y="4219575"/>
          <p14:tracePt t="85574" x="4592638" y="4219575"/>
          <p14:tracePt t="85582" x="4676775" y="4219575"/>
          <p14:tracePt t="85590" x="4700588" y="4206875"/>
          <p14:tracePt t="85598" x="4725988" y="4206875"/>
          <p14:tracePt t="85605" x="4749800" y="4206875"/>
          <p14:tracePt t="85614" x="4797425" y="4206875"/>
          <p14:tracePt t="85624" x="4833938" y="4206875"/>
          <p14:tracePt t="85630" x="4894263" y="4195763"/>
          <p14:tracePt t="85638" x="4918075" y="4195763"/>
          <p14:tracePt t="85646" x="4991100" y="4195763"/>
          <p14:tracePt t="85655" x="5051425" y="4195763"/>
          <p14:tracePt t="85662" x="5172075" y="4206875"/>
          <p14:tracePt t="85671" x="5303838" y="4243388"/>
          <p14:tracePt t="85678" x="5387975" y="4243388"/>
          <p14:tracePt t="85688" x="5400675" y="4256088"/>
          <p14:tracePt t="85705" x="5424488" y="4267200"/>
          <p14:tracePt t="85711" x="5448300" y="4267200"/>
          <p14:tracePt t="85721" x="5545138" y="4267200"/>
          <p14:tracePt t="85727" x="5605463" y="4267200"/>
          <p14:tracePt t="85742" x="5665788" y="4279900"/>
          <p14:tracePt t="85751" x="5738813" y="4279900"/>
          <p14:tracePt t="85758" x="5846763" y="4279900"/>
          <p14:tracePt t="85768" x="5907088" y="4279900"/>
          <p14:tracePt t="85775" x="5954713" y="4303713"/>
          <p14:tracePt t="85782" x="6064250" y="4327525"/>
          <p14:tracePt t="85790" x="6135688" y="4327525"/>
          <p14:tracePt t="85798" x="6159500" y="4327525"/>
          <p14:tracePt t="85806" x="6219825" y="4303713"/>
          <p14:tracePt t="85814" x="6243638" y="4303713"/>
          <p14:tracePt t="85822" x="6303963" y="4303713"/>
          <p14:tracePt t="85830" x="6316663" y="4292600"/>
          <p14:tracePt t="85838" x="6364288" y="4303713"/>
          <p14:tracePt t="85862" x="6400800" y="4303713"/>
          <p14:tracePt t="85871" x="6437313" y="4292600"/>
          <p14:tracePt t="85878" x="6461125" y="4292600"/>
          <p14:tracePt t="85890" x="6510338" y="4292600"/>
          <p14:tracePt t="85894" x="6510338" y="4279900"/>
          <p14:tracePt t="85905" x="6534150" y="4279900"/>
          <p14:tracePt t="85910" x="6629400" y="4279900"/>
          <p14:tracePt t="85919" x="6762750" y="4279900"/>
          <p14:tracePt t="85927" x="6919913" y="4279900"/>
          <p14:tracePt t="85935" x="7100888" y="4279900"/>
          <p14:tracePt t="85954" x="7172325" y="4303713"/>
          <p14:tracePt t="85959" x="7316788" y="4316413"/>
          <p14:tracePt t="85967" x="7340600" y="4340225"/>
          <p14:tracePt t="85974" x="7366000" y="4340225"/>
          <p14:tracePt t="86022" x="7461250" y="4340225"/>
          <p14:tracePt t="86030" x="7497763" y="4340225"/>
          <p14:tracePt t="86038" x="7594600" y="4340225"/>
          <p14:tracePt t="86046" x="7702550" y="4340225"/>
          <p14:tracePt t="86055" x="7751763" y="4340225"/>
          <p14:tracePt t="86062" x="7847013" y="4340225"/>
          <p14:tracePt t="86072" x="7883525" y="4364038"/>
          <p14:tracePt t="86078" x="8004175" y="4387850"/>
          <p14:tracePt t="86088" x="8051800" y="4387850"/>
          <p14:tracePt t="86094" x="8064500" y="4400550"/>
          <p14:tracePt t="86105" x="8064500" y="4411663"/>
          <p14:tracePt t="86112" x="8088313" y="4411663"/>
          <p14:tracePt t="86121" x="8112125" y="4411663"/>
          <p14:tracePt t="86127" x="8124825" y="4411663"/>
          <p14:tracePt t="86135" x="8137525" y="4411663"/>
          <p14:tracePt t="86151" x="8148638" y="4411663"/>
          <p14:tracePt t="86158" x="8221663" y="4411663"/>
          <p14:tracePt t="86166" x="8281988" y="4411663"/>
          <p14:tracePt t="86174" x="8353425" y="4411663"/>
          <p14:tracePt t="86182" x="8402638" y="4411663"/>
          <p14:tracePt t="86190" x="8437563" y="4411663"/>
          <p14:tracePt t="86207" x="8462963" y="4411663"/>
          <p14:tracePt t="86214" x="8474075" y="4411663"/>
          <p14:tracePt t="86224" x="8486775" y="4411663"/>
          <p14:tracePt t="86246" x="8523288" y="4411663"/>
          <p14:tracePt t="86255" x="8534400" y="4411663"/>
          <p14:tracePt t="86272" x="8558213" y="4411663"/>
          <p14:tracePt t="86287" x="8570913" y="4400550"/>
          <p14:tracePt t="86294" x="8594725" y="4376738"/>
          <p14:tracePt t="86310" x="8607425" y="4376738"/>
          <p14:tracePt t="86327" x="8618538" y="4376738"/>
          <p14:tracePt t="86342" x="8618538" y="4364038"/>
          <p14:tracePt t="86398" x="8497888" y="4352925"/>
          <p14:tracePt t="86406" x="8269288" y="4352925"/>
          <p14:tracePt t="86414" x="7896225" y="4303713"/>
          <p14:tracePt t="86423" x="7666038" y="4316413"/>
          <p14:tracePt t="86430" x="7413625" y="4303713"/>
          <p14:tracePt t="86438" x="7256463" y="4303713"/>
          <p14:tracePt t="86446" x="7100888" y="4316413"/>
          <p14:tracePt t="86455" x="6896100" y="4316413"/>
          <p14:tracePt t="86462" x="6786563" y="4316413"/>
          <p14:tracePt t="86471" x="6629400" y="4316413"/>
          <p14:tracePt t="86486" x="6569075" y="4316413"/>
          <p14:tracePt t="86493" x="6557963" y="4316413"/>
          <p14:tracePt t="86502" x="6521450" y="4316413"/>
          <p14:tracePt t="86519" x="6510338" y="4316413"/>
          <p14:tracePt t="86534" x="6510338" y="4327525"/>
          <p14:tracePt t="86542" x="6484938" y="4340225"/>
          <p14:tracePt t="86574" x="6461125" y="4340225"/>
          <p14:tracePt t="86742" x="6510338" y="4340225"/>
          <p14:tracePt t="86750" x="6557963" y="4340225"/>
          <p14:tracePt t="86758" x="6665913" y="4340225"/>
          <p14:tracePt t="86766" x="6786563" y="4340225"/>
          <p14:tracePt t="86774" x="6943725" y="4340225"/>
          <p14:tracePt t="86782" x="7100888" y="4327525"/>
          <p14:tracePt t="86791" x="7256463" y="4327525"/>
          <p14:tracePt t="86798" x="7366000" y="4327525"/>
          <p14:tracePt t="86807" x="7546975" y="4327525"/>
          <p14:tracePt t="86814" x="7666038" y="4327525"/>
          <p14:tracePt t="86822" x="7775575" y="4327525"/>
          <p14:tracePt t="86830" x="7799388" y="4327525"/>
          <p14:tracePt t="86838" x="7872413" y="4327525"/>
          <p14:tracePt t="86846" x="7956550" y="4327525"/>
          <p14:tracePt t="86856" x="8004175" y="4327525"/>
          <p14:tracePt t="86862" x="8040688" y="4327525"/>
          <p14:tracePt t="86872" x="8161338" y="4327525"/>
          <p14:tracePt t="86878" x="8197850" y="4364038"/>
          <p14:tracePt t="86888" x="8281988" y="4376738"/>
          <p14:tracePt t="86894" x="8366125" y="4376738"/>
          <p14:tracePt t="86904" x="8426450" y="4387850"/>
          <p14:tracePt t="86919" x="8486775" y="4387850"/>
          <p14:tracePt t="86928" x="8523288" y="4387850"/>
          <p14:tracePt t="86934" x="8570913" y="4400550"/>
          <p14:tracePt t="86945" x="8594725" y="4400550"/>
          <p14:tracePt t="86950" x="8618538" y="4400550"/>
          <p14:tracePt t="86957" x="8631238" y="4400550"/>
          <p14:tracePt t="86965" x="8655050" y="4400550"/>
          <p14:tracePt t="87126" x="8594725" y="4400550"/>
          <p14:tracePt t="87134" x="8510588" y="4400550"/>
          <p14:tracePt t="87142" x="8437563" y="4400550"/>
          <p14:tracePt t="87150" x="8329613" y="4400550"/>
          <p14:tracePt t="87158" x="8197850" y="4400550"/>
          <p14:tracePt t="87166" x="8077200" y="4400550"/>
          <p14:tracePt t="87174" x="7967663" y="4400550"/>
          <p14:tracePt t="87182" x="7859713" y="4400550"/>
          <p14:tracePt t="87190" x="7654925" y="4400550"/>
          <p14:tracePt t="87198" x="7594600" y="4400550"/>
          <p14:tracePt t="87205" x="7497763" y="4400550"/>
          <p14:tracePt t="87214" x="7413625" y="4411663"/>
          <p14:tracePt t="87222" x="7232650" y="4400550"/>
          <p14:tracePt t="87230" x="7172325" y="4387850"/>
          <p14:tracePt t="87238" x="7088188" y="4387850"/>
          <p14:tracePt t="87246" x="6967538" y="4387850"/>
          <p14:tracePt t="87255" x="6907213" y="4411663"/>
          <p14:tracePt t="87262" x="6810375" y="4437063"/>
          <p14:tracePt t="87272" x="6738938" y="4437063"/>
          <p14:tracePt t="87278" x="6689725" y="4460875"/>
          <p14:tracePt t="87289" x="6665913" y="4460875"/>
          <p14:tracePt t="87296" x="6629400" y="4471988"/>
          <p14:tracePt t="87430" x="6642100" y="4460875"/>
          <p14:tracePt t="87439" x="6678613" y="4437063"/>
          <p14:tracePt t="87447" x="6750050" y="4400550"/>
          <p14:tracePt t="87457" x="6786563" y="4376738"/>
          <p14:tracePt t="87462" x="6907213" y="4376738"/>
          <p14:tracePt t="87471" x="6991350" y="4352925"/>
          <p14:tracePt t="87478" x="7064375" y="4340225"/>
          <p14:tracePt t="87488" x="7185025" y="4303713"/>
          <p14:tracePt t="87495" x="7221538" y="4303713"/>
          <p14:tracePt t="87504" x="7389813" y="4279900"/>
          <p14:tracePt t="87512" x="7594600" y="4267200"/>
          <p14:tracePt t="87521" x="7691438" y="4267200"/>
          <p14:tracePt t="87526" x="7872413" y="4267200"/>
          <p14:tracePt t="87534" x="8051800" y="4267200"/>
          <p14:tracePt t="87543" x="8232775" y="4267200"/>
          <p14:tracePt t="87550" x="8342313" y="4267200"/>
          <p14:tracePt t="87557" x="8523288" y="4267200"/>
          <p14:tracePt t="87565" x="8618538" y="4267200"/>
          <p14:tracePt t="87573" x="8799513" y="4267200"/>
          <p14:tracePt t="87581" x="8883650" y="4267200"/>
          <p14:tracePt t="87589" x="8943975" y="4267200"/>
          <p14:tracePt t="87597" x="9040813" y="4292600"/>
          <p14:tracePt t="87605" x="9101138" y="4292600"/>
          <p14:tracePt t="87613" x="9113838" y="4292600"/>
          <p14:tracePt t="87621" x="9124950" y="4292600"/>
          <p14:tracePt t="89238" x="9077325" y="4292600"/>
          <p14:tracePt t="89246" x="9053513" y="4292600"/>
          <p14:tracePt t="89254" x="8969375" y="4292600"/>
          <p14:tracePt t="89264" x="8932863" y="4292600"/>
          <p14:tracePt t="89271" x="8883650" y="4292600"/>
          <p14:tracePt t="89289" x="8836025" y="4292600"/>
          <p14:tracePt t="89294" x="8812213" y="4292600"/>
          <p14:tracePt t="89304" x="8751888" y="4292600"/>
          <p14:tracePt t="89310" x="8704263" y="4292600"/>
          <p14:tracePt t="89318" x="8631238" y="4292600"/>
          <p14:tracePt t="89326" x="8547100" y="4303713"/>
          <p14:tracePt t="89342" x="8523288" y="4316413"/>
          <p14:tracePt t="89350" x="8474075" y="4316413"/>
          <p14:tracePt t="89360" x="8426450" y="4316413"/>
          <p14:tracePt t="89366" x="8389938" y="4327525"/>
          <p14:tracePt t="89375" x="8353425" y="4327525"/>
          <p14:tracePt t="89382" x="8329613" y="4327525"/>
          <p14:tracePt t="89391" x="8305800" y="4352925"/>
          <p14:tracePt t="89398" x="8293100" y="4352925"/>
          <p14:tracePt t="89406" x="8269288" y="4352925"/>
          <p14:tracePt t="89422" x="8258175" y="4364038"/>
          <p14:tracePt t="89430" x="8232775" y="4364038"/>
          <p14:tracePt t="89448" x="8221663" y="4376738"/>
          <p14:tracePt t="89478" x="8208963" y="4376738"/>
          <p14:tracePt t="89782" x="8197850" y="4387850"/>
          <p14:tracePt t="89806" x="8161338" y="4387850"/>
          <p14:tracePt t="89822" x="8148638" y="4387850"/>
          <p14:tracePt t="89838" x="8112125" y="4387850"/>
          <p14:tracePt t="89863" x="8088313" y="4387850"/>
          <p14:tracePt t="89871" x="8077200" y="4387850"/>
          <p14:tracePt t="89888" x="8051800" y="4387850"/>
          <p14:tracePt t="89910" x="8040688" y="4387850"/>
          <p14:tracePt t="90862" x="7956550" y="4387850"/>
          <p14:tracePt t="90871" x="7751763" y="4364038"/>
          <p14:tracePt t="90878" x="7486650" y="4279900"/>
          <p14:tracePt t="90888" x="7208838" y="4279900"/>
          <p14:tracePt t="90894" x="7004050" y="4279900"/>
          <p14:tracePt t="90905" x="6823075" y="4279900"/>
          <p14:tracePt t="90910" x="6702425" y="4327525"/>
          <p14:tracePt t="90918" x="6569075" y="4340225"/>
          <p14:tracePt t="90926" x="6292850" y="4364038"/>
          <p14:tracePt t="90934" x="6208713" y="4364038"/>
          <p14:tracePt t="90946" x="6075363" y="4364038"/>
          <p14:tracePt t="90950" x="5918200" y="4387850"/>
          <p14:tracePt t="90957" x="5618163" y="4387850"/>
          <p14:tracePt t="90965" x="5532438" y="4387850"/>
          <p14:tracePt t="90973" x="5400675" y="4387850"/>
          <p14:tracePt t="90981" x="5219700" y="4387850"/>
          <p14:tracePt t="90989" x="5135563" y="4376738"/>
          <p14:tracePt t="90997" x="5062538" y="4376738"/>
          <p14:tracePt t="91007" x="4978400" y="4376738"/>
          <p14:tracePt t="91013" x="4941888" y="4376738"/>
          <p14:tracePt t="91022" x="4930775" y="4376738"/>
          <p14:tracePt t="91029" x="4918075" y="4376738"/>
          <p14:tracePt t="91053" x="4906963" y="4376738"/>
          <p14:tracePt t="91061" x="4881563" y="4376738"/>
          <p14:tracePt t="91070" x="4857750" y="4376738"/>
          <p14:tracePt t="91077" x="4786313" y="4376738"/>
          <p14:tracePt t="91087" x="4665663" y="4340225"/>
          <p14:tracePt t="91093" x="4592638" y="4340225"/>
          <p14:tracePt t="91103" x="4532313" y="4340225"/>
          <p14:tracePt t="91109" x="4411663" y="4327525"/>
          <p14:tracePt t="91117" x="4351338" y="4327525"/>
          <p14:tracePt t="91125" x="4340225" y="4327525"/>
          <p14:tracePt t="91133" x="4303713" y="4327525"/>
          <p14:tracePt t="91141" x="4279900" y="4327525"/>
          <p14:tracePt t="91149" x="4256088" y="4327525"/>
          <p14:tracePt t="91157" x="4243388" y="4316413"/>
          <p14:tracePt t="91173" x="4206875" y="4316413"/>
          <p14:tracePt t="91181" x="4195763" y="4316413"/>
          <p14:tracePt t="91189" x="4159250" y="4316413"/>
          <p14:tracePt t="91197" x="4122738" y="4316413"/>
          <p14:tracePt t="91205" x="4002088" y="4316413"/>
          <p14:tracePt t="91213" x="3870325" y="4292600"/>
          <p14:tracePt t="91222" x="3689350" y="4292600"/>
          <p14:tracePt t="91229" x="3556000" y="4292600"/>
          <p14:tracePt t="91237" x="3459163" y="4292600"/>
          <p14:tracePt t="91245" x="3254375" y="4292600"/>
          <p14:tracePt t="91253" x="3109913" y="4256088"/>
          <p14:tracePt t="91261" x="3013075" y="4256088"/>
          <p14:tracePt t="91270" x="2928938" y="4256088"/>
          <p14:tracePt t="91277" x="2917825" y="4256088"/>
          <p14:tracePt t="91286" x="2892425" y="4256088"/>
          <p14:tracePt t="91350" x="2868613" y="4256088"/>
          <p14:tracePt t="91358" x="2844800" y="4256088"/>
          <p14:tracePt t="91366" x="2773363" y="4256088"/>
          <p14:tracePt t="91374" x="2724150" y="4256088"/>
          <p14:tracePt t="91382" x="2700338" y="4256088"/>
          <p14:tracePt t="91389" x="2566988" y="4256088"/>
          <p14:tracePt t="91397" x="2482850" y="4256088"/>
          <p14:tracePt t="91406" x="2398713" y="4256088"/>
          <p14:tracePt t="91413" x="2351088" y="4267200"/>
          <p14:tracePt t="91421" x="2278063" y="4267200"/>
          <p14:tracePt t="91429" x="2217738" y="4256088"/>
          <p14:tracePt t="91438" x="2193925" y="4256088"/>
          <p14:tracePt t="93246" x="2206625" y="4256088"/>
          <p14:tracePt t="93254" x="2230438" y="4256088"/>
          <p14:tracePt t="93262" x="2290763" y="4256088"/>
          <p14:tracePt t="93272" x="2314575" y="4256088"/>
          <p14:tracePt t="93278" x="2374900" y="4256088"/>
          <p14:tracePt t="93288" x="2398713" y="4256088"/>
          <p14:tracePt t="93304" x="2495550" y="4219575"/>
          <p14:tracePt t="93310" x="2663825" y="4159250"/>
          <p14:tracePt t="93318" x="2797175" y="4135438"/>
          <p14:tracePt t="93326" x="2952750" y="4111625"/>
          <p14:tracePt t="93334" x="3049588" y="4111625"/>
          <p14:tracePt t="93342" x="3254375" y="4111625"/>
          <p14:tracePt t="93350" x="3435350" y="4111625"/>
          <p14:tracePt t="93359" x="3663950" y="4111625"/>
          <p14:tracePt t="93366" x="3844925" y="4111625"/>
          <p14:tracePt t="93374" x="3954463" y="4111625"/>
          <p14:tracePt t="93382" x="4230688" y="4111625"/>
          <p14:tracePt t="93390" x="4435475" y="4111625"/>
          <p14:tracePt t="93398" x="4641850" y="4111625"/>
          <p14:tracePt t="93407" x="4773613" y="4111625"/>
          <p14:tracePt t="93414" x="4857750" y="4098925"/>
          <p14:tracePt t="93422" x="4930775" y="4098925"/>
          <p14:tracePt t="93431" x="5051425" y="4146550"/>
          <p14:tracePt t="93437" x="5183188" y="4146550"/>
          <p14:tracePt t="93444" x="5411788" y="4146550"/>
          <p14:tracePt t="93452" x="5521325" y="4135438"/>
          <p14:tracePt t="93460" x="5749925" y="4122738"/>
          <p14:tracePt t="93469" x="5954713" y="4146550"/>
          <p14:tracePt t="93476" x="6111875" y="4171950"/>
          <p14:tracePt t="93485" x="6292850" y="4183063"/>
          <p14:tracePt t="93492" x="6557963" y="4256088"/>
          <p14:tracePt t="93501" x="6786563" y="4279900"/>
          <p14:tracePt t="93508" x="6846888" y="4279900"/>
          <p14:tracePt t="93516" x="6907213" y="4340225"/>
          <p14:tracePt t="93525" x="7015163" y="4352925"/>
          <p14:tracePt t="93532" x="7075488" y="4376738"/>
          <p14:tracePt t="93541" x="7161213" y="4387850"/>
          <p14:tracePt t="93548" x="7221538" y="4387850"/>
          <p14:tracePt t="93557" x="7245350" y="4411663"/>
          <p14:tracePt t="93564" x="7256463" y="4424363"/>
          <p14:tracePt t="93573" x="7280275" y="4424363"/>
          <p14:tracePt t="93581" x="7340600" y="4424363"/>
          <p14:tracePt t="93597" x="7426325" y="4448175"/>
          <p14:tracePt t="93605" x="7426325" y="4400550"/>
          <p14:tracePt t="93840" x="7437438" y="4400550"/>
          <p14:tracePt t="93854" x="7450138" y="4400550"/>
          <p14:tracePt t="93862" x="7461250" y="4400550"/>
          <p14:tracePt t="93871" x="7534275" y="4387850"/>
          <p14:tracePt t="93878" x="7534275" y="4364038"/>
          <p14:tracePt t="93888" x="7546975" y="4364038"/>
          <p14:tracePt t="93894" x="7581900" y="4352925"/>
          <p14:tracePt t="93905" x="7726363" y="4316413"/>
          <p14:tracePt t="93910" x="7739063" y="4267200"/>
          <p14:tracePt t="93918" x="7823200" y="4232275"/>
          <p14:tracePt t="93927" x="7859713" y="4206875"/>
          <p14:tracePt t="93935" x="7896225" y="4195763"/>
          <p14:tracePt t="93942" x="7967663" y="4159250"/>
          <p14:tracePt t="93949" x="8027988" y="4146550"/>
          <p14:tracePt t="93957" x="8124825" y="4086225"/>
          <p14:tracePt t="93965" x="8137525" y="4086225"/>
          <p14:tracePt t="93974" x="8148638" y="4086225"/>
          <p14:tracePt t="93989" x="8221663" y="4075113"/>
          <p14:tracePt t="93997" x="8269288" y="4051300"/>
          <p14:tracePt t="94013" x="8281988" y="4025900"/>
          <p14:tracePt t="94029" x="8305800" y="4025900"/>
          <p14:tracePt t="94038" x="8318500" y="4025900"/>
          <p14:tracePt t="94094" x="8329613" y="4025900"/>
          <p14:tracePt t="94110" x="8366125" y="4025900"/>
          <p14:tracePt t="94126" x="8402638" y="4025900"/>
          <p14:tracePt t="94166" x="8426450" y="4025900"/>
          <p14:tracePt t="94190" x="8437563" y="4025900"/>
          <p14:tracePt t="94230" x="8450263" y="4025900"/>
          <p14:tracePt t="94288" x="8462963" y="4025900"/>
          <p14:tracePt t="94424" x="8486775" y="4025900"/>
          <p14:tracePt t="94470" x="8497888" y="4025900"/>
          <p14:tracePt t="94518" x="8534400" y="4038600"/>
          <p14:tracePt t="94526" x="8594725" y="4062413"/>
          <p14:tracePt t="94534" x="8643938" y="4086225"/>
          <p14:tracePt t="94544" x="8667750" y="4111625"/>
          <p14:tracePt t="94550" x="8704263" y="4122738"/>
          <p14:tracePt t="94559" x="8739188" y="4146550"/>
          <p14:tracePt t="94566" x="8763000" y="4146550"/>
          <p14:tracePt t="94574" x="8775700" y="4146550"/>
          <p14:tracePt t="94581" x="8799513" y="4159250"/>
          <p14:tracePt t="94589" x="8812213" y="4171950"/>
          <p14:tracePt t="94597" x="8823325" y="4171950"/>
          <p14:tracePt t="94613" x="8836025" y="4171950"/>
          <p14:tracePt t="94638" x="8848725" y="4171950"/>
          <p14:tracePt t="94766" x="8859838" y="4183063"/>
          <p14:tracePt t="94782" x="8848725" y="4183063"/>
          <p14:tracePt t="94791" x="8836025" y="4195763"/>
          <p14:tracePt t="94798" x="8812213" y="4195763"/>
          <p14:tracePt t="94814" x="8775700" y="4206875"/>
          <p14:tracePt t="94830" x="8751888" y="4232275"/>
          <p14:tracePt t="94839" x="8704263" y="4256088"/>
          <p14:tracePt t="94846" x="8643938" y="4256088"/>
          <p14:tracePt t="94854" x="8618538" y="4279900"/>
          <p14:tracePt t="94862" x="8594725" y="4292600"/>
          <p14:tracePt t="94872" x="8583613" y="4303713"/>
          <p14:tracePt t="94878" x="8570913" y="4316413"/>
          <p14:tracePt t="94886" x="8547100" y="4327525"/>
          <p14:tracePt t="94917" x="8534400" y="4340225"/>
          <p14:tracePt t="94954" x="8523288" y="4340225"/>
          <p14:tracePt t="94959" x="8497888" y="4340225"/>
          <p14:tracePt t="94967" x="8450263" y="4340225"/>
          <p14:tracePt t="94975" x="8389938" y="4340225"/>
          <p14:tracePt t="94983" x="8342313" y="4340225"/>
          <p14:tracePt t="94990" x="8281988" y="4340225"/>
          <p14:tracePt t="94998" x="8232775" y="4340225"/>
          <p14:tracePt t="95007" x="8185150" y="4316413"/>
          <p14:tracePt t="95022" x="8172450" y="4303713"/>
          <p14:tracePt t="95062" x="8161338" y="4303713"/>
          <p14:tracePt t="95086" x="8148638" y="4279900"/>
          <p14:tracePt t="95103" x="8137525" y="4243388"/>
          <p14:tracePt t="95182" x="8101013" y="4243388"/>
          <p14:tracePt t="95238" x="8088313" y="4243388"/>
          <p14:tracePt t="102031" x="8051800" y="4243388"/>
          <p14:tracePt t="102046" x="8027988" y="4243388"/>
          <p14:tracePt t="102069" x="7980363" y="4267200"/>
          <p14:tracePt t="102183" x="7967663" y="4267200"/>
          <p14:tracePt t="102190" x="7956550" y="4267200"/>
          <p14:tracePt t="102199" x="7943850" y="4279900"/>
          <p14:tracePt t="102206" x="7896225" y="4303713"/>
          <p14:tracePt t="102215" x="7883525" y="4303713"/>
          <p14:tracePt t="102222" x="7859713" y="4303713"/>
          <p14:tracePt t="102231" x="7847013" y="4303713"/>
          <p14:tracePt t="102238" x="7835900" y="4316413"/>
          <p14:tracePt t="102542" x="7799388" y="4316413"/>
          <p14:tracePt t="102550" x="7786688" y="4327525"/>
          <p14:tracePt t="102590" x="7775575" y="4327525"/>
          <p14:tracePt t="102614" x="7762875" y="4327525"/>
          <p14:tracePt t="102982" x="7762875" y="4316413"/>
          <p14:tracePt t="102990" x="7762875" y="4292600"/>
          <p14:tracePt t="102998" x="7762875" y="4267200"/>
          <p14:tracePt t="103007" x="7726363" y="4243388"/>
          <p14:tracePt t="103014" x="7715250" y="4232275"/>
          <p14:tracePt t="103022" x="7702550" y="4219575"/>
          <p14:tracePt t="103039" x="7702550" y="4195763"/>
          <p14:tracePt t="103047" x="7702550" y="4183063"/>
          <p14:tracePt t="103054" x="7702550" y="4171950"/>
          <p14:tracePt t="103070" x="7702550" y="4135438"/>
          <p14:tracePt t="103086" x="7702550" y="4122738"/>
          <p14:tracePt t="103103" x="7702550" y="4111625"/>
          <p14:tracePt t="103109" x="7702550" y="4086225"/>
          <p14:tracePt t="103117" x="7702550" y="4075113"/>
          <p14:tracePt t="103138" x="7691438" y="4051300"/>
          <p14:tracePt t="103165" x="7678738" y="4038600"/>
          <p14:tracePt t="103173" x="7666038" y="4025900"/>
          <p14:tracePt t="103181" x="7666038" y="4014788"/>
          <p14:tracePt t="103271" x="7666038" y="4002088"/>
          <p14:tracePt t="103279" x="7666038" y="3967163"/>
          <p14:tracePt t="103302" x="7666038" y="3954463"/>
          <p14:tracePt t="103310" x="7666038" y="3941763"/>
          <p14:tracePt t="103326" x="7666038" y="3917950"/>
          <p14:tracePt t="103358" x="7666038" y="3894138"/>
          <p14:tracePt t="103366" x="7666038" y="3881438"/>
          <p14:tracePt t="103390" x="7691438" y="3870325"/>
          <p14:tracePt t="103406" x="7715250" y="3846513"/>
          <p14:tracePt t="103414" x="7726363" y="3833813"/>
          <p14:tracePt t="103438" x="7739063" y="3833813"/>
          <p14:tracePt t="103446" x="7762875" y="3810000"/>
          <p14:tracePt t="103454" x="7775575" y="3810000"/>
          <p14:tracePt t="103463" x="7812088" y="3797300"/>
          <p14:tracePt t="103472" x="7872413" y="3760788"/>
          <p14:tracePt t="103489" x="7883525" y="3760788"/>
          <p14:tracePt t="103495" x="7932738" y="3760788"/>
          <p14:tracePt t="103510" x="7943850" y="3749675"/>
          <p14:tracePt t="103526" x="7967663" y="3749675"/>
          <p14:tracePt t="103590" x="7993063" y="3749675"/>
          <p14:tracePt t="103598" x="8027988" y="3749675"/>
          <p14:tracePt t="103878" x="8040688" y="3749675"/>
          <p14:tracePt t="103903" x="8016875" y="3773488"/>
          <p14:tracePt t="103910" x="8016875" y="3821113"/>
          <p14:tracePt t="103919" x="8016875" y="3846513"/>
          <p14:tracePt t="103926" x="8016875" y="3906838"/>
          <p14:tracePt t="103933" x="7993063" y="3930650"/>
          <p14:tracePt t="103941" x="7980363" y="3967163"/>
          <p14:tracePt t="103953" x="7967663" y="4014788"/>
          <p14:tracePt t="103957" x="7967663" y="4038600"/>
          <p14:tracePt t="103965" x="7967663" y="4051300"/>
          <p14:tracePt t="103973" x="7967663" y="4086225"/>
          <p14:tracePt t="103981" x="7967663" y="4098925"/>
          <p14:tracePt t="103989" x="7967663" y="4122738"/>
          <p14:tracePt t="104005" x="7967663" y="4146550"/>
          <p14:tracePt t="104022" x="7967663" y="4159250"/>
          <p14:tracePt t="104030" x="7956550" y="4171950"/>
          <p14:tracePt t="104110" x="7943850" y="4171950"/>
          <p14:tracePt t="104150" x="7932738" y="4183063"/>
          <p14:tracePt t="104182" x="7920038" y="4195763"/>
          <p14:tracePt t="104198" x="7907338" y="4206875"/>
          <p14:tracePt t="104222" x="7896225" y="4219575"/>
          <p14:tracePt t="104230" x="7883525" y="4219575"/>
          <p14:tracePt t="104240" x="7859713" y="4232275"/>
          <p14:tracePt t="104261" x="7835900" y="4243388"/>
          <p14:tracePt t="104269" x="7812088" y="4243388"/>
          <p14:tracePt t="104309" x="7799388" y="4243388"/>
          <p14:tracePt t="104350" x="7799388" y="4256088"/>
          <p14:tracePt t="104406" x="7799388" y="4267200"/>
          <p14:tracePt t="104510" x="7799388" y="4256088"/>
          <p14:tracePt t="104622" x="7751763" y="4256088"/>
          <p14:tracePt t="104630" x="7739063" y="4256088"/>
          <p14:tracePt t="104637" x="7715250" y="4243388"/>
          <p14:tracePt t="104646" x="7702550" y="4243388"/>
          <p14:tracePt t="104655" x="7691438" y="4243388"/>
          <p14:tracePt t="104702" x="7666038" y="4219575"/>
          <p14:tracePt t="104720" x="7666038" y="4206875"/>
          <p14:tracePt t="104727" x="7666038" y="4195763"/>
          <p14:tracePt t="104735" x="7654925" y="4159250"/>
          <p14:tracePt t="104743" x="7618413" y="4146550"/>
          <p14:tracePt t="104783" x="7618413" y="4135438"/>
          <p14:tracePt t="104830" x="7607300" y="4122738"/>
          <p14:tracePt t="105046" x="7607300" y="4098925"/>
          <p14:tracePt t="105062" x="7607300" y="4086225"/>
          <p14:tracePt t="105071" x="7607300" y="4075113"/>
          <p14:tracePt t="105078" x="7607300" y="4038600"/>
          <p14:tracePt t="105087" x="7618413" y="4025900"/>
          <p14:tracePt t="105104" x="7654925" y="3978275"/>
          <p14:tracePt t="105110" x="7666038" y="3978275"/>
          <p14:tracePt t="105118" x="7691438" y="3954463"/>
          <p14:tracePt t="105126" x="7691438" y="3941763"/>
          <p14:tracePt t="105150" x="7702550" y="3930650"/>
          <p14:tracePt t="105157" x="7726363" y="3930650"/>
          <p14:tracePt t="105165" x="7739063" y="3917950"/>
          <p14:tracePt t="105181" x="7751763" y="3894138"/>
          <p14:tracePt t="105197" x="7751763" y="3881438"/>
          <p14:tracePt t="105205" x="7762875" y="3870325"/>
          <p14:tracePt t="105342" x="7775575" y="3857625"/>
          <p14:tracePt t="105350" x="7786688" y="3846513"/>
          <p14:tracePt t="105359" x="7799388" y="3846513"/>
          <p14:tracePt t="105374" x="7812088" y="3833813"/>
          <p14:tracePt t="105478" x="7835900" y="3833813"/>
          <p14:tracePt t="105488" x="7847013" y="3833813"/>
          <p14:tracePt t="105494" x="7859713" y="3833813"/>
          <p14:tracePt t="105510" x="7883525" y="3833813"/>
          <p14:tracePt t="105734" x="7896225" y="3846513"/>
          <p14:tracePt t="105798" x="7896225" y="3857625"/>
          <p14:tracePt t="105814" x="7896225" y="3870325"/>
          <p14:tracePt t="105886" x="7896225" y="3881438"/>
          <p14:tracePt t="105894" x="7896225" y="3917950"/>
          <p14:tracePt t="105926" x="7896225" y="3930650"/>
          <p14:tracePt t="105934" x="7896225" y="3954463"/>
          <p14:tracePt t="106134" x="7896225" y="3978275"/>
          <p14:tracePt t="106158" x="7896225" y="3990975"/>
          <p14:tracePt t="106166" x="7896225" y="4014788"/>
          <p14:tracePt t="106174" x="7883525" y="4038600"/>
          <p14:tracePt t="106182" x="7872413" y="4051300"/>
          <p14:tracePt t="106190" x="7847013" y="4062413"/>
          <p14:tracePt t="106198" x="7823200" y="4086225"/>
          <p14:tracePt t="106205" x="7812088" y="4098925"/>
          <p14:tracePt t="106221" x="7799388" y="4111625"/>
          <p14:tracePt t="106229" x="7786688" y="4122738"/>
          <p14:tracePt t="106286" x="7786688" y="4146550"/>
          <p14:tracePt t="106294" x="7786688" y="4159250"/>
          <p14:tracePt t="106326" x="7775575" y="4171950"/>
          <p14:tracePt t="106334" x="7751763" y="4183063"/>
          <p14:tracePt t="106358" x="7715250" y="4195763"/>
          <p14:tracePt t="106374" x="7715250" y="4206875"/>
          <p14:tracePt t="106382" x="7691438" y="4219575"/>
          <p14:tracePt t="106398" x="7678738" y="4219575"/>
          <p14:tracePt t="106406" x="7666038" y="4232275"/>
          <p14:tracePt t="106438" x="7631113" y="4243388"/>
          <p14:tracePt t="106478" x="7618413" y="4256088"/>
          <p14:tracePt t="107623" x="7607300" y="4256088"/>
          <p14:tracePt t="107637" x="7581900" y="4256088"/>
          <p14:tracePt t="107645" x="7534275" y="4256088"/>
          <p14:tracePt t="107653" x="7413625" y="4292600"/>
          <p14:tracePt t="107661" x="7366000" y="4292600"/>
          <p14:tracePt t="107669" x="7305675" y="4292600"/>
          <p14:tracePt t="107677" x="7245350" y="4292600"/>
          <p14:tracePt t="107686" x="7148513" y="4303713"/>
          <p14:tracePt t="107693" x="7015163" y="4327525"/>
          <p14:tracePt t="107703" x="6835775" y="4327525"/>
          <p14:tracePt t="107709" x="6702425" y="4327525"/>
          <p14:tracePt t="107717" x="6437313" y="4387850"/>
          <p14:tracePt t="107725" x="6183313" y="4411663"/>
          <p14:tracePt t="107733" x="5930900" y="4424363"/>
          <p14:tracePt t="107741" x="5786438" y="4484688"/>
          <p14:tracePt t="107750" x="5773738" y="4497388"/>
          <p14:tracePt t="107757" x="5641975" y="4521200"/>
          <p14:tracePt t="107765" x="5484813" y="4521200"/>
          <p14:tracePt t="107773" x="5424488" y="4521200"/>
          <p14:tracePt t="107781" x="5353050" y="4521200"/>
          <p14:tracePt t="107797" x="5327650" y="4521200"/>
          <p14:tracePt t="107813" x="5303838" y="4521200"/>
          <p14:tracePt t="107822" x="5256213" y="4521200"/>
          <p14:tracePt t="107837" x="5243513" y="4521200"/>
          <p14:tracePt t="107845" x="5207000" y="4521200"/>
          <p14:tracePt t="107853" x="5135563" y="4521200"/>
          <p14:tracePt t="107861" x="5002213" y="4521200"/>
          <p14:tracePt t="107869" x="4821238" y="4532313"/>
          <p14:tracePt t="107877" x="4689475" y="4532313"/>
          <p14:tracePt t="107886" x="4532313" y="4532313"/>
          <p14:tracePt t="107893" x="4327525" y="4532313"/>
          <p14:tracePt t="107902" x="4256088" y="4581525"/>
          <p14:tracePt t="107909" x="4110038" y="4581525"/>
          <p14:tracePt t="107917" x="3929063" y="4581525"/>
          <p14:tracePt t="107925" x="3844925" y="4581525"/>
          <p14:tracePt t="107933" x="3760788" y="4581525"/>
          <p14:tracePt t="107952" x="3556000" y="4581525"/>
          <p14:tracePt t="107957" x="3375025" y="4581525"/>
          <p14:tracePt t="107965" x="3290888" y="4581525"/>
          <p14:tracePt t="107973" x="3230563" y="4605338"/>
          <p14:tracePt t="107982" x="3146425" y="4618038"/>
          <p14:tracePt t="107989" x="2965450" y="4665663"/>
          <p14:tracePt t="107998" x="2832100" y="4665663"/>
          <p14:tracePt t="108006" x="2797175" y="4665663"/>
          <p14:tracePt t="108013" x="2713038" y="4678363"/>
          <p14:tracePt t="108021" x="2652713" y="4689475"/>
          <p14:tracePt t="108029" x="2640013" y="4702175"/>
          <p14:tracePt t="108053" x="2603500" y="4702175"/>
          <p14:tracePt t="108102" x="2592388" y="4702175"/>
          <p14:tracePt t="108118" x="2555875" y="4702175"/>
          <p14:tracePt t="108127" x="2543175" y="4702175"/>
          <p14:tracePt t="108135" x="2532063" y="4702175"/>
          <p14:tracePt t="108151" x="2482850" y="4702175"/>
          <p14:tracePt t="108158" x="2422525" y="4665663"/>
          <p14:tracePt t="108166" x="2398713" y="4652963"/>
          <p14:tracePt t="108184" x="2362200" y="4592638"/>
          <p14:tracePt t="108190" x="2301875" y="4581525"/>
          <p14:tracePt t="108199" x="2266950" y="4568825"/>
          <p14:tracePt t="108205" x="2206625" y="4545013"/>
          <p14:tracePt t="108214" x="2181225" y="4521200"/>
          <p14:tracePt t="108223" x="2120900" y="4508500"/>
          <p14:tracePt t="108230" x="2060575" y="4497388"/>
          <p14:tracePt t="108238" x="2012950" y="4448175"/>
          <p14:tracePt t="108255" x="2001838" y="4448175"/>
          <p14:tracePt t="108278" x="2001838" y="4437063"/>
          <p14:tracePt t="108288" x="1976438" y="4424363"/>
          <p14:tracePt t="108334" x="1965325" y="4424363"/>
          <p14:tracePt t="108382" x="1952625" y="4411663"/>
          <p14:tracePt t="108406" x="1952625" y="4400550"/>
          <p14:tracePt t="108446" x="1952625" y="4376738"/>
          <p14:tracePt t="108453" x="1952625" y="4364038"/>
          <p14:tracePt t="108462" x="1965325" y="4352925"/>
          <p14:tracePt t="108471" x="1976438" y="4352925"/>
          <p14:tracePt t="108478" x="2001838" y="4327525"/>
          <p14:tracePt t="108488" x="2036763" y="4327525"/>
          <p14:tracePt t="108494" x="2049463" y="4327525"/>
          <p14:tracePt t="108504" x="2109788" y="4292600"/>
          <p14:tracePt t="108510" x="2146300" y="4267200"/>
          <p14:tracePt t="108518" x="2254250" y="4256088"/>
          <p14:tracePt t="108526" x="2278063" y="4256088"/>
          <p14:tracePt t="108534" x="2351088" y="4232275"/>
          <p14:tracePt t="108542" x="2471738" y="4171950"/>
          <p14:tracePt t="108550" x="2603500" y="4183063"/>
          <p14:tracePt t="108558" x="2736850" y="4183063"/>
          <p14:tracePt t="108566" x="2832100" y="4183063"/>
          <p14:tracePt t="108573" x="2989263" y="4183063"/>
          <p14:tracePt t="108581" x="3098800" y="4183063"/>
          <p14:tracePt t="108589" x="3170238" y="4183063"/>
          <p14:tracePt t="108597" x="3327400" y="4206875"/>
          <p14:tracePt t="108605" x="3532188" y="4206875"/>
          <p14:tracePt t="108613" x="3543300" y="4206875"/>
          <p14:tracePt t="108623" x="3689350" y="4219575"/>
          <p14:tracePt t="108629" x="3844925" y="4256088"/>
          <p14:tracePt t="108637" x="3929063" y="4256088"/>
          <p14:tracePt t="108645" x="3989388" y="4256088"/>
          <p14:tracePt t="108653" x="4110038" y="4279900"/>
          <p14:tracePt t="108661" x="4183063" y="4279900"/>
          <p14:tracePt t="108669" x="4230688" y="4279900"/>
          <p14:tracePt t="108677" x="4291013" y="4292600"/>
          <p14:tracePt t="108686" x="4364038" y="4292600"/>
          <p14:tracePt t="108693" x="4448175" y="4303713"/>
          <p14:tracePt t="108703" x="4581525" y="4303713"/>
          <p14:tracePt t="108709" x="4713288" y="4303713"/>
          <p14:tracePt t="108717" x="4810125" y="4303713"/>
          <p14:tracePt t="108725" x="4967288" y="4303713"/>
          <p14:tracePt t="108733" x="5075238" y="4303713"/>
          <p14:tracePt t="108741" x="5207000" y="4303713"/>
          <p14:tracePt t="108749" x="5280025" y="4303713"/>
          <p14:tracePt t="108757" x="5411788" y="4303713"/>
          <p14:tracePt t="108765" x="5521325" y="4303713"/>
          <p14:tracePt t="108773" x="5653088" y="4303713"/>
          <p14:tracePt t="108781" x="5773738" y="4303713"/>
          <p14:tracePt t="108789" x="5883275" y="4303713"/>
          <p14:tracePt t="108797" x="5967413" y="4303713"/>
          <p14:tracePt t="108805" x="6003925" y="4267200"/>
          <p14:tracePt t="108813" x="6051550" y="4267200"/>
          <p14:tracePt t="108821" x="6172200" y="4267200"/>
          <p14:tracePt t="108829" x="6208713" y="4279900"/>
          <p14:tracePt t="108837" x="6303963" y="4279900"/>
          <p14:tracePt t="108845" x="6437313" y="4292600"/>
          <p14:tracePt t="108853" x="6545263" y="4292600"/>
          <p14:tracePt t="108861" x="6678613" y="4292600"/>
          <p14:tracePt t="108870" x="6775450" y="4292600"/>
          <p14:tracePt t="108877" x="6907213" y="4292600"/>
          <p14:tracePt t="108886" x="6967538" y="4292600"/>
          <p14:tracePt t="108893" x="6991350" y="4292600"/>
          <p14:tracePt t="108903" x="7051675" y="4292600"/>
          <p14:tracePt t="108909" x="7075488" y="4292600"/>
          <p14:tracePt t="108917" x="7148513" y="4292600"/>
          <p14:tracePt t="108925" x="7208838" y="4279900"/>
          <p14:tracePt t="108933" x="7292975" y="4279900"/>
          <p14:tracePt t="108954" x="7340600" y="4279900"/>
          <p14:tracePt t="108973" x="7366000" y="4267200"/>
          <p14:tracePt t="108989" x="7426325" y="4267200"/>
          <p14:tracePt t="108997" x="7426325" y="4256088"/>
          <p14:tracePt t="109005" x="7486650" y="4256088"/>
          <p14:tracePt t="109013" x="7497763" y="4243388"/>
          <p14:tracePt t="109029" x="7534275" y="4243388"/>
          <p14:tracePt t="109045" x="7546975" y="4243388"/>
          <p14:tracePt t="109053" x="7558088" y="4243388"/>
          <p14:tracePt t="109061" x="7570788" y="4243388"/>
          <p14:tracePt t="109110" x="7654925" y="4206875"/>
          <p14:tracePt t="109120" x="7691438" y="4206875"/>
          <p14:tracePt t="109127" x="7775575" y="4219575"/>
          <p14:tracePt t="109136" x="7799388" y="4243388"/>
          <p14:tracePt t="109142" x="7967663" y="4243388"/>
          <p14:tracePt t="109149" x="8004175" y="4292600"/>
          <p14:tracePt t="109157" x="8137525" y="4303713"/>
          <p14:tracePt t="109165" x="8221663" y="4303713"/>
          <p14:tracePt t="109173" x="8258175" y="4303713"/>
          <p14:tracePt t="109181" x="8281988" y="4303713"/>
          <p14:tracePt t="109189" x="8426450" y="4303713"/>
          <p14:tracePt t="109205" x="8450263" y="4316413"/>
          <p14:tracePt t="109229" x="8497888" y="4316413"/>
          <p14:tracePt t="109245" x="8510588" y="4316413"/>
          <p14:tracePt t="109253" x="8523288" y="4316413"/>
          <p14:tracePt t="109261" x="8547100" y="4316413"/>
          <p14:tracePt t="109270" x="8558213" y="4316413"/>
          <p14:tracePt t="109277" x="8607425" y="4292600"/>
          <p14:tracePt t="109293" x="8618538" y="4292600"/>
          <p14:tracePt t="109302" x="8678863" y="4267200"/>
          <p14:tracePt t="109309" x="8704263" y="4256088"/>
          <p14:tracePt t="109317" x="8763000" y="4256088"/>
          <p14:tracePt t="109325" x="8836025" y="4256088"/>
          <p14:tracePt t="109333" x="8896350" y="4256088"/>
          <p14:tracePt t="109341" x="8920163" y="4256088"/>
          <p14:tracePt t="109349" x="8943975" y="4256088"/>
          <p14:tracePt t="109357" x="8969375" y="4256088"/>
          <p14:tracePt t="109365" x="8993188" y="4243388"/>
          <p14:tracePt t="109373" x="9004300" y="4232275"/>
          <p14:tracePt t="109381" x="9029700" y="4232275"/>
          <p14:tracePt t="109389" x="9040813" y="4219575"/>
          <p14:tracePt t="109429" x="9064625" y="4219575"/>
          <p14:tracePt t="109437" x="9077325" y="4219575"/>
          <p14:tracePt t="109446" x="9090025" y="4219575"/>
          <p14:tracePt t="115886" x="9090025" y="4256088"/>
          <p14:tracePt t="115904" x="9090025" y="4279900"/>
          <p14:tracePt t="115926" x="9090025" y="4292600"/>
          <p14:tracePt t="115934" x="9090025" y="4303713"/>
          <p14:tracePt t="115955" x="9090025" y="4316413"/>
          <p14:tracePt t="115959" x="9090025" y="4327525"/>
          <p14:tracePt t="115967" x="9077325" y="4352925"/>
          <p14:tracePt t="115982" x="9064625" y="4364038"/>
          <p14:tracePt t="115990" x="9053513" y="4387850"/>
          <p14:tracePt t="115998" x="9017000" y="4411663"/>
          <p14:tracePt t="116007" x="9017000" y="4424363"/>
          <p14:tracePt t="116014" x="8969375" y="4437063"/>
          <p14:tracePt t="116022" x="8932863" y="4484688"/>
          <p14:tracePt t="116030" x="8909050" y="4484688"/>
          <p14:tracePt t="116037" x="8883650" y="4497388"/>
          <p14:tracePt t="116046" x="8836025" y="4508500"/>
          <p14:tracePt t="116053" x="8788400" y="4545013"/>
          <p14:tracePt t="116061" x="8715375" y="4568825"/>
          <p14:tracePt t="116069" x="8655050" y="4568825"/>
          <p14:tracePt t="116077" x="8558213" y="4592638"/>
          <p14:tracePt t="116086" x="8366125" y="4652963"/>
          <p14:tracePt t="116093" x="8258175" y="4652963"/>
          <p14:tracePt t="116102" x="8051800" y="4678363"/>
          <p14:tracePt t="116109" x="7896225" y="4678363"/>
          <p14:tracePt t="116117" x="7691438" y="4678363"/>
          <p14:tracePt t="116125" x="7594600" y="4678363"/>
          <p14:tracePt t="116133" x="7486650" y="4678363"/>
          <p14:tracePt t="116141" x="7426325" y="4689475"/>
          <p14:tracePt t="116149" x="7389813" y="4689475"/>
          <p14:tracePt t="116165" x="7377113" y="4689475"/>
          <p14:tracePt t="116223" x="7366000" y="4689475"/>
          <p14:tracePt t="116246" x="7340600" y="4665663"/>
          <p14:tracePt t="116254" x="7329488" y="4665663"/>
          <p14:tracePt t="116262" x="7316788" y="4665663"/>
          <p14:tracePt t="116278" x="7316788" y="4652963"/>
          <p14:tracePt t="116288" x="7280275" y="4641850"/>
          <p14:tracePt t="116305" x="7280275" y="4618038"/>
          <p14:tracePt t="116310" x="7256463" y="4568825"/>
          <p14:tracePt t="116318" x="7245350" y="4557713"/>
          <p14:tracePt t="116327" x="7232650" y="4545013"/>
          <p14:tracePt t="116334" x="7208838" y="4532313"/>
          <p14:tracePt t="116390" x="7196138" y="4532313"/>
          <p14:tracePt t="116398" x="7196138" y="4521200"/>
          <p14:tracePt t="116406" x="7208838" y="4508500"/>
          <p14:tracePt t="116414" x="7221538" y="4484688"/>
          <p14:tracePt t="116422" x="7245350" y="4448175"/>
          <p14:tracePt t="116429" x="7256463" y="4448175"/>
          <p14:tracePt t="116437" x="7269163" y="4424363"/>
          <p14:tracePt t="116445" x="7280275" y="4411663"/>
          <p14:tracePt t="116453" x="7292975" y="4400550"/>
          <p14:tracePt t="116461" x="7305675" y="4387850"/>
          <p14:tracePt t="116502" x="7329488" y="4364038"/>
          <p14:tracePt t="116509" x="7329488" y="4352925"/>
          <p14:tracePt t="116517" x="7329488" y="4340225"/>
          <p14:tracePt t="116558" x="7329488" y="4316413"/>
          <p14:tracePt t="116582" x="7329488" y="4303713"/>
          <p14:tracePt t="116590" x="7329488" y="4279900"/>
          <p14:tracePt t="116598" x="7329488" y="4267200"/>
          <p14:tracePt t="116606" x="7305675" y="4232275"/>
          <p14:tracePt t="116622" x="7280275" y="4171950"/>
          <p14:tracePt t="116630" x="7269163" y="4159250"/>
          <p14:tracePt t="116638" x="7245350" y="4122738"/>
          <p14:tracePt t="116648" x="7245350" y="4098925"/>
          <p14:tracePt t="116655" x="7208838" y="4051300"/>
          <p14:tracePt t="116671" x="7208838" y="4038600"/>
          <p14:tracePt t="116678" x="7208838" y="4025900"/>
          <p14:tracePt t="116990" x="7232650" y="4014788"/>
          <p14:tracePt t="116998" x="7280275" y="4014788"/>
          <p14:tracePt t="117006" x="7366000" y="4014788"/>
          <p14:tracePt t="117014" x="7377113" y="4014788"/>
          <p14:tracePt t="117024" x="7437438" y="4002088"/>
          <p14:tracePt t="117030" x="7486650" y="3990975"/>
          <p14:tracePt t="117039" x="7510463" y="3978275"/>
          <p14:tracePt t="117046" x="7570788" y="3978275"/>
          <p14:tracePt t="117055" x="7581900" y="3978275"/>
          <p14:tracePt t="117062" x="7594600" y="3978275"/>
          <p14:tracePt t="117071" x="7607300" y="3978275"/>
          <p14:tracePt t="117078" x="7631113" y="3978275"/>
          <p14:tracePt t="117094" x="7642225" y="3978275"/>
          <p14:tracePt t="117414" x="7631113" y="3990975"/>
          <p14:tracePt t="117424" x="7618413" y="4002088"/>
          <p14:tracePt t="117430" x="7618413" y="4014788"/>
          <p14:tracePt t="117438" x="7618413" y="4051300"/>
          <p14:tracePt t="117446" x="7581900" y="4086225"/>
          <p14:tracePt t="117456" x="7558088" y="4111625"/>
          <p14:tracePt t="117462" x="7558088" y="4171950"/>
          <p14:tracePt t="117471" x="7473950" y="4279900"/>
          <p14:tracePt t="117478" x="7377113" y="4400550"/>
          <p14:tracePt t="117488" x="7316788" y="4532313"/>
          <p14:tracePt t="117494" x="7232650" y="4702175"/>
          <p14:tracePt t="117504" x="7148513" y="4833938"/>
          <p14:tracePt t="117512" x="7148513" y="4883150"/>
          <p14:tracePt t="117518" x="7124700" y="4943475"/>
          <p14:tracePt t="117527" x="7064375" y="5099050"/>
          <p14:tracePt t="117534" x="6991350" y="5159375"/>
          <p14:tracePt t="117542" x="6967538" y="5195888"/>
          <p14:tracePt t="117550" x="6896100" y="5329238"/>
          <p14:tracePt t="117558" x="6835775" y="5510213"/>
          <p14:tracePt t="117566" x="6810375" y="5689600"/>
          <p14:tracePt t="117574" x="6750050" y="5835650"/>
          <p14:tracePt t="117581" x="6715125" y="5919788"/>
          <p14:tracePt t="117589" x="6665913" y="5980113"/>
          <p14:tracePt t="117597" x="6642100" y="6016625"/>
          <p14:tracePt t="117606" x="6642100" y="6027738"/>
          <p14:tracePt t="117653" x="6618288" y="6040438"/>
          <p14:tracePt t="117661" x="6557963" y="6040438"/>
          <p14:tracePt t="117669" x="6521450" y="6040438"/>
          <p14:tracePt t="117677" x="6461125" y="6016625"/>
          <p14:tracePt t="117686" x="6424613" y="6016625"/>
          <p14:tracePt t="117703" x="6389688" y="6003925"/>
          <p14:tracePt t="117709" x="6364288" y="6003925"/>
          <p14:tracePt t="117717" x="6364288" y="6016625"/>
          <p14:tracePt t="117725" x="6303963" y="6016625"/>
          <p14:tracePt t="117733" x="6243638" y="6027738"/>
          <p14:tracePt t="117741" x="6232525" y="6027738"/>
          <p14:tracePt t="117749" x="6183313" y="6027738"/>
          <p14:tracePt t="117757" x="6172200" y="6027738"/>
          <p14:tracePt t="117765" x="6124575" y="6027738"/>
          <p14:tracePt t="117773" x="6051550" y="6027738"/>
          <p14:tracePt t="117781" x="6027738" y="6027738"/>
          <p14:tracePt t="117789" x="5943600" y="6027738"/>
          <p14:tracePt t="117797" x="5810250" y="6027738"/>
          <p14:tracePt t="117805" x="5713413" y="6027738"/>
          <p14:tracePt t="117813" x="5629275" y="6027738"/>
          <p14:tracePt t="117822" x="5521325" y="6064250"/>
          <p14:tracePt t="117829" x="5461000" y="6100763"/>
          <p14:tracePt t="117837" x="5376863" y="6100763"/>
          <p14:tracePt t="117845" x="5316538" y="6111875"/>
          <p14:tracePt t="117853" x="5207000" y="6148388"/>
          <p14:tracePt t="117861" x="5195888" y="6161088"/>
          <p14:tracePt t="117870" x="5122863" y="6184900"/>
          <p14:tracePt t="117877" x="5062538" y="6184900"/>
          <p14:tracePt t="117886" x="4967288" y="6208713"/>
          <p14:tracePt t="117893" x="4833938" y="6221413"/>
          <p14:tracePt t="117902" x="4760913" y="6269038"/>
          <p14:tracePt t="117909" x="4700588" y="6292850"/>
          <p14:tracePt t="117917" x="4592638" y="6365875"/>
          <p14:tracePt t="117925" x="4435475" y="6402388"/>
          <p14:tracePt t="117933" x="4327525" y="6402388"/>
          <p14:tracePt t="117952" x="4256088" y="6402388"/>
          <p14:tracePt t="117957" x="4183063" y="6402388"/>
          <p14:tracePt t="117965" x="4122738" y="6437313"/>
          <p14:tracePt t="117973" x="4110038" y="6437313"/>
          <p14:tracePt t="117981" x="4025900" y="6437313"/>
          <p14:tracePt t="117989" x="3894138" y="6437313"/>
          <p14:tracePt t="117997" x="3881438" y="6437313"/>
          <p14:tracePt t="118005" x="3760788" y="6437313"/>
          <p14:tracePt t="118013" x="3700463" y="6402388"/>
          <p14:tracePt t="118022" x="3508375" y="6365875"/>
          <p14:tracePt t="118029" x="3327400" y="6342063"/>
          <p14:tracePt t="118037" x="3146425" y="6342063"/>
          <p14:tracePt t="118045" x="3049588" y="6342063"/>
          <p14:tracePt t="118053" x="2857500" y="6305550"/>
          <p14:tracePt t="118061" x="2736850" y="6305550"/>
          <p14:tracePt t="118070" x="2652713" y="6305550"/>
          <p14:tracePt t="118077" x="2566988" y="6305550"/>
          <p14:tracePt t="118086" x="2471738" y="6305550"/>
          <p14:tracePt t="118093" x="2411413" y="6305550"/>
          <p14:tracePt t="118102" x="2398713" y="6305550"/>
          <p14:tracePt t="118109" x="2351088" y="6305550"/>
          <p14:tracePt t="118117" x="2338388" y="6305550"/>
          <p14:tracePt t="118125" x="2314575" y="6305550"/>
          <p14:tracePt t="118133" x="2290763" y="6305550"/>
          <p14:tracePt t="118141" x="2206625" y="6305550"/>
          <p14:tracePt t="118149" x="2109788" y="6305550"/>
          <p14:tracePt t="118157" x="2025650" y="6305550"/>
          <p14:tracePt t="118165" x="1989138" y="6305550"/>
          <p14:tracePt t="118173" x="1976438" y="6305550"/>
          <p14:tracePt t="118181" x="1928813" y="6305550"/>
          <p14:tracePt t="118189" x="1881188" y="6305550"/>
          <p14:tracePt t="118197" x="1820863" y="6305550"/>
          <p14:tracePt t="118205" x="1784350" y="6269038"/>
          <p14:tracePt t="118213" x="1711325" y="6221413"/>
          <p14:tracePt t="118222" x="1700213" y="6208713"/>
          <p14:tracePt t="118229" x="1687513" y="6196013"/>
          <p14:tracePt t="118245" x="1651000" y="6196013"/>
          <p14:tracePt t="118270" x="1616075" y="6196013"/>
          <p14:tracePt t="118277" x="1590675" y="6196013"/>
          <p14:tracePt t="118288" x="1506538" y="6184900"/>
          <p14:tracePt t="118294" x="1482725" y="6184900"/>
          <p14:tracePt t="118304" x="1422400" y="6184900"/>
          <p14:tracePt t="118310" x="1374775" y="6184900"/>
          <p14:tracePt t="118366" x="1362075" y="6184900"/>
          <p14:tracePt t="118374" x="1349375" y="6184900"/>
          <p14:tracePt t="118414" x="1338263" y="6172200"/>
          <p14:tracePt t="118630" x="1325563" y="6172200"/>
          <p14:tracePt t="118654" x="1362075" y="6172200"/>
          <p14:tracePt t="118662" x="1446213" y="6172200"/>
          <p14:tracePt t="118670" x="1530350" y="6148388"/>
          <p14:tracePt t="118679" x="1735138" y="6111875"/>
          <p14:tracePt t="118688" x="1916113" y="6088063"/>
          <p14:tracePt t="118694" x="2170113" y="6088063"/>
          <p14:tracePt t="118704" x="2482850" y="6088063"/>
          <p14:tracePt t="118709" x="2736850" y="6100763"/>
          <p14:tracePt t="118717" x="3170238" y="6100763"/>
          <p14:tracePt t="118725" x="3532188" y="6100763"/>
          <p14:tracePt t="118733" x="4075113" y="6135688"/>
          <p14:tracePt t="118741" x="4605338" y="6161088"/>
          <p14:tracePt t="118749" x="4978400" y="6161088"/>
          <p14:tracePt t="118757" x="5086350" y="6161088"/>
          <p14:tracePt t="118765" x="5195888" y="6161088"/>
          <p14:tracePt t="118773" x="5232400" y="6161088"/>
          <p14:tracePt t="118781" x="5243513" y="6161088"/>
          <p14:tracePt t="119534" x="5256213" y="6161088"/>
          <p14:tracePt t="119566" x="5267325" y="6172200"/>
          <p14:tracePt t="119575" x="5280025" y="6184900"/>
          <p14:tracePt t="119614" x="5292725" y="6196013"/>
          <p14:tracePt t="119630" x="5303838" y="6196013"/>
          <p14:tracePt t="119638" x="5316538" y="6196013"/>
          <p14:tracePt t="119646" x="5353050" y="6196013"/>
          <p14:tracePt t="119670" x="5411788" y="6196013"/>
          <p14:tracePt t="119678" x="5424488" y="6196013"/>
          <p14:tracePt t="119790" x="5461000" y="6196013"/>
          <p14:tracePt t="119806" x="5484813" y="6196013"/>
          <p14:tracePt t="119816" x="5508625" y="6196013"/>
          <p14:tracePt t="119822" x="5521325" y="6196013"/>
          <p14:tracePt t="119838" x="5532438" y="6196013"/>
          <p14:tracePt t="119854" x="5545138" y="6196013"/>
          <p14:tracePt t="119871" x="5568950" y="6196013"/>
          <p14:tracePt t="119902" x="5581650" y="6196013"/>
          <p14:tracePt t="122030" x="5581650" y="6221413"/>
          <p14:tracePt t="122038" x="5568950" y="6245225"/>
          <p14:tracePt t="122046" x="5461000" y="6292850"/>
          <p14:tracePt t="122056" x="5364163" y="6365875"/>
          <p14:tracePt t="122062" x="5256213" y="6473825"/>
          <p14:tracePt t="122072" x="5135563" y="6570663"/>
          <p14:tracePt t="122079" x="4967288" y="6642100"/>
          <p14:tracePt t="122087" x="4797425" y="6751638"/>
          <p14:tracePt t="122096" x="4665663" y="6835775"/>
          <p14:tracePt t="122102" x="4521200" y="6896100"/>
          <p14:tracePt t="122109" x="4471988" y="6956425"/>
          <p14:tracePt t="122117" x="4435475" y="6967538"/>
          <p14:tracePt t="122125" x="4327525" y="6992938"/>
          <p14:tracePt t="122133" x="4267200" y="7016750"/>
          <p14:tracePt t="122141" x="4256088" y="7027863"/>
          <p14:tracePt t="122149" x="4230688" y="7027863"/>
          <p14:tracePt t="122165" x="4206875" y="7040563"/>
          <p14:tracePt t="122173" x="4170363" y="7040563"/>
          <p14:tracePt t="122190" x="4122738" y="7088188"/>
          <p14:tracePt t="122198" x="4098925" y="7113588"/>
          <p14:tracePt t="122207" x="3978275" y="7137400"/>
          <p14:tracePt t="122214" x="3917950" y="7137400"/>
          <p14:tracePt t="122222" x="3905250" y="7197725"/>
          <p14:tracePt t="122230" x="3894138" y="7234238"/>
          <p14:tracePt t="122238" x="3749675" y="7258050"/>
          <p14:tracePt t="122246" x="3700463" y="7269163"/>
          <p14:tracePt t="122256" x="3663950" y="7269163"/>
          <p14:tracePt t="122264" x="3652838" y="7305675"/>
          <p14:tracePt t="122271" x="3640138" y="7305675"/>
          <p14:tracePt t="122310" x="3640138" y="7329488"/>
          <p14:tracePt t="122319" x="3629025" y="7378700"/>
          <p14:tracePt t="122327" x="3603625" y="7378700"/>
          <p14:tracePt t="122334" x="3592513" y="7378700"/>
          <p14:tracePt t="122341" x="3556000" y="7378700"/>
          <p14:tracePt t="122349" x="3495675" y="7378700"/>
          <p14:tracePt t="122357" x="3471863" y="7378700"/>
          <p14:tracePt t="122365" x="3459163" y="7378700"/>
          <p14:tracePt t="122406" x="3448050" y="7378700"/>
          <p14:tracePt t="122470" x="3398838" y="7378700"/>
          <p14:tracePt t="122478" x="3375025" y="7378700"/>
          <p14:tracePt t="122488" x="3363913" y="7378700"/>
          <p14:tracePt t="122503" x="3314700" y="7378700"/>
          <p14:tracePt t="122511" x="3303588" y="7378700"/>
          <p14:tracePt t="122519" x="3290888" y="7378700"/>
          <p14:tracePt t="122535" x="3254375" y="7378700"/>
          <p14:tracePt t="122590" x="3243263" y="7378700"/>
          <p14:tracePt t="122598" x="3217863" y="7389813"/>
          <p14:tracePt t="122614" x="3170238" y="7389813"/>
          <p14:tracePt t="122622" x="3122613" y="7389813"/>
          <p14:tracePt t="122630" x="3098800" y="7389813"/>
          <p14:tracePt t="122638" x="3086100" y="7389813"/>
          <p14:tracePt t="122646" x="3025775" y="7402513"/>
          <p14:tracePt t="122656" x="3013075" y="7413625"/>
          <p14:tracePt t="122662" x="3001963" y="7413625"/>
          <p14:tracePt t="122671" x="2952750" y="7439025"/>
          <p14:tracePt t="122678" x="2941638" y="7450138"/>
          <p14:tracePt t="122694" x="2928938" y="7450138"/>
          <p14:tracePt t="122710" x="2892425" y="7450138"/>
          <p14:tracePt t="122719" x="2857500" y="7450138"/>
          <p14:tracePt t="122726" x="2797175" y="7450138"/>
          <p14:tracePt t="122735" x="2713038" y="7450138"/>
          <p14:tracePt t="122750" x="2687638" y="7450138"/>
          <p14:tracePt t="122766" x="2640013" y="7450138"/>
          <p14:tracePt t="122774" x="2566988" y="7450138"/>
          <p14:tracePt t="122782" x="2519363" y="7450138"/>
          <p14:tracePt t="122790" x="2459038" y="7426325"/>
          <p14:tracePt t="122798" x="2387600" y="7426325"/>
          <p14:tracePt t="122808" x="2327275" y="7426325"/>
          <p14:tracePt t="122814" x="2254250" y="7426325"/>
          <p14:tracePt t="122822" x="2193925" y="7413625"/>
          <p14:tracePt t="122830" x="2085975" y="7413625"/>
          <p14:tracePt t="122839" x="2025650" y="7413625"/>
          <p14:tracePt t="122846" x="1952625" y="7413625"/>
          <p14:tracePt t="122856" x="1844675" y="7413625"/>
          <p14:tracePt t="122862" x="1760538" y="7413625"/>
          <p14:tracePt t="122872" x="1663700" y="7413625"/>
          <p14:tracePt t="122878" x="1639888" y="7413625"/>
          <p14:tracePt t="122888" x="1616075" y="7402513"/>
          <p14:tracePt t="122894" x="1603375" y="7389813"/>
          <p14:tracePt t="122905" x="1530350" y="7378700"/>
          <p14:tracePt t="122910" x="1470025" y="7378700"/>
          <p14:tracePt t="122926" x="1446213" y="7378700"/>
          <p14:tracePt t="122934" x="1446213" y="7353300"/>
          <p14:tracePt t="122957" x="1422400" y="7342188"/>
          <p14:tracePt t="122966" x="1435100" y="7318375"/>
          <p14:tracePt t="122975" x="1422400" y="7318375"/>
          <p14:tracePt t="122981" x="1398588" y="7318375"/>
          <p14:tracePt t="122997" x="1385888" y="7329488"/>
          <p14:tracePt t="123013" x="1374775" y="7329488"/>
          <p14:tracePt t="123022" x="1362075" y="7329488"/>
          <p14:tracePt t="123053" x="1349375" y="7329488"/>
          <p14:tracePt t="123094" x="1338263" y="7329488"/>
          <p14:tracePt t="123103" x="1314450" y="7329488"/>
          <p14:tracePt t="123174" x="1301750" y="7342188"/>
          <p14:tracePt t="123182" x="1265238" y="7342188"/>
          <p14:tracePt t="123190" x="1217613" y="7342188"/>
          <p14:tracePt t="123198" x="1120775" y="7342188"/>
          <p14:tracePt t="123214" x="989013" y="7305675"/>
          <p14:tracePt t="123222" x="939800" y="7318375"/>
          <p14:tracePt t="123326" x="928688" y="7318375"/>
          <p14:tracePt t="123367" x="915988" y="7318375"/>
          <p14:tracePt t="123710" x="928688" y="7318375"/>
          <p14:tracePt t="123718" x="879475" y="7269163"/>
          <p14:tracePt t="123727" x="904875" y="7208838"/>
          <p14:tracePt t="123735" x="904875" y="7197725"/>
          <p14:tracePt t="123743" x="904875" y="7185025"/>
          <p14:tracePt t="123774" x="904875" y="7148513"/>
          <p14:tracePt t="123782" x="904875" y="7137400"/>
          <p14:tracePt t="123790" x="904875" y="7113588"/>
          <p14:tracePt t="123798" x="904875" y="7088188"/>
          <p14:tracePt t="123902" x="904875" y="7077075"/>
          <p14:tracePt t="123926" x="904875" y="7064375"/>
          <p14:tracePt t="123939" x="904875" y="7027863"/>
          <p14:tracePt t="123944" x="904875" y="6967538"/>
          <p14:tracePt t="123950" x="904875" y="6943725"/>
          <p14:tracePt t="123957" x="904875" y="6908800"/>
          <p14:tracePt t="123965" x="904875" y="6883400"/>
          <p14:tracePt t="123973" x="904875" y="6835775"/>
          <p14:tracePt t="123981" x="904875" y="6811963"/>
          <p14:tracePt t="123989" x="904875" y="6799263"/>
          <p14:tracePt t="124030" x="904875" y="6762750"/>
          <p14:tracePt t="124037" x="892175" y="6751638"/>
          <p14:tracePt t="124046" x="879475" y="6738938"/>
          <p14:tracePt t="124055" x="879475" y="6727825"/>
          <p14:tracePt t="124087" x="879475" y="6715125"/>
          <p14:tracePt t="124110" x="879475" y="6702425"/>
          <p14:tracePt t="124120" x="879475" y="6691313"/>
          <p14:tracePt t="124127" x="879475" y="6667500"/>
          <p14:tracePt t="124135" x="879475" y="6654800"/>
          <p14:tracePt t="124142" x="879475" y="6642100"/>
          <p14:tracePt t="124166" x="879475" y="6630988"/>
          <p14:tracePt t="124182" x="879475" y="6594475"/>
          <p14:tracePt t="124230" x="879475" y="6581775"/>
          <p14:tracePt t="124270" x="879475" y="6570663"/>
          <p14:tracePt t="124287" x="879475" y="6546850"/>
          <p14:tracePt t="124462" x="915988" y="6546850"/>
          <p14:tracePt t="124470" x="1036638" y="6557963"/>
          <p14:tracePt t="124478" x="1169988" y="6557963"/>
          <p14:tracePt t="124487" x="1398588" y="6557963"/>
          <p14:tracePt t="124494" x="1458913" y="6521450"/>
          <p14:tracePt t="124506" x="1687513" y="6497638"/>
          <p14:tracePt t="124510" x="1700213" y="6497638"/>
          <p14:tracePt t="124519" x="1795463" y="6473825"/>
          <p14:tracePt t="124528" x="1855788" y="6473825"/>
          <p14:tracePt t="124535" x="1989138" y="6473825"/>
          <p14:tracePt t="124543" x="2120900" y="6473825"/>
          <p14:tracePt t="124551" x="2301875" y="6437313"/>
          <p14:tracePt t="124557" x="2362200" y="6426200"/>
          <p14:tracePt t="124565" x="2411413" y="6402388"/>
          <p14:tracePt t="124573" x="2566988" y="6389688"/>
          <p14:tracePt t="124581" x="2676525" y="6389688"/>
          <p14:tracePt t="124589" x="2808288" y="6402388"/>
          <p14:tracePt t="124597" x="2965450" y="6437313"/>
          <p14:tracePt t="124605" x="3025775" y="6437313"/>
          <p14:tracePt t="124613" x="3086100" y="6365875"/>
          <p14:tracePt t="124621" x="3098800" y="6376988"/>
          <p14:tracePt t="124629" x="3098800" y="6365875"/>
          <p14:tracePt t="124637" x="3109913" y="6365875"/>
          <p14:tracePt t="124645" x="3133725" y="6342063"/>
          <p14:tracePt t="124654" x="3146425" y="6342063"/>
          <p14:tracePt t="124661" x="3217863" y="6342063"/>
          <p14:tracePt t="124669" x="3290888" y="6342063"/>
          <p14:tracePt t="124677" x="3303588" y="6342063"/>
          <p14:tracePt t="124686" x="3363913" y="6342063"/>
          <p14:tracePt t="124693" x="3435350" y="6342063"/>
          <p14:tracePt t="124703" x="3448050" y="6342063"/>
          <p14:tracePt t="124709" x="3484563" y="6342063"/>
          <p14:tracePt t="124725" x="3495675" y="6342063"/>
          <p14:tracePt t="124742" x="3495675" y="6316663"/>
          <p14:tracePt t="124766" x="3508375" y="6305550"/>
          <p14:tracePt t="124782" x="3556000" y="6305550"/>
          <p14:tracePt t="124791" x="3592513" y="6305550"/>
          <p14:tracePt t="124798" x="3629025" y="6316663"/>
          <p14:tracePt t="124809" x="3629025" y="6353175"/>
          <p14:tracePt t="124814" x="3724275" y="6402388"/>
          <p14:tracePt t="124822" x="3736975" y="6413500"/>
          <p14:tracePt t="124830" x="3810000" y="6450013"/>
          <p14:tracePt t="124838" x="3870325" y="6473825"/>
          <p14:tracePt t="124846" x="3965575" y="6521450"/>
          <p14:tracePt t="124855" x="4002088" y="6546850"/>
          <p14:tracePt t="124861" x="4025900" y="6570663"/>
          <p14:tracePt t="124869" x="4062413" y="6581775"/>
          <p14:tracePt t="124877" x="4159250" y="6581775"/>
          <p14:tracePt t="124886" x="4256088" y="6581775"/>
          <p14:tracePt t="124893" x="4267200" y="6581775"/>
          <p14:tracePt t="124903" x="4521200" y="6607175"/>
          <p14:tracePt t="124909" x="4629150" y="6594475"/>
          <p14:tracePt t="124917" x="4857750" y="6630988"/>
          <p14:tracePt t="124925" x="4941888" y="6642100"/>
          <p14:tracePt t="124933" x="4991100" y="6642100"/>
          <p14:tracePt t="124941" x="5002213" y="6642100"/>
          <p14:tracePt t="124949" x="5027613" y="6642100"/>
          <p14:tracePt t="125191" x="5002213" y="6667500"/>
          <p14:tracePt t="125198" x="4978400" y="6678613"/>
          <p14:tracePt t="125208" x="4930775" y="6727825"/>
          <p14:tracePt t="125216" x="4894263" y="6775450"/>
          <p14:tracePt t="125222" x="4857750" y="6799263"/>
          <p14:tracePt t="125230" x="4857750" y="6848475"/>
          <p14:tracePt t="125239" x="4821238" y="6883400"/>
          <p14:tracePt t="125246" x="4810125" y="6896100"/>
          <p14:tracePt t="125271" x="4797425" y="6932613"/>
          <p14:tracePt t="125280" x="4749800" y="7004050"/>
          <p14:tracePt t="125288" x="4676775" y="7053263"/>
          <p14:tracePt t="125294" x="4676775" y="7077075"/>
          <p14:tracePt t="125304" x="4665663" y="7113588"/>
          <p14:tracePt t="125310" x="4616450" y="7148513"/>
          <p14:tracePt t="125319" x="4592638" y="7185025"/>
          <p14:tracePt t="125327" x="4568825" y="7221538"/>
          <p14:tracePt t="125334" x="4521200" y="7281863"/>
          <p14:tracePt t="125342" x="4508500" y="7318375"/>
          <p14:tracePt t="125349" x="4471988" y="7353300"/>
          <p14:tracePt t="125357" x="4435475" y="7389813"/>
          <p14:tracePt t="125365" x="4387850" y="7426325"/>
          <p14:tracePt t="125373" x="4375150" y="7439025"/>
          <p14:tracePt t="125381" x="4364038" y="7450138"/>
          <p14:tracePt t="125389" x="4340225" y="7473950"/>
          <p14:tracePt t="125397" x="4327525" y="7473950"/>
          <p14:tracePt t="125405" x="4279900" y="7486650"/>
          <p14:tracePt t="125413" x="4267200" y="7486650"/>
          <p14:tracePt t="125446" x="4243388" y="7486650"/>
          <p14:tracePt t="125455" x="4170363" y="7486650"/>
          <p14:tracePt t="125462" x="4038600" y="7473950"/>
          <p14:tracePt t="125471" x="3881438" y="7462838"/>
          <p14:tracePt t="125478" x="3724275" y="7439025"/>
          <p14:tracePt t="125488" x="3592513" y="7439025"/>
          <p14:tracePt t="125494" x="3424238" y="7378700"/>
          <p14:tracePt t="125505" x="3303588" y="7378700"/>
          <p14:tracePt t="125510" x="3243263" y="7378700"/>
          <p14:tracePt t="125520" x="3062288" y="7378700"/>
          <p14:tracePt t="125526" x="3001963" y="7402513"/>
          <p14:tracePt t="125535" x="2928938" y="7450138"/>
          <p14:tracePt t="125543" x="2892425" y="7450138"/>
          <p14:tracePt t="125551" x="2832100" y="7462838"/>
          <p14:tracePt t="125560" x="2808288" y="7473950"/>
          <p14:tracePt t="125566" x="2724150" y="7473950"/>
          <p14:tracePt t="125577" x="2713038" y="7462838"/>
          <p14:tracePt t="125582" x="2555875" y="7439025"/>
          <p14:tracePt t="125590" x="2374900" y="7439025"/>
          <p14:tracePt t="125598" x="2193925" y="7402513"/>
          <p14:tracePt t="125605" x="2012950" y="7402513"/>
          <p14:tracePt t="125614" x="1881188" y="7402513"/>
          <p14:tracePt t="125622" x="1795463" y="7402513"/>
          <p14:tracePt t="125630" x="1760538" y="7426325"/>
          <p14:tracePt t="125639" x="1747838" y="7439025"/>
          <p14:tracePt t="125646" x="1735138" y="7439025"/>
          <p14:tracePt t="125655" x="1711325" y="7439025"/>
          <p14:tracePt t="125718" x="1700213" y="7439025"/>
          <p14:tracePt t="125790" x="1687513" y="7439025"/>
          <p14:tracePt t="125862" x="1663700" y="7439025"/>
          <p14:tracePt t="125918" x="1663700" y="7426325"/>
          <p14:tracePt t="125934" x="1663700" y="7402513"/>
          <p14:tracePt t="125945" x="1663700" y="7378700"/>
          <p14:tracePt t="125958" x="1663700" y="7329488"/>
          <p14:tracePt t="125966" x="1663700" y="7318375"/>
          <p14:tracePt t="125974" x="1663700" y="7294563"/>
          <p14:tracePt t="125982" x="1663700" y="7269163"/>
          <p14:tracePt t="125990" x="1663700" y="7258050"/>
          <p14:tracePt t="125998" x="1663700" y="7208838"/>
          <p14:tracePt t="126007" x="1663700" y="7185025"/>
          <p14:tracePt t="126014" x="1663700" y="7173913"/>
          <p14:tracePt t="126021" x="1663700" y="7124700"/>
          <p14:tracePt t="126030" x="1616075" y="7077075"/>
          <p14:tracePt t="126038" x="1616075" y="7040563"/>
          <p14:tracePt t="126046" x="1603375" y="6992938"/>
          <p14:tracePt t="126055" x="1603375" y="6919913"/>
          <p14:tracePt t="126062" x="1603375" y="6908800"/>
          <p14:tracePt t="126078" x="1603375" y="6872288"/>
          <p14:tracePt t="126089" x="1603375" y="6859588"/>
          <p14:tracePt t="126096" x="1603375" y="6835775"/>
          <p14:tracePt t="126104" x="1603375" y="6811963"/>
          <p14:tracePt t="126110" x="1603375" y="6799263"/>
          <p14:tracePt t="126118" x="1603375" y="6775450"/>
          <p14:tracePt t="126126" x="1603375" y="6738938"/>
          <p14:tracePt t="126134" x="1627188" y="6691313"/>
          <p14:tracePt t="126142" x="1639888" y="6654800"/>
          <p14:tracePt t="126150" x="1639888" y="6642100"/>
          <p14:tracePt t="126158" x="1639888" y="6630988"/>
          <p14:tracePt t="126958" x="1663700" y="6654800"/>
          <p14:tracePt t="126968" x="1687513" y="6667500"/>
          <p14:tracePt t="126982" x="1711325" y="6667500"/>
          <p14:tracePt t="126989" x="1760538" y="6667500"/>
          <p14:tracePt t="126997" x="1771650" y="6667500"/>
          <p14:tracePt t="127005" x="1855788" y="6691313"/>
          <p14:tracePt t="127013" x="1916113" y="6691313"/>
          <p14:tracePt t="127021" x="1989138" y="6691313"/>
          <p14:tracePt t="127029" x="2181225" y="6762750"/>
          <p14:tracePt t="127037" x="2290763" y="6775450"/>
          <p14:tracePt t="127045" x="2519363" y="6835775"/>
          <p14:tracePt t="127053" x="2676525" y="6835775"/>
          <p14:tracePt t="127061" x="2760663" y="6872288"/>
          <p14:tracePt t="127069" x="2857500" y="6943725"/>
          <p14:tracePt t="127077" x="2989263" y="6992938"/>
          <p14:tracePt t="127086" x="3001963" y="7027863"/>
          <p14:tracePt t="127093" x="3049588" y="7027863"/>
          <p14:tracePt t="127102" x="3073400" y="7040563"/>
          <p14:tracePt t="127117" x="3073400" y="7064375"/>
          <p14:tracePt t="127124" x="3073400" y="7077075"/>
          <p14:tracePt t="127142" x="3073400" y="7100888"/>
          <p14:tracePt t="127151" x="3122613" y="7148513"/>
          <p14:tracePt t="127157" x="3159125" y="7161213"/>
          <p14:tracePt t="127165" x="3170238" y="7173913"/>
          <p14:tracePt t="127174" x="3182938" y="7185025"/>
          <p14:tracePt t="127181" x="3217863" y="7208838"/>
          <p14:tracePt t="127230" x="3230563" y="7208838"/>
          <p14:tracePt t="127270" x="3254375" y="7221538"/>
          <p14:tracePt t="127278" x="3314700" y="7258050"/>
          <p14:tracePt t="127287" x="3314700" y="7234238"/>
          <p14:tracePt t="127294" x="3363913" y="7208838"/>
          <p14:tracePt t="127310" x="3459163" y="7208838"/>
          <p14:tracePt t="127326" x="3471863" y="7208838"/>
          <p14:tracePt t="127502" x="3435350" y="7221538"/>
          <p14:tracePt t="127510" x="3424238" y="7221538"/>
          <p14:tracePt t="127519" x="3411538" y="7234238"/>
          <p14:tracePt t="127536" x="3398838" y="7234238"/>
          <p14:tracePt t="127543" x="3338513" y="7258050"/>
          <p14:tracePt t="127551" x="3243263" y="7281863"/>
          <p14:tracePt t="127559" x="3049588" y="7318375"/>
          <p14:tracePt t="127565" x="3049588" y="7329488"/>
          <p14:tracePt t="127573" x="3025775" y="7353300"/>
          <p14:tracePt t="127581" x="2989263" y="7353300"/>
          <p14:tracePt t="127597" x="2978150" y="7366000"/>
          <p14:tracePt t="127686" x="2965450" y="7366000"/>
          <p14:tracePt t="127694" x="2928938" y="7353300"/>
          <p14:tracePt t="127703" x="2917825" y="7353300"/>
          <p14:tracePt t="127711" x="2905125" y="7342188"/>
          <p14:tracePt t="127758" x="2892425" y="7318375"/>
          <p14:tracePt t="127774" x="2892425" y="7305675"/>
          <p14:tracePt t="127782" x="2892425" y="7294563"/>
          <p14:tracePt t="127790" x="2892425" y="7281863"/>
          <p14:tracePt t="127798" x="2892425" y="7245350"/>
          <p14:tracePt t="127805" x="2892425" y="7234238"/>
          <p14:tracePt t="127814" x="2892425" y="7221538"/>
          <p14:tracePt t="127822" x="2917825" y="7173913"/>
          <p14:tracePt t="127830" x="2928938" y="7161213"/>
          <p14:tracePt t="127842" x="2965450" y="7124700"/>
          <p14:tracePt t="127846" x="2978150" y="7113588"/>
          <p14:tracePt t="127855" x="3001963" y="7077075"/>
          <p14:tracePt t="127862" x="3049588" y="7053263"/>
          <p14:tracePt t="127872" x="3109913" y="7027863"/>
          <p14:tracePt t="127879" x="3217863" y="7004050"/>
          <p14:tracePt t="127888" x="3243263" y="6980238"/>
          <p14:tracePt t="127896" x="3290888" y="6967538"/>
          <p14:tracePt t="127904" x="3314700" y="6956425"/>
          <p14:tracePt t="127912" x="3314700" y="6943725"/>
          <p14:tracePt t="127918" x="3327400" y="6932613"/>
          <p14:tracePt t="127926" x="3338513" y="6919913"/>
          <p14:tracePt t="127933" x="3351213" y="6919913"/>
          <p14:tracePt t="127952" x="3471863" y="6919913"/>
          <p14:tracePt t="127957" x="3519488" y="6919913"/>
          <p14:tracePt t="127973" x="3543300" y="6919913"/>
          <p14:tracePt t="127981" x="3579813" y="6919913"/>
          <p14:tracePt t="127989" x="3603625" y="6919913"/>
          <p14:tracePt t="127997" x="3629025" y="6919913"/>
          <p14:tracePt t="128005" x="3689350" y="6919913"/>
          <p14:tracePt t="128029" x="3724275" y="6967538"/>
          <p14:tracePt t="128046" x="3724275" y="6992938"/>
          <p14:tracePt t="128056" x="3724275" y="7004050"/>
          <p14:tracePt t="128062" x="3724275" y="7040563"/>
          <p14:tracePt t="128071" x="3760788" y="7053263"/>
          <p14:tracePt t="128089" x="3760788" y="7064375"/>
          <p14:tracePt t="128278" x="3760788" y="7088188"/>
          <p14:tracePt t="128302" x="3724275" y="7113588"/>
          <p14:tracePt t="128310" x="3652838" y="7137400"/>
          <p14:tracePt t="128318" x="3592513" y="7148513"/>
          <p14:tracePt t="128328" x="3459163" y="7185025"/>
          <p14:tracePt t="128334" x="3303588" y="7208838"/>
          <p14:tracePt t="128344" x="3194050" y="7208838"/>
          <p14:tracePt t="128350" x="3098800" y="7281863"/>
          <p14:tracePt t="128361" x="2917825" y="7318375"/>
          <p14:tracePt t="128366" x="2808288" y="7294563"/>
          <p14:tracePt t="128376" x="2640013" y="7258050"/>
          <p14:tracePt t="128382" x="2616200" y="7258050"/>
          <p14:tracePt t="128390" x="2543175" y="7234238"/>
          <p14:tracePt t="128399" x="2301875" y="7148513"/>
          <p14:tracePt t="128405" x="2193925" y="7137400"/>
          <p14:tracePt t="128414" x="2181225" y="7137400"/>
          <p14:tracePt t="128430" x="2133600" y="7113588"/>
          <p14:tracePt t="128438" x="1976438" y="7064375"/>
          <p14:tracePt t="128446" x="1928813" y="7064375"/>
          <p14:tracePt t="128455" x="1747838" y="7064375"/>
          <p14:tracePt t="128462" x="1687513" y="7053263"/>
          <p14:tracePt t="128471" x="1555750" y="7016750"/>
          <p14:tracePt t="128478" x="1422400" y="7016750"/>
          <p14:tracePt t="128488" x="1409700" y="7016750"/>
          <p14:tracePt t="128494" x="1385888" y="7004050"/>
          <p14:tracePt t="128504" x="1374775" y="7004050"/>
          <p14:tracePt t="128742" x="1349375" y="7004050"/>
          <p14:tracePt t="128750" x="1338263" y="7016750"/>
          <p14:tracePt t="128758" x="1314450" y="7027863"/>
          <p14:tracePt t="128774" x="1290638" y="7027863"/>
          <p14:tracePt t="128782" x="1277938" y="7027863"/>
          <p14:tracePt t="128790" x="1217613" y="7027863"/>
          <p14:tracePt t="128799" x="1120775" y="7027863"/>
          <p14:tracePt t="128806" x="1084263" y="7027863"/>
          <p14:tracePt t="128815" x="1073150" y="7027863"/>
          <p14:tracePt t="128821" x="1060450" y="7027863"/>
          <p14:tracePt t="129022" x="1049338" y="7027863"/>
          <p14:tracePt t="129046" x="939800" y="7027863"/>
          <p14:tracePt t="129062" x="928688" y="7040563"/>
          <p14:tracePt t="129182" x="963613" y="7040563"/>
          <p14:tracePt t="129190" x="1012825" y="6992938"/>
          <p14:tracePt t="129198" x="1023938" y="6943725"/>
          <p14:tracePt t="129207" x="1049338" y="6919913"/>
          <p14:tracePt t="129214" x="1073150" y="6896100"/>
          <p14:tracePt t="129221" x="1109663" y="6872288"/>
          <p14:tracePt t="129230" x="1084263" y="6762750"/>
          <p14:tracePt t="129238" x="1073150" y="6738938"/>
          <p14:tracePt t="129246" x="1073150" y="6715125"/>
          <p14:tracePt t="129255" x="1073150" y="6691313"/>
          <p14:tracePt t="129262" x="1084263" y="6642100"/>
          <p14:tracePt t="129268" x="1096963" y="6630988"/>
          <p14:tracePt t="129390" x="1096963" y="6618288"/>
          <p14:tracePt t="129398" x="1096963" y="6581775"/>
          <p14:tracePt t="129406" x="1096963" y="6570663"/>
          <p14:tracePt t="129414" x="1096963" y="6557963"/>
          <p14:tracePt t="129422" x="1120775" y="6521450"/>
          <p14:tracePt t="129430" x="1133475" y="6510338"/>
          <p14:tracePt t="129446" x="1144588" y="6486525"/>
          <p14:tracePt t="129455" x="1157288" y="6462713"/>
          <p14:tracePt t="129462" x="1169988" y="6426200"/>
          <p14:tracePt t="129471" x="1193800" y="6389688"/>
          <p14:tracePt t="129622" x="1241425" y="6376988"/>
          <p14:tracePt t="129630" x="1265238" y="6376988"/>
          <p14:tracePt t="129639" x="1290638" y="6376988"/>
          <p14:tracePt t="129646" x="1362075" y="6376988"/>
          <p14:tracePt t="129655" x="1446213" y="6376988"/>
          <p14:tracePt t="129662" x="1495425" y="6365875"/>
          <p14:tracePt t="129672" x="1530350" y="6316663"/>
          <p14:tracePt t="129678" x="1590675" y="6316663"/>
          <p14:tracePt t="129688" x="1676400" y="6342063"/>
          <p14:tracePt t="129694" x="1808163" y="6365875"/>
          <p14:tracePt t="129705" x="1916113" y="6402388"/>
          <p14:tracePt t="129710" x="2001838" y="6437313"/>
          <p14:tracePt t="129718" x="2170113" y="6497638"/>
          <p14:tracePt t="129726" x="2217738" y="6497638"/>
          <p14:tracePt t="129734" x="2411413" y="6534150"/>
          <p14:tracePt t="129743" x="2592388" y="6594475"/>
          <p14:tracePt t="129750" x="2808288" y="6654800"/>
          <p14:tracePt t="129757" x="2868613" y="6727825"/>
          <p14:tracePt t="129764" x="2965450" y="6823075"/>
          <p14:tracePt t="129773" x="2989263" y="6823075"/>
          <p14:tracePt t="129780" x="3086100" y="6823075"/>
          <p14:tracePt t="129791" x="3122613" y="6775450"/>
          <p14:tracePt t="129807" x="3133725" y="6775450"/>
          <p14:tracePt t="129814" x="3159125" y="6762750"/>
          <p14:tracePt t="129822" x="3217863" y="6762750"/>
          <p14:tracePt t="129830" x="3278188" y="6762750"/>
          <p14:tracePt t="129838" x="3338513" y="6762750"/>
          <p14:tracePt t="129846" x="3351213" y="6762750"/>
          <p14:tracePt t="129857" x="3398838" y="6762750"/>
          <p14:tracePt t="129862" x="3411538" y="6762750"/>
          <p14:tracePt t="129894" x="3424238" y="6762750"/>
          <p14:tracePt t="129903" x="3459163" y="6762750"/>
          <p14:tracePt t="129910" x="3508375" y="6762750"/>
          <p14:tracePt t="129918" x="3592513" y="6788150"/>
          <p14:tracePt t="129927" x="3676650" y="6811963"/>
          <p14:tracePt t="129934" x="3784600" y="6823075"/>
          <p14:tracePt t="129946" x="3810000" y="6823075"/>
          <p14:tracePt t="129950" x="3929063" y="6835775"/>
          <p14:tracePt t="129957" x="3954463" y="6835775"/>
          <p14:tracePt t="129965" x="4014788" y="6835775"/>
          <p14:tracePt t="129973" x="4075113" y="6835775"/>
          <p14:tracePt t="129981" x="4086225" y="6835775"/>
          <p14:tracePt t="129989" x="4098925" y="6835775"/>
          <p14:tracePt t="130013" x="4135438" y="6835775"/>
          <p14:tracePt t="130134" x="4146550" y="6835775"/>
          <p14:tracePt t="130150" x="4170363" y="6835775"/>
          <p14:tracePt t="130158" x="4195763" y="6835775"/>
          <p14:tracePt t="130166" x="4195763" y="6848475"/>
          <p14:tracePt t="130174" x="4195763" y="6859588"/>
          <p14:tracePt t="130182" x="4206875" y="6872288"/>
          <p14:tracePt t="130214" x="4219575" y="6883400"/>
          <p14:tracePt t="130224" x="4243388" y="6919913"/>
          <p14:tracePt t="130231" x="4256088" y="6932613"/>
          <p14:tracePt t="130238" x="4256088" y="6967538"/>
          <p14:tracePt t="130246" x="4267200" y="6992938"/>
          <p14:tracePt t="130255" x="4291013" y="7053263"/>
          <p14:tracePt t="130262" x="4291013" y="7161213"/>
          <p14:tracePt t="130272" x="4303713" y="7173913"/>
          <p14:tracePt t="130278" x="4303713" y="7234238"/>
          <p14:tracePt t="130289" x="4303713" y="7318375"/>
          <p14:tracePt t="130295" x="4303713" y="7450138"/>
          <p14:tracePt t="130304" x="4303713" y="7523163"/>
          <p14:tracePt t="130583" x="3543300" y="7413625"/>
          <p14:tracePt t="130591" x="3338513" y="7342188"/>
          <p14:tracePt t="130599" x="3062288" y="7208838"/>
          <p14:tracePt t="130606" x="2736850" y="7100888"/>
          <p14:tracePt t="130614" x="2495550" y="7040563"/>
          <p14:tracePt t="130622" x="2314575" y="6956425"/>
          <p14:tracePt t="130629" x="2266950" y="6943725"/>
          <p14:tracePt t="130637" x="2109788" y="6883400"/>
          <p14:tracePt t="130645" x="2036763" y="6859588"/>
          <p14:tracePt t="130653" x="2012950" y="6835775"/>
          <p14:tracePt t="130661" x="1952625" y="6811963"/>
          <p14:tracePt t="130669" x="1795463" y="6823075"/>
          <p14:tracePt t="130677" x="1784350" y="6823075"/>
          <p14:tracePt t="130686" x="1760538" y="6823075"/>
          <p14:tracePt t="130693" x="1735138" y="6823075"/>
          <p14:tracePt t="130702" x="1663700" y="6835775"/>
          <p14:tracePt t="130709" x="1566863" y="6872288"/>
          <p14:tracePt t="130717" x="1519238" y="6872288"/>
          <p14:tracePt t="130726" x="1495425" y="6872288"/>
          <p14:tracePt t="130733" x="1482725" y="6872288"/>
          <p14:tracePt t="130741" x="1446213" y="6883400"/>
          <p14:tracePt t="130798" x="1446213" y="6896100"/>
          <p14:tracePt t="130814" x="1446213" y="6908800"/>
          <p14:tracePt t="130838" x="1446213" y="6919913"/>
          <p14:tracePt t="130846" x="1446213" y="6943725"/>
          <p14:tracePt t="130854" x="1435100" y="6956425"/>
          <p14:tracePt t="130861" x="1422400" y="6967538"/>
          <p14:tracePt t="131054" x="1385888" y="6967538"/>
          <p14:tracePt t="131062" x="1362075" y="6980238"/>
          <p14:tracePt t="131070" x="1277938" y="6980238"/>
          <p14:tracePt t="131078" x="1193800" y="6992938"/>
          <p14:tracePt t="131088" x="1133475" y="6992938"/>
          <p14:tracePt t="131094" x="1084263" y="6992938"/>
          <p14:tracePt t="131105" x="1073150" y="6992938"/>
          <p14:tracePt t="131119" x="1060450" y="6992938"/>
          <p14:tracePt t="131127" x="1012825" y="6992938"/>
          <p14:tracePt t="131190" x="963613" y="6992938"/>
          <p14:tracePt t="131198" x="868363" y="6992938"/>
          <p14:tracePt t="131214" x="855663" y="6992938"/>
          <p14:tracePt t="131221" x="819150" y="6992938"/>
          <p14:tracePt t="131230" x="784225" y="6992938"/>
          <p14:tracePt t="131239" x="758825" y="6992938"/>
          <p14:tracePt t="131375" x="758825" y="6980238"/>
          <p14:tracePt t="131382" x="758825" y="6967538"/>
          <p14:tracePt t="131398" x="771525" y="6956425"/>
          <p14:tracePt t="131414" x="795338" y="6919913"/>
          <p14:tracePt t="131422" x="808038" y="6908800"/>
          <p14:tracePt t="131431" x="819150" y="6872288"/>
          <p14:tracePt t="131438" x="855663" y="6823075"/>
          <p14:tracePt t="131446" x="892175" y="6811963"/>
          <p14:tracePt t="131455" x="892175" y="6775450"/>
          <p14:tracePt t="131461" x="928688" y="6727825"/>
          <p14:tracePt t="131469" x="939800" y="6691313"/>
          <p14:tracePt t="131477" x="952500" y="6654800"/>
          <p14:tracePt t="131486" x="939800" y="6594475"/>
          <p14:tracePt t="131493" x="963613" y="6581775"/>
          <p14:tracePt t="131502" x="963613" y="6546850"/>
          <p14:tracePt t="131509" x="1012825" y="6473825"/>
          <p14:tracePt t="131517" x="1049338" y="6450013"/>
          <p14:tracePt t="131525" x="1049338" y="6413500"/>
          <p14:tracePt t="131533" x="1060450" y="6402388"/>
          <p14:tracePt t="131541" x="1084263" y="6389688"/>
          <p14:tracePt t="131549" x="1084263" y="6376988"/>
          <p14:tracePt t="135286" x="1073150" y="6342063"/>
          <p14:tracePt t="135294" x="1073150" y="6281738"/>
          <p14:tracePt t="135303" x="1073150" y="6221413"/>
          <p14:tracePt t="135311" x="1073150" y="6196013"/>
          <p14:tracePt t="135319" x="1073150" y="6161088"/>
          <p14:tracePt t="135326" x="1073150" y="6076950"/>
          <p14:tracePt t="135334" x="1084263" y="6016625"/>
          <p14:tracePt t="135342" x="1109663" y="5930900"/>
          <p14:tracePt t="135350" x="1049338" y="5749925"/>
          <p14:tracePt t="135360" x="976313" y="5581650"/>
          <p14:tracePt t="135366" x="928688" y="5424488"/>
          <p14:tracePt t="135374" x="844550" y="5256213"/>
          <p14:tracePt t="135382" x="831850" y="5208588"/>
          <p14:tracePt t="135390" x="784225" y="5111750"/>
          <p14:tracePt t="135397" x="758825" y="4978400"/>
          <p14:tracePt t="135405" x="674688" y="4810125"/>
          <p14:tracePt t="135413" x="638175" y="4652963"/>
          <p14:tracePt t="135421" x="614363" y="4471988"/>
          <p14:tracePt t="135430" x="614363" y="4460875"/>
          <p14:tracePt t="135437" x="577850" y="4424363"/>
          <p14:tracePt t="135445" x="433388" y="4279900"/>
          <p14:tracePt t="135453" x="409575" y="4232275"/>
          <p14:tracePt t="135461" x="361950" y="4146550"/>
          <p14:tracePt t="135469" x="277813" y="4062413"/>
          <p14:tracePt t="135477" x="265113" y="4002088"/>
          <p14:tracePt t="135486" x="265113" y="3978275"/>
          <p14:tracePt t="135493" x="265113" y="3917950"/>
          <p14:tracePt t="135502" x="265113" y="3906838"/>
          <p14:tracePt t="135782" x="265113" y="3894138"/>
          <p14:tracePt t="135798" x="265113" y="3870325"/>
          <p14:tracePt t="135806" x="228600" y="3652838"/>
          <p14:tracePt t="135814" x="265113" y="3314700"/>
          <p14:tracePt t="135822" x="265113" y="3194050"/>
          <p14:tracePt t="135831" x="288925" y="2905125"/>
          <p14:tracePt t="135838" x="84138" y="2508250"/>
          <p14:tracePt t="135847" x="12700" y="215741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B322-BD7C-40DD-B56C-41146A0256FF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574915" y="1301536"/>
            <a:ext cx="5220494" cy="1442703"/>
          </a:xfrm>
          <a:prstGeom prst="rect">
            <a:avLst/>
          </a:prstGeom>
        </p:spPr>
        <p:txBody>
          <a:bodyPr lIns="102870" tIns="51435" rIns="102870" bIns="51435">
            <a:spAutoFit/>
          </a:bodyPr>
          <a:lstStyle/>
          <a:p>
            <a:pPr lvl="0">
              <a:buClr>
                <a:srgbClr val="0070C0"/>
              </a:buClr>
            </a:pPr>
            <a:r>
              <a:rPr lang="ja-JP" altLang="en-US" sz="2900" dirty="0">
                <a:solidFill>
                  <a:prstClr val="black"/>
                </a:solidFill>
                <a:latin typeface="Calibri"/>
              </a:rPr>
              <a:t>同様に，顕熱輸送</a:t>
            </a:r>
            <a:endParaRPr lang="en-US" altLang="ja-JP" sz="2900" dirty="0">
              <a:solidFill>
                <a:prstClr val="black"/>
              </a:solidFill>
              <a:latin typeface="Calibri"/>
            </a:endParaRPr>
          </a:p>
          <a:p>
            <a:pPr lvl="0">
              <a:buClr>
                <a:srgbClr val="0070C0"/>
              </a:buClr>
            </a:pPr>
            <a:endParaRPr lang="en-US" altLang="ja-JP" sz="2900" dirty="0">
              <a:solidFill>
                <a:prstClr val="black"/>
              </a:solidFill>
              <a:latin typeface="Calibri"/>
            </a:endParaRPr>
          </a:p>
          <a:p>
            <a:pPr lvl="0">
              <a:buClr>
                <a:srgbClr val="0070C0"/>
              </a:buClr>
            </a:pPr>
            <a:r>
              <a:rPr lang="ja-JP" altLang="en-US" sz="2900" dirty="0">
                <a:solidFill>
                  <a:prstClr val="black"/>
                </a:solidFill>
                <a:latin typeface="Calibri"/>
              </a:rPr>
              <a:t>潜熱輸送</a:t>
            </a:r>
            <a:endParaRPr lang="en-US" altLang="ja-JP" sz="29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0" y="-16"/>
            <a:ext cx="10559936" cy="711712"/>
            <a:chOff x="0" y="-15"/>
            <a:chExt cx="9248172" cy="645517"/>
          </a:xfrm>
        </p:grpSpPr>
        <p:sp>
          <p:nvSpPr>
            <p:cNvPr id="7" name="正方形/長方形 6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kumimoji="0" lang="ja-JP" altLang="en-US" kern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8" name="タイトル 1"/>
            <p:cNvSpPr txBox="1">
              <a:spLocks/>
            </p:cNvSpPr>
            <p:nvPr/>
          </p:nvSpPr>
          <p:spPr>
            <a:xfrm>
              <a:off x="104172" y="96862"/>
              <a:ext cx="9144000" cy="5486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2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1028700"/>
              <a:r>
                <a:rPr lang="ja-JP" altLang="en-US" sz="4500" dirty="0">
                  <a:solidFill>
                    <a:srgbClr val="00B050"/>
                  </a:solidFill>
                  <a:latin typeface="Calibri"/>
                  <a:ea typeface="ＭＳ Ｐゴシック"/>
                </a:rPr>
                <a:t>空気力学的バルク公式（</a:t>
              </a:r>
              <a:r>
                <a:rPr lang="en-US" altLang="ja-JP" sz="4500" dirty="0">
                  <a:solidFill>
                    <a:srgbClr val="00B050"/>
                  </a:solidFill>
                  <a:latin typeface="Calibri"/>
                  <a:ea typeface="ＭＳ Ｐゴシック"/>
                </a:rPr>
                <a:t>aerodynamic bulk formula</a:t>
              </a:r>
              <a:r>
                <a:rPr lang="ja-JP" altLang="en-US" sz="4500" dirty="0">
                  <a:solidFill>
                    <a:srgbClr val="00B050"/>
                  </a:solidFill>
                  <a:latin typeface="Calibri"/>
                  <a:ea typeface="ＭＳ Ｐゴシック"/>
                </a:rPr>
                <a:t>）</a:t>
              </a:r>
            </a:p>
          </p:txBody>
        </p:sp>
      </p:grp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961" y="1867797"/>
            <a:ext cx="5129445" cy="45796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961" y="2726756"/>
            <a:ext cx="4711361" cy="446665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455967" y="3480016"/>
            <a:ext cx="8663377" cy="2335255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lvl="0">
              <a:buClr>
                <a:srgbClr val="0070C0"/>
              </a:buClr>
            </a:pPr>
            <a:r>
              <a:rPr lang="en-US" altLang="ja-JP" sz="29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z</a:t>
            </a:r>
            <a:r>
              <a:rPr lang="en-US" altLang="ja-JP" sz="2900" i="1" baseline="-25000" dirty="0">
                <a:solidFill>
                  <a:prstClr val="black"/>
                </a:solidFill>
                <a:latin typeface="Times New Roman" panose="02020603050405020304" pitchFamily="18" charset="0"/>
              </a:rPr>
              <a:t>0h</a:t>
            </a:r>
            <a:r>
              <a:rPr lang="ja-JP" altLang="en-US" sz="2900" dirty="0">
                <a:solidFill>
                  <a:prstClr val="black"/>
                </a:solidFill>
                <a:latin typeface="Calibri"/>
              </a:rPr>
              <a:t>：温位に対する地面粗度</a:t>
            </a:r>
            <a:endParaRPr lang="en-US" altLang="ja-JP" sz="2900" dirty="0">
              <a:solidFill>
                <a:prstClr val="black"/>
              </a:solidFill>
              <a:latin typeface="Calibri"/>
            </a:endParaRPr>
          </a:p>
          <a:p>
            <a:pPr lvl="0">
              <a:buClr>
                <a:srgbClr val="0070C0"/>
              </a:buClr>
            </a:pPr>
            <a:r>
              <a:rPr lang="en-US" altLang="ja-JP" sz="29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z</a:t>
            </a:r>
            <a:r>
              <a:rPr lang="en-US" altLang="ja-JP" sz="2900" i="1" baseline="-25000" dirty="0">
                <a:solidFill>
                  <a:prstClr val="black"/>
                </a:solidFill>
                <a:latin typeface="Times New Roman" panose="02020603050405020304" pitchFamily="18" charset="0"/>
              </a:rPr>
              <a:t>0q</a:t>
            </a:r>
            <a:r>
              <a:rPr lang="ja-JP" altLang="en-US" sz="2900" dirty="0">
                <a:solidFill>
                  <a:prstClr val="black"/>
                </a:solidFill>
                <a:latin typeface="Calibri"/>
              </a:rPr>
              <a:t>：水蒸気に対する地面粗度</a:t>
            </a:r>
            <a:r>
              <a:rPr lang="en-US" altLang="ja-JP" sz="29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lvl="0">
              <a:buClr>
                <a:srgbClr val="0070C0"/>
              </a:buClr>
            </a:pPr>
            <a:r>
              <a:rPr lang="en-US" altLang="ja-JP" sz="29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C</a:t>
            </a:r>
            <a:r>
              <a:rPr lang="en-US" altLang="ja-JP" sz="2900" i="1" baseline="-25000" dirty="0">
                <a:solidFill>
                  <a:prstClr val="black"/>
                </a:solidFill>
                <a:latin typeface="Times New Roman" panose="02020603050405020304" pitchFamily="18" charset="0"/>
              </a:rPr>
              <a:t>H</a:t>
            </a:r>
            <a:r>
              <a:rPr lang="ja-JP" altLang="en-US" sz="2900" baseline="-25000" dirty="0">
                <a:solidFill>
                  <a:prstClr val="black"/>
                </a:solidFill>
                <a:latin typeface="Calibri"/>
              </a:rPr>
              <a:t>　</a:t>
            </a:r>
            <a:r>
              <a:rPr lang="en-US" altLang="ja-JP" sz="2900" dirty="0">
                <a:solidFill>
                  <a:prstClr val="black"/>
                </a:solidFill>
                <a:latin typeface="Calibri"/>
              </a:rPr>
              <a:t>:</a:t>
            </a:r>
            <a:r>
              <a:rPr lang="ja-JP" altLang="en-US" sz="2900" dirty="0">
                <a:solidFill>
                  <a:prstClr val="black"/>
                </a:solidFill>
                <a:latin typeface="Calibri"/>
              </a:rPr>
              <a:t>　スタントン数</a:t>
            </a:r>
            <a:r>
              <a:rPr lang="en-US" altLang="ja-JP" sz="2900" dirty="0">
                <a:solidFill>
                  <a:prstClr val="black"/>
                </a:solidFill>
                <a:latin typeface="Calibri"/>
              </a:rPr>
              <a:t> (Stanton number)</a:t>
            </a:r>
          </a:p>
          <a:p>
            <a:pPr lvl="0">
              <a:buClr>
                <a:srgbClr val="0070C0"/>
              </a:buClr>
            </a:pPr>
            <a:r>
              <a:rPr lang="en-US" altLang="ja-JP" sz="2900" i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β</a:t>
            </a:r>
            <a:r>
              <a:rPr lang="en-US" altLang="ja-JP" sz="29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ja-JP" sz="29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ja-JP" altLang="en-US" sz="2900" dirty="0">
                <a:solidFill>
                  <a:prstClr val="black"/>
                </a:solidFill>
                <a:latin typeface="Calibri"/>
              </a:rPr>
              <a:t>蒸発効率（湿潤度）</a:t>
            </a:r>
            <a:endParaRPr lang="en-US" altLang="ja-JP" sz="2900" dirty="0">
              <a:solidFill>
                <a:prstClr val="black"/>
              </a:solidFill>
              <a:latin typeface="Calibri"/>
            </a:endParaRPr>
          </a:p>
          <a:p>
            <a:pPr lvl="0">
              <a:buClr>
                <a:srgbClr val="0070C0"/>
              </a:buClr>
            </a:pPr>
            <a:endParaRPr lang="en-US" altLang="ja-JP" sz="29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オーディオ 12">
            <a:hlinkClick r:id="" action="ppaction://media"/>
            <a:extLst>
              <a:ext uri="{FF2B5EF4-FFF2-40B4-BE49-F238E27FC236}">
                <a16:creationId xmlns:a16="http://schemas.microsoft.com/office/drawing/2014/main" id="{B027D009-63C6-405B-8211-B7416CFFC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6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831"/>
    </mc:Choice>
    <mc:Fallback>
      <p:transition spd="slow" advTm="90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6" x="3073400" y="1254125"/>
          <p14:tracePt t="353" x="3025775" y="1254125"/>
          <p14:tracePt t="369" x="2952750" y="1230313"/>
          <p14:tracePt t="384" x="2868613" y="1230313"/>
          <p14:tracePt t="401" x="2857500" y="1230313"/>
          <p14:tracePt t="424" x="2797175" y="1217613"/>
          <p14:tracePt t="432" x="2627313" y="1230313"/>
          <p14:tracePt t="442" x="2543175" y="1265238"/>
          <p14:tracePt t="449" x="2446338" y="1265238"/>
          <p14:tracePt t="458" x="2327275" y="1217613"/>
          <p14:tracePt t="465" x="2217738" y="1181100"/>
          <p14:tracePt t="475" x="2146300" y="1133475"/>
          <p14:tracePt t="479" x="2049463" y="1133475"/>
          <p14:tracePt t="496" x="2012950" y="1133475"/>
          <p14:tracePt t="512" x="2001838" y="1157288"/>
          <p14:tracePt t="519" x="1976438" y="1181100"/>
          <p14:tracePt t="528" x="1941513" y="1181100"/>
          <p14:tracePt t="535" x="1831975" y="1204913"/>
          <p14:tracePt t="544" x="1771650" y="1230313"/>
          <p14:tracePt t="552" x="1735138" y="1230313"/>
          <p14:tracePt t="560" x="1724025" y="1230313"/>
          <p14:tracePt t="575" x="1700213" y="1254125"/>
          <p14:tracePt t="599" x="1700213" y="1241425"/>
          <p14:tracePt t="608" x="1700213" y="1217613"/>
          <p14:tracePt t="615" x="1711325" y="1217613"/>
          <p14:tracePt t="639" x="1711325" y="1204913"/>
          <p14:tracePt t="648" x="1687513" y="1204913"/>
          <p14:tracePt t="656" x="1555750" y="1265238"/>
          <p14:tracePt t="663" x="1482725" y="1277938"/>
          <p14:tracePt t="673" x="1470025" y="1277938"/>
          <p14:tracePt t="679" x="1374775" y="1325563"/>
          <p14:tracePt t="695" x="1338263" y="1325563"/>
          <p14:tracePt t="704" x="1325563" y="1325563"/>
          <p14:tracePt t="727" x="1314450" y="1325563"/>
          <p14:tracePt t="735" x="1301750" y="1338263"/>
          <p14:tracePt t="768" x="1230313" y="1398588"/>
          <p14:tracePt t="776" x="1204913" y="1398588"/>
          <p14:tracePt t="800" x="1193800" y="1398588"/>
          <p14:tracePt t="808" x="1181100" y="1398588"/>
          <p14:tracePt t="819" x="1157288" y="1398588"/>
          <p14:tracePt t="831" x="1144588" y="1398588"/>
          <p14:tracePt t="839" x="1109663" y="1411288"/>
          <p14:tracePt t="848" x="1084263" y="1422400"/>
          <p14:tracePt t="855" x="1049338" y="1422400"/>
          <p14:tracePt t="864" x="1000125" y="1422400"/>
          <p14:tracePt t="875" x="989013" y="1435100"/>
          <p14:tracePt t="881" x="928688" y="1435100"/>
          <p14:tracePt t="891" x="855663" y="1398588"/>
          <p14:tracePt t="896" x="844550" y="1350963"/>
          <p14:tracePt t="1072" x="784225" y="1350963"/>
          <p14:tracePt t="1081" x="771525" y="1314450"/>
          <p14:tracePt t="1090" x="711200" y="1314450"/>
          <p14:tracePt t="1097" x="687388" y="1325563"/>
          <p14:tracePt t="1111" x="674688" y="1325563"/>
          <p14:tracePt t="1120" x="663575" y="1325563"/>
          <p14:tracePt t="1127" x="663575" y="1338263"/>
          <p14:tracePt t="1208" x="663575" y="1350963"/>
          <p14:tracePt t="1288" x="650875" y="1350963"/>
          <p14:tracePt t="1298" x="638175" y="1350963"/>
          <p14:tracePt t="1305" x="603250" y="1350963"/>
          <p14:tracePt t="1312" x="590550" y="1350963"/>
          <p14:tracePt t="1329" x="566738" y="1350963"/>
          <p14:tracePt t="2880" x="554038" y="1350963"/>
          <p14:tracePt t="2890" x="542925" y="1350963"/>
          <p14:tracePt t="4233" x="542925" y="1374775"/>
          <p14:tracePt t="4368" x="542925" y="1398588"/>
          <p14:tracePt t="4376" x="542925" y="1422400"/>
          <p14:tracePt t="4384" x="530225" y="1446213"/>
          <p14:tracePt t="4400" x="519113" y="1458913"/>
          <p14:tracePt t="4417" x="519113" y="1482725"/>
          <p14:tracePt t="4425" x="519113" y="1495425"/>
          <p14:tracePt t="4433" x="519113" y="1506538"/>
          <p14:tracePt t="4442" x="519113" y="1530350"/>
          <p14:tracePt t="4449" x="519113" y="1555750"/>
          <p14:tracePt t="4473" x="519113" y="1590675"/>
          <p14:tracePt t="4490" x="554038" y="1590675"/>
          <p14:tracePt t="4496" x="542925" y="1627188"/>
          <p14:tracePt t="4513" x="530225" y="1639888"/>
          <p14:tracePt t="4520" x="519113" y="1651000"/>
          <p14:tracePt t="4529" x="506413" y="1700213"/>
          <p14:tracePt t="4537" x="506413" y="1711325"/>
          <p14:tracePt t="4546" x="506413" y="1760538"/>
          <p14:tracePt t="4552" x="577850" y="1905000"/>
          <p14:tracePt t="4561" x="577850" y="1916113"/>
          <p14:tracePt t="4568" x="577850" y="1928813"/>
          <p14:tracePt t="4592" x="577850" y="1941513"/>
          <p14:tracePt t="4608" x="590550" y="1952625"/>
          <p14:tracePt t="9872" x="603250" y="1952625"/>
          <p14:tracePt t="11832" x="614363" y="1952625"/>
          <p14:tracePt t="12041" x="627063" y="1952625"/>
          <p14:tracePt t="12160" x="638175" y="1941513"/>
          <p14:tracePt t="12168" x="819150" y="1941513"/>
          <p14:tracePt t="12177" x="989013" y="2025650"/>
          <p14:tracePt t="12184" x="1000125" y="2025650"/>
          <p14:tracePt t="12193" x="1036638" y="2025650"/>
          <p14:tracePt t="12202" x="1073150" y="2073275"/>
          <p14:tracePt t="12208" x="1120775" y="2097088"/>
          <p14:tracePt t="12240" x="1133475" y="2097088"/>
          <p14:tracePt t="12249" x="1157288" y="2097088"/>
          <p14:tracePt t="12273" x="1217613" y="2097088"/>
          <p14:tracePt t="12280" x="1241425" y="2097088"/>
          <p14:tracePt t="12290" x="1265238" y="2097088"/>
          <p14:tracePt t="12296" x="1277938" y="2097088"/>
          <p14:tracePt t="12313" x="1301750" y="2097088"/>
          <p14:tracePt t="12321" x="1374775" y="2097088"/>
          <p14:tracePt t="12328" x="1385888" y="2097088"/>
          <p14:tracePt t="12336" x="1398588" y="2097088"/>
          <p14:tracePt t="12345" x="1446213" y="2097088"/>
          <p14:tracePt t="12352" x="1458913" y="2097088"/>
          <p14:tracePt t="12360" x="1495425" y="2097088"/>
          <p14:tracePt t="12368" x="1519238" y="2097088"/>
          <p14:tracePt t="12377" x="1555750" y="2097088"/>
          <p14:tracePt t="12392" x="1603375" y="2097088"/>
          <p14:tracePt t="12400" x="1627188" y="2109788"/>
          <p14:tracePt t="12408" x="1663700" y="2122488"/>
          <p14:tracePt t="12417" x="1711325" y="2122488"/>
          <p14:tracePt t="12424" x="1735138" y="2133600"/>
          <p14:tracePt t="12433" x="1795463" y="2170113"/>
          <p14:tracePt t="12481" x="1855788" y="2170113"/>
          <p14:tracePt t="12490" x="1892300" y="2170113"/>
          <p14:tracePt t="12496" x="2012950" y="2170113"/>
          <p14:tracePt t="12505" x="2120900" y="2146300"/>
          <p14:tracePt t="12513" x="2327275" y="2146300"/>
          <p14:tracePt t="12521" x="2519363" y="2217738"/>
          <p14:tracePt t="12530" x="2616200" y="2266950"/>
          <p14:tracePt t="12536" x="2747963" y="2314575"/>
          <p14:tracePt t="12546" x="2832100" y="2303463"/>
          <p14:tracePt t="12552" x="2868613" y="2290763"/>
          <p14:tracePt t="12560" x="2881313" y="2290763"/>
          <p14:tracePt t="12568" x="2892425" y="2290763"/>
          <p14:tracePt t="13216" x="2868613" y="2290763"/>
          <p14:tracePt t="13240" x="2857500" y="2278063"/>
          <p14:tracePt t="13249" x="2808288" y="2290763"/>
          <p14:tracePt t="13257" x="2736850" y="2362200"/>
          <p14:tracePt t="13266" x="2652713" y="2338388"/>
          <p14:tracePt t="13275" x="2603500" y="2338388"/>
          <p14:tracePt t="13282" x="2566988" y="2338388"/>
          <p14:tracePt t="13292" x="2555875" y="2338388"/>
          <p14:tracePt t="13296" x="2519363" y="2338388"/>
          <p14:tracePt t="13321" x="2506663" y="2338388"/>
          <p14:tracePt t="14297" x="2495550" y="2338388"/>
          <p14:tracePt t="14360" x="2506663" y="2338388"/>
          <p14:tracePt t="14368" x="2519363" y="2338388"/>
          <p14:tracePt t="14376" x="2555875" y="2338388"/>
          <p14:tracePt t="14384" x="2579688" y="2338388"/>
          <p14:tracePt t="14394" x="2652713" y="2338388"/>
          <p14:tracePt t="14400" x="2676525" y="2338388"/>
          <p14:tracePt t="14416" x="2724150" y="2338388"/>
          <p14:tracePt t="14424" x="2736850" y="2351088"/>
          <p14:tracePt t="14440" x="2773363" y="2338388"/>
          <p14:tracePt t="14448" x="2773363" y="2303463"/>
          <p14:tracePt t="14457" x="2868613" y="2303463"/>
          <p14:tracePt t="14464" x="2892425" y="2278063"/>
          <p14:tracePt t="14480" x="3013075" y="2254250"/>
          <p14:tracePt t="14489" x="3146425" y="2254250"/>
          <p14:tracePt t="14497" x="3146425" y="2290763"/>
          <p14:tracePt t="14504" x="3146425" y="2303463"/>
          <p14:tracePt t="14512" x="3182938" y="2290763"/>
          <p14:tracePt t="14519" x="3278188" y="2290763"/>
          <p14:tracePt t="14528" x="3327400" y="2254250"/>
          <p14:tracePt t="14536" x="3338513" y="2254250"/>
          <p14:tracePt t="14544" x="3363913" y="2254250"/>
          <p14:tracePt t="14576" x="3398838" y="2254250"/>
          <p14:tracePt t="14592" x="3411538" y="2254250"/>
          <p14:tracePt t="14608" x="3459163" y="2217738"/>
          <p14:tracePt t="14616" x="3471863" y="2217738"/>
          <p14:tracePt t="14624" x="3543300" y="2206625"/>
          <p14:tracePt t="14632" x="3640138" y="2243138"/>
          <p14:tracePt t="14640" x="3749675" y="2266950"/>
          <p14:tracePt t="14648" x="3784600" y="2266950"/>
          <p14:tracePt t="14656" x="3784600" y="2338388"/>
          <p14:tracePt t="14664" x="3773488" y="2351088"/>
          <p14:tracePt t="14673" x="3773488" y="2374900"/>
          <p14:tracePt t="14681" x="3760788" y="2362200"/>
          <p14:tracePt t="14689" x="3844925" y="2387600"/>
          <p14:tracePt t="14696" x="3929063" y="2374900"/>
          <p14:tracePt t="14704" x="3989388" y="2351088"/>
          <p14:tracePt t="14712" x="4075113" y="2351088"/>
          <p14:tracePt t="14719" x="4159250" y="2351088"/>
          <p14:tracePt t="14761" x="4195763" y="2351088"/>
          <p14:tracePt t="14768" x="4219575" y="2351088"/>
          <p14:tracePt t="14776" x="4230688" y="2351088"/>
          <p14:tracePt t="14785" x="4230688" y="2314575"/>
          <p14:tracePt t="14808" x="4243388" y="2314575"/>
          <p14:tracePt t="14816" x="4230688" y="2327275"/>
          <p14:tracePt t="14832" x="4314825" y="2387600"/>
          <p14:tracePt t="14842" x="4508500" y="2447925"/>
          <p14:tracePt t="14848" x="4713288" y="2435225"/>
          <p14:tracePt t="14858" x="4773613" y="2435225"/>
          <p14:tracePt t="14865" x="4870450" y="2471738"/>
          <p14:tracePt t="14875" x="4870450" y="2482850"/>
          <p14:tracePt t="14881" x="4881563" y="2495550"/>
          <p14:tracePt t="14890" x="4930775" y="2495550"/>
          <p14:tracePt t="14897" x="5014913" y="2508250"/>
          <p14:tracePt t="14905" x="5051425" y="2508250"/>
          <p14:tracePt t="14913" x="5099050" y="2543175"/>
          <p14:tracePt t="14921" x="5195888" y="2543175"/>
          <p14:tracePt t="14931" x="5327650" y="2519363"/>
          <p14:tracePt t="14936" x="5437188" y="2519363"/>
          <p14:tracePt t="14946" x="5521325" y="2519363"/>
          <p14:tracePt t="14952" x="5521325" y="2471738"/>
          <p14:tracePt t="14962" x="5581650" y="2495550"/>
          <p14:tracePt t="14968" x="5592763" y="2519363"/>
          <p14:tracePt t="14976" x="5689600" y="2519363"/>
          <p14:tracePt t="14985" x="5797550" y="2543175"/>
          <p14:tracePt t="14993" x="5930900" y="2543175"/>
          <p14:tracePt t="15000" x="5991225" y="2543175"/>
          <p14:tracePt t="15008" x="6111875" y="2543175"/>
          <p14:tracePt t="15027" x="6280150" y="2543175"/>
          <p14:tracePt t="15033" x="6292850" y="2543175"/>
          <p14:tracePt t="15048" x="6316663" y="2543175"/>
          <p14:tracePt t="15058" x="6400800" y="2568575"/>
          <p14:tracePt t="15065" x="6424613" y="2603500"/>
          <p14:tracePt t="15075" x="6437313" y="2616200"/>
          <p14:tracePt t="15081" x="6461125" y="2616200"/>
          <p14:tracePt t="15112" x="6484938" y="2616200"/>
          <p14:tracePt t="15121" x="6521450" y="2616200"/>
          <p14:tracePt t="15129" x="6534150" y="2616200"/>
          <p14:tracePt t="15145" x="6581775" y="2616200"/>
          <p14:tracePt t="15152" x="6594475" y="2616200"/>
          <p14:tracePt t="15161" x="6642100" y="2603500"/>
          <p14:tracePt t="15168" x="6689725" y="2579688"/>
          <p14:tracePt t="15177" x="6738938" y="2568575"/>
          <p14:tracePt t="15185" x="6799263" y="2532063"/>
          <p14:tracePt t="15193" x="6846888" y="2532063"/>
          <p14:tracePt t="15200" x="6907213" y="2532063"/>
          <p14:tracePt t="15208" x="6931025" y="2532063"/>
          <p14:tracePt t="15216" x="6991350" y="2519363"/>
          <p14:tracePt t="15225" x="7015163" y="2519363"/>
          <p14:tracePt t="15233" x="7064375" y="2519363"/>
          <p14:tracePt t="15241" x="7088188" y="2519363"/>
          <p14:tracePt t="15248" x="7100888" y="2519363"/>
          <p14:tracePt t="15258" x="7100888" y="2508250"/>
          <p14:tracePt t="15264" x="7112000" y="2508250"/>
          <p14:tracePt t="15274" x="7135813" y="2508250"/>
          <p14:tracePt t="15281" x="7148513" y="2508250"/>
          <p14:tracePt t="15297" x="7172325" y="2482850"/>
          <p14:tracePt t="15307" x="7221538" y="2482850"/>
          <p14:tracePt t="15313" x="7256463" y="2482850"/>
          <p14:tracePt t="15320" x="7280275" y="2482850"/>
          <p14:tracePt t="15328" x="7329488" y="2482850"/>
          <p14:tracePt t="15335" x="7329488" y="2471738"/>
          <p14:tracePt t="15384" x="7340600" y="2471738"/>
          <p14:tracePt t="15392" x="7400925" y="2459038"/>
          <p14:tracePt t="15400" x="7413625" y="2459038"/>
          <p14:tracePt t="15424" x="7473950" y="2459038"/>
          <p14:tracePt t="15537" x="7486650" y="2459038"/>
          <p14:tracePt t="15545" x="7510463" y="2459038"/>
          <p14:tracePt t="15552" x="7521575" y="2471738"/>
          <p14:tracePt t="15895" x="7546975" y="2422525"/>
          <p14:tracePt t="15904" x="7594600" y="2422525"/>
          <p14:tracePt t="15921" x="7607300" y="2374900"/>
          <p14:tracePt t="15930" x="7581900" y="2314575"/>
          <p14:tracePt t="15937" x="7558088" y="2303463"/>
          <p14:tracePt t="15945" x="7558088" y="2290763"/>
          <p14:tracePt t="15962" x="7558088" y="2266950"/>
          <p14:tracePt t="15976" x="7546975" y="2230438"/>
          <p14:tracePt t="15985" x="7534275" y="2182813"/>
          <p14:tracePt t="15993" x="7521575" y="2170113"/>
          <p14:tracePt t="16000" x="7521575" y="2157413"/>
          <p14:tracePt t="16008" x="7521575" y="2122488"/>
          <p14:tracePt t="16024" x="7486650" y="2049463"/>
          <p14:tracePt t="16031" x="7497763" y="2049463"/>
          <p14:tracePt t="16208" x="7497763" y="2025650"/>
          <p14:tracePt t="16256" x="7497763" y="2012950"/>
          <p14:tracePt t="16305" x="7486650" y="2001838"/>
          <p14:tracePt t="16312" x="7473950" y="2001838"/>
          <p14:tracePt t="16329" x="7450138" y="2001838"/>
          <p14:tracePt t="16337" x="7329488" y="2049463"/>
          <p14:tracePt t="16345" x="7124700" y="1989138"/>
          <p14:tracePt t="16352" x="6883400" y="1976438"/>
          <p14:tracePt t="16360" x="6437313" y="1868488"/>
          <p14:tracePt t="16368" x="6303963" y="1844675"/>
          <p14:tracePt t="16376" x="5930900" y="1771650"/>
          <p14:tracePt t="16385" x="5340350" y="1711325"/>
          <p14:tracePt t="16392" x="5267325" y="1771650"/>
          <p14:tracePt t="16401" x="5062538" y="1771650"/>
          <p14:tracePt t="16408" x="5051425" y="1771650"/>
          <p14:tracePt t="16416" x="5002213" y="1771650"/>
          <p14:tracePt t="16439" x="4978400" y="1771650"/>
          <p14:tracePt t="16448" x="4954588" y="1771650"/>
          <p14:tracePt t="16456" x="4941888" y="1771650"/>
          <p14:tracePt t="16465" x="4930775" y="1771650"/>
          <p14:tracePt t="16479" x="4821238" y="1771650"/>
          <p14:tracePt t="16489" x="4760913" y="1771650"/>
          <p14:tracePt t="16496" x="4689475" y="1771650"/>
          <p14:tracePt t="16504" x="4605338" y="1771650"/>
          <p14:tracePt t="16511" x="4581525" y="1771650"/>
          <p14:tracePt t="16519" x="4556125" y="1771650"/>
          <p14:tracePt t="16528" x="4521200" y="1771650"/>
          <p14:tracePt t="16609" x="4508500" y="1771650"/>
          <p14:tracePt t="17192" x="4521200" y="1771650"/>
          <p14:tracePt t="17200" x="4581525" y="1831975"/>
          <p14:tracePt t="17209" x="4665663" y="1916113"/>
          <p14:tracePt t="17216" x="4700588" y="1965325"/>
          <p14:tracePt t="17225" x="4725988" y="1976438"/>
          <p14:tracePt t="17232" x="4737100" y="1989138"/>
          <p14:tracePt t="17242" x="4810125" y="2012950"/>
          <p14:tracePt t="17248" x="4870450" y="2049463"/>
          <p14:tracePt t="17258" x="4930775" y="2062163"/>
          <p14:tracePt t="17264" x="4941888" y="2073275"/>
          <p14:tracePt t="17328" x="4967288" y="2109788"/>
          <p14:tracePt t="17353" x="4967288" y="2122488"/>
          <p14:tracePt t="17361" x="4978400" y="2133600"/>
          <p14:tracePt t="17369" x="4978400" y="2157413"/>
          <p14:tracePt t="17384" x="4978400" y="2170113"/>
          <p14:tracePt t="17395" x="5002213" y="2193925"/>
          <p14:tracePt t="17400" x="5002213" y="2230438"/>
          <p14:tracePt t="17408" x="5086350" y="2327275"/>
          <p14:tracePt t="17416" x="5111750" y="2351088"/>
          <p14:tracePt t="17423" x="5219700" y="2398713"/>
          <p14:tracePt t="17431" x="5267325" y="2435225"/>
          <p14:tracePt t="17440" x="5340350" y="2482850"/>
          <p14:tracePt t="17447" x="5424488" y="2482850"/>
          <p14:tracePt t="17456" x="5437188" y="2482850"/>
          <p14:tracePt t="17463" x="5448300" y="2482850"/>
          <p14:tracePt t="17472" x="5461000" y="2482850"/>
          <p14:tracePt t="17553" x="5472113" y="2482850"/>
          <p14:tracePt t="17560" x="5484813" y="2482850"/>
          <p14:tracePt t="17593" x="5484813" y="2471738"/>
          <p14:tracePt t="17681" x="5497513" y="2459038"/>
          <p14:tracePt t="17712" x="5497513" y="2435225"/>
          <p14:tracePt t="17833" x="5497513" y="2422525"/>
          <p14:tracePt t="17840" x="5497513" y="2411413"/>
          <p14:tracePt t="17952" x="5497513" y="2398713"/>
          <p14:tracePt t="17960" x="5472113" y="2387600"/>
          <p14:tracePt t="17977" x="5461000" y="2374900"/>
          <p14:tracePt t="18721" x="5437188" y="2374900"/>
          <p14:tracePt t="22945" x="5424488" y="2374900"/>
          <p14:tracePt t="22952" x="5376863" y="2374900"/>
          <p14:tracePt t="22968" x="5364163" y="2374900"/>
          <p14:tracePt t="22977" x="5353050" y="2374900"/>
          <p14:tracePt t="22995" x="5340350" y="2374900"/>
          <p14:tracePt t="23019" x="5316538" y="2374900"/>
          <p14:tracePt t="23032" x="5292725" y="2374900"/>
          <p14:tracePt t="23040" x="5280025" y="2374900"/>
          <p14:tracePt t="23048" x="5243513" y="2374900"/>
          <p14:tracePt t="23058" x="5219700" y="2374900"/>
          <p14:tracePt t="23075" x="5195888" y="2374900"/>
          <p14:tracePt t="23081" x="5183188" y="2374900"/>
          <p14:tracePt t="23091" x="5159375" y="2374900"/>
          <p14:tracePt t="23097" x="5099050" y="2374900"/>
          <p14:tracePt t="23113" x="5062538" y="2374900"/>
          <p14:tracePt t="23121" x="4967288" y="2374900"/>
          <p14:tracePt t="23161" x="4954588" y="2374900"/>
          <p14:tracePt t="23184" x="4941888" y="2374900"/>
          <p14:tracePt t="23192" x="4906963" y="2374900"/>
          <p14:tracePt t="23201" x="4894263" y="2374900"/>
          <p14:tracePt t="23210" x="4857750" y="2374900"/>
          <p14:tracePt t="23217" x="4846638" y="2374900"/>
          <p14:tracePt t="23225" x="4821238" y="2374900"/>
          <p14:tracePt t="23239" x="4773613" y="2374900"/>
          <p14:tracePt t="23672" x="4760913" y="2362200"/>
          <p14:tracePt t="23832" x="4773613" y="2327275"/>
          <p14:tracePt t="23848" x="4773613" y="2303463"/>
          <p14:tracePt t="23864" x="4773613" y="2266950"/>
          <p14:tracePt t="23874" x="4773613" y="2254250"/>
          <p14:tracePt t="23881" x="4786313" y="2243138"/>
          <p14:tracePt t="23921" x="4810125" y="2217738"/>
          <p14:tracePt t="23930" x="4810125" y="2206625"/>
          <p14:tracePt t="23945" x="4810125" y="2193925"/>
          <p14:tracePt t="23961" x="4810125" y="2182813"/>
          <p14:tracePt t="24088" x="4810125" y="2170113"/>
          <p14:tracePt t="24138" x="4810125" y="2157413"/>
          <p14:tracePt t="24312" x="4810125" y="2073275"/>
          <p14:tracePt t="24321" x="4810125" y="2062163"/>
          <p14:tracePt t="24336" x="4810125" y="2036763"/>
          <p14:tracePt t="24930" x="4810125" y="2012950"/>
          <p14:tracePt t="24984" x="4810125" y="2001838"/>
          <p14:tracePt t="25017" x="4810125" y="1976438"/>
          <p14:tracePt t="25024" x="4821238" y="1989138"/>
          <p14:tracePt t="25033" x="4833938" y="2001838"/>
          <p14:tracePt t="25105" x="4846638" y="2012950"/>
          <p14:tracePt t="25113" x="4894263" y="2012950"/>
          <p14:tracePt t="25120" x="4967288" y="2012950"/>
          <p14:tracePt t="25128" x="4991100" y="2012950"/>
          <p14:tracePt t="25135" x="5038725" y="2012950"/>
          <p14:tracePt t="25151" x="5062538" y="2012950"/>
          <p14:tracePt t="25178" x="5086350" y="2012950"/>
          <p14:tracePt t="25184" x="5099050" y="2036763"/>
          <p14:tracePt t="25193" x="5122863" y="2062163"/>
          <p14:tracePt t="25209" x="5183188" y="2062163"/>
          <p14:tracePt t="25216" x="5303838" y="2062163"/>
          <p14:tracePt t="25225" x="5340350" y="2062163"/>
          <p14:tracePt t="25232" x="5400675" y="2085975"/>
          <p14:tracePt t="25241" x="5461000" y="2146300"/>
          <p14:tracePt t="25248" x="5497513" y="2146300"/>
          <p14:tracePt t="25296" x="5508625" y="2146300"/>
          <p14:tracePt t="25313" x="5557838" y="2133600"/>
          <p14:tracePt t="25330" x="5618163" y="2133600"/>
          <p14:tracePt t="25337" x="5629275" y="2133600"/>
          <p14:tracePt t="25345" x="5641975" y="2122488"/>
          <p14:tracePt t="25433" x="5653088" y="2109788"/>
          <p14:tracePt t="25456" x="5653088" y="2097088"/>
          <p14:tracePt t="25480" x="5678488" y="2073275"/>
          <p14:tracePt t="25490" x="5702300" y="2062163"/>
          <p14:tracePt t="25577" x="5713413" y="2049463"/>
          <p14:tracePt t="25585" x="5726113" y="2025650"/>
          <p14:tracePt t="25632" x="5738813" y="2012950"/>
          <p14:tracePt t="25903" x="5749925" y="2012950"/>
          <p14:tracePt t="25944" x="5749925" y="2036763"/>
          <p14:tracePt t="25968" x="5749925" y="2049463"/>
          <p14:tracePt t="25993" x="5749925" y="2062163"/>
          <p14:tracePt t="26000" x="5738813" y="2073275"/>
          <p14:tracePt t="26009" x="5726113" y="2073275"/>
          <p14:tracePt t="26065" x="5726113" y="2085975"/>
          <p14:tracePt t="26111" x="5726113" y="2097088"/>
          <p14:tracePt t="26337" x="5713413" y="2109788"/>
          <p14:tracePt t="26360" x="5702300" y="2109788"/>
          <p14:tracePt t="26528" x="5786438" y="2073275"/>
          <p14:tracePt t="26537" x="5822950" y="2073275"/>
          <p14:tracePt t="26552" x="5834063" y="2073275"/>
          <p14:tracePt t="26561" x="5846763" y="2062163"/>
          <p14:tracePt t="26576" x="5883275" y="2062163"/>
          <p14:tracePt t="26584" x="5978525" y="2062163"/>
          <p14:tracePt t="26593" x="6064250" y="2062163"/>
          <p14:tracePt t="26600" x="6269038" y="2133600"/>
          <p14:tracePt t="26608" x="6461125" y="2217738"/>
          <p14:tracePt t="26617" x="6569075" y="2217738"/>
          <p14:tracePt t="26624" x="6594475" y="2230438"/>
          <p14:tracePt t="26633" x="6715125" y="2230438"/>
          <p14:tracePt t="26824" x="6738938" y="2217738"/>
          <p14:tracePt t="26832" x="6775450" y="2217738"/>
          <p14:tracePt t="26841" x="6919913" y="2243138"/>
          <p14:tracePt t="26849" x="7064375" y="2338388"/>
          <p14:tracePt t="26858" x="7221538" y="2338388"/>
          <p14:tracePt t="26864" x="7280275" y="2351088"/>
          <p14:tracePt t="26873" x="7305675" y="2351088"/>
          <p14:tracePt t="27176" x="7292975" y="2351088"/>
          <p14:tracePt t="27288" x="7280275" y="2351088"/>
          <p14:tracePt t="27296" x="7256463" y="2362200"/>
          <p14:tracePt t="27313" x="7245350" y="2362200"/>
          <p14:tracePt t="27337" x="7232650" y="2362200"/>
          <p14:tracePt t="27345" x="7221538" y="2374900"/>
          <p14:tracePt t="27353" x="7196138" y="2387600"/>
          <p14:tracePt t="27362" x="7172325" y="2411413"/>
          <p14:tracePt t="27384" x="7161213" y="2411413"/>
          <p14:tracePt t="27393" x="7148513" y="2411413"/>
          <p14:tracePt t="27416" x="7135813" y="2411413"/>
          <p14:tracePt t="27425" x="7124700" y="2411413"/>
          <p14:tracePt t="27432" x="7075488" y="2411413"/>
          <p14:tracePt t="27442" x="7064375" y="2411413"/>
          <p14:tracePt t="27449" x="7040563" y="2411413"/>
          <p14:tracePt t="27473" x="7027863" y="2411413"/>
          <p14:tracePt t="27513" x="7015163" y="2411413"/>
          <p14:tracePt t="27561" x="6980238" y="2411413"/>
          <p14:tracePt t="27624" x="6954838" y="2411413"/>
          <p14:tracePt t="27656" x="6931025" y="2411413"/>
          <p14:tracePt t="27664" x="6919913" y="2411413"/>
          <p14:tracePt t="27680" x="6896100" y="2411413"/>
          <p14:tracePt t="27690" x="6846888" y="2411413"/>
          <p14:tracePt t="27697" x="6823075" y="2411413"/>
          <p14:tracePt t="27713" x="6799263" y="2411413"/>
          <p14:tracePt t="27721" x="6786563" y="2411413"/>
          <p14:tracePt t="27729" x="6726238" y="2398713"/>
          <p14:tracePt t="27737" x="6715125" y="2387600"/>
          <p14:tracePt t="27753" x="6689725" y="2362200"/>
          <p14:tracePt t="27776" x="6665913" y="2362200"/>
          <p14:tracePt t="27786" x="6654800" y="2362200"/>
          <p14:tracePt t="27793" x="6642100" y="2374900"/>
          <p14:tracePt t="28288" x="6654800" y="2327275"/>
          <p14:tracePt t="28296" x="6665913" y="2314575"/>
          <p14:tracePt t="28313" x="6665913" y="2303463"/>
          <p14:tracePt t="28329" x="6665913" y="2266950"/>
          <p14:tracePt t="28337" x="6665913" y="2254250"/>
          <p14:tracePt t="28344" x="6665913" y="2217738"/>
          <p14:tracePt t="28360" x="6665913" y="2193925"/>
          <p14:tracePt t="28369" x="6665913" y="2157413"/>
          <p14:tracePt t="28377" x="6665913" y="2133600"/>
          <p14:tracePt t="28385" x="6665913" y="2122488"/>
          <p14:tracePt t="28401" x="6665913" y="2097088"/>
          <p14:tracePt t="28408" x="6665913" y="2012950"/>
          <p14:tracePt t="28424" x="6665913" y="2001838"/>
          <p14:tracePt t="28432" x="6665913" y="1976438"/>
          <p14:tracePt t="28448" x="6665913" y="1941513"/>
          <p14:tracePt t="28464" x="6665913" y="1928813"/>
          <p14:tracePt t="28474" x="6642100" y="1892300"/>
          <p14:tracePt t="28491" x="6642100" y="1868488"/>
          <p14:tracePt t="28505" x="6642100" y="1857375"/>
          <p14:tracePt t="28816" x="6642100" y="1831975"/>
          <p14:tracePt t="28824" x="6642100" y="1808163"/>
          <p14:tracePt t="28832" x="6642100" y="1747838"/>
          <p14:tracePt t="28841" x="6654800" y="1736725"/>
          <p14:tracePt t="28858" x="6665913" y="1736725"/>
          <p14:tracePt t="28864" x="6715125" y="1736725"/>
          <p14:tracePt t="28875" x="6738938" y="1736725"/>
          <p14:tracePt t="28891" x="6762750" y="1736725"/>
          <p14:tracePt t="28905" x="6775450" y="1736725"/>
          <p14:tracePt t="28921" x="6823075" y="1736725"/>
          <p14:tracePt t="28929" x="6846888" y="1736725"/>
          <p14:tracePt t="28977" x="6859588" y="1736725"/>
          <p14:tracePt t="28993" x="6870700" y="1724025"/>
          <p14:tracePt t="29001" x="6883400" y="1724025"/>
          <p14:tracePt t="29010" x="6907213" y="1724025"/>
          <p14:tracePt t="29049" x="6919913" y="1711325"/>
          <p14:tracePt t="29089" x="6943725" y="1711325"/>
          <p14:tracePt t="29096" x="6980238" y="1711325"/>
          <p14:tracePt t="29105" x="7004050" y="1711325"/>
          <p14:tracePt t="29121" x="7027863" y="1711325"/>
          <p14:tracePt t="29137" x="7040563" y="1711325"/>
          <p14:tracePt t="29208" x="7051675" y="1724025"/>
          <p14:tracePt t="29585" x="7100888" y="1747838"/>
          <p14:tracePt t="29593" x="7124700" y="1771650"/>
          <p14:tracePt t="29600" x="7124700" y="1784350"/>
          <p14:tracePt t="29960" x="7124700" y="1797050"/>
          <p14:tracePt t="29968" x="7124700" y="1808163"/>
          <p14:tracePt t="29976" x="7124700" y="1820863"/>
          <p14:tracePt t="29984" x="7124700" y="1831975"/>
          <p14:tracePt t="29992" x="7124700" y="1868488"/>
          <p14:tracePt t="30008" x="7124700" y="1892300"/>
          <p14:tracePt t="30016" x="7124700" y="1941513"/>
          <p14:tracePt t="30025" x="7172325" y="1965325"/>
          <p14:tracePt t="30044" x="7185025" y="2012950"/>
          <p14:tracePt t="30058" x="7208838" y="2036763"/>
          <p14:tracePt t="30152" x="7221538" y="2049463"/>
          <p14:tracePt t="30185" x="7221538" y="2062163"/>
          <p14:tracePt t="30193" x="7221538" y="2073275"/>
          <p14:tracePt t="30200" x="7221538" y="2085975"/>
          <p14:tracePt t="30208" x="7221538" y="2122488"/>
          <p14:tracePt t="30232" x="7221538" y="2146300"/>
          <p14:tracePt t="30240" x="7221538" y="2170113"/>
          <p14:tracePt t="30248" x="7221538" y="2193925"/>
          <p14:tracePt t="30256" x="7221538" y="2206625"/>
          <p14:tracePt t="30264" x="7221538" y="2230438"/>
          <p14:tracePt t="30273" x="7232650" y="2254250"/>
          <p14:tracePt t="30280" x="7232650" y="2266950"/>
          <p14:tracePt t="30289" x="7232650" y="2290763"/>
          <p14:tracePt t="30296" x="7232650" y="2303463"/>
          <p14:tracePt t="30304" x="7232650" y="2327275"/>
          <p14:tracePt t="30320" x="7232650" y="2351088"/>
          <p14:tracePt t="30376" x="7232650" y="2362200"/>
          <p14:tracePt t="30640" x="7221538" y="2374900"/>
          <p14:tracePt t="30648" x="7161213" y="2362200"/>
          <p14:tracePt t="30658" x="7100888" y="2362200"/>
          <p14:tracePt t="30665" x="7075488" y="2362200"/>
          <p14:tracePt t="30673" x="7015163" y="2362200"/>
          <p14:tracePt t="30690" x="7004050" y="2362200"/>
          <p14:tracePt t="30696" x="6954838" y="2362200"/>
          <p14:tracePt t="30704" x="6943725" y="2374900"/>
          <p14:tracePt t="30711" x="6931025" y="2374900"/>
          <p14:tracePt t="30719" x="6870700" y="2374900"/>
          <p14:tracePt t="30728" x="6786563" y="2374900"/>
          <p14:tracePt t="30744" x="6726238" y="2374900"/>
          <p14:tracePt t="30752" x="6545263" y="2374900"/>
          <p14:tracePt t="30760" x="6413500" y="2398713"/>
          <p14:tracePt t="30768" x="6208713" y="2435225"/>
          <p14:tracePt t="30776" x="6027738" y="2422525"/>
          <p14:tracePt t="30784" x="5846763" y="2435225"/>
          <p14:tracePt t="30793" x="5726113" y="2495550"/>
          <p14:tracePt t="30871" x="5713413" y="2508250"/>
          <p14:tracePt t="30879" x="5629275" y="2519363"/>
          <p14:tracePt t="30888" x="5545138" y="2519363"/>
          <p14:tracePt t="30895" x="5508625" y="2532063"/>
          <p14:tracePt t="30903" x="5497513" y="2543175"/>
          <p14:tracePt t="30911" x="5472113" y="2543175"/>
          <p14:tracePt t="30919" x="5400675" y="2543175"/>
          <p14:tracePt t="30927" x="5353050" y="2543175"/>
          <p14:tracePt t="30936" x="5327650" y="2543175"/>
          <p14:tracePt t="30944" x="5316538" y="2543175"/>
          <p14:tracePt t="31296" x="5303838" y="2543175"/>
          <p14:tracePt t="31304" x="5411788" y="2543175"/>
          <p14:tracePt t="31312" x="5497513" y="2543175"/>
          <p14:tracePt t="31321" x="5521325" y="2543175"/>
          <p14:tracePt t="31337" x="5605463" y="2519363"/>
          <p14:tracePt t="31352" x="5618163" y="2519363"/>
          <p14:tracePt t="31362" x="5618163" y="2482850"/>
          <p14:tracePt t="31368" x="5738813" y="2482850"/>
          <p14:tracePt t="31377" x="5810250" y="2447925"/>
          <p14:tracePt t="31384" x="5894388" y="2435225"/>
          <p14:tracePt t="31401" x="5967413" y="2422525"/>
          <p14:tracePt t="31408" x="6015038" y="2422525"/>
          <p14:tracePt t="31417" x="6051550" y="2422525"/>
          <p14:tracePt t="31432" x="6075363" y="2422525"/>
          <p14:tracePt t="31440" x="6099175" y="2422525"/>
          <p14:tracePt t="31448" x="6111875" y="2411413"/>
          <p14:tracePt t="31457" x="6124575" y="2411413"/>
          <p14:tracePt t="31505" x="6148388" y="2411413"/>
          <p14:tracePt t="31513" x="6172200" y="2411413"/>
          <p14:tracePt t="31521" x="6196013" y="2387600"/>
          <p14:tracePt t="31528" x="6208713" y="2387600"/>
          <p14:tracePt t="31537" x="6219825" y="2387600"/>
          <p14:tracePt t="31545" x="6232525" y="2374900"/>
          <p14:tracePt t="31624" x="6269038" y="2374900"/>
          <p14:tracePt t="31634" x="6316663" y="2374900"/>
          <p14:tracePt t="32184" x="6303963" y="2362200"/>
          <p14:tracePt t="32232" x="6292850" y="2362200"/>
          <p14:tracePt t="32240" x="6243638" y="2362200"/>
          <p14:tracePt t="32248" x="6232525" y="2362200"/>
          <p14:tracePt t="32258" x="6183313" y="2362200"/>
          <p14:tracePt t="32264" x="6111875" y="2290763"/>
          <p14:tracePt t="32275" x="6075363" y="2290763"/>
          <p14:tracePt t="32281" x="6015038" y="2278063"/>
          <p14:tracePt t="32296" x="6003925" y="2278063"/>
          <p14:tracePt t="32304" x="5978525" y="2278063"/>
          <p14:tracePt t="32311" x="5967413" y="2278063"/>
          <p14:tracePt t="32344" x="5930900" y="2278063"/>
          <p14:tracePt t="32352" x="5907088" y="2266950"/>
          <p14:tracePt t="32362" x="5822950" y="2230438"/>
          <p14:tracePt t="32376" x="5797550" y="2230438"/>
          <p14:tracePt t="32384" x="5726113" y="2230438"/>
          <p14:tracePt t="32394" x="5521325" y="2217738"/>
          <p14:tracePt t="32400" x="5508625" y="2217738"/>
          <p14:tracePt t="32416" x="5484813" y="2217738"/>
          <p14:tracePt t="32480" x="5437188" y="2217738"/>
          <p14:tracePt t="32490" x="5327650" y="2217738"/>
          <p14:tracePt t="32497" x="5243513" y="2217738"/>
          <p14:tracePt t="32529" x="5232400" y="2217738"/>
          <p14:tracePt t="32537" x="5183188" y="2230438"/>
          <p14:tracePt t="32546" x="5122863" y="2230438"/>
          <p14:tracePt t="32552" x="5111750" y="2230438"/>
          <p14:tracePt t="32592" x="5099050" y="2230438"/>
          <p14:tracePt t="32600" x="5038725" y="2243138"/>
          <p14:tracePt t="32610" x="5014913" y="2266950"/>
          <p14:tracePt t="32617" x="4991100" y="2290763"/>
          <p14:tracePt t="32623" x="4991100" y="2303463"/>
          <p14:tracePt t="32631" x="4967288" y="2314575"/>
          <p14:tracePt t="32639" x="4954588" y="2327275"/>
          <p14:tracePt t="32647" x="4930775" y="2338388"/>
          <p14:tracePt t="32663" x="4846638" y="2327275"/>
          <p14:tracePt t="32672" x="4760913" y="2327275"/>
          <p14:tracePt t="32679" x="4749800" y="2314575"/>
          <p14:tracePt t="32689" x="4737100" y="2266950"/>
          <p14:tracePt t="32695" x="4713288" y="2266950"/>
          <p14:tracePt t="32704" x="4676775" y="2266950"/>
          <p14:tracePt t="32711" x="4641850" y="2266950"/>
          <p14:tracePt t="32719" x="4629150" y="2266950"/>
          <p14:tracePt t="32777" x="4616450" y="2266950"/>
          <p14:tracePt t="32857" x="4592638" y="2266950"/>
          <p14:tracePt t="32896" x="4581525" y="2266950"/>
          <p14:tracePt t="32904" x="4568825" y="2254250"/>
          <p14:tracePt t="32913" x="4556125" y="2243138"/>
          <p14:tracePt t="32921" x="4545013" y="2243138"/>
          <p14:tracePt t="33048" x="4532313" y="2243138"/>
          <p14:tracePt t="33072" x="4532313" y="2217738"/>
          <p14:tracePt t="33080" x="4495800" y="2206625"/>
          <p14:tracePt t="33090" x="4471988" y="2193925"/>
          <p14:tracePt t="33113" x="4460875" y="2193925"/>
          <p14:tracePt t="33745" x="4448175" y="2206625"/>
          <p14:tracePt t="33760" x="4375150" y="2206625"/>
          <p14:tracePt t="33769" x="4314825" y="2206625"/>
          <p14:tracePt t="33776" x="4291013" y="2206625"/>
          <p14:tracePt t="33785" x="4256088" y="2206625"/>
          <p14:tracePt t="33792" x="4170363" y="2206625"/>
          <p14:tracePt t="33801" x="4122738" y="2206625"/>
          <p14:tracePt t="33808" x="4075113" y="2206625"/>
          <p14:tracePt t="33818" x="4062413" y="2206625"/>
          <p14:tracePt t="33825" x="4025900" y="2230438"/>
          <p14:tracePt t="33832" x="3954463" y="2230438"/>
          <p14:tracePt t="33856" x="3941763" y="2230438"/>
          <p14:tracePt t="33864" x="3870325" y="2254250"/>
          <p14:tracePt t="33875" x="3821113" y="2290763"/>
          <p14:tracePt t="33880" x="3810000" y="2303463"/>
          <p14:tracePt t="33891" x="3760788" y="2314575"/>
          <p14:tracePt t="33905" x="3736975" y="2362200"/>
          <p14:tracePt t="33912" x="3629025" y="2435225"/>
          <p14:tracePt t="33921" x="3568700" y="2422525"/>
          <p14:tracePt t="33928" x="3579813" y="2411413"/>
          <p14:tracePt t="33944" x="3579813" y="2422525"/>
          <p14:tracePt t="33953" x="3579813" y="2435225"/>
          <p14:tracePt t="34033" x="3556000" y="2447925"/>
          <p14:tracePt t="34040" x="3519488" y="2447925"/>
          <p14:tracePt t="34049" x="3459163" y="2435225"/>
          <p14:tracePt t="34056" x="3411538" y="2422525"/>
          <p14:tracePt t="34063" x="3278188" y="2422525"/>
          <p14:tracePt t="34073" x="3194050" y="2422525"/>
          <p14:tracePt t="34079" x="3182938" y="2435225"/>
          <p14:tracePt t="34089" x="3098800" y="2422525"/>
          <p14:tracePt t="34111" x="3038475" y="2411413"/>
          <p14:tracePt t="34119" x="3025775" y="2411413"/>
          <p14:tracePt t="34127" x="3013075" y="2411413"/>
          <p14:tracePt t="34135" x="2905125" y="2374900"/>
          <p14:tracePt t="34143" x="2808288" y="2243138"/>
          <p14:tracePt t="34151" x="2808288" y="2254250"/>
          <p14:tracePt t="34159" x="2760663" y="2266950"/>
          <p14:tracePt t="34167" x="2736850" y="2266950"/>
          <p14:tracePt t="34175" x="2700338" y="2266950"/>
          <p14:tracePt t="34199" x="2652713" y="2266950"/>
          <p14:tracePt t="34209" x="2640013" y="2278063"/>
          <p14:tracePt t="34217" x="2627313" y="2278063"/>
          <p14:tracePt t="34258" x="2603500" y="2290763"/>
          <p14:tracePt t="46921" x="2603500" y="2303463"/>
          <p14:tracePt t="46969" x="2652713" y="2303463"/>
          <p14:tracePt t="46976" x="2760663" y="2387600"/>
          <p14:tracePt t="46985" x="2820988" y="2398713"/>
          <p14:tracePt t="46991" x="2952750" y="2362200"/>
          <p14:tracePt t="47001" x="3062288" y="2338388"/>
          <p14:tracePt t="47008" x="3122613" y="2338388"/>
          <p14:tracePt t="47016" x="3182938" y="2290763"/>
          <p14:tracePt t="47025" x="3290888" y="2278063"/>
          <p14:tracePt t="47033" x="3411538" y="2243138"/>
          <p14:tracePt t="47040" x="3495675" y="2243138"/>
          <p14:tracePt t="47047" x="3532188" y="2243138"/>
          <p14:tracePt t="47121" x="3592513" y="2243138"/>
          <p14:tracePt t="47128" x="3676650" y="2278063"/>
          <p14:tracePt t="47136" x="3676650" y="2290763"/>
          <p14:tracePt t="47168" x="3713163" y="2303463"/>
          <p14:tracePt t="47177" x="3833813" y="2303463"/>
          <p14:tracePt t="47280" x="3810000" y="2278063"/>
          <p14:tracePt t="47290" x="3917950" y="2327275"/>
          <p14:tracePt t="47298" x="3917950" y="2351088"/>
          <p14:tracePt t="47305" x="3917950" y="2362200"/>
          <p14:tracePt t="47312" x="3917950" y="2374900"/>
          <p14:tracePt t="47418" x="3917950" y="2387600"/>
          <p14:tracePt t="49113" x="3917950" y="2398713"/>
          <p14:tracePt t="52344" x="3929063" y="2398713"/>
          <p14:tracePt t="52352" x="3965575" y="2398713"/>
          <p14:tracePt t="52449" x="3978275" y="2398713"/>
          <p14:tracePt t="52480" x="3989388" y="2398713"/>
          <p14:tracePt t="52490" x="4002088" y="2387600"/>
          <p14:tracePt t="52497" x="4025900" y="2387600"/>
          <p14:tracePt t="52521" x="4038600" y="2387600"/>
          <p14:tracePt t="52552" x="4122738" y="2387600"/>
          <p14:tracePt t="52560" x="4206875" y="2387600"/>
          <p14:tracePt t="52568" x="4471988" y="2459038"/>
          <p14:tracePt t="52577" x="4725988" y="2508250"/>
          <p14:tracePt t="52584" x="4846638" y="2543175"/>
          <p14:tracePt t="52593" x="4870450" y="2543175"/>
          <p14:tracePt t="52600" x="4918075" y="2532063"/>
          <p14:tracePt t="52609" x="4967288" y="2508250"/>
          <p14:tracePt t="52616" x="4991100" y="2508250"/>
          <p14:tracePt t="52737" x="4978400" y="2508250"/>
          <p14:tracePt t="52848" x="4967288" y="2508250"/>
          <p14:tracePt t="52864" x="4930775" y="2508250"/>
          <p14:tracePt t="52881" x="4894263" y="2508250"/>
          <p14:tracePt t="52890" x="4870450" y="2508250"/>
          <p14:tracePt t="52897" x="4821238" y="2508250"/>
          <p14:tracePt t="52913" x="4797425" y="2508250"/>
          <p14:tracePt t="52921" x="4786313" y="2508250"/>
          <p14:tracePt t="52928" x="4773613" y="2508250"/>
          <p14:tracePt t="52937" x="4760913" y="2508250"/>
          <p14:tracePt t="52945" x="4725988" y="2508250"/>
          <p14:tracePt t="52961" x="4713288" y="2508250"/>
          <p14:tracePt t="53016" x="4641850" y="2508250"/>
          <p14:tracePt t="53025" x="4616450" y="2508250"/>
          <p14:tracePt t="53089" x="4605338" y="2508250"/>
          <p14:tracePt t="53185" x="4592638" y="2519363"/>
          <p14:tracePt t="53193" x="4592638" y="2532063"/>
          <p14:tracePt t="53200" x="4592638" y="2543175"/>
          <p14:tracePt t="53305" x="4581525" y="2555875"/>
          <p14:tracePt t="53352" x="4581525" y="2568575"/>
          <p14:tracePt t="53432" x="4568825" y="2579688"/>
          <p14:tracePt t="53480" x="4545013" y="2592388"/>
          <p14:tracePt t="53505" x="4532313" y="2592388"/>
          <p14:tracePt t="53513" x="4495800" y="2592388"/>
          <p14:tracePt t="53522" x="4484688" y="2592388"/>
          <p14:tracePt t="53529" x="4471988" y="2592388"/>
          <p14:tracePt t="53537" x="4460875" y="2592388"/>
          <p14:tracePt t="53544" x="4424363" y="2592388"/>
          <p14:tracePt t="53640" x="4411663" y="2592388"/>
          <p14:tracePt t="53657" x="4375150" y="2592388"/>
          <p14:tracePt t="53674" x="4351338" y="2592388"/>
          <p14:tracePt t="53681" x="4314825" y="2592388"/>
          <p14:tracePt t="53778" x="4303713" y="2592388"/>
          <p14:tracePt t="53840" x="4291013" y="2592388"/>
          <p14:tracePt t="53905" x="4279900" y="2592388"/>
          <p14:tracePt t="54226" x="4256088" y="2592388"/>
          <p14:tracePt t="54233" x="4243388" y="2592388"/>
          <p14:tracePt t="54241" x="4230688" y="2579688"/>
          <p14:tracePt t="54249" x="4183063" y="2568575"/>
          <p14:tracePt t="54258" x="4183063" y="2555875"/>
          <p14:tracePt t="54264" x="4170363" y="2543175"/>
          <p14:tracePt t="54275" x="4146550" y="2519363"/>
          <p14:tracePt t="54328" x="4122738" y="2508250"/>
          <p14:tracePt t="54362" x="4098925" y="2495550"/>
          <p14:tracePt t="54369" x="4086225" y="2482850"/>
          <p14:tracePt t="54377" x="4062413" y="2482850"/>
          <p14:tracePt t="54400" x="4049713" y="2482850"/>
          <p14:tracePt t="54409" x="4038600" y="2482850"/>
          <p14:tracePt t="54425" x="4025900" y="2482850"/>
          <p14:tracePt t="54512" x="4025900" y="2471738"/>
          <p14:tracePt t="54537" x="4014788" y="2459038"/>
          <p14:tracePt t="54545" x="4002088" y="2447925"/>
          <p14:tracePt t="54561" x="4002088" y="2435225"/>
          <p14:tracePt t="54626" x="4002088" y="2422525"/>
          <p14:tracePt t="54641" x="3989388" y="2411413"/>
          <p14:tracePt t="54649" x="3989388" y="2398713"/>
          <p14:tracePt t="54658" x="3989388" y="2374900"/>
          <p14:tracePt t="54672" x="3978275" y="2351088"/>
          <p14:tracePt t="54688" x="3978275" y="2327275"/>
          <p14:tracePt t="54695" x="3941763" y="2278063"/>
          <p14:tracePt t="54704" x="3941763" y="2254250"/>
          <p14:tracePt t="54711" x="3941763" y="2243138"/>
          <p14:tracePt t="54719" x="3941763" y="2230438"/>
          <p14:tracePt t="54727" x="3917950" y="2206625"/>
          <p14:tracePt t="54760" x="3905250" y="2182813"/>
          <p14:tracePt t="54768" x="3917950" y="2170113"/>
          <p14:tracePt t="54776" x="3917950" y="2157413"/>
          <p14:tracePt t="54791" x="3917950" y="2133600"/>
          <p14:tracePt t="54799" x="3954463" y="2109788"/>
          <p14:tracePt t="54808" x="3954463" y="2097088"/>
          <p14:tracePt t="54815" x="3954463" y="2085975"/>
          <p14:tracePt t="54824" x="3965575" y="2062163"/>
          <p14:tracePt t="54840" x="3965575" y="2036763"/>
          <p14:tracePt t="54847" x="3965575" y="2012950"/>
          <p14:tracePt t="54856" x="3965575" y="1989138"/>
          <p14:tracePt t="54864" x="3965575" y="1941513"/>
          <p14:tracePt t="54872" x="3965575" y="1928813"/>
          <p14:tracePt t="54879" x="3965575" y="1916113"/>
          <p14:tracePt t="54895" x="3965575" y="1905000"/>
          <p14:tracePt t="54992" x="3965575" y="1881188"/>
          <p14:tracePt t="55000" x="3978275" y="1868488"/>
          <p14:tracePt t="55009" x="4002088" y="1857375"/>
          <p14:tracePt t="55024" x="4038600" y="1808163"/>
          <p14:tracePt t="55031" x="4062413" y="1797050"/>
          <p14:tracePt t="55039" x="4086225" y="1771650"/>
          <p14:tracePt t="55047" x="4135438" y="1760538"/>
          <p14:tracePt t="55056" x="4146550" y="1724025"/>
          <p14:tracePt t="55065" x="4146550" y="1700213"/>
          <p14:tracePt t="55103" x="4146550" y="1687513"/>
          <p14:tracePt t="55144" x="4159250" y="1676400"/>
          <p14:tracePt t="55153" x="4170363" y="1676400"/>
          <p14:tracePt t="55161" x="4183063" y="1676400"/>
          <p14:tracePt t="55168" x="4195763" y="1687513"/>
          <p14:tracePt t="55289" x="4206875" y="1700213"/>
          <p14:tracePt t="55432" x="4206875" y="1711325"/>
          <p14:tracePt t="55504" x="4206875" y="1724025"/>
          <p14:tracePt t="55513" x="4206875" y="1736725"/>
          <p14:tracePt t="55545" x="4206875" y="1747838"/>
          <p14:tracePt t="55592" x="4219575" y="1771650"/>
          <p14:tracePt t="55601" x="4219575" y="1784350"/>
          <p14:tracePt t="55632" x="4219575" y="1797050"/>
          <p14:tracePt t="55657" x="4243388" y="1831975"/>
          <p14:tracePt t="55673" x="4256088" y="1844675"/>
          <p14:tracePt t="55713" x="4256088" y="1868488"/>
          <p14:tracePt t="55721" x="4256088" y="1905000"/>
          <p14:tracePt t="55729" x="4256088" y="1916113"/>
          <p14:tracePt t="56072" x="4256088" y="1928813"/>
          <p14:tracePt t="56090" x="4267200" y="2001838"/>
          <p14:tracePt t="56113" x="4279900" y="2025650"/>
          <p14:tracePt t="56121" x="4279900" y="2049463"/>
          <p14:tracePt t="56136" x="4327525" y="2073275"/>
          <p14:tracePt t="56146" x="4340225" y="2097088"/>
          <p14:tracePt t="56201" x="4340225" y="2109788"/>
          <p14:tracePt t="56233" x="4340225" y="2122488"/>
          <p14:tracePt t="56264" x="4340225" y="2157413"/>
          <p14:tracePt t="56273" x="4340225" y="2170113"/>
          <p14:tracePt t="56297" x="4340225" y="2243138"/>
          <p14:tracePt t="56304" x="4351338" y="2254250"/>
          <p14:tracePt t="56320" x="4351338" y="2290763"/>
          <p14:tracePt t="56329" x="4375150" y="2314575"/>
          <p14:tracePt t="56361" x="4375150" y="2338388"/>
          <p14:tracePt t="56387" x="4375150" y="2351088"/>
          <p14:tracePt t="56393" x="4375150" y="2362200"/>
          <p14:tracePt t="56400" x="4375150" y="2387600"/>
          <p14:tracePt t="56408" x="4256088" y="2362200"/>
          <p14:tracePt t="56440" x="4230688" y="2362200"/>
          <p14:tracePt t="56449" x="4219575" y="2362200"/>
          <p14:tracePt t="56464" x="4206875" y="2362200"/>
          <p14:tracePt t="56480" x="4170363" y="2362200"/>
          <p14:tracePt t="56490" x="4146550" y="2362200"/>
          <p14:tracePt t="56505" x="4110038" y="2362200"/>
          <p14:tracePt t="56512" x="4098925" y="2362200"/>
          <p14:tracePt t="56528" x="4062413" y="2362200"/>
          <p14:tracePt t="56544" x="4038600" y="2362200"/>
          <p14:tracePt t="56552" x="4025900" y="2362200"/>
          <p14:tracePt t="56560" x="3989388" y="2362200"/>
          <p14:tracePt t="56576" x="3978275" y="2362200"/>
          <p14:tracePt t="56592" x="3954463" y="2351088"/>
          <p14:tracePt t="56601" x="3941763" y="2351088"/>
          <p14:tracePt t="56648" x="3929063" y="2351088"/>
          <p14:tracePt t="56664" x="3905250" y="2351088"/>
          <p14:tracePt t="56761" x="3905250" y="2338388"/>
          <p14:tracePt t="56905" x="3905250" y="2327275"/>
          <p14:tracePt t="56920" x="3917950" y="2303463"/>
          <p14:tracePt t="56929" x="3954463" y="2278063"/>
          <p14:tracePt t="56937" x="3978275" y="2266950"/>
          <p14:tracePt t="56946" x="3989388" y="2254250"/>
          <p14:tracePt t="56952" x="4014788" y="2243138"/>
          <p14:tracePt t="56968" x="4038600" y="2206625"/>
          <p14:tracePt t="56976" x="4049713" y="2206625"/>
          <p14:tracePt t="56992" x="4062413" y="2193925"/>
          <p14:tracePt t="57019" x="4075113" y="2182813"/>
          <p14:tracePt t="57026" x="4086225" y="2170113"/>
          <p14:tracePt t="57063" x="4122738" y="2146300"/>
          <p14:tracePt t="57074" x="4122738" y="2122488"/>
          <p14:tracePt t="57081" x="4122738" y="2109788"/>
          <p14:tracePt t="57105" x="4135438" y="2085975"/>
          <p14:tracePt t="57112" x="4146550" y="2062163"/>
          <p14:tracePt t="57121" x="4146550" y="2049463"/>
          <p14:tracePt t="57145" x="4146550" y="2036763"/>
          <p14:tracePt t="57464" x="4146550" y="2025650"/>
          <p14:tracePt t="57521" x="4146550" y="2001838"/>
          <p14:tracePt t="57544" x="4146550" y="1989138"/>
          <p14:tracePt t="57560" x="4170363" y="1952625"/>
          <p14:tracePt t="57864" x="4183063" y="1952625"/>
          <p14:tracePt t="58064" x="4195763" y="1952625"/>
          <p14:tracePt t="58074" x="4230688" y="1952625"/>
          <p14:tracePt t="58081" x="4243388" y="1952625"/>
          <p14:tracePt t="58097" x="4256088" y="1952625"/>
          <p14:tracePt t="58106" x="4279900" y="1952625"/>
          <p14:tracePt t="58113" x="4291013" y="1952625"/>
          <p14:tracePt t="58129" x="4291013" y="1976438"/>
          <p14:tracePt t="58224" x="4291013" y="1989138"/>
          <p14:tracePt t="58240" x="4291013" y="2001838"/>
          <p14:tracePt t="58248" x="4291013" y="2025650"/>
          <p14:tracePt t="58840" x="4279900" y="2036763"/>
          <p14:tracePt t="58994" x="4279900" y="2062163"/>
          <p14:tracePt t="59001" x="4279900" y="2085975"/>
          <p14:tracePt t="59008" x="4279900" y="2109788"/>
          <p14:tracePt t="59015" x="4279900" y="2146300"/>
          <p14:tracePt t="59039" x="4279900" y="2182813"/>
          <p14:tracePt t="59048" x="4267200" y="2193925"/>
          <p14:tracePt t="59072" x="4256088" y="2217738"/>
          <p14:tracePt t="59080" x="4243388" y="2230438"/>
          <p14:tracePt t="59095" x="4230688" y="2243138"/>
          <p14:tracePt t="59135" x="4230688" y="2278063"/>
          <p14:tracePt t="59178" x="4230688" y="2290763"/>
          <p14:tracePt t="59185" x="4230688" y="2303463"/>
          <p14:tracePt t="59209" x="4230688" y="2327275"/>
          <p14:tracePt t="59243" x="4230688" y="2338388"/>
          <p14:tracePt t="59257" x="4230688" y="2351088"/>
          <p14:tracePt t="59265" x="4219575" y="2362200"/>
          <p14:tracePt t="59784" x="4183063" y="2362200"/>
          <p14:tracePt t="59793" x="4086225" y="2362200"/>
          <p14:tracePt t="59800" x="4038600" y="2362200"/>
          <p14:tracePt t="59808" x="3965575" y="2362200"/>
          <p14:tracePt t="59816" x="3954463" y="2362200"/>
          <p14:tracePt t="59832" x="3941763" y="2362200"/>
          <p14:tracePt t="59904" x="3929063" y="2362200"/>
          <p14:tracePt t="60146" x="3917950" y="2338388"/>
          <p14:tracePt t="60393" x="3917950" y="2327275"/>
          <p14:tracePt t="60552" x="3905250" y="2314575"/>
          <p14:tracePt t="70777" x="3894138" y="2303463"/>
          <p14:tracePt t="70785" x="3857625" y="2327275"/>
          <p14:tracePt t="70792" x="3797300" y="2327275"/>
          <p14:tracePt t="70824" x="3784600" y="2362200"/>
          <p14:tracePt t="70832" x="3724275" y="2374900"/>
          <p14:tracePt t="70841" x="3663950" y="2398713"/>
          <p14:tracePt t="70849" x="3603625" y="2422525"/>
          <p14:tracePt t="70858" x="3592513" y="2422525"/>
          <p14:tracePt t="70864" x="3579813" y="2422525"/>
          <p14:tracePt t="70879" x="3543300" y="2471738"/>
          <p14:tracePt t="70887" x="3508375" y="2519363"/>
          <p14:tracePt t="70895" x="3508375" y="2543175"/>
          <p14:tracePt t="70903" x="3508375" y="2555875"/>
          <p14:tracePt t="70911" x="3519488" y="2579688"/>
          <p14:tracePt t="70919" x="3519488" y="2603500"/>
          <p14:tracePt t="70928" x="3519488" y="2628900"/>
          <p14:tracePt t="70935" x="3519488" y="2640013"/>
          <p14:tracePt t="70959" x="3519488" y="2663825"/>
          <p14:tracePt t="70967" x="3508375" y="2689225"/>
          <p14:tracePt t="70975" x="3495675" y="2689225"/>
          <p14:tracePt t="70983" x="3459163" y="2700338"/>
          <p14:tracePt t="70992" x="3448050" y="2747963"/>
          <p14:tracePt t="70999" x="3484563" y="2773363"/>
          <p14:tracePt t="71008" x="3459163" y="2797175"/>
          <p14:tracePt t="71016" x="3459163" y="2808288"/>
          <p14:tracePt t="71025" x="3459163" y="2844800"/>
          <p14:tracePt t="71032" x="3459163" y="2894013"/>
          <p14:tracePt t="71041" x="3435350" y="2954338"/>
          <p14:tracePt t="71048" x="3435350" y="3014663"/>
          <p14:tracePt t="71057" x="3411538" y="3025775"/>
          <p14:tracePt t="71064" x="3363913" y="3038475"/>
          <p14:tracePt t="71073" x="3363913" y="3049588"/>
          <p14:tracePt t="71090" x="3327400" y="3062288"/>
          <p14:tracePt t="71096" x="3303588" y="3074988"/>
          <p14:tracePt t="71104" x="3243263" y="3098800"/>
          <p14:tracePt t="71112" x="3206750" y="3122613"/>
          <p14:tracePt t="71128" x="3159125" y="3146425"/>
          <p14:tracePt t="71136" x="3122613" y="3159125"/>
          <p14:tracePt t="71144" x="3109913" y="3159125"/>
          <p14:tracePt t="71152" x="3049588" y="3182938"/>
          <p14:tracePt t="71184" x="3025775" y="3182938"/>
          <p14:tracePt t="71192" x="2989263" y="3194050"/>
          <p14:tracePt t="71200" x="2952750" y="3230563"/>
          <p14:tracePt t="71208" x="2905125" y="3254375"/>
          <p14:tracePt t="71216" x="2881313" y="3279775"/>
          <p14:tracePt t="71223" x="2857500" y="3314700"/>
          <p14:tracePt t="71232" x="2820988" y="3351213"/>
          <p14:tracePt t="71241" x="2797175" y="3363913"/>
          <p14:tracePt t="71248" x="2773363" y="3375025"/>
          <p14:tracePt t="71257" x="2747963" y="3387725"/>
          <p14:tracePt t="71264" x="2736850" y="3424238"/>
          <p14:tracePt t="71288" x="2724150" y="3435350"/>
          <p14:tracePt t="71344" x="2724150" y="3424238"/>
          <p14:tracePt t="71545" x="2724150" y="3411538"/>
          <p14:tracePt t="71616" x="2713038" y="3411538"/>
          <p14:tracePt t="71744" x="2724150" y="3411538"/>
          <p14:tracePt t="71752" x="2736850" y="3411538"/>
          <p14:tracePt t="71760" x="2784475" y="3411538"/>
          <p14:tracePt t="71768" x="2844800" y="3411538"/>
          <p14:tracePt t="71778" x="2868613" y="3387725"/>
          <p14:tracePt t="71784" x="2881313" y="3387725"/>
          <p14:tracePt t="71792" x="2905125" y="3387725"/>
          <p14:tracePt t="71800" x="2978150" y="3387725"/>
          <p14:tracePt t="71808" x="3001963" y="3363913"/>
          <p14:tracePt t="71816" x="3086100" y="3351213"/>
          <p14:tracePt t="71825" x="3109913" y="3340100"/>
          <p14:tracePt t="71832" x="3170238" y="3327400"/>
          <p14:tracePt t="71842" x="3230563" y="3290888"/>
          <p14:tracePt t="71850" x="3363913" y="3290888"/>
          <p14:tracePt t="71858" x="3424238" y="3314700"/>
          <p14:tracePt t="71865" x="3495675" y="3363913"/>
          <p14:tracePt t="71875" x="3676650" y="3363913"/>
          <p14:tracePt t="71882" x="3833813" y="3363913"/>
          <p14:tracePt t="71891" x="3989388" y="3363913"/>
          <p14:tracePt t="71896" x="4146550" y="3387725"/>
          <p14:tracePt t="71905" x="4183063" y="3387725"/>
          <p14:tracePt t="71912" x="4243388" y="3387725"/>
          <p14:tracePt t="71929" x="4256088" y="3387725"/>
          <p14:tracePt t="71937" x="4314825" y="3387725"/>
          <p14:tracePt t="71945" x="4375150" y="3400425"/>
          <p14:tracePt t="71952" x="4435475" y="3400425"/>
          <p14:tracePt t="71961" x="4460875" y="3400425"/>
          <p14:tracePt t="71969" x="4532313" y="3400425"/>
          <p14:tracePt t="71978" x="4665663" y="3400425"/>
          <p14:tracePt t="71984" x="4689475" y="3400425"/>
          <p14:tracePt t="71993" x="4749800" y="3400425"/>
          <p14:tracePt t="72000" x="4833938" y="3375025"/>
          <p14:tracePt t="72008" x="4918075" y="3363913"/>
          <p14:tracePt t="72016" x="4991100" y="3363913"/>
          <p14:tracePt t="72029" x="5099050" y="3363913"/>
          <p14:tracePt t="72033" x="5280025" y="3363913"/>
          <p14:tracePt t="72042" x="5437188" y="3363913"/>
          <p14:tracePt t="72048" x="5497513" y="3363913"/>
          <p14:tracePt t="72057" x="5629275" y="3340100"/>
          <p14:tracePt t="72064" x="5702300" y="3375025"/>
          <p14:tracePt t="72073" x="5762625" y="3400425"/>
          <p14:tracePt t="72080" x="5786438" y="3411538"/>
          <p14:tracePt t="72096" x="5894388" y="3471863"/>
          <p14:tracePt t="72112" x="5967413" y="3471863"/>
          <p14:tracePt t="72120" x="6027738" y="3495675"/>
          <p14:tracePt t="72136" x="6038850" y="3495675"/>
          <p14:tracePt t="72144" x="6051550" y="3521075"/>
          <p14:tracePt t="72152" x="6064250" y="3521075"/>
          <p14:tracePt t="72521" x="6075363" y="3521075"/>
          <p14:tracePt t="72585" x="6075363" y="3508375"/>
          <p14:tracePt t="72592" x="6051550" y="3495675"/>
          <p14:tracePt t="72608" x="5930900" y="3448050"/>
          <p14:tracePt t="72616" x="5797550" y="3448050"/>
          <p14:tracePt t="72626" x="5641975" y="3435350"/>
          <p14:tracePt t="72633" x="5508625" y="3435350"/>
          <p14:tracePt t="72642" x="5424488" y="3411538"/>
          <p14:tracePt t="72650" x="5364163" y="3411538"/>
          <p14:tracePt t="72658" x="5353050" y="3351213"/>
          <p14:tracePt t="72663" x="5267325" y="3351213"/>
          <p14:tracePt t="72673" x="5280025" y="3351213"/>
          <p14:tracePt t="72679" x="5280025" y="3363913"/>
          <p14:tracePt t="72689" x="5207000" y="3351213"/>
          <p14:tracePt t="72704" x="5111750" y="3351213"/>
          <p14:tracePt t="72711" x="5027613" y="3327400"/>
          <p14:tracePt t="72719" x="4918075" y="3327400"/>
          <p14:tracePt t="72728" x="4846638" y="3279775"/>
          <p14:tracePt t="72735" x="4821238" y="3279775"/>
          <p14:tracePt t="72751" x="4797425" y="3279775"/>
          <p14:tracePt t="73088" x="4797425" y="3290888"/>
          <p14:tracePt t="77544" x="4846638" y="3290888"/>
          <p14:tracePt t="77553" x="4894263" y="3290888"/>
          <p14:tracePt t="77608" x="4906963" y="3290888"/>
          <p14:tracePt t="77712" x="4906963" y="3303588"/>
          <p14:tracePt t="77721" x="4930775" y="3314700"/>
          <p14:tracePt t="77776" x="4930775" y="3290888"/>
          <p14:tracePt t="77865" x="4930775" y="3279775"/>
          <p14:tracePt t="77953" x="4930775" y="3267075"/>
          <p14:tracePt t="77976" x="4978400" y="3267075"/>
          <p14:tracePt t="77984" x="5027613" y="3254375"/>
          <p14:tracePt t="77993" x="5086350" y="3254375"/>
          <p14:tracePt t="78001" x="5135563" y="3254375"/>
          <p14:tracePt t="78008" x="5146675" y="3254375"/>
          <p14:tracePt t="78025" x="5207000" y="3254375"/>
          <p14:tracePt t="78033" x="5232400" y="3254375"/>
          <p14:tracePt t="78048" x="5256213" y="3243263"/>
          <p14:tracePt t="78064" x="5280025" y="3243263"/>
          <p14:tracePt t="78081" x="5292725" y="3243263"/>
          <p14:tracePt t="78091" x="5316538" y="3243263"/>
          <p14:tracePt t="78153" x="5327650" y="3243263"/>
          <p14:tracePt t="78184" x="5340350" y="3243263"/>
          <p14:tracePt t="78200" x="5353050" y="3243263"/>
          <p14:tracePt t="78344" x="5364163" y="3243263"/>
          <p14:tracePt t="78376" x="5376863" y="3230563"/>
          <p14:tracePt t="78384" x="5387975" y="3219450"/>
          <p14:tracePt t="78400" x="5461000" y="3219450"/>
          <p14:tracePt t="78408" x="5521325" y="3219450"/>
          <p14:tracePt t="78416" x="5592763" y="3219450"/>
          <p14:tracePt t="78426" x="5605463" y="3219450"/>
          <p14:tracePt t="78433" x="5678488" y="3206750"/>
          <p14:tracePt t="78441" x="5822950" y="3206750"/>
          <p14:tracePt t="78448" x="5834063" y="3194050"/>
          <p14:tracePt t="78458" x="5894388" y="3194050"/>
          <p14:tracePt t="78464" x="5918200" y="3219450"/>
          <p14:tracePt t="78475" x="6064250" y="3254375"/>
          <p14:tracePt t="78481" x="6148388" y="3303588"/>
          <p14:tracePt t="78492" x="6256338" y="3303588"/>
          <p14:tracePt t="78498" x="6329363" y="3303588"/>
          <p14:tracePt t="78505" x="6376988" y="3303588"/>
          <p14:tracePt t="78514" x="6389688" y="3303588"/>
          <p14:tracePt t="78561" x="6413500" y="3290888"/>
          <p14:tracePt t="78569" x="6437313" y="3279775"/>
          <p14:tracePt t="78577" x="6450013" y="3279775"/>
          <p14:tracePt t="78592" x="6473825" y="3254375"/>
          <p14:tracePt t="78616" x="6510338" y="3254375"/>
          <p14:tracePt t="78640" x="6521450" y="3254375"/>
          <p14:tracePt t="78648" x="6534150" y="3254375"/>
          <p14:tracePt t="78657" x="6557963" y="3254375"/>
          <p14:tracePt t="78696" x="6569075" y="3254375"/>
          <p14:tracePt t="89000" x="6473825" y="3254375"/>
          <p14:tracePt t="89008" x="6413500" y="3267075"/>
          <p14:tracePt t="89016" x="6353175" y="3254375"/>
          <p14:tracePt t="89024" x="6148388" y="3230563"/>
          <p14:tracePt t="89044" x="6015038" y="3062288"/>
          <p14:tracePt t="89051" x="5857875" y="3001963"/>
          <p14:tracePt t="89058" x="5810250" y="2978150"/>
          <p14:tracePt t="89065" x="5641975" y="2833688"/>
          <p14:tracePt t="89074" x="5592763" y="2784475"/>
          <p14:tracePt t="89080" x="5484813" y="2747963"/>
          <p14:tracePt t="89088" x="4870450" y="2482850"/>
          <p14:tracePt t="89095" x="3844925" y="1965325"/>
          <p14:tracePt t="89103" x="3398838" y="1797050"/>
          <p14:tracePt t="89111" x="2519363" y="1530350"/>
          <p14:tracePt t="89119" x="1771650" y="1290638"/>
          <p14:tracePt t="89127" x="1204913" y="1133475"/>
          <p14:tracePt t="89135" x="1073150" y="1133475"/>
          <p14:tracePt t="89144" x="747713" y="1084263"/>
          <p14:tracePt t="89151" x="12700" y="868363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4315972" y="367562"/>
            <a:ext cx="1599156" cy="51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700" b="1" dirty="0">
                <a:solidFill>
                  <a:srgbClr val="000000"/>
                </a:solidFill>
              </a:rPr>
              <a:t>参考文献</a:t>
            </a:r>
            <a:endParaRPr lang="en-US" altLang="ja-JP" sz="2700" b="1" dirty="0">
              <a:solidFill>
                <a:srgbClr val="000000"/>
              </a:solidFill>
            </a:endParaRP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210410" y="871646"/>
            <a:ext cx="10174645" cy="675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</a:pPr>
            <a:r>
              <a:rPr lang="en-US" altLang="ja-JP" sz="2700" dirty="0" err="1">
                <a:solidFill>
                  <a:srgbClr val="000000"/>
                </a:solidFill>
              </a:rPr>
              <a:t>Monin</a:t>
            </a:r>
            <a:r>
              <a:rPr lang="en-US" altLang="ja-JP" sz="2700" dirty="0">
                <a:solidFill>
                  <a:srgbClr val="000000"/>
                </a:solidFill>
              </a:rPr>
              <a:t> A.S. and </a:t>
            </a:r>
            <a:r>
              <a:rPr lang="en-US" altLang="ja-JP" sz="2700" dirty="0" err="1">
                <a:solidFill>
                  <a:srgbClr val="000000"/>
                </a:solidFill>
              </a:rPr>
              <a:t>Yaglom</a:t>
            </a:r>
            <a:r>
              <a:rPr lang="en-US" altLang="ja-JP" sz="2700" dirty="0">
                <a:solidFill>
                  <a:srgbClr val="000000"/>
                </a:solidFill>
              </a:rPr>
              <a:t> A.M. (1971) Statistical Fluid Mechanics: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700" dirty="0">
                <a:solidFill>
                  <a:srgbClr val="000000"/>
                </a:solidFill>
              </a:rPr>
              <a:t>   Mechanics of Turbulence, vol. 1. MIT Press, Cambridge, MA.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</a:pPr>
            <a:endParaRPr lang="en-US" altLang="ja-JP" sz="27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</a:pPr>
            <a:r>
              <a:rPr lang="en-US" altLang="ja-JP" sz="2700" dirty="0">
                <a:solidFill>
                  <a:srgbClr val="000000"/>
                </a:solidFill>
              </a:rPr>
              <a:t>Stull R.B. (1994) An Introduction to Boundary Layer Meteorology.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700" dirty="0">
                <a:solidFill>
                  <a:srgbClr val="000000"/>
                </a:solidFill>
              </a:rPr>
              <a:t>　</a:t>
            </a:r>
            <a:r>
              <a:rPr lang="en-US" altLang="ja-JP" sz="2700" dirty="0">
                <a:solidFill>
                  <a:srgbClr val="000000"/>
                </a:solidFill>
              </a:rPr>
              <a:t>Kluwer Academic Publishers. 666p.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z="27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</a:pPr>
            <a:r>
              <a:rPr lang="ja-JP" altLang="en-US" sz="2700" dirty="0">
                <a:solidFill>
                  <a:srgbClr val="000000"/>
                </a:solidFill>
              </a:rPr>
              <a:t>近藤純正 </a:t>
            </a:r>
            <a:r>
              <a:rPr lang="en-US" altLang="ja-JP" sz="2700" dirty="0">
                <a:solidFill>
                  <a:srgbClr val="000000"/>
                </a:solidFill>
              </a:rPr>
              <a:t>(2000) </a:t>
            </a:r>
            <a:r>
              <a:rPr lang="ja-JP" altLang="en-US" sz="2700" dirty="0">
                <a:solidFill>
                  <a:srgbClr val="000000"/>
                </a:solidFill>
              </a:rPr>
              <a:t>地表面に近い大気の科学</a:t>
            </a:r>
            <a:r>
              <a:rPr lang="en-US" altLang="ja-JP" sz="2700" dirty="0">
                <a:solidFill>
                  <a:srgbClr val="000000"/>
                </a:solidFill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700" dirty="0">
                <a:solidFill>
                  <a:srgbClr val="000000"/>
                </a:solidFill>
              </a:rPr>
              <a:t>   </a:t>
            </a:r>
            <a:r>
              <a:rPr lang="ja-JP" altLang="en-US" sz="2700" dirty="0">
                <a:solidFill>
                  <a:srgbClr val="000000"/>
                </a:solidFill>
              </a:rPr>
              <a:t>東京大学出版会</a:t>
            </a:r>
            <a:r>
              <a:rPr lang="en-US" altLang="ja-JP" sz="2700" dirty="0">
                <a:solidFill>
                  <a:srgbClr val="000000"/>
                </a:solidFill>
              </a:rPr>
              <a:t>. 324p.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en-US" altLang="ja-JP" sz="27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</a:pPr>
            <a:r>
              <a:rPr lang="ja-JP" altLang="en-US" sz="2700" dirty="0">
                <a:solidFill>
                  <a:srgbClr val="000000"/>
                </a:solidFill>
              </a:rPr>
              <a:t>中西幹郎 </a:t>
            </a:r>
            <a:r>
              <a:rPr lang="en-US" altLang="ja-JP" sz="2700" dirty="0">
                <a:solidFill>
                  <a:srgbClr val="000000"/>
                </a:solidFill>
              </a:rPr>
              <a:t>(2007) </a:t>
            </a:r>
            <a:r>
              <a:rPr lang="ja-JP" altLang="en-US" sz="2700" dirty="0">
                <a:solidFill>
                  <a:srgbClr val="000000"/>
                </a:solidFill>
              </a:rPr>
              <a:t>大気境界層：モデル研究を中心に</a:t>
            </a:r>
            <a:r>
              <a:rPr lang="en-US" altLang="ja-JP" sz="2700" dirty="0">
                <a:solidFill>
                  <a:srgbClr val="000000"/>
                </a:solidFill>
              </a:rPr>
              <a:t>. </a:t>
            </a:r>
            <a:r>
              <a:rPr lang="ja-JP" altLang="en-US" sz="2700" dirty="0">
                <a:solidFill>
                  <a:srgbClr val="000000"/>
                </a:solidFill>
              </a:rPr>
              <a:t>天気</a:t>
            </a:r>
            <a:r>
              <a:rPr lang="en-US" altLang="ja-JP" sz="2700" dirty="0">
                <a:solidFill>
                  <a:srgbClr val="000000"/>
                </a:solidFill>
              </a:rPr>
              <a:t>, 54(2),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700" dirty="0">
                <a:solidFill>
                  <a:srgbClr val="000000"/>
                </a:solidFill>
              </a:rPr>
              <a:t>  115–118.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en-US" altLang="ja-JP" sz="27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</a:pPr>
            <a:r>
              <a:rPr lang="en-US" altLang="ja-JP" sz="2700" dirty="0">
                <a:solidFill>
                  <a:srgbClr val="000000"/>
                </a:solidFill>
              </a:rPr>
              <a:t>A. K. </a:t>
            </a:r>
            <a:r>
              <a:rPr lang="en-US" altLang="ja-JP" sz="2700" dirty="0" err="1">
                <a:solidFill>
                  <a:srgbClr val="000000"/>
                </a:solidFill>
              </a:rPr>
              <a:t>Blackadar</a:t>
            </a:r>
            <a:r>
              <a:rPr lang="en-US" altLang="ja-JP" sz="2700" dirty="0">
                <a:solidFill>
                  <a:srgbClr val="000000"/>
                </a:solidFill>
              </a:rPr>
              <a:t> (1988) Turbulence and Diffusion in the Atmosphere: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700" dirty="0">
                <a:solidFill>
                  <a:srgbClr val="000000"/>
                </a:solidFill>
              </a:rPr>
              <a:t>    Lectures in Environmental Science, by Springer, 1998.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z="27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en-US" altLang="ja-JP" sz="2700" dirty="0">
              <a:solidFill>
                <a:srgbClr val="000000"/>
              </a:solidFill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3359CA3F-3576-42C7-9969-B9DD05861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1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92"/>
    </mc:Choice>
    <mc:Fallback>
      <p:transition spd="slow" advTm="40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6" x="577850" y="795338"/>
          <p14:tracePt t="373" x="566738" y="784225"/>
          <p14:tracePt t="382" x="554038" y="758825"/>
          <p14:tracePt t="389" x="554038" y="747713"/>
          <p14:tracePt t="398" x="542925" y="674688"/>
          <p14:tracePt t="406" x="493713" y="590550"/>
          <p14:tracePt t="415" x="493713" y="542925"/>
          <p14:tracePt t="421" x="446088" y="506413"/>
          <p14:tracePt t="430" x="446088" y="458788"/>
          <p14:tracePt t="438" x="409575" y="398463"/>
          <p14:tracePt t="446" x="398463" y="385763"/>
          <p14:tracePt t="454" x="373063" y="361950"/>
          <p14:tracePt t="757" x="373063" y="373063"/>
          <p14:tracePt t="773" x="373063" y="385763"/>
          <p14:tracePt t="781" x="373063" y="398463"/>
          <p14:tracePt t="878" x="373063" y="422275"/>
          <p14:tracePt t="893" x="385763" y="433388"/>
          <p14:tracePt t="900" x="398463" y="433388"/>
          <p14:tracePt t="916" x="409575" y="446088"/>
          <p14:tracePt t="938" x="422275" y="482600"/>
          <p14:tracePt t="8703" x="433388" y="493713"/>
          <p14:tracePt t="17773" x="433388" y="506413"/>
          <p14:tracePt t="17782" x="433388" y="542925"/>
          <p14:tracePt t="17789" x="433388" y="603250"/>
          <p14:tracePt t="17798" x="398463" y="650875"/>
          <p14:tracePt t="17805" x="398463" y="711200"/>
          <p14:tracePt t="17813" x="398463" y="758825"/>
          <p14:tracePt t="17831" x="385763" y="795338"/>
          <p14:tracePt t="17846" x="373063" y="892175"/>
          <p14:tracePt t="17854" x="373063" y="1000125"/>
          <p14:tracePt t="17863" x="312738" y="1109663"/>
          <p14:tracePt t="17870" x="312738" y="1144588"/>
          <p14:tracePt t="17879" x="288925" y="1217613"/>
          <p14:tracePt t="17886" x="241300" y="1241425"/>
          <p14:tracePt t="17896" x="241300" y="1277938"/>
          <p14:tracePt t="17904" x="157163" y="1350963"/>
          <p14:tracePt t="17910" x="144463" y="1435100"/>
          <p14:tracePt t="17918" x="144463" y="1458913"/>
          <p14:tracePt t="17926" x="252413" y="1603375"/>
          <p14:tracePt t="17937" x="252413" y="1651000"/>
          <p14:tracePt t="17941" x="252413" y="1676400"/>
          <p14:tracePt t="17950" x="228600" y="1736725"/>
          <p14:tracePt t="17957" x="217488" y="1820863"/>
          <p14:tracePt t="17967" x="241300" y="1928813"/>
          <p14:tracePt t="17972" x="157163" y="2001838"/>
          <p14:tracePt t="17980" x="157163" y="2025650"/>
          <p14:tracePt t="17988" x="180975" y="2109788"/>
          <p14:tracePt t="17996" x="157163" y="2157413"/>
          <p14:tracePt t="18004" x="144463" y="2182813"/>
          <p14:tracePt t="18014" x="144463" y="2206625"/>
          <p14:tracePt t="18020" x="144463" y="2243138"/>
          <p14:tracePt t="18028" x="144463" y="2290763"/>
          <p14:tracePt t="18037" x="144463" y="2327275"/>
          <p14:tracePt t="18045" x="144463" y="2374900"/>
          <p14:tracePt t="18061" x="120650" y="2508250"/>
          <p14:tracePt t="18069" x="96838" y="2519363"/>
          <p14:tracePt t="18078" x="96838" y="2616200"/>
          <p14:tracePt t="18084" x="73025" y="2628900"/>
          <p14:tracePt t="18094" x="60325" y="2628900"/>
          <p14:tracePt t="18101" x="60325" y="2676525"/>
          <p14:tracePt t="18108" x="96838" y="2773363"/>
          <p14:tracePt t="18116" x="120650" y="2808288"/>
          <p14:tracePt t="18124" x="192088" y="2894013"/>
          <p14:tracePt t="18132" x="180975" y="2941638"/>
          <p14:tracePt t="18149" x="252413" y="2965450"/>
          <p14:tracePt t="18165" x="252413" y="2989263"/>
          <p14:tracePt t="18173" x="265113" y="3049588"/>
          <p14:tracePt t="18189" x="277813" y="3062288"/>
          <p14:tracePt t="18326" x="277813" y="3049588"/>
          <p14:tracePt t="18334" x="301625" y="2978150"/>
          <p14:tracePt t="18341" x="373063" y="2881313"/>
          <p14:tracePt t="18350" x="398463" y="2868613"/>
          <p14:tracePt t="18367" x="398463" y="2857500"/>
          <p14:tracePt t="18374" x="409575" y="2820988"/>
          <p14:tracePt t="18461" x="409575" y="2808288"/>
          <p14:tracePt t="18494" x="409575" y="2797175"/>
          <p14:tracePt t="18516" x="409575" y="2773363"/>
          <p14:tracePt t="18557" x="409575" y="2760663"/>
          <p14:tracePt t="18590" x="409575" y="2747963"/>
          <p14:tracePt t="18637" x="409575" y="2736850"/>
          <p14:tracePt t="18646" x="409575" y="2713038"/>
          <p14:tracePt t="18686" x="409575" y="2689225"/>
          <p14:tracePt t="18703" x="409575" y="2676525"/>
          <p14:tracePt t="18718" x="409575" y="2663825"/>
          <p14:tracePt t="18750" x="409575" y="2652713"/>
          <p14:tracePt t="23454" x="398463" y="2652713"/>
          <p14:tracePt t="23486" x="385763" y="2700338"/>
          <p14:tracePt t="23510" x="385763" y="2713038"/>
          <p14:tracePt t="23526" x="385763" y="2747963"/>
          <p14:tracePt t="23534" x="385763" y="2760663"/>
          <p14:tracePt t="23542" x="385763" y="2773363"/>
          <p14:tracePt t="23550" x="385763" y="2784475"/>
          <p14:tracePt t="23557" x="385763" y="2808288"/>
          <p14:tracePt t="23565" x="361950" y="2857500"/>
          <p14:tracePt t="23582" x="361950" y="2881313"/>
          <p14:tracePt t="23589" x="325438" y="2905125"/>
          <p14:tracePt t="23598" x="325438" y="2928938"/>
          <p14:tracePt t="23606" x="325438" y="2954338"/>
          <p14:tracePt t="23613" x="312738" y="3014663"/>
          <p14:tracePt t="23621" x="312738" y="3049588"/>
          <p14:tracePt t="23629" x="312738" y="3109913"/>
          <p14:tracePt t="23637" x="312738" y="3159125"/>
          <p14:tracePt t="23647" x="312738" y="3230563"/>
          <p14:tracePt t="23653" x="312738" y="3314700"/>
          <p14:tracePt t="23663" x="349250" y="3471863"/>
          <p14:tracePt t="23670" x="385763" y="3521075"/>
          <p14:tracePt t="23680" x="385763" y="3544888"/>
          <p14:tracePt t="23686" x="398463" y="3544888"/>
          <p14:tracePt t="23696" x="398463" y="3579813"/>
          <p14:tracePt t="23702" x="433388" y="3616325"/>
          <p14:tracePt t="23718" x="433388" y="3629025"/>
          <p14:tracePt t="23726" x="433388" y="3652838"/>
          <p14:tracePt t="23741" x="433388" y="3700463"/>
          <p14:tracePt t="23751" x="433388" y="3713163"/>
          <p14:tracePt t="23757" x="422275" y="3713163"/>
          <p14:tracePt t="23790" x="409575" y="3736975"/>
          <p14:tracePt t="23798" x="409575" y="3749675"/>
          <p14:tracePt t="23806" x="409575" y="3760788"/>
          <p14:tracePt t="23813" x="398463" y="3773488"/>
          <p14:tracePt t="23821" x="385763" y="3786188"/>
          <p14:tracePt t="23830" x="385763" y="3797300"/>
          <p14:tracePt t="23837" x="385763" y="3821113"/>
          <p14:tracePt t="24782" x="385763" y="3833813"/>
          <p14:tracePt t="24797" x="398463" y="3833813"/>
          <p14:tracePt t="26222" x="385763" y="3846513"/>
          <p14:tracePt t="26286" x="398463" y="3857625"/>
          <p14:tracePt t="27062" x="409575" y="3870325"/>
          <p14:tracePt t="28821" x="446088" y="3881438"/>
          <p14:tracePt t="28846" x="458788" y="3881438"/>
          <p14:tracePt t="37989" x="469900" y="3870325"/>
          <p14:tracePt t="37998" x="469900" y="3833813"/>
          <p14:tracePt t="38006" x="433388" y="3786188"/>
          <p14:tracePt t="38013" x="398463" y="3713163"/>
          <p14:tracePt t="38020" x="398463" y="3652838"/>
          <p14:tracePt t="38029" x="338138" y="3568700"/>
          <p14:tracePt t="38036" x="338138" y="3556000"/>
          <p14:tracePt t="38044" x="338138" y="3484563"/>
          <p14:tracePt t="38052" x="301625" y="3400425"/>
          <p14:tracePt t="38060" x="265113" y="3340100"/>
          <p14:tracePt t="38068" x="252413" y="3290888"/>
          <p14:tracePt t="38077" x="217488" y="3194050"/>
          <p14:tracePt t="38084" x="217488" y="3170238"/>
          <p14:tracePt t="38092" x="217488" y="3109913"/>
          <p14:tracePt t="38100" x="168275" y="3025775"/>
          <p14:tracePt t="38110" x="96838" y="2917825"/>
          <p14:tracePt t="38120" x="60325" y="2820988"/>
          <p14:tracePt t="38126" x="23813" y="2713038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783074" y="2954494"/>
            <a:ext cx="8874840" cy="1620771"/>
          </a:xfrm>
        </p:spPr>
        <p:txBody>
          <a:bodyPr/>
          <a:lstStyle/>
          <a:p>
            <a:pPr>
              <a:defRPr/>
            </a:pPr>
            <a:r>
              <a:rPr lang="en-US" altLang="ja-JP" sz="9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</a:t>
            </a:r>
            <a:endParaRPr lang="ja-JP" altLang="en-US" sz="9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5772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タイトル 19"/>
          <p:cNvSpPr>
            <a:spLocks noGrp="1"/>
          </p:cNvSpPr>
          <p:nvPr>
            <p:ph type="title"/>
          </p:nvPr>
        </p:nvSpPr>
        <p:spPr>
          <a:xfrm>
            <a:off x="522050" y="617175"/>
            <a:ext cx="9396889" cy="1260211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solidFill>
                  <a:srgbClr val="00B050"/>
                </a:solidFill>
              </a:rPr>
              <a:t>現在の地球規模の大気モデルで</a:t>
            </a:r>
            <a:br>
              <a:rPr lang="en-US" altLang="ja-JP" dirty="0">
                <a:solidFill>
                  <a:srgbClr val="00B050"/>
                </a:solidFill>
              </a:rPr>
            </a:br>
            <a:r>
              <a:rPr lang="ja-JP" altLang="en-US" dirty="0">
                <a:solidFill>
                  <a:srgbClr val="00B050"/>
                </a:solidFill>
              </a:rPr>
              <a:t>直接表現するのが難しい過程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21" name="Picture 2" descr="C:\Users\myoshimo\Documents\教育\講義資料\気候モデル\cpsimtb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1343" y="2414276"/>
            <a:ext cx="3185735" cy="1984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C:\Users\myoshimo\Documents\教育\講義資料\気候モデル\smpcmplx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72536" y="2416751"/>
            <a:ext cx="2936161" cy="1984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図 7" descr="physprc2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3281" y="2405285"/>
            <a:ext cx="3082969" cy="1984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C:\Users\myoshimo\Documents\教育\講義資料\気候モデル\pblcycle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934" y="5075747"/>
            <a:ext cx="2936161" cy="1984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C:\Users\myoshimo\Documents\教育\講義資料\気候モデル\gwd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40162" y="5063070"/>
            <a:ext cx="4823798" cy="1984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テキスト ボックス 27"/>
          <p:cNvSpPr txBox="1"/>
          <p:nvPr/>
        </p:nvSpPr>
        <p:spPr>
          <a:xfrm>
            <a:off x="810077" y="1994091"/>
            <a:ext cx="2214210" cy="457818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ja-JP" altLang="en-US" sz="2300" dirty="0"/>
              <a:t>積雲対流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564337" y="1988297"/>
            <a:ext cx="3276311" cy="457818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ja-JP" altLang="en-US" sz="2300" dirty="0"/>
              <a:t>エアロゾル・雲の微物理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870648" y="1965120"/>
            <a:ext cx="3276311" cy="457818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ja-JP" altLang="en-US" sz="2300" dirty="0"/>
              <a:t>放射・雲との相互作用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58056" y="4647771"/>
            <a:ext cx="3132296" cy="457818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ja-JP" altLang="en-US" sz="2300" dirty="0"/>
              <a:t>地表付近の乱れた流れ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140385" y="4641976"/>
            <a:ext cx="5436514" cy="457818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ctr"/>
            <a:r>
              <a:rPr lang="ja-JP" altLang="en-US" sz="2300" dirty="0"/>
              <a:t>上空に伝播する小スケールの波</a:t>
            </a:r>
          </a:p>
        </p:txBody>
      </p:sp>
      <p:sp>
        <p:nvSpPr>
          <p:cNvPr id="13" name="テキスト ボックス 6"/>
          <p:cNvSpPr txBox="1">
            <a:spLocks noChangeArrowheads="1"/>
          </p:cNvSpPr>
          <p:nvPr/>
        </p:nvSpPr>
        <p:spPr bwMode="auto">
          <a:xfrm>
            <a:off x="7091881" y="7028526"/>
            <a:ext cx="3025348" cy="45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70" tIns="51435" rIns="102870" bIns="51435">
            <a:spAutoFit/>
          </a:bodyPr>
          <a:lstStyle/>
          <a:p>
            <a:pPr algn="r"/>
            <a:r>
              <a:rPr lang="en-US" altLang="ja-JP" sz="2300" dirty="0"/>
              <a:t>(The COMET Program)</a:t>
            </a:r>
            <a:endParaRPr lang="ja-JP" altLang="en-US" sz="2300" dirty="0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DF20208E-7322-4C66-8215-0D6DF42FD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1B9BF090-386D-4E2B-931F-43143A39E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410088AD-77E5-4618-A305-2A2FD743E77B}"/>
              </a:ext>
            </a:extLst>
          </p:cNvPr>
          <p:cNvGrpSpPr/>
          <p:nvPr/>
        </p:nvGrpSpPr>
        <p:grpSpPr>
          <a:xfrm>
            <a:off x="0" y="-16"/>
            <a:ext cx="10440988" cy="676916"/>
            <a:chOff x="0" y="-15"/>
            <a:chExt cx="9144000" cy="613957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8E60A6A4-6DBA-487A-86FB-C59A453FB417}"/>
                </a:ext>
              </a:extLst>
            </p:cNvPr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タイトル 1">
              <a:extLst>
                <a:ext uri="{FF2B5EF4-FFF2-40B4-BE49-F238E27FC236}">
                  <a16:creationId xmlns:a16="http://schemas.microsoft.com/office/drawing/2014/main" id="{842D6621-8147-4986-927F-2D8ACE95ACB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302"/>
              <a:ext cx="9144000" cy="5486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ja-JP" altLang="en-US" sz="4500" dirty="0">
                  <a:solidFill>
                    <a:srgbClr val="00B050"/>
                  </a:solidFill>
                </a:rPr>
                <a:t>パラメタリゼーション</a:t>
              </a:r>
              <a:endParaRPr lang="en-US" altLang="ja-JP" sz="45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0EE4E1E9-EBD6-4D78-9AB4-FFE70A4BC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7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097"/>
    </mc:Choice>
    <mc:Fallback>
      <p:transition spd="slow" advTm="331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86" x="2820988" y="3689350"/>
          <p14:tracePt t="997" x="2808288" y="3689350"/>
          <p14:tracePt t="1002" x="2724150" y="3652838"/>
          <p14:tracePt t="1011" x="2687638" y="3579813"/>
          <p14:tracePt t="1019" x="2627313" y="3532188"/>
          <p14:tracePt t="1026" x="2616200" y="3521075"/>
          <p14:tracePt t="1035" x="2566988" y="3471863"/>
          <p14:tracePt t="1042" x="2532063" y="3375025"/>
          <p14:tracePt t="1052" x="2495550" y="3340100"/>
          <p14:tracePt t="1058" x="2495550" y="3314700"/>
          <p14:tracePt t="1067" x="2459038" y="3267075"/>
          <p14:tracePt t="1073" x="2435225" y="3219450"/>
          <p14:tracePt t="1081" x="2435225" y="3194050"/>
          <p14:tracePt t="1089" x="2422525" y="3170238"/>
          <p14:tracePt t="1097" x="2411413" y="3159125"/>
          <p14:tracePt t="1105" x="2398713" y="3146425"/>
          <p14:tracePt t="1129" x="2387600" y="3098800"/>
          <p14:tracePt t="1137" x="2374900" y="3098800"/>
          <p14:tracePt t="1145" x="2351088" y="3074988"/>
          <p14:tracePt t="1153" x="2338388" y="3049588"/>
          <p14:tracePt t="1170" x="2327275" y="3025775"/>
          <p14:tracePt t="1178" x="2314575" y="3014663"/>
          <p14:tracePt t="1185" x="2314575" y="2989263"/>
          <p14:tracePt t="1194" x="2314575" y="2978150"/>
          <p14:tracePt t="1201" x="2301875" y="2941638"/>
          <p14:tracePt t="1210" x="2290763" y="2917825"/>
          <p14:tracePt t="1217" x="2290763" y="2857500"/>
          <p14:tracePt t="1226" x="2266950" y="2797175"/>
          <p14:tracePt t="1234" x="2193925" y="2700338"/>
          <p14:tracePt t="1243" x="2193925" y="2663825"/>
          <p14:tracePt t="1250" x="2146300" y="2603500"/>
          <p14:tracePt t="1257" x="2133600" y="2555875"/>
          <p14:tracePt t="1267" x="2073275" y="2471738"/>
          <p14:tracePt t="1273" x="2036763" y="2422525"/>
          <p14:tracePt t="1283" x="2036763" y="2398713"/>
          <p14:tracePt t="1289" x="2025650" y="2387600"/>
          <p14:tracePt t="1297" x="2025650" y="2374900"/>
          <p14:tracePt t="1305" x="2001838" y="2351088"/>
          <p14:tracePt t="1313" x="1952625" y="2314575"/>
          <p14:tracePt t="1321" x="1928813" y="2278063"/>
          <p14:tracePt t="1329" x="1916113" y="2254250"/>
          <p14:tracePt t="1338" x="1855788" y="2193925"/>
          <p14:tracePt t="1345" x="1784350" y="2146300"/>
          <p14:tracePt t="1354" x="1724025" y="2109788"/>
          <p14:tracePt t="1361" x="1651000" y="2062163"/>
          <p14:tracePt t="1369" x="1566863" y="2025650"/>
          <p14:tracePt t="1377" x="1543050" y="2001838"/>
          <p14:tracePt t="1385" x="1506538" y="1989138"/>
          <p14:tracePt t="1393" x="1482725" y="1928813"/>
          <p14:tracePt t="1401" x="1458913" y="1892300"/>
          <p14:tracePt t="1410" x="1446213" y="1881188"/>
          <p14:tracePt t="1417" x="1422400" y="1857375"/>
          <p14:tracePt t="1426" x="1422400" y="1844675"/>
          <p14:tracePt t="1433" x="1398588" y="1808163"/>
          <p14:tracePt t="1443" x="1385888" y="1797050"/>
          <p14:tracePt t="1450" x="1385888" y="1784350"/>
          <p14:tracePt t="1457" x="1362075" y="1747838"/>
          <p14:tracePt t="1467" x="1362075" y="1724025"/>
          <p14:tracePt t="1473" x="1314450" y="1687513"/>
          <p14:tracePt t="1483" x="1290638" y="1651000"/>
          <p14:tracePt t="1489" x="1254125" y="1627188"/>
          <p14:tracePt t="1497" x="1241425" y="1616075"/>
          <p14:tracePt t="1505" x="1230313" y="1590675"/>
          <p14:tracePt t="1513" x="1217613" y="1566863"/>
          <p14:tracePt t="1521" x="1204913" y="1555750"/>
          <p14:tracePt t="1529" x="1204913" y="1543050"/>
          <p14:tracePt t="1537" x="1193800" y="1530350"/>
          <p14:tracePt t="1545" x="1181100" y="1519238"/>
          <p14:tracePt t="1553" x="1144588" y="1519238"/>
          <p14:tracePt t="1561" x="1109663" y="1482725"/>
          <p14:tracePt t="1577" x="1073150" y="1446213"/>
          <p14:tracePt t="1586" x="1060450" y="1422400"/>
          <p14:tracePt t="1593" x="1049338" y="1411288"/>
          <p14:tracePt t="1601" x="1036638" y="1398588"/>
          <p14:tracePt t="1617" x="1023938" y="1385888"/>
          <p14:tracePt t="1626" x="1012825" y="1362075"/>
          <p14:tracePt t="1633" x="1012825" y="1338263"/>
          <p14:tracePt t="1642" x="1000125" y="1314450"/>
          <p14:tracePt t="1650" x="1000125" y="1290638"/>
          <p14:tracePt t="1657" x="1000125" y="1277938"/>
          <p14:tracePt t="1667" x="989013" y="1254125"/>
          <p14:tracePt t="1683" x="976313" y="1230313"/>
          <p14:tracePt t="1705" x="963613" y="1204913"/>
          <p14:tracePt t="1721" x="952500" y="1204913"/>
          <p14:tracePt t="1729" x="939800" y="1193800"/>
          <p14:tracePt t="1818" x="939800" y="1181100"/>
          <p14:tracePt t="1826" x="928688" y="1169988"/>
          <p14:tracePt t="10866" x="939800" y="1157288"/>
          <p14:tracePt t="10874" x="952500" y="1144588"/>
          <p14:tracePt t="10884" x="963613" y="1144588"/>
          <p14:tracePt t="10891" x="1000125" y="1144588"/>
          <p14:tracePt t="10897" x="1023938" y="1144588"/>
          <p14:tracePt t="10905" x="1049338" y="1144588"/>
          <p14:tracePt t="10913" x="1060450" y="1144588"/>
          <p14:tracePt t="10921" x="1073150" y="1144588"/>
          <p14:tracePt t="10929" x="1084263" y="1144588"/>
          <p14:tracePt t="10950" x="1133475" y="1144588"/>
          <p14:tracePt t="10961" x="1169988" y="1144588"/>
          <p14:tracePt t="10969" x="1230313" y="1144588"/>
          <p14:tracePt t="10977" x="1254125" y="1144588"/>
          <p14:tracePt t="10985" x="1301750" y="1144588"/>
          <p14:tracePt t="10993" x="1314450" y="1144588"/>
          <p14:tracePt t="11001" x="1338263" y="1144588"/>
          <p14:tracePt t="11009" x="1374775" y="1144588"/>
          <p14:tracePt t="11017" x="1385888" y="1144588"/>
          <p14:tracePt t="11025" x="1398588" y="1144588"/>
          <p14:tracePt t="11033" x="1422400" y="1120775"/>
          <p14:tracePt t="11041" x="1446213" y="1120775"/>
          <p14:tracePt t="11050" x="1458913" y="1120775"/>
          <p14:tracePt t="11057" x="1482725" y="1120775"/>
          <p14:tracePt t="11067" x="1506538" y="1120775"/>
          <p14:tracePt t="11073" x="1543050" y="1120775"/>
          <p14:tracePt t="11083" x="1590675" y="1120775"/>
          <p14:tracePt t="11089" x="1639888" y="1120775"/>
          <p14:tracePt t="11097" x="1724025" y="1120775"/>
          <p14:tracePt t="11105" x="1784350" y="1120775"/>
          <p14:tracePt t="11113" x="1855788" y="1120775"/>
          <p14:tracePt t="11121" x="1941513" y="1120775"/>
          <p14:tracePt t="11129" x="2049463" y="1144588"/>
          <p14:tracePt t="11137" x="2120900" y="1144588"/>
          <p14:tracePt t="11145" x="2206625" y="1157288"/>
          <p14:tracePt t="11153" x="2290763" y="1157288"/>
          <p14:tracePt t="11161" x="2327275" y="1157288"/>
          <p14:tracePt t="11169" x="2411413" y="1157288"/>
          <p14:tracePt t="11177" x="2446338" y="1157288"/>
          <p14:tracePt t="11185" x="2495550" y="1157288"/>
          <p14:tracePt t="11193" x="2519363" y="1157288"/>
          <p14:tracePt t="11201" x="2566988" y="1157288"/>
          <p14:tracePt t="11209" x="2627313" y="1157288"/>
          <p14:tracePt t="11216" x="2652713" y="1157288"/>
          <p14:tracePt t="11225" x="2713038" y="1157288"/>
          <p14:tracePt t="11233" x="2773363" y="1157288"/>
          <p14:tracePt t="11241" x="2832100" y="1157288"/>
          <p14:tracePt t="11253" x="2868613" y="1157288"/>
          <p14:tracePt t="11258" x="2928938" y="1157288"/>
          <p14:tracePt t="11269" x="3001963" y="1157288"/>
          <p14:tracePt t="11274" x="3086100" y="1157288"/>
          <p14:tracePt t="11284" x="3159125" y="1157288"/>
          <p14:tracePt t="11290" x="3217863" y="1157288"/>
          <p14:tracePt t="11298" x="3314700" y="1157288"/>
          <p14:tracePt t="11307" x="3424238" y="1157288"/>
          <p14:tracePt t="11314" x="3556000" y="1157288"/>
          <p14:tracePt t="11322" x="3689350" y="1157288"/>
          <p14:tracePt t="11330" x="3760788" y="1157288"/>
          <p14:tracePt t="11338" x="3917950" y="1157288"/>
          <p14:tracePt t="11346" x="4075113" y="1204913"/>
          <p14:tracePt t="11355" x="4206875" y="1204913"/>
          <p14:tracePt t="11362" x="4314825" y="1204913"/>
          <p14:tracePt t="11370" x="4411663" y="1204913"/>
          <p14:tracePt t="11378" x="4495800" y="1204913"/>
          <p14:tracePt t="11385" x="4581525" y="1217613"/>
          <p14:tracePt t="11394" x="4665663" y="1217613"/>
          <p14:tracePt t="11402" x="4713288" y="1217613"/>
          <p14:tracePt t="11410" x="4821238" y="1230313"/>
          <p14:tracePt t="11419" x="4857750" y="1230313"/>
          <p14:tracePt t="11426" x="4870450" y="1230313"/>
          <p14:tracePt t="11436" x="4954588" y="1254125"/>
          <p14:tracePt t="11442" x="4967288" y="1254125"/>
          <p14:tracePt t="11452" x="5002213" y="1254125"/>
          <p14:tracePt t="11458" x="5027613" y="1254125"/>
          <p14:tracePt t="11468" x="5075238" y="1254125"/>
          <p14:tracePt t="11474" x="5111750" y="1254125"/>
          <p14:tracePt t="11485" x="5172075" y="1254125"/>
          <p14:tracePt t="11490" x="5232400" y="1254125"/>
          <p14:tracePt t="11500" x="5280025" y="1254125"/>
          <p14:tracePt t="11506" x="5376863" y="1254125"/>
          <p14:tracePt t="11514" x="5461000" y="1254125"/>
          <p14:tracePt t="11521" x="5545138" y="1254125"/>
          <p14:tracePt t="11529" x="5641975" y="1254125"/>
          <p14:tracePt t="11537" x="5726113" y="1254125"/>
          <p14:tracePt t="11545" x="5857875" y="1254125"/>
          <p14:tracePt t="11553" x="5930900" y="1254125"/>
          <p14:tracePt t="11561" x="6064250" y="1254125"/>
          <p14:tracePt t="11569" x="6172200" y="1254125"/>
          <p14:tracePt t="11577" x="6303963" y="1254125"/>
          <p14:tracePt t="11585" x="6340475" y="1254125"/>
          <p14:tracePt t="11593" x="6461125" y="1254125"/>
          <p14:tracePt t="11601" x="6557963" y="1254125"/>
          <p14:tracePt t="11609" x="6642100" y="1254125"/>
          <p14:tracePt t="11616" x="6702425" y="1254125"/>
          <p14:tracePt t="11625" x="6738938" y="1254125"/>
          <p14:tracePt t="11633" x="6799263" y="1254125"/>
          <p14:tracePt t="11641" x="6859588" y="1254125"/>
          <p14:tracePt t="11650" x="6870700" y="1254125"/>
          <p14:tracePt t="11657" x="6907213" y="1254125"/>
          <p14:tracePt t="11667" x="6931025" y="1254125"/>
          <p14:tracePt t="11673" x="7004050" y="1254125"/>
          <p14:tracePt t="11683" x="7088188" y="1254125"/>
          <p14:tracePt t="11689" x="7245350" y="1254125"/>
          <p14:tracePt t="11697" x="7366000" y="1254125"/>
          <p14:tracePt t="11705" x="7594600" y="1254125"/>
          <p14:tracePt t="11713" x="7751763" y="1254125"/>
          <p14:tracePt t="11721" x="7932738" y="1254125"/>
          <p14:tracePt t="11729" x="8137525" y="1254125"/>
          <p14:tracePt t="11737" x="8293100" y="1254125"/>
          <p14:tracePt t="11745" x="8474075" y="1254125"/>
          <p14:tracePt t="11753" x="8583613" y="1254125"/>
          <p14:tracePt t="11761" x="8678863" y="1254125"/>
          <p14:tracePt t="11769" x="8739188" y="1254125"/>
          <p14:tracePt t="11777" x="8799513" y="1254125"/>
          <p14:tracePt t="11785" x="8859838" y="1254125"/>
          <p14:tracePt t="11793" x="8920163" y="1254125"/>
          <p14:tracePt t="11801" x="8956675" y="1254125"/>
          <p14:tracePt t="11809" x="8993188" y="1254125"/>
          <p14:tracePt t="11816" x="9053513" y="1254125"/>
          <p14:tracePt t="11825" x="9101138" y="1254125"/>
          <p14:tracePt t="11833" x="9148763" y="1254125"/>
          <p14:tracePt t="11841" x="9209088" y="1254125"/>
          <p14:tracePt t="11850" x="9234488" y="1254125"/>
          <p14:tracePt t="11857" x="9318625" y="1254125"/>
          <p14:tracePt t="11866" x="9366250" y="1254125"/>
          <p14:tracePt t="11873" x="9426575" y="1254125"/>
          <p14:tracePt t="11883" x="9510713" y="1254125"/>
          <p14:tracePt t="11889" x="9559925" y="1254125"/>
          <p14:tracePt t="11897" x="9583738" y="1254125"/>
          <p14:tracePt t="11905" x="9594850" y="1254125"/>
          <p14:tracePt t="11922" x="9631363" y="1254125"/>
          <p14:tracePt t="11954" x="9680575" y="1254125"/>
          <p14:tracePt t="12154" x="9704388" y="1230313"/>
          <p14:tracePt t="12170" x="9704388" y="1204913"/>
          <p14:tracePt t="12178" x="9704388" y="1181100"/>
          <p14:tracePt t="12187" x="9704388" y="1133475"/>
          <p14:tracePt t="12194" x="9728200" y="1096963"/>
          <p14:tracePt t="12202" x="9728200" y="1073150"/>
          <p14:tracePt t="12210" x="9740900" y="1012825"/>
          <p14:tracePt t="12218" x="9740900" y="965200"/>
          <p14:tracePt t="12225" x="9764713" y="928688"/>
          <p14:tracePt t="12241" x="9764713" y="904875"/>
          <p14:tracePt t="12250" x="9764713" y="892175"/>
          <p14:tracePt t="12257" x="9775825" y="868363"/>
          <p14:tracePt t="12273" x="9775825" y="844550"/>
          <p14:tracePt t="12289" x="9775825" y="831850"/>
          <p14:tracePt t="12315" x="9775825" y="819150"/>
          <p14:tracePt t="12330" x="9775825" y="808038"/>
          <p14:tracePt t="12338" x="9775825" y="795338"/>
          <p14:tracePt t="12418" x="9764713" y="795338"/>
          <p14:tracePt t="12434" x="9752013" y="795338"/>
          <p14:tracePt t="12442" x="9715500" y="795338"/>
          <p14:tracePt t="12450" x="9704388" y="795338"/>
          <p14:tracePt t="12458" x="9680575" y="784225"/>
          <p14:tracePt t="12468" x="9644063" y="771525"/>
          <p14:tracePt t="12474" x="9583738" y="771525"/>
          <p14:tracePt t="12485" x="9523413" y="758825"/>
          <p14:tracePt t="12491" x="9450388" y="758825"/>
          <p14:tracePt t="12498" x="9366250" y="758825"/>
          <p14:tracePt t="12507" x="9282113" y="758825"/>
          <p14:tracePt t="12514" x="9185275" y="758825"/>
          <p14:tracePt t="12524" x="8980488" y="735013"/>
          <p14:tracePt t="12530" x="8823325" y="735013"/>
          <p14:tracePt t="12539" x="8643938" y="711200"/>
          <p14:tracePt t="12546" x="8413750" y="711200"/>
          <p14:tracePt t="12557" x="8208963" y="711200"/>
          <p14:tracePt t="12562" x="7980363" y="711200"/>
          <p14:tracePt t="12571" x="7739063" y="711200"/>
          <p14:tracePt t="12578" x="7486650" y="711200"/>
          <p14:tracePt t="12586" x="7329488" y="711200"/>
          <p14:tracePt t="12594" x="7161213" y="711200"/>
          <p14:tracePt t="12602" x="7004050" y="711200"/>
          <p14:tracePt t="12610" x="6786563" y="674688"/>
          <p14:tracePt t="12618" x="6665913" y="674688"/>
          <p14:tracePt t="12626" x="6461125" y="674688"/>
          <p14:tracePt t="12635" x="6303963" y="674688"/>
          <p14:tracePt t="12642" x="6219825" y="674688"/>
          <p14:tracePt t="12652" x="6015038" y="674688"/>
          <p14:tracePt t="12658" x="5810250" y="674688"/>
          <p14:tracePt t="12668" x="5557838" y="687388"/>
          <p14:tracePt t="12674" x="5122863" y="687388"/>
          <p14:tracePt t="12685" x="4797425" y="711200"/>
          <p14:tracePt t="12690" x="4375150" y="711200"/>
          <p14:tracePt t="12698" x="3954463" y="711200"/>
          <p14:tracePt t="12706" x="3568700" y="687388"/>
          <p14:tracePt t="12714" x="3290888" y="687388"/>
          <p14:tracePt t="12722" x="3062288" y="698500"/>
          <p14:tracePt t="12729" x="2928938" y="698500"/>
          <p14:tracePt t="12737" x="2747963" y="698500"/>
          <p14:tracePt t="12745" x="2592388" y="698500"/>
          <p14:tracePt t="12753" x="2566988" y="698500"/>
          <p14:tracePt t="12761" x="2495550" y="698500"/>
          <p14:tracePt t="12769" x="2435225" y="698500"/>
          <p14:tracePt t="12777" x="2387600" y="698500"/>
          <p14:tracePt t="12785" x="2351088" y="698500"/>
          <p14:tracePt t="12793" x="2314575" y="698500"/>
          <p14:tracePt t="12801" x="2254250" y="698500"/>
          <p14:tracePt t="12809" x="2230438" y="698500"/>
          <p14:tracePt t="12817" x="2170113" y="711200"/>
          <p14:tracePt t="12825" x="2085975" y="711200"/>
          <p14:tracePt t="12833" x="2025650" y="711200"/>
          <p14:tracePt t="12841" x="1952625" y="711200"/>
          <p14:tracePt t="12850" x="1916113" y="711200"/>
          <p14:tracePt t="12857" x="1795463" y="711200"/>
          <p14:tracePt t="12867" x="1747838" y="711200"/>
          <p14:tracePt t="12873" x="1639888" y="711200"/>
          <p14:tracePt t="12882" x="1579563" y="711200"/>
          <p14:tracePt t="12889" x="1519238" y="711200"/>
          <p14:tracePt t="12897" x="1495425" y="711200"/>
          <p14:tracePt t="12905" x="1482725" y="711200"/>
          <p14:tracePt t="12913" x="1470025" y="711200"/>
          <p14:tracePt t="14394" x="1458913" y="735013"/>
          <p14:tracePt t="14402" x="1519238" y="808038"/>
          <p14:tracePt t="14411" x="1519238" y="879475"/>
          <p14:tracePt t="14420" x="1566863" y="976313"/>
          <p14:tracePt t="14426" x="1616075" y="1060450"/>
          <p14:tracePt t="14435" x="1700213" y="1181100"/>
          <p14:tracePt t="14442" x="1711325" y="1265238"/>
          <p14:tracePt t="14451" x="1771650" y="1350963"/>
          <p14:tracePt t="14459" x="1808163" y="1446213"/>
          <p14:tracePt t="14468" x="1855788" y="1506538"/>
          <p14:tracePt t="14476" x="1881188" y="1555750"/>
          <p14:tracePt t="14485" x="1892300" y="1590675"/>
          <p14:tracePt t="14491" x="1905000" y="1603375"/>
          <p14:tracePt t="14521" x="1905000" y="1616075"/>
          <p14:tracePt t="14538" x="1905000" y="1639888"/>
          <p14:tracePt t="14546" x="1905000" y="1651000"/>
          <p14:tracePt t="14554" x="1905000" y="1663700"/>
          <p14:tracePt t="14562" x="1905000" y="1676400"/>
          <p14:tracePt t="14570" x="1905000" y="1700213"/>
          <p14:tracePt t="14578" x="1905000" y="1711325"/>
          <p14:tracePt t="14585" x="1905000" y="1724025"/>
          <p14:tracePt t="14605" x="1905000" y="1747838"/>
          <p14:tracePt t="14620" x="1905000" y="1760538"/>
          <p14:tracePt t="14714" x="1905000" y="1771650"/>
          <p14:tracePt t="14738" x="1905000" y="1784350"/>
          <p14:tracePt t="14754" x="1905000" y="1797050"/>
          <p14:tracePt t="14770" x="1892300" y="1820863"/>
          <p14:tracePt t="14786" x="1881188" y="1831975"/>
          <p14:tracePt t="14795" x="1868488" y="1844675"/>
          <p14:tracePt t="14802" x="1844675" y="1881188"/>
          <p14:tracePt t="14810" x="1831975" y="1892300"/>
          <p14:tracePt t="14818" x="1808163" y="1905000"/>
          <p14:tracePt t="14825" x="1795463" y="1916113"/>
          <p14:tracePt t="14841" x="1771650" y="1928813"/>
          <p14:tracePt t="14849" x="1771650" y="1941513"/>
          <p14:tracePt t="14857" x="1760538" y="1952625"/>
          <p14:tracePt t="14872" x="1747838" y="1965325"/>
          <p14:tracePt t="14880" x="1735138" y="1965325"/>
          <p14:tracePt t="14906" x="1724025" y="1965325"/>
          <p14:tracePt t="14922" x="1700213" y="1965325"/>
          <p14:tracePt t="15202" x="1687513" y="1965325"/>
          <p14:tracePt t="15250" x="1687513" y="1952625"/>
          <p14:tracePt t="15267" x="1700213" y="1952625"/>
          <p14:tracePt t="15274" x="1735138" y="1941513"/>
          <p14:tracePt t="15290" x="1747838" y="1941513"/>
          <p14:tracePt t="15299" x="1784350" y="1941513"/>
          <p14:tracePt t="15307" x="1795463" y="1928813"/>
          <p14:tracePt t="15314" x="1820863" y="1928813"/>
          <p14:tracePt t="15323" x="1855788" y="1928813"/>
          <p14:tracePt t="15330" x="1892300" y="1916113"/>
          <p14:tracePt t="15339" x="1928813" y="1916113"/>
          <p14:tracePt t="15346" x="1952625" y="1916113"/>
          <p14:tracePt t="15355" x="2001838" y="1892300"/>
          <p14:tracePt t="15362" x="2025650" y="1881188"/>
          <p14:tracePt t="15370" x="2085975" y="1881188"/>
          <p14:tracePt t="15379" x="2133600" y="1868488"/>
          <p14:tracePt t="15394" x="2146300" y="1868488"/>
          <p14:tracePt t="15402" x="2193925" y="1857375"/>
          <p14:tracePt t="15410" x="2217738" y="1857375"/>
          <p14:tracePt t="15419" x="2254250" y="1857375"/>
          <p14:tracePt t="15426" x="2266950" y="1857375"/>
          <p14:tracePt t="15435" x="2290763" y="1857375"/>
          <p14:tracePt t="15442" x="2314575" y="1857375"/>
          <p14:tracePt t="15452" x="2327275" y="1857375"/>
          <p14:tracePt t="15458" x="2351088" y="1857375"/>
          <p14:tracePt t="15468" x="2387600" y="1857375"/>
          <p14:tracePt t="15474" x="2398713" y="1857375"/>
          <p14:tracePt t="15485" x="2435225" y="1857375"/>
          <p14:tracePt t="15490" x="2459038" y="1857375"/>
          <p14:tracePt t="15498" x="2543175" y="1857375"/>
          <p14:tracePt t="15506" x="2592388" y="1857375"/>
          <p14:tracePt t="15514" x="2676525" y="1857375"/>
          <p14:tracePt t="15522" x="2736850" y="1857375"/>
          <p14:tracePt t="15530" x="2808288" y="1857375"/>
          <p14:tracePt t="15538" x="2881313" y="1857375"/>
          <p14:tracePt t="15546" x="2941638" y="1857375"/>
          <p14:tracePt t="15554" x="3025775" y="1857375"/>
          <p14:tracePt t="15563" x="3122613" y="1857375"/>
          <p14:tracePt t="15570" x="3230563" y="1857375"/>
          <p14:tracePt t="15578" x="3338513" y="1857375"/>
          <p14:tracePt t="15586" x="3459163" y="1857375"/>
          <p14:tracePt t="15595" x="3592513" y="1857375"/>
          <p14:tracePt t="15601" x="3724275" y="1857375"/>
          <p14:tracePt t="15611" x="3881438" y="1857375"/>
          <p14:tracePt t="15619" x="4014788" y="1857375"/>
          <p14:tracePt t="15628" x="4135438" y="1857375"/>
          <p14:tracePt t="15635" x="4219575" y="1857375"/>
          <p14:tracePt t="15642" x="4327525" y="1857375"/>
          <p14:tracePt t="15652" x="4400550" y="1857375"/>
          <p14:tracePt t="15658" x="4484688" y="1857375"/>
          <p14:tracePt t="15668" x="4545013" y="1857375"/>
          <p14:tracePt t="15674" x="4581525" y="1857375"/>
          <p14:tracePt t="15685" x="4641850" y="1857375"/>
          <p14:tracePt t="15691" x="4737100" y="1857375"/>
          <p14:tracePt t="15698" x="4870450" y="1857375"/>
          <p14:tracePt t="15707" x="4941888" y="1857375"/>
          <p14:tracePt t="15714" x="5051425" y="1857375"/>
          <p14:tracePt t="15722" x="5159375" y="1857375"/>
          <p14:tracePt t="15730" x="5232400" y="1857375"/>
          <p14:tracePt t="15738" x="5316538" y="1857375"/>
          <p14:tracePt t="15746" x="5411788" y="1857375"/>
          <p14:tracePt t="15755" x="5497513" y="1857375"/>
          <p14:tracePt t="15762" x="5581650" y="1857375"/>
          <p14:tracePt t="15771" x="5629275" y="1857375"/>
          <p14:tracePt t="15778" x="5689600" y="1857375"/>
          <p14:tracePt t="15785" x="5749925" y="1857375"/>
          <p14:tracePt t="15795" x="5786438" y="1857375"/>
          <p14:tracePt t="15802" x="5846763" y="1857375"/>
          <p14:tracePt t="15810" x="5930900" y="1857375"/>
          <p14:tracePt t="15819" x="5943600" y="1857375"/>
          <p14:tracePt t="15826" x="5991225" y="1857375"/>
          <p14:tracePt t="15835" x="6051550" y="1857375"/>
          <p14:tracePt t="15842" x="6111875" y="1881188"/>
          <p14:tracePt t="15852" x="6196013" y="1892300"/>
          <p14:tracePt t="15858" x="6269038" y="1892300"/>
          <p14:tracePt t="15868" x="6376988" y="1892300"/>
          <p14:tracePt t="15874" x="6450013" y="1892300"/>
          <p14:tracePt t="15885" x="6557963" y="1892300"/>
          <p14:tracePt t="15890" x="6665913" y="1892300"/>
          <p14:tracePt t="15898" x="6726238" y="1892300"/>
          <p14:tracePt t="15906" x="6799263" y="1892300"/>
          <p14:tracePt t="15914" x="6859588" y="1892300"/>
          <p14:tracePt t="15922" x="6931025" y="1892300"/>
          <p14:tracePt t="15930" x="6980238" y="1892300"/>
          <p14:tracePt t="15939" x="7015163" y="1892300"/>
          <p14:tracePt t="15946" x="7075488" y="1892300"/>
          <p14:tracePt t="15954" x="7088188" y="1892300"/>
          <p14:tracePt t="15962" x="7135813" y="1892300"/>
          <p14:tracePt t="15971" x="7161213" y="1892300"/>
          <p14:tracePt t="15978" x="7232650" y="1892300"/>
          <p14:tracePt t="15985" x="7292975" y="1892300"/>
          <p14:tracePt t="15994" x="7353300" y="1892300"/>
          <p14:tracePt t="16002" x="7413625" y="1892300"/>
          <p14:tracePt t="16011" x="7486650" y="1892300"/>
          <p14:tracePt t="16019" x="7618413" y="1892300"/>
          <p14:tracePt t="16027" x="7726363" y="1892300"/>
          <p14:tracePt t="16035" x="7847013" y="1892300"/>
          <p14:tracePt t="16042" x="7956550" y="1892300"/>
          <p14:tracePt t="16052" x="8064500" y="1892300"/>
          <p14:tracePt t="16058" x="8161338" y="1892300"/>
          <p14:tracePt t="16069" x="8293100" y="1892300"/>
          <p14:tracePt t="16074" x="8329613" y="1892300"/>
          <p14:tracePt t="16084" x="8474075" y="1892300"/>
          <p14:tracePt t="16090" x="8583613" y="1916113"/>
          <p14:tracePt t="16098" x="8643938" y="1916113"/>
          <p14:tracePt t="16107" x="8715375" y="1916113"/>
          <p14:tracePt t="16114" x="8799513" y="1928813"/>
          <p14:tracePt t="16123" x="8848725" y="1941513"/>
          <p14:tracePt t="16130" x="8883650" y="1952625"/>
          <p14:tracePt t="16138" x="8896350" y="1952625"/>
          <p14:tracePt t="16146" x="8920163" y="1952625"/>
          <p14:tracePt t="16170" x="8956675" y="1952625"/>
          <p14:tracePt t="16178" x="8980488" y="1952625"/>
          <p14:tracePt t="16194" x="9029700" y="1965325"/>
          <p14:tracePt t="16202" x="9064625" y="1965325"/>
          <p14:tracePt t="16220" x="9090025" y="1965325"/>
          <p14:tracePt t="16226" x="9137650" y="1965325"/>
          <p14:tracePt t="16249" x="9148763" y="1965325"/>
          <p14:tracePt t="16257" x="9161463" y="1965325"/>
          <p14:tracePt t="16506" x="9209088" y="1952625"/>
          <p14:tracePt t="16514" x="9245600" y="1892300"/>
          <p14:tracePt t="16523" x="9245600" y="1831975"/>
          <p14:tracePt t="16531" x="9245600" y="1797050"/>
          <p14:tracePt t="16537" x="9269413" y="1711325"/>
          <p14:tracePt t="16545" x="9269413" y="1676400"/>
          <p14:tracePt t="16553" x="9269413" y="1627188"/>
          <p14:tracePt t="16561" x="9269413" y="1603375"/>
          <p14:tracePt t="16569" x="9269413" y="1579563"/>
          <p14:tracePt t="16577" x="9269413" y="1555750"/>
          <p14:tracePt t="16585" x="9269413" y="1543050"/>
          <p14:tracePt t="16826" x="9269413" y="1530350"/>
          <p14:tracePt t="16834" x="9258300" y="1530350"/>
          <p14:tracePt t="16842" x="9221788" y="1530350"/>
          <p14:tracePt t="16851" x="9197975" y="1543050"/>
          <p14:tracePt t="16858" x="9137650" y="1543050"/>
          <p14:tracePt t="16868" x="9090025" y="1543050"/>
          <p14:tracePt t="16874" x="9029700" y="1566863"/>
          <p14:tracePt t="16885" x="8943975" y="1566863"/>
          <p14:tracePt t="16890" x="8909050" y="1579563"/>
          <p14:tracePt t="16899" x="8812213" y="1579563"/>
          <p14:tracePt t="16906" x="8667750" y="1616075"/>
          <p14:tracePt t="16915" x="8547100" y="1616075"/>
          <p14:tracePt t="16923" x="8462963" y="1616075"/>
          <p14:tracePt t="16930" x="8329613" y="1616075"/>
          <p14:tracePt t="16939" x="8197850" y="1616075"/>
          <p14:tracePt t="16946" x="8027988" y="1616075"/>
          <p14:tracePt t="16968" x="7715250" y="1616075"/>
          <p14:tracePt t="16973" x="7534275" y="1616075"/>
          <p14:tracePt t="16978" x="7353300" y="1616075"/>
          <p14:tracePt t="16986" x="7221538" y="1616075"/>
          <p14:tracePt t="16994" x="7124700" y="1616075"/>
          <p14:tracePt t="17003" x="7040563" y="1616075"/>
          <p14:tracePt t="17010" x="6859588" y="1616075"/>
          <p14:tracePt t="17018" x="6726238" y="1616075"/>
          <p14:tracePt t="17026" x="6654800" y="1616075"/>
          <p14:tracePt t="17035" x="6521450" y="1616075"/>
          <p14:tracePt t="17042" x="6437313" y="1616075"/>
          <p14:tracePt t="17052" x="6364288" y="1616075"/>
          <p14:tracePt t="17058" x="6280150" y="1616075"/>
          <p14:tracePt t="17069" x="6172200" y="1616075"/>
          <p14:tracePt t="17074" x="6075363" y="1616075"/>
          <p14:tracePt t="17085" x="5967413" y="1616075"/>
          <p14:tracePt t="17090" x="5810250" y="1616075"/>
          <p14:tracePt t="17098" x="5653088" y="1616075"/>
          <p14:tracePt t="17106" x="5532438" y="1616075"/>
          <p14:tracePt t="17114" x="5424488" y="1616075"/>
          <p14:tracePt t="17122" x="5292725" y="1616075"/>
          <p14:tracePt t="17130" x="5159375" y="1616075"/>
          <p14:tracePt t="17139" x="5051425" y="1616075"/>
          <p14:tracePt t="17146" x="4978400" y="1590675"/>
          <p14:tracePt t="17155" x="4846638" y="1590675"/>
          <p14:tracePt t="17162" x="4760913" y="1579563"/>
          <p14:tracePt t="17170" x="4676775" y="1543050"/>
          <p14:tracePt t="17185" x="4568825" y="1543050"/>
          <p14:tracePt t="17194" x="4484688" y="1543050"/>
          <p14:tracePt t="17204" x="4387850" y="1543050"/>
          <p14:tracePt t="17210" x="4230688" y="1543050"/>
          <p14:tracePt t="17219" x="4098925" y="1543050"/>
          <p14:tracePt t="17226" x="3989388" y="1543050"/>
          <p14:tracePt t="17235" x="3844925" y="1543050"/>
          <p14:tracePt t="17242" x="3663950" y="1543050"/>
          <p14:tracePt t="17252" x="3484563" y="1543050"/>
          <p14:tracePt t="17258" x="3351213" y="1543050"/>
          <p14:tracePt t="17270" x="3267075" y="1543050"/>
          <p14:tracePt t="17274" x="3194050" y="1543050"/>
          <p14:tracePt t="17285" x="3109913" y="1543050"/>
          <p14:tracePt t="17290" x="3086100" y="1543050"/>
          <p14:tracePt t="17298" x="3062288" y="1543050"/>
          <p14:tracePt t="17306" x="3038475" y="1543050"/>
          <p14:tracePt t="17315" x="3025775" y="1543050"/>
          <p14:tracePt t="17322" x="3001963" y="1543050"/>
          <p14:tracePt t="17332" x="2978150" y="1543050"/>
          <p14:tracePt t="17338" x="2941638" y="1543050"/>
          <p14:tracePt t="17346" x="2892425" y="1543050"/>
          <p14:tracePt t="17355" x="2857500" y="1530350"/>
          <p14:tracePt t="17362" x="2844800" y="1530350"/>
          <p14:tracePt t="17370" x="2808288" y="1519238"/>
          <p14:tracePt t="17378" x="2784475" y="1519238"/>
          <p14:tracePt t="17386" x="2773363" y="1519238"/>
          <p14:tracePt t="17402" x="2747963" y="1519238"/>
          <p14:tracePt t="17410" x="2724150" y="1506538"/>
          <p14:tracePt t="17426" x="2713038" y="1506538"/>
          <p14:tracePt t="17435" x="2687638" y="1506538"/>
          <p14:tracePt t="17442" x="2663825" y="1506538"/>
          <p14:tracePt t="17454" x="2640013" y="1506538"/>
          <p14:tracePt t="17458" x="2592388" y="1506538"/>
          <p14:tracePt t="17469" x="2532063" y="1506538"/>
          <p14:tracePt t="17474" x="2459038" y="1506538"/>
          <p14:tracePt t="17485" x="2387600" y="1506538"/>
          <p14:tracePt t="17490" x="2374900" y="1506538"/>
          <p14:tracePt t="17499" x="2338388" y="1506538"/>
          <p14:tracePt t="17506" x="2290763" y="1506538"/>
          <p14:tracePt t="17515" x="2266950" y="1506538"/>
          <p14:tracePt t="17522" x="2254250" y="1506538"/>
          <p14:tracePt t="17531" x="2241550" y="1506538"/>
          <p14:tracePt t="17538" x="2230438" y="1506538"/>
          <p14:tracePt t="17546" x="2206625" y="1506538"/>
          <p14:tracePt t="17562" x="2193925" y="1506538"/>
          <p14:tracePt t="17578" x="2157413" y="1506538"/>
          <p14:tracePt t="17586" x="2146300" y="1506538"/>
          <p14:tracePt t="17594" x="2085975" y="1506538"/>
          <p14:tracePt t="17604" x="2049463" y="1506538"/>
          <p14:tracePt t="17610" x="1989138" y="1506538"/>
          <p14:tracePt t="17617" x="1928813" y="1506538"/>
          <p14:tracePt t="17625" x="1892300" y="1506538"/>
          <p14:tracePt t="17633" x="1855788" y="1506538"/>
          <p14:tracePt t="17641" x="1844675" y="1506538"/>
          <p14:tracePt t="17650" x="1808163" y="1506538"/>
          <p14:tracePt t="17666" x="1795463" y="1506538"/>
          <p14:tracePt t="17723" x="1784350" y="1506538"/>
          <p14:tracePt t="17753" x="1771650" y="1495425"/>
          <p14:tracePt t="17792" x="1771650" y="1482725"/>
          <p14:tracePt t="17818" x="1760538" y="1470025"/>
          <p14:tracePt t="25828" x="1747838" y="1470025"/>
          <p14:tracePt t="25834" x="1747838" y="1482725"/>
          <p14:tracePt t="25842" x="1747838" y="1506538"/>
          <p14:tracePt t="25852" x="1747838" y="1519238"/>
          <p14:tracePt t="25858" x="1760538" y="1543050"/>
          <p14:tracePt t="25883" x="1760538" y="1566863"/>
          <p14:tracePt t="25899" x="1760538" y="1579563"/>
          <p14:tracePt t="25906" x="1760538" y="1590675"/>
          <p14:tracePt t="25914" x="1760538" y="1603375"/>
          <p14:tracePt t="25922" x="1771650" y="1627188"/>
          <p14:tracePt t="25930" x="1771650" y="1651000"/>
          <p14:tracePt t="25938" x="1771650" y="1700213"/>
          <p14:tracePt t="25955" x="1771650" y="1736725"/>
          <p14:tracePt t="25962" x="1771650" y="1747838"/>
          <p14:tracePt t="25971" x="1795463" y="1784350"/>
          <p14:tracePt t="26250" x="1795463" y="1797050"/>
          <p14:tracePt t="26259" x="1795463" y="1820863"/>
          <p14:tracePt t="26267" x="1795463" y="1844675"/>
          <p14:tracePt t="26274" x="1795463" y="1857375"/>
          <p14:tracePt t="26291" x="1784350" y="1857375"/>
          <p14:tracePt t="26338" x="1784350" y="1868488"/>
          <p14:tracePt t="26675" x="1784350" y="1881188"/>
          <p14:tracePt t="26683" x="1795463" y="1881188"/>
          <p14:tracePt t="26691" x="1808163" y="1881188"/>
          <p14:tracePt t="26698" x="1844675" y="1881188"/>
          <p14:tracePt t="26707" x="1892300" y="1881188"/>
          <p14:tracePt t="26714" x="1941513" y="1881188"/>
          <p14:tracePt t="26722" x="2001838" y="1881188"/>
          <p14:tracePt t="26731" x="2085975" y="1881188"/>
          <p14:tracePt t="26738" x="2120900" y="1881188"/>
          <p14:tracePt t="26746" x="2193925" y="1881188"/>
          <p14:tracePt t="26754" x="2301875" y="1881188"/>
          <p14:tracePt t="26762" x="2387600" y="1881188"/>
          <p14:tracePt t="26770" x="2482850" y="1881188"/>
          <p14:tracePt t="26778" x="2566988" y="1881188"/>
          <p14:tracePt t="26785" x="2627313" y="1881188"/>
          <p14:tracePt t="26794" x="2724150" y="1881188"/>
          <p14:tracePt t="26802" x="2832100" y="1881188"/>
          <p14:tracePt t="26810" x="2928938" y="1881188"/>
          <p14:tracePt t="26819" x="3038475" y="1881188"/>
          <p14:tracePt t="26826" x="3217863" y="1881188"/>
          <p14:tracePt t="26836" x="3278188" y="1881188"/>
          <p14:tracePt t="26842" x="3375025" y="1881188"/>
          <p14:tracePt t="26852" x="3556000" y="1881188"/>
          <p14:tracePt t="26858" x="3652838" y="1881188"/>
          <p14:tracePt t="26868" x="3833813" y="1881188"/>
          <p14:tracePt t="26874" x="3941763" y="1881188"/>
          <p14:tracePt t="26885" x="4075113" y="1881188"/>
          <p14:tracePt t="26890" x="4170363" y="1881188"/>
          <p14:tracePt t="26899" x="4279900" y="1881188"/>
          <p14:tracePt t="26907" x="4387850" y="1881188"/>
          <p14:tracePt t="26914" x="4448175" y="1881188"/>
          <p14:tracePt t="26922" x="4521200" y="1881188"/>
          <p14:tracePt t="26930" x="4581525" y="1881188"/>
          <p14:tracePt t="26938" x="4592638" y="1881188"/>
          <p14:tracePt t="26954" x="4641850" y="1881188"/>
          <p14:tracePt t="26962" x="4713288" y="1881188"/>
          <p14:tracePt t="26971" x="4797425" y="1881188"/>
          <p14:tracePt t="26977" x="4846638" y="1881188"/>
          <p14:tracePt t="26985" x="4941888" y="1881188"/>
          <p14:tracePt t="26993" x="5075238" y="1881188"/>
          <p14:tracePt t="27001" x="5232400" y="1881188"/>
          <p14:tracePt t="27009" x="5387975" y="1881188"/>
          <p14:tracePt t="27017" x="5568950" y="1881188"/>
          <p14:tracePt t="27025" x="5641975" y="1881188"/>
          <p14:tracePt t="27033" x="5786438" y="1916113"/>
          <p14:tracePt t="27041" x="5883275" y="1916113"/>
          <p14:tracePt t="27050" x="5991225" y="1941513"/>
          <p14:tracePt t="27057" x="6111875" y="1976438"/>
          <p14:tracePt t="27067" x="6208713" y="2001838"/>
          <p14:tracePt t="27073" x="6269038" y="2001838"/>
          <p14:tracePt t="27083" x="6353175" y="2012950"/>
          <p14:tracePt t="27089" x="6437313" y="2025650"/>
          <p14:tracePt t="27097" x="6510338" y="2025650"/>
          <p14:tracePt t="27105" x="6678613" y="2073275"/>
          <p14:tracePt t="27113" x="6786563" y="2085975"/>
          <p14:tracePt t="27121" x="6907213" y="2085975"/>
          <p14:tracePt t="27129" x="7064375" y="2109788"/>
          <p14:tracePt t="27137" x="7100888" y="2122488"/>
          <p14:tracePt t="27145" x="7196138" y="2122488"/>
          <p14:tracePt t="27153" x="7232650" y="2122488"/>
          <p14:tracePt t="27161" x="7377113" y="2157413"/>
          <p14:tracePt t="27169" x="7461250" y="2157413"/>
          <p14:tracePt t="27177" x="7534275" y="2157413"/>
          <p14:tracePt t="27185" x="7642225" y="2157413"/>
          <p14:tracePt t="27193" x="7751763" y="2157413"/>
          <p14:tracePt t="27201" x="7872413" y="2157413"/>
          <p14:tracePt t="27209" x="7980363" y="2157413"/>
          <p14:tracePt t="27217" x="8112125" y="2157413"/>
          <p14:tracePt t="27225" x="8172450" y="2157413"/>
          <p14:tracePt t="27233" x="8269288" y="2157413"/>
          <p14:tracePt t="27241" x="8329613" y="2170113"/>
          <p14:tracePt t="27250" x="8426450" y="2170113"/>
          <p14:tracePt t="27257" x="8534400" y="2170113"/>
          <p14:tracePt t="27266" x="8558213" y="2170113"/>
          <p14:tracePt t="27273" x="8631238" y="2170113"/>
          <p14:tracePt t="27283" x="8691563" y="2170113"/>
          <p14:tracePt t="27289" x="8739188" y="2170113"/>
          <p14:tracePt t="27297" x="8763000" y="2170113"/>
          <p14:tracePt t="27305" x="8788400" y="2170113"/>
          <p14:tracePt t="27313" x="8799513" y="2170113"/>
          <p14:tracePt t="27321" x="8823325" y="2170113"/>
          <p14:tracePt t="27329" x="8848725" y="2170113"/>
          <p14:tracePt t="27337" x="8859838" y="2157413"/>
          <p14:tracePt t="27345" x="8896350" y="2157413"/>
          <p14:tracePt t="27353" x="8920163" y="2146300"/>
          <p14:tracePt t="27362" x="8943975" y="2133600"/>
          <p14:tracePt t="27370" x="8956675" y="2133600"/>
          <p14:tracePt t="27377" x="8969375" y="2133600"/>
          <p14:tracePt t="27401" x="8980488" y="2133600"/>
          <p14:tracePt t="27425" x="9004300" y="2133600"/>
          <p14:tracePt t="27449" x="9029700" y="2133600"/>
          <p14:tracePt t="27467" x="9040813" y="2133600"/>
          <p14:tracePt t="27474" x="9053513" y="2133600"/>
          <p14:tracePt t="27490" x="9064625" y="2133600"/>
          <p14:tracePt t="27506" x="9077325" y="2133600"/>
          <p14:tracePt t="27531" x="9090025" y="2133600"/>
          <p14:tracePt t="27570" x="9113838" y="2109788"/>
          <p14:tracePt t="27579" x="9124950" y="2097088"/>
          <p14:tracePt t="27595" x="9137650" y="2073275"/>
          <p14:tracePt t="27603" x="9148763" y="2049463"/>
          <p14:tracePt t="27612" x="9148763" y="2001838"/>
          <p14:tracePt t="27619" x="9185275" y="1941513"/>
          <p14:tracePt t="27626" x="9197975" y="1916113"/>
          <p14:tracePt t="27636" x="9197975" y="1868488"/>
          <p14:tracePt t="27642" x="9209088" y="1844675"/>
          <p14:tracePt t="27652" x="9209088" y="1820863"/>
          <p14:tracePt t="27658" x="9221788" y="1784350"/>
          <p14:tracePt t="27667" x="9221788" y="1760538"/>
          <p14:tracePt t="27673" x="9221788" y="1747838"/>
          <p14:tracePt t="27681" x="9221788" y="1711325"/>
          <p14:tracePt t="27689" x="9234488" y="1700213"/>
          <p14:tracePt t="27697" x="9234488" y="1651000"/>
          <p14:tracePt t="27705" x="9234488" y="1639888"/>
          <p14:tracePt t="27713" x="9258300" y="1590675"/>
          <p14:tracePt t="27729" x="9258300" y="1566863"/>
          <p14:tracePt t="27737" x="9258300" y="1519238"/>
          <p14:tracePt t="27745" x="9258300" y="1506538"/>
          <p14:tracePt t="27753" x="9258300" y="1470025"/>
          <p14:tracePt t="27761" x="9258300" y="1458913"/>
          <p14:tracePt t="27769" x="9258300" y="1435100"/>
          <p14:tracePt t="27777" x="9258300" y="1411288"/>
          <p14:tracePt t="27785" x="9258300" y="1398588"/>
          <p14:tracePt t="27801" x="9258300" y="1385888"/>
          <p14:tracePt t="27809" x="9258300" y="1362075"/>
          <p14:tracePt t="27841" x="9258300" y="1350963"/>
          <p14:tracePt t="27962" x="9258300" y="1338263"/>
          <p14:tracePt t="27971" x="9209088" y="1338263"/>
          <p14:tracePt t="27978" x="9137650" y="1338263"/>
          <p14:tracePt t="27986" x="9053513" y="1338263"/>
          <p14:tracePt t="27995" x="8920163" y="1338263"/>
          <p14:tracePt t="28003" x="8763000" y="1338263"/>
          <p14:tracePt t="28011" x="8643938" y="1338263"/>
          <p14:tracePt t="28018" x="8510588" y="1338263"/>
          <p14:tracePt t="28026" x="8305800" y="1338263"/>
          <p14:tracePt t="28036" x="8148638" y="1338263"/>
          <p14:tracePt t="28042" x="7920038" y="1338263"/>
          <p14:tracePt t="28052" x="7739063" y="1338263"/>
          <p14:tracePt t="28058" x="7534275" y="1338263"/>
          <p14:tracePt t="28069" x="7377113" y="1338263"/>
          <p14:tracePt t="28074" x="7245350" y="1338263"/>
          <p14:tracePt t="28085" x="7148513" y="1338263"/>
          <p14:tracePt t="28090" x="6967538" y="1338263"/>
          <p14:tracePt t="28098" x="6810375" y="1338263"/>
          <p14:tracePt t="28106" x="6678613" y="1338263"/>
          <p14:tracePt t="28114" x="6557963" y="1338263"/>
          <p14:tracePt t="28123" x="6400800" y="1338263"/>
          <p14:tracePt t="28130" x="6196013" y="1338263"/>
          <p14:tracePt t="28138" x="6038850" y="1338263"/>
          <p14:tracePt t="28146" x="5810250" y="1338263"/>
          <p14:tracePt t="28154" x="5532438" y="1338263"/>
          <p14:tracePt t="28162" x="5292725" y="1338263"/>
          <p14:tracePt t="28171" x="5062538" y="1338263"/>
          <p14:tracePt t="28178" x="4641850" y="1338263"/>
          <p14:tracePt t="28185" x="4411663" y="1338263"/>
          <p14:tracePt t="28194" x="4183063" y="1338263"/>
          <p14:tracePt t="28201" x="3978275" y="1338263"/>
          <p14:tracePt t="28211" x="3870325" y="1314450"/>
          <p14:tracePt t="28219" x="3821113" y="1314450"/>
          <p14:tracePt t="28226" x="3749675" y="1314450"/>
          <p14:tracePt t="28236" x="3713163" y="1314450"/>
          <p14:tracePt t="28242" x="3652838" y="1314450"/>
          <p14:tracePt t="28253" x="3556000" y="1314450"/>
          <p14:tracePt t="28258" x="3471863" y="1314450"/>
          <p14:tracePt t="28268" x="3338513" y="1314450"/>
          <p14:tracePt t="28274" x="3243263" y="1314450"/>
          <p14:tracePt t="28285" x="3133725" y="1314450"/>
          <p14:tracePt t="28290" x="3025775" y="1314450"/>
          <p14:tracePt t="28299" x="2952750" y="1314450"/>
          <p14:tracePt t="28306" x="2820988" y="1314450"/>
          <p14:tracePt t="28314" x="2687638" y="1314450"/>
          <p14:tracePt t="28322" x="2616200" y="1314450"/>
          <p14:tracePt t="28330" x="2532063" y="1314450"/>
          <p14:tracePt t="28338" x="2471738" y="1314450"/>
          <p14:tracePt t="28346" x="2459038" y="1314450"/>
          <p14:tracePt t="28354" x="2446338" y="1314450"/>
          <p14:tracePt t="28362" x="2422525" y="1314450"/>
          <p14:tracePt t="28394" x="2411413" y="1314450"/>
          <p14:tracePt t="28410" x="2398713" y="1314450"/>
          <p14:tracePt t="28418" x="2387600" y="1314450"/>
          <p14:tracePt t="28426" x="2374900" y="1314450"/>
          <p14:tracePt t="28436" x="2351088" y="1314450"/>
          <p14:tracePt t="28442" x="2338388" y="1314450"/>
          <p14:tracePt t="28452" x="2314575" y="1314450"/>
          <p14:tracePt t="28458" x="2301875" y="1314450"/>
          <p14:tracePt t="28469" x="2278063" y="1314450"/>
          <p14:tracePt t="28474" x="2217738" y="1314450"/>
          <p14:tracePt t="28485" x="2181225" y="1314450"/>
          <p14:tracePt t="28490" x="2146300" y="1314450"/>
          <p14:tracePt t="28502" x="2120900" y="1314450"/>
          <p14:tracePt t="28506" x="2097088" y="1314450"/>
          <p14:tracePt t="28514" x="2085975" y="1314450"/>
          <p14:tracePt t="28522" x="2060575" y="1314450"/>
          <p14:tracePt t="28538" x="2049463" y="1314450"/>
          <p14:tracePt t="28586" x="2025650" y="1314450"/>
          <p14:tracePt t="28602" x="2001838" y="1314450"/>
          <p14:tracePt t="28617" x="1976438" y="1314450"/>
          <p14:tracePt t="28635" x="1952625" y="1314450"/>
          <p14:tracePt t="28642" x="1941513" y="1314450"/>
          <p14:tracePt t="31970" x="1928813" y="1325563"/>
          <p14:tracePt t="31978" x="1916113" y="1362075"/>
          <p14:tracePt t="31986" x="1905000" y="1411288"/>
          <p14:tracePt t="31994" x="1905000" y="1458913"/>
          <p14:tracePt t="32002" x="1905000" y="1495425"/>
          <p14:tracePt t="32010" x="1881188" y="1543050"/>
          <p14:tracePt t="32019" x="1868488" y="1555750"/>
          <p14:tracePt t="32026" x="1868488" y="1566863"/>
          <p14:tracePt t="32035" x="1868488" y="1603375"/>
          <p14:tracePt t="32042" x="1868488" y="1627188"/>
          <p14:tracePt t="32052" x="1868488" y="1663700"/>
          <p14:tracePt t="32058" x="1868488" y="1676400"/>
          <p14:tracePt t="32069" x="1868488" y="1687513"/>
          <p14:tracePt t="32074" x="1868488" y="1724025"/>
          <p14:tracePt t="32085" x="1868488" y="1736725"/>
          <p14:tracePt t="32098" x="1868488" y="1771650"/>
          <p14:tracePt t="32106" x="1844675" y="1797050"/>
          <p14:tracePt t="32114" x="1844675" y="1844675"/>
          <p14:tracePt t="32122" x="1831975" y="1868488"/>
          <p14:tracePt t="32130" x="1831975" y="1928813"/>
          <p14:tracePt t="32139" x="1820863" y="1952625"/>
          <p14:tracePt t="32147" x="1820863" y="1989138"/>
          <p14:tracePt t="32154" x="1820863" y="2036763"/>
          <p14:tracePt t="32163" x="1820863" y="2062163"/>
          <p14:tracePt t="32170" x="1795463" y="2085975"/>
          <p14:tracePt t="32306" x="1795463" y="2122488"/>
          <p14:tracePt t="32314" x="1784350" y="2157413"/>
          <p14:tracePt t="32322" x="1784350" y="2193925"/>
          <p14:tracePt t="32330" x="1784350" y="2206625"/>
          <p14:tracePt t="32338" x="1784350" y="2243138"/>
          <p14:tracePt t="32347" x="1784350" y="2254250"/>
          <p14:tracePt t="32355" x="1784350" y="2266950"/>
          <p14:tracePt t="32371" x="1795463" y="2303463"/>
          <p14:tracePt t="32378" x="1808163" y="2314575"/>
          <p14:tracePt t="32402" x="1831975" y="2327275"/>
          <p14:tracePt t="32474" x="1844675" y="2338388"/>
          <p14:tracePt t="32506" x="1795463" y="2351088"/>
          <p14:tracePt t="32514" x="1760538" y="2351088"/>
          <p14:tracePt t="32522" x="1687513" y="2351088"/>
          <p14:tracePt t="32530" x="1603375" y="2351088"/>
          <p14:tracePt t="32538" x="1543050" y="2351088"/>
          <p14:tracePt t="32546" x="1470025" y="2351088"/>
          <p14:tracePt t="32554" x="1435100" y="2351088"/>
          <p14:tracePt t="32562" x="1422400" y="2351088"/>
          <p14:tracePt t="32569" x="1409700" y="2351088"/>
          <p14:tracePt t="32585" x="1398588" y="2351088"/>
          <p14:tracePt t="32601" x="1374775" y="2351088"/>
          <p14:tracePt t="32609" x="1362075" y="2351088"/>
          <p14:tracePt t="32624" x="1349375" y="2338388"/>
          <p14:tracePt t="32632" x="1338263" y="2327275"/>
          <p14:tracePt t="32665" x="1301750" y="2327275"/>
          <p14:tracePt t="32673" x="1290638" y="2327275"/>
          <p14:tracePt t="32681" x="1277938" y="2327275"/>
          <p14:tracePt t="32689" x="1254125" y="2327275"/>
          <p14:tracePt t="32705" x="1241425" y="2327275"/>
          <p14:tracePt t="32715" x="1217613" y="2327275"/>
          <p14:tracePt t="32730" x="1169988" y="2327275"/>
          <p14:tracePt t="32761" x="1144588" y="2327275"/>
          <p14:tracePt t="32770" x="1133475" y="2338388"/>
          <p14:tracePt t="32866" x="1120775" y="2338388"/>
          <p14:tracePt t="32884" x="1109663" y="2338388"/>
          <p14:tracePt t="32890" x="1096963" y="2351088"/>
          <p14:tracePt t="32906" x="1096963" y="2362200"/>
          <p14:tracePt t="32916" x="1084263" y="2374900"/>
          <p14:tracePt t="33138" x="1120775" y="2374900"/>
          <p14:tracePt t="33146" x="1133475" y="2374900"/>
          <p14:tracePt t="33186" x="1169988" y="2362200"/>
          <p14:tracePt t="33202" x="1181100" y="2362200"/>
          <p14:tracePt t="33226" x="1193800" y="2351088"/>
          <p14:tracePt t="33258" x="1204913" y="2338388"/>
          <p14:tracePt t="33267" x="1217613" y="2327275"/>
          <p14:tracePt t="33275" x="1230313" y="2327275"/>
          <p14:tracePt t="33299" x="1265238" y="2314575"/>
          <p14:tracePt t="33346" x="1301750" y="2314575"/>
          <p14:tracePt t="33356" x="1314450" y="2303463"/>
          <p14:tracePt t="33362" x="1325563" y="2303463"/>
          <p14:tracePt t="33371" x="1349375" y="2303463"/>
          <p14:tracePt t="33378" x="1385888" y="2303463"/>
          <p14:tracePt t="33388" x="1435100" y="2303463"/>
          <p14:tracePt t="33394" x="1458913" y="2303463"/>
          <p14:tracePt t="33402" x="1530350" y="2303463"/>
          <p14:tracePt t="33410" x="1616075" y="2303463"/>
          <p14:tracePt t="33419" x="1687513" y="2303463"/>
          <p14:tracePt t="33426" x="1771650" y="2303463"/>
          <p14:tracePt t="33435" x="1905000" y="2303463"/>
          <p14:tracePt t="33442" x="1976438" y="2303463"/>
          <p14:tracePt t="33452" x="2060575" y="2303463"/>
          <p14:tracePt t="33458" x="2146300" y="2303463"/>
          <p14:tracePt t="33468" x="2170113" y="2303463"/>
          <p14:tracePt t="33474" x="2217738" y="2303463"/>
          <p14:tracePt t="33482" x="2301875" y="2303463"/>
          <p14:tracePt t="33490" x="2387600" y="2327275"/>
          <p14:tracePt t="33498" x="2446338" y="2327275"/>
          <p14:tracePt t="33507" x="2471738" y="2327275"/>
          <p14:tracePt t="33514" x="2532063" y="2327275"/>
          <p14:tracePt t="33530" x="2543175" y="2327275"/>
          <p14:tracePt t="33538" x="2652713" y="2338388"/>
          <p14:tracePt t="33546" x="2676525" y="2338388"/>
          <p14:tracePt t="33555" x="2736850" y="2338388"/>
          <p14:tracePt t="33562" x="2808288" y="2338388"/>
          <p14:tracePt t="33569" x="2868613" y="2338388"/>
          <p14:tracePt t="33578" x="2917825" y="2338388"/>
          <p14:tracePt t="33588" x="2952750" y="2338388"/>
          <p14:tracePt t="33594" x="3013075" y="2338388"/>
          <p14:tracePt t="33603" x="3049588" y="2338388"/>
          <p14:tracePt t="33610" x="3133725" y="2338388"/>
          <p14:tracePt t="33619" x="3170238" y="2338388"/>
          <p14:tracePt t="33626" x="3243263" y="2338388"/>
          <p14:tracePt t="33636" x="3254375" y="2338388"/>
          <p14:tracePt t="33642" x="3290888" y="2338388"/>
          <p14:tracePt t="33658" x="3303588" y="2338388"/>
          <p14:tracePt t="33670" x="3314700" y="2338388"/>
          <p14:tracePt t="33866" x="3327400" y="2338388"/>
          <p14:tracePt t="33883" x="3314700" y="2314575"/>
          <p14:tracePt t="33890" x="3303588" y="2303463"/>
          <p14:tracePt t="33906" x="3267075" y="2266950"/>
          <p14:tracePt t="33914" x="3254375" y="2254250"/>
          <p14:tracePt t="33923" x="3243263" y="2217738"/>
          <p14:tracePt t="33930" x="3230563" y="2206625"/>
          <p14:tracePt t="33938" x="3217863" y="2193925"/>
          <p14:tracePt t="33955" x="3182938" y="2157413"/>
          <p14:tracePt t="33969" x="3170238" y="2146300"/>
          <p14:tracePt t="33986" x="3170238" y="2133600"/>
          <p14:tracePt t="33993" x="3159125" y="2122488"/>
          <p14:tracePt t="34002" x="3146425" y="2122488"/>
          <p14:tracePt t="34017" x="3122613" y="2109788"/>
          <p14:tracePt t="34041" x="3098800" y="2085975"/>
          <p14:tracePt t="34050" x="3086100" y="2085975"/>
          <p14:tracePt t="34057" x="3073400" y="2085975"/>
          <p14:tracePt t="34066" x="3062288" y="2073275"/>
          <p14:tracePt t="34073" x="3049588" y="2073275"/>
          <p14:tracePt t="34081" x="3025775" y="2073275"/>
          <p14:tracePt t="34089" x="3013075" y="2073275"/>
          <p14:tracePt t="34097" x="2965450" y="2062163"/>
          <p14:tracePt t="34105" x="2941638" y="2062163"/>
          <p14:tracePt t="34113" x="2905125" y="2062163"/>
          <p14:tracePt t="34121" x="2857500" y="2062163"/>
          <p14:tracePt t="34129" x="2797175" y="2062163"/>
          <p14:tracePt t="34137" x="2747963" y="2062163"/>
          <p14:tracePt t="34145" x="2724150" y="2062163"/>
          <p14:tracePt t="34153" x="2663825" y="2062163"/>
          <p14:tracePt t="34161" x="2603500" y="2062163"/>
          <p14:tracePt t="34169" x="2543175" y="2062163"/>
          <p14:tracePt t="34177" x="2471738" y="2062163"/>
          <p14:tracePt t="34185" x="2362200" y="2062163"/>
          <p14:tracePt t="34193" x="2290763" y="2062163"/>
          <p14:tracePt t="34201" x="2181225" y="2062163"/>
          <p14:tracePt t="34209" x="2073275" y="2062163"/>
          <p14:tracePt t="34217" x="1916113" y="2062163"/>
          <p14:tracePt t="34225" x="1820863" y="2062163"/>
          <p14:tracePt t="34234" x="1639888" y="2062163"/>
          <p14:tracePt t="34241" x="1555750" y="2062163"/>
          <p14:tracePt t="34250" x="1495425" y="2062163"/>
          <p14:tracePt t="34257" x="1458913" y="2062163"/>
          <p14:tracePt t="34266" x="1422400" y="2062163"/>
          <p14:tracePt t="34283" x="1409700" y="2062163"/>
          <p14:tracePt t="34321" x="1398588" y="2062163"/>
          <p14:tracePt t="34402" x="1374775" y="2062163"/>
          <p14:tracePt t="34674" x="1362075" y="2073275"/>
          <p14:tracePt t="34683" x="1362075" y="2122488"/>
          <p14:tracePt t="34692" x="1362075" y="2193925"/>
          <p14:tracePt t="34699" x="1374775" y="2254250"/>
          <p14:tracePt t="34707" x="1374775" y="2314575"/>
          <p14:tracePt t="34714" x="1385888" y="2338388"/>
          <p14:tracePt t="34722" x="1385888" y="2362200"/>
          <p14:tracePt t="34729" x="1398588" y="2387600"/>
          <p14:tracePt t="34737" x="1409700" y="2398713"/>
          <p14:tracePt t="35059" x="1435100" y="2398713"/>
          <p14:tracePt t="35067" x="1482725" y="2398713"/>
          <p14:tracePt t="35075" x="1639888" y="2422525"/>
          <p14:tracePt t="35084" x="1795463" y="2482850"/>
          <p14:tracePt t="35090" x="2085975" y="2508250"/>
          <p14:tracePt t="35098" x="2266950" y="2519363"/>
          <p14:tracePt t="35107" x="2374900" y="2543175"/>
          <p14:tracePt t="35114" x="2398713" y="2568575"/>
          <p14:tracePt t="35130" x="2422525" y="2568575"/>
          <p14:tracePt t="35138" x="2435225" y="2568575"/>
          <p14:tracePt t="35146" x="2446338" y="2555875"/>
          <p14:tracePt t="35155" x="2459038" y="2555875"/>
          <p14:tracePt t="35169" x="2471738" y="2555875"/>
          <p14:tracePt t="35202" x="2495550" y="2543175"/>
          <p14:tracePt t="35427" x="2506663" y="2519363"/>
          <p14:tracePt t="35435" x="2506663" y="2482850"/>
          <p14:tracePt t="35442" x="2506663" y="2435225"/>
          <p14:tracePt t="35452" x="2519363" y="2411413"/>
          <p14:tracePt t="35458" x="2519363" y="2338388"/>
          <p14:tracePt t="35468" x="2532063" y="2278063"/>
          <p14:tracePt t="35474" x="2532063" y="2230438"/>
          <p14:tracePt t="35485" x="2532063" y="2193925"/>
          <p14:tracePt t="35491" x="2532063" y="2146300"/>
          <p14:tracePt t="35498" x="2532063" y="2122488"/>
          <p14:tracePt t="35508" x="2566988" y="2085975"/>
          <p14:tracePt t="35522" x="2566988" y="2073275"/>
          <p14:tracePt t="35538" x="2566988" y="2062163"/>
          <p14:tracePt t="53546" x="2566988" y="2073275"/>
          <p14:tracePt t="53554" x="2566988" y="2085975"/>
          <p14:tracePt t="53562" x="2566988" y="2133600"/>
          <p14:tracePt t="53571" x="2566988" y="2157413"/>
          <p14:tracePt t="53578" x="2566988" y="2206625"/>
          <p14:tracePt t="53585" x="2566988" y="2230438"/>
          <p14:tracePt t="53594" x="2566988" y="2266950"/>
          <p14:tracePt t="53602" x="2566988" y="2278063"/>
          <p14:tracePt t="53611" x="2566988" y="2290763"/>
          <p14:tracePt t="53619" x="2566988" y="2327275"/>
          <p14:tracePt t="53627" x="2566988" y="2338388"/>
          <p14:tracePt t="53635" x="2566988" y="2374900"/>
          <p14:tracePt t="53643" x="2555875" y="2447925"/>
          <p14:tracePt t="53652" x="2519363" y="2543175"/>
          <p14:tracePt t="53658" x="2495550" y="2628900"/>
          <p14:tracePt t="53668" x="2446338" y="2736850"/>
          <p14:tracePt t="53674" x="2446338" y="2820988"/>
          <p14:tracePt t="53685" x="2435225" y="2928938"/>
          <p14:tracePt t="53692" x="2374900" y="3014663"/>
          <p14:tracePt t="53698" x="2374900" y="3074988"/>
          <p14:tracePt t="53708" x="2362200" y="3135313"/>
          <p14:tracePt t="53714" x="2362200" y="3170238"/>
          <p14:tracePt t="53723" x="2362200" y="3194050"/>
          <p14:tracePt t="53730" x="2351088" y="3230563"/>
          <p14:tracePt t="53754" x="2351088" y="3254375"/>
          <p14:tracePt t="53762" x="2351088" y="3267075"/>
          <p14:tracePt t="53770" x="2338388" y="3290888"/>
          <p14:tracePt t="53778" x="2327275" y="3303588"/>
          <p14:tracePt t="53794" x="2314575" y="3314700"/>
          <p14:tracePt t="53818" x="2301875" y="3340100"/>
          <p14:tracePt t="58194" x="2266950" y="3340100"/>
          <p14:tracePt t="58202" x="2254250" y="3340100"/>
          <p14:tracePt t="58210" x="2241550" y="3340100"/>
          <p14:tracePt t="58219" x="2217738" y="3340100"/>
          <p14:tracePt t="58226" x="2181225" y="3340100"/>
          <p14:tracePt t="58236" x="2133600" y="3340100"/>
          <p14:tracePt t="58242" x="2097088" y="3351213"/>
          <p14:tracePt t="58253" x="2049463" y="3351213"/>
          <p14:tracePt t="58258" x="2001838" y="3351213"/>
          <p14:tracePt t="58269" x="1965325" y="3363913"/>
          <p14:tracePt t="58274" x="1916113" y="3363913"/>
          <p14:tracePt t="58285" x="1905000" y="3363913"/>
          <p14:tracePt t="58290" x="1868488" y="3387725"/>
          <p14:tracePt t="58298" x="1855788" y="3387725"/>
          <p14:tracePt t="58323" x="1844675" y="3387725"/>
          <p14:tracePt t="58386" x="1820863" y="3387725"/>
          <p14:tracePt t="58394" x="1795463" y="3387725"/>
          <p14:tracePt t="58402" x="1784350" y="3387725"/>
          <p14:tracePt t="58418" x="1735138" y="3387725"/>
          <p14:tracePt t="58442" x="1724025" y="3387725"/>
          <p14:tracePt t="58452" x="1700213" y="3387725"/>
          <p14:tracePt t="58459" x="1676400" y="3387725"/>
          <p14:tracePt t="58470" x="1663700" y="3387725"/>
          <p14:tracePt t="58482" x="1639888" y="3387725"/>
          <p14:tracePt t="58488" x="1627188" y="3387725"/>
          <p14:tracePt t="58497" x="1616075" y="3387725"/>
          <p14:tracePt t="58512" x="1603375" y="3387725"/>
          <p14:tracePt t="58520" x="1579563" y="3387725"/>
          <p14:tracePt t="58528" x="1566863" y="3387725"/>
          <p14:tracePt t="58537" x="1555750" y="3387725"/>
          <p14:tracePt t="58553" x="1543050" y="3387725"/>
          <p14:tracePt t="58561" x="1506538" y="3387725"/>
          <p14:tracePt t="58570" x="1495425" y="3387725"/>
          <p14:tracePt t="58650" x="1470025" y="3387725"/>
          <p14:tracePt t="58668" x="1458913" y="3387725"/>
          <p14:tracePt t="58786" x="1446213" y="3387725"/>
          <p14:tracePt t="58810" x="1435100" y="3387725"/>
          <p14:tracePt t="58826" x="1435100" y="3363913"/>
          <p14:tracePt t="58842" x="1435100" y="3351213"/>
          <p14:tracePt t="58850" x="1435100" y="3340100"/>
          <p14:tracePt t="58858" x="1435100" y="3327400"/>
          <p14:tracePt t="58871" x="1435100" y="3290888"/>
          <p14:tracePt t="58874" x="1435100" y="3267075"/>
          <p14:tracePt t="58885" x="1435100" y="3219450"/>
          <p14:tracePt t="58890" x="1435100" y="3194050"/>
          <p14:tracePt t="58898" x="1470025" y="3135313"/>
          <p14:tracePt t="58907" x="1470025" y="3122613"/>
          <p14:tracePt t="58914" x="1482725" y="3074988"/>
          <p14:tracePt t="58923" x="1482725" y="3038475"/>
          <p14:tracePt t="58930" x="1495425" y="3001963"/>
          <p14:tracePt t="58953" x="1495425" y="2894013"/>
          <p14:tracePt t="58970" x="1519238" y="2868613"/>
          <p14:tracePt t="58994" x="1519238" y="2857500"/>
          <p14:tracePt t="59003" x="1519238" y="2833688"/>
          <p14:tracePt t="59010" x="1530350" y="2820988"/>
          <p14:tracePt t="59026" x="1543050" y="2820988"/>
          <p14:tracePt t="59035" x="1543050" y="2808288"/>
          <p14:tracePt t="59054" x="1579563" y="2797175"/>
          <p14:tracePt t="59069" x="1616075" y="2760663"/>
          <p14:tracePt t="59074" x="1616075" y="2747963"/>
          <p14:tracePt t="59098" x="1663700" y="2724150"/>
          <p14:tracePt t="59107" x="1663700" y="2713038"/>
          <p14:tracePt t="59114" x="1676400" y="2700338"/>
          <p14:tracePt t="59138" x="1687513" y="2652713"/>
          <p14:tracePt t="59154" x="1687513" y="2640013"/>
          <p14:tracePt t="59178" x="1687513" y="2628900"/>
          <p14:tracePt t="59186" x="1687513" y="2616200"/>
          <p14:tracePt t="59210" x="1700213" y="2603500"/>
          <p14:tracePt t="59217" x="1711325" y="2592388"/>
          <p14:tracePt t="59274" x="1724025" y="2579688"/>
          <p14:tracePt t="59378" x="1735138" y="2568575"/>
          <p14:tracePt t="59402" x="1760538" y="2568575"/>
          <p14:tracePt t="59410" x="1771650" y="2568575"/>
          <p14:tracePt t="59417" x="1784350" y="2568575"/>
          <p14:tracePt t="59426" x="1808163" y="2568575"/>
          <p14:tracePt t="59436" x="1831975" y="2568575"/>
          <p14:tracePt t="59441" x="1868488" y="2568575"/>
          <p14:tracePt t="59450" x="1965325" y="2568575"/>
          <p14:tracePt t="59457" x="1989138" y="2568575"/>
          <p14:tracePt t="59466" x="2109788" y="2568575"/>
          <p14:tracePt t="59473" x="2206625" y="2616200"/>
          <p14:tracePt t="59481" x="2241550" y="2616200"/>
          <p14:tracePt t="59489" x="2301875" y="2616200"/>
          <p14:tracePt t="59497" x="2338388" y="2628900"/>
          <p14:tracePt t="59504" x="2387600" y="2640013"/>
          <p14:tracePt t="59738" x="2398713" y="2676525"/>
          <p14:tracePt t="59746" x="2398713" y="2736850"/>
          <p14:tracePt t="59755" x="2411413" y="2820988"/>
          <p14:tracePt t="59762" x="2422525" y="2833688"/>
          <p14:tracePt t="59772" x="2422525" y="2894013"/>
          <p14:tracePt t="59778" x="2422525" y="2905125"/>
          <p14:tracePt t="59786" x="2435225" y="2941638"/>
          <p14:tracePt t="59794" x="2435225" y="2954338"/>
          <p14:tracePt t="59803" x="2435225" y="2965450"/>
          <p14:tracePt t="59906" x="2435225" y="2978150"/>
          <p14:tracePt t="60090" x="2387600" y="2978150"/>
          <p14:tracePt t="60098" x="2351088" y="2978150"/>
          <p14:tracePt t="60106" x="2301875" y="2978150"/>
          <p14:tracePt t="60114" x="2254250" y="2978150"/>
          <p14:tracePt t="60122" x="2206625" y="2978150"/>
          <p14:tracePt t="60130" x="2170113" y="2978150"/>
          <p14:tracePt t="60138" x="2146300" y="2978150"/>
          <p14:tracePt t="60146" x="2097088" y="2978150"/>
          <p14:tracePt t="60154" x="2073275" y="2978150"/>
          <p14:tracePt t="60162" x="2049463" y="2978150"/>
          <p14:tracePt t="60170" x="2036763" y="2978150"/>
          <p14:tracePt t="60178" x="2025650" y="2978150"/>
          <p14:tracePt t="60203" x="2001838" y="2978150"/>
          <p14:tracePt t="60218" x="1989138" y="2978150"/>
          <p14:tracePt t="60226" x="1976438" y="2978150"/>
          <p14:tracePt t="60242" x="1965325" y="2978150"/>
          <p14:tracePt t="60252" x="1941513" y="2978150"/>
          <p14:tracePt t="60268" x="1928813" y="2978150"/>
          <p14:tracePt t="60275" x="1916113" y="2978150"/>
          <p14:tracePt t="61138" x="1928813" y="2978150"/>
          <p14:tracePt t="61146" x="2012950" y="2941638"/>
          <p14:tracePt t="61156" x="2073275" y="2928938"/>
          <p14:tracePt t="61163" x="2170113" y="2928938"/>
          <p14:tracePt t="61171" x="2278063" y="2928938"/>
          <p14:tracePt t="61178" x="2435225" y="2928938"/>
          <p14:tracePt t="61185" x="2519363" y="2928938"/>
          <p14:tracePt t="61192" x="2566988" y="2928938"/>
          <p14:tracePt t="61201" x="2627313" y="2928938"/>
          <p14:tracePt t="61208" x="2724150" y="2928938"/>
          <p14:tracePt t="61216" x="2832100" y="2917825"/>
          <p14:tracePt t="61225" x="2917825" y="2894013"/>
          <p14:tracePt t="61234" x="3025775" y="2881313"/>
          <p14:tracePt t="61241" x="3133725" y="2857500"/>
          <p14:tracePt t="61250" x="3194050" y="2857500"/>
          <p14:tracePt t="61257" x="3327400" y="2857500"/>
          <p14:tracePt t="61266" x="3543300" y="2844800"/>
          <p14:tracePt t="61272" x="3773488" y="2844800"/>
          <p14:tracePt t="61280" x="4002088" y="2844800"/>
          <p14:tracePt t="61288" x="4351338" y="2844800"/>
          <p14:tracePt t="61296" x="4556125" y="2844800"/>
          <p14:tracePt t="61306" x="4833938" y="2844800"/>
          <p14:tracePt t="61314" x="5038725" y="2820988"/>
          <p14:tracePt t="61322" x="5195888" y="2820988"/>
          <p14:tracePt t="61402" x="5219700" y="2820988"/>
          <p14:tracePt t="61410" x="5243513" y="2820988"/>
          <p14:tracePt t="61417" x="5292725" y="2820988"/>
          <p14:tracePt t="61426" x="5327650" y="2820988"/>
          <p14:tracePt t="61436" x="5387975" y="2820988"/>
          <p14:tracePt t="61442" x="5424488" y="2820988"/>
          <p14:tracePt t="61453" x="5448300" y="2820988"/>
          <p14:tracePt t="61458" x="5497513" y="2820988"/>
          <p14:tracePt t="61498" x="5508625" y="2820988"/>
          <p14:tracePt t="61642" x="5508625" y="2808288"/>
          <p14:tracePt t="61658" x="5508625" y="2797175"/>
          <p14:tracePt t="61674" x="5508625" y="2773363"/>
          <p14:tracePt t="61834" x="5508625" y="2760663"/>
          <p14:tracePt t="61842" x="5508625" y="2747963"/>
          <p14:tracePt t="61874" x="5508625" y="2736850"/>
          <p14:tracePt t="61883" x="5508625" y="2724150"/>
          <p14:tracePt t="61906" x="5508625" y="2713038"/>
          <p14:tracePt t="61914" x="5508625" y="2689225"/>
          <p14:tracePt t="61922" x="5532438" y="2652713"/>
          <p14:tracePt t="61929" x="5545138" y="2640013"/>
          <p14:tracePt t="61937" x="5568950" y="2628900"/>
          <p14:tracePt t="61945" x="5605463" y="2628900"/>
          <p14:tracePt t="61955" x="5629275" y="2616200"/>
          <p14:tracePt t="61966" x="5665788" y="2592388"/>
          <p14:tracePt t="61969" x="5689600" y="2579688"/>
          <p14:tracePt t="61977" x="5713413" y="2579688"/>
          <p14:tracePt t="61985" x="5749925" y="2568575"/>
          <p14:tracePt t="61993" x="5797550" y="2532063"/>
          <p14:tracePt t="62001" x="5834063" y="2532063"/>
          <p14:tracePt t="62009" x="5846763" y="2532063"/>
          <p14:tracePt t="62018" x="5857875" y="2532063"/>
          <p14:tracePt t="62033" x="5894388" y="2532063"/>
          <p14:tracePt t="62041" x="5918200" y="2508250"/>
          <p14:tracePt t="62050" x="5967413" y="2508250"/>
          <p14:tracePt t="62057" x="5991225" y="2508250"/>
          <p14:tracePt t="62066" x="6051550" y="2495550"/>
          <p14:tracePt t="62081" x="6064250" y="2495550"/>
          <p14:tracePt t="62089" x="6088063" y="2495550"/>
          <p14:tracePt t="62146" x="6099175" y="2495550"/>
          <p14:tracePt t="62178" x="6124575" y="2495550"/>
          <p14:tracePt t="62186" x="6148388" y="2495550"/>
          <p14:tracePt t="62203" x="6172200" y="2495550"/>
          <p14:tracePt t="62210" x="6208713" y="2495550"/>
          <p14:tracePt t="62219" x="6219825" y="2495550"/>
          <p14:tracePt t="62282" x="6232525" y="2495550"/>
          <p14:tracePt t="62394" x="6269038" y="2495550"/>
          <p14:tracePt t="74410" x="6219825" y="2495550"/>
          <p14:tracePt t="74417" x="6148388" y="2495550"/>
          <p14:tracePt t="74426" x="6064250" y="2495550"/>
          <p14:tracePt t="74436" x="5991225" y="2495550"/>
          <p14:tracePt t="74442" x="5930900" y="2495550"/>
          <p14:tracePt t="74451" x="5846763" y="2495550"/>
          <p14:tracePt t="74458" x="5810250" y="2495550"/>
          <p14:tracePt t="74469" x="5773738" y="2495550"/>
          <p14:tracePt t="74474" x="5713413" y="2495550"/>
          <p14:tracePt t="74485" x="5629275" y="2495550"/>
          <p14:tracePt t="74490" x="5592763" y="2495550"/>
          <p14:tracePt t="74498" x="5521325" y="2495550"/>
          <p14:tracePt t="74506" x="5437188" y="2508250"/>
          <p14:tracePt t="74514" x="5353050" y="2508250"/>
          <p14:tracePt t="74522" x="5316538" y="2508250"/>
          <p14:tracePt t="74530" x="5256213" y="2532063"/>
          <p14:tracePt t="74539" x="5219700" y="2543175"/>
          <p14:tracePt t="74546" x="5183188" y="2543175"/>
          <p14:tracePt t="74555" x="5146675" y="2543175"/>
          <p14:tracePt t="74561" x="5111750" y="2543175"/>
          <p14:tracePt t="74570" x="5075238" y="2555875"/>
          <p14:tracePt t="74577" x="5038725" y="2555875"/>
          <p14:tracePt t="74586" x="4978400" y="2555875"/>
          <p14:tracePt t="74593" x="4930775" y="2579688"/>
          <p14:tracePt t="74601" x="4906963" y="2579688"/>
          <p14:tracePt t="74609" x="4881563" y="2579688"/>
          <p14:tracePt t="74617" x="4846638" y="2579688"/>
          <p14:tracePt t="74625" x="4821238" y="2579688"/>
          <p14:tracePt t="74634" x="4810125" y="2579688"/>
          <p14:tracePt t="74657" x="4773613" y="2579688"/>
          <p14:tracePt t="74667" x="4760913" y="2579688"/>
          <p14:tracePt t="74673" x="4725988" y="2579688"/>
          <p14:tracePt t="74689" x="4700588" y="2579688"/>
          <p14:tracePt t="74697" x="4652963" y="2579688"/>
          <p14:tracePt t="74705" x="4629150" y="2579688"/>
          <p14:tracePt t="74713" x="4592638" y="2579688"/>
          <p14:tracePt t="74721" x="4568825" y="2579688"/>
          <p14:tracePt t="74729" x="4556125" y="2579688"/>
          <p14:tracePt t="74737" x="4521200" y="2579688"/>
          <p14:tracePt t="74753" x="4495800" y="2579688"/>
          <p14:tracePt t="74769" x="4471988" y="2579688"/>
          <p14:tracePt t="74785" x="4460875" y="2579688"/>
          <p14:tracePt t="74793" x="4448175" y="2579688"/>
          <p14:tracePt t="74809" x="4424363" y="2579688"/>
          <p14:tracePt t="74817" x="4411663" y="2579688"/>
          <p14:tracePt t="74826" x="4400550" y="2579688"/>
          <p14:tracePt t="74834" x="4387850" y="2568575"/>
          <p14:tracePt t="74841" x="4375150" y="2555875"/>
          <p14:tracePt t="74865" x="4351338" y="2555875"/>
          <p14:tracePt t="74905" x="4340225" y="2555875"/>
          <p14:tracePt t="74962" x="4327525" y="2543175"/>
          <p14:tracePt t="75066" x="4303713" y="2543175"/>
          <p14:tracePt t="75084" x="4291013" y="2543175"/>
          <p14:tracePt t="75098" x="4267200" y="2532063"/>
          <p14:tracePt t="75114" x="4243388" y="2519363"/>
          <p14:tracePt t="75123" x="4230688" y="2519363"/>
          <p14:tracePt t="75131" x="4219575" y="2519363"/>
          <p14:tracePt t="75138" x="4183063" y="2519363"/>
          <p14:tracePt t="75146" x="4170363" y="2519363"/>
          <p14:tracePt t="75154" x="4146550" y="2519363"/>
          <p14:tracePt t="75162" x="4122738" y="2519363"/>
          <p14:tracePt t="75169" x="4075113" y="2482850"/>
          <p14:tracePt t="75178" x="4038600" y="2482850"/>
          <p14:tracePt t="75186" x="4025900" y="2482850"/>
          <p14:tracePt t="75194" x="4002088" y="2471738"/>
          <p14:tracePt t="75202" x="3954463" y="2471738"/>
          <p14:tracePt t="75210" x="3941763" y="2459038"/>
          <p14:tracePt t="75219" x="3929063" y="2459038"/>
          <p14:tracePt t="75226" x="3917950" y="2459038"/>
          <p14:tracePt t="75235" x="3894138" y="2459038"/>
          <p14:tracePt t="75253" x="3844925" y="2459038"/>
          <p14:tracePt t="75259" x="3821113" y="2447925"/>
          <p14:tracePt t="75274" x="3821113" y="2435225"/>
          <p14:tracePt t="75285" x="3797300" y="2422525"/>
          <p14:tracePt t="75290" x="3784600" y="2422525"/>
          <p14:tracePt t="75298" x="3773488" y="2422525"/>
          <p14:tracePt t="75306" x="3760788" y="2411413"/>
          <p14:tracePt t="75314" x="3749675" y="2398713"/>
          <p14:tracePt t="75330" x="3724275" y="2387600"/>
          <p14:tracePt t="75338" x="3713163" y="2362200"/>
          <p14:tracePt t="75354" x="3700463" y="2351088"/>
          <p14:tracePt t="75378" x="3676650" y="2290763"/>
          <p14:tracePt t="75402" x="3663950" y="2278063"/>
          <p14:tracePt t="75426" x="3652838" y="2254250"/>
          <p14:tracePt t="75460" x="3652838" y="2243138"/>
          <p14:tracePt t="75468" x="3652838" y="2230438"/>
          <p14:tracePt t="75475" x="3663950" y="2206625"/>
          <p14:tracePt t="75490" x="3663950" y="2193925"/>
          <p14:tracePt t="75499" x="3676650" y="2170113"/>
          <p14:tracePt t="75507" x="3689350" y="2170113"/>
          <p14:tracePt t="75513" x="3700463" y="2170113"/>
          <p14:tracePt t="75521" x="3713163" y="2157413"/>
          <p14:tracePt t="75529" x="3724275" y="2157413"/>
          <p14:tracePt t="75537" x="3749675" y="2146300"/>
          <p14:tracePt t="75545" x="3773488" y="2109788"/>
          <p14:tracePt t="75553" x="3797300" y="2109788"/>
          <p14:tracePt t="75561" x="3844925" y="2109788"/>
          <p14:tracePt t="75569" x="3905250" y="2097088"/>
          <p14:tracePt t="75577" x="3941763" y="2097088"/>
          <p14:tracePt t="75585" x="3965575" y="2097088"/>
          <p14:tracePt t="75593" x="4038600" y="2097088"/>
          <p14:tracePt t="75602" x="4075113" y="2097088"/>
          <p14:tracePt t="75609" x="4122738" y="2097088"/>
          <p14:tracePt t="75617" x="4146550" y="2097088"/>
          <p14:tracePt t="75625" x="4195763" y="2097088"/>
          <p14:tracePt t="75633" x="4206875" y="2097088"/>
          <p14:tracePt t="75641" x="4243388" y="2109788"/>
          <p14:tracePt t="75650" x="4267200" y="2122488"/>
          <p14:tracePt t="75657" x="4279900" y="2133600"/>
          <p14:tracePt t="75667" x="4314825" y="2146300"/>
          <p14:tracePt t="75673" x="4340225" y="2182813"/>
          <p14:tracePt t="75681" x="4375150" y="2206625"/>
          <p14:tracePt t="75689" x="4400550" y="2206625"/>
          <p14:tracePt t="75697" x="4411663" y="2217738"/>
          <p14:tracePt t="75705" x="4411663" y="2230438"/>
          <p14:tracePt t="75721" x="4448175" y="2254250"/>
          <p14:tracePt t="75873" x="4484688" y="2266950"/>
          <p14:tracePt t="76747" x="4495800" y="2266950"/>
          <p14:tracePt t="76754" x="4521200" y="2266950"/>
          <p14:tracePt t="76762" x="4592638" y="2266950"/>
          <p14:tracePt t="76769" x="4641850" y="2266950"/>
          <p14:tracePt t="76778" x="4676775" y="2266950"/>
          <p14:tracePt t="76786" x="4737100" y="2266950"/>
          <p14:tracePt t="76794" x="4749800" y="2266950"/>
          <p14:tracePt t="76802" x="4786313" y="2266950"/>
          <p14:tracePt t="76810" x="4797425" y="2266950"/>
          <p14:tracePt t="76819" x="4810125" y="2266950"/>
          <p14:tracePt t="76835" x="4833938" y="2266950"/>
          <p14:tracePt t="78698" x="4857750" y="2266950"/>
          <p14:tracePt t="78706" x="4870450" y="2266950"/>
          <p14:tracePt t="78730" x="4894263" y="2266950"/>
          <p14:tracePt t="78762" x="4918075" y="2266950"/>
          <p14:tracePt t="78778" x="4954588" y="2278063"/>
          <p14:tracePt t="78794" x="4967288" y="2278063"/>
          <p14:tracePt t="78802" x="4978400" y="2278063"/>
          <p14:tracePt t="78818" x="5002213" y="2303463"/>
          <p14:tracePt t="78834" x="5014913" y="2314575"/>
          <p14:tracePt t="78844" x="5038725" y="2327275"/>
          <p14:tracePt t="78851" x="5075238" y="2327275"/>
          <p14:tracePt t="78858" x="5099050" y="2338388"/>
          <p14:tracePt t="78868" x="5111750" y="2338388"/>
          <p14:tracePt t="78874" x="5159375" y="2362200"/>
          <p14:tracePt t="78885" x="5195888" y="2362200"/>
          <p14:tracePt t="78891" x="5219700" y="2374900"/>
          <p14:tracePt t="78898" x="5232400" y="2374900"/>
          <p14:tracePt t="78906" x="5267325" y="2387600"/>
          <p14:tracePt t="78923" x="5280025" y="2387600"/>
          <p14:tracePt t="78930" x="5292725" y="2387600"/>
          <p14:tracePt t="78954" x="5303838" y="2387600"/>
          <p14:tracePt t="78962" x="5316538" y="2398713"/>
          <p14:tracePt t="78969" x="5327650" y="2398713"/>
          <p14:tracePt t="78994" x="5353050" y="2411413"/>
          <p14:tracePt t="79018" x="5364163" y="2422525"/>
          <p14:tracePt t="79170" x="5364163" y="2435225"/>
          <p14:tracePt t="79178" x="5340350" y="2435225"/>
          <p14:tracePt t="79186" x="5327650" y="2435225"/>
          <p14:tracePt t="79201" x="5303838" y="2435225"/>
          <p14:tracePt t="79217" x="5292725" y="2435225"/>
          <p14:tracePt t="79226" x="5280025" y="2435225"/>
          <p14:tracePt t="79250" x="5267325" y="2435225"/>
          <p14:tracePt t="79258" x="5256213" y="2435225"/>
          <p14:tracePt t="79269" x="5243513" y="2435225"/>
          <p14:tracePt t="79274" x="5243513" y="2422525"/>
          <p14:tracePt t="79291" x="5232400" y="2411413"/>
          <p14:tracePt t="79330" x="5232400" y="2387600"/>
          <p14:tracePt t="79346" x="5232400" y="2374900"/>
          <p14:tracePt t="79354" x="5219700" y="2374900"/>
          <p14:tracePt t="79370" x="5219700" y="2362200"/>
          <p14:tracePt t="79378" x="5207000" y="2338388"/>
          <p14:tracePt t="79418" x="5207000" y="2314575"/>
          <p14:tracePt t="79434" x="5207000" y="2303463"/>
          <p14:tracePt t="79443" x="5207000" y="2278063"/>
          <p14:tracePt t="79451" x="5207000" y="2254250"/>
          <p14:tracePt t="79467" x="5207000" y="2243138"/>
          <p14:tracePt t="79474" x="5207000" y="2217738"/>
          <p14:tracePt t="79485" x="5207000" y="2206625"/>
          <p14:tracePt t="79491" x="5207000" y="2182813"/>
          <p14:tracePt t="79507" x="5207000" y="2146300"/>
          <p14:tracePt t="79554" x="5207000" y="2133600"/>
          <p14:tracePt t="79562" x="5219700" y="2122488"/>
          <p14:tracePt t="79578" x="5256213" y="2109788"/>
          <p14:tracePt t="79594" x="5267325" y="2097088"/>
          <p14:tracePt t="79602" x="5280025" y="2085975"/>
          <p14:tracePt t="79610" x="5292725" y="2085975"/>
          <p14:tracePt t="79619" x="5303838" y="2073275"/>
          <p14:tracePt t="79635" x="5327650" y="2062163"/>
          <p14:tracePt t="79642" x="5340350" y="2062163"/>
          <p14:tracePt t="79652" x="5400675" y="2062163"/>
          <p14:tracePt t="79674" x="5448300" y="2049463"/>
          <p14:tracePt t="79682" x="5461000" y="2049463"/>
          <p14:tracePt t="79698" x="5472113" y="2049463"/>
          <p14:tracePt t="79706" x="5484813" y="2049463"/>
          <p14:tracePt t="79714" x="5497513" y="2049463"/>
          <p14:tracePt t="79722" x="5508625" y="2049463"/>
          <p14:tracePt t="79730" x="5521325" y="2049463"/>
          <p14:tracePt t="79747" x="5532438" y="2049463"/>
          <p14:tracePt t="79754" x="5545138" y="2049463"/>
          <p14:tracePt t="79763" x="5581650" y="2049463"/>
          <p14:tracePt t="79770" x="5592763" y="2049463"/>
          <p14:tracePt t="79779" x="5605463" y="2049463"/>
          <p14:tracePt t="79786" x="5629275" y="2073275"/>
          <p14:tracePt t="79796" x="5641975" y="2073275"/>
          <p14:tracePt t="79802" x="5665788" y="2085975"/>
          <p14:tracePt t="79810" x="5678488" y="2097088"/>
          <p14:tracePt t="79826" x="5713413" y="2133600"/>
          <p14:tracePt t="79842" x="5713413" y="2146300"/>
          <p14:tracePt t="79852" x="5713413" y="2157413"/>
          <p14:tracePt t="79858" x="5749925" y="2193925"/>
          <p14:tracePt t="79868" x="5773738" y="2217738"/>
          <p14:tracePt t="79874" x="5773738" y="2243138"/>
          <p14:tracePt t="79882" x="5773738" y="2266950"/>
          <p14:tracePt t="79890" x="5773738" y="2278063"/>
          <p14:tracePt t="79897" x="5773738" y="2314575"/>
          <p14:tracePt t="79905" x="5786438" y="2327275"/>
          <p14:tracePt t="79913" x="5786438" y="2338388"/>
          <p14:tracePt t="79921" x="5786438" y="2362200"/>
          <p14:tracePt t="79929" x="5786438" y="2374900"/>
          <p14:tracePt t="79952" x="5786438" y="2387600"/>
          <p14:tracePt t="93842" x="5822950" y="2411413"/>
          <p14:tracePt t="93850" x="5834063" y="2435225"/>
          <p14:tracePt t="93860" x="5883275" y="2447925"/>
          <p14:tracePt t="93868" x="5907088" y="2482850"/>
          <p14:tracePt t="93874" x="5930900" y="2495550"/>
          <p14:tracePt t="93885" x="5943600" y="2508250"/>
          <p14:tracePt t="93892" x="5967413" y="2532063"/>
          <p14:tracePt t="93898" x="6003925" y="2532063"/>
          <p14:tracePt t="93910" x="6038850" y="2543175"/>
          <p14:tracePt t="93913" x="6064250" y="2555875"/>
          <p14:tracePt t="93923" x="6088063" y="2568575"/>
          <p14:tracePt t="93930" x="6148388" y="2592388"/>
          <p14:tracePt t="93946" x="6159500" y="2592388"/>
          <p14:tracePt t="93967" x="6172200" y="2592388"/>
          <p14:tracePt t="93977" x="6183313" y="2603500"/>
          <p14:tracePt t="93993" x="6208713" y="2603500"/>
          <p14:tracePt t="94009" x="6232525" y="2603500"/>
          <p14:tracePt t="94018" x="6269038" y="2603500"/>
          <p14:tracePt t="94025" x="6292850" y="2603500"/>
          <p14:tracePt t="94034" x="6340475" y="2603500"/>
          <p14:tracePt t="94041" x="6364288" y="2603500"/>
          <p14:tracePt t="94050" x="6376988" y="2603500"/>
          <p14:tracePt t="94057" x="6389688" y="2603500"/>
          <p14:tracePt t="94067" x="6400800" y="2603500"/>
          <p14:tracePt t="94298" x="6424613" y="2640013"/>
          <p14:tracePt t="94314" x="6424613" y="2689225"/>
          <p14:tracePt t="94330" x="6424613" y="2747963"/>
          <p14:tracePt t="94340" x="6424613" y="2773363"/>
          <p14:tracePt t="94346" x="6424613" y="2833688"/>
          <p14:tracePt t="94354" x="6413500" y="2905125"/>
          <p14:tracePt t="94362" x="6400800" y="3014663"/>
          <p14:tracePt t="94369" x="6376988" y="3122613"/>
          <p14:tracePt t="94378" x="6316663" y="3279775"/>
          <p14:tracePt t="94386" x="6303963" y="3411538"/>
          <p14:tracePt t="94394" x="6303963" y="3544888"/>
          <p14:tracePt t="94402" x="6280150" y="3652838"/>
          <p14:tracePt t="94409" x="6280150" y="3713163"/>
          <p14:tracePt t="94417" x="6280150" y="3786188"/>
          <p14:tracePt t="94425" x="6280150" y="3833813"/>
          <p14:tracePt t="94433" x="6280150" y="3857625"/>
          <p14:tracePt t="94441" x="6280150" y="3870325"/>
          <p14:tracePt t="94450" x="6280150" y="3881438"/>
          <p14:tracePt t="94457" x="6280150" y="3894138"/>
          <p14:tracePt t="94482" x="6280150" y="3917950"/>
          <p14:tracePt t="94818" x="6256338" y="3917950"/>
          <p14:tracePt t="94826" x="6243638" y="3917950"/>
          <p14:tracePt t="94834" x="6219825" y="3906838"/>
          <p14:tracePt t="94850" x="6208713" y="3906838"/>
          <p14:tracePt t="94867" x="6172200" y="3906838"/>
          <p14:tracePt t="94875" x="6135688" y="3906838"/>
          <p14:tracePt t="94886" x="6051550" y="3870325"/>
          <p14:tracePt t="94890" x="5967413" y="3846513"/>
          <p14:tracePt t="94898" x="5857875" y="3846513"/>
          <p14:tracePt t="94907" x="5762625" y="3846513"/>
          <p14:tracePt t="94914" x="5437188" y="3857625"/>
          <p14:tracePt t="94923" x="5353050" y="3857625"/>
          <p14:tracePt t="94931" x="5316538" y="3857625"/>
          <p14:tracePt t="94952" x="5159375" y="3881438"/>
          <p14:tracePt t="94957" x="5099050" y="3881438"/>
          <p14:tracePt t="94964" x="5086350" y="3881438"/>
          <p14:tracePt t="94969" x="5038725" y="3881438"/>
          <p14:tracePt t="94978" x="5002213" y="3881438"/>
          <p14:tracePt t="94985" x="4978400" y="3881438"/>
          <p14:tracePt t="94993" x="4918075" y="3881438"/>
          <p14:tracePt t="95000" x="4846638" y="3881438"/>
          <p14:tracePt t="95008" x="4737100" y="3881438"/>
          <p14:tracePt t="95016" x="4605338" y="3881438"/>
          <p14:tracePt t="95024" x="4448175" y="3906838"/>
          <p14:tracePt t="95035" x="4387850" y="3941763"/>
          <p14:tracePt t="95042" x="4183063" y="3941763"/>
          <p14:tracePt t="95051" x="4075113" y="3941763"/>
          <p14:tracePt t="95058" x="3894138" y="3941763"/>
          <p14:tracePt t="95069" x="3810000" y="3954463"/>
          <p14:tracePt t="95074" x="3773488" y="3954463"/>
          <p14:tracePt t="95085" x="3749675" y="3954463"/>
          <p14:tracePt t="95091" x="3736975" y="3954463"/>
          <p14:tracePt t="95178" x="3724275" y="3954463"/>
          <p14:tracePt t="95298" x="3713163" y="3954463"/>
          <p14:tracePt t="95314" x="3713163" y="3930650"/>
          <p14:tracePt t="95322" x="3713163" y="3894138"/>
          <p14:tracePt t="95330" x="3713163" y="3870325"/>
          <p14:tracePt t="95338" x="3760788" y="3797300"/>
          <p14:tracePt t="95346" x="3773488" y="3760788"/>
          <p14:tracePt t="95355" x="3821113" y="3689350"/>
          <p14:tracePt t="95362" x="3833813" y="3652838"/>
          <p14:tracePt t="95369" x="3857625" y="3568700"/>
          <p14:tracePt t="95378" x="3857625" y="3521075"/>
          <p14:tracePt t="95386" x="3905250" y="3387725"/>
          <p14:tracePt t="95394" x="3905250" y="3340100"/>
          <p14:tracePt t="95402" x="3917950" y="3254375"/>
          <p14:tracePt t="95409" x="3917950" y="3170238"/>
          <p14:tracePt t="95417" x="3917950" y="3098800"/>
          <p14:tracePt t="95425" x="3917950" y="3049588"/>
          <p14:tracePt t="95433" x="3917950" y="3025775"/>
          <p14:tracePt t="95441" x="3917950" y="2989263"/>
          <p14:tracePt t="95450" x="3917950" y="2978150"/>
          <p14:tracePt t="95457" x="3917950" y="2965450"/>
          <p14:tracePt t="95467" x="3917950" y="2928938"/>
          <p14:tracePt t="95481" x="3917950" y="2917825"/>
          <p14:tracePt t="95489" x="3917950" y="2905125"/>
          <p14:tracePt t="95497" x="3929063" y="2894013"/>
          <p14:tracePt t="95529" x="3941763" y="2881313"/>
          <p14:tracePt t="95554" x="3941763" y="2857500"/>
          <p14:tracePt t="95706" x="3965575" y="2844800"/>
          <p14:tracePt t="95713" x="4049713" y="2844800"/>
          <p14:tracePt t="95724" x="4122738" y="2844800"/>
          <p14:tracePt t="95730" x="4256088" y="2844800"/>
          <p14:tracePt t="95739" x="4460875" y="2844800"/>
          <p14:tracePt t="95746" x="4665663" y="2844800"/>
          <p14:tracePt t="95752" x="4870450" y="2844800"/>
          <p14:tracePt t="95761" x="5051425" y="2820988"/>
          <p14:tracePt t="95769" x="5207000" y="2784475"/>
          <p14:tracePt t="95777" x="5340350" y="2784475"/>
          <p14:tracePt t="95786" x="5448300" y="2784475"/>
          <p14:tracePt t="95793" x="5484813" y="2784475"/>
          <p14:tracePt t="95802" x="5508625" y="2784475"/>
          <p14:tracePt t="95809" x="5532438" y="2784475"/>
          <p14:tracePt t="95825" x="5545138" y="2784475"/>
          <p14:tracePt t="95833" x="5568950" y="2784475"/>
          <p14:tracePt t="95841" x="5618163" y="2784475"/>
          <p14:tracePt t="95850" x="5641975" y="2797175"/>
          <p14:tracePt t="95857" x="5665788" y="2797175"/>
          <p14:tracePt t="95866" x="5726113" y="2808288"/>
          <p14:tracePt t="95873" x="5786438" y="2808288"/>
          <p14:tracePt t="95881" x="5810250" y="2808288"/>
          <p14:tracePt t="95889" x="5870575" y="2844800"/>
          <p14:tracePt t="95897" x="5894388" y="2844800"/>
          <p14:tracePt t="95905" x="5907088" y="2844800"/>
          <p14:tracePt t="95912" x="5918200" y="2844800"/>
          <p14:tracePt t="95921" x="5943600" y="2857500"/>
          <p14:tracePt t="95929" x="5967413" y="2857500"/>
          <p14:tracePt t="95945" x="6027738" y="2868613"/>
          <p14:tracePt t="95966" x="6075363" y="2881313"/>
          <p14:tracePt t="95969" x="6111875" y="2881313"/>
          <p14:tracePt t="95977" x="6172200" y="2881313"/>
          <p14:tracePt t="95985" x="6256338" y="2917825"/>
          <p14:tracePt t="95993" x="6292850" y="2917825"/>
          <p14:tracePt t="96002" x="6303963" y="2917825"/>
          <p14:tracePt t="96009" x="6316663" y="2917825"/>
          <p14:tracePt t="96017" x="6329363" y="2917825"/>
          <p14:tracePt t="99546" x="6353175" y="2917825"/>
          <p14:tracePt t="99563" x="6376988" y="2917825"/>
          <p14:tracePt t="99570" x="6389688" y="2917825"/>
          <p14:tracePt t="99579" x="6413500" y="2917825"/>
          <p14:tracePt t="99586" x="6424613" y="2917825"/>
          <p14:tracePt t="99594" x="6450013" y="2905125"/>
          <p14:tracePt t="99602" x="6473825" y="2905125"/>
          <p14:tracePt t="99611" x="6484938" y="2905125"/>
          <p14:tracePt t="99626" x="6545263" y="2881313"/>
          <p14:tracePt t="99635" x="6557963" y="2881313"/>
          <p14:tracePt t="99642" x="6605588" y="2881313"/>
          <p14:tracePt t="99653" x="6629400" y="2857500"/>
          <p14:tracePt t="99658" x="6654800" y="2857500"/>
          <p14:tracePt t="99669" x="6702425" y="2857500"/>
          <p14:tracePt t="99674" x="6738938" y="2844800"/>
          <p14:tracePt t="99685" x="6762750" y="2844800"/>
          <p14:tracePt t="99690" x="6786563" y="2844800"/>
          <p14:tracePt t="99698" x="6810375" y="2844800"/>
          <p14:tracePt t="99706" x="6859588" y="2844800"/>
          <p14:tracePt t="99715" x="6883400" y="2844800"/>
          <p14:tracePt t="99722" x="6896100" y="2844800"/>
          <p14:tracePt t="99730" x="6919913" y="2833688"/>
          <p14:tracePt t="99738" x="6943725" y="2833688"/>
          <p14:tracePt t="99746" x="6954838" y="2833688"/>
          <p14:tracePt t="99755" x="6980238" y="2820988"/>
          <p14:tracePt t="99762" x="6991350" y="2820988"/>
          <p14:tracePt t="99778" x="7004050" y="2820988"/>
          <p14:tracePt t="99795" x="7027863" y="2820988"/>
          <p14:tracePt t="99841" x="7040563" y="2820988"/>
          <p14:tracePt t="99898" x="7040563" y="2808288"/>
          <p14:tracePt t="99946" x="7051675" y="2797175"/>
          <p14:tracePt t="99962" x="7064375" y="2784475"/>
          <p14:tracePt t="100026" x="7100888" y="2773363"/>
          <p14:tracePt t="100050" x="7112000" y="2760663"/>
          <p14:tracePt t="100059" x="7112000" y="2747963"/>
          <p14:tracePt t="100090" x="7112000" y="2736850"/>
          <p14:tracePt t="100098" x="7124700" y="2724150"/>
          <p14:tracePt t="100107" x="7135813" y="2713038"/>
          <p14:tracePt t="100114" x="7161213" y="2700338"/>
          <p14:tracePt t="100130" x="7172325" y="2689225"/>
          <p14:tracePt t="100138" x="7185025" y="2676525"/>
          <p14:tracePt t="100178" x="7208838" y="2652713"/>
          <p14:tracePt t="100218" x="7221538" y="2652713"/>
          <p14:tracePt t="100242" x="7245350" y="2628900"/>
          <p14:tracePt t="100252" x="7256463" y="2616200"/>
          <p14:tracePt t="100274" x="7269163" y="2616200"/>
          <p14:tracePt t="100298" x="7280275" y="2616200"/>
          <p14:tracePt t="100306" x="7292975" y="2616200"/>
          <p14:tracePt t="100314" x="7329488" y="2616200"/>
          <p14:tracePt t="100322" x="7340600" y="2616200"/>
          <p14:tracePt t="100330" x="7377113" y="2616200"/>
          <p14:tracePt t="100338" x="7400925" y="2616200"/>
          <p14:tracePt t="100346" x="7426325" y="2616200"/>
          <p14:tracePt t="100354" x="7450138" y="2616200"/>
          <p14:tracePt t="100370" x="7486650" y="2616200"/>
          <p14:tracePt t="100378" x="7510463" y="2616200"/>
          <p14:tracePt t="100402" x="7521575" y="2616200"/>
          <p14:tracePt t="100410" x="7534275" y="2616200"/>
          <p14:tracePt t="100419" x="7558088" y="2616200"/>
          <p14:tracePt t="100426" x="7581900" y="2616200"/>
          <p14:tracePt t="100442" x="7631113" y="2616200"/>
          <p14:tracePt t="100453" x="7642225" y="2616200"/>
          <p14:tracePt t="100469" x="7666038" y="2616200"/>
          <p14:tracePt t="100485" x="7691438" y="2616200"/>
          <p14:tracePt t="100501" x="7702550" y="2616200"/>
          <p14:tracePt t="100522" x="7715250" y="2616200"/>
          <p14:tracePt t="100530" x="7762875" y="2628900"/>
          <p14:tracePt t="100578" x="7786688" y="2628900"/>
          <p14:tracePt t="100594" x="7812088" y="2640013"/>
          <p14:tracePt t="100610" x="7823200" y="2640013"/>
          <p14:tracePt t="100618" x="7835900" y="2640013"/>
          <p14:tracePt t="100626" x="7847013" y="2652713"/>
          <p14:tracePt t="100636" x="7859713" y="2652713"/>
          <p14:tracePt t="100642" x="7872413" y="2652713"/>
          <p14:tracePt t="107914" x="7835900" y="2652713"/>
          <p14:tracePt t="107922" x="7775575" y="2652713"/>
          <p14:tracePt t="107930" x="7726363" y="2652713"/>
          <p14:tracePt t="107939" x="7691438" y="2652713"/>
          <p14:tracePt t="107946" x="7666038" y="2652713"/>
          <p14:tracePt t="107971" x="7546975" y="2663825"/>
          <p14:tracePt t="107978" x="7534275" y="2676525"/>
          <p14:tracePt t="107986" x="7497763" y="2676525"/>
          <p14:tracePt t="107993" x="7486650" y="2676525"/>
          <p14:tracePt t="108001" x="7473950" y="2689225"/>
          <p14:tracePt t="108025" x="7450138" y="2689225"/>
          <p14:tracePt t="108033" x="7437438" y="2689225"/>
          <p14:tracePt t="108065" x="7413625" y="2700338"/>
          <p14:tracePt t="108186" x="7389813" y="2700338"/>
          <p14:tracePt t="108210" x="7377113" y="2700338"/>
          <p14:tracePt t="108217" x="7366000" y="2700338"/>
          <p14:tracePt t="108234" x="7353300" y="2700338"/>
          <p14:tracePt t="108242" x="7329488" y="2700338"/>
          <p14:tracePt t="108258" x="7316788" y="2700338"/>
          <p14:tracePt t="108269" x="7305675" y="2700338"/>
          <p14:tracePt t="108274" x="7292975" y="2700338"/>
          <p14:tracePt t="108282" x="7269163" y="2689225"/>
          <p14:tracePt t="108298" x="7269163" y="2676525"/>
          <p14:tracePt t="108314" x="7256463" y="2663825"/>
          <p14:tracePt t="108330" x="7232650" y="2640013"/>
          <p14:tracePt t="108340" x="7221538" y="2628900"/>
          <p14:tracePt t="108354" x="7185025" y="2616200"/>
          <p14:tracePt t="108362" x="7172325" y="2603500"/>
          <p14:tracePt t="108369" x="7161213" y="2603500"/>
          <p14:tracePt t="108378" x="7148513" y="2603500"/>
          <p14:tracePt t="108386" x="7124700" y="2603500"/>
          <p14:tracePt t="108393" x="7112000" y="2592388"/>
          <p14:tracePt t="108400" x="7088188" y="2592388"/>
          <p14:tracePt t="108409" x="7075488" y="2592388"/>
          <p14:tracePt t="108425" x="7064375" y="2579688"/>
          <p14:tracePt t="108449" x="7051675" y="2555875"/>
          <p14:tracePt t="108473" x="7027863" y="2495550"/>
          <p14:tracePt t="108497" x="7015163" y="2459038"/>
          <p14:tracePt t="108505" x="7004050" y="2447925"/>
          <p14:tracePt t="108529" x="6991350" y="2435225"/>
          <p14:tracePt t="108545" x="6991350" y="2422525"/>
          <p14:tracePt t="108569" x="6991350" y="2387600"/>
          <p14:tracePt t="108585" x="6954838" y="2351088"/>
          <p14:tracePt t="108609" x="6954838" y="2327275"/>
          <p14:tracePt t="108617" x="6954838" y="2314575"/>
          <p14:tracePt t="108632" x="6954838" y="2303463"/>
          <p14:tracePt t="108649" x="6954838" y="2278063"/>
          <p14:tracePt t="108657" x="6954838" y="2266950"/>
          <p14:tracePt t="108673" x="6954838" y="2254250"/>
          <p14:tracePt t="108689" x="6954838" y="2243138"/>
          <p14:tracePt t="108705" x="6954838" y="2217738"/>
          <p14:tracePt t="108713" x="6954838" y="2206625"/>
          <p14:tracePt t="108729" x="6954838" y="2193925"/>
          <p14:tracePt t="108737" x="6954838" y="2182813"/>
          <p14:tracePt t="108744" x="6954838" y="2157413"/>
          <p14:tracePt t="108752" x="6954838" y="2146300"/>
          <p14:tracePt t="108768" x="6954838" y="2122488"/>
          <p14:tracePt t="108792" x="6980238" y="2085975"/>
          <p14:tracePt t="108833" x="6980238" y="2073275"/>
          <p14:tracePt t="108841" x="6991350" y="2062163"/>
          <p14:tracePt t="108889" x="7015163" y="2049463"/>
          <p14:tracePt t="108913" x="7015163" y="2036763"/>
          <p14:tracePt t="108938" x="7015163" y="2025650"/>
          <p14:tracePt t="108946" x="7027863" y="2012950"/>
          <p14:tracePt t="108970" x="7051675" y="2001838"/>
          <p14:tracePt t="108986" x="7064375" y="1989138"/>
          <p14:tracePt t="109002" x="7088188" y="1965325"/>
          <p14:tracePt t="109018" x="7112000" y="1952625"/>
          <p14:tracePt t="109035" x="7124700" y="1952625"/>
          <p14:tracePt t="109057" x="7135813" y="1952625"/>
          <p14:tracePt t="109082" x="7148513" y="1952625"/>
          <p14:tracePt t="109098" x="7185025" y="1952625"/>
          <p14:tracePt t="109106" x="7196138" y="1941513"/>
          <p14:tracePt t="109114" x="7208838" y="1941513"/>
          <p14:tracePt t="109122" x="7256463" y="1941513"/>
          <p14:tracePt t="109130" x="7269163" y="1941513"/>
          <p14:tracePt t="109138" x="7305675" y="1928813"/>
          <p14:tracePt t="109146" x="7329488" y="1928813"/>
          <p14:tracePt t="109155" x="7353300" y="1928813"/>
          <p14:tracePt t="109162" x="7389813" y="1928813"/>
          <p14:tracePt t="109187" x="7426325" y="1928813"/>
          <p14:tracePt t="109202" x="7437438" y="1928813"/>
          <p14:tracePt t="109210" x="7450138" y="1928813"/>
          <p14:tracePt t="109226" x="7473950" y="1928813"/>
          <p14:tracePt t="109235" x="7486650" y="1928813"/>
          <p14:tracePt t="109258" x="7497763" y="1928813"/>
          <p14:tracePt t="109274" x="7510463" y="1928813"/>
          <p14:tracePt t="109282" x="7534275" y="1928813"/>
          <p14:tracePt t="109298" x="7558088" y="1928813"/>
          <p14:tracePt t="109314" x="7594600" y="1928813"/>
          <p14:tracePt t="109322" x="7607300" y="1928813"/>
          <p14:tracePt t="109330" x="7631113" y="1928813"/>
          <p14:tracePt t="109338" x="7654925" y="1928813"/>
          <p14:tracePt t="109346" x="7666038" y="1928813"/>
          <p14:tracePt t="109370" x="7678738" y="1928813"/>
          <p14:tracePt t="109410" x="7691438" y="1928813"/>
          <p14:tracePt t="109441" x="7715250" y="1928813"/>
          <p14:tracePt t="109482" x="7726363" y="1928813"/>
          <p14:tracePt t="109666" x="7751763" y="1928813"/>
          <p14:tracePt t="109866" x="7775575" y="1928813"/>
          <p14:tracePt t="109890" x="7799388" y="1928813"/>
          <p14:tracePt t="109914" x="7812088" y="1928813"/>
          <p14:tracePt t="109946" x="7835900" y="1928813"/>
          <p14:tracePt t="109977" x="7847013" y="1928813"/>
          <p14:tracePt t="110001" x="7859713" y="1928813"/>
          <p14:tracePt t="110082" x="7883525" y="1928813"/>
          <p14:tracePt t="110106" x="7896225" y="1928813"/>
          <p14:tracePt t="110202" x="7907338" y="1928813"/>
          <p14:tracePt t="110234" x="7920038" y="1928813"/>
          <p14:tracePt t="110266" x="7956550" y="1928813"/>
          <p14:tracePt t="110282" x="7967663" y="1928813"/>
          <p14:tracePt t="110330" x="7980363" y="1928813"/>
          <p14:tracePt t="110338" x="8004175" y="1928813"/>
          <p14:tracePt t="110378" x="8016875" y="1928813"/>
          <p14:tracePt t="110402" x="8027988" y="1928813"/>
          <p14:tracePt t="110410" x="8040688" y="1928813"/>
          <p14:tracePt t="110426" x="8064500" y="1928813"/>
          <p14:tracePt t="110442" x="8077200" y="1941513"/>
          <p14:tracePt t="110490" x="8077200" y="1952625"/>
          <p14:tracePt t="110538" x="8088313" y="1965325"/>
          <p14:tracePt t="110562" x="8101013" y="1976438"/>
          <p14:tracePt t="110626" x="8112125" y="1976438"/>
          <p14:tracePt t="110634" x="8124825" y="1989138"/>
          <p14:tracePt t="111130" x="8137525" y="1989138"/>
          <p14:tracePt t="111162" x="8148638" y="1989138"/>
          <p14:tracePt t="111210" x="8172450" y="1989138"/>
          <p14:tracePt t="111257" x="8185150" y="1989138"/>
          <p14:tracePt t="111378" x="8197850" y="1989138"/>
          <p14:tracePt t="111466" x="8208963" y="1989138"/>
          <p14:tracePt t="111514" x="8221663" y="1989138"/>
          <p14:tracePt t="111572" x="8232775" y="1989138"/>
          <p14:tracePt t="111634" x="8245475" y="2001838"/>
          <p14:tracePt t="111666" x="8258175" y="2012950"/>
          <p14:tracePt t="118106" x="8269288" y="2025650"/>
          <p14:tracePt t="118122" x="8269288" y="2049463"/>
          <p14:tracePt t="118130" x="8269288" y="2085975"/>
          <p14:tracePt t="118138" x="8258175" y="2085975"/>
          <p14:tracePt t="118148" x="8232775" y="2109788"/>
          <p14:tracePt t="118155" x="8232775" y="2122488"/>
          <p14:tracePt t="118162" x="8232775" y="2146300"/>
          <p14:tracePt t="118169" x="8232775" y="2193925"/>
          <p14:tracePt t="118178" x="8221663" y="2217738"/>
          <p14:tracePt t="118185" x="8208963" y="2243138"/>
          <p14:tracePt t="118193" x="8208963" y="2266950"/>
          <p14:tracePt t="118201" x="8208963" y="2278063"/>
          <p14:tracePt t="118209" x="8185150" y="2314575"/>
          <p14:tracePt t="118225" x="8185150" y="2327275"/>
          <p14:tracePt t="118241" x="8161338" y="2387600"/>
          <p14:tracePt t="118250" x="8137525" y="2411413"/>
          <p14:tracePt t="118257" x="8137525" y="2422525"/>
          <p14:tracePt t="118266" x="8101013" y="2447925"/>
          <p14:tracePt t="118273" x="8077200" y="2471738"/>
          <p14:tracePt t="118281" x="8051800" y="2482850"/>
          <p14:tracePt t="118289" x="8027988" y="2508250"/>
          <p14:tracePt t="118297" x="8016875" y="2519363"/>
          <p14:tracePt t="118305" x="7993063" y="2532063"/>
          <p14:tracePt t="118329" x="7980363" y="2543175"/>
          <p14:tracePt t="118353" x="7943850" y="2543175"/>
          <p14:tracePt t="118370" x="7896225" y="2543175"/>
          <p14:tracePt t="118385" x="7823200" y="2579688"/>
          <p14:tracePt t="118394" x="7799388" y="2579688"/>
          <p14:tracePt t="118402" x="7751763" y="2579688"/>
          <p14:tracePt t="118419" x="7726363" y="2579688"/>
          <p14:tracePt t="118442" x="7715250" y="2579688"/>
          <p14:tracePt t="118474" x="7702550" y="2579688"/>
          <p14:tracePt t="118498" x="7691438" y="2579688"/>
          <p14:tracePt t="118506" x="7678738" y="2579688"/>
          <p14:tracePt t="118530" x="7594600" y="2579688"/>
          <p14:tracePt t="118538" x="7570788" y="2579688"/>
          <p14:tracePt t="118546" x="7558088" y="2579688"/>
          <p14:tracePt t="118554" x="7534275" y="2579688"/>
          <p14:tracePt t="118618" x="7521575" y="2579688"/>
          <p14:tracePt t="118874" x="7510463" y="2579688"/>
          <p14:tracePt t="119115" x="7497763" y="2579688"/>
          <p14:tracePt t="119122" x="7497763" y="2652713"/>
          <p14:tracePt t="119131" x="7497763" y="2700338"/>
          <p14:tracePt t="119138" x="7546975" y="2747963"/>
          <p14:tracePt t="119145" x="7558088" y="2808288"/>
          <p14:tracePt t="119153" x="7618413" y="2857500"/>
          <p14:tracePt t="119161" x="7642225" y="2905125"/>
          <p14:tracePt t="119171" x="7691438" y="3025775"/>
          <p14:tracePt t="119177" x="7726363" y="3109913"/>
          <p14:tracePt t="119185" x="7799388" y="3254375"/>
          <p14:tracePt t="119193" x="7823200" y="3363913"/>
          <p14:tracePt t="119201" x="7883525" y="3521075"/>
          <p14:tracePt t="119209" x="7920038" y="3629025"/>
          <p14:tracePt t="119217" x="8004175" y="3773488"/>
          <p14:tracePt t="119225" x="8016875" y="3906838"/>
          <p14:tracePt t="119234" x="8077200" y="4002088"/>
          <p14:tracePt t="119241" x="8124825" y="4086225"/>
          <p14:tracePt t="119250" x="8148638" y="4111625"/>
          <p14:tracePt t="119257" x="8185150" y="4146550"/>
          <p14:tracePt t="119266" x="8185150" y="4159250"/>
          <p14:tracePt t="119362" x="8197850" y="4146550"/>
          <p14:tracePt t="119490" x="8197850" y="4098925"/>
          <p14:tracePt t="119498" x="8221663" y="4062413"/>
          <p14:tracePt t="119506" x="8221663" y="4038600"/>
          <p14:tracePt t="119514" x="8221663" y="3978275"/>
          <p14:tracePt t="119522" x="8221663" y="3941763"/>
          <p14:tracePt t="119530" x="8232775" y="3857625"/>
          <p14:tracePt t="119539" x="8269288" y="3797300"/>
          <p14:tracePt t="119546" x="8305800" y="3749675"/>
          <p14:tracePt t="119554" x="8318500" y="3713163"/>
          <p14:tracePt t="119562" x="8318500" y="3629025"/>
          <p14:tracePt t="119570" x="8329613" y="3568700"/>
          <p14:tracePt t="119578" x="8342313" y="3532188"/>
          <p14:tracePt t="119586" x="8366125" y="3484563"/>
          <p14:tracePt t="119594" x="8413750" y="3471863"/>
          <p14:tracePt t="119604" x="8437563" y="3424238"/>
          <p14:tracePt t="119610" x="8450263" y="3424238"/>
          <p14:tracePt t="119626" x="8450263" y="3375025"/>
          <p14:tracePt t="119636" x="8462963" y="3375025"/>
          <p14:tracePt t="119690" x="8486775" y="3375025"/>
          <p14:tracePt t="119698" x="8534400" y="3387725"/>
          <p14:tracePt t="119706" x="8583613" y="3471863"/>
          <p14:tracePt t="119714" x="8643938" y="3605213"/>
          <p14:tracePt t="119724" x="8667750" y="3676650"/>
          <p14:tracePt t="119730" x="8691563" y="3725863"/>
          <p14:tracePt t="119738" x="8691563" y="3773488"/>
          <p14:tracePt t="119745" x="8704263" y="3797300"/>
          <p14:tracePt t="119753" x="8704263" y="3810000"/>
          <p14:tracePt t="119826" x="8704263" y="3786188"/>
          <p14:tracePt t="119842" x="8704263" y="3725863"/>
          <p14:tracePt t="119850" x="8678863" y="3665538"/>
          <p14:tracePt t="119858" x="8618538" y="3532188"/>
          <p14:tracePt t="119867" x="8618538" y="3448050"/>
          <p14:tracePt t="119874" x="8570913" y="3340100"/>
          <p14:tracePt t="119883" x="8547100" y="3254375"/>
          <p14:tracePt t="119890" x="8534400" y="3170238"/>
          <p14:tracePt t="119898" x="8497888" y="3122613"/>
          <p14:tracePt t="119906" x="8497888" y="3098800"/>
          <p14:tracePt t="119914" x="8497888" y="3038475"/>
          <p14:tracePt t="119921" x="8497888" y="2978150"/>
          <p14:tracePt t="119937" x="8497888" y="2965450"/>
          <p14:tracePt t="119969" x="8497888" y="2954338"/>
          <p14:tracePt t="119993" x="8558213" y="2965450"/>
          <p14:tracePt t="120001" x="8594725" y="3014663"/>
          <p14:tracePt t="120009" x="8704263" y="3146425"/>
          <p14:tracePt t="120017" x="8739188" y="3219450"/>
          <p14:tracePt t="120025" x="8763000" y="3279775"/>
          <p14:tracePt t="120034" x="8763000" y="3363913"/>
          <p14:tracePt t="120041" x="8775700" y="3424238"/>
          <p14:tracePt t="120050" x="8788400" y="3424238"/>
          <p14:tracePt t="120057" x="8799513" y="3435350"/>
          <p14:tracePt t="120066" x="8799513" y="3448050"/>
          <p14:tracePt t="120170" x="8799513" y="3400425"/>
          <p14:tracePt t="120178" x="8799513" y="3340100"/>
          <p14:tracePt t="120186" x="8799513" y="3290888"/>
          <p14:tracePt t="120194" x="8799513" y="3206750"/>
          <p14:tracePt t="120203" x="8799513" y="3170238"/>
          <p14:tracePt t="120210" x="8799513" y="3109913"/>
          <p14:tracePt t="120219" x="8799513" y="3049588"/>
          <p14:tracePt t="120236" x="8799513" y="3025775"/>
          <p14:tracePt t="120242" x="8799513" y="3001963"/>
          <p14:tracePt t="120282" x="8799513" y="2989263"/>
          <p14:tracePt t="120291" x="8872538" y="3001963"/>
          <p14:tracePt t="120298" x="8969375" y="3146425"/>
          <p14:tracePt t="120306" x="9029700" y="3290888"/>
          <p14:tracePt t="120314" x="9101138" y="3400425"/>
          <p14:tracePt t="120324" x="9124950" y="3579813"/>
          <p14:tracePt t="120330" x="9161463" y="3676650"/>
          <p14:tracePt t="120338" x="9174163" y="3760788"/>
          <p14:tracePt t="120345" x="9174163" y="3797300"/>
          <p14:tracePt t="120354" x="9174163" y="3810000"/>
          <p14:tracePt t="120369" x="9185275" y="3833813"/>
          <p14:tracePt t="120440" x="9185275" y="3810000"/>
          <p14:tracePt t="120448" x="9185275" y="3749675"/>
          <p14:tracePt t="120456" x="9185275" y="3676650"/>
          <p14:tracePt t="120465" x="9185275" y="3592513"/>
          <p14:tracePt t="120472" x="9148763" y="3532188"/>
          <p14:tracePt t="120480" x="9137650" y="3424238"/>
          <p14:tracePt t="120488" x="9137650" y="3400425"/>
          <p14:tracePt t="120496" x="9124950" y="3351213"/>
          <p14:tracePt t="120504" x="9124950" y="3340100"/>
          <p14:tracePt t="120512" x="9090025" y="3290888"/>
          <p14:tracePt t="120528" x="9090025" y="3279775"/>
          <p14:tracePt t="120537" x="9090025" y="3267075"/>
          <p14:tracePt t="120544" x="9090025" y="3243263"/>
          <p14:tracePt t="120648" x="9101138" y="3254375"/>
          <p14:tracePt t="120659" x="9113838" y="3290888"/>
          <p14:tracePt t="121434" x="9124950" y="3303588"/>
          <p14:tracePt t="124394" x="9137650" y="3303588"/>
          <p14:tracePt t="143379" x="9124950" y="3303588"/>
          <p14:tracePt t="143387" x="9090025" y="3303588"/>
          <p14:tracePt t="143394" x="9064625" y="3303588"/>
          <p14:tracePt t="143403" x="9017000" y="3267075"/>
          <p14:tracePt t="143410" x="9004300" y="3267075"/>
          <p14:tracePt t="143434" x="8943975" y="3219450"/>
          <p14:tracePt t="143443" x="8920163" y="3206750"/>
          <p14:tracePt t="143452" x="8909050" y="3194050"/>
          <p14:tracePt t="143458" x="8872538" y="3182938"/>
          <p14:tracePt t="143468" x="8848725" y="3170238"/>
          <p14:tracePt t="143474" x="8823325" y="3122613"/>
          <p14:tracePt t="143482" x="8788400" y="3098800"/>
          <p14:tracePt t="143490" x="8775700" y="3086100"/>
          <p14:tracePt t="143498" x="8751888" y="3049588"/>
          <p14:tracePt t="143504" x="8715375" y="3001963"/>
          <p14:tracePt t="143512" x="8715375" y="2989263"/>
          <p14:tracePt t="143520" x="8667750" y="2954338"/>
          <p14:tracePt t="143528" x="8643938" y="2928938"/>
          <p14:tracePt t="143536" x="8618538" y="2905125"/>
          <p14:tracePt t="143544" x="8607425" y="2868613"/>
          <p14:tracePt t="143553" x="8594725" y="2868613"/>
          <p14:tracePt t="143561" x="8547100" y="2808288"/>
          <p14:tracePt t="143577" x="8523288" y="2784475"/>
          <p14:tracePt t="143585" x="8510588" y="2747963"/>
          <p14:tracePt t="143593" x="8486775" y="2736850"/>
          <p14:tracePt t="143601" x="8462963" y="2724150"/>
          <p14:tracePt t="143609" x="8450263" y="2713038"/>
          <p14:tracePt t="143617" x="8426450" y="2689225"/>
          <p14:tracePt t="143625" x="8413750" y="2676525"/>
          <p14:tracePt t="143633" x="8402638" y="2676525"/>
          <p14:tracePt t="143650" x="8389938" y="2663825"/>
          <p14:tracePt t="143657" x="8389938" y="2652713"/>
          <p14:tracePt t="143680" x="8366125" y="2628900"/>
          <p14:tracePt t="143704" x="8353425" y="2616200"/>
          <p14:tracePt t="144002" x="8318500" y="2616200"/>
          <p14:tracePt t="144010" x="8258175" y="2616200"/>
          <p14:tracePt t="144018" x="8232775" y="2616200"/>
          <p14:tracePt t="144026" x="8221663" y="2616200"/>
          <p14:tracePt t="144037" x="8208963" y="2616200"/>
          <p14:tracePt t="144052" x="8185150" y="2616200"/>
          <p14:tracePt t="144058" x="8161338" y="2616200"/>
          <p14:tracePt t="144082" x="8124825" y="2616200"/>
          <p14:tracePt t="144098" x="8101013" y="2616200"/>
          <p14:tracePt t="144114" x="8051800" y="2616200"/>
          <p14:tracePt t="144162" x="8040688" y="2616200"/>
          <p14:tracePt t="144178" x="8004175" y="2616200"/>
          <p14:tracePt t="144194" x="7980363" y="2616200"/>
          <p14:tracePt t="144210" x="7932738" y="2616200"/>
          <p14:tracePt t="144219" x="7920038" y="2616200"/>
          <p14:tracePt t="144226" x="7907338" y="2616200"/>
          <p14:tracePt t="144235" x="7896225" y="2616200"/>
          <p14:tracePt t="144242" x="7859713" y="2616200"/>
          <p14:tracePt t="144258" x="7835900" y="2616200"/>
          <p14:tracePt t="144268" x="7799388" y="2616200"/>
          <p14:tracePt t="144274" x="7775575" y="2616200"/>
          <p14:tracePt t="144283" x="7751763" y="2616200"/>
          <p14:tracePt t="144298" x="7702550" y="2616200"/>
          <p14:tracePt t="144306" x="7691438" y="2616200"/>
          <p14:tracePt t="144314" x="7642225" y="2616200"/>
          <p14:tracePt t="144322" x="7618413" y="2616200"/>
          <p14:tracePt t="144330" x="7581900" y="2616200"/>
          <p14:tracePt t="144338" x="7534275" y="2616200"/>
          <p14:tracePt t="144346" x="7510463" y="2616200"/>
          <p14:tracePt t="144353" x="7473950" y="2616200"/>
          <p14:tracePt t="144362" x="7461250" y="2616200"/>
          <p14:tracePt t="144370" x="7426325" y="2603500"/>
          <p14:tracePt t="144378" x="7413625" y="2603500"/>
          <p14:tracePt t="144387" x="7389813" y="2603500"/>
          <p14:tracePt t="144404" x="7353300" y="2603500"/>
          <p14:tracePt t="144410" x="7340600" y="2603500"/>
          <p14:tracePt t="144419" x="7305675" y="2603500"/>
          <p14:tracePt t="144426" x="7280275" y="2603500"/>
          <p14:tracePt t="144435" x="7245350" y="2603500"/>
          <p14:tracePt t="144441" x="7208838" y="2603500"/>
          <p14:tracePt t="144451" x="7196138" y="2603500"/>
          <p14:tracePt t="144457" x="7161213" y="2603500"/>
          <p14:tracePt t="144467" x="7135813" y="2603500"/>
          <p14:tracePt t="144473" x="7075488" y="2579688"/>
          <p14:tracePt t="144481" x="7064375" y="2579688"/>
          <p14:tracePt t="144489" x="7027863" y="2568575"/>
          <p14:tracePt t="144505" x="7015163" y="2568575"/>
          <p14:tracePt t="144513" x="7004050" y="2568575"/>
          <p14:tracePt t="144529" x="6967538" y="2543175"/>
          <p14:tracePt t="144537" x="6954838" y="2543175"/>
          <p14:tracePt t="144545" x="6943725" y="2543175"/>
          <p14:tracePt t="144553" x="6919913" y="2532063"/>
          <p14:tracePt t="144561" x="6907213" y="2532063"/>
          <p14:tracePt t="144570" x="6896100" y="2532063"/>
          <p14:tracePt t="144577" x="6870700" y="2508250"/>
          <p14:tracePt t="144609" x="6859588" y="2508250"/>
          <p14:tracePt t="144616" x="6846888" y="2508250"/>
          <p14:tracePt t="144642" x="6835775" y="2495550"/>
          <p14:tracePt t="144652" x="6823075" y="2482850"/>
          <p14:tracePt t="144658" x="6823075" y="2471738"/>
          <p14:tracePt t="144690" x="6810375" y="2459038"/>
          <p14:tracePt t="144714" x="6799263" y="2447925"/>
          <p14:tracePt t="144762" x="6799263" y="2435225"/>
          <p14:tracePt t="144770" x="6799263" y="2411413"/>
          <p14:tracePt t="144785" x="6799263" y="2398713"/>
          <p14:tracePt t="144794" x="6799263" y="2387600"/>
          <p14:tracePt t="144818" x="6799263" y="2362200"/>
          <p14:tracePt t="144826" x="6810375" y="2351088"/>
          <p14:tracePt t="144842" x="6835775" y="2327275"/>
          <p14:tracePt t="144852" x="6859588" y="2314575"/>
          <p14:tracePt t="144858" x="6919913" y="2303463"/>
          <p14:tracePt t="144868" x="6931025" y="2303463"/>
          <p14:tracePt t="144876" x="6967538" y="2266950"/>
          <p14:tracePt t="144891" x="7015163" y="2230438"/>
          <p14:tracePt t="144898" x="7027863" y="2217738"/>
          <p14:tracePt t="144907" x="7040563" y="2217738"/>
          <p14:tracePt t="144914" x="7075488" y="2206625"/>
          <p14:tracePt t="144941" x="7100888" y="2182813"/>
          <p14:tracePt t="144946" x="7112000" y="2182813"/>
          <p14:tracePt t="144955" x="7124700" y="2182813"/>
          <p14:tracePt t="144962" x="7148513" y="2170113"/>
          <p14:tracePt t="144969" x="7185025" y="2157413"/>
          <p14:tracePt t="144977" x="7196138" y="2146300"/>
          <p14:tracePt t="144993" x="7232650" y="2146300"/>
          <p14:tracePt t="145001" x="7256463" y="2133600"/>
          <p14:tracePt t="145009" x="7292975" y="2133600"/>
          <p14:tracePt t="145017" x="7316788" y="2122488"/>
          <p14:tracePt t="145033" x="7353300" y="2122488"/>
          <p14:tracePt t="145041" x="7377113" y="2109788"/>
          <p14:tracePt t="145051" x="7413625" y="2097088"/>
          <p14:tracePt t="145057" x="7450138" y="2073275"/>
          <p14:tracePt t="145066" x="7497763" y="2073275"/>
          <p14:tracePt t="145073" x="7534275" y="2073275"/>
          <p14:tracePt t="145081" x="7570788" y="2073275"/>
          <p14:tracePt t="145089" x="7631113" y="2073275"/>
          <p14:tracePt t="145097" x="7678738" y="2073275"/>
          <p14:tracePt t="145105" x="7715250" y="2073275"/>
          <p14:tracePt t="145113" x="7775575" y="2049463"/>
          <p14:tracePt t="145121" x="7812088" y="2036763"/>
          <p14:tracePt t="145129" x="7859713" y="2036763"/>
          <p14:tracePt t="145137" x="7956550" y="2036763"/>
          <p14:tracePt t="145145" x="8016875" y="2036763"/>
          <p14:tracePt t="145153" x="8064500" y="2036763"/>
          <p14:tracePt t="145161" x="8185150" y="2036763"/>
          <p14:tracePt t="145169" x="8293100" y="2036763"/>
          <p14:tracePt t="145177" x="8474075" y="2036763"/>
          <p14:tracePt t="145185" x="8631238" y="2036763"/>
          <p14:tracePt t="145193" x="8788400" y="2036763"/>
          <p14:tracePt t="145202" x="8932863" y="2036763"/>
          <p14:tracePt t="145209" x="9064625" y="2036763"/>
          <p14:tracePt t="145217" x="9197975" y="2036763"/>
          <p14:tracePt t="145225" x="9305925" y="2036763"/>
          <p14:tracePt t="145233" x="9450388" y="2036763"/>
          <p14:tracePt t="145241" x="9463088" y="2036763"/>
          <p14:tracePt t="145250" x="9547225" y="2036763"/>
          <p14:tracePt t="145257" x="9655175" y="2036763"/>
          <p14:tracePt t="145266" x="9740900" y="2036763"/>
          <p14:tracePt t="145273" x="9812338" y="2036763"/>
          <p14:tracePt t="145281" x="9861550" y="2036763"/>
          <p14:tracePt t="145289" x="9872663" y="2036763"/>
          <p14:tracePt t="145297" x="9885363" y="2036763"/>
          <p14:tracePt t="145305" x="9920288" y="2036763"/>
          <p14:tracePt t="145313" x="9932988" y="2036763"/>
          <p14:tracePt t="145321" x="9945688" y="2036763"/>
          <p14:tracePt t="145345" x="9969500" y="2062163"/>
          <p14:tracePt t="145378" x="9993313" y="2073275"/>
          <p14:tracePt t="145402" x="10006013" y="2073275"/>
          <p14:tracePt t="145498" x="10017125" y="2085975"/>
          <p14:tracePt t="145524" x="10017125" y="2109788"/>
          <p14:tracePt t="145546" x="10017125" y="2122488"/>
          <p14:tracePt t="145562" x="10017125" y="2146300"/>
          <p14:tracePt t="145578" x="10017125" y="2170113"/>
          <p14:tracePt t="145586" x="10017125" y="2182813"/>
          <p14:tracePt t="145610" x="10017125" y="2193925"/>
          <p14:tracePt t="145626" x="10017125" y="2230438"/>
          <p14:tracePt t="145642" x="10029825" y="2254250"/>
          <p14:tracePt t="145651" x="10040938" y="2266950"/>
          <p14:tracePt t="145667" x="10040938" y="2290763"/>
          <p14:tracePt t="145681" x="10040938" y="2303463"/>
          <p14:tracePt t="145689" x="10040938" y="2314575"/>
          <p14:tracePt t="145697" x="10040938" y="2327275"/>
          <p14:tracePt t="145721" x="10040938" y="2351088"/>
          <p14:tracePt t="145737" x="10040938" y="2362200"/>
          <p14:tracePt t="145761" x="10040938" y="2374900"/>
          <p14:tracePt t="152682" x="10006013" y="2387600"/>
          <p14:tracePt t="152690" x="9980613" y="2387600"/>
          <p14:tracePt t="152698" x="9920288" y="2387600"/>
          <p14:tracePt t="152706" x="9896475" y="2387600"/>
          <p14:tracePt t="152714" x="9861550" y="2387600"/>
          <p14:tracePt t="152721" x="9801225" y="2387600"/>
          <p14:tracePt t="152729" x="9764713" y="2387600"/>
          <p14:tracePt t="152737" x="9704388" y="2387600"/>
          <p14:tracePt t="152745" x="9655175" y="2387600"/>
          <p14:tracePt t="152753" x="9620250" y="2387600"/>
          <p14:tracePt t="152761" x="9583738" y="2387600"/>
          <p14:tracePt t="152769" x="9559925" y="2387600"/>
          <p14:tracePt t="152777" x="9450388" y="2387600"/>
          <p14:tracePt t="152785" x="9426575" y="2387600"/>
          <p14:tracePt t="152793" x="9355138" y="2387600"/>
          <p14:tracePt t="152801" x="9221788" y="2387600"/>
          <p14:tracePt t="152809" x="9101138" y="2387600"/>
          <p14:tracePt t="152817" x="8969375" y="2387600"/>
          <p14:tracePt t="152825" x="8859838" y="2387600"/>
          <p14:tracePt t="152833" x="8728075" y="2387600"/>
          <p14:tracePt t="152841" x="8678863" y="2387600"/>
          <p14:tracePt t="152850" x="8570913" y="2387600"/>
          <p14:tracePt t="152857" x="8547100" y="2387600"/>
          <p14:tracePt t="152867" x="8497888" y="2387600"/>
          <p14:tracePt t="152873" x="8437563" y="2387600"/>
          <p14:tracePt t="152881" x="8413750" y="2387600"/>
          <p14:tracePt t="152889" x="8353425" y="2387600"/>
          <p14:tracePt t="152897" x="8293100" y="2387600"/>
          <p14:tracePt t="152905" x="8258175" y="2387600"/>
          <p14:tracePt t="152912" x="8197850" y="2387600"/>
          <p14:tracePt t="152921" x="8137525" y="2387600"/>
          <p14:tracePt t="152929" x="8040688" y="2387600"/>
          <p14:tracePt t="152937" x="8027988" y="2387600"/>
          <p14:tracePt t="152945" x="7943850" y="2387600"/>
          <p14:tracePt t="152953" x="7907338" y="2387600"/>
          <p14:tracePt t="152969" x="7762875" y="2398713"/>
          <p14:tracePt t="152977" x="7702550" y="2422525"/>
          <p14:tracePt t="152985" x="7666038" y="2422525"/>
          <p14:tracePt t="152993" x="7618413" y="2422525"/>
          <p14:tracePt t="153001" x="7581900" y="2422525"/>
          <p14:tracePt t="153009" x="7546975" y="2422525"/>
          <p14:tracePt t="153018" x="7486650" y="2422525"/>
          <p14:tracePt t="153025" x="7461250" y="2422525"/>
          <p14:tracePt t="153033" x="7437438" y="2422525"/>
          <p14:tracePt t="153040" x="7426325" y="2422525"/>
          <p14:tracePt t="153049" x="7400925" y="2422525"/>
          <p14:tracePt t="153056" x="7340600" y="2422525"/>
          <p14:tracePt t="153065" x="7269163" y="2422525"/>
          <p14:tracePt t="153073" x="7221538" y="2422525"/>
          <p14:tracePt t="153081" x="7185025" y="2422525"/>
          <p14:tracePt t="153089" x="7135813" y="2422525"/>
          <p14:tracePt t="153097" x="7112000" y="2422525"/>
          <p14:tracePt t="153114" x="7088188" y="2422525"/>
          <p14:tracePt t="153122" x="7075488" y="2422525"/>
          <p14:tracePt t="153169" x="7064375" y="2422525"/>
          <p14:tracePt t="153193" x="7027863" y="2422525"/>
          <p14:tracePt t="153209" x="7015163" y="2422525"/>
          <p14:tracePt t="153241" x="7004050" y="2422525"/>
          <p14:tracePt t="153282" x="7004050" y="2398713"/>
          <p14:tracePt t="153298" x="6991350" y="2387600"/>
          <p14:tracePt t="153330" x="6980238" y="2374900"/>
          <p14:tracePt t="153339" x="6967538" y="2362200"/>
          <p14:tracePt t="153362" x="6967538" y="2338388"/>
          <p14:tracePt t="153370" x="6967538" y="2327275"/>
          <p14:tracePt t="153378" x="6967538" y="2314575"/>
          <p14:tracePt t="153385" x="6967538" y="2278063"/>
          <p14:tracePt t="153394" x="6967538" y="2266950"/>
          <p14:tracePt t="153403" x="6967538" y="2254250"/>
          <p14:tracePt t="153410" x="6967538" y="2217738"/>
          <p14:tracePt t="153418" x="6967538" y="2206625"/>
          <p14:tracePt t="153426" x="6967538" y="2193925"/>
          <p14:tracePt t="153436" x="6967538" y="2182813"/>
          <p14:tracePt t="153442" x="6954838" y="2146300"/>
          <p14:tracePt t="153467" x="6954838" y="2133600"/>
          <p14:tracePt t="153507" x="6954838" y="2097088"/>
          <p14:tracePt t="153674" x="6967538" y="2085975"/>
          <p14:tracePt t="153683" x="7015163" y="2085975"/>
          <p14:tracePt t="153692" x="7051675" y="2085975"/>
          <p14:tracePt t="153698" x="7148513" y="2085975"/>
          <p14:tracePt t="153707" x="7256463" y="2085975"/>
          <p14:tracePt t="153714" x="7389813" y="2085975"/>
          <p14:tracePt t="153723" x="7486650" y="2085975"/>
          <p14:tracePt t="153730" x="7666038" y="2073275"/>
          <p14:tracePt t="153739" x="7799388" y="2073275"/>
          <p14:tracePt t="153746" x="7980363" y="2073275"/>
          <p14:tracePt t="153755" x="8137525" y="2073275"/>
          <p14:tracePt t="153762" x="8318500" y="2073275"/>
          <p14:tracePt t="153769" x="8474075" y="2073275"/>
          <p14:tracePt t="153778" x="8643938" y="2073275"/>
          <p14:tracePt t="153786" x="8848725" y="2073275"/>
          <p14:tracePt t="153794" x="8956675" y="2073275"/>
          <p14:tracePt t="153803" x="9090025" y="2073275"/>
          <p14:tracePt t="153810" x="9174163" y="2073275"/>
          <p14:tracePt t="153820" x="9245600" y="2073275"/>
          <p14:tracePt t="153826" x="9305925" y="2073275"/>
          <p14:tracePt t="153836" x="9329738" y="2073275"/>
          <p14:tracePt t="153842" x="9355138" y="2073275"/>
          <p14:tracePt t="153852" x="9390063" y="2073275"/>
          <p14:tracePt t="153858" x="9415463" y="2073275"/>
          <p14:tracePt t="153869" x="9499600" y="2073275"/>
          <p14:tracePt t="153874" x="9523413" y="2073275"/>
          <p14:tracePt t="153881" x="9583738" y="2073275"/>
          <p14:tracePt t="153889" x="9644063" y="2073275"/>
          <p14:tracePt t="153897" x="9691688" y="2073275"/>
          <p14:tracePt t="153905" x="9752013" y="2085975"/>
          <p14:tracePt t="153913" x="9812338" y="2085975"/>
          <p14:tracePt t="153921" x="9836150" y="2097088"/>
          <p14:tracePt t="153929" x="9896475" y="2097088"/>
          <p14:tracePt t="153937" x="9909175" y="2097088"/>
          <p14:tracePt t="153945" x="9932988" y="2097088"/>
          <p14:tracePt t="153953" x="9956800" y="2097088"/>
          <p14:tracePt t="153969" x="10006013" y="2109788"/>
          <p14:tracePt t="153977" x="10029825" y="2109788"/>
          <p14:tracePt t="153985" x="10090150" y="2109788"/>
          <p14:tracePt t="153993" x="10161588" y="2109788"/>
          <p14:tracePt t="154000" x="10198100" y="2109788"/>
          <p14:tracePt t="154009" x="10221913" y="2109788"/>
          <p14:tracePt t="154218" x="10234613" y="2146300"/>
          <p14:tracePt t="154226" x="10234613" y="2170113"/>
          <p14:tracePt t="154234" x="10221913" y="2206625"/>
          <p14:tracePt t="154242" x="10221913" y="2217738"/>
          <p14:tracePt t="154258" x="10221913" y="2230438"/>
          <p14:tracePt t="154268" x="10221913" y="2254250"/>
          <p14:tracePt t="154274" x="10221913" y="2266950"/>
          <p14:tracePt t="164986" x="10221913" y="2327275"/>
          <p14:tracePt t="164994" x="10198100" y="2435225"/>
          <p14:tracePt t="165001" x="10137775" y="2652713"/>
          <p14:tracePt t="165011" x="10053638" y="2857500"/>
          <p14:tracePt t="165019" x="9932988" y="3135313"/>
          <p14:tracePt t="165026" x="9872663" y="3303588"/>
          <p14:tracePt t="165036" x="9812338" y="3508375"/>
          <p14:tracePt t="165042" x="9775825" y="3713163"/>
          <p14:tracePt t="165052" x="9728200" y="3906838"/>
          <p14:tracePt t="165059" x="9691688" y="4086225"/>
          <p14:tracePt t="165069" x="9667875" y="4219575"/>
          <p14:tracePt t="165074" x="9594850" y="4292600"/>
          <p14:tracePt t="165083" x="9583738" y="4376738"/>
          <p14:tracePt t="165090" x="9547225" y="4484688"/>
          <p14:tracePt t="165097" x="9486900" y="4641850"/>
          <p14:tracePt t="165105" x="9486900" y="4725988"/>
          <p14:tracePt t="165112" x="9426575" y="4833938"/>
          <p14:tracePt t="165121" x="9415463" y="4870450"/>
          <p14:tracePt t="165128" x="9342438" y="4954588"/>
          <p14:tracePt t="165137" x="9305925" y="5064125"/>
          <p14:tracePt t="165144" x="9269413" y="5087938"/>
          <p14:tracePt t="165153" x="9245600" y="5124450"/>
          <p14:tracePt t="165160" x="9174163" y="5172075"/>
          <p14:tracePt t="165169" x="9113838" y="5195888"/>
          <p14:tracePt t="165177" x="9004300" y="5256213"/>
          <p14:tracePt t="165184" x="8848725" y="5256213"/>
          <p14:tracePt t="165193" x="8739188" y="5268913"/>
          <p14:tracePt t="165200" x="8510588" y="5268913"/>
          <p14:tracePt t="165209" x="8402638" y="5292725"/>
          <p14:tracePt t="165216" x="8148638" y="5292725"/>
          <p14:tracePt t="165225" x="7883525" y="5292725"/>
          <p14:tracePt t="165233" x="7570788" y="5292725"/>
          <p14:tracePt t="165241" x="7340600" y="5292725"/>
          <p14:tracePt t="165251" x="7064375" y="5292725"/>
          <p14:tracePt t="165257" x="6665913" y="5256213"/>
          <p14:tracePt t="165266" x="6064250" y="5184775"/>
          <p14:tracePt t="165273" x="5618163" y="5135563"/>
          <p14:tracePt t="165281" x="5172075" y="5075238"/>
          <p14:tracePt t="165289" x="4881563" y="5027613"/>
          <p14:tracePt t="165297" x="4375150" y="4943475"/>
          <p14:tracePt t="165305" x="4086225" y="4918075"/>
          <p14:tracePt t="165313" x="3833813" y="4978400"/>
          <p14:tracePt t="165321" x="3652838" y="4967288"/>
          <p14:tracePt t="165329" x="3435350" y="4943475"/>
          <p14:tracePt t="165337" x="3303588" y="4930775"/>
          <p14:tracePt t="165345" x="3122613" y="4906963"/>
          <p14:tracePt t="165353" x="2941638" y="4870450"/>
          <p14:tracePt t="165361" x="2784475" y="4846638"/>
          <p14:tracePt t="165369" x="2700338" y="4846638"/>
          <p14:tracePt t="165377" x="2566988" y="4822825"/>
          <p14:tracePt t="165385" x="2495550" y="4822825"/>
          <p14:tracePt t="165393" x="2411413" y="4822825"/>
          <p14:tracePt t="165401" x="2254250" y="4810125"/>
          <p14:tracePt t="165409" x="2120900" y="4810125"/>
          <p14:tracePt t="165417" x="2025650" y="4810125"/>
          <p14:tracePt t="165425" x="1868488" y="4810125"/>
          <p14:tracePt t="165433" x="1784350" y="4810125"/>
          <p14:tracePt t="165441" x="1687513" y="4810125"/>
          <p14:tracePt t="165450" x="1627188" y="4810125"/>
          <p14:tracePt t="165457" x="1566863" y="4810125"/>
          <p14:tracePt t="165467" x="1519238" y="4810125"/>
          <p14:tracePt t="165474" x="1470025" y="4810125"/>
          <p14:tracePt t="165482" x="1435100" y="4833938"/>
          <p14:tracePt t="165490" x="1435100" y="4846638"/>
          <p14:tracePt t="165500" x="1409700" y="4857750"/>
          <p14:tracePt t="165523" x="1385888" y="4857750"/>
          <p14:tracePt t="165530" x="1374775" y="4870450"/>
          <p14:tracePt t="165538" x="1349375" y="4883150"/>
          <p14:tracePt t="165546" x="1338263" y="4894263"/>
          <p14:tracePt t="165562" x="1314450" y="4906963"/>
          <p14:tracePt t="165570" x="1277938" y="4918075"/>
          <p14:tracePt t="165578" x="1217613" y="4930775"/>
          <p14:tracePt t="165585" x="1217613" y="4943475"/>
          <p14:tracePt t="165593" x="1204913" y="4954588"/>
          <p14:tracePt t="165642" x="1193800" y="4967288"/>
          <p14:tracePt t="165658" x="1181100" y="4978400"/>
          <p14:tracePt t="165674" x="1169988" y="4978400"/>
          <p14:tracePt t="165690" x="1144588" y="4978400"/>
          <p14:tracePt t="165699" x="1120775" y="4978400"/>
          <p14:tracePt t="165706" x="1109663" y="4978400"/>
          <p14:tracePt t="165714" x="1096963" y="4978400"/>
          <p14:tracePt t="165723" x="1060450" y="4978400"/>
          <p14:tracePt t="165730" x="1036638" y="4978400"/>
          <p14:tracePt t="165738" x="1012825" y="4991100"/>
          <p14:tracePt t="165746" x="963613" y="5003800"/>
          <p14:tracePt t="165786" x="952500" y="5014913"/>
          <p14:tracePt t="165834" x="939800" y="5051425"/>
          <p14:tracePt t="165842" x="879475" y="5064125"/>
          <p14:tracePt t="165851" x="844550" y="5099050"/>
          <p14:tracePt t="165858" x="795338" y="5111750"/>
          <p14:tracePt t="165868" x="771525" y="5135563"/>
          <p14:tracePt t="165874" x="747713" y="5148263"/>
          <p14:tracePt t="165882" x="723900" y="5148263"/>
          <p14:tracePt t="166106" x="711200" y="5159375"/>
          <p14:tracePt t="166114" x="698500" y="5172075"/>
          <p14:tracePt t="166130" x="687388" y="5184775"/>
          <p14:tracePt t="166610" x="698500" y="5184775"/>
          <p14:tracePt t="166619" x="758825" y="5184775"/>
          <p14:tracePt t="166626" x="784225" y="5184775"/>
          <p14:tracePt t="166636" x="844550" y="5184775"/>
          <p14:tracePt t="166642" x="855663" y="5184775"/>
          <p14:tracePt t="166658" x="976313" y="5184775"/>
          <p14:tracePt t="166668" x="1012825" y="5184775"/>
          <p14:tracePt t="166674" x="1096963" y="5184775"/>
          <p14:tracePt t="166683" x="1169988" y="5184775"/>
          <p14:tracePt t="166690" x="1230313" y="5184775"/>
          <p14:tracePt t="166698" x="1241425" y="5184775"/>
          <p14:tracePt t="166706" x="1301750" y="5184775"/>
          <p14:tracePt t="166714" x="1458913" y="5184775"/>
          <p14:tracePt t="166722" x="1566863" y="5184775"/>
          <p14:tracePt t="166729" x="1651000" y="5184775"/>
          <p14:tracePt t="166738" x="1747838" y="5184775"/>
          <p14:tracePt t="166746" x="1808163" y="5184775"/>
          <p14:tracePt t="166754" x="1868488" y="5184775"/>
          <p14:tracePt t="166762" x="1928813" y="5184775"/>
          <p14:tracePt t="166769" x="1952625" y="5184775"/>
          <p14:tracePt t="166778" x="1989138" y="5184775"/>
          <p14:tracePt t="166786" x="2001838" y="5184775"/>
          <p14:tracePt t="166794" x="2036763" y="5159375"/>
          <p14:tracePt t="166803" x="2049463" y="5159375"/>
          <p14:tracePt t="166810" x="2073275" y="5159375"/>
          <p14:tracePt t="166819" x="2097088" y="5159375"/>
          <p14:tracePt t="166826" x="2133600" y="5159375"/>
          <p14:tracePt t="166835" x="2181225" y="5159375"/>
          <p14:tracePt t="166842" x="2206625" y="5159375"/>
          <p14:tracePt t="166853" x="2266950" y="5159375"/>
          <p14:tracePt t="166858" x="2290763" y="5159375"/>
          <p14:tracePt t="166869" x="2351088" y="5148263"/>
          <p14:tracePt t="166874" x="2387600" y="5124450"/>
          <p14:tracePt t="166885" x="2411413" y="5124450"/>
          <p14:tracePt t="166891" x="2422525" y="5124450"/>
          <p14:tracePt t="166898" x="2471738" y="5111750"/>
          <p14:tracePt t="166907" x="2519363" y="5111750"/>
          <p14:tracePt t="166914" x="2555875" y="5111750"/>
          <p14:tracePt t="166922" x="2640013" y="5111750"/>
          <p14:tracePt t="166930" x="2700338" y="5087938"/>
          <p14:tracePt t="166939" x="2713038" y="5087938"/>
          <p14:tracePt t="166946" x="2773363" y="5087938"/>
          <p14:tracePt t="166968" x="2844800" y="5075238"/>
          <p14:tracePt t="166978" x="2868613" y="5075238"/>
          <p14:tracePt t="166986" x="2881313" y="5075238"/>
          <p14:tracePt t="166994" x="2892425" y="5075238"/>
          <p14:tracePt t="167002" x="2928938" y="5075238"/>
          <p14:tracePt t="167010" x="2941638" y="5075238"/>
          <p14:tracePt t="167019" x="2965450" y="5075238"/>
          <p14:tracePt t="167026" x="3038475" y="5075238"/>
          <p14:tracePt t="167036" x="3098800" y="5075238"/>
          <p14:tracePt t="167042" x="3170238" y="5075238"/>
          <p14:tracePt t="167053" x="3278188" y="5075238"/>
          <p14:tracePt t="167058" x="3363913" y="5075238"/>
          <p14:tracePt t="167069" x="3435350" y="5075238"/>
          <p14:tracePt t="167074" x="3459163" y="5075238"/>
          <p14:tracePt t="167085" x="3471863" y="5075238"/>
          <p14:tracePt t="167106" x="3484563" y="5075238"/>
          <p14:tracePt t="167202" x="3495675" y="5075238"/>
          <p14:tracePt t="167410" x="3508375" y="5064125"/>
          <p14:tracePt t="167426" x="3543300" y="5038725"/>
          <p14:tracePt t="167442" x="3543300" y="5027613"/>
          <p14:tracePt t="167458" x="3556000" y="5003800"/>
          <p14:tracePt t="167467" x="3568700" y="4978400"/>
          <p14:tracePt t="167483" x="3568700" y="4967288"/>
          <p14:tracePt t="167490" x="3568700" y="4954588"/>
          <p14:tracePt t="167499" x="3568700" y="4943475"/>
          <p14:tracePt t="167515" x="3568700" y="4906963"/>
          <p14:tracePt t="167522" x="3568700" y="4894263"/>
          <p14:tracePt t="167529" x="3568700" y="4883150"/>
          <p14:tracePt t="167537" x="3568700" y="4857750"/>
          <p14:tracePt t="167546" x="3568700" y="4846638"/>
          <p14:tracePt t="167562" x="3568700" y="4822825"/>
          <p14:tracePt t="167578" x="3568700" y="4799013"/>
          <p14:tracePt t="167588" x="3568700" y="4786313"/>
          <p14:tracePt t="167634" x="3568700" y="4773613"/>
          <p14:tracePt t="167650" x="3568700" y="4762500"/>
          <p14:tracePt t="167658" x="3543300" y="4762500"/>
          <p14:tracePt t="167667" x="3519488" y="4762500"/>
          <p14:tracePt t="167674" x="3484563" y="4762500"/>
          <p14:tracePt t="167682" x="3424238" y="4762500"/>
          <p14:tracePt t="167690" x="3387725" y="4762500"/>
          <p14:tracePt t="167699" x="3327400" y="4762500"/>
          <p14:tracePt t="167706" x="3267075" y="4762500"/>
          <p14:tracePt t="167714" x="3194050" y="4762500"/>
          <p14:tracePt t="167722" x="3086100" y="4762500"/>
          <p14:tracePt t="167730" x="3049588" y="4762500"/>
          <p14:tracePt t="167738" x="2965450" y="4762500"/>
          <p14:tracePt t="167746" x="2941638" y="4762500"/>
          <p14:tracePt t="167755" x="2820988" y="4762500"/>
          <p14:tracePt t="167762" x="2724150" y="4762500"/>
          <p14:tracePt t="167770" x="2676525" y="4762500"/>
          <p14:tracePt t="167778" x="2603500" y="4762500"/>
          <p14:tracePt t="167788" x="2495550" y="4749800"/>
          <p14:tracePt t="167794" x="2338388" y="4749800"/>
          <p14:tracePt t="167803" x="2230438" y="4749800"/>
          <p14:tracePt t="167810" x="2120900" y="4749800"/>
          <p14:tracePt t="167819" x="1976438" y="4749800"/>
          <p14:tracePt t="167826" x="1868488" y="4749800"/>
          <p14:tracePt t="167836" x="1687513" y="4749800"/>
          <p14:tracePt t="167842" x="1579563" y="4749800"/>
          <p14:tracePt t="167852" x="1446213" y="4749800"/>
          <p14:tracePt t="167858" x="1349375" y="4749800"/>
          <p14:tracePt t="167870" x="1241425" y="4749800"/>
          <p14:tracePt t="167874" x="1133475" y="4749800"/>
          <p14:tracePt t="167882" x="1060450" y="4749800"/>
          <p14:tracePt t="167890" x="928688" y="4749800"/>
          <p14:tracePt t="167898" x="892175" y="4749800"/>
          <p14:tracePt t="167906" x="844550" y="4749800"/>
          <p14:tracePt t="167914" x="831850" y="4749800"/>
          <p14:tracePt t="167922" x="819150" y="4749800"/>
          <p14:tracePt t="167953" x="758825" y="4749800"/>
          <p14:tracePt t="167970" x="723900" y="4749800"/>
          <p14:tracePt t="196499" x="711200" y="4749800"/>
          <p14:tracePt t="196515" x="687388" y="4749800"/>
          <p14:tracePt t="196523" x="650875" y="4749800"/>
          <p14:tracePt t="196531" x="638175" y="4749800"/>
          <p14:tracePt t="196538" x="603250" y="4749800"/>
          <p14:tracePt t="196547" x="590550" y="4749800"/>
          <p14:tracePt t="196570" x="577850" y="4738688"/>
          <p14:tracePt t="196578" x="566738" y="4738688"/>
          <p14:tracePt t="196626" x="542925" y="4738688"/>
          <p14:tracePt t="196634" x="530225" y="4738688"/>
          <p14:tracePt t="196698" x="519113" y="4725988"/>
          <p14:tracePt t="196706" x="493713" y="4725988"/>
          <p14:tracePt t="215506" x="542925" y="4702175"/>
          <p14:tracePt t="215514" x="650875" y="4702175"/>
          <p14:tracePt t="215522" x="808038" y="4641850"/>
          <p14:tracePt t="215530" x="939800" y="4641850"/>
          <p14:tracePt t="215539" x="1049338" y="4641850"/>
          <p14:tracePt t="215546" x="1084263" y="4641850"/>
          <p14:tracePt t="215553" x="1144588" y="4641850"/>
          <p14:tracePt t="215561" x="1157288" y="4641850"/>
          <p14:tracePt t="215569" x="1181100" y="4641850"/>
          <p14:tracePt t="215587" x="1193800" y="4641850"/>
          <p14:tracePt t="215594" x="1217613" y="4641850"/>
          <p14:tracePt t="215602" x="1241425" y="4641850"/>
          <p14:tracePt t="215610" x="1277938" y="4641850"/>
          <p14:tracePt t="215620" x="1338263" y="4641850"/>
          <p14:tracePt t="215626" x="1374775" y="4641850"/>
          <p14:tracePt t="215635" x="1458913" y="4641850"/>
          <p14:tracePt t="215642" x="1530350" y="4641850"/>
          <p14:tracePt t="215652" x="1616075" y="4641850"/>
          <p14:tracePt t="215658" x="1687513" y="4641850"/>
          <p14:tracePt t="215670" x="1820863" y="4641850"/>
          <p14:tracePt t="215674" x="1928813" y="4641850"/>
          <p14:tracePt t="215682" x="2085975" y="4641850"/>
          <p14:tracePt t="215690" x="2206625" y="4641850"/>
          <p14:tracePt t="215698" x="2314575" y="4641850"/>
          <p14:tracePt t="215706" x="2398713" y="4641850"/>
          <p14:tracePt t="215714" x="2603500" y="4678363"/>
          <p14:tracePt t="215723" x="2687638" y="4678363"/>
          <p14:tracePt t="215730" x="2724150" y="4689475"/>
          <p14:tracePt t="215740" x="2808288" y="4689475"/>
          <p14:tracePt t="215746" x="2857500" y="4702175"/>
          <p14:tracePt t="215753" x="2905125" y="4713288"/>
          <p14:tracePt t="215762" x="2941638" y="4713288"/>
          <p14:tracePt t="215770" x="2989263" y="4738688"/>
          <p14:tracePt t="215778" x="3013075" y="4738688"/>
          <p14:tracePt t="215788" x="3038475" y="4749800"/>
          <p14:tracePt t="215794" x="3086100" y="4749800"/>
          <p14:tracePt t="215803" x="3122613" y="4762500"/>
          <p14:tracePt t="215810" x="3170238" y="4773613"/>
          <p14:tracePt t="215819" x="3170238" y="4786313"/>
          <p14:tracePt t="215826" x="3243263" y="4799013"/>
          <p14:tracePt t="215836" x="3327400" y="4799013"/>
          <p14:tracePt t="215843" x="3387725" y="4799013"/>
          <p14:tracePt t="215852" x="3435350" y="4799013"/>
          <p14:tracePt t="215857" x="3484563" y="4799013"/>
          <p14:tracePt t="215867" x="3543300" y="4799013"/>
          <p14:tracePt t="215873" x="3579813" y="4799013"/>
          <p14:tracePt t="215881" x="3603625" y="4799013"/>
          <p14:tracePt t="215889" x="3616325" y="4799013"/>
          <p14:tracePt t="215897" x="3652838" y="4810125"/>
          <p14:tracePt t="215905" x="3663950" y="4810125"/>
          <p14:tracePt t="215937" x="3676650" y="4822825"/>
          <p14:tracePt t="215947" x="3700463" y="4846638"/>
          <p14:tracePt t="215953" x="3713163" y="4857750"/>
          <p14:tracePt t="215976" x="3713163" y="4870450"/>
          <p14:tracePt t="215984" x="3713163" y="4894263"/>
          <p14:tracePt t="215992" x="3724275" y="4906963"/>
          <p14:tracePt t="216001" x="3736975" y="4918075"/>
          <p14:tracePt t="216016" x="3749675" y="4943475"/>
          <p14:tracePt t="216024" x="3773488" y="4954588"/>
          <p14:tracePt t="216032" x="3784600" y="4967288"/>
          <p14:tracePt t="216041" x="3797300" y="4978400"/>
          <p14:tracePt t="216074" x="3833813" y="4978400"/>
          <p14:tracePt t="216082" x="3844925" y="4991100"/>
          <p14:tracePt t="216122" x="3857625" y="4991100"/>
          <p14:tracePt t="216402" x="3870325" y="4991100"/>
          <p14:tracePt t="216410" x="3870325" y="5003800"/>
          <p14:tracePt t="216418" x="3870325" y="5014913"/>
          <p14:tracePt t="216426" x="3870325" y="5027613"/>
          <p14:tracePt t="216436" x="3894138" y="5051425"/>
          <p14:tracePt t="216452" x="3917950" y="5064125"/>
          <p14:tracePt t="216476" x="3941763" y="5087938"/>
          <p14:tracePt t="216482" x="3954463" y="5087938"/>
          <p14:tracePt t="216492" x="3954463" y="5099050"/>
          <p14:tracePt t="216507" x="3965575" y="5111750"/>
          <p14:tracePt t="216522" x="4002088" y="5124450"/>
          <p14:tracePt t="216532" x="4014788" y="5135563"/>
          <p14:tracePt t="216538" x="4025900" y="5148263"/>
          <p14:tracePt t="216546" x="4062413" y="5159375"/>
          <p14:tracePt t="216553" x="4075113" y="5159375"/>
          <p14:tracePt t="216562" x="4086225" y="5159375"/>
          <p14:tracePt t="216569" x="4110038" y="5172075"/>
          <p14:tracePt t="216585" x="4122738" y="5172075"/>
          <p14:tracePt t="216600" x="4135438" y="5172075"/>
          <p14:tracePt t="216874" x="4146550" y="5172075"/>
          <p14:tracePt t="216898" x="4183063" y="5172075"/>
          <p14:tracePt t="216914" x="4206875" y="5172075"/>
          <p14:tracePt t="216930" x="4243388" y="5172075"/>
          <p14:tracePt t="216946" x="4279900" y="5172075"/>
          <p14:tracePt t="216970" x="4303713" y="5172075"/>
          <p14:tracePt t="217122" x="4303713" y="5159375"/>
          <p14:tracePt t="217266" x="4314825" y="5148263"/>
          <p14:tracePt t="217330" x="4327525" y="5135563"/>
          <p14:tracePt t="217370" x="4340225" y="5135563"/>
          <p14:tracePt t="217418" x="4340225" y="5111750"/>
          <p14:tracePt t="217426" x="4364038" y="5075238"/>
          <p14:tracePt t="217474" x="4364038" y="5064125"/>
          <p14:tracePt t="217642" x="4364038" y="5051425"/>
          <p14:tracePt t="217698" x="4364038" y="5038725"/>
          <p14:tracePt t="217706" x="4364038" y="5027613"/>
          <p14:tracePt t="217716" x="4375150" y="5014913"/>
          <p14:tracePt t="217970" x="4387850" y="5003800"/>
          <p14:tracePt t="220922" x="4387850" y="4991100"/>
          <p14:tracePt t="220931" x="4387850" y="4978400"/>
          <p14:tracePt t="220938" x="4387850" y="4967288"/>
          <p14:tracePt t="220951" x="4387850" y="4954588"/>
          <p14:tracePt t="220953" x="4387850" y="4930775"/>
          <p14:tracePt t="220985" x="4387850" y="4918075"/>
          <p14:tracePt t="221050" x="4387850" y="4906963"/>
          <p14:tracePt t="221082" x="4375150" y="4906963"/>
          <p14:tracePt t="221089" x="4375150" y="4894263"/>
          <p14:tracePt t="221130" x="4375150" y="4883150"/>
          <p14:tracePt t="226930" x="4375150" y="4894263"/>
          <p14:tracePt t="226938" x="4387850" y="4930775"/>
          <p14:tracePt t="226946" x="4400550" y="5014913"/>
          <p14:tracePt t="226955" x="4400550" y="5075238"/>
          <p14:tracePt t="226962" x="4448175" y="5159375"/>
          <p14:tracePt t="226971" x="4448175" y="5208588"/>
          <p14:tracePt t="226978" x="4484688" y="5268913"/>
          <p14:tracePt t="226985" x="4495800" y="5329238"/>
          <p14:tracePt t="226993" x="4532313" y="5400675"/>
          <p14:tracePt t="227009" x="4532313" y="5437188"/>
          <p14:tracePt t="227017" x="4532313" y="5461000"/>
          <p14:tracePt t="227025" x="4545013" y="5510213"/>
          <p14:tracePt t="227034" x="4545013" y="5534025"/>
          <p14:tracePt t="227041" x="4545013" y="5605463"/>
          <p14:tracePt t="227051" x="4545013" y="5641975"/>
          <p14:tracePt t="227057" x="4556125" y="5749925"/>
          <p14:tracePt t="227065" x="4556125" y="5810250"/>
          <p14:tracePt t="227073" x="4605338" y="5883275"/>
          <p14:tracePt t="227081" x="4605338" y="5943600"/>
          <p14:tracePt t="227089" x="4641850" y="6027738"/>
          <p14:tracePt t="227097" x="4652963" y="6064250"/>
          <p14:tracePt t="227105" x="4652963" y="6111875"/>
          <p14:tracePt t="227113" x="4689475" y="6148388"/>
          <p14:tracePt t="227121" x="4700588" y="6208713"/>
          <p14:tracePt t="227129" x="4700588" y="6221413"/>
          <p14:tracePt t="227137" x="4700588" y="6256338"/>
          <p14:tracePt t="227145" x="4713288" y="6292850"/>
          <p14:tracePt t="227153" x="4713288" y="6329363"/>
          <p14:tracePt t="227161" x="4713288" y="6342063"/>
          <p14:tracePt t="227169" x="4713288" y="6376988"/>
          <p14:tracePt t="227177" x="4713288" y="6402388"/>
          <p14:tracePt t="227185" x="4713288" y="6426200"/>
          <p14:tracePt t="227193" x="4713288" y="6486525"/>
          <p14:tracePt t="227200" x="4713288" y="6546850"/>
          <p14:tracePt t="227209" x="4713288" y="6594475"/>
          <p14:tracePt t="227218" x="4713288" y="6654800"/>
          <p14:tracePt t="227225" x="4713288" y="6738938"/>
          <p14:tracePt t="227235" x="4713288" y="6775450"/>
          <p14:tracePt t="227241" x="4713288" y="6848475"/>
          <p14:tracePt t="227250" x="4713288" y="6896100"/>
          <p14:tracePt t="227257" x="4725988" y="6919913"/>
          <p14:tracePt t="227265" x="4725988" y="6956425"/>
          <p14:tracePt t="227273" x="4760913" y="7016750"/>
          <p14:tracePt t="227281" x="4760913" y="7027863"/>
          <p14:tracePt t="227289" x="4760913" y="7040563"/>
          <p14:tracePt t="227298" x="4760913" y="7053263"/>
          <p14:tracePt t="227305" x="4773613" y="7064375"/>
          <p14:tracePt t="227530" x="4786313" y="7064375"/>
          <p14:tracePt t="227554" x="4786313" y="7053263"/>
          <p14:tracePt t="227602" x="4786313" y="7040563"/>
          <p14:tracePt t="227610" x="4821238" y="7016750"/>
          <p14:tracePt t="227642" x="4846638" y="6992938"/>
          <p14:tracePt t="227658" x="4870450" y="6956425"/>
          <p14:tracePt t="227669" x="4894263" y="6956425"/>
          <p14:tracePt t="227674" x="4906963" y="6919913"/>
          <p14:tracePt t="227683" x="4918075" y="6908800"/>
          <p14:tracePt t="227690" x="4941888" y="6908800"/>
          <p14:tracePt t="227698" x="4967288" y="6896100"/>
          <p14:tracePt t="227706" x="5014913" y="6896100"/>
          <p14:tracePt t="227714" x="5038725" y="6883400"/>
          <p14:tracePt t="227723" x="5086350" y="6883400"/>
          <p14:tracePt t="227730" x="5146675" y="6883400"/>
          <p14:tracePt t="227738" x="5195888" y="6883400"/>
          <p14:tracePt t="227746" x="5243513" y="6883400"/>
          <p14:tracePt t="227754" x="5327650" y="6883400"/>
          <p14:tracePt t="227762" x="5387975" y="6872288"/>
          <p14:tracePt t="227771" x="5424488" y="6872288"/>
          <p14:tracePt t="227778" x="5437188" y="6872288"/>
          <p14:tracePt t="227786" x="5448300" y="6872288"/>
          <p14:tracePt t="227794" x="5497513" y="6872288"/>
          <p14:tracePt t="227803" x="5521325" y="6872288"/>
          <p14:tracePt t="227810" x="5557838" y="6848475"/>
          <p14:tracePt t="227842" x="5568950" y="6848475"/>
          <p14:tracePt t="228178" x="5581650" y="6848475"/>
          <p14:tracePt t="228187" x="5641975" y="6848475"/>
          <p14:tracePt t="228193" x="5738813" y="6848475"/>
          <p14:tracePt t="228202" x="5846763" y="6872288"/>
          <p14:tracePt t="228210" x="5954713" y="6883400"/>
          <p14:tracePt t="228219" x="6088063" y="6883400"/>
          <p14:tracePt t="228226" x="6243638" y="6943725"/>
          <p14:tracePt t="228236" x="6353175" y="6943725"/>
          <p14:tracePt t="228242" x="6450013" y="6943725"/>
          <p14:tracePt t="228253" x="6557963" y="6943725"/>
          <p14:tracePt t="228258" x="6715125" y="6943725"/>
          <p14:tracePt t="228269" x="6726238" y="6943725"/>
          <p14:tracePt t="228274" x="6775450" y="6943725"/>
          <p14:tracePt t="228282" x="6846888" y="6943725"/>
          <p14:tracePt t="228290" x="6896100" y="6943725"/>
          <p14:tracePt t="228298" x="7088188" y="6943725"/>
          <p14:tracePt t="228306" x="7221538" y="6967538"/>
          <p14:tracePt t="228314" x="7232650" y="6980238"/>
          <p14:tracePt t="228323" x="7280275" y="7004050"/>
          <p14:tracePt t="228330" x="7305675" y="7004050"/>
          <p14:tracePt t="228338" x="7340600" y="7004050"/>
          <p14:tracePt t="228634" x="7329488" y="7004050"/>
          <p14:tracePt t="228642" x="7292975" y="7004050"/>
          <p14:tracePt t="228658" x="7269163" y="7004050"/>
          <p14:tracePt t="228667" x="7208838" y="7004050"/>
          <p14:tracePt t="228683" x="7196138" y="7004050"/>
          <p14:tracePt t="228690" x="7185025" y="7004050"/>
          <p14:tracePt t="228714" x="7161213" y="7004050"/>
          <p14:tracePt t="228730" x="7148513" y="7004050"/>
          <p14:tracePt t="228738" x="7100888" y="7004050"/>
          <p14:tracePt t="228762" x="7040563" y="7004050"/>
          <p14:tracePt t="228769" x="7004050" y="7004050"/>
          <p14:tracePt t="228778" x="6991350" y="6992938"/>
          <p14:tracePt t="228786" x="6980238" y="6992938"/>
          <p14:tracePt t="228794" x="6943725" y="6980238"/>
          <p14:tracePt t="228810" x="6896100" y="6980238"/>
          <p14:tracePt t="228819" x="6870700" y="6980238"/>
          <p14:tracePt t="228826" x="6859588" y="6967538"/>
          <p14:tracePt t="228836" x="6835775" y="6956425"/>
          <p14:tracePt t="228842" x="6775450" y="6956425"/>
          <p14:tracePt t="228853" x="6750050" y="6956425"/>
          <p14:tracePt t="228859" x="6715125" y="6956425"/>
          <p14:tracePt t="228868" x="6702425" y="6956425"/>
          <p14:tracePt t="228874" x="6689725" y="6956425"/>
          <p14:tracePt t="228880" x="6629400" y="6956425"/>
          <p14:tracePt t="228896" x="6569075" y="6956425"/>
          <p14:tracePt t="228905" x="6510338" y="6956425"/>
          <p14:tracePt t="228921" x="6484938" y="6956425"/>
          <p14:tracePt t="228929" x="6450013" y="6956425"/>
          <p14:tracePt t="228937" x="6400800" y="6943725"/>
          <p14:tracePt t="228953" x="6364288" y="6943725"/>
          <p14:tracePt t="228961" x="6316663" y="6919913"/>
          <p14:tracePt t="228970" x="6280150" y="6919913"/>
          <p14:tracePt t="228976" x="6269038" y="6919913"/>
          <p14:tracePt t="228984" x="6232525" y="6919913"/>
          <p14:tracePt t="228992" x="6208713" y="6919913"/>
          <p14:tracePt t="229000" x="6148388" y="6919913"/>
          <p14:tracePt t="229008" x="6099175" y="6908800"/>
          <p14:tracePt t="229016" x="6064250" y="6908800"/>
          <p14:tracePt t="229033" x="6003925" y="6908800"/>
          <p14:tracePt t="229041" x="5967413" y="6908800"/>
          <p14:tracePt t="229049" x="5943600" y="6908800"/>
          <p14:tracePt t="229060" x="5930900" y="6908800"/>
          <p14:tracePt t="229071" x="5883275" y="6908800"/>
          <p14:tracePt t="229075" x="5797550" y="6908800"/>
          <p14:tracePt t="229082" x="5762625" y="6908800"/>
          <p14:tracePt t="229089" x="5702300" y="6908800"/>
          <p14:tracePt t="229097" x="5665788" y="6908800"/>
          <p14:tracePt t="229105" x="5581650" y="6908800"/>
          <p14:tracePt t="229113" x="5521325" y="6883400"/>
          <p14:tracePt t="229121" x="5461000" y="6883400"/>
          <p14:tracePt t="229129" x="5448300" y="6872288"/>
          <p14:tracePt t="229137" x="5411788" y="6859588"/>
          <p14:tracePt t="229145" x="5400675" y="6859588"/>
          <p14:tracePt t="229153" x="5387975" y="6859588"/>
          <p14:tracePt t="229169" x="5376863" y="6859588"/>
          <p14:tracePt t="229201" x="5364163" y="6859588"/>
          <p14:tracePt t="229250" x="5353050" y="6859588"/>
          <p14:tracePt t="229330" x="5316538" y="6859588"/>
          <p14:tracePt t="229346" x="5280025" y="6859588"/>
          <p14:tracePt t="229354" x="5256213" y="6848475"/>
          <p14:tracePt t="229378" x="5243513" y="6848475"/>
          <p14:tracePt t="229386" x="5207000" y="6848475"/>
          <p14:tracePt t="229401" x="5183188" y="6848475"/>
          <p14:tracePt t="229418" x="5135563" y="6848475"/>
          <p14:tracePt t="229434" x="5122863" y="6848475"/>
          <p14:tracePt t="229514" x="5075238" y="6848475"/>
          <p14:tracePt t="229546" x="5051425" y="6859588"/>
          <p14:tracePt t="229562" x="5027613" y="6883400"/>
          <p14:tracePt t="229570" x="5002213" y="6883400"/>
          <p14:tracePt t="229578" x="4954588" y="6896100"/>
          <p14:tracePt t="229586" x="4918075" y="6908800"/>
          <p14:tracePt t="229593" x="4894263" y="6908800"/>
          <p14:tracePt t="229601" x="4881563" y="6908800"/>
          <p14:tracePt t="229609" x="4857750" y="6908800"/>
          <p14:tracePt t="229691" x="4833938" y="6908800"/>
          <p14:tracePt t="229698" x="4810125" y="6908800"/>
          <p14:tracePt t="229706" x="4797425" y="6908800"/>
          <p14:tracePt t="229714" x="4773613" y="6908800"/>
          <p14:tracePt t="229722" x="4749800" y="6908800"/>
          <p14:tracePt t="229730" x="4737100" y="6908800"/>
          <p14:tracePt t="229762" x="4713288" y="6908800"/>
          <p14:tracePt t="229866" x="4676775" y="6908800"/>
          <p14:tracePt t="229891" x="4652963" y="6908800"/>
          <p14:tracePt t="229898" x="4641850" y="6908800"/>
          <p14:tracePt t="230034" x="4676775" y="6908800"/>
          <p14:tracePt t="230042" x="4689475" y="6908800"/>
          <p14:tracePt t="230051" x="4713288" y="6908800"/>
          <p14:tracePt t="230058" x="4749800" y="6908800"/>
          <p14:tracePt t="230068" x="4773613" y="6908800"/>
          <p14:tracePt t="230074" x="4833938" y="6908800"/>
          <p14:tracePt t="230082" x="4846638" y="6908800"/>
          <p14:tracePt t="230090" x="4881563" y="6908800"/>
          <p14:tracePt t="230098" x="4906963" y="6908800"/>
          <p14:tracePt t="230106" x="4967288" y="6908800"/>
          <p14:tracePt t="230114" x="4978400" y="6908800"/>
          <p14:tracePt t="230122" x="5027613" y="6908800"/>
          <p14:tracePt t="230132" x="5062538" y="6908800"/>
          <p14:tracePt t="230138" x="5086350" y="6908800"/>
          <p14:tracePt t="230146" x="5099050" y="6908800"/>
          <p14:tracePt t="230153" x="5122863" y="6908800"/>
          <p14:tracePt t="230162" x="5146675" y="6908800"/>
          <p14:tracePt t="230178" x="5195888" y="6908800"/>
          <p14:tracePt t="230210" x="5232400" y="6908800"/>
          <p14:tracePt t="230234" x="5256213" y="6908800"/>
          <p14:tracePt t="230242" x="5280025" y="6908800"/>
          <p14:tracePt t="230252" x="5292725" y="6908800"/>
          <p14:tracePt t="230258" x="5316538" y="6908800"/>
          <p14:tracePt t="230273" x="5327650" y="6908800"/>
          <p14:tracePt t="230281" x="5340350" y="6908800"/>
          <p14:tracePt t="230305" x="5353050" y="6908800"/>
          <p14:tracePt t="230970" x="5376863" y="6908800"/>
          <p14:tracePt t="231194" x="5376863" y="6896100"/>
          <p14:tracePt t="231201" x="5364163" y="6872288"/>
          <p14:tracePt t="231210" x="5316538" y="6848475"/>
          <p14:tracePt t="231226" x="5303838" y="6848475"/>
          <p14:tracePt t="231236" x="5280025" y="6823075"/>
          <p14:tracePt t="231242" x="5267325" y="6823075"/>
          <p14:tracePt t="231252" x="5256213" y="6811963"/>
          <p14:tracePt t="231402" x="5243513" y="6811963"/>
          <p14:tracePt t="231426" x="5243513" y="6799263"/>
          <p14:tracePt t="231451" x="5280025" y="6799263"/>
          <p14:tracePt t="231457" x="5353050" y="6799263"/>
          <p14:tracePt t="231482" x="5364163" y="6799263"/>
          <p14:tracePt t="231626" x="5376863" y="6799263"/>
          <p14:tracePt t="231635" x="5376863" y="6811963"/>
          <p14:tracePt t="231658" x="5376863" y="6835775"/>
          <p14:tracePt t="231682" x="5376863" y="6859588"/>
          <p14:tracePt t="231738" x="5376863" y="6883400"/>
          <p14:tracePt t="233074" x="5376863" y="6896100"/>
          <p14:tracePt t="233082" x="5376863" y="6908800"/>
          <p14:tracePt t="233130" x="5364163" y="6908800"/>
          <p14:tracePt t="233354" x="5353050" y="6908800"/>
          <p14:tracePt t="233362" x="5327650" y="6872288"/>
          <p14:tracePt t="233371" x="5327650" y="6859588"/>
          <p14:tracePt t="233378" x="5316538" y="6799263"/>
          <p14:tracePt t="233394" x="5316538" y="6738938"/>
          <p14:tracePt t="233403" x="5280025" y="6702425"/>
          <p14:tracePt t="233410" x="5280025" y="6691313"/>
          <p14:tracePt t="233420" x="5280025" y="6678613"/>
          <p14:tracePt t="233426" x="5280025" y="6667500"/>
          <p14:tracePt t="233436" x="5280025" y="6630988"/>
          <p14:tracePt t="233442" x="5280025" y="6618288"/>
          <p14:tracePt t="233458" x="5280025" y="6607175"/>
          <p14:tracePt t="233482" x="5280025" y="6581775"/>
          <p14:tracePt t="233626" x="5280025" y="6570663"/>
          <p14:tracePt t="233650" x="5280025" y="6557963"/>
          <p14:tracePt t="233762" x="5280025" y="6570663"/>
          <p14:tracePt t="233778" x="5280025" y="6581775"/>
          <p14:tracePt t="233794" x="5280025" y="6607175"/>
          <p14:tracePt t="233875" x="5303838" y="6594475"/>
          <p14:tracePt t="233883" x="5303838" y="6534150"/>
          <p14:tracePt t="233891" x="5316538" y="6486525"/>
          <p14:tracePt t="233898" x="5316538" y="6437313"/>
          <p14:tracePt t="233906" x="5340350" y="6389688"/>
          <p14:tracePt t="233913" x="5340350" y="6353175"/>
          <p14:tracePt t="233923" x="5353050" y="6316663"/>
          <p14:tracePt t="233930" x="5353050" y="6281738"/>
          <p14:tracePt t="233939" x="5353050" y="6256338"/>
          <p14:tracePt t="233955" x="5376863" y="6208713"/>
          <p14:tracePt t="233962" x="5376863" y="6196013"/>
          <p14:tracePt t="233970" x="5376863" y="6172200"/>
          <p14:tracePt t="233985" x="5376863" y="6161088"/>
          <p14:tracePt t="233994" x="5376863" y="6148388"/>
          <p14:tracePt t="234066" x="5376863" y="6161088"/>
          <p14:tracePt t="234074" x="5376863" y="6232525"/>
          <p14:tracePt t="234082" x="5411788" y="6281738"/>
          <p14:tracePt t="234090" x="5411788" y="6305550"/>
          <p14:tracePt t="234098" x="5411788" y="6316663"/>
          <p14:tracePt t="234106" x="5411788" y="6342063"/>
          <p14:tracePt t="234113" x="5411788" y="6353175"/>
          <p14:tracePt t="234186" x="5424488" y="6365875"/>
          <p14:tracePt t="234201" x="5437188" y="6342063"/>
          <p14:tracePt t="234211" x="5437188" y="6245225"/>
          <p14:tracePt t="234218" x="5437188" y="6172200"/>
          <p14:tracePt t="234226" x="5437188" y="6088063"/>
          <p14:tracePt t="234235" x="5437188" y="5956300"/>
          <p14:tracePt t="234243" x="5437188" y="5895975"/>
          <p14:tracePt t="234251" x="5437188" y="5846763"/>
          <p14:tracePt t="234258" x="5437188" y="5786438"/>
          <p14:tracePt t="234269" x="5437188" y="5738813"/>
          <p14:tracePt t="234274" x="5437188" y="5715000"/>
          <p14:tracePt t="234328" x="5437188" y="5726113"/>
          <p14:tracePt t="234336" x="5484813" y="5835650"/>
          <p14:tracePt t="234344" x="5484813" y="5967413"/>
          <p14:tracePt t="234352" x="5484813" y="6100763"/>
          <p14:tracePt t="234361" x="5484813" y="6148388"/>
          <p14:tracePt t="234369" x="5484813" y="6172200"/>
          <p14:tracePt t="234377" x="5484813" y="6196013"/>
          <p14:tracePt t="234385" x="5484813" y="6208713"/>
          <p14:tracePt t="234426" x="5497513" y="6208713"/>
          <p14:tracePt t="234434" x="5508625" y="6196013"/>
          <p14:tracePt t="234442" x="5508625" y="6161088"/>
          <p14:tracePt t="234452" x="5508625" y="6111875"/>
          <p14:tracePt t="234458" x="5521325" y="6064250"/>
          <p14:tracePt t="234469" x="5521325" y="6003925"/>
          <p14:tracePt t="234474" x="5521325" y="5956300"/>
          <p14:tracePt t="234482" x="5521325" y="5895975"/>
          <p14:tracePt t="234491" x="5521325" y="5846763"/>
          <p14:tracePt t="234498" x="5521325" y="5799138"/>
          <p14:tracePt t="234508" x="5521325" y="5738813"/>
          <p14:tracePt t="234513" x="5521325" y="5715000"/>
          <p14:tracePt t="234522" x="5521325" y="5654675"/>
          <p14:tracePt t="234530" x="5521325" y="5594350"/>
          <p14:tracePt t="234538" x="5521325" y="5581650"/>
          <p14:tracePt t="234546" x="5521325" y="5570538"/>
          <p14:tracePt t="234618" x="5521325" y="5654675"/>
          <p14:tracePt t="234626" x="5521325" y="5762625"/>
          <p14:tracePt t="234634" x="5521325" y="5919788"/>
          <p14:tracePt t="234642" x="5521325" y="6016625"/>
          <p14:tracePt t="234652" x="5521325" y="6124575"/>
          <p14:tracePt t="234658" x="5521325" y="6208713"/>
          <p14:tracePt t="234669" x="5521325" y="6245225"/>
          <p14:tracePt t="234674" x="5521325" y="6269038"/>
          <p14:tracePt t="234682" x="5497513" y="6305550"/>
          <p14:tracePt t="234754" x="5497513" y="6232525"/>
          <p14:tracePt t="234762" x="5497513" y="6076950"/>
          <p14:tracePt t="234770" x="5497513" y="5895975"/>
          <p14:tracePt t="234778" x="5497513" y="5749925"/>
          <p14:tracePt t="234786" x="5497513" y="5545138"/>
          <p14:tracePt t="234793" x="5497513" y="5340350"/>
          <p14:tracePt t="234800" x="5497513" y="5135563"/>
          <p14:tracePt t="234809" x="5497513" y="4978400"/>
          <p14:tracePt t="234817" x="5497513" y="4894263"/>
          <p14:tracePt t="234825" x="5497513" y="4857750"/>
          <p14:tracePt t="234833" x="5497513" y="4833938"/>
          <p14:tracePt t="234850" x="5497513" y="4822825"/>
          <p14:tracePt t="234881" x="5484813" y="4833938"/>
          <p14:tracePt t="234889" x="5484813" y="4894263"/>
          <p14:tracePt t="234897" x="5461000" y="5014913"/>
          <p14:tracePt t="234905" x="5448300" y="5099050"/>
          <p14:tracePt t="234913" x="5400675" y="5280025"/>
          <p14:tracePt t="234921" x="5400675" y="5353050"/>
          <p14:tracePt t="234930" x="5387975" y="5437188"/>
          <p14:tracePt t="234938" x="5376863" y="5521325"/>
          <p14:tracePt t="234955" x="5340350" y="5630863"/>
          <p14:tracePt t="234960" x="5327650" y="5641975"/>
          <p14:tracePt t="234969" x="5327650" y="5654675"/>
          <p14:tracePt t="234976" x="5316538" y="5665788"/>
          <p14:tracePt t="235042" x="5316538" y="5654675"/>
          <p14:tracePt t="235051" x="5316538" y="5557838"/>
          <p14:tracePt t="235058" x="5316538" y="5473700"/>
          <p14:tracePt t="235068" x="5316538" y="5413375"/>
          <p14:tracePt t="235074" x="5316538" y="5340350"/>
          <p14:tracePt t="235082" x="5316538" y="5256213"/>
          <p14:tracePt t="235090" x="5316538" y="5195888"/>
          <p14:tracePt t="235098" x="5316538" y="5184775"/>
          <p14:tracePt t="235154" x="5316538" y="5292725"/>
          <p14:tracePt t="235162" x="5316538" y="5473700"/>
          <p14:tracePt t="235170" x="5316538" y="5678488"/>
          <p14:tracePt t="235178" x="5316538" y="5775325"/>
          <p14:tracePt t="235186" x="5316538" y="5883275"/>
          <p14:tracePt t="235194" x="5316538" y="5943600"/>
          <p14:tracePt t="235203" x="5316538" y="5980113"/>
          <p14:tracePt t="235290" x="5316538" y="5943600"/>
          <p14:tracePt t="235298" x="5316538" y="5883275"/>
          <p14:tracePt t="235306" x="5316538" y="5846763"/>
          <p14:tracePt t="235314" x="5316538" y="5775325"/>
          <p14:tracePt t="235322" x="5316538" y="5715000"/>
          <p14:tracePt t="235330" x="5316538" y="5654675"/>
          <p14:tracePt t="235337" x="5340350" y="5618163"/>
          <p14:tracePt t="235346" x="5340350" y="5605463"/>
          <p14:tracePt t="235356" x="5340350" y="5594350"/>
          <p14:tracePt t="235401" x="5353050" y="5618163"/>
          <p14:tracePt t="235408" x="5353050" y="5689600"/>
          <p14:tracePt t="235418" x="5364163" y="5749925"/>
          <p14:tracePt t="235427" x="5364163" y="5799138"/>
          <p14:tracePt t="235436" x="5364163" y="5822950"/>
          <p14:tracePt t="235442" x="5364163" y="5846763"/>
          <p14:tracePt t="235453" x="5364163" y="5859463"/>
          <p14:tracePt t="235458" x="5364163" y="5870575"/>
          <p14:tracePt t="235490" x="5364163" y="5895975"/>
          <p14:tracePt t="235499" x="5364163" y="5907088"/>
          <p14:tracePt t="235506" x="5364163" y="5919788"/>
          <p14:tracePt t="235514" x="5364163" y="5930900"/>
          <p14:tracePt t="235522" x="5364163" y="5967413"/>
          <p14:tracePt t="235530" x="5364163" y="5980113"/>
          <p14:tracePt t="235538" x="5364163" y="5991225"/>
          <p14:tracePt t="235546" x="5364163" y="6027738"/>
          <p14:tracePt t="235562" x="5364163" y="6040438"/>
          <p14:tracePt t="235570" x="5364163" y="6051550"/>
          <p14:tracePt t="235594" x="5364163" y="6076950"/>
          <p14:tracePt t="235603" x="5364163" y="6088063"/>
          <p14:tracePt t="235610" x="5364163" y="6100763"/>
          <p14:tracePt t="235619" x="5364163" y="6111875"/>
          <p14:tracePt t="235626" x="5364163" y="6161088"/>
          <p14:tracePt t="235636" x="5364163" y="6184900"/>
          <p14:tracePt t="235642" x="5387975" y="6232525"/>
          <p14:tracePt t="235653" x="5400675" y="6245225"/>
          <p14:tracePt t="235658" x="5411788" y="6281738"/>
          <p14:tracePt t="235676" x="5411788" y="6292850"/>
          <p14:tracePt t="235712" x="5411788" y="6316663"/>
          <p14:tracePt t="235737" x="5411788" y="6329363"/>
          <p14:tracePt t="235744" x="5411788" y="6353175"/>
          <p14:tracePt t="235753" x="5411788" y="6376988"/>
          <p14:tracePt t="235761" x="5411788" y="6389688"/>
          <p14:tracePt t="235769" x="5411788" y="6402388"/>
          <p14:tracePt t="235777" x="5411788" y="6413500"/>
          <p14:tracePt t="235785" x="5411788" y="6437313"/>
          <p14:tracePt t="235793" x="5411788" y="6450013"/>
          <p14:tracePt t="235800" x="5411788" y="6462713"/>
          <p14:tracePt t="235809" x="5411788" y="6473825"/>
          <p14:tracePt t="235818" x="5411788" y="6497638"/>
          <p14:tracePt t="235834" x="5411788" y="6510338"/>
          <p14:tracePt t="235850" x="5411788" y="6521450"/>
          <p14:tracePt t="235857" x="5411788" y="6546850"/>
          <p14:tracePt t="235867" x="5411788" y="6557963"/>
          <p14:tracePt t="235873" x="5424488" y="6594475"/>
          <p14:tracePt t="235994" x="5461000" y="6581775"/>
          <p14:tracePt t="236002" x="5461000" y="6557963"/>
          <p14:tracePt t="236010" x="5472113" y="6497638"/>
          <p14:tracePt t="236019" x="5484813" y="6389688"/>
          <p14:tracePt t="236026" x="5508625" y="6232525"/>
          <p14:tracePt t="236036" x="5568950" y="6076950"/>
          <p14:tracePt t="236042" x="5592763" y="5835650"/>
          <p14:tracePt t="236053" x="5605463" y="5678488"/>
          <p14:tracePt t="236058" x="5678488" y="5473700"/>
          <p14:tracePt t="236069" x="5689600" y="5292725"/>
          <p14:tracePt t="236073" x="5713413" y="5135563"/>
          <p14:tracePt t="236081" x="5749925" y="4967288"/>
          <p14:tracePt t="236089" x="5749925" y="4870450"/>
          <p14:tracePt t="236097" x="5749925" y="4786313"/>
          <p14:tracePt t="236105" x="5749925" y="4713288"/>
          <p14:tracePt t="236113" x="5749925" y="4652963"/>
          <p14:tracePt t="236121" x="5738813" y="4605338"/>
          <p14:tracePt t="236130" x="5738813" y="4592638"/>
          <p14:tracePt t="236145" x="5738813" y="4581525"/>
          <p14:tracePt t="236185" x="5713413" y="4568825"/>
          <p14:tracePt t="236193" x="5702300" y="4568825"/>
          <p14:tracePt t="236201" x="5689600" y="4592638"/>
          <p14:tracePt t="236216" x="5678488" y="4605338"/>
          <p14:tracePt t="236225" x="5665788" y="4618038"/>
          <p14:tracePt t="236241" x="5665788" y="4629150"/>
          <p14:tracePt t="236250" x="5665788" y="4652963"/>
          <p14:tracePt t="236266" x="5641975" y="4678363"/>
          <p14:tracePt t="236273" x="5641975" y="4689475"/>
          <p14:tracePt t="236289" x="5629275" y="4702175"/>
          <p14:tracePt t="236297" x="5629275" y="4713288"/>
          <p14:tracePt t="236321" x="5629275" y="4725988"/>
          <p14:tracePt t="236337" x="5629275" y="4749800"/>
          <p14:tracePt t="236345" x="5629275" y="4762500"/>
          <p14:tracePt t="236353" x="5629275" y="4773613"/>
          <p14:tracePt t="236361" x="5629275" y="4810125"/>
          <p14:tracePt t="236369" x="5629275" y="4833938"/>
          <p14:tracePt t="236377" x="5629275" y="4906963"/>
          <p14:tracePt t="236385" x="5629275" y="5014913"/>
          <p14:tracePt t="236393" x="5629275" y="5195888"/>
          <p14:tracePt t="236402" x="5629275" y="5400675"/>
          <p14:tracePt t="236409" x="5629275" y="5678488"/>
          <p14:tracePt t="236417" x="5629275" y="5907088"/>
          <p14:tracePt t="236425" x="5629275" y="6135688"/>
          <p14:tracePt t="236434" x="5629275" y="6292850"/>
          <p14:tracePt t="236441" x="5629275" y="6426200"/>
          <p14:tracePt t="236450" x="5629275" y="6473825"/>
          <p14:tracePt t="236457" x="5629275" y="6486525"/>
          <p14:tracePt t="236465" x="5629275" y="6497638"/>
          <p14:tracePt t="236473" x="5629275" y="6510338"/>
          <p14:tracePt t="254642" x="5641975" y="6521450"/>
          <p14:tracePt t="254651" x="5641975" y="6546850"/>
          <p14:tracePt t="254658" x="5629275" y="6557963"/>
          <p14:tracePt t="254667" x="5618163" y="6594475"/>
          <p14:tracePt t="254675" x="5605463" y="6607175"/>
          <p14:tracePt t="254682" x="5592763" y="6607175"/>
          <p14:tracePt t="254778" x="5568950" y="6618288"/>
          <p14:tracePt t="254787" x="5557838" y="6630988"/>
          <p14:tracePt t="254795" x="5532438" y="6630988"/>
          <p14:tracePt t="254803" x="5521325" y="6642100"/>
          <p14:tracePt t="254826" x="5521325" y="6654800"/>
          <p14:tracePt t="254882" x="5508625" y="6654800"/>
          <p14:tracePt t="254930" x="5497513" y="6642100"/>
          <p14:tracePt t="254938" x="5497513" y="6630988"/>
          <p14:tracePt t="254953" x="5484813" y="6607175"/>
          <p14:tracePt t="254963" x="5472113" y="6594475"/>
          <p14:tracePt t="255050" x="5461000" y="6594475"/>
          <p14:tracePt t="255058" x="5461000" y="6618288"/>
          <p14:tracePt t="255067" x="5461000" y="6642100"/>
          <p14:tracePt t="255074" x="5461000" y="6654800"/>
          <p14:tracePt t="255082" x="5461000" y="6667500"/>
          <p14:tracePt t="255091" x="5472113" y="6678613"/>
          <p14:tracePt t="255249" x="5472113" y="6667500"/>
          <p14:tracePt t="255258" x="5484813" y="6654800"/>
          <p14:tracePt t="256724" x="5484813" y="6642100"/>
          <p14:tracePt t="256731" x="5484813" y="6594475"/>
          <p14:tracePt t="256738" x="5484813" y="6534150"/>
          <p14:tracePt t="256746" x="5484813" y="6486525"/>
          <p14:tracePt t="256753" x="5484813" y="6437313"/>
          <p14:tracePt t="256762" x="5484813" y="6376988"/>
          <p14:tracePt t="256770" x="5484813" y="6329363"/>
          <p14:tracePt t="256779" x="5484813" y="6269038"/>
          <p14:tracePt t="256786" x="5484813" y="6221413"/>
          <p14:tracePt t="256794" x="5484813" y="6184900"/>
          <p14:tracePt t="256803" x="5484813" y="6124575"/>
          <p14:tracePt t="256810" x="5484813" y="6100763"/>
          <p14:tracePt t="256819" x="5484813" y="6064250"/>
          <p14:tracePt t="256826" x="5484813" y="6016625"/>
          <p14:tracePt t="256837" x="5484813" y="5956300"/>
          <p14:tracePt t="256842" x="5484813" y="5919788"/>
          <p14:tracePt t="256852" x="5484813" y="5883275"/>
          <p14:tracePt t="256858" x="5484813" y="5835650"/>
          <p14:tracePt t="256869" x="5484813" y="5775325"/>
          <p14:tracePt t="256874" x="5484813" y="5749925"/>
          <p14:tracePt t="256882" x="5484813" y="5715000"/>
          <p14:tracePt t="256890" x="5484813" y="5678488"/>
          <p14:tracePt t="256898" x="5484813" y="5641975"/>
          <p14:tracePt t="256906" x="5484813" y="5618163"/>
          <p14:tracePt t="256922" x="5484813" y="5594350"/>
          <p14:tracePt t="256986" x="5484813" y="5581650"/>
          <p14:tracePt t="257058" x="5472113" y="5570538"/>
          <p14:tracePt t="257068" x="5461000" y="5570538"/>
          <p14:tracePt t="257074" x="5448300" y="5570538"/>
          <p14:tracePt t="257090" x="5448300" y="5618163"/>
          <p14:tracePt t="257100" x="5448300" y="5654675"/>
          <p14:tracePt t="257106" x="5424488" y="5738813"/>
          <p14:tracePt t="257114" x="5424488" y="5835650"/>
          <p14:tracePt t="257123" x="5400675" y="5907088"/>
          <p14:tracePt t="257129" x="5400675" y="5980113"/>
          <p14:tracePt t="257138" x="5400675" y="6064250"/>
          <p14:tracePt t="257146" x="5400675" y="6135688"/>
          <p14:tracePt t="257155" x="5400675" y="6196013"/>
          <p14:tracePt t="257162" x="5400675" y="6269038"/>
          <p14:tracePt t="257170" x="5400675" y="6329363"/>
          <p14:tracePt t="257178" x="5387975" y="6389688"/>
          <p14:tracePt t="257185" x="5364163" y="6473825"/>
          <p14:tracePt t="257194" x="5353050" y="6534150"/>
          <p14:tracePt t="257202" x="5340350" y="6581775"/>
          <p14:tracePt t="257209" x="5303838" y="6618288"/>
          <p14:tracePt t="257219" x="5280025" y="6702425"/>
          <p14:tracePt t="257226" x="5280025" y="6715125"/>
          <p14:tracePt t="257236" x="5267325" y="6738938"/>
          <p14:tracePt t="257242" x="5256213" y="6751638"/>
          <p14:tracePt t="257251" x="5243513" y="6762750"/>
          <p14:tracePt t="257354" x="5232400" y="6762750"/>
          <p14:tracePt t="257362" x="5232400" y="6738938"/>
          <p14:tracePt t="257370" x="5232400" y="6715125"/>
          <p14:tracePt t="257378" x="5232400" y="6654800"/>
          <p14:tracePt t="257387" x="5232400" y="6630988"/>
          <p14:tracePt t="257394" x="5232400" y="6557963"/>
          <p14:tracePt t="257402" x="5256213" y="6413500"/>
          <p14:tracePt t="257410" x="5256213" y="6376988"/>
          <p14:tracePt t="257419" x="5280025" y="6256338"/>
          <p14:tracePt t="257426" x="5280025" y="6172200"/>
          <p14:tracePt t="257436" x="5292725" y="6135688"/>
          <p14:tracePt t="257442" x="5292725" y="6051550"/>
          <p14:tracePt t="257453" x="5303838" y="5991225"/>
          <p14:tracePt t="257458" x="5327650" y="5956300"/>
          <p14:tracePt t="257470" x="5353050" y="5907088"/>
          <p14:tracePt t="257474" x="5353050" y="5883275"/>
          <p14:tracePt t="257489" x="5353050" y="5870575"/>
          <p14:tracePt t="257610" x="5353050" y="5883275"/>
          <p14:tracePt t="257618" x="5353050" y="5943600"/>
          <p14:tracePt t="257626" x="5353050" y="6003925"/>
          <p14:tracePt t="257634" x="5353050" y="6064250"/>
          <p14:tracePt t="257642" x="5353050" y="6100763"/>
          <p14:tracePt t="257655" x="5353050" y="6148388"/>
          <p14:tracePt t="257658" x="5353050" y="6172200"/>
          <p14:tracePt t="257668" x="5353050" y="6208713"/>
          <p14:tracePt t="257674" x="5353050" y="6221413"/>
          <p14:tracePt t="257682" x="5353050" y="6232525"/>
          <p14:tracePt t="257690" x="5353050" y="6269038"/>
          <p14:tracePt t="257706" x="5353050" y="6281738"/>
          <p14:tracePt t="257714" x="5353050" y="6292850"/>
          <p14:tracePt t="257914" x="5340350" y="6316663"/>
          <p14:tracePt t="257930" x="5340350" y="6342063"/>
          <p14:tracePt t="257938" x="5340350" y="6353175"/>
          <p14:tracePt t="257954" x="5340350" y="6389688"/>
          <p14:tracePt t="257962" x="5340350" y="6402388"/>
          <p14:tracePt t="257970" x="5340350" y="6437313"/>
          <p14:tracePt t="257978" x="5340350" y="6450013"/>
          <p14:tracePt t="257986" x="5340350" y="6473825"/>
          <p14:tracePt t="257994" x="5340350" y="6486525"/>
          <p14:tracePt t="258003" x="5340350" y="6497638"/>
          <p14:tracePt t="258138" x="5340350" y="6462713"/>
          <p14:tracePt t="258146" x="5340350" y="6389688"/>
          <p14:tracePt t="258156" x="5364163" y="6353175"/>
          <p14:tracePt t="258162" x="5376863" y="6269038"/>
          <p14:tracePt t="258170" x="5376863" y="6135688"/>
          <p14:tracePt t="258178" x="5411788" y="6027738"/>
          <p14:tracePt t="258187" x="5424488" y="5919788"/>
          <p14:tracePt t="258193" x="5448300" y="5835650"/>
          <p14:tracePt t="258202" x="5461000" y="5749925"/>
          <p14:tracePt t="258209" x="5461000" y="5678488"/>
          <p14:tracePt t="258219" x="5497513" y="5605463"/>
          <p14:tracePt t="258226" x="5497513" y="5594350"/>
          <p14:tracePt t="258235" x="5497513" y="5557838"/>
          <p14:tracePt t="258240" x="5497513" y="5545138"/>
          <p14:tracePt t="258250" x="5508625" y="5534025"/>
          <p14:tracePt t="258297" x="5508625" y="5510213"/>
          <p14:tracePt t="258370" x="5508625" y="5534025"/>
          <p14:tracePt t="258378" x="5508625" y="5557838"/>
          <p14:tracePt t="258386" x="5508625" y="5630863"/>
          <p14:tracePt t="258394" x="5508625" y="5689600"/>
          <p14:tracePt t="258404" x="5508625" y="5749925"/>
          <p14:tracePt t="258410" x="5508625" y="5810250"/>
          <p14:tracePt t="258420" x="5508625" y="5846763"/>
          <p14:tracePt t="258426" x="5508625" y="5895975"/>
          <p14:tracePt t="258436" x="5521325" y="5907088"/>
          <p14:tracePt t="258441" x="5521325" y="5956300"/>
          <p14:tracePt t="258451" x="5521325" y="5967413"/>
          <p14:tracePt t="258457" x="5521325" y="5980113"/>
          <p14:tracePt t="258465" x="5521325" y="6016625"/>
          <p14:tracePt t="258473" x="5521325" y="6027738"/>
          <p14:tracePt t="258489" x="5521325" y="6040438"/>
          <p14:tracePt t="258578" x="5521325" y="5967413"/>
          <p14:tracePt t="258586" x="5532438" y="5907088"/>
          <p14:tracePt t="258593" x="5532438" y="5895975"/>
          <p14:tracePt t="258600" x="5532438" y="5870575"/>
          <p14:tracePt t="258609" x="5532438" y="5835650"/>
          <p14:tracePt t="258617" x="5532438" y="5822950"/>
          <p14:tracePt t="258641" x="5532438" y="5810250"/>
          <p14:tracePt t="258714" x="5532438" y="5835650"/>
          <p14:tracePt t="258722" x="5532438" y="5883275"/>
          <p14:tracePt t="258730" x="5532438" y="5956300"/>
          <p14:tracePt t="258738" x="5532438" y="5980113"/>
          <p14:tracePt t="258745" x="5532438" y="6040438"/>
          <p14:tracePt t="258753" x="5521325" y="6064250"/>
          <p14:tracePt t="258761" x="5508625" y="6076950"/>
          <p14:tracePt t="258770" x="5508625" y="6088063"/>
          <p14:tracePt t="258810" x="5508625" y="6100763"/>
          <p14:tracePt t="258873" x="5508625" y="6088063"/>
          <p14:tracePt t="258882" x="5508625" y="6051550"/>
          <p14:tracePt t="258890" x="5508625" y="6027738"/>
          <p14:tracePt t="258898" x="5508625" y="5980113"/>
          <p14:tracePt t="258906" x="5508625" y="5956300"/>
          <p14:tracePt t="258914" x="5508625" y="5883275"/>
          <p14:tracePt t="258922" x="5508625" y="5822950"/>
          <p14:tracePt t="258930" x="5532438" y="5726113"/>
          <p14:tracePt t="258939" x="5545138" y="5665788"/>
          <p14:tracePt t="258955" x="5568950" y="5545138"/>
          <p14:tracePt t="258962" x="5568950" y="5534025"/>
          <p14:tracePt t="258970" x="5568950" y="5521325"/>
          <p14:tracePt t="258978" x="5581650" y="5497513"/>
          <p14:tracePt t="258985" x="5581650" y="5484813"/>
          <p14:tracePt t="259066" x="5581650" y="5521325"/>
          <p14:tracePt t="259074" x="5581650" y="5689600"/>
          <p14:tracePt t="259082" x="5581650" y="5810250"/>
          <p14:tracePt t="259090" x="5581650" y="6016625"/>
          <p14:tracePt t="259098" x="5581650" y="6172200"/>
          <p14:tracePt t="259106" x="5581650" y="6281738"/>
          <p14:tracePt t="259113" x="5545138" y="6389688"/>
          <p14:tracePt t="259123" x="5545138" y="6450013"/>
          <p14:tracePt t="259129" x="5497513" y="6486525"/>
          <p14:tracePt t="259138" x="5497513" y="6510338"/>
          <p14:tracePt t="259154" x="5484813" y="6521450"/>
          <p14:tracePt t="259162" x="5484813" y="6534150"/>
          <p14:tracePt t="259234" x="5484813" y="6521450"/>
          <p14:tracePt t="259242" x="5484813" y="6473825"/>
          <p14:tracePt t="259251" x="5472113" y="6402388"/>
          <p14:tracePt t="259258" x="5461000" y="6316663"/>
          <p14:tracePt t="259268" x="5461000" y="6269038"/>
          <p14:tracePt t="259274" x="5461000" y="6196013"/>
          <p14:tracePt t="259282" x="5461000" y="6135688"/>
          <p14:tracePt t="259291" x="5461000" y="6064250"/>
          <p14:tracePt t="259298" x="5461000" y="6016625"/>
          <p14:tracePt t="259306" x="5461000" y="5980113"/>
          <p14:tracePt t="259313" x="5461000" y="5943600"/>
          <p14:tracePt t="259322" x="5461000" y="5907088"/>
          <p14:tracePt t="259330" x="5461000" y="5870575"/>
          <p14:tracePt t="259338" x="5461000" y="5859463"/>
          <p14:tracePt t="259346" x="5461000" y="5846763"/>
          <p14:tracePt t="260866" x="5437188" y="5846763"/>
          <p14:tracePt t="260874" x="5411788" y="5846763"/>
          <p14:tracePt t="260882" x="5353050" y="5846763"/>
          <p14:tracePt t="260890" x="5292725" y="5846763"/>
          <p14:tracePt t="260898" x="5267325" y="5846763"/>
          <p14:tracePt t="260906" x="5232400" y="5846763"/>
          <p14:tracePt t="260914" x="5207000" y="5846763"/>
          <p14:tracePt t="260922" x="5183188" y="5846763"/>
          <p14:tracePt t="260930" x="5159375" y="5846763"/>
          <p14:tracePt t="260938" x="5099050" y="5846763"/>
          <p14:tracePt t="260955" x="5051425" y="5835650"/>
          <p14:tracePt t="260962" x="5038725" y="5810250"/>
          <p14:tracePt t="260969" x="5027613" y="5799138"/>
          <p14:tracePt t="260978" x="5002213" y="5786438"/>
          <p14:tracePt t="260994" x="4991100" y="5762625"/>
          <p14:tracePt t="261003" x="4991100" y="5749925"/>
          <p14:tracePt t="261012" x="4967288" y="5726113"/>
          <p14:tracePt t="261019" x="4954588" y="5726113"/>
          <p14:tracePt t="261025" x="4906963" y="5715000"/>
          <p14:tracePt t="261034" x="4894263" y="5702300"/>
          <p14:tracePt t="261041" x="4881563" y="5689600"/>
          <p14:tracePt t="261050" x="4846638" y="5678488"/>
          <p14:tracePt t="261057" x="4833938" y="5665788"/>
          <p14:tracePt t="261065" x="4810125" y="5654675"/>
          <p14:tracePt t="261073" x="4797425" y="5654675"/>
          <p14:tracePt t="261089" x="4786313" y="5654675"/>
          <p14:tracePt t="261097" x="4773613" y="5654675"/>
          <p14:tracePt t="261145" x="4749800" y="5641975"/>
          <p14:tracePt t="261154" x="4737100" y="5630863"/>
          <p14:tracePt t="261170" x="4713288" y="5618163"/>
          <p14:tracePt t="261250" x="4700588" y="5618163"/>
          <p14:tracePt t="261267" x="4700588" y="5605463"/>
          <p14:tracePt t="261354" x="4737100" y="5605463"/>
          <p14:tracePt t="261362" x="4797425" y="5581650"/>
          <p14:tracePt t="261370" x="4821238" y="5545138"/>
          <p14:tracePt t="261380" x="4881563" y="5534025"/>
          <p14:tracePt t="261386" x="4941888" y="5534025"/>
          <p14:tracePt t="261394" x="5014913" y="5521325"/>
          <p14:tracePt t="261403" x="5062538" y="5510213"/>
          <p14:tracePt t="261409" x="5099050" y="5484813"/>
          <p14:tracePt t="261419" x="5159375" y="5484813"/>
          <p14:tracePt t="261426" x="5172075" y="5484813"/>
          <p14:tracePt t="261435" x="5183188" y="5484813"/>
          <p14:tracePt t="261442" x="5207000" y="5484813"/>
          <p14:tracePt t="261453" x="5219700" y="5484813"/>
          <p14:tracePt t="261474" x="5232400" y="5484813"/>
          <p14:tracePt t="261482" x="5267325" y="5484813"/>
          <p14:tracePt t="261498" x="5280025" y="5484813"/>
          <p14:tracePt t="261514" x="5327650" y="5497513"/>
          <p14:tracePt t="261522" x="5340350" y="5497513"/>
          <p14:tracePt t="261537" x="5353050" y="5497513"/>
          <p14:tracePt t="261618" x="5364163" y="5510213"/>
          <p14:tracePt t="261826" x="5376863" y="5510213"/>
          <p14:tracePt t="263658" x="5376863" y="5497513"/>
          <p14:tracePt t="263667" x="5376863" y="5484813"/>
          <p14:tracePt t="263690" x="5376863" y="5473700"/>
          <p14:tracePt t="263698" x="5376863" y="5437188"/>
          <p14:tracePt t="263762" x="5364163" y="5424488"/>
          <p14:tracePt t="263794" x="5353050" y="5413375"/>
          <p14:tracePt t="263802" x="5340350" y="5413375"/>
          <p14:tracePt t="263826" x="5327650" y="5413375"/>
          <p14:tracePt t="263835" x="5303838" y="5413375"/>
          <p14:tracePt t="263866" x="5292725" y="5413375"/>
          <p14:tracePt t="263882" x="5280025" y="5413375"/>
          <p14:tracePt t="263930" x="5267325" y="5413375"/>
          <p14:tracePt t="263946" x="5256213" y="5413375"/>
          <p14:tracePt t="263954" x="5219700" y="5424488"/>
          <p14:tracePt t="263970" x="5207000" y="5449888"/>
          <p14:tracePt t="263987" x="5207000" y="5473700"/>
          <p14:tracePt t="263993" x="5207000" y="5484813"/>
          <p14:tracePt t="264017" x="5207000" y="5510213"/>
          <p14:tracePt t="264034" x="5195888" y="5570538"/>
          <p14:tracePt t="264052" x="5195888" y="5581650"/>
          <p14:tracePt t="264058" x="5195888" y="5605463"/>
          <p14:tracePt t="264068" x="5195888" y="5630863"/>
          <p14:tracePt t="264074" x="5195888" y="5641975"/>
          <p14:tracePt t="264082" x="5195888" y="5665788"/>
          <p14:tracePt t="264090" x="5195888" y="5678488"/>
          <p14:tracePt t="264106" x="5195888" y="5702300"/>
          <p14:tracePt t="264114" x="5219700" y="5715000"/>
          <p14:tracePt t="264123" x="5219700" y="5726113"/>
          <p14:tracePt t="264130" x="5232400" y="5738813"/>
          <p14:tracePt t="264138" x="5243513" y="5738813"/>
          <p14:tracePt t="264146" x="5280025" y="5749925"/>
          <p14:tracePt t="264153" x="5303838" y="5762625"/>
          <p14:tracePt t="264161" x="5353050" y="5775325"/>
          <p14:tracePt t="264170" x="5387975" y="5786438"/>
          <p14:tracePt t="264178" x="5387975" y="5799138"/>
          <p14:tracePt t="264185" x="5411788" y="5822950"/>
          <p14:tracePt t="264194" x="5448300" y="5835650"/>
          <p14:tracePt t="264202" x="5497513" y="5846763"/>
          <p14:tracePt t="264209" x="5508625" y="5859463"/>
          <p14:tracePt t="264217" x="5532438" y="5870575"/>
          <p14:tracePt t="264225" x="5545138" y="5870575"/>
          <p14:tracePt t="264241" x="5568950" y="5870575"/>
          <p14:tracePt t="264265" x="5592763" y="5870575"/>
          <p14:tracePt t="264273" x="5605463" y="5870575"/>
          <p14:tracePt t="264289" x="5618163" y="5870575"/>
          <p14:tracePt t="264313" x="5629275" y="5870575"/>
          <p14:tracePt t="264321" x="5678488" y="5870575"/>
          <p14:tracePt t="264345" x="5678488" y="5846763"/>
          <p14:tracePt t="264354" x="5678488" y="5822950"/>
          <p14:tracePt t="264361" x="5689600" y="5810250"/>
          <p14:tracePt t="264370" x="5689600" y="5799138"/>
          <p14:tracePt t="264378" x="5702300" y="5762625"/>
          <p14:tracePt t="264385" x="5702300" y="5749925"/>
          <p14:tracePt t="264394" x="5702300" y="5726113"/>
          <p14:tracePt t="264403" x="5702300" y="5702300"/>
          <p14:tracePt t="264410" x="5702300" y="5689600"/>
          <p14:tracePt t="264434" x="5702300" y="5678488"/>
          <p14:tracePt t="264451" x="5702300" y="5654675"/>
          <p14:tracePt t="264474" x="5702300" y="5641975"/>
          <p14:tracePt t="264490" x="5702300" y="5618163"/>
          <p14:tracePt t="264505" x="5678488" y="5594350"/>
          <p14:tracePt t="264521" x="5665788" y="5581650"/>
          <p14:tracePt t="264626" x="5713413" y="5581650"/>
          <p14:tracePt t="264634" x="5810250" y="5581650"/>
          <p14:tracePt t="264642" x="5943600" y="5581650"/>
          <p14:tracePt t="264651" x="6148388" y="5581650"/>
          <p14:tracePt t="264658" x="6329363" y="5581650"/>
          <p14:tracePt t="264669" x="6715125" y="5581650"/>
          <p14:tracePt t="264674" x="7256463" y="5594350"/>
          <p14:tracePt t="264682" x="7799388" y="5654675"/>
          <p14:tracePt t="264690" x="8112125" y="5726113"/>
          <p14:tracePt t="264698" x="8293100" y="5726113"/>
          <p14:tracePt t="264707" x="8402638" y="5749925"/>
          <p14:tracePt t="264723" x="8402638" y="5762625"/>
          <p14:tracePt t="264826" x="8413750" y="5775325"/>
          <p14:tracePt t="264835" x="8437563" y="5786438"/>
          <p14:tracePt t="265002" x="8437563" y="5775325"/>
          <p14:tracePt t="265026" x="8389938" y="5749925"/>
          <p14:tracePt t="265035" x="8366125" y="5749925"/>
          <p14:tracePt t="265043" x="8329613" y="5715000"/>
          <p14:tracePt t="265058" x="8305800" y="5702300"/>
          <p14:tracePt t="265069" x="8245475" y="5702300"/>
          <p14:tracePt t="265074" x="8185150" y="5665788"/>
          <p14:tracePt t="265082" x="8172450" y="5654675"/>
          <p14:tracePt t="265090" x="8172450" y="5641975"/>
          <p14:tracePt t="265098" x="8148638" y="5618163"/>
          <p14:tracePt t="265108" x="8148638" y="5605463"/>
          <p14:tracePt t="265113" x="8101013" y="5581650"/>
          <p14:tracePt t="265121" x="8101013" y="5570538"/>
          <p14:tracePt t="265129" x="8088313" y="5534025"/>
          <p14:tracePt t="265145" x="8088313" y="5521325"/>
          <p14:tracePt t="265153" x="8077200" y="5510213"/>
          <p14:tracePt t="265161" x="8064500" y="5510213"/>
          <p14:tracePt t="265169" x="8040688" y="5484813"/>
          <p14:tracePt t="265209" x="8027988" y="5473700"/>
          <p14:tracePt t="265216" x="8016875" y="5461000"/>
          <p14:tracePt t="265225" x="7993063" y="5461000"/>
          <p14:tracePt t="265234" x="7993063" y="5400675"/>
          <p14:tracePt t="265338" x="7980363" y="5413375"/>
          <p14:tracePt t="265354" x="7956550" y="5424488"/>
          <p14:tracePt t="265363" x="7943850" y="5424488"/>
          <p14:tracePt t="265370" x="7932738" y="5449888"/>
          <p14:tracePt t="265378" x="7920038" y="5461000"/>
          <p14:tracePt t="265386" x="7896225" y="5473700"/>
          <p14:tracePt t="265394" x="7872413" y="5484813"/>
          <p14:tracePt t="265403" x="7847013" y="5521325"/>
          <p14:tracePt t="265409" x="7835900" y="5534025"/>
          <p14:tracePt t="265417" x="7823200" y="5545138"/>
          <p14:tracePt t="265425" x="7823200" y="5581650"/>
          <p14:tracePt t="265434" x="7812088" y="5594350"/>
          <p14:tracePt t="265441" x="7799388" y="5630863"/>
          <p14:tracePt t="265450" x="7799388" y="5641975"/>
          <p14:tracePt t="265457" x="7799388" y="5654675"/>
          <p14:tracePt t="265465" x="7786688" y="5689600"/>
          <p14:tracePt t="265473" x="7786688" y="5702300"/>
          <p14:tracePt t="265481" x="7786688" y="5726113"/>
          <p14:tracePt t="265489" x="7786688" y="5749925"/>
          <p14:tracePt t="265497" x="7762875" y="5775325"/>
          <p14:tracePt t="265505" x="7751763" y="5786438"/>
          <p14:tracePt t="265513" x="7751763" y="5810250"/>
          <p14:tracePt t="265521" x="7751763" y="5822950"/>
          <p14:tracePt t="265529" x="7739063" y="5835650"/>
          <p14:tracePt t="265537" x="7739063" y="5846763"/>
          <p14:tracePt t="265561" x="7739063" y="5870575"/>
          <p14:tracePt t="265569" x="7739063" y="5883275"/>
          <p14:tracePt t="265594" x="7739063" y="5895975"/>
          <p14:tracePt t="265603" x="7739063" y="5907088"/>
          <p14:tracePt t="265620" x="7739063" y="5956300"/>
          <p14:tracePt t="265636" x="7751763" y="5967413"/>
          <p14:tracePt t="265643" x="7762875" y="5980113"/>
          <p14:tracePt t="265652" x="7775575" y="5991225"/>
          <p14:tracePt t="265669" x="7775575" y="6003925"/>
          <p14:tracePt t="265675" x="7786688" y="6016625"/>
          <p14:tracePt t="265682" x="7799388" y="6016625"/>
          <p14:tracePt t="265698" x="7812088" y="6027738"/>
          <p14:tracePt t="265707" x="7823200" y="6027738"/>
          <p14:tracePt t="265713" x="7835900" y="6040438"/>
          <p14:tracePt t="265721" x="7847013" y="6051550"/>
          <p14:tracePt t="265737" x="7859713" y="6051550"/>
          <p14:tracePt t="265745" x="7872413" y="6064250"/>
          <p14:tracePt t="265769" x="7907338" y="6076950"/>
          <p14:tracePt t="265785" x="7932738" y="6076950"/>
          <p14:tracePt t="265800" x="7967663" y="6088063"/>
          <p14:tracePt t="265808" x="7980363" y="6088063"/>
          <p14:tracePt t="265826" x="7993063" y="6088063"/>
          <p14:tracePt t="265842" x="8027988" y="6088063"/>
          <p14:tracePt t="265851" x="8040688" y="6088063"/>
          <p14:tracePt t="265859" x="8051800" y="6088063"/>
          <p14:tracePt t="265866" x="8088313" y="6088063"/>
          <p14:tracePt t="265889" x="8112125" y="6088063"/>
          <p14:tracePt t="265897" x="8161338" y="6088063"/>
          <p14:tracePt t="265905" x="8185150" y="6088063"/>
          <p14:tracePt t="265913" x="8221663" y="6088063"/>
          <p14:tracePt t="265921" x="8245475" y="6088063"/>
          <p14:tracePt t="265929" x="8293100" y="6088063"/>
          <p14:tracePt t="265937" x="8305800" y="6088063"/>
          <p14:tracePt t="265953" x="8329613" y="6076950"/>
          <p14:tracePt t="265961" x="8329613" y="6064250"/>
          <p14:tracePt t="265970" x="8353425" y="6051550"/>
          <p14:tracePt t="265977" x="8366125" y="6051550"/>
          <p14:tracePt t="265993" x="8378825" y="6040438"/>
          <p14:tracePt t="266017" x="8389938" y="6027738"/>
          <p14:tracePt t="266025" x="8413750" y="6003925"/>
          <p14:tracePt t="266035" x="8413750" y="5991225"/>
          <p14:tracePt t="266041" x="8413750" y="5956300"/>
          <p14:tracePt t="266051" x="8413750" y="5943600"/>
          <p14:tracePt t="266057" x="8413750" y="5930900"/>
          <p14:tracePt t="266068" x="8413750" y="5919788"/>
          <p14:tracePt t="266097" x="8413750" y="5895975"/>
          <p14:tracePt t="266105" x="8402638" y="5895975"/>
          <p14:tracePt t="266115" x="8378825" y="5870575"/>
          <p14:tracePt t="266121" x="8353425" y="5846763"/>
          <p14:tracePt t="266129" x="8293100" y="5799138"/>
          <p14:tracePt t="266138" x="8281988" y="5749925"/>
          <p14:tracePt t="266145" x="8245475" y="5738813"/>
          <p14:tracePt t="266153" x="8221663" y="5726113"/>
          <p14:tracePt t="266161" x="8197850" y="5678488"/>
          <p14:tracePt t="266185" x="8185150" y="5654675"/>
          <p14:tracePt t="266193" x="8161338" y="5641975"/>
          <p14:tracePt t="266202" x="8124825" y="5605463"/>
          <p14:tracePt t="266209" x="8088313" y="5581650"/>
          <p14:tracePt t="266218" x="8040688" y="5545138"/>
          <p14:tracePt t="266225" x="7980363" y="5545138"/>
          <p14:tracePt t="266235" x="7943850" y="5510213"/>
          <p14:tracePt t="266241" x="7859713" y="5484813"/>
          <p14:tracePt t="266251" x="7847013" y="5473700"/>
          <p14:tracePt t="266257" x="7835900" y="5461000"/>
          <p14:tracePt t="266265" x="7835900" y="5449888"/>
          <p14:tracePt t="266274" x="7835900" y="5424488"/>
          <p14:tracePt t="266282" x="7823200" y="5413375"/>
          <p14:tracePt t="266291" x="7775575" y="5400675"/>
          <p14:tracePt t="266305" x="7726363" y="5400675"/>
          <p14:tracePt t="266329" x="7715250" y="5400675"/>
          <p14:tracePt t="266345" x="7678738" y="5400675"/>
          <p14:tracePt t="266361" x="7642225" y="5413375"/>
          <p14:tracePt t="266368" x="7631113" y="5424488"/>
          <p14:tracePt t="266376" x="7607300" y="5449888"/>
          <p14:tracePt t="266385" x="7594600" y="5461000"/>
          <p14:tracePt t="266393" x="7594600" y="5484813"/>
          <p14:tracePt t="266400" x="7581900" y="5534025"/>
          <p14:tracePt t="266408" x="7570788" y="5545138"/>
          <p14:tracePt t="266424" x="7570788" y="5605463"/>
          <p14:tracePt t="266433" x="7558088" y="5630863"/>
          <p14:tracePt t="266441" x="7546975" y="5654675"/>
          <p14:tracePt t="266450" x="7546975" y="5689600"/>
          <p14:tracePt t="266457" x="7546975" y="5749925"/>
          <p14:tracePt t="266465" x="7546975" y="5799138"/>
          <p14:tracePt t="266472" x="7546975" y="5870575"/>
          <p14:tracePt t="266481" x="7546975" y="5930900"/>
          <p14:tracePt t="266490" x="7546975" y="5967413"/>
          <p14:tracePt t="266498" x="7546975" y="6027738"/>
          <p14:tracePt t="266506" x="7570788" y="6088063"/>
          <p14:tracePt t="266514" x="7570788" y="6111875"/>
          <p14:tracePt t="266522" x="7594600" y="6172200"/>
          <p14:tracePt t="266530" x="7618413" y="6208713"/>
          <p14:tracePt t="266538" x="7654925" y="6232525"/>
          <p14:tracePt t="266547" x="7678738" y="6245225"/>
          <p14:tracePt t="266554" x="7739063" y="6256338"/>
          <p14:tracePt t="266570" x="7762875" y="6269038"/>
          <p14:tracePt t="266578" x="7775575" y="6269038"/>
          <p14:tracePt t="266587" x="7847013" y="6305550"/>
          <p14:tracePt t="266593" x="7980363" y="6305550"/>
          <p14:tracePt t="266602" x="8040688" y="6316663"/>
          <p14:tracePt t="266609" x="8088313" y="6316663"/>
          <p14:tracePt t="266619" x="8172450" y="6316663"/>
          <p14:tracePt t="266625" x="8245475" y="6316663"/>
          <p14:tracePt t="266636" x="8293100" y="6316663"/>
          <p14:tracePt t="266641" x="8366125" y="6316663"/>
          <p14:tracePt t="266653" x="8426450" y="6316663"/>
          <p14:tracePt t="266658" x="8437563" y="6316663"/>
          <p14:tracePt t="266666" x="8450263" y="6316663"/>
          <p14:tracePt t="266674" x="8462963" y="6316663"/>
          <p14:tracePt t="266690" x="8486775" y="6305550"/>
          <p14:tracePt t="266699" x="8497888" y="6292850"/>
          <p14:tracePt t="266715" x="8510588" y="6256338"/>
          <p14:tracePt t="266732" x="8523288" y="6232525"/>
          <p14:tracePt t="266737" x="8523288" y="6184900"/>
          <p14:tracePt t="266746" x="8523288" y="6172200"/>
          <p14:tracePt t="266762" x="8523288" y="6148388"/>
          <p14:tracePt t="266770" x="8523288" y="6076950"/>
          <p14:tracePt t="266778" x="8497888" y="6016625"/>
          <p14:tracePt t="266786" x="8450263" y="5967413"/>
          <p14:tracePt t="266794" x="8437563" y="5943600"/>
          <p14:tracePt t="266803" x="8437563" y="5895975"/>
          <p14:tracePt t="266819" x="8413750" y="5846763"/>
          <p14:tracePt t="266826" x="8389938" y="5822950"/>
          <p14:tracePt t="266836" x="8366125" y="5799138"/>
          <p14:tracePt t="266842" x="8366125" y="5775325"/>
          <p14:tracePt t="266853" x="8329613" y="5749925"/>
          <p14:tracePt t="266859" x="8293100" y="5726113"/>
          <p14:tracePt t="266868" x="8232775" y="5726113"/>
          <p14:tracePt t="266875" x="8208963" y="5715000"/>
          <p14:tracePt t="266882" x="8197850" y="5702300"/>
          <p14:tracePt t="266890" x="8161338" y="5678488"/>
          <p14:tracePt t="266898" x="8101013" y="5678488"/>
          <p14:tracePt t="266907" x="8040688" y="5665788"/>
          <p14:tracePt t="266914" x="7993063" y="5641975"/>
          <p14:tracePt t="266922" x="7993063" y="5630863"/>
          <p14:tracePt t="266930" x="7967663" y="5630863"/>
          <p14:tracePt t="266953" x="7956550" y="5630863"/>
          <p14:tracePt t="266969" x="7932738" y="5630863"/>
          <p14:tracePt t="267090" x="7907338" y="5630863"/>
          <p14:tracePt t="267098" x="7896225" y="5630863"/>
          <p14:tracePt t="267106" x="7883525" y="5630863"/>
          <p14:tracePt t="267114" x="7872413" y="5641975"/>
          <p14:tracePt t="267130" x="7872413" y="5678488"/>
          <p14:tracePt t="267139" x="7872413" y="5738813"/>
          <p14:tracePt t="267146" x="7872413" y="5786438"/>
          <p14:tracePt t="267153" x="7872413" y="5822950"/>
          <p14:tracePt t="267162" x="7872413" y="5870575"/>
          <p14:tracePt t="267169" x="7872413" y="5895975"/>
          <p14:tracePt t="267178" x="7883525" y="5907088"/>
          <p14:tracePt t="267194" x="7896225" y="5967413"/>
          <p14:tracePt t="267203" x="7907338" y="5967413"/>
          <p14:tracePt t="267210" x="7956550" y="6016625"/>
          <p14:tracePt t="267219" x="7956550" y="6027738"/>
          <p14:tracePt t="267226" x="7980363" y="6051550"/>
          <p14:tracePt t="267236" x="8027988" y="6076950"/>
          <p14:tracePt t="267242" x="8112125" y="6111875"/>
          <p14:tracePt t="267253" x="8137525" y="6124575"/>
          <p14:tracePt t="267258" x="8185150" y="6135688"/>
          <p14:tracePt t="267282" x="8208963" y="6135688"/>
          <p14:tracePt t="267291" x="8221663" y="6135688"/>
          <p14:tracePt t="267306" x="8245475" y="6135688"/>
          <p14:tracePt t="267313" x="8269288" y="6135688"/>
          <p14:tracePt t="267322" x="8281988" y="6135688"/>
          <p14:tracePt t="267330" x="8305800" y="6124575"/>
          <p14:tracePt t="267338" x="8318500" y="6100763"/>
          <p14:tracePt t="267346" x="8353425" y="6051550"/>
          <p14:tracePt t="267353" x="8366125" y="6027738"/>
          <p14:tracePt t="267363" x="8378825" y="6003925"/>
          <p14:tracePt t="267370" x="8389938" y="5980113"/>
          <p14:tracePt t="267378" x="8389938" y="5919788"/>
          <p14:tracePt t="267386" x="8389938" y="5895975"/>
          <p14:tracePt t="267394" x="8389938" y="5835650"/>
          <p14:tracePt t="267403" x="8389938" y="5762625"/>
          <p14:tracePt t="267410" x="8389938" y="5738813"/>
          <p14:tracePt t="267420" x="8389938" y="5689600"/>
          <p14:tracePt t="267426" x="8389938" y="5665788"/>
          <p14:tracePt t="267437" x="8389938" y="5630863"/>
          <p14:tracePt t="267442" x="8378825" y="5581650"/>
          <p14:tracePt t="267453" x="8342313" y="5545138"/>
          <p14:tracePt t="267458" x="8329613" y="5534025"/>
          <p14:tracePt t="267469" x="8305800" y="5497513"/>
          <p14:tracePt t="267475" x="8281988" y="5461000"/>
          <p14:tracePt t="267482" x="8269288" y="5449888"/>
          <p14:tracePt t="267490" x="8245475" y="5449888"/>
          <p14:tracePt t="267498" x="8137525" y="5400675"/>
          <p14:tracePt t="267505" x="8088313" y="5389563"/>
          <p14:tracePt t="267513" x="8040688" y="5376863"/>
          <p14:tracePt t="267521" x="7956550" y="5340350"/>
          <p14:tracePt t="267529" x="7872413" y="5329238"/>
          <p14:tracePt t="267537" x="7835900" y="5329238"/>
          <p14:tracePt t="267545" x="7812088" y="5316538"/>
          <p14:tracePt t="267553" x="7762875" y="5292725"/>
          <p14:tracePt t="267561" x="7702550" y="5292725"/>
          <p14:tracePt t="267569" x="7678738" y="5292725"/>
          <p14:tracePt t="267577" x="7654925" y="5280025"/>
          <p14:tracePt t="267586" x="7631113" y="5268913"/>
          <p14:tracePt t="267593" x="7618413" y="5268913"/>
          <p14:tracePt t="267601" x="7581900" y="5268913"/>
          <p14:tracePt t="267609" x="7570788" y="5268913"/>
          <p14:tracePt t="267618" x="7558088" y="5268913"/>
          <p14:tracePt t="267625" x="7521575" y="5268913"/>
          <p14:tracePt t="267635" x="7510463" y="5280025"/>
          <p14:tracePt t="267650" x="7497763" y="5303838"/>
          <p14:tracePt t="267657" x="7486650" y="5316538"/>
          <p14:tracePt t="267665" x="7450138" y="5353050"/>
          <p14:tracePt t="267673" x="7450138" y="5364163"/>
          <p14:tracePt t="267681" x="7450138" y="5389563"/>
          <p14:tracePt t="267689" x="7437438" y="5449888"/>
          <p14:tracePt t="267697" x="7426325" y="5461000"/>
          <p14:tracePt t="267705" x="7426325" y="5497513"/>
          <p14:tracePt t="267713" x="7426325" y="5510213"/>
          <p14:tracePt t="267721" x="7426325" y="5534025"/>
          <p14:tracePt t="267729" x="7426325" y="5570538"/>
          <p14:tracePt t="267745" x="7437438" y="5618163"/>
          <p14:tracePt t="267753" x="7450138" y="5630863"/>
          <p14:tracePt t="267761" x="7461250" y="5654675"/>
          <p14:tracePt t="267769" x="7473950" y="5665788"/>
          <p14:tracePt t="267777" x="7497763" y="5715000"/>
          <p14:tracePt t="267784" x="7510463" y="5726113"/>
          <p14:tracePt t="267793" x="7558088" y="5786438"/>
          <p14:tracePt t="267801" x="7594600" y="5799138"/>
          <p14:tracePt t="267809" x="7654925" y="5822950"/>
          <p14:tracePt t="267818" x="7702550" y="5859463"/>
          <p14:tracePt t="267825" x="7715250" y="5859463"/>
          <p14:tracePt t="267834" x="7762875" y="5870575"/>
          <p14:tracePt t="267841" x="7786688" y="5870575"/>
          <p14:tracePt t="267851" x="7847013" y="5870575"/>
          <p14:tracePt t="267857" x="7859713" y="5883275"/>
          <p14:tracePt t="267867" x="7872413" y="5883275"/>
          <p14:tracePt t="267873" x="7896225" y="5883275"/>
          <p14:tracePt t="267889" x="7920038" y="5883275"/>
          <p14:tracePt t="267897" x="7932738" y="5883275"/>
          <p14:tracePt t="267905" x="7980363" y="5883275"/>
          <p14:tracePt t="267913" x="7993063" y="5883275"/>
          <p14:tracePt t="267929" x="8027988" y="5846763"/>
          <p14:tracePt t="267937" x="8040688" y="5835650"/>
          <p14:tracePt t="267945" x="8088313" y="5799138"/>
          <p14:tracePt t="267961" x="8101013" y="5749925"/>
          <p14:tracePt t="267969" x="8124825" y="5715000"/>
          <p14:tracePt t="267977" x="8124825" y="5689600"/>
          <p14:tracePt t="267984" x="8124825" y="5641975"/>
          <p14:tracePt t="267993" x="8124825" y="5594350"/>
          <p14:tracePt t="268001" x="8124825" y="5570538"/>
          <p14:tracePt t="268009" x="8124825" y="5484813"/>
          <p14:tracePt t="268018" x="8124825" y="5449888"/>
          <p14:tracePt t="268025" x="8124825" y="5437188"/>
          <p14:tracePt t="268035" x="8124825" y="5400675"/>
          <p14:tracePt t="268041" x="8137525" y="5376863"/>
          <p14:tracePt t="268057" x="8088313" y="5353050"/>
          <p14:tracePt t="268066" x="8088313" y="5329238"/>
          <p14:tracePt t="268073" x="8077200" y="5316538"/>
          <p14:tracePt t="268089" x="8064500" y="5316538"/>
          <p14:tracePt t="268097" x="8051800" y="5316538"/>
          <p14:tracePt t="268105" x="8040688" y="5303838"/>
          <p14:tracePt t="268178" x="8027988" y="5329238"/>
          <p14:tracePt t="268186" x="8016875" y="5329238"/>
          <p14:tracePt t="268194" x="7993063" y="5340350"/>
          <p14:tracePt t="268210" x="7980363" y="5376863"/>
          <p14:tracePt t="268219" x="7967663" y="5400675"/>
          <p14:tracePt t="268226" x="7956550" y="5413375"/>
          <p14:tracePt t="268236" x="7943850" y="5424488"/>
          <p14:tracePt t="268242" x="7920038" y="5449888"/>
          <p14:tracePt t="268252" x="7907338" y="5461000"/>
          <p14:tracePt t="268269" x="7896225" y="5473700"/>
          <p14:tracePt t="268276" x="7859713" y="5484813"/>
          <p14:tracePt t="268306" x="7835900" y="5510213"/>
          <p14:tracePt t="268330" x="7835900" y="5521325"/>
          <p14:tracePt t="268338" x="7835900" y="5545138"/>
          <p14:tracePt t="268370" x="7835900" y="5557838"/>
          <p14:tracePt t="268378" x="7823200" y="5570538"/>
          <p14:tracePt t="268426" x="7812088" y="5570538"/>
          <p14:tracePt t="268458" x="7799388" y="5581650"/>
          <p14:tracePt t="268468" x="7799388" y="5594350"/>
          <p14:tracePt t="268482" x="7786688" y="5605463"/>
          <p14:tracePt t="268498" x="7786688" y="5630863"/>
          <p14:tracePt t="268507" x="7786688" y="5654675"/>
          <p14:tracePt t="268514" x="7786688" y="5665788"/>
          <p14:tracePt t="268522" x="7786688" y="5689600"/>
          <p14:tracePt t="268530" x="7786688" y="5702300"/>
          <p14:tracePt t="268546" x="7786688" y="5738813"/>
          <p14:tracePt t="268570" x="7786688" y="5775325"/>
          <p14:tracePt t="268594" x="7786688" y="5786438"/>
          <p14:tracePt t="268602" x="7859713" y="5822950"/>
          <p14:tracePt t="268610" x="7883525" y="5835650"/>
          <p14:tracePt t="268619" x="7993063" y="5870575"/>
          <p14:tracePt t="268626" x="8101013" y="5883275"/>
          <p14:tracePt t="268636" x="8208963" y="5907088"/>
          <p14:tracePt t="268643" x="8318500" y="5956300"/>
          <p14:tracePt t="268652" x="8366125" y="5956300"/>
          <p14:tracePt t="268660" x="8402638" y="5956300"/>
          <p14:tracePt t="268670" x="8437563" y="5956300"/>
          <p14:tracePt t="268682" x="8474075" y="5967413"/>
          <p14:tracePt t="268746" x="8486775" y="5956300"/>
          <p14:tracePt t="268754" x="8486775" y="5943600"/>
          <p14:tracePt t="268762" x="8486775" y="5895975"/>
          <p14:tracePt t="268770" x="8486775" y="5883275"/>
          <p14:tracePt t="268778" x="8486775" y="5846763"/>
          <p14:tracePt t="268785" x="8486775" y="5822950"/>
          <p14:tracePt t="268794" x="8486775" y="5799138"/>
          <p14:tracePt t="268802" x="8474075" y="5775325"/>
          <p14:tracePt t="268810" x="8426450" y="5738813"/>
          <p14:tracePt t="268819" x="8378825" y="5702300"/>
          <p14:tracePt t="268826" x="8366125" y="5689600"/>
          <p14:tracePt t="268836" x="8353425" y="5665788"/>
          <p14:tracePt t="268843" x="8318500" y="5630863"/>
          <p14:tracePt t="268852" x="8305800" y="5630863"/>
          <p14:tracePt t="268861" x="8245475" y="5605463"/>
          <p14:tracePt t="268866" x="8221663" y="5581650"/>
          <p14:tracePt t="268874" x="8172450" y="5534025"/>
          <p14:tracePt t="268882" x="8148638" y="5510213"/>
          <p14:tracePt t="268890" x="8124825" y="5497513"/>
          <p14:tracePt t="268897" x="8077200" y="5461000"/>
          <p14:tracePt t="268905" x="8016875" y="5437188"/>
          <p14:tracePt t="268912" x="8004175" y="5424488"/>
          <p14:tracePt t="268921" x="7980363" y="5413375"/>
          <p14:tracePt t="268929" x="7956550" y="5400675"/>
          <p14:tracePt t="268945" x="7943850" y="5400675"/>
          <p14:tracePt t="268953" x="7920038" y="5400675"/>
          <p14:tracePt t="268970" x="7907338" y="5400675"/>
          <p14:tracePt t="268985" x="7896225" y="5400675"/>
          <p14:tracePt t="268993" x="7859713" y="5400675"/>
          <p14:tracePt t="269001" x="7835900" y="5400675"/>
          <p14:tracePt t="269018" x="7812088" y="5400675"/>
          <p14:tracePt t="269025" x="7786688" y="5400675"/>
          <p14:tracePt t="269034" x="7775575" y="5400675"/>
          <p14:tracePt t="269041" x="7739063" y="5400675"/>
          <p14:tracePt t="269066" x="7726363" y="5413375"/>
          <p14:tracePt t="269073" x="7715250" y="5424488"/>
          <p14:tracePt t="269097" x="7715250" y="5437188"/>
          <p14:tracePt t="269113" x="7715250" y="5449888"/>
          <p14:tracePt t="269129" x="7715250" y="5461000"/>
          <p14:tracePt t="269145" x="7715250" y="5473700"/>
          <p14:tracePt t="269186" x="7715250" y="5484813"/>
          <p14:tracePt t="269258" x="7715250" y="5497513"/>
          <p14:tracePt t="278386" x="7715250" y="5545138"/>
          <p14:tracePt t="278394" x="7581900" y="5641975"/>
          <p14:tracePt t="278403" x="7426325" y="5738813"/>
          <p14:tracePt t="278410" x="7232650" y="5846763"/>
          <p14:tracePt t="278419" x="7148513" y="5883275"/>
          <p14:tracePt t="278425" x="6954838" y="5991225"/>
          <p14:tracePt t="278434" x="6738938" y="6124575"/>
          <p14:tracePt t="278441" x="6594475" y="6196013"/>
          <p14:tracePt t="278450" x="6437313" y="6305550"/>
          <p14:tracePt t="278457" x="6316663" y="6402388"/>
          <p14:tracePt t="278465" x="6196013" y="6462713"/>
          <p14:tracePt t="278473" x="6135688" y="6473825"/>
          <p14:tracePt t="278481" x="6027738" y="6534150"/>
          <p14:tracePt t="278489" x="6003925" y="6534150"/>
          <p14:tracePt t="278497" x="5954713" y="6546850"/>
          <p14:tracePt t="278505" x="5918200" y="6546850"/>
          <p14:tracePt t="278513" x="5907088" y="6557963"/>
          <p14:tracePt t="278521" x="5894388" y="6557963"/>
          <p14:tracePt t="278537" x="5883275" y="6557963"/>
          <p14:tracePt t="278545" x="5870575" y="6557963"/>
          <p14:tracePt t="278553" x="5846763" y="6557963"/>
          <p14:tracePt t="278579" x="5834063" y="6557963"/>
          <p14:tracePt t="278586" x="5822950" y="6557963"/>
          <p14:tracePt t="278594" x="5773738" y="6557963"/>
          <p14:tracePt t="278602" x="5713413" y="6557963"/>
          <p14:tracePt t="278610" x="5653088" y="6570663"/>
          <p14:tracePt t="278619" x="5592763" y="6607175"/>
          <p14:tracePt t="278626" x="5557838" y="6607175"/>
          <p14:tracePt t="278636" x="5508625" y="6607175"/>
          <p14:tracePt t="278642" x="5484813" y="6607175"/>
          <p14:tracePt t="278658" x="5461000" y="6607175"/>
          <p14:tracePt t="278722" x="5437188" y="6607175"/>
          <p14:tracePt t="278738" x="5400675" y="6607175"/>
          <p14:tracePt t="278746" x="5387975" y="6607175"/>
          <p14:tracePt t="278754" x="5376863" y="6607175"/>
          <p14:tracePt t="278764" x="5364163" y="6607175"/>
          <p14:tracePt t="278770" x="5340350" y="6607175"/>
          <p14:tracePt t="278778" x="5327650" y="6607175"/>
          <p14:tracePt t="278794" x="5316538" y="6607175"/>
          <p14:tracePt t="278898" x="5303838" y="6607175"/>
          <p14:tracePt t="278906" x="5280025" y="6607175"/>
          <p14:tracePt t="279234" x="5280025" y="6594475"/>
          <p14:tracePt t="279266" x="5280025" y="6557963"/>
          <p14:tracePt t="279274" x="5292725" y="6546850"/>
          <p14:tracePt t="279282" x="5292725" y="6534150"/>
          <p14:tracePt t="279290" x="5292725" y="6510338"/>
          <p14:tracePt t="279297" x="5292725" y="6486525"/>
          <p14:tracePt t="279305" x="5292725" y="6473825"/>
          <p14:tracePt t="279313" x="5303838" y="6462713"/>
          <p14:tracePt t="279321" x="5316538" y="6437313"/>
          <p14:tracePt t="279329" x="5327650" y="6426200"/>
          <p14:tracePt t="279337" x="5327650" y="6413500"/>
          <p14:tracePt t="279361" x="5327650" y="6376988"/>
          <p14:tracePt t="279369" x="5327650" y="6353175"/>
          <p14:tracePt t="279377" x="5340350" y="6342063"/>
          <p14:tracePt t="279385" x="5340350" y="6329363"/>
          <p14:tracePt t="279393" x="5340350" y="6305550"/>
          <p14:tracePt t="279401" x="5340350" y="6292850"/>
          <p14:tracePt t="279408" x="5353050" y="6256338"/>
          <p14:tracePt t="279417" x="5353050" y="6245225"/>
          <p14:tracePt t="279426" x="5353050" y="6232525"/>
          <p14:tracePt t="279434" x="5353050" y="6208713"/>
          <p14:tracePt t="279441" x="5353050" y="6184900"/>
          <p14:tracePt t="279450" x="5387975" y="6124575"/>
          <p14:tracePt t="279465" x="5387975" y="6100763"/>
          <p14:tracePt t="279473" x="5387975" y="6076950"/>
          <p14:tracePt t="279482" x="5387975" y="6064250"/>
          <p14:tracePt t="279490" x="5387975" y="6051550"/>
          <p14:tracePt t="279506" x="5387975" y="6027738"/>
          <p14:tracePt t="279522" x="5387975" y="6016625"/>
          <p14:tracePt t="279538" x="5387975" y="6003925"/>
          <p14:tracePt t="279546" x="5387975" y="5967413"/>
          <p14:tracePt t="279570" x="5387975" y="5943600"/>
          <p14:tracePt t="279586" x="5387975" y="5895975"/>
          <p14:tracePt t="279594" x="5387975" y="5883275"/>
          <p14:tracePt t="279603" x="5387975" y="5870575"/>
          <p14:tracePt t="279610" x="5387975" y="5835650"/>
          <p14:tracePt t="279619" x="5387975" y="5810250"/>
          <p14:tracePt t="279627" x="5387975" y="5799138"/>
          <p14:tracePt t="279636" x="5400675" y="5738813"/>
          <p14:tracePt t="279652" x="5400675" y="5689600"/>
          <p14:tracePt t="279658" x="5400675" y="5678488"/>
          <p14:tracePt t="279668" x="5400675" y="5641975"/>
          <p14:tracePt t="279674" x="5400675" y="5630863"/>
          <p14:tracePt t="279682" x="5400675" y="5618163"/>
          <p14:tracePt t="279698" x="5400675" y="5605463"/>
          <p14:tracePt t="280218" x="5400675" y="5630863"/>
          <p14:tracePt t="280226" x="5400675" y="5689600"/>
          <p14:tracePt t="280235" x="5400675" y="5749925"/>
          <p14:tracePt t="280242" x="5400675" y="5775325"/>
          <p14:tracePt t="280253" x="5400675" y="5835650"/>
          <p14:tracePt t="280258" x="5400675" y="5846763"/>
          <p14:tracePt t="280269" x="5400675" y="5907088"/>
          <p14:tracePt t="280274" x="5376863" y="5967413"/>
          <p14:tracePt t="280282" x="5376863" y="6016625"/>
          <p14:tracePt t="280290" x="5364163" y="6076950"/>
          <p14:tracePt t="280299" x="5364163" y="6100763"/>
          <p14:tracePt t="280307" x="5364163" y="6124575"/>
          <p14:tracePt t="280315" x="5364163" y="6135688"/>
          <p14:tracePt t="280330" x="5364163" y="6161088"/>
          <p14:tracePt t="280354" x="5353050" y="6172200"/>
          <p14:tracePt t="280426" x="5353050" y="6161088"/>
          <p14:tracePt t="280434" x="5353050" y="6135688"/>
          <p14:tracePt t="280442" x="5353050" y="6111875"/>
          <p14:tracePt t="280452" x="5353050" y="6088063"/>
          <p14:tracePt t="280458" x="5353050" y="6040438"/>
          <p14:tracePt t="280466" x="5353050" y="5980113"/>
          <p14:tracePt t="280474" x="5364163" y="5930900"/>
          <p14:tracePt t="280482" x="5364163" y="5907088"/>
          <p14:tracePt t="280491" x="5364163" y="5846763"/>
          <p14:tracePt t="280498" x="5364163" y="5822950"/>
          <p14:tracePt t="280506" x="5364163" y="5775325"/>
          <p14:tracePt t="280514" x="5364163" y="5749925"/>
          <p14:tracePt t="280522" x="5364163" y="5726113"/>
          <p14:tracePt t="280530" x="5364163" y="5715000"/>
          <p14:tracePt t="280570" x="5364163" y="5702300"/>
          <p14:tracePt t="280650" x="5376863" y="5738813"/>
          <p14:tracePt t="280657" x="5387975" y="5799138"/>
          <p14:tracePt t="280667" x="5400675" y="5859463"/>
          <p14:tracePt t="280673" x="5400675" y="5943600"/>
          <p14:tracePt t="280681" x="5400675" y="6016625"/>
          <p14:tracePt t="280689" x="5400675" y="6064250"/>
          <p14:tracePt t="280697" x="5411788" y="6076950"/>
          <p14:tracePt t="280705" x="5411788" y="6088063"/>
          <p14:tracePt t="280713" x="5411788" y="6100763"/>
          <p14:tracePt t="280729" x="5411788" y="6111875"/>
          <p14:tracePt t="280737" x="5411788" y="6124575"/>
          <p14:tracePt t="280745" x="5411788" y="6135688"/>
          <p14:tracePt t="280761" x="5411788" y="6148388"/>
          <p14:tracePt t="280777" x="5411788" y="6172200"/>
          <p14:tracePt t="280866" x="5411788" y="6148388"/>
          <p14:tracePt t="280874" x="5411788" y="6124575"/>
          <p14:tracePt t="280882" x="5411788" y="6064250"/>
          <p14:tracePt t="280890" x="5411788" y="6040438"/>
          <p14:tracePt t="280898" x="5411788" y="5991225"/>
          <p14:tracePt t="280914" x="5411788" y="5943600"/>
          <p14:tracePt t="280930" x="5411788" y="5930900"/>
          <p14:tracePt t="280938" x="5411788" y="5919788"/>
          <p14:tracePt t="280946" x="5411788" y="5895975"/>
          <p14:tracePt t="280953" x="5411788" y="5883275"/>
          <p14:tracePt t="280972" x="5411788" y="5870575"/>
          <p14:tracePt t="281034" x="5424488" y="5943600"/>
          <p14:tracePt t="281042" x="5461000" y="6027738"/>
          <p14:tracePt t="281052" x="5461000" y="6100763"/>
          <p14:tracePt t="281059" x="5461000" y="6208713"/>
          <p14:tracePt t="281066" x="5461000" y="6292850"/>
          <p14:tracePt t="281074" x="5472113" y="6329363"/>
          <p14:tracePt t="281082" x="5472113" y="6413500"/>
          <p14:tracePt t="281090" x="5484813" y="6437313"/>
          <p14:tracePt t="281098" x="5484813" y="6497638"/>
          <p14:tracePt t="281107" x="5484813" y="6546850"/>
          <p14:tracePt t="281113" x="5484813" y="6570663"/>
          <p14:tracePt t="281123" x="5484813" y="6594475"/>
          <p14:tracePt t="281130" x="5484813" y="6642100"/>
          <p14:tracePt t="281138" x="5484813" y="6654800"/>
          <p14:tracePt t="281146" x="5484813" y="6691313"/>
          <p14:tracePt t="281162" x="5484813" y="6702425"/>
          <p14:tracePt t="281250" x="5497513" y="6678613"/>
          <p14:tracePt t="281258" x="5497513" y="6618288"/>
          <p14:tracePt t="281267" x="5532438" y="6557963"/>
          <p14:tracePt t="281275" x="5532438" y="6497638"/>
          <p14:tracePt t="281282" x="5532438" y="6426200"/>
          <p14:tracePt t="281292" x="5532438" y="6376988"/>
          <p14:tracePt t="281298" x="5532438" y="6342063"/>
          <p14:tracePt t="281306" x="5532438" y="6281738"/>
          <p14:tracePt t="281314" x="5532438" y="6245225"/>
          <p14:tracePt t="281322" x="5532438" y="6184900"/>
          <p14:tracePt t="281330" x="5532438" y="6124575"/>
          <p14:tracePt t="281338" x="5532438" y="6100763"/>
          <p14:tracePt t="281345" x="5532438" y="6064250"/>
          <p14:tracePt t="281354" x="5532438" y="6051550"/>
          <p14:tracePt t="281378" x="5532438" y="6040438"/>
          <p14:tracePt t="281386" x="5545138" y="6027738"/>
          <p14:tracePt t="281466" x="5545138" y="6051550"/>
          <p14:tracePt t="281474" x="5545138" y="6076950"/>
          <p14:tracePt t="281482" x="5545138" y="6135688"/>
          <p14:tracePt t="281491" x="5545138" y="6208713"/>
          <p14:tracePt t="281497" x="5545138" y="6269038"/>
          <p14:tracePt t="281506" x="5545138" y="6281738"/>
          <p14:tracePt t="281513" x="5545138" y="6316663"/>
          <p14:tracePt t="281530" x="5521325" y="6342063"/>
          <p14:tracePt t="281642" x="5521325" y="6316663"/>
          <p14:tracePt t="281651" x="5521325" y="6269038"/>
          <p14:tracePt t="281658" x="5508625" y="6208713"/>
          <p14:tracePt t="281666" x="5508625" y="6196013"/>
          <p14:tracePt t="281676" x="5508625" y="6148388"/>
          <p14:tracePt t="281682" x="5508625" y="6135688"/>
          <p14:tracePt t="281690" x="5508625" y="6100763"/>
          <p14:tracePt t="281697" x="5497513" y="6088063"/>
          <p14:tracePt t="281706" x="5497513" y="6076950"/>
          <p14:tracePt t="281713" x="5497513" y="6064250"/>
          <p14:tracePt t="281730" x="5497513" y="6027738"/>
          <p14:tracePt t="281746" x="5497513" y="6016625"/>
          <p14:tracePt t="281754" x="5472113" y="5991225"/>
          <p14:tracePt t="281769" x="5472113" y="5980113"/>
          <p14:tracePt t="281778" x="5472113" y="5967413"/>
          <p14:tracePt t="281786" x="5472113" y="5956300"/>
          <p14:tracePt t="281802" x="5472113" y="5943600"/>
          <p14:tracePt t="282356" x="5472113" y="5919788"/>
          <p14:tracePt t="282362" x="5472113" y="5907088"/>
          <p14:tracePt t="282369" x="5472113" y="5895975"/>
          <p14:tracePt t="282384" x="5472113" y="5870575"/>
          <p14:tracePt t="282393" x="5484813" y="5835650"/>
          <p14:tracePt t="282401" x="5484813" y="5799138"/>
          <p14:tracePt t="282408" x="5497513" y="5786438"/>
          <p14:tracePt t="282417" x="5497513" y="5775325"/>
          <p14:tracePt t="282424" x="5497513" y="5762625"/>
          <p14:tracePt t="282433" x="5497513" y="5738813"/>
          <p14:tracePt t="282440" x="5521325" y="5715000"/>
          <p14:tracePt t="282450" x="5521325" y="5702300"/>
          <p14:tracePt t="282465" x="5521325" y="5665788"/>
          <p14:tracePt t="282482" x="5532438" y="5654675"/>
          <p14:tracePt t="283346" x="5521325" y="5641975"/>
          <p14:tracePt t="283354" x="5508625" y="5630863"/>
          <p14:tracePt t="283362" x="5484813" y="5605463"/>
          <p14:tracePt t="283369" x="5461000" y="5605463"/>
          <p14:tracePt t="283378" x="5448300" y="5594350"/>
          <p14:tracePt t="283386" x="5411788" y="5594350"/>
          <p14:tracePt t="283394" x="5387975" y="5594350"/>
          <p14:tracePt t="283400" x="5353050" y="5581650"/>
          <p14:tracePt t="283417" x="5340350" y="5581650"/>
          <p14:tracePt t="283425" x="5303838" y="5581650"/>
          <p14:tracePt t="283434" x="5292725" y="5581650"/>
          <p14:tracePt t="283441" x="5267325" y="5581650"/>
          <p14:tracePt t="283450" x="5232400" y="5581650"/>
          <p14:tracePt t="283457" x="5195888" y="5570538"/>
          <p14:tracePt t="283465" x="5062538" y="5570538"/>
          <p14:tracePt t="283473" x="5038725" y="5570538"/>
          <p14:tracePt t="283481" x="4991100" y="5545138"/>
          <p14:tracePt t="283489" x="4954588" y="5545138"/>
          <p14:tracePt t="283497" x="4930775" y="5545138"/>
          <p14:tracePt t="283505" x="4906963" y="5534025"/>
          <p14:tracePt t="283521" x="4857750" y="5510213"/>
          <p14:tracePt t="283578" x="4846638" y="5510213"/>
          <p14:tracePt t="283619" x="4810125" y="5510213"/>
          <p14:tracePt t="283658" x="4773613" y="5510213"/>
          <p14:tracePt t="283858" x="4810125" y="5510213"/>
          <p14:tracePt t="283868" x="4870450" y="5510213"/>
          <p14:tracePt t="283874" x="4954588" y="5510213"/>
          <p14:tracePt t="283882" x="5051425" y="5510213"/>
          <p14:tracePt t="283890" x="5159375" y="5510213"/>
          <p14:tracePt t="283898" x="5267325" y="5510213"/>
          <p14:tracePt t="283906" x="5340350" y="5510213"/>
          <p14:tracePt t="283913" x="5387975" y="5510213"/>
          <p14:tracePt t="283922" x="5424488" y="5510213"/>
          <p14:tracePt t="283930" x="5484813" y="5510213"/>
          <p14:tracePt t="283939" x="5497513" y="5510213"/>
          <p14:tracePt t="283946" x="5545138" y="5510213"/>
          <p14:tracePt t="283956" x="5568950" y="5510213"/>
          <p14:tracePt t="283962" x="5605463" y="5510213"/>
          <p14:tracePt t="283969" x="5618163" y="5510213"/>
          <p14:tracePt t="283977" x="5641975" y="5510213"/>
          <p14:tracePt t="283985" x="5665788" y="5510213"/>
          <p14:tracePt t="284001" x="5713413" y="5510213"/>
          <p14:tracePt t="284018" x="5749925" y="5510213"/>
          <p14:tracePt t="284035" x="5762625" y="5510213"/>
          <p14:tracePt t="284041" x="5773738" y="5510213"/>
          <p14:tracePt t="284058" x="5797550" y="5510213"/>
          <p14:tracePt t="284066" x="5810250" y="5510213"/>
          <p14:tracePt t="284089" x="5822950" y="5510213"/>
          <p14:tracePt t="284097" x="5834063" y="5521325"/>
          <p14:tracePt t="284250" x="5810250" y="5534025"/>
          <p14:tracePt t="284258" x="5726113" y="5557838"/>
          <p14:tracePt t="284267" x="5713413" y="5557838"/>
          <p14:tracePt t="284273" x="5641975" y="5581650"/>
          <p14:tracePt t="284280" x="5545138" y="5581650"/>
          <p14:tracePt t="284289" x="5497513" y="5594350"/>
          <p14:tracePt t="284296" x="5437188" y="5605463"/>
          <p14:tracePt t="284305" x="5411788" y="5605463"/>
          <p14:tracePt t="284312" x="5376863" y="5605463"/>
          <p14:tracePt t="284329" x="5364163" y="5605463"/>
          <p14:tracePt t="284339" x="5353050" y="5618163"/>
          <p14:tracePt t="284368" x="5327650" y="5618163"/>
          <p14:tracePt t="284384" x="5316538" y="5618163"/>
          <p14:tracePt t="284392" x="5303838" y="5618163"/>
          <p14:tracePt t="284400" x="5292725" y="5618163"/>
          <p14:tracePt t="284408" x="5267325" y="5618163"/>
          <p14:tracePt t="284416" x="5256213" y="5618163"/>
          <p14:tracePt t="284634" x="5316538" y="5605463"/>
          <p14:tracePt t="284642" x="5387975" y="5605463"/>
          <p14:tracePt t="284652" x="5472113" y="5605463"/>
          <p14:tracePt t="284659" x="5605463" y="5605463"/>
          <p14:tracePt t="284667" x="5678488" y="5605463"/>
          <p14:tracePt t="284673" x="5810250" y="5605463"/>
          <p14:tracePt t="284681" x="5894388" y="5605463"/>
          <p14:tracePt t="284689" x="5967413" y="5605463"/>
          <p14:tracePt t="284697" x="6015038" y="5605463"/>
          <p14:tracePt t="284705" x="6064250" y="5605463"/>
          <p14:tracePt t="284713" x="6111875" y="5605463"/>
          <p14:tracePt t="284721" x="6183313" y="5605463"/>
          <p14:tracePt t="284729" x="6208713" y="5605463"/>
          <p14:tracePt t="284737" x="6269038" y="5605463"/>
          <p14:tracePt t="284745" x="6316663" y="5605463"/>
          <p14:tracePt t="284753" x="6364288" y="5605463"/>
          <p14:tracePt t="284761" x="6413500" y="5605463"/>
          <p14:tracePt t="284769" x="6473825" y="5605463"/>
          <p14:tracePt t="284777" x="6497638" y="5605463"/>
          <p14:tracePt t="284793" x="6521450" y="5605463"/>
          <p14:tracePt t="284801" x="6545263" y="5605463"/>
          <p14:tracePt t="284809" x="6557963" y="5605463"/>
          <p14:tracePt t="291610" x="6569075" y="5605463"/>
          <p14:tracePt t="291658" x="6557963" y="5618163"/>
          <p14:tracePt t="291667" x="6557963" y="5630863"/>
          <p14:tracePt t="291922" x="6557963" y="5641975"/>
          <p14:tracePt t="291930" x="6534150" y="5689600"/>
          <p14:tracePt t="291938" x="6521450" y="5749925"/>
          <p14:tracePt t="291946" x="6521450" y="5799138"/>
          <p14:tracePt t="291955" x="6510338" y="5859463"/>
          <p14:tracePt t="291970" x="6484938" y="5943600"/>
          <p14:tracePt t="291978" x="6461125" y="5980113"/>
          <p14:tracePt t="291989" x="6450013" y="6027738"/>
          <p14:tracePt t="291993" x="6400800" y="6111875"/>
          <p14:tracePt t="292003" x="6376988" y="6148388"/>
          <p14:tracePt t="292010" x="6353175" y="6232525"/>
          <p14:tracePt t="292019" x="6280150" y="6365875"/>
          <p14:tracePt t="292027" x="6219825" y="6486525"/>
          <p14:tracePt t="292036" x="6099175" y="6607175"/>
          <p14:tracePt t="292041" x="6064250" y="6715125"/>
          <p14:tracePt t="292050" x="5967413" y="6788150"/>
          <p14:tracePt t="292057" x="5943600" y="6835775"/>
          <p14:tracePt t="292065" x="5943600" y="6896100"/>
          <p14:tracePt t="292073" x="5918200" y="6932613"/>
          <p14:tracePt t="292081" x="5918200" y="6943725"/>
          <p14:tracePt t="292089" x="5918200" y="6956425"/>
          <p14:tracePt t="292097" x="5918200" y="6967538"/>
          <p14:tracePt t="292113" x="5918200" y="6992938"/>
          <p14:tracePt t="292129" x="5907088" y="7016750"/>
          <p14:tracePt t="292153" x="5870575" y="7040563"/>
          <p14:tracePt t="292169" x="5857875" y="7053263"/>
          <p14:tracePt t="292178" x="5846763" y="7064375"/>
          <p14:tracePt t="292194" x="5846763" y="7077075"/>
          <p14:tracePt t="292209" x="5810250" y="7100888"/>
          <p14:tracePt t="292217" x="5810250" y="7113588"/>
          <p14:tracePt t="292225" x="5810250" y="7124700"/>
          <p14:tracePt t="292241" x="5797550" y="7137400"/>
          <p14:tracePt t="292257" x="5786438" y="7148513"/>
          <p14:tracePt t="292273" x="5762625" y="7173913"/>
          <p14:tracePt t="292289" x="5749925" y="7185025"/>
          <p14:tracePt t="292297" x="5738813" y="7197725"/>
          <p14:tracePt t="292362" x="5726113" y="7208838"/>
          <p14:tracePt t="292834" x="5726113" y="7197725"/>
          <p14:tracePt t="292858" x="5726113" y="7185025"/>
          <p14:tracePt t="292898" x="5726113" y="7173913"/>
          <p14:tracePt t="292922" x="5702300" y="7137400"/>
          <p14:tracePt t="292970" x="5702300" y="7124700"/>
          <p14:tracePt t="293010" x="5702300" y="7113588"/>
          <p14:tracePt t="293114" x="5702300" y="7088188"/>
          <p14:tracePt t="293130" x="5702300" y="7064375"/>
          <p14:tracePt t="293146" x="5702300" y="7053263"/>
          <p14:tracePt t="293154" x="5689600" y="7027863"/>
          <p14:tracePt t="293162" x="5689600" y="7004050"/>
          <p14:tracePt t="293170" x="5689600" y="6992938"/>
          <p14:tracePt t="293178" x="5689600" y="6956425"/>
          <p14:tracePt t="293187" x="5665788" y="6932613"/>
          <p14:tracePt t="293193" x="5641975" y="6872288"/>
          <p14:tracePt t="293201" x="5618163" y="6859588"/>
          <p14:tracePt t="293209" x="5618163" y="6835775"/>
          <p14:tracePt t="293218" x="5592763" y="6788150"/>
          <p14:tracePt t="293225" x="5581650" y="6775450"/>
          <p14:tracePt t="293234" x="5557838" y="6762750"/>
          <p14:tracePt t="293241" x="5557838" y="6751638"/>
          <p14:tracePt t="293250" x="5545138" y="6738938"/>
          <p14:tracePt t="293257" x="5532438" y="6727825"/>
          <p14:tracePt t="293289" x="5521325" y="6691313"/>
          <p14:tracePt t="293297" x="5508625" y="6678613"/>
          <p14:tracePt t="293442" x="5497513" y="6678613"/>
          <p14:tracePt t="293458" x="5461000" y="6678613"/>
          <p14:tracePt t="293467" x="5448300" y="6678613"/>
          <p14:tracePt t="293474" x="5437188" y="6678613"/>
          <p14:tracePt t="293482" x="5400675" y="6678613"/>
          <p14:tracePt t="293490" x="5376863" y="6678613"/>
          <p14:tracePt t="293497" x="5364163" y="6691313"/>
          <p14:tracePt t="293507" x="5353050" y="6691313"/>
          <p14:tracePt t="293522" x="5340350" y="6702425"/>
          <p14:tracePt t="293530" x="5327650" y="6715125"/>
          <p14:tracePt t="293546" x="5303838" y="6751638"/>
          <p14:tracePt t="293554" x="5292725" y="6762750"/>
          <p14:tracePt t="293562" x="5267325" y="6788150"/>
          <p14:tracePt t="293570" x="5256213" y="6823075"/>
          <p14:tracePt t="293577" x="5243513" y="6859588"/>
          <p14:tracePt t="293585" x="5232400" y="6872288"/>
          <p14:tracePt t="293593" x="5207000" y="6883400"/>
          <p14:tracePt t="293601" x="5195888" y="6908800"/>
          <p14:tracePt t="293618" x="5172075" y="6919913"/>
          <p14:tracePt t="293634" x="5159375" y="6932613"/>
          <p14:tracePt t="294058" x="5183188" y="6919913"/>
          <p14:tracePt t="295010" x="5195888" y="6908800"/>
          <p14:tracePt t="295018" x="5219700" y="6896100"/>
          <p14:tracePt t="295034" x="5256213" y="6859588"/>
          <p14:tracePt t="295051" x="5267325" y="6848475"/>
          <p14:tracePt t="295061" x="5280025" y="6835775"/>
          <p14:tracePt t="295069" x="5316538" y="6811963"/>
          <p14:tracePt t="295074" x="5327650" y="6799263"/>
          <p14:tracePt t="295082" x="5340350" y="6788150"/>
          <p14:tracePt t="295090" x="5353050" y="6762750"/>
          <p14:tracePt t="295098" x="5364163" y="6751638"/>
          <p14:tracePt t="295121" x="5387975" y="6738938"/>
          <p14:tracePt t="295129" x="5400675" y="6727825"/>
          <p14:tracePt t="295137" x="5424488" y="6702425"/>
          <p14:tracePt t="295145" x="5448300" y="6702425"/>
          <p14:tracePt t="295154" x="5508625" y="6691313"/>
          <p14:tracePt t="295161" x="5521325" y="6691313"/>
          <p14:tracePt t="295170" x="5532438" y="6691313"/>
          <p14:tracePt t="295177" x="5568950" y="6691313"/>
          <p14:tracePt t="295184" x="5592763" y="6678613"/>
          <p14:tracePt t="295201" x="5641975" y="6678613"/>
          <p14:tracePt t="295209" x="5665788" y="6678613"/>
          <p14:tracePt t="295225" x="5689600" y="6678613"/>
          <p14:tracePt t="295249" x="5702300" y="6678613"/>
          <p14:tracePt t="295258" x="5726113" y="6691313"/>
          <p14:tracePt t="295265" x="5738813" y="6702425"/>
          <p14:tracePt t="295273" x="5738813" y="6715125"/>
          <p14:tracePt t="295281" x="5773738" y="6751638"/>
          <p14:tracePt t="295289" x="5786438" y="6775450"/>
          <p14:tracePt t="295297" x="5797550" y="6823075"/>
          <p14:tracePt t="295305" x="5822950" y="6848475"/>
          <p14:tracePt t="295313" x="5846763" y="6908800"/>
          <p14:tracePt t="295322" x="5846763" y="6919913"/>
          <p14:tracePt t="295329" x="5846763" y="6943725"/>
          <p14:tracePt t="295337" x="5870575" y="6967538"/>
          <p14:tracePt t="295345" x="5894388" y="6992938"/>
          <p14:tracePt t="295353" x="5907088" y="7016750"/>
          <p14:tracePt t="295361" x="5918200" y="7027863"/>
          <p14:tracePt t="295369" x="5930900" y="7040563"/>
          <p14:tracePt t="295754" x="5930900" y="7027863"/>
          <p14:tracePt t="295770" x="5930900" y="7004050"/>
          <p14:tracePt t="296706" x="5930900" y="6992938"/>
          <p14:tracePt t="296713" x="5918200" y="6992938"/>
          <p14:tracePt t="296722" x="5907088" y="6980238"/>
          <p14:tracePt t="296730" x="5894388" y="6980238"/>
          <p14:tracePt t="296738" x="5883275" y="6967538"/>
          <p14:tracePt t="296746" x="5870575" y="6956425"/>
          <p14:tracePt t="296778" x="5834063" y="6943725"/>
          <p14:tracePt t="296786" x="5822950" y="6908800"/>
          <p14:tracePt t="296794" x="5810250" y="6908800"/>
          <p14:tracePt t="296804" x="5773738" y="6896100"/>
          <p14:tracePt t="296809" x="5762625" y="6896100"/>
          <p14:tracePt t="296820" x="5726113" y="6872288"/>
          <p14:tracePt t="296826" x="5702300" y="6859588"/>
          <p14:tracePt t="296837" x="5653088" y="6848475"/>
          <p14:tracePt t="296842" x="5592763" y="6848475"/>
          <p14:tracePt t="296852" x="5568950" y="6835775"/>
          <p14:tracePt t="296858" x="5532438" y="6835775"/>
          <p14:tracePt t="296867" x="5508625" y="6835775"/>
          <p14:tracePt t="296874" x="5461000" y="6835775"/>
          <p14:tracePt t="296882" x="5424488" y="6835775"/>
          <p14:tracePt t="296890" x="5400675" y="6835775"/>
          <p14:tracePt t="296898" x="5387975" y="6835775"/>
          <p14:tracePt t="296907" x="5364163" y="6835775"/>
          <p14:tracePt t="297170" x="5353050" y="6811963"/>
          <p14:tracePt t="297178" x="5353050" y="6788150"/>
          <p14:tracePt t="297186" x="5400675" y="6775450"/>
          <p14:tracePt t="297194" x="5411788" y="6762750"/>
          <p14:tracePt t="297202" x="5411788" y="6751638"/>
          <p14:tracePt t="297209" x="5437188" y="6738938"/>
          <p14:tracePt t="297217" x="5437188" y="6727825"/>
          <p14:tracePt t="297225" x="5448300" y="6715125"/>
          <p14:tracePt t="297274" x="5461000" y="6715125"/>
          <p14:tracePt t="297290" x="5484813" y="6715125"/>
          <p14:tracePt t="297298" x="5497513" y="6715125"/>
          <p14:tracePt t="297306" x="5532438" y="6715125"/>
          <p14:tracePt t="297314" x="5545138" y="6738938"/>
          <p14:tracePt t="297323" x="5592763" y="6788150"/>
          <p14:tracePt t="297330" x="5592763" y="6811963"/>
          <p14:tracePt t="297338" x="5641975" y="6835775"/>
          <p14:tracePt t="297346" x="5641975" y="6848475"/>
          <p14:tracePt t="297353" x="5665788" y="6883400"/>
          <p14:tracePt t="297362" x="5678488" y="6919913"/>
          <p14:tracePt t="297378" x="5702300" y="6943725"/>
          <p14:tracePt t="297458" x="5702300" y="6932613"/>
          <p14:tracePt t="297466" x="5689600" y="6883400"/>
          <p14:tracePt t="297475" x="5678488" y="6848475"/>
          <p14:tracePt t="297483" x="5641975" y="6775450"/>
          <p14:tracePt t="297492" x="5629275" y="6762750"/>
          <p14:tracePt t="297498" x="5605463" y="6727825"/>
          <p14:tracePt t="297508" x="5605463" y="6691313"/>
          <p14:tracePt t="297513" x="5557838" y="6654800"/>
          <p14:tracePt t="297523" x="5545138" y="6630988"/>
          <p14:tracePt t="297530" x="5532438" y="6618288"/>
          <p14:tracePt t="297538" x="5532438" y="6594475"/>
          <p14:tracePt t="297545" x="5532438" y="6581775"/>
          <p14:tracePt t="297553" x="5508625" y="6557963"/>
          <p14:tracePt t="297569" x="5508625" y="6546850"/>
          <p14:tracePt t="297577" x="5497513" y="6534150"/>
          <p14:tracePt t="297633" x="5508625" y="6546850"/>
          <p14:tracePt t="297642" x="5568950" y="6630988"/>
          <p14:tracePt t="297651" x="5605463" y="6678613"/>
          <p14:tracePt t="297659" x="5618163" y="6691313"/>
          <p14:tracePt t="297666" x="5629275" y="6691313"/>
          <p14:tracePt t="297682" x="5641975" y="6691313"/>
          <p14:tracePt t="297714" x="5653088" y="6691313"/>
          <p14:tracePt t="297755" x="5665788" y="6691313"/>
          <p14:tracePt t="297762" x="5665788" y="6654800"/>
          <p14:tracePt t="297770" x="5665788" y="6618288"/>
          <p14:tracePt t="297777" x="5641975" y="6557963"/>
          <p14:tracePt t="297786" x="5618163" y="6510338"/>
          <p14:tracePt t="297794" x="5568950" y="6426200"/>
          <p14:tracePt t="297800" x="5532438" y="6389688"/>
          <p14:tracePt t="297809" x="5484813" y="6329363"/>
          <p14:tracePt t="297817" x="5461000" y="6292850"/>
          <p14:tracePt t="297825" x="5411788" y="6256338"/>
          <p14:tracePt t="297834" x="5387975" y="6184900"/>
          <p14:tracePt t="297841" x="5387975" y="6161088"/>
          <p14:tracePt t="297850" x="5376863" y="6148388"/>
          <p14:tracePt t="297857" x="5353050" y="6124575"/>
          <p14:tracePt t="297865" x="5353050" y="6111875"/>
          <p14:tracePt t="297963" x="5353050" y="6148388"/>
          <p14:tracePt t="297970" x="5353050" y="6172200"/>
          <p14:tracePt t="297977" x="5353050" y="6196013"/>
          <p14:tracePt t="297984" x="5353050" y="6208713"/>
          <p14:tracePt t="297993" x="5364163" y="6232525"/>
          <p14:tracePt t="298074" x="5364163" y="6196013"/>
          <p14:tracePt t="298082" x="5364163" y="6135688"/>
          <p14:tracePt t="298090" x="5364163" y="6088063"/>
          <p14:tracePt t="298098" x="5303838" y="6003925"/>
          <p14:tracePt t="298106" x="5292725" y="5967413"/>
          <p14:tracePt t="298114" x="5292725" y="5930900"/>
          <p14:tracePt t="298123" x="5292725" y="5919788"/>
          <p14:tracePt t="298130" x="5292725" y="5907088"/>
          <p14:tracePt t="298186" x="5316538" y="5907088"/>
          <p14:tracePt t="298195" x="5400675" y="5943600"/>
          <p14:tracePt t="298212" x="5400675" y="6003925"/>
          <p14:tracePt t="298218" x="5400675" y="6027738"/>
          <p14:tracePt t="298225" x="5437188" y="6076950"/>
          <p14:tracePt t="298290" x="5448300" y="6076950"/>
          <p14:tracePt t="298298" x="5448300" y="6027738"/>
          <p14:tracePt t="298306" x="5448300" y="5943600"/>
          <p14:tracePt t="298314" x="5448300" y="5919788"/>
          <p14:tracePt t="298321" x="5448300" y="5859463"/>
          <p14:tracePt t="298330" x="5437188" y="5810250"/>
          <p14:tracePt t="298338" x="5411788" y="5738813"/>
          <p14:tracePt t="298346" x="5400675" y="5715000"/>
          <p14:tracePt t="298353" x="5400675" y="5678488"/>
          <p14:tracePt t="298362" x="5400675" y="5654675"/>
          <p14:tracePt t="298369" x="5387975" y="5641975"/>
          <p14:tracePt t="298401" x="5376863" y="5605463"/>
          <p14:tracePt t="299138" x="5327650" y="5605463"/>
          <p14:tracePt t="299145" x="5256213" y="5618163"/>
          <p14:tracePt t="299155" x="5195888" y="5618163"/>
          <p14:tracePt t="299162" x="5111750" y="5618163"/>
          <p14:tracePt t="299170" x="5062538" y="5618163"/>
          <p14:tracePt t="299178" x="5038725" y="5618163"/>
          <p14:tracePt t="299185" x="4991100" y="5618163"/>
          <p14:tracePt t="299194" x="4978400" y="5618163"/>
          <p14:tracePt t="299202" x="4967288" y="5618163"/>
          <p14:tracePt t="299258" x="4930775" y="5605463"/>
          <p14:tracePt t="299354" x="4918075" y="5594350"/>
          <p14:tracePt t="299386" x="4918075" y="5557838"/>
          <p14:tracePt t="299394" x="4991100" y="5521325"/>
          <p14:tracePt t="299401" x="5099050" y="5484813"/>
          <p14:tracePt t="299409" x="5267325" y="5424488"/>
          <p14:tracePt t="299419" x="5497513" y="5389563"/>
          <p14:tracePt t="299425" x="5749925" y="5340350"/>
          <p14:tracePt t="299434" x="6015038" y="5316538"/>
          <p14:tracePt t="299441" x="6172200" y="5303838"/>
          <p14:tracePt t="299451" x="6303963" y="5303838"/>
          <p14:tracePt t="299457" x="6340475" y="5292725"/>
          <p14:tracePt t="299465" x="6389688" y="5292725"/>
          <p14:tracePt t="299562" x="6316663" y="5292725"/>
          <p14:tracePt t="299569" x="6208713" y="5329238"/>
          <p14:tracePt t="299578" x="6075363" y="5340350"/>
          <p14:tracePt t="299585" x="5943600" y="5364163"/>
          <p14:tracePt t="299594" x="5702300" y="5389563"/>
          <p14:tracePt t="299603" x="5472113" y="5449888"/>
          <p14:tracePt t="299610" x="5316538" y="5473700"/>
          <p14:tracePt t="299619" x="5183188" y="5510213"/>
          <p14:tracePt t="299627" x="5122863" y="5521325"/>
          <p14:tracePt t="299636" x="5075238" y="5521325"/>
          <p14:tracePt t="299810" x="5146675" y="5521325"/>
          <p14:tracePt t="299818" x="5303838" y="5521325"/>
          <p14:tracePt t="299826" x="5437188" y="5497513"/>
          <p14:tracePt t="299834" x="5532438" y="5497513"/>
          <p14:tracePt t="299842" x="5641975" y="5473700"/>
          <p14:tracePt t="299853" x="5665788" y="5473700"/>
          <p14:tracePt t="299858" x="5678488" y="5473700"/>
          <p14:tracePt t="299970" x="5641975" y="5473700"/>
          <p14:tracePt t="299978" x="5557838" y="5510213"/>
          <p14:tracePt t="299985" x="5461000" y="5510213"/>
          <p14:tracePt t="299994" x="5353050" y="5534025"/>
          <p14:tracePt t="300003" x="5292725" y="5534025"/>
          <p14:tracePt t="300010" x="5207000" y="5545138"/>
          <p14:tracePt t="300019" x="5195888" y="5545138"/>
          <p14:tracePt t="300026" x="5183188" y="5545138"/>
          <p14:tracePt t="300138" x="5219700" y="5545138"/>
          <p14:tracePt t="300146" x="5340350" y="5521325"/>
          <p14:tracePt t="300154" x="5448300" y="5484813"/>
          <p14:tracePt t="300163" x="5678488" y="5473700"/>
          <p14:tracePt t="300170" x="5846763" y="5424488"/>
          <p14:tracePt t="300178" x="5930900" y="5413375"/>
          <p14:tracePt t="300187" x="5978525" y="5413375"/>
          <p14:tracePt t="300194" x="6003925" y="5413375"/>
          <p14:tracePt t="300202" x="6015038" y="5413375"/>
          <p14:tracePt t="300314" x="5991225" y="5413375"/>
          <p14:tracePt t="300322" x="5930900" y="5424488"/>
          <p14:tracePt t="300329" x="5894388" y="5424488"/>
          <p14:tracePt t="300339" x="5870575" y="5437188"/>
          <p14:tracePt t="300345" x="5822950" y="5437188"/>
          <p14:tracePt t="300355" x="5810250" y="5449888"/>
          <p14:tracePt t="300362" x="5797550" y="5449888"/>
          <p14:tracePt t="300378" x="5762625" y="5473700"/>
          <p14:tracePt t="300394" x="5749925" y="5473700"/>
          <p14:tracePt t="300403" x="5726113" y="5484813"/>
          <p14:tracePt t="300512" x="5738813" y="5484813"/>
          <p14:tracePt t="300520" x="5822950" y="5484813"/>
          <p14:tracePt t="300528" x="5846763" y="5484813"/>
          <p14:tracePt t="300536" x="5883275" y="5484813"/>
          <p14:tracePt t="300544" x="5967413" y="5484813"/>
          <p14:tracePt t="300552" x="6003925" y="5484813"/>
          <p14:tracePt t="300560" x="6027738" y="5484813"/>
          <p14:tracePt t="300569" x="6038850" y="5484813"/>
          <p14:tracePt t="300584" x="6051550" y="5484813"/>
          <p14:tracePt t="300640" x="6064250" y="5484813"/>
          <p14:tracePt t="300664" x="6064250" y="5497513"/>
          <p14:tracePt t="300672" x="5954713" y="5510213"/>
          <p14:tracePt t="300680" x="5846763" y="5594350"/>
          <p14:tracePt t="300688" x="5641975" y="5594350"/>
          <p14:tracePt t="300696" x="5545138" y="5641975"/>
          <p14:tracePt t="300704" x="5448300" y="5641975"/>
          <p14:tracePt t="300712" x="5387975" y="5641975"/>
          <p14:tracePt t="300720" x="5327650" y="5641975"/>
          <p14:tracePt t="300728" x="5316538" y="5641975"/>
          <p14:tracePt t="300776" x="5303838" y="5641975"/>
          <p14:tracePt t="300784" x="5303838" y="5630863"/>
          <p14:tracePt t="300792" x="5327650" y="5618163"/>
          <p14:tracePt t="300800" x="5364163" y="5618163"/>
          <p14:tracePt t="300808" x="5400675" y="5618163"/>
          <p14:tracePt t="300816" x="5424488" y="5594350"/>
          <p14:tracePt t="300824" x="5437188" y="5581650"/>
          <p14:tracePt t="300832" x="5448300" y="5581650"/>
          <p14:tracePt t="300954" x="5461000" y="5581650"/>
          <p14:tracePt t="300970" x="5497513" y="5581650"/>
          <p14:tracePt t="300994" x="5508625" y="5581650"/>
          <p14:tracePt t="301001" x="5521325" y="5581650"/>
          <p14:tracePt t="315090" x="5521325" y="5594350"/>
          <p14:tracePt t="315130" x="5508625" y="5618163"/>
          <p14:tracePt t="315140" x="5508625" y="5689600"/>
          <p14:tracePt t="315146" x="5497513" y="5738813"/>
          <p14:tracePt t="315153" x="5497513" y="5835650"/>
          <p14:tracePt t="315162" x="5497513" y="5870575"/>
          <p14:tracePt t="315170" x="5497513" y="5895975"/>
          <p14:tracePt t="315178" x="5484813" y="5943600"/>
          <p14:tracePt t="315186" x="5484813" y="5956300"/>
          <p14:tracePt t="315194" x="5484813" y="5991225"/>
          <p14:tracePt t="315203" x="5484813" y="6016625"/>
          <p14:tracePt t="315220" x="5484813" y="6076950"/>
          <p14:tracePt t="315226" x="5484813" y="6088063"/>
          <p14:tracePt t="315237" x="5484813" y="6100763"/>
          <p14:tracePt t="315242" x="5484813" y="6135688"/>
          <p14:tracePt t="315252" x="5484813" y="6148388"/>
          <p14:tracePt t="315258" x="5461000" y="6172200"/>
          <p14:tracePt t="315266" x="5437188" y="6196013"/>
          <p14:tracePt t="315282" x="5437188" y="6208713"/>
          <p14:tracePt t="315291" x="5411788" y="6232525"/>
          <p14:tracePt t="315298" x="5411788" y="6245225"/>
          <p14:tracePt t="315306" x="5387975" y="6269038"/>
          <p14:tracePt t="315313" x="5376863" y="6281738"/>
          <p14:tracePt t="315323" x="5364163" y="6292850"/>
          <p14:tracePt t="315330" x="5340350" y="6292850"/>
          <p14:tracePt t="315339" x="5303838" y="6316663"/>
          <p14:tracePt t="315346" x="5303838" y="6329363"/>
          <p14:tracePt t="315353" x="5280025" y="6342063"/>
          <p14:tracePt t="315361" x="5256213" y="6365875"/>
          <p14:tracePt t="315370" x="5232400" y="6376988"/>
          <p14:tracePt t="315378" x="5172075" y="6413500"/>
          <p14:tracePt t="315388" x="5111750" y="6437313"/>
          <p14:tracePt t="315394" x="5062538" y="6510338"/>
          <p14:tracePt t="315403" x="4991100" y="6557963"/>
          <p14:tracePt t="315411" x="4881563" y="6618288"/>
          <p14:tracePt t="315417" x="4810125" y="6667500"/>
          <p14:tracePt t="315425" x="4749800" y="6715125"/>
          <p14:tracePt t="315434" x="4700588" y="6762750"/>
          <p14:tracePt t="315441" x="4652963" y="6799263"/>
          <p14:tracePt t="315450" x="4616450" y="6835775"/>
          <p14:tracePt t="315456" x="4532313" y="6883400"/>
          <p14:tracePt t="315465" x="4521200" y="6896100"/>
          <p14:tracePt t="315473" x="4484688" y="6908800"/>
          <p14:tracePt t="315481" x="4435475" y="6919913"/>
          <p14:tracePt t="315489" x="4400550" y="6956425"/>
          <p14:tracePt t="315497" x="4387850" y="6956425"/>
          <p14:tracePt t="315505" x="4327525" y="6967538"/>
          <p14:tracePt t="315513" x="4256088" y="6967538"/>
          <p14:tracePt t="315521" x="4135438" y="7016750"/>
          <p14:tracePt t="315529" x="4025900" y="7040563"/>
          <p14:tracePt t="315537" x="3905250" y="7040563"/>
          <p14:tracePt t="315545" x="3773488" y="7040563"/>
          <p14:tracePt t="315553" x="3689350" y="7077075"/>
          <p14:tracePt t="315561" x="3508375" y="7077075"/>
          <p14:tracePt t="315570" x="3363913" y="7113588"/>
          <p14:tracePt t="315577" x="3206750" y="7137400"/>
          <p14:tracePt t="315585" x="3146425" y="7148513"/>
          <p14:tracePt t="315593" x="3073400" y="7148513"/>
          <p14:tracePt t="315600" x="2965450" y="7148513"/>
          <p14:tracePt t="315609" x="2905125" y="7148513"/>
          <p14:tracePt t="315617" x="2868613" y="7161213"/>
          <p14:tracePt t="315625" x="2844800" y="7161213"/>
          <p14:tracePt t="315634" x="2760663" y="7161213"/>
          <p14:tracePt t="315650" x="2700338" y="7161213"/>
          <p14:tracePt t="315657" x="2627313" y="7161213"/>
          <p14:tracePt t="315665" x="2592388" y="7161213"/>
          <p14:tracePt t="315673" x="2532063" y="7161213"/>
          <p14:tracePt t="315681" x="2435225" y="7161213"/>
          <p14:tracePt t="315689" x="2301875" y="7148513"/>
          <p14:tracePt t="315696" x="2230438" y="7124700"/>
          <p14:tracePt t="315713" x="2170113" y="7077075"/>
          <p14:tracePt t="315721" x="2097088" y="7004050"/>
          <p14:tracePt t="315729" x="2025650" y="6956425"/>
          <p14:tracePt t="315737" x="1989138" y="6908800"/>
          <p14:tracePt t="315745" x="1916113" y="6835775"/>
          <p14:tracePt t="315755" x="1855788" y="6811963"/>
          <p14:tracePt t="315761" x="1760538" y="6727825"/>
          <p14:tracePt t="315769" x="1687513" y="6667500"/>
          <p14:tracePt t="315777" x="1603375" y="6581775"/>
          <p14:tracePt t="315785" x="1506538" y="6534150"/>
          <p14:tracePt t="315793" x="1435100" y="6462713"/>
          <p14:tracePt t="315802" x="1374775" y="6413500"/>
          <p14:tracePt t="315809" x="1314450" y="6329363"/>
          <p14:tracePt t="315817" x="1265238" y="6232525"/>
          <p14:tracePt t="315825" x="1181100" y="6111875"/>
          <p14:tracePt t="315834" x="1133475" y="6003925"/>
          <p14:tracePt t="315841" x="1096963" y="5895975"/>
          <p14:tracePt t="315851" x="989013" y="5775325"/>
          <p14:tracePt t="315857" x="915988" y="5654675"/>
          <p14:tracePt t="315865" x="844550" y="5570538"/>
          <p14:tracePt t="315872" x="758825" y="5449888"/>
          <p14:tracePt t="315880" x="650875" y="5389563"/>
          <p14:tracePt t="315888" x="577850" y="5303838"/>
          <p14:tracePt t="315896" x="542925" y="5268913"/>
          <p14:tracePt t="315904" x="482600" y="5245100"/>
          <p14:tracePt t="315912" x="458788" y="5208588"/>
          <p14:tracePt t="315921" x="398463" y="5148263"/>
          <p14:tracePt t="315929" x="361950" y="5124450"/>
          <p14:tracePt t="315938" x="338138" y="5099050"/>
          <p14:tracePt t="315944" x="325438" y="5038725"/>
          <p14:tracePt t="315954" x="312738" y="4978400"/>
          <p14:tracePt t="315960" x="312738" y="4954588"/>
          <p14:tracePt t="315970" x="277813" y="4906963"/>
          <p14:tracePt t="315977" x="252413" y="4822825"/>
          <p14:tracePt t="315985" x="192088" y="4738688"/>
          <p14:tracePt t="316001" x="180975" y="4678363"/>
          <p14:tracePt t="316009" x="180975" y="4592638"/>
          <p14:tracePt t="316018" x="168275" y="4532313"/>
          <p14:tracePt t="316034" x="120650" y="4411663"/>
          <p14:tracePt t="316041" x="120650" y="4387850"/>
          <p14:tracePt t="316051" x="107950" y="4340225"/>
          <p14:tracePt t="316057" x="107950" y="4316413"/>
          <p14:tracePt t="316065" x="107950" y="4243388"/>
          <p14:tracePt t="316073" x="107950" y="4195763"/>
          <p14:tracePt t="316081" x="120650" y="4122738"/>
          <p14:tracePt t="316089" x="157163" y="4025900"/>
          <p14:tracePt t="316096" x="217488" y="3941763"/>
          <p14:tracePt t="316105" x="252413" y="3833813"/>
          <p14:tracePt t="316113" x="325438" y="3713163"/>
          <p14:tracePt t="316121" x="398463" y="3616325"/>
          <p14:tracePt t="316129" x="482600" y="3508375"/>
          <p14:tracePt t="316137" x="554038" y="3387725"/>
          <p14:tracePt t="316145" x="614363" y="3303588"/>
          <p14:tracePt t="316154" x="650875" y="3254375"/>
          <p14:tracePt t="316160" x="687388" y="3194050"/>
          <p14:tracePt t="316169" x="758825" y="3074988"/>
          <p14:tracePt t="316177" x="771525" y="3062288"/>
          <p14:tracePt t="316185" x="784225" y="3014663"/>
          <p14:tracePt t="316193" x="831850" y="2965450"/>
          <p14:tracePt t="316200" x="868363" y="2905125"/>
          <p14:tracePt t="316209" x="892175" y="2857500"/>
          <p14:tracePt t="316217" x="915988" y="2833688"/>
          <p14:tracePt t="316225" x="963613" y="2747963"/>
          <p14:tracePt t="316234" x="1023938" y="2689225"/>
          <p14:tracePt t="316241" x="1049338" y="2663825"/>
          <p14:tracePt t="316250" x="1133475" y="2603500"/>
          <p14:tracePt t="316257" x="1157288" y="2579688"/>
          <p14:tracePt t="316265" x="1241425" y="2543175"/>
          <p14:tracePt t="316274" x="1254125" y="2532063"/>
          <p14:tracePt t="316280" x="1290638" y="2508250"/>
          <p14:tracePt t="316289" x="1349375" y="2459038"/>
          <p14:tracePt t="316297" x="1409700" y="2447925"/>
          <p14:tracePt t="316305" x="1435100" y="2435225"/>
          <p14:tracePt t="316313" x="1519238" y="2398713"/>
          <p14:tracePt t="316321" x="1579563" y="2362200"/>
          <p14:tracePt t="316329" x="1663700" y="2351088"/>
          <p14:tracePt t="316338" x="1760538" y="2290763"/>
          <p14:tracePt t="316344" x="1844675" y="2254250"/>
          <p14:tracePt t="316352" x="1976438" y="2217738"/>
          <p14:tracePt t="316361" x="2109788" y="2206625"/>
          <p14:tracePt t="316369" x="2241550" y="2182813"/>
          <p14:tracePt t="316377" x="2398713" y="2170113"/>
          <p14:tracePt t="316385" x="2519363" y="2122488"/>
          <p14:tracePt t="316393" x="2700338" y="2085975"/>
          <p14:tracePt t="316400" x="2832100" y="2062163"/>
          <p14:tracePt t="316409" x="2989263" y="1989138"/>
          <p14:tracePt t="316418" x="3073400" y="1965325"/>
          <p14:tracePt t="316425" x="3303588" y="1965325"/>
          <p14:tracePt t="316434" x="3508375" y="1965325"/>
          <p14:tracePt t="316441" x="3616325" y="1965325"/>
          <p14:tracePt t="316450" x="3870325" y="1965325"/>
          <p14:tracePt t="316457" x="4025900" y="1965325"/>
          <p14:tracePt t="316465" x="4230688" y="1976438"/>
          <p14:tracePt t="316473" x="4364038" y="1976438"/>
          <p14:tracePt t="316481" x="4545013" y="1976438"/>
          <p14:tracePt t="316489" x="4821238" y="1976438"/>
          <p14:tracePt t="316497" x="5075238" y="1976438"/>
          <p14:tracePt t="316505" x="5424488" y="1976438"/>
          <p14:tracePt t="316512" x="5797550" y="1976438"/>
          <p14:tracePt t="316521" x="6172200" y="1976438"/>
          <p14:tracePt t="316529" x="6594475" y="1976438"/>
          <p14:tracePt t="316537" x="7015163" y="1976438"/>
          <p14:tracePt t="316545" x="7437438" y="1976438"/>
          <p14:tracePt t="316553" x="7751763" y="1976438"/>
          <p14:tracePt t="316561" x="8040688" y="1976438"/>
          <p14:tracePt t="316568" x="8318500" y="1976438"/>
          <p14:tracePt t="316576" x="8547100" y="1976438"/>
          <p14:tracePt t="316585" x="8751888" y="1976438"/>
          <p14:tracePt t="316593" x="8980488" y="1976438"/>
          <p14:tracePt t="316601" x="9137650" y="1976438"/>
          <p14:tracePt t="316609" x="9342438" y="1976438"/>
          <p14:tracePt t="316617" x="9547225" y="1976438"/>
          <p14:tracePt t="316625" x="9752013" y="1976438"/>
          <p14:tracePt t="316634" x="9956800" y="2012950"/>
          <p14:tracePt t="316642" x="10161588" y="2062163"/>
          <p14:tracePt t="316650" x="10355263" y="2085975"/>
          <p14:tracePt t="317346" x="10342563" y="6594475"/>
          <p14:tracePt t="317355" x="10258425" y="6607175"/>
          <p14:tracePt t="317362" x="10126663" y="6667500"/>
          <p14:tracePt t="317370" x="10040938" y="6702425"/>
          <p14:tracePt t="317378" x="9872663" y="6811963"/>
          <p14:tracePt t="317386" x="9801225" y="6872288"/>
          <p14:tracePt t="317395" x="9740900" y="6908800"/>
          <p14:tracePt t="317402" x="9594850" y="6992938"/>
          <p14:tracePt t="317410" x="9486900" y="7040563"/>
          <p14:tracePt t="317419" x="9282113" y="7088188"/>
          <p14:tracePt t="317425" x="9161463" y="7161213"/>
          <p14:tracePt t="317434" x="9077325" y="7161213"/>
          <p14:tracePt t="317441" x="8943975" y="7197725"/>
          <p14:tracePt t="317450" x="8812213" y="7197725"/>
          <p14:tracePt t="317457" x="8678863" y="7245350"/>
          <p14:tracePt t="317465" x="8570913" y="7245350"/>
          <p14:tracePt t="317473" x="8426450" y="7245350"/>
          <p14:tracePt t="317481" x="8269288" y="7245350"/>
          <p14:tracePt t="317489" x="8016875" y="7245350"/>
          <p14:tracePt t="317497" x="7775575" y="7245350"/>
          <p14:tracePt t="317505" x="7607300" y="7245350"/>
          <p14:tracePt t="317513" x="7366000" y="7245350"/>
          <p14:tracePt t="317521" x="7135813" y="7245350"/>
          <p14:tracePt t="317529" x="7040563" y="7245350"/>
          <p14:tracePt t="317537" x="6883400" y="7245350"/>
          <p14:tracePt t="317545" x="6702425" y="7234238"/>
          <p14:tracePt t="317553" x="6569075" y="7208838"/>
          <p14:tracePt t="317561" x="6400800" y="7148513"/>
          <p14:tracePt t="317570" x="6269038" y="7161213"/>
          <p14:tracePt t="317577" x="6064250" y="7161213"/>
          <p14:tracePt t="317585" x="5883275" y="7161213"/>
          <p14:tracePt t="317593" x="5678488" y="7185025"/>
          <p14:tracePt t="317601" x="5472113" y="7185025"/>
          <p14:tracePt t="317609" x="5267325" y="7197725"/>
          <p14:tracePt t="317617" x="5086350" y="7197725"/>
          <p14:tracePt t="317625" x="4954588" y="7197725"/>
          <p14:tracePt t="317636" x="4797425" y="7197725"/>
          <p14:tracePt t="317641" x="4676775" y="7197725"/>
          <p14:tracePt t="317652" x="4545013" y="7197725"/>
          <p14:tracePt t="317658" x="4435475" y="7197725"/>
          <p14:tracePt t="317666" x="4387850" y="7197725"/>
          <p14:tracePt t="317674" x="4279900" y="7197725"/>
          <p14:tracePt t="317682" x="4183063" y="7197725"/>
          <p14:tracePt t="317690" x="4014788" y="7161213"/>
          <p14:tracePt t="317698" x="3857625" y="7137400"/>
          <p14:tracePt t="317707" x="3676650" y="7113588"/>
          <p14:tracePt t="317713" x="3448050" y="7053263"/>
          <p14:tracePt t="317722" x="3243263" y="7053263"/>
          <p14:tracePt t="317729" x="3122613" y="7016750"/>
          <p14:tracePt t="317737" x="2844800" y="6992938"/>
          <p14:tracePt t="317745" x="2663825" y="6956425"/>
          <p14:tracePt t="317754" x="2495550" y="6908800"/>
          <p14:tracePt t="317761" x="2314575" y="6896100"/>
          <p14:tracePt t="317768" x="2133600" y="6896100"/>
          <p14:tracePt t="317776" x="2049463" y="6859588"/>
          <p14:tracePt t="317785" x="1892300" y="6859588"/>
          <p14:tracePt t="317793" x="1795463" y="6859588"/>
          <p14:tracePt t="317809" x="1735138" y="6859588"/>
          <p14:tracePt t="317817" x="1711325" y="6859588"/>
          <p14:tracePt t="317825" x="1687513" y="6859588"/>
          <p14:tracePt t="317834" x="1543050" y="6859588"/>
          <p14:tracePt t="317841" x="1435100" y="6835775"/>
          <p14:tracePt t="317853" x="1349375" y="6848475"/>
          <p14:tracePt t="317858" x="1277938" y="6848475"/>
          <p14:tracePt t="317866" x="1193800" y="6848475"/>
          <p14:tracePt t="317874" x="1084263" y="6835775"/>
          <p14:tracePt t="317880" x="1049338" y="6823075"/>
          <p14:tracePt t="317888" x="989013" y="6811963"/>
          <p14:tracePt t="317896" x="952500" y="6799263"/>
          <p14:tracePt t="317904" x="928688" y="6775450"/>
          <p14:tracePt t="317912" x="904875" y="6738938"/>
          <p14:tracePt t="317920" x="844550" y="6691313"/>
          <p14:tracePt t="317928" x="795338" y="6667500"/>
          <p14:tracePt t="317936" x="735013" y="6618288"/>
          <p14:tracePt t="317944" x="687388" y="6594475"/>
          <p14:tracePt t="317952" x="603250" y="6534150"/>
          <p14:tracePt t="317960" x="519113" y="6521450"/>
          <p14:tracePt t="317968" x="458788" y="6510338"/>
          <p14:tracePt t="317976" x="373063" y="6450013"/>
          <p14:tracePt t="317984" x="349250" y="6437313"/>
          <p14:tracePt t="317992" x="312738" y="6413500"/>
          <p14:tracePt t="318000" x="288925" y="6389688"/>
          <p14:tracePt t="318008" x="265113" y="6342063"/>
          <p14:tracePt t="318016" x="265113" y="6316663"/>
          <p14:tracePt t="318024" x="265113" y="6256338"/>
          <p14:tracePt t="318032" x="265113" y="6196013"/>
          <p14:tracePt t="318040" x="265113" y="6161088"/>
          <p14:tracePt t="318049" x="265113" y="6100763"/>
          <p14:tracePt t="318057" x="265113" y="6027738"/>
          <p14:tracePt t="318065" x="265113" y="5943600"/>
          <p14:tracePt t="318073" x="265113" y="5846763"/>
          <p14:tracePt t="318081" x="288925" y="5726113"/>
          <p14:tracePt t="318089" x="288925" y="5605463"/>
          <p14:tracePt t="318097" x="301625" y="5521325"/>
          <p14:tracePt t="318105" x="301625" y="5389563"/>
          <p14:tracePt t="318113" x="301625" y="5280025"/>
          <p14:tracePt t="318121" x="301625" y="5184775"/>
          <p14:tracePt t="318129" x="325438" y="5075238"/>
          <p14:tracePt t="318137" x="325438" y="4943475"/>
          <p14:tracePt t="318145" x="325438" y="4762500"/>
          <p14:tracePt t="318153" x="325438" y="4629150"/>
          <p14:tracePt t="318161" x="385763" y="4471988"/>
          <p14:tracePt t="318170" x="409575" y="4292600"/>
          <p14:tracePt t="318177" x="446088" y="4146550"/>
          <p14:tracePt t="318185" x="482600" y="4014788"/>
          <p14:tracePt t="318193" x="493713" y="3881438"/>
          <p14:tracePt t="318202" x="519113" y="3797300"/>
          <p14:tracePt t="318209" x="519113" y="3725863"/>
          <p14:tracePt t="318217" x="519113" y="3616325"/>
          <p14:tracePt t="318225" x="519113" y="3532188"/>
          <p14:tracePt t="318234" x="519113" y="3460750"/>
          <p14:tracePt t="318241" x="519113" y="3375025"/>
          <p14:tracePt t="318250" x="519113" y="3290888"/>
          <p14:tracePt t="318257" x="493713" y="3206750"/>
          <p14:tracePt t="318265" x="482600" y="3122613"/>
          <p14:tracePt t="318273" x="482600" y="3074988"/>
          <p14:tracePt t="318281" x="482600" y="2989263"/>
          <p14:tracePt t="318289" x="458788" y="2954338"/>
          <p14:tracePt t="318297" x="458788" y="2868613"/>
          <p14:tracePt t="318305" x="446088" y="2833688"/>
          <p14:tracePt t="318313" x="446088" y="2784475"/>
          <p14:tracePt t="318321" x="422275" y="2724150"/>
          <p14:tracePt t="318329" x="422275" y="2713038"/>
          <p14:tracePt t="318337" x="409575" y="2700338"/>
          <p14:tracePt t="318345" x="409575" y="2663825"/>
          <p14:tracePt t="318354" x="409575" y="2628900"/>
          <p14:tracePt t="318361" x="398463" y="2579688"/>
          <p14:tracePt t="318369" x="398463" y="2555875"/>
          <p14:tracePt t="318377" x="373063" y="2519363"/>
          <p14:tracePt t="318386" x="373063" y="2508250"/>
          <p14:tracePt t="318393" x="349250" y="2482850"/>
          <p14:tracePt t="318401" x="349250" y="2459038"/>
          <p14:tracePt t="318409" x="349250" y="2447925"/>
          <p14:tracePt t="318425" x="349250" y="2435225"/>
          <p14:tracePt t="318434" x="349250" y="2411413"/>
          <p14:tracePt t="318441" x="349250" y="2398713"/>
          <p14:tracePt t="318482" x="338138" y="2387600"/>
          <p14:tracePt t="318538" x="338138" y="2374900"/>
          <p14:tracePt t="318546" x="349250" y="2362200"/>
          <p14:tracePt t="318554" x="373063" y="2338388"/>
          <p14:tracePt t="318563" x="409575" y="2314575"/>
          <p14:tracePt t="318570" x="446088" y="2303463"/>
          <p14:tracePt t="318577" x="506413" y="2266950"/>
          <p14:tracePt t="318586" x="554038" y="2254250"/>
          <p14:tracePt t="318594" x="627063" y="2243138"/>
          <p14:tracePt t="318603" x="735013" y="2217738"/>
          <p14:tracePt t="318610" x="855663" y="2182813"/>
          <p14:tracePt t="318618" x="1012825" y="2170113"/>
          <p14:tracePt t="318625" x="1144588" y="2146300"/>
          <p14:tracePt t="318634" x="1325563" y="2146300"/>
          <p14:tracePt t="318641" x="1530350" y="2146300"/>
          <p14:tracePt t="318650" x="1735138" y="2146300"/>
          <p14:tracePt t="318657" x="2012950" y="2146300"/>
          <p14:tracePt t="318665" x="2266950" y="2146300"/>
          <p14:tracePt t="318673" x="2579688" y="2122488"/>
          <p14:tracePt t="318681" x="3001963" y="2122488"/>
          <p14:tracePt t="318689" x="3327400" y="2122488"/>
          <p14:tracePt t="318697" x="3603625" y="2133600"/>
          <p14:tracePt t="318705" x="3881438" y="2133600"/>
          <p14:tracePt t="318713" x="4122738" y="2182813"/>
          <p14:tracePt t="318721" x="4375150" y="2182813"/>
          <p14:tracePt t="318729" x="4508500" y="2193925"/>
          <p14:tracePt t="318737" x="4713288" y="2243138"/>
          <p14:tracePt t="318745" x="4870450" y="2243138"/>
          <p14:tracePt t="318753" x="5051425" y="2243138"/>
          <p14:tracePt t="318761" x="5280025" y="2243138"/>
          <p14:tracePt t="318769" x="5532438" y="2243138"/>
          <p14:tracePt t="318776" x="5641975" y="2243138"/>
          <p14:tracePt t="318785" x="5894388" y="2243138"/>
          <p14:tracePt t="318793" x="6148388" y="2243138"/>
          <p14:tracePt t="318801" x="6376988" y="2243138"/>
          <p14:tracePt t="318809" x="6689725" y="2243138"/>
          <p14:tracePt t="318817" x="7015163" y="2243138"/>
          <p14:tracePt t="318825" x="7329488" y="2243138"/>
          <p14:tracePt t="318834" x="7607300" y="2243138"/>
          <p14:tracePt t="318841" x="7956550" y="2243138"/>
          <p14:tracePt t="318850" x="8245475" y="2243138"/>
          <p14:tracePt t="318857" x="8497888" y="2243138"/>
          <p14:tracePt t="318865" x="8728075" y="2278063"/>
          <p14:tracePt t="318873" x="8883650" y="2278063"/>
          <p14:tracePt t="318881" x="9090025" y="2303463"/>
          <p14:tracePt t="318889" x="9221788" y="2303463"/>
          <p14:tracePt t="318897" x="9378950" y="2314575"/>
          <p14:tracePt t="318905" x="9583738" y="2338388"/>
          <p14:tracePt t="318913" x="9667875" y="2374900"/>
          <p14:tracePt t="318921" x="9680575" y="2374900"/>
          <p14:tracePt t="318929" x="9752013" y="2374900"/>
          <p14:tracePt t="318937" x="9812338" y="2387600"/>
          <p14:tracePt t="318945" x="9872663" y="2387600"/>
          <p14:tracePt t="318953" x="9896475" y="2387600"/>
          <p14:tracePt t="318968" x="9945688" y="2387600"/>
          <p14:tracePt t="318977" x="9980613" y="2387600"/>
          <p14:tracePt t="318986" x="9993313" y="2387600"/>
          <p14:tracePt t="318993" x="10040938" y="2387600"/>
          <p14:tracePt t="319000" x="10053638" y="2398713"/>
          <p14:tracePt t="319018" x="10066338" y="2411413"/>
          <p14:tracePt t="319041" x="10101263" y="2411413"/>
          <p14:tracePt t="319050" x="10126663" y="2411413"/>
          <p14:tracePt t="319057" x="10174288" y="2411413"/>
          <p14:tracePt t="319065" x="10198100" y="2411413"/>
          <p14:tracePt t="319073" x="10210800" y="2411413"/>
          <p14:tracePt t="319081" x="10234613" y="2411413"/>
          <p14:tracePt t="319194" x="10234613" y="2422525"/>
          <p14:tracePt t="319201" x="10234613" y="2447925"/>
          <p14:tracePt t="319210" x="10234613" y="2508250"/>
          <p14:tracePt t="319219" x="10258425" y="2568575"/>
          <p14:tracePt t="319226" x="10258425" y="2640013"/>
          <p14:tracePt t="319236" x="10271125" y="2747963"/>
          <p14:tracePt t="319241" x="10271125" y="2833688"/>
          <p14:tracePt t="319252" x="10294938" y="2989263"/>
          <p14:tracePt t="319259" x="10294938" y="3194050"/>
          <p14:tracePt t="319266" x="10294938" y="3375025"/>
          <p14:tracePt t="319274" x="10331450" y="3605213"/>
          <p14:tracePt t="319282" x="10331450" y="3786188"/>
          <p14:tracePt t="319290" x="10331450" y="3990975"/>
          <p14:tracePt t="319297" x="10331450" y="4195763"/>
          <p14:tracePt t="319306" x="10331450" y="4400550"/>
          <p14:tracePt t="319313" x="10355263" y="4508500"/>
          <p14:tracePt t="319322" x="10355263" y="4641850"/>
          <p14:tracePt t="319329" x="10366375" y="4725988"/>
          <p14:tracePt t="319339" x="10366375" y="4749800"/>
          <p14:tracePt t="319345" x="10366375" y="4810125"/>
          <p14:tracePt t="319353" x="10366375" y="4857750"/>
          <p14:tracePt t="319362" x="10366375" y="4943475"/>
          <p14:tracePt t="319369" x="10366375" y="4967288"/>
          <p14:tracePt t="319378" x="10366375" y="5003800"/>
          <p14:tracePt t="319394" x="10366375" y="5064125"/>
          <p14:tracePt t="319410" x="10366375" y="5099050"/>
          <p14:tracePt t="319420" x="10366375" y="5148263"/>
          <p14:tracePt t="319425" x="10366375" y="5208588"/>
          <p14:tracePt t="319436" x="10366375" y="5219700"/>
          <p14:tracePt t="319442" x="10366375" y="5245100"/>
          <p14:tracePt t="319453" x="10366375" y="5292725"/>
          <p14:tracePt t="319459" x="10366375" y="5340350"/>
          <p14:tracePt t="319466" x="10366375" y="5376863"/>
          <p14:tracePt t="319474" x="10366375" y="5424488"/>
          <p14:tracePt t="319482" x="10366375" y="5473700"/>
          <p14:tracePt t="319490" x="10366375" y="5521325"/>
          <p14:tracePt t="319498" x="10366375" y="5557838"/>
          <p14:tracePt t="319506" x="10366375" y="5581650"/>
          <p14:tracePt t="319513" x="10366375" y="5630863"/>
          <p14:tracePt t="319521" x="10366375" y="5641975"/>
          <p14:tracePt t="319546" x="10366375" y="5689600"/>
          <p14:tracePt t="319570" x="10366375" y="5702300"/>
          <p14:tracePt t="319578" x="10366375" y="5715000"/>
          <p14:tracePt t="319586" x="10366375" y="5738813"/>
          <p14:tracePt t="319594" x="10366375" y="5749925"/>
          <p14:tracePt t="319603" x="10366375" y="5762625"/>
          <p14:tracePt t="319610" x="10366375" y="5799138"/>
          <p14:tracePt t="319620" x="10366375" y="5883275"/>
          <p14:tracePt t="319638" x="10355263" y="5895975"/>
          <p14:tracePt t="319653" x="10331450" y="5943600"/>
          <p14:tracePt t="319658" x="10331450" y="5991225"/>
          <p14:tracePt t="319666" x="10318750" y="6040438"/>
          <p14:tracePt t="319674" x="10282238" y="6064250"/>
          <p14:tracePt t="319682" x="10282238" y="6088063"/>
          <p14:tracePt t="319692" x="10282238" y="6100763"/>
          <p14:tracePt t="319698" x="10271125" y="6148388"/>
          <p14:tracePt t="319713" x="10271125" y="6161088"/>
          <p14:tracePt t="319730" x="10271125" y="6184900"/>
          <p14:tracePt t="319770" x="10271125" y="6196013"/>
          <p14:tracePt t="320874" x="10258425" y="6208713"/>
          <p14:tracePt t="328602" x="10247313" y="6208713"/>
          <p14:tracePt t="328609" x="10161588" y="6208713"/>
          <p14:tracePt t="328618" x="10053638" y="6208713"/>
          <p14:tracePt t="328626" x="9945688" y="6208713"/>
          <p14:tracePt t="328637" x="9848850" y="6208713"/>
          <p14:tracePt t="328642" x="9644063" y="6208713"/>
          <p14:tracePt t="328653" x="9355138" y="6161088"/>
          <p14:tracePt t="328658" x="9137650" y="6027738"/>
          <p14:tracePt t="328666" x="8667750" y="5810250"/>
          <p14:tracePt t="328675" x="7896225" y="5413375"/>
          <p14:tracePt t="328684" x="7040563" y="4991100"/>
          <p14:tracePt t="328690" x="6111875" y="4448175"/>
          <p14:tracePt t="328699" x="5292725" y="4051300"/>
          <p14:tracePt t="328706" x="4279900" y="3579813"/>
          <p14:tracePt t="328713" x="3387725" y="3279775"/>
          <p14:tracePt t="328721" x="2676525" y="2965450"/>
          <p14:tracePt t="328729" x="2025650" y="2652713"/>
          <p14:tracePt t="328737" x="1530350" y="2435225"/>
          <p14:tracePt t="328745" x="1254125" y="2206625"/>
          <p14:tracePt t="328754" x="844550" y="1976438"/>
          <p14:tracePt t="328761" x="577850" y="1808163"/>
          <p14:tracePt t="328769" x="301625" y="15795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1"/>
          <p:cNvSpPr>
            <a:spLocks noGrp="1"/>
          </p:cNvSpPr>
          <p:nvPr>
            <p:ph type="title"/>
          </p:nvPr>
        </p:nvSpPr>
        <p:spPr>
          <a:xfrm>
            <a:off x="522050" y="68909"/>
            <a:ext cx="9396889" cy="1260211"/>
          </a:xfrm>
        </p:spPr>
        <p:txBody>
          <a:bodyPr/>
          <a:lstStyle/>
          <a:p>
            <a:r>
              <a:rPr lang="en-US" altLang="ja-JP" sz="4500" dirty="0">
                <a:solidFill>
                  <a:srgbClr val="0070C0"/>
                </a:solidFill>
                <a:latin typeface="+mj-ea"/>
              </a:rPr>
              <a:t>11.1</a:t>
            </a:r>
            <a:r>
              <a:rPr lang="ja-JP" altLang="en-US" sz="4500" dirty="0">
                <a:solidFill>
                  <a:srgbClr val="0070C0"/>
                </a:solidFill>
                <a:latin typeface="ＭＳ Ｐゴシック"/>
              </a:rPr>
              <a:t>　乱流と大気境界層</a:t>
            </a:r>
            <a:endParaRPr lang="ja-JP" altLang="en-US" sz="4500" dirty="0">
              <a:solidFill>
                <a:srgbClr val="0070C0"/>
              </a:solidFill>
              <a:latin typeface="+mj-ea"/>
            </a:endParaRPr>
          </a:p>
        </p:txBody>
      </p:sp>
      <p:sp>
        <p:nvSpPr>
          <p:cNvPr id="307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0052" y="1529089"/>
            <a:ext cx="9396889" cy="4364311"/>
          </a:xfrm>
        </p:spPr>
        <p:txBody>
          <a:bodyPr>
            <a:noAutofit/>
          </a:bodyPr>
          <a:lstStyle/>
          <a:p>
            <a:pPr>
              <a:buClr>
                <a:srgbClr val="0070C0"/>
              </a:buClr>
            </a:pPr>
            <a:r>
              <a:rPr lang="ja-JP" altLang="en-US" sz="4100" dirty="0">
                <a:latin typeface="+mj-ea"/>
              </a:rPr>
              <a:t>乱流</a:t>
            </a:r>
            <a:endParaRPr lang="en-US" altLang="ja-JP" sz="4100" dirty="0">
              <a:latin typeface="+mj-ea"/>
              <a:ea typeface="+mj-ea"/>
            </a:endParaRPr>
          </a:p>
          <a:p>
            <a:pPr>
              <a:buClr>
                <a:srgbClr val="0070C0"/>
              </a:buClr>
            </a:pPr>
            <a:r>
              <a:rPr lang="ja-JP" altLang="en-US" sz="4100" dirty="0">
                <a:latin typeface="+mj-ea"/>
                <a:ea typeface="+mj-ea"/>
              </a:rPr>
              <a:t>レイノルズ平均</a:t>
            </a:r>
            <a:endParaRPr lang="en-US" altLang="ja-JP" sz="4100" dirty="0">
              <a:latin typeface="+mj-ea"/>
              <a:ea typeface="+mj-ea"/>
            </a:endParaRPr>
          </a:p>
          <a:p>
            <a:pPr>
              <a:buClr>
                <a:srgbClr val="0070C0"/>
              </a:buClr>
            </a:pPr>
            <a:r>
              <a:rPr lang="ja-JP" altLang="en-US" sz="4100" dirty="0">
                <a:latin typeface="+mj-ea"/>
                <a:ea typeface="+mj-ea"/>
              </a:rPr>
              <a:t>完結問題：</a:t>
            </a:r>
            <a:r>
              <a:rPr lang="en-US" altLang="ja-JP" sz="4100" dirty="0">
                <a:latin typeface="+mj-ea"/>
                <a:ea typeface="+mj-ea"/>
              </a:rPr>
              <a:t>K</a:t>
            </a:r>
            <a:r>
              <a:rPr lang="ja-JP" altLang="en-US" sz="4100" dirty="0">
                <a:latin typeface="+mj-ea"/>
                <a:ea typeface="+mj-ea"/>
              </a:rPr>
              <a:t>理論</a:t>
            </a:r>
            <a:endParaRPr lang="en-US" altLang="ja-JP" sz="4100" dirty="0">
              <a:latin typeface="+mj-ea"/>
              <a:ea typeface="+mj-ea"/>
            </a:endParaRPr>
          </a:p>
          <a:p>
            <a:pPr>
              <a:buClr>
                <a:srgbClr val="0070C0"/>
              </a:buClr>
            </a:pPr>
            <a:r>
              <a:rPr lang="ja-JP" altLang="en-US" sz="4100" dirty="0">
                <a:latin typeface="+mj-ea"/>
                <a:ea typeface="+mj-ea"/>
              </a:rPr>
              <a:t>大気境界層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35DEA6A1-803D-4C9D-8EA5-988535AD6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2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32"/>
    </mc:Choice>
    <mc:Fallback>
      <p:transition spd="slow" advTm="47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6" x="976313" y="1193800"/>
          <p14:tracePt t="314" x="976313" y="1157288"/>
          <p14:tracePt t="322" x="976313" y="1109663"/>
          <p14:tracePt t="330" x="976313" y="1073150"/>
          <p14:tracePt t="338" x="989013" y="1049338"/>
          <p14:tracePt t="347" x="1000125" y="989013"/>
          <p14:tracePt t="354" x="1000125" y="976313"/>
          <p14:tracePt t="362" x="1000125" y="939800"/>
          <p14:tracePt t="370" x="1023938" y="904875"/>
          <p14:tracePt t="378" x="1036638" y="868363"/>
          <p14:tracePt t="385" x="1036638" y="855663"/>
          <p14:tracePt t="394" x="1036638" y="844550"/>
          <p14:tracePt t="402" x="1036638" y="819150"/>
          <p14:tracePt t="410" x="1036638" y="808038"/>
          <p14:tracePt t="418" x="1036638" y="795338"/>
          <p14:tracePt t="427" x="1036638" y="784225"/>
          <p14:tracePt t="444" x="1036638" y="771525"/>
          <p14:tracePt t="473" x="1036638" y="735013"/>
          <p14:tracePt t="497" x="1023938" y="723900"/>
          <p14:tracePt t="504" x="1023938" y="711200"/>
          <p14:tracePt t="520" x="1012825" y="698500"/>
          <p14:tracePt t="537" x="1012825" y="687388"/>
          <p14:tracePt t="545" x="1000125" y="674688"/>
          <p14:tracePt t="561" x="989013" y="674688"/>
          <p14:tracePt t="578" x="976313" y="663575"/>
          <p14:tracePt t="1218" x="976313" y="674688"/>
          <p14:tracePt t="1234" x="976313" y="687388"/>
          <p14:tracePt t="1290" x="976313" y="698500"/>
          <p14:tracePt t="1306" x="963613" y="711200"/>
          <p14:tracePt t="11106" x="963613" y="747713"/>
          <p14:tracePt t="11122" x="963613" y="758825"/>
          <p14:tracePt t="11141" x="963613" y="795338"/>
          <p14:tracePt t="11146" x="989013" y="819150"/>
          <p14:tracePt t="11160" x="1012825" y="868363"/>
          <p14:tracePt t="11168" x="1023938" y="892175"/>
          <p14:tracePt t="11176" x="1036638" y="904875"/>
          <p14:tracePt t="11184" x="1049338" y="915988"/>
          <p14:tracePt t="11192" x="1073150" y="928688"/>
          <p14:tracePt t="11200" x="1084263" y="952500"/>
          <p14:tracePt t="11216" x="1096963" y="965200"/>
          <p14:tracePt t="11232" x="1109663" y="976313"/>
          <p14:tracePt t="11241" x="1120775" y="1000125"/>
          <p14:tracePt t="11248" x="1144588" y="1025525"/>
          <p14:tracePt t="11264" x="1193800" y="1073150"/>
          <p14:tracePt t="11273" x="1204913" y="1084263"/>
          <p14:tracePt t="11288" x="1254125" y="1120775"/>
          <p14:tracePt t="11297" x="1277938" y="1144588"/>
          <p14:tracePt t="11304" x="1290638" y="1144588"/>
          <p14:tracePt t="11313" x="1314450" y="1169988"/>
          <p14:tracePt t="11320" x="1325563" y="1169988"/>
          <p14:tracePt t="11338" x="1349375" y="1169988"/>
          <p14:tracePt t="11354" x="1362075" y="1169988"/>
          <p14:tracePt t="11362" x="1385888" y="1169988"/>
          <p14:tracePt t="11370" x="1422400" y="1169988"/>
          <p14:tracePt t="11378" x="1458913" y="1169988"/>
          <p14:tracePt t="11386" x="1495425" y="1169988"/>
          <p14:tracePt t="11393" x="1519238" y="1169988"/>
          <p14:tracePt t="11401" x="1555750" y="1169988"/>
          <p14:tracePt t="11418" x="1579563" y="1169988"/>
          <p14:tracePt t="11434" x="1639888" y="1169988"/>
          <p14:tracePt t="11444" x="1651000" y="1169988"/>
          <p14:tracePt t="11450" x="1676400" y="1169988"/>
          <p14:tracePt t="11460" x="1700213" y="1169988"/>
          <p14:tracePt t="11466" x="1747838" y="1133475"/>
          <p14:tracePt t="11475" x="1771650" y="1133475"/>
          <p14:tracePt t="11482" x="1784350" y="1133475"/>
          <p14:tracePt t="11490" x="1808163" y="1133475"/>
          <p14:tracePt t="11498" x="1820863" y="1133475"/>
          <p14:tracePt t="11506" x="1868488" y="1133475"/>
          <p14:tracePt t="11514" x="1881188" y="1133475"/>
          <p14:tracePt t="11524" x="1905000" y="1133475"/>
          <p14:tracePt t="11530" x="1952625" y="1133475"/>
          <p14:tracePt t="11538" x="2060575" y="1144588"/>
          <p14:tracePt t="11546" x="2193925" y="1157288"/>
          <p14:tracePt t="11554" x="2278063" y="1181100"/>
          <p14:tracePt t="11561" x="2387600" y="1193800"/>
          <p14:tracePt t="11569" x="2446338" y="1204913"/>
          <p14:tracePt t="11577" x="2555875" y="1230313"/>
          <p14:tracePt t="11584" x="2663825" y="1265238"/>
          <p14:tracePt t="11592" x="2747963" y="1301750"/>
          <p14:tracePt t="11600" x="2905125" y="1325563"/>
          <p14:tracePt t="11608" x="3038475" y="1338263"/>
          <p14:tracePt t="11617" x="3159125" y="1398588"/>
          <p14:tracePt t="11624" x="3217863" y="1435100"/>
          <p14:tracePt t="11632" x="3398838" y="1446213"/>
          <p14:tracePt t="11641" x="3484563" y="1411288"/>
          <p14:tracePt t="11648" x="3592513" y="1411288"/>
          <p14:tracePt t="11657" x="3724275" y="1411288"/>
          <p14:tracePt t="11664" x="3773488" y="1411288"/>
          <p14:tracePt t="11672" x="3870325" y="1435100"/>
          <p14:tracePt t="11680" x="3929063" y="1435100"/>
          <p14:tracePt t="11688" x="4002088" y="1435100"/>
          <p14:tracePt t="11696" x="4038600" y="1435100"/>
          <p14:tracePt t="11704" x="4086225" y="1435100"/>
          <p14:tracePt t="11712" x="4122738" y="1435100"/>
          <p14:tracePt t="11720" x="4183063" y="1435100"/>
          <p14:tracePt t="11728" x="4219575" y="1435100"/>
          <p14:tracePt t="11736" x="4279900" y="1435100"/>
          <p14:tracePt t="11744" x="4364038" y="1435100"/>
          <p14:tracePt t="11752" x="4411663" y="1435100"/>
          <p14:tracePt t="11762" x="4471988" y="1435100"/>
          <p14:tracePt t="11769" x="4556125" y="1435100"/>
          <p14:tracePt t="11778" x="4629150" y="1435100"/>
          <p14:tracePt t="11786" x="4676775" y="1435100"/>
          <p14:tracePt t="11793" x="4725988" y="1435100"/>
          <p14:tracePt t="11802" x="4737100" y="1435100"/>
          <p14:tracePt t="11810" x="4760913" y="1435100"/>
          <p14:tracePt t="11817" x="4773613" y="1435100"/>
          <p14:tracePt t="11827" x="4797425" y="1435100"/>
          <p14:tracePt t="11833" x="4821238" y="1435100"/>
          <p14:tracePt t="11890" x="4833938" y="1435100"/>
          <p14:tracePt t="11897" x="4857750" y="1435100"/>
          <p14:tracePt t="11907" x="4918075" y="1435100"/>
          <p14:tracePt t="11914" x="4978400" y="1435100"/>
          <p14:tracePt t="11921" x="5002213" y="1435100"/>
          <p14:tracePt t="11930" x="5038725" y="1435100"/>
          <p14:tracePt t="11937" x="5099050" y="1435100"/>
          <p14:tracePt t="11946" x="5135563" y="1435100"/>
          <p14:tracePt t="11953" x="5195888" y="1435100"/>
          <p14:tracePt t="11962" x="5232400" y="1435100"/>
          <p14:tracePt t="11969" x="5256213" y="1435100"/>
          <p14:tracePt t="11977" x="5340350" y="1435100"/>
          <p14:tracePt t="11985" x="5400675" y="1435100"/>
          <p14:tracePt t="11993" x="5472113" y="1435100"/>
          <p14:tracePt t="12001" x="5557838" y="1435100"/>
          <p14:tracePt t="12010" x="5665788" y="1446213"/>
          <p14:tracePt t="12017" x="5738813" y="1446213"/>
          <p14:tracePt t="12027" x="5918200" y="1446213"/>
          <p14:tracePt t="12034" x="6003925" y="1446213"/>
          <p14:tracePt t="12043" x="6099175" y="1446213"/>
          <p14:tracePt t="12050" x="6159500" y="1446213"/>
          <p14:tracePt t="12060" x="6256338" y="1446213"/>
          <p14:tracePt t="12066" x="6340475" y="1446213"/>
          <p14:tracePt t="12076" x="6400800" y="1446213"/>
          <p14:tracePt t="12082" x="6461125" y="1446213"/>
          <p14:tracePt t="12091" x="6497638" y="1446213"/>
          <p14:tracePt t="12097" x="6557963" y="1446213"/>
          <p14:tracePt t="12106" x="6618288" y="1446213"/>
          <p14:tracePt t="12114" x="6689725" y="1446213"/>
          <p14:tracePt t="12121" x="6823075" y="1446213"/>
          <p14:tracePt t="12130" x="6919913" y="1446213"/>
          <p14:tracePt t="12137" x="7100888" y="1446213"/>
          <p14:tracePt t="12161" x="7666038" y="1446213"/>
          <p14:tracePt t="12170" x="7775575" y="1446213"/>
          <p14:tracePt t="12178" x="7847013" y="1446213"/>
          <p14:tracePt t="12185" x="7980363" y="1446213"/>
          <p14:tracePt t="12195" x="8112125" y="1446213"/>
          <p14:tracePt t="12201" x="8197850" y="1435100"/>
          <p14:tracePt t="12210" x="8281988" y="1411288"/>
          <p14:tracePt t="12217" x="8378825" y="1411288"/>
          <p14:tracePt t="12227" x="8486775" y="1411288"/>
          <p14:tracePt t="12233" x="8643938" y="1411288"/>
          <p14:tracePt t="12243" x="8728075" y="1411288"/>
          <p14:tracePt t="12249" x="8788400" y="1398588"/>
          <p14:tracePt t="12260" x="8859838" y="1398588"/>
          <p14:tracePt t="12266" x="8883650" y="1398588"/>
          <p14:tracePt t="12275" x="8896350" y="1385888"/>
          <p14:tracePt t="12283" x="8896350" y="1374775"/>
          <p14:tracePt t="12298" x="8909050" y="1374775"/>
          <p14:tracePt t="12858" x="8909050" y="1350963"/>
          <p14:tracePt t="12865" x="8909050" y="1338263"/>
          <p14:tracePt t="12874" x="8909050" y="1301750"/>
          <p14:tracePt t="12882" x="8909050" y="1265238"/>
          <p14:tracePt t="12890" x="8909050" y="1181100"/>
          <p14:tracePt t="12898" x="8909050" y="1109663"/>
          <p14:tracePt t="12905" x="8943975" y="1025525"/>
          <p14:tracePt t="12914" x="8969375" y="831850"/>
          <p14:tracePt t="12921" x="9004300" y="698500"/>
          <p14:tracePt t="12931" x="9040813" y="590550"/>
          <p14:tracePt t="12937" x="9053513" y="482600"/>
          <p14:tracePt t="12945" x="9053513" y="422275"/>
          <p14:tracePt t="12954" x="9053513" y="385763"/>
          <p14:tracePt t="12962" x="9077325" y="325438"/>
          <p14:tracePt t="12970" x="9077325" y="312738"/>
          <p14:tracePt t="12978" x="9077325" y="288925"/>
          <p14:tracePt t="13024" x="9053513" y="277813"/>
          <p14:tracePt t="13032" x="9040813" y="277813"/>
          <p14:tracePt t="13048" x="9017000" y="277813"/>
          <p14:tracePt t="13065" x="9017000" y="288925"/>
          <p14:tracePt t="13074" x="9004300" y="301625"/>
          <p14:tracePt t="13090" x="8993188" y="301625"/>
          <p14:tracePt t="13106" x="8980488" y="301625"/>
          <p14:tracePt t="13115" x="8969375" y="312738"/>
          <p14:tracePt t="13121" x="8932863" y="325438"/>
          <p14:tracePt t="13131" x="8883650" y="338138"/>
          <p14:tracePt t="13145" x="8775700" y="338138"/>
          <p14:tracePt t="13156" x="8570913" y="338138"/>
          <p14:tracePt t="13161" x="8389938" y="338138"/>
          <p14:tracePt t="13169" x="8185150" y="338138"/>
          <p14:tracePt t="13176" x="7872413" y="338138"/>
          <p14:tracePt t="13185" x="7618413" y="338138"/>
          <p14:tracePt t="13192" x="7269163" y="338138"/>
          <p14:tracePt t="13201" x="6786563" y="338138"/>
          <p14:tracePt t="13209" x="6534150" y="338138"/>
          <p14:tracePt t="13217" x="6183313" y="338138"/>
          <p14:tracePt t="13224" x="5870575" y="338138"/>
          <p14:tracePt t="13232" x="5605463" y="338138"/>
          <p14:tracePt t="13241" x="5400675" y="338138"/>
          <p14:tracePt t="13248" x="5232400" y="338138"/>
          <p14:tracePt t="13258" x="5075238" y="338138"/>
          <p14:tracePt t="13265" x="4967288" y="338138"/>
          <p14:tracePt t="13273" x="4881563" y="288925"/>
          <p14:tracePt t="13281" x="4786313" y="241300"/>
          <p14:tracePt t="13289" x="4676775" y="204788"/>
          <p14:tracePt t="13297" x="4495800" y="180975"/>
          <p14:tracePt t="13305" x="4351338" y="107950"/>
          <p14:tracePt t="13313" x="4195763" y="84138"/>
          <p14:tracePt t="13321" x="4062413" y="47625"/>
          <p14:tracePt t="13330" x="3954463" y="23813"/>
          <p14:tracePt t="13337" x="3844925" y="12700"/>
          <p14:tracePt t="13346" x="3760788" y="12700"/>
          <p14:tracePt t="13353" x="3724275" y="12700"/>
          <p14:tracePt t="13361" x="3663950" y="12700"/>
          <p14:tracePt t="13369" x="3652838" y="12700"/>
          <p14:tracePt t="13377" x="3629025" y="12700"/>
          <p14:tracePt t="13426" x="3616325" y="12700"/>
          <p14:tracePt t="14714" x="3592513" y="12700"/>
          <p14:tracePt t="14746" x="3484563" y="12700"/>
          <p14:tracePt t="14753" x="3398838" y="12700"/>
          <p14:tracePt t="14761" x="3230563" y="60325"/>
          <p14:tracePt t="14770" x="3049588" y="168275"/>
          <p14:tracePt t="14777" x="2832100" y="204788"/>
          <p14:tracePt t="14784" x="2652713" y="312738"/>
          <p14:tracePt t="14793" x="2506663" y="409575"/>
          <p14:tracePt t="14800" x="2338388" y="469900"/>
          <p14:tracePt t="14808" x="2206625" y="506413"/>
          <p14:tracePt t="14817" x="2097088" y="590550"/>
          <p14:tracePt t="14825" x="1928813" y="650875"/>
          <p14:tracePt t="14833" x="1820863" y="711200"/>
          <p14:tracePt t="14841" x="1676400" y="758825"/>
          <p14:tracePt t="14849" x="1616075" y="795338"/>
          <p14:tracePt t="14858" x="1530350" y="831850"/>
          <p14:tracePt t="14865" x="1458913" y="879475"/>
          <p14:tracePt t="14873" x="1374775" y="904875"/>
          <p14:tracePt t="14881" x="1349375" y="939800"/>
          <p14:tracePt t="14888" x="1301750" y="976313"/>
          <p14:tracePt t="14897" x="1277938" y="1000125"/>
          <p14:tracePt t="14904" x="1193800" y="1036638"/>
          <p14:tracePt t="14913" x="1169988" y="1060450"/>
          <p14:tracePt t="14920" x="1157288" y="1073150"/>
          <p14:tracePt t="14929" x="1120775" y="1096963"/>
          <p14:tracePt t="14953" x="1096963" y="1096963"/>
          <p14:tracePt t="14961" x="1084263" y="1109663"/>
          <p14:tracePt t="15009" x="1060450" y="1120775"/>
          <p14:tracePt t="15018" x="1049338" y="1133475"/>
          <p14:tracePt t="15033" x="1000125" y="1144588"/>
          <p14:tracePt t="15042" x="963613" y="1169988"/>
          <p14:tracePt t="15050" x="963613" y="1181100"/>
          <p14:tracePt t="15060" x="915988" y="1204913"/>
          <p14:tracePt t="15066" x="855663" y="1265238"/>
          <p14:tracePt t="15074" x="844550" y="1277938"/>
          <p14:tracePt t="15084" x="819150" y="1314450"/>
          <p14:tracePt t="15090" x="795338" y="1362075"/>
          <p14:tracePt t="15098" x="771525" y="1385888"/>
          <p14:tracePt t="15105" x="747713" y="1422400"/>
          <p14:tracePt t="15115" x="723900" y="1446213"/>
          <p14:tracePt t="15141" x="711200" y="1470025"/>
          <p14:tracePt t="15153" x="711200" y="1482725"/>
          <p14:tracePt t="15169" x="711200" y="1495425"/>
          <p14:tracePt t="15185" x="711200" y="1506538"/>
          <p14:tracePt t="15192" x="711200" y="1519238"/>
          <p14:tracePt t="15201" x="698500" y="1530350"/>
          <p14:tracePt t="15217" x="687388" y="1566863"/>
          <p14:tracePt t="15240" x="687388" y="1579563"/>
          <p14:tracePt t="15250" x="674688" y="1590675"/>
          <p14:tracePt t="15266" x="663575" y="1603375"/>
          <p14:tracePt t="15322" x="663575" y="1627188"/>
          <p14:tracePt t="15330" x="663575" y="1639888"/>
          <p14:tracePt t="15338" x="663575" y="1651000"/>
          <p14:tracePt t="15346" x="663575" y="1676400"/>
          <p14:tracePt t="15353" x="663575" y="1687513"/>
          <p14:tracePt t="15361" x="650875" y="1700213"/>
          <p14:tracePt t="15402" x="650875" y="1747838"/>
          <p14:tracePt t="15425" x="650875" y="1760538"/>
          <p14:tracePt t="15433" x="650875" y="1797050"/>
          <p14:tracePt t="15449" x="650875" y="1808163"/>
          <p14:tracePt t="15459" x="650875" y="1820863"/>
          <p14:tracePt t="15474" x="638175" y="1831975"/>
          <p14:tracePt t="15483" x="638175" y="1844675"/>
          <p14:tracePt t="15506" x="627063" y="1868488"/>
          <p14:tracePt t="15531" x="627063" y="1881188"/>
          <p14:tracePt t="15548" x="627063" y="1916113"/>
          <p14:tracePt t="15570" x="627063" y="1928813"/>
          <p14:tracePt t="15610" x="627063" y="1941513"/>
          <p14:tracePt t="15868" x="627063" y="1952625"/>
          <p14:tracePt t="15874" x="638175" y="1952625"/>
          <p14:tracePt t="15881" x="650875" y="1952625"/>
          <p14:tracePt t="16010" x="674688" y="1928813"/>
          <p14:tracePt t="16873" x="674688" y="1916113"/>
          <p14:tracePt t="16898" x="674688" y="1905000"/>
          <p14:tracePt t="16906" x="674688" y="1881188"/>
          <p14:tracePt t="16922" x="674688" y="1868488"/>
          <p14:tracePt t="17091" x="663575" y="1857375"/>
          <p14:tracePt t="17154" x="650875" y="1857375"/>
          <p14:tracePt t="17177" x="638175" y="1857375"/>
          <p14:tracePt t="17193" x="603250" y="1857375"/>
          <p14:tracePt t="17217" x="590550" y="1857375"/>
          <p14:tracePt t="17234" x="577850" y="1857375"/>
          <p14:tracePt t="17242" x="542925" y="1857375"/>
          <p14:tracePt t="17259" x="530225" y="1857375"/>
          <p14:tracePt t="17274" x="493713" y="1857375"/>
          <p14:tracePt t="17282" x="458788" y="1857375"/>
          <p14:tracePt t="17290" x="433388" y="1857375"/>
          <p14:tracePt t="17306" x="409575" y="1857375"/>
          <p14:tracePt t="17313" x="385763" y="1844675"/>
          <p14:tracePt t="17450" x="373063" y="1844675"/>
          <p14:tracePt t="19913" x="361950" y="1857375"/>
          <p14:tracePt t="19923" x="361950" y="1868488"/>
          <p14:tracePt t="19937" x="373063" y="1881188"/>
          <p14:tracePt t="19970" x="398463" y="1928813"/>
          <p14:tracePt t="19978" x="409575" y="1941513"/>
          <p14:tracePt t="19985" x="409575" y="1965325"/>
          <p14:tracePt t="19993" x="446088" y="2012950"/>
          <p14:tracePt t="20001" x="458788" y="2073275"/>
          <p14:tracePt t="20010" x="482600" y="2097088"/>
          <p14:tracePt t="20017" x="482600" y="2122488"/>
          <p14:tracePt t="20027" x="482600" y="2133600"/>
          <p14:tracePt t="20033" x="482600" y="2170113"/>
          <p14:tracePt t="20043" x="493713" y="2217738"/>
          <p14:tracePt t="20066" x="493713" y="2243138"/>
          <p14:tracePt t="20074" x="493713" y="2266950"/>
          <p14:tracePt t="20098" x="493713" y="2278063"/>
          <p14:tracePt t="20142" x="493713" y="2303463"/>
          <p14:tracePt t="20146" x="493713" y="2314575"/>
          <p14:tracePt t="20154" x="482600" y="2351088"/>
          <p14:tracePt t="20163" x="482600" y="2398713"/>
          <p14:tracePt t="20170" x="482600" y="2435225"/>
          <p14:tracePt t="20179" x="482600" y="2495550"/>
          <p14:tracePt t="20185" x="482600" y="2508250"/>
          <p14:tracePt t="20192" x="482600" y="2532063"/>
          <p14:tracePt t="20216" x="482600" y="2555875"/>
          <p14:tracePt t="20298" x="482600" y="2568575"/>
          <p14:tracePt t="20307" x="469900" y="2579688"/>
          <p14:tracePt t="20314" x="469900" y="2592388"/>
          <p14:tracePt t="20322" x="469900" y="2603500"/>
          <p14:tracePt t="20338" x="469900" y="2616200"/>
          <p14:tracePt t="20345" x="469900" y="2628900"/>
          <p14:tracePt t="20361" x="469900" y="2640013"/>
          <p14:tracePt t="20371" x="458788" y="2652713"/>
          <p14:tracePt t="20385" x="446088" y="2663825"/>
          <p14:tracePt t="20465" x="433388" y="2676525"/>
          <p14:tracePt t="23492" x="409575" y="2700338"/>
          <p14:tracePt t="23505" x="398463" y="2760663"/>
          <p14:tracePt t="23515" x="361950" y="2773363"/>
          <p14:tracePt t="23523" x="349250" y="2784475"/>
          <p14:tracePt t="23530" x="338138" y="2808288"/>
          <p14:tracePt t="23537" x="338138" y="2820988"/>
          <p14:tracePt t="23547" x="325438" y="2833688"/>
          <p14:tracePt t="23553" x="312738" y="2844800"/>
          <p14:tracePt t="23570" x="301625" y="2868613"/>
          <p14:tracePt t="23657" x="288925" y="2881313"/>
          <p14:tracePt t="23674" x="277813" y="2905125"/>
          <p14:tracePt t="23682" x="265113" y="2905125"/>
          <p14:tracePt t="23690" x="241300" y="2941638"/>
          <p14:tracePt t="23714" x="241300" y="2978150"/>
          <p14:tracePt t="23722" x="241300" y="3001963"/>
          <p14:tracePt t="23729" x="241300" y="3062288"/>
          <p14:tracePt t="23738" x="241300" y="3086100"/>
          <p14:tracePt t="23745" x="241300" y="3146425"/>
          <p14:tracePt t="23753" x="241300" y="3206750"/>
          <p14:tracePt t="23769" x="241300" y="3219450"/>
          <p14:tracePt t="23777" x="241300" y="3243263"/>
          <p14:tracePt t="23785" x="241300" y="3254375"/>
          <p14:tracePt t="23793" x="241300" y="3267075"/>
          <p14:tracePt t="23803" x="252413" y="3303588"/>
          <p14:tracePt t="23810" x="252413" y="3327400"/>
          <p14:tracePt t="23818" x="265113" y="3375025"/>
          <p14:tracePt t="23827" x="277813" y="3411538"/>
          <p14:tracePt t="23834" x="288925" y="3460750"/>
          <p14:tracePt t="23843" x="338138" y="3508375"/>
          <p14:tracePt t="23850" x="349250" y="3532188"/>
          <p14:tracePt t="23860" x="361950" y="3592513"/>
          <p14:tracePt t="23869" x="409575" y="3629025"/>
          <p14:tracePt t="23873" x="409575" y="3652838"/>
          <p14:tracePt t="23884" x="433388" y="3689350"/>
          <p14:tracePt t="23898" x="446088" y="3700463"/>
          <p14:tracePt t="23905" x="458788" y="3700463"/>
          <p14:tracePt t="23970" x="469900" y="3700463"/>
          <p14:tracePt t="23978" x="506413" y="3736975"/>
          <p14:tracePt t="23993" x="530225" y="3736975"/>
          <p14:tracePt t="24001" x="542925" y="3736975"/>
          <p14:tracePt t="24016" x="577850" y="3736975"/>
          <p14:tracePt t="24042" x="638175" y="3736975"/>
          <p14:tracePt t="24051" x="650875" y="3725863"/>
          <p14:tracePt t="24060" x="674688" y="3725863"/>
          <p14:tracePt t="24066" x="698500" y="3713163"/>
          <p14:tracePt t="24074" x="723900" y="3713163"/>
          <p14:tracePt t="24081" x="758825" y="3676650"/>
          <p14:tracePt t="24089" x="784225" y="3676650"/>
          <p14:tracePt t="24097" x="795338" y="3676650"/>
          <p14:tracePt t="24218" x="808038" y="3665538"/>
          <p14:tracePt t="24250" x="808038" y="3652838"/>
          <p14:tracePt t="24282" x="795338" y="3605213"/>
          <p14:tracePt t="24392" x="784225" y="3592513"/>
          <p14:tracePt t="24553" x="784225" y="3568700"/>
          <p14:tracePt t="24593" x="771525" y="3544888"/>
          <p14:tracePt t="25458" x="771525" y="3532188"/>
          <p14:tracePt t="25466" x="758825" y="3495675"/>
          <p14:tracePt t="25498" x="758825" y="3484563"/>
          <p14:tracePt t="25649" x="747713" y="3471863"/>
          <p14:tracePt t="25882" x="735013" y="3435350"/>
          <p14:tracePt t="25977" x="723900" y="3424238"/>
          <p14:tracePt t="25993" x="723900" y="3387725"/>
          <p14:tracePt t="26009" x="711200" y="3375025"/>
          <p14:tracePt t="28044" x="698500" y="3363913"/>
          <p14:tracePt t="28132" x="698500" y="3351213"/>
          <p14:tracePt t="31594" x="711200" y="3351213"/>
          <p14:tracePt t="31626" x="723900" y="3375025"/>
          <p14:tracePt t="31706" x="735013" y="3387725"/>
          <p14:tracePt t="35706" x="711200" y="3387725"/>
          <p14:tracePt t="35721" x="674688" y="3387725"/>
          <p14:tracePt t="35729" x="650875" y="3387725"/>
          <p14:tracePt t="35736" x="638175" y="3387725"/>
          <p14:tracePt t="35745" x="627063" y="3387725"/>
          <p14:tracePt t="35752" x="614363" y="3387725"/>
          <p14:tracePt t="35761" x="603250" y="3387725"/>
          <p14:tracePt t="35778" x="577850" y="3387725"/>
          <p14:tracePt t="35795" x="554038" y="3387725"/>
          <p14:tracePt t="35802" x="542925" y="3400425"/>
          <p14:tracePt t="35842" x="530225" y="3424238"/>
          <p14:tracePt t="35914" x="519113" y="3424238"/>
          <p14:tracePt t="35921" x="493713" y="3424238"/>
          <p14:tracePt t="35938" x="446088" y="3448050"/>
          <p14:tracePt t="35953" x="422275" y="3460750"/>
          <p14:tracePt t="35963" x="349250" y="3532188"/>
          <p14:tracePt t="35971" x="349250" y="3579813"/>
          <p14:tracePt t="35977" x="338138" y="3640138"/>
          <p14:tracePt t="35985" x="338138" y="3652838"/>
          <p14:tracePt t="35994" x="325438" y="3700463"/>
          <p14:tracePt t="36002" x="325438" y="3736975"/>
          <p14:tracePt t="36010" x="325438" y="3773488"/>
          <p14:tracePt t="36017" x="325438" y="3797300"/>
          <p14:tracePt t="36027" x="312738" y="3857625"/>
          <p14:tracePt t="36034" x="288925" y="3881438"/>
          <p14:tracePt t="36043" x="277813" y="3930650"/>
          <p14:tracePt t="36059" x="277813" y="3978275"/>
          <p14:tracePt t="36066" x="277813" y="4002088"/>
          <p14:tracePt t="36074" x="277813" y="4051300"/>
          <p14:tracePt t="36082" x="277813" y="4098925"/>
          <p14:tracePt t="36090" x="277813" y="4111625"/>
          <p14:tracePt t="36106" x="277813" y="4122738"/>
          <p14:tracePt t="36218" x="277813" y="4159250"/>
          <p14:tracePt t="36306" x="277813" y="4171950"/>
          <p14:tracePt t="36313" x="288925" y="4171950"/>
          <p14:tracePt t="36321" x="312738" y="4171950"/>
          <p14:tracePt t="36329" x="338138" y="4171950"/>
          <p14:tracePt t="36337" x="385763" y="4171950"/>
          <p14:tracePt t="36346" x="409575" y="4171950"/>
          <p14:tracePt t="36386" x="422275" y="4171950"/>
          <p14:tracePt t="36402" x="433388" y="4171950"/>
          <p14:tracePt t="36427" x="469900" y="4171950"/>
          <p14:tracePt t="36443" x="519113" y="4171950"/>
          <p14:tracePt t="36602" x="542925" y="4171950"/>
          <p14:tracePt t="36626" x="566738" y="4171950"/>
          <p14:tracePt t="36633" x="577850" y="4171950"/>
          <p14:tracePt t="36642" x="590550" y="4171950"/>
          <p14:tracePt t="36649" x="603250" y="4183063"/>
          <p14:tracePt t="36659" x="627063" y="4195763"/>
          <p14:tracePt t="36667" x="638175" y="4195763"/>
          <p14:tracePt t="38786" x="627063" y="4195763"/>
          <p14:tracePt t="38794" x="614363" y="4206875"/>
          <p14:tracePt t="38802" x="614363" y="4219575"/>
          <p14:tracePt t="38810" x="603250" y="4256088"/>
          <p14:tracePt t="38817" x="577850" y="4256088"/>
          <p14:tracePt t="38825" x="566738" y="4303713"/>
          <p14:tracePt t="38834" x="554038" y="4316413"/>
          <p14:tracePt t="38841" x="519113" y="4327525"/>
          <p14:tracePt t="38849" x="493713" y="4364038"/>
          <p14:tracePt t="38858" x="482600" y="4376738"/>
          <p14:tracePt t="38864" x="482600" y="4400550"/>
          <p14:tracePt t="38874" x="482600" y="4411663"/>
          <p14:tracePt t="38883" x="469900" y="4437063"/>
          <p14:tracePt t="38890" x="469900" y="4497388"/>
          <p14:tracePt t="38898" x="469900" y="4508500"/>
          <p14:tracePt t="38906" x="469900" y="4545013"/>
          <p14:tracePt t="38914" x="469900" y="4581525"/>
          <p14:tracePt t="38922" x="469900" y="4592638"/>
          <p14:tracePt t="38937" x="469900" y="4618038"/>
          <p14:tracePt t="38945" x="469900" y="4665663"/>
          <p14:tracePt t="38969" x="458788" y="4665663"/>
          <p14:tracePt t="38986" x="446088" y="4678363"/>
          <p14:tracePt t="38993" x="433388" y="4689475"/>
          <p14:tracePt t="39001" x="433388" y="4713288"/>
          <p14:tracePt t="39010" x="409575" y="4749800"/>
          <p14:tracePt t="39018" x="409575" y="4786313"/>
          <p14:tracePt t="39027" x="409575" y="4799013"/>
          <p14:tracePt t="39035" x="409575" y="4822825"/>
          <p14:tracePt t="39044" x="409575" y="4846638"/>
          <p14:tracePt t="39050" x="409575" y="4870450"/>
          <p14:tracePt t="39060" x="409575" y="4883150"/>
          <p14:tracePt t="39065" x="409575" y="4918075"/>
          <p14:tracePt t="39074" x="409575" y="4943475"/>
          <p14:tracePt t="39082" x="409575" y="4978400"/>
          <p14:tracePt t="39091" x="409575" y="4991100"/>
          <p14:tracePt t="39098" x="433388" y="5027613"/>
          <p14:tracePt t="39107" x="469900" y="5075238"/>
          <p14:tracePt t="39115" x="506413" y="5099050"/>
          <p14:tracePt t="39122" x="530225" y="5135563"/>
          <p14:tracePt t="39129" x="542925" y="5148263"/>
          <p14:tracePt t="39138" x="577850" y="5159375"/>
          <p14:tracePt t="39146" x="603250" y="5184775"/>
          <p14:tracePt t="39162" x="614363" y="5195888"/>
          <p14:tracePt t="39178" x="638175" y="5195888"/>
          <p14:tracePt t="39250" x="650875" y="5195888"/>
          <p14:tracePt t="39378" x="663575" y="5195888"/>
          <p14:tracePt t="39442" x="674688" y="5195888"/>
          <p14:tracePt t="39459" x="687388" y="5195888"/>
          <p14:tracePt t="39466" x="698500" y="5184775"/>
          <p14:tracePt t="39490" x="711200" y="5172075"/>
          <p14:tracePt t="39498" x="723900" y="5159375"/>
          <p14:tracePt t="41378" x="723900" y="5148263"/>
          <p14:tracePt t="44858" x="723900" y="5135563"/>
          <p14:tracePt t="44882" x="723900" y="5124450"/>
          <p14:tracePt t="44890" x="723900" y="5075238"/>
          <p14:tracePt t="44898" x="723900" y="5051425"/>
          <p14:tracePt t="44906" x="723900" y="5027613"/>
          <p14:tracePt t="44913" x="723900" y="5014913"/>
          <p14:tracePt t="44920" x="723900" y="5003800"/>
          <p14:tracePt t="44937" x="723900" y="4967288"/>
          <p14:tracePt t="44969" x="723900" y="4954588"/>
          <p14:tracePt t="44986" x="723900" y="4943475"/>
          <p14:tracePt t="45002" x="771525" y="4918075"/>
          <p14:tracePt t="45009" x="795338" y="4918075"/>
          <p14:tracePt t="45019" x="819150" y="4918075"/>
          <p14:tracePt t="45034" x="963613" y="4883150"/>
          <p14:tracePt t="45044" x="1277938" y="4870450"/>
          <p14:tracePt t="45050" x="1506538" y="4822825"/>
          <p14:tracePt t="45059" x="1881188" y="4773613"/>
          <p14:tracePt t="45066" x="2978150" y="4738688"/>
          <p14:tracePt t="45075" x="4183063" y="4738688"/>
          <p14:tracePt t="45081" x="5267325" y="4738688"/>
          <p14:tracePt t="45090" x="6424613" y="4702175"/>
          <p14:tracePt t="45097" x="7400925" y="4508500"/>
          <p14:tracePt t="45105" x="8378825" y="4364038"/>
          <p14:tracePt t="45113" x="9439275" y="4243388"/>
          <p14:tracePt t="45121" x="10379075" y="42068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sakazu\Documents\教育\講義資料\549px-Reynolds_observations_turbulence_1883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96" y="2192789"/>
            <a:ext cx="4483940" cy="378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2050" y="149662"/>
            <a:ext cx="9396889" cy="1260211"/>
          </a:xfrm>
        </p:spPr>
        <p:txBody>
          <a:bodyPr>
            <a:normAutofit/>
          </a:bodyPr>
          <a:lstStyle/>
          <a:p>
            <a:r>
              <a:rPr lang="ja-JP" altLang="en-US" sz="4500" dirty="0">
                <a:solidFill>
                  <a:srgbClr val="00B050"/>
                </a:solidFill>
              </a:rPr>
              <a:t>乱流（</a:t>
            </a:r>
            <a:r>
              <a:rPr lang="en-US" altLang="ja-JP" sz="4500" dirty="0">
                <a:solidFill>
                  <a:srgbClr val="00B050"/>
                </a:solidFill>
              </a:rPr>
              <a:t>turbulent flow, turbulence</a:t>
            </a:r>
            <a:r>
              <a:rPr lang="ja-JP" altLang="en-US" sz="4500" dirty="0">
                <a:solidFill>
                  <a:srgbClr val="00B050"/>
                </a:solidFill>
              </a:rPr>
              <a:t>）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5908948" y="4177328"/>
            <a:ext cx="4239657" cy="1018014"/>
          </a:xfrm>
          <a:prstGeom prst="rect">
            <a:avLst/>
          </a:prstGeom>
        </p:spPr>
        <p:txBody>
          <a:bodyPr wrap="none" lIns="102870" tIns="51435" rIns="102870" bIns="51435">
            <a:spAutoFit/>
          </a:bodyPr>
          <a:lstStyle/>
          <a:p>
            <a:pPr algn="r"/>
            <a:r>
              <a:rPr lang="en-US" altLang="ja-JP" b="1" dirty="0">
                <a:solidFill>
                  <a:srgbClr val="0070C0"/>
                </a:solidFill>
                <a:latin typeface="+mj-lt"/>
              </a:rPr>
              <a:t>Osborne Reynolds</a:t>
            </a:r>
          </a:p>
          <a:p>
            <a:pPr algn="r"/>
            <a:r>
              <a:rPr lang="en-US" altLang="ja-JP" b="1" dirty="0">
                <a:solidFill>
                  <a:srgbClr val="0070C0"/>
                </a:solidFill>
                <a:latin typeface="+mj-lt"/>
              </a:rPr>
              <a:t>1842-1912</a:t>
            </a:r>
          </a:p>
          <a:p>
            <a:pPr algn="r"/>
            <a:r>
              <a:rPr lang="en-US" altLang="ja-JP" b="1" dirty="0">
                <a:latin typeface="+mj-lt"/>
              </a:rPr>
              <a:t>(from Univ. of St. Andrews, Scotland)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7196" y="1751648"/>
            <a:ext cx="7399947" cy="457818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en-US" altLang="ja-JP" sz="2300" dirty="0">
                <a:solidFill>
                  <a:srgbClr val="0070C0"/>
                </a:solidFill>
              </a:rPr>
              <a:t>Reynolds</a:t>
            </a:r>
            <a:r>
              <a:rPr lang="ja-JP" altLang="en-US" sz="2300" dirty="0">
                <a:solidFill>
                  <a:srgbClr val="0070C0"/>
                </a:solidFill>
              </a:rPr>
              <a:t>の実験</a:t>
            </a:r>
            <a:r>
              <a:rPr lang="en-US" altLang="ja-JP" sz="2300" dirty="0">
                <a:solidFill>
                  <a:srgbClr val="0070C0"/>
                </a:solidFill>
              </a:rPr>
              <a:t>(Reynolds, 1883)</a:t>
            </a:r>
          </a:p>
        </p:txBody>
      </p:sp>
      <p:pic>
        <p:nvPicPr>
          <p:cNvPr id="3" name="Picture 2" descr="C:\Users\masakazu\Documents\教育\講義資料\portrait_Reynolds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646" y="1795828"/>
            <a:ext cx="2209146" cy="2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82007" y="5979616"/>
                <a:ext cx="9866597" cy="1323418"/>
              </a:xfrm>
              <a:prstGeom prst="rect">
                <a:avLst/>
              </a:prstGeom>
              <a:noFill/>
            </p:spPr>
            <p:txBody>
              <a:bodyPr wrap="square" lIns="102870" tIns="51435" rIns="102870" bIns="51435" rtlCol="0">
                <a:spAutoFit/>
              </a:bodyPr>
              <a:lstStyle/>
              <a:p>
                <a:r>
                  <a:rPr lang="ja-JP" altLang="en-US" dirty="0">
                    <a:solidFill>
                      <a:srgbClr val="0070C0"/>
                    </a:solidFill>
                  </a:rPr>
                  <a:t>無次元パラメータであるレイノルズ数（</a:t>
                </a:r>
                <a14:m>
                  <m:oMath xmlns:m="http://schemas.openxmlformats.org/officeDocument/2006/math">
                    <m:r>
                      <a:rPr lang="en-US" altLang="ja-JP" b="0" i="1" dirty="0" smtClean="0">
                        <a:solidFill>
                          <a:srgbClr val="0070C0"/>
                        </a:solidFill>
                        <a:latin typeface="Cambria Math"/>
                      </a:rPr>
                      <m:t>𝑅</m:t>
                    </m:r>
                    <m:r>
                      <a:rPr lang="en-US" altLang="ja-JP" b="0" i="1" baseline="-25000" dirty="0" smtClean="0">
                        <a:solidFill>
                          <a:srgbClr val="0070C0"/>
                        </a:solidFill>
                        <a:latin typeface="Cambria Math"/>
                      </a:rPr>
                      <m:t>𝑒</m:t>
                    </m:r>
                    <m:r>
                      <a:rPr lang="en-US" altLang="ja-JP" b="0" i="0" dirty="0" smtClean="0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altLang="ja-JP" b="0" i="0" dirty="0" smtClean="0">
                        <a:solidFill>
                          <a:srgbClr val="0070C0"/>
                        </a:solidFill>
                        <a:latin typeface="Cambria Math"/>
                      </a:rPr>
                      <m:t>UD</m:t>
                    </m:r>
                    <m:r>
                      <a:rPr lang="en-US" altLang="ja-JP" b="0" i="0" dirty="0" smtClean="0">
                        <a:solidFill>
                          <a:srgbClr val="0070C0"/>
                        </a:solidFill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el-GR" altLang="ja-JP" b="0" i="1" dirty="0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ν</m:t>
                    </m:r>
                  </m:oMath>
                </a14:m>
                <a:r>
                  <a:rPr kumimoji="1" lang="ja-JP" altLang="en-US" dirty="0">
                    <a:solidFill>
                      <a:srgbClr val="0070C0"/>
                    </a:solidFill>
                  </a:rPr>
                  <a:t>；　慣性力</a:t>
                </a:r>
                <a:r>
                  <a:rPr lang="ja-JP" altLang="en-US" dirty="0">
                    <a:solidFill>
                      <a:srgbClr val="0070C0"/>
                    </a:solidFill>
                  </a:rPr>
                  <a:t>と</a:t>
                </a:r>
                <a:r>
                  <a:rPr kumimoji="1" lang="ja-JP" altLang="en-US" dirty="0">
                    <a:solidFill>
                      <a:srgbClr val="0070C0"/>
                    </a:solidFill>
                  </a:rPr>
                  <a:t>粘性力の比）がある</a:t>
                </a:r>
                <a:endParaRPr kumimoji="1" lang="en-US" altLang="ja-JP" dirty="0">
                  <a:solidFill>
                    <a:srgbClr val="0070C0"/>
                  </a:solidFill>
                </a:endParaRPr>
              </a:p>
              <a:p>
                <a:r>
                  <a:rPr kumimoji="1" lang="ja-JP" altLang="en-US" dirty="0">
                    <a:solidFill>
                      <a:srgbClr val="0070C0"/>
                    </a:solidFill>
                  </a:rPr>
                  <a:t>一定の値（臨界レイノルズ数</a:t>
                </a:r>
                <a:r>
                  <a:rPr lang="en-US" altLang="ja-JP" dirty="0">
                    <a:solidFill>
                      <a:srgbClr val="0070C0"/>
                    </a:solidFill>
                  </a:rPr>
                  <a:t>, </a:t>
                </a:r>
                <a:r>
                  <a:rPr lang="ja-JP" altLang="en-US" dirty="0">
                    <a:solidFill>
                      <a:srgbClr val="0070C0"/>
                    </a:solidFill>
                  </a:rPr>
                  <a:t>大体</a:t>
                </a:r>
                <a:r>
                  <a:rPr lang="en-US" altLang="ja-JP" dirty="0">
                    <a:solidFill>
                      <a:srgbClr val="0070C0"/>
                    </a:solidFill>
                  </a:rPr>
                  <a:t>2000</a:t>
                </a:r>
                <a:r>
                  <a:rPr lang="ja-JP" altLang="en-US" dirty="0">
                    <a:solidFill>
                      <a:srgbClr val="0070C0"/>
                    </a:solidFill>
                  </a:rPr>
                  <a:t>～</a:t>
                </a:r>
                <a:r>
                  <a:rPr lang="en-US" altLang="ja-JP" dirty="0">
                    <a:solidFill>
                      <a:srgbClr val="0070C0"/>
                    </a:solidFill>
                  </a:rPr>
                  <a:t>4000</a:t>
                </a:r>
                <a:r>
                  <a:rPr kumimoji="1" lang="ja-JP" altLang="en-US" dirty="0">
                    <a:solidFill>
                      <a:srgbClr val="0070C0"/>
                    </a:solidFill>
                  </a:rPr>
                  <a:t>）を超えたとき，層流から乱流に遷移する．</a:t>
                </a:r>
                <a:endParaRPr kumimoji="1" lang="en-US" altLang="ja-JP" dirty="0">
                  <a:solidFill>
                    <a:srgbClr val="0070C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dirty="0">
                        <a:solidFill>
                          <a:srgbClr val="0070C0"/>
                        </a:solidFill>
                        <a:latin typeface="Cambria Math"/>
                      </a:rPr>
                      <m:t>U</m:t>
                    </m:r>
                  </m:oMath>
                </a14:m>
                <a:r>
                  <a:rPr lang="ja-JP" altLang="en-US" dirty="0">
                    <a:solidFill>
                      <a:srgbClr val="0070C0"/>
                    </a:solidFill>
                  </a:rPr>
                  <a:t>：管の中の平均流速，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dirty="0">
                        <a:solidFill>
                          <a:srgbClr val="0070C0"/>
                        </a:solidFill>
                        <a:latin typeface="Cambria Math"/>
                      </a:rPr>
                      <m:t>D</m:t>
                    </m:r>
                  </m:oMath>
                </a14:m>
                <a:r>
                  <a:rPr lang="ja-JP" altLang="en-US" dirty="0">
                    <a:solidFill>
                      <a:srgbClr val="0070C0"/>
                    </a:solidFill>
                  </a:rPr>
                  <a:t>：管の直径，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i="1" dirty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ν</m:t>
                    </m:r>
                    <m:r>
                      <a:rPr lang="el-GR" altLang="ja-JP" i="1" dirty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ja-JP" altLang="en-US" dirty="0">
                    <a:solidFill>
                      <a:srgbClr val="0070C0"/>
                    </a:solidFill>
                  </a:rPr>
                  <a:t>：水の動粘性係数</a:t>
                </a:r>
                <a:endParaRPr lang="en-US" altLang="ja-JP" dirty="0">
                  <a:solidFill>
                    <a:srgbClr val="0070C0"/>
                  </a:solidFill>
                </a:endParaRPr>
              </a:p>
              <a:p>
                <a:r>
                  <a:rPr kumimoji="1" lang="ja-JP" altLang="en-US" dirty="0">
                    <a:solidFill>
                      <a:srgbClr val="0070C0"/>
                    </a:solidFill>
                  </a:rPr>
                  <a:t>レイノルズ数が一致し、境界が相似なら、流れは相似になる（レイノルズの相似則）</a:t>
                </a: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07" y="5979616"/>
                <a:ext cx="9866597" cy="1323418"/>
              </a:xfrm>
              <a:prstGeom prst="rect">
                <a:avLst/>
              </a:prstGeom>
              <a:blipFill rotWithShape="1">
                <a:blip r:embed="rId7"/>
                <a:stretch>
                  <a:fillRect l="-494" t="-3226" b="-64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E4C6392F-7223-4A3F-B9FC-F4D0BF696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57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230"/>
    </mc:Choice>
    <mc:Fallback>
      <p:transition spd="slow" advTm="224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2" x="1590675" y="2435225"/>
          <p14:tracePt t="431" x="1555750" y="2351088"/>
          <p14:tracePt t="447" x="1555750" y="2327275"/>
          <p14:tracePt t="455" x="1555750" y="2290763"/>
          <p14:tracePt t="464" x="1555750" y="2193925"/>
          <p14:tracePt t="472" x="1555750" y="2109788"/>
          <p14:tracePt t="478" x="1530350" y="2025650"/>
          <p14:tracePt t="485" x="1495425" y="1976438"/>
          <p14:tracePt t="493" x="1446213" y="1892300"/>
          <p14:tracePt t="501" x="1409700" y="1808163"/>
          <p14:tracePt t="509" x="1398588" y="1784350"/>
          <p14:tracePt t="517" x="1362075" y="1700213"/>
          <p14:tracePt t="525" x="1325563" y="1651000"/>
          <p14:tracePt t="534" x="1217613" y="1543050"/>
          <p14:tracePt t="541" x="1181100" y="1495425"/>
          <p14:tracePt t="549" x="1144588" y="1435100"/>
          <p14:tracePt t="557" x="1096963" y="1362075"/>
          <p14:tracePt t="565" x="1084263" y="1350963"/>
          <p14:tracePt t="573" x="1049338" y="1290638"/>
          <p14:tracePt t="597" x="989013" y="1230313"/>
          <p14:tracePt t="613" x="989013" y="1217613"/>
          <p14:tracePt t="621" x="963613" y="1204913"/>
          <p14:tracePt t="645" x="963613" y="1169988"/>
          <p14:tracePt t="661" x="963613" y="1144588"/>
          <p14:tracePt t="669" x="963613" y="1109663"/>
          <p14:tracePt t="677" x="939800" y="1073150"/>
          <p14:tracePt t="685" x="939800" y="1049338"/>
          <p14:tracePt t="694" x="928688" y="1000125"/>
          <p14:tracePt t="702" x="928688" y="965200"/>
          <p14:tracePt t="709" x="879475" y="879475"/>
          <p14:tracePt t="721" x="868363" y="855663"/>
          <p14:tracePt t="725" x="855663" y="808038"/>
          <p14:tracePt t="735" x="819150" y="784225"/>
          <p14:tracePt t="741" x="819150" y="771525"/>
          <p14:tracePt t="750" x="819150" y="758825"/>
          <p14:tracePt t="757" x="808038" y="747713"/>
          <p14:tracePt t="1062" x="808038" y="758825"/>
          <p14:tracePt t="1070" x="819150" y="784225"/>
          <p14:tracePt t="1110" x="844550" y="808038"/>
          <p14:tracePt t="11014" x="904875" y="844550"/>
          <p14:tracePt t="11023" x="952500" y="904875"/>
          <p14:tracePt t="11030" x="989013" y="939800"/>
          <p14:tracePt t="11038" x="1036638" y="1000125"/>
          <p14:tracePt t="11046" x="1060450" y="1049338"/>
          <p14:tracePt t="11055" x="1060450" y="1060450"/>
          <p14:tracePt t="11062" x="1084263" y="1109663"/>
          <p14:tracePt t="11070" x="1084263" y="1120775"/>
          <p14:tracePt t="11077" x="1109663" y="1193800"/>
          <p14:tracePt t="11085" x="1120775" y="1217613"/>
          <p14:tracePt t="11093" x="1120775" y="1254125"/>
          <p14:tracePt t="11101" x="1120775" y="1314450"/>
          <p14:tracePt t="11109" x="1120775" y="1385888"/>
          <p14:tracePt t="11118" x="1120775" y="1446213"/>
          <p14:tracePt t="11125" x="1120775" y="1530350"/>
          <p14:tracePt t="11134" x="1133475" y="1616075"/>
          <p14:tracePt t="11141" x="1157288" y="1687513"/>
          <p14:tracePt t="11149" x="1193800" y="1784350"/>
          <p14:tracePt t="11157" x="1217613" y="1844675"/>
          <p14:tracePt t="11165" x="1230313" y="1892300"/>
          <p14:tracePt t="11173" x="1230313" y="1941513"/>
          <p14:tracePt t="11181" x="1277938" y="1989138"/>
          <p14:tracePt t="11189" x="1277938" y="2001838"/>
          <p14:tracePt t="11197" x="1277938" y="2025650"/>
          <p14:tracePt t="11205" x="1290638" y="2085975"/>
          <p14:tracePt t="11229" x="1301750" y="2109788"/>
          <p14:tracePt t="11237" x="1301750" y="2122488"/>
          <p14:tracePt t="11245" x="1301750" y="2133600"/>
          <p14:tracePt t="11261" x="1301750" y="2146300"/>
          <p14:tracePt t="11269" x="1301750" y="2157413"/>
          <p14:tracePt t="11277" x="1301750" y="2170113"/>
          <p14:tracePt t="11285" x="1301750" y="2206625"/>
          <p14:tracePt t="11293" x="1301750" y="2254250"/>
          <p14:tracePt t="11302" x="1301750" y="2338388"/>
          <p14:tracePt t="11309" x="1301750" y="2435225"/>
          <p14:tracePt t="11318" x="1301750" y="2519363"/>
          <p14:tracePt t="11325" x="1301750" y="2628900"/>
          <p14:tracePt t="11335" x="1301750" y="2808288"/>
          <p14:tracePt t="11341" x="1301750" y="2833688"/>
          <p14:tracePt t="11349" x="1301750" y="2868613"/>
          <p14:tracePt t="11357" x="1301750" y="2881313"/>
          <p14:tracePt t="11365" x="1301750" y="2905125"/>
          <p14:tracePt t="11416" x="1301750" y="2917825"/>
          <p14:tracePt t="11598" x="1277938" y="2917825"/>
          <p14:tracePt t="11670" x="1254125" y="2917825"/>
          <p14:tracePt t="11678" x="1204913" y="2905125"/>
          <p14:tracePt t="11686" x="1181100" y="2857500"/>
          <p14:tracePt t="11694" x="1096963" y="2747963"/>
          <p14:tracePt t="11702" x="1000125" y="2652713"/>
          <p14:tracePt t="11709" x="939800" y="2568575"/>
          <p14:tracePt t="11718" x="868363" y="2471738"/>
          <p14:tracePt t="11725" x="844550" y="2447925"/>
          <p14:tracePt t="11734" x="819150" y="2422525"/>
          <p14:tracePt t="11750" x="808038" y="2411413"/>
          <p14:tracePt t="11757" x="795338" y="2398713"/>
          <p14:tracePt t="11902" x="784225" y="2387600"/>
          <p14:tracePt t="12238" x="795338" y="2387600"/>
          <p14:tracePt t="12246" x="831850" y="2387600"/>
          <p14:tracePt t="12254" x="844550" y="2387600"/>
          <p14:tracePt t="12262" x="868363" y="2387600"/>
          <p14:tracePt t="12270" x="928688" y="2387600"/>
          <p14:tracePt t="12278" x="963613" y="2387600"/>
          <p14:tracePt t="12286" x="1023938" y="2387600"/>
          <p14:tracePt t="12294" x="1073150" y="2387600"/>
          <p14:tracePt t="12304" x="1144588" y="2387600"/>
          <p14:tracePt t="12310" x="1230313" y="2411413"/>
          <p14:tracePt t="12320" x="1265238" y="2422525"/>
          <p14:tracePt t="12326" x="1277938" y="2435225"/>
          <p14:tracePt t="12337" x="1290638" y="2435225"/>
          <p14:tracePt t="12343" x="1314450" y="2447925"/>
          <p14:tracePt t="12353" x="1325563" y="2447925"/>
          <p14:tracePt t="12383" x="1338263" y="2447925"/>
          <p14:tracePt t="12766" x="1385888" y="2447925"/>
          <p14:tracePt t="12774" x="1398588" y="2447925"/>
          <p14:tracePt t="12782" x="1422400" y="2447925"/>
          <p14:tracePt t="12790" x="1482725" y="2447925"/>
          <p14:tracePt t="12798" x="1579563" y="2447925"/>
          <p14:tracePt t="12807" x="1735138" y="2447925"/>
          <p14:tracePt t="12814" x="1868488" y="2459038"/>
          <p14:tracePt t="12825" x="2025650" y="2519363"/>
          <p14:tracePt t="12830" x="2241550" y="2568575"/>
          <p14:tracePt t="12838" x="2446338" y="2603500"/>
          <p14:tracePt t="12846" x="2700338" y="2628900"/>
          <p14:tracePt t="12853" x="2965450" y="2676525"/>
          <p14:tracePt t="12862" x="3062288" y="2676525"/>
          <p14:tracePt t="12870" x="3327400" y="2736850"/>
          <p14:tracePt t="12878" x="3484563" y="2736850"/>
          <p14:tracePt t="12889" x="3640138" y="2736850"/>
          <p14:tracePt t="12894" x="3797300" y="2736850"/>
          <p14:tracePt t="12904" x="3844925" y="2736850"/>
          <p14:tracePt t="12910" x="3857625" y="2736850"/>
          <p14:tracePt t="12920" x="3870325" y="2724150"/>
          <p14:tracePt t="12926" x="3870325" y="2713038"/>
          <p14:tracePt t="12936" x="3881438" y="2700338"/>
          <p14:tracePt t="12955" x="3894138" y="2700338"/>
          <p14:tracePt t="12959" x="3894138" y="2689225"/>
          <p14:tracePt t="12976" x="3905250" y="2663825"/>
          <p14:tracePt t="12990" x="3917950" y="2663825"/>
          <p14:tracePt t="13014" x="3917950" y="2640013"/>
          <p14:tracePt t="13030" x="3929063" y="2628900"/>
          <p14:tracePt t="13070" x="3941763" y="2628900"/>
          <p14:tracePt t="13078" x="3978275" y="2628900"/>
          <p14:tracePt t="13086" x="3989388" y="2628900"/>
          <p14:tracePt t="13093" x="4038600" y="2628900"/>
          <p14:tracePt t="13101" x="4049713" y="2628900"/>
          <p14:tracePt t="13109" x="4086225" y="2628900"/>
          <p14:tracePt t="13118" x="4110038" y="2628900"/>
          <p14:tracePt t="13126" x="4146550" y="2616200"/>
          <p14:tracePt t="13134" x="4159250" y="2616200"/>
          <p14:tracePt t="13150" x="4170363" y="2603500"/>
          <p14:tracePt t="13214" x="4195763" y="2603500"/>
          <p14:tracePt t="13222" x="4243388" y="2603500"/>
          <p14:tracePt t="13230" x="4279900" y="2603500"/>
          <p14:tracePt t="13238" x="4364038" y="2579688"/>
          <p14:tracePt t="13246" x="4411663" y="2579688"/>
          <p14:tracePt t="13254" x="4460875" y="2579688"/>
          <p14:tracePt t="13262" x="4521200" y="2579688"/>
          <p14:tracePt t="13270" x="4556125" y="2579688"/>
          <p14:tracePt t="13278" x="4568825" y="2579688"/>
          <p14:tracePt t="13286" x="4592638" y="2555875"/>
          <p14:tracePt t="13358" x="4616450" y="2543175"/>
          <p14:tracePt t="13367" x="4629150" y="2532063"/>
          <p14:tracePt t="13375" x="4641850" y="2508250"/>
          <p14:tracePt t="13382" x="4665663" y="2482850"/>
          <p14:tracePt t="13397" x="4700588" y="2471738"/>
          <p14:tracePt t="13405" x="4713288" y="2459038"/>
          <p14:tracePt t="13429" x="4713288" y="2447925"/>
          <p14:tracePt t="13446" x="4725988" y="2435225"/>
          <p14:tracePt t="13590" x="4737100" y="2435225"/>
          <p14:tracePt t="13598" x="4760913" y="2435225"/>
          <p14:tracePt t="13622" x="4786313" y="2447925"/>
          <p14:tracePt t="13631" x="4810125" y="2447925"/>
          <p14:tracePt t="13654" x="4821238" y="2459038"/>
          <p14:tracePt t="13662" x="4821238" y="2471738"/>
          <p14:tracePt t="13669" x="4870450" y="2495550"/>
          <p14:tracePt t="13678" x="4894263" y="2508250"/>
          <p14:tracePt t="13686" x="4906963" y="2508250"/>
          <p14:tracePt t="13693" x="4954588" y="2519363"/>
          <p14:tracePt t="13701" x="4967288" y="2532063"/>
          <p14:tracePt t="13709" x="4991100" y="2543175"/>
          <p14:tracePt t="13725" x="5027613" y="2568575"/>
          <p14:tracePt t="13749" x="5038725" y="2568575"/>
          <p14:tracePt t="14975" x="5014913" y="2568575"/>
          <p14:tracePt t="14982" x="4918075" y="2568575"/>
          <p14:tracePt t="14990" x="4846638" y="2568575"/>
          <p14:tracePt t="14998" x="4760913" y="2592388"/>
          <p14:tracePt t="15006" x="4652963" y="2592388"/>
          <p14:tracePt t="15013" x="4471988" y="2592388"/>
          <p14:tracePt t="15021" x="4340225" y="2592388"/>
          <p14:tracePt t="15029" x="4183063" y="2579688"/>
          <p14:tracePt t="15037" x="4098925" y="2543175"/>
          <p14:tracePt t="15045" x="3917950" y="2532063"/>
          <p14:tracePt t="15053" x="3736975" y="2532063"/>
          <p14:tracePt t="15061" x="3603625" y="2532063"/>
          <p14:tracePt t="15069" x="3471863" y="2482850"/>
          <p14:tracePt t="15077" x="3424238" y="2482850"/>
          <p14:tracePt t="15085" x="3327400" y="2482850"/>
          <p14:tracePt t="15093" x="3170238" y="2447925"/>
          <p14:tracePt t="15102" x="3086100" y="2435225"/>
          <p14:tracePt t="15109" x="3049588" y="2435225"/>
          <p14:tracePt t="15118" x="3001963" y="2435225"/>
          <p14:tracePt t="15125" x="2928938" y="2435225"/>
          <p14:tracePt t="15134" x="2917825" y="2411413"/>
          <p14:tracePt t="15141" x="2868613" y="2411413"/>
          <p14:tracePt t="15158" x="2820988" y="2411413"/>
          <p14:tracePt t="15173" x="2773363" y="2374900"/>
          <p14:tracePt t="15181" x="2747963" y="2374900"/>
          <p14:tracePt t="15191" x="2736850" y="2374900"/>
          <p14:tracePt t="15205" x="2687638" y="2374900"/>
          <p14:tracePt t="15213" x="2676525" y="2374900"/>
          <p14:tracePt t="15221" x="2663825" y="2374900"/>
          <p14:tracePt t="15229" x="2640013" y="2374900"/>
          <p14:tracePt t="15237" x="2603500" y="2374900"/>
          <p14:tracePt t="15253" x="2543175" y="2374900"/>
          <p14:tracePt t="15261" x="2506663" y="2374900"/>
          <p14:tracePt t="15269" x="2482850" y="2362200"/>
          <p14:tracePt t="15277" x="2435225" y="2362200"/>
          <p14:tracePt t="15285" x="2422525" y="2351088"/>
          <p14:tracePt t="15293" x="2411413" y="2351088"/>
          <p14:tracePt t="15302" x="2398713" y="2327275"/>
          <p14:tracePt t="15343" x="2351088" y="2327275"/>
          <p14:tracePt t="15351" x="2266950" y="2303463"/>
          <p14:tracePt t="15359" x="2181225" y="2303463"/>
          <p14:tracePt t="15376" x="2120900" y="2303463"/>
          <p14:tracePt t="15382" x="2109788" y="2303463"/>
          <p14:tracePt t="15391" x="2073275" y="2303463"/>
          <p14:tracePt t="15398" x="1976438" y="2303463"/>
          <p14:tracePt t="15407" x="1965325" y="2303463"/>
          <p14:tracePt t="15414" x="1905000" y="2303463"/>
          <p14:tracePt t="15423" x="1855788" y="2303463"/>
          <p14:tracePt t="15430" x="1820863" y="2303463"/>
          <p14:tracePt t="15438" x="1747838" y="2303463"/>
          <p14:tracePt t="15446" x="1687513" y="2303463"/>
          <p14:tracePt t="15453" x="1603375" y="2290763"/>
          <p14:tracePt t="15462" x="1470025" y="2290763"/>
          <p14:tracePt t="15470" x="1398588" y="2290763"/>
          <p14:tracePt t="15478" x="1349375" y="2278063"/>
          <p14:tracePt t="15487" x="1277938" y="2243138"/>
          <p14:tracePt t="15494" x="1241425" y="2243138"/>
          <p14:tracePt t="15503" x="1217613" y="2243138"/>
          <p14:tracePt t="15510" x="1217613" y="2230438"/>
          <p14:tracePt t="15591" x="1157288" y="2230438"/>
          <p14:tracePt t="15598" x="1144588" y="2230438"/>
          <p14:tracePt t="15607" x="1096963" y="2230438"/>
          <p14:tracePt t="15614" x="1036638" y="2230438"/>
          <p14:tracePt t="15623" x="1012825" y="2230438"/>
          <p14:tracePt t="15629" x="904875" y="2230438"/>
          <p14:tracePt t="15637" x="868363" y="2230438"/>
          <p14:tracePt t="15653" x="844550" y="2230438"/>
          <p14:tracePt t="15661" x="795338" y="2230438"/>
          <p14:tracePt t="15685" x="771525" y="2230438"/>
          <p14:tracePt t="15758" x="747713" y="2230438"/>
          <p14:tracePt t="15766" x="735013" y="2230438"/>
          <p14:tracePt t="15798" x="723900" y="2230438"/>
          <p14:tracePt t="15830" x="711200" y="2243138"/>
          <p14:tracePt t="15926" x="698500" y="2254250"/>
          <p14:tracePt t="15942" x="698500" y="2290763"/>
          <p14:tracePt t="15953" x="698500" y="2314575"/>
          <p14:tracePt t="15959" x="698500" y="2338388"/>
          <p14:tracePt t="15965" x="698500" y="2374900"/>
          <p14:tracePt t="15973" x="698500" y="2435225"/>
          <p14:tracePt t="15981" x="698500" y="2495550"/>
          <p14:tracePt t="15989" x="698500" y="2508250"/>
          <p14:tracePt t="15997" x="698500" y="2543175"/>
          <p14:tracePt t="16005" x="698500" y="2579688"/>
          <p14:tracePt t="16013" x="698500" y="2628900"/>
          <p14:tracePt t="16021" x="698500" y="2652713"/>
          <p14:tracePt t="16029" x="698500" y="2663825"/>
          <p14:tracePt t="16037" x="663575" y="2700338"/>
          <p14:tracePt t="16053" x="663575" y="2713038"/>
          <p14:tracePt t="16062" x="663575" y="2736850"/>
          <p14:tracePt t="16070" x="663575" y="2747963"/>
          <p14:tracePt t="16085" x="663575" y="2760663"/>
          <p14:tracePt t="16117" x="663575" y="2773363"/>
          <p14:tracePt t="16334" x="650875" y="2773363"/>
          <p14:tracePt t="16342" x="650875" y="2784475"/>
          <p14:tracePt t="16352" x="650875" y="2797175"/>
          <p14:tracePt t="16359" x="650875" y="2820988"/>
          <p14:tracePt t="16366" x="663575" y="2820988"/>
          <p14:tracePt t="16374" x="698500" y="2833688"/>
          <p14:tracePt t="16382" x="711200" y="2857500"/>
          <p14:tracePt t="16391" x="747713" y="2857500"/>
          <p14:tracePt t="16398" x="758825" y="2868613"/>
          <p14:tracePt t="16407" x="771525" y="2881313"/>
          <p14:tracePt t="16414" x="819150" y="2894013"/>
          <p14:tracePt t="16422" x="939800" y="2978150"/>
          <p14:tracePt t="16431" x="976313" y="2989263"/>
          <p14:tracePt t="16438" x="1012825" y="3038475"/>
          <p14:tracePt t="16446" x="1096963" y="3062288"/>
          <p14:tracePt t="16455" x="1109663" y="3062288"/>
          <p14:tracePt t="16477" x="1144588" y="3062288"/>
          <p14:tracePt t="16485" x="1181100" y="3062288"/>
          <p14:tracePt t="16493" x="1204913" y="3062288"/>
          <p14:tracePt t="16614" x="1204913" y="3038475"/>
          <p14:tracePt t="16630" x="1193800" y="3038475"/>
          <p14:tracePt t="16638" x="1193800" y="3025775"/>
          <p14:tracePt t="16710" x="1169988" y="3014663"/>
          <p14:tracePt t="16726" x="1144588" y="3014663"/>
          <p14:tracePt t="16735" x="1144588" y="3025775"/>
          <p14:tracePt t="16750" x="1144588" y="3049588"/>
          <p14:tracePt t="16758" x="1133475" y="3049588"/>
          <p14:tracePt t="17134" x="1133475" y="3062288"/>
          <p14:tracePt t="17367" x="1144588" y="3038475"/>
          <p14:tracePt t="17374" x="1157288" y="3025775"/>
          <p14:tracePt t="17382" x="1120775" y="2989263"/>
          <p14:tracePt t="17391" x="1120775" y="2965450"/>
          <p14:tracePt t="17398" x="1120775" y="2954338"/>
          <p14:tracePt t="17414" x="1120775" y="2928938"/>
          <p14:tracePt t="17439" x="1120775" y="2917825"/>
          <p14:tracePt t="17446" x="1120775" y="2905125"/>
          <p14:tracePt t="17566" x="1109663" y="2905125"/>
          <p14:tracePt t="17574" x="1096963" y="2905125"/>
          <p14:tracePt t="17582" x="1084263" y="2905125"/>
          <p14:tracePt t="17606" x="1073150" y="2905125"/>
          <p14:tracePt t="17614" x="1060450" y="2905125"/>
          <p14:tracePt t="17711" x="1060450" y="2894013"/>
          <p14:tracePt t="17742" x="1060450" y="2881313"/>
          <p14:tracePt t="17752" x="1084263" y="2857500"/>
          <p14:tracePt t="17759" x="1096963" y="2857500"/>
          <p14:tracePt t="17775" x="1109663" y="2808288"/>
          <p14:tracePt t="17790" x="1169988" y="2784475"/>
          <p14:tracePt t="17797" x="1254125" y="2784475"/>
          <p14:tracePt t="17805" x="1314450" y="2773363"/>
          <p14:tracePt t="17813" x="1422400" y="2747963"/>
          <p14:tracePt t="17821" x="1506538" y="2713038"/>
          <p14:tracePt t="17829" x="1519238" y="2713038"/>
          <p14:tracePt t="17837" x="1566863" y="2700338"/>
          <p14:tracePt t="17845" x="1579563" y="2689225"/>
          <p14:tracePt t="17854" x="1616075" y="2689225"/>
          <p14:tracePt t="17862" x="1627188" y="2689225"/>
          <p14:tracePt t="17870" x="1663700" y="2689225"/>
          <p14:tracePt t="17878" x="1687513" y="2689225"/>
          <p14:tracePt t="17886" x="1735138" y="2689225"/>
          <p14:tracePt t="17910" x="1760538" y="2689225"/>
          <p14:tracePt t="17920" x="1820863" y="2689225"/>
          <p14:tracePt t="17926" x="1844675" y="2689225"/>
          <p14:tracePt t="17937" x="1928813" y="2713038"/>
          <p14:tracePt t="17953" x="1965325" y="2724150"/>
          <p14:tracePt t="17959" x="2001838" y="2724150"/>
          <p14:tracePt t="17967" x="2060575" y="2760663"/>
          <p14:tracePt t="17974" x="2109788" y="2760663"/>
          <p14:tracePt t="17982" x="2157413" y="2760663"/>
          <p14:tracePt t="17989" x="2230438" y="2784475"/>
          <p14:tracePt t="17997" x="2266950" y="2784475"/>
          <p14:tracePt t="18005" x="2301875" y="2784475"/>
          <p14:tracePt t="18013" x="2362200" y="2797175"/>
          <p14:tracePt t="18021" x="2411413" y="2797175"/>
          <p14:tracePt t="18029" x="2435225" y="2808288"/>
          <p14:tracePt t="18037" x="2459038" y="2808288"/>
          <p14:tracePt t="18045" x="2471738" y="2808288"/>
          <p14:tracePt t="18053" x="2519363" y="2808288"/>
          <p14:tracePt t="18069" x="2579688" y="2833688"/>
          <p14:tracePt t="18077" x="2663825" y="2833688"/>
          <p14:tracePt t="18085" x="2736850" y="2833688"/>
          <p14:tracePt t="18093" x="2820988" y="2868613"/>
          <p14:tracePt t="18102" x="2868613" y="2881313"/>
          <p14:tracePt t="18109" x="2965450" y="2881313"/>
          <p14:tracePt t="18118" x="3025775" y="2881313"/>
          <p14:tracePt t="18125" x="3146425" y="2894013"/>
          <p14:tracePt t="18134" x="3217863" y="2894013"/>
          <p14:tracePt t="18141" x="3303588" y="2894013"/>
          <p14:tracePt t="18149" x="3387725" y="2894013"/>
          <p14:tracePt t="18157" x="3411538" y="2894013"/>
          <p14:tracePt t="18165" x="3459163" y="2894013"/>
          <p14:tracePt t="18173" x="3519488" y="2894013"/>
          <p14:tracePt t="18181" x="3543300" y="2894013"/>
          <p14:tracePt t="18189" x="3603625" y="2894013"/>
          <p14:tracePt t="18198" x="3700463" y="2917825"/>
          <p14:tracePt t="18205" x="3749675" y="2917825"/>
          <p14:tracePt t="18214" x="3821113" y="2917825"/>
          <p14:tracePt t="18221" x="3917950" y="2965450"/>
          <p14:tracePt t="18229" x="3941763" y="2965450"/>
          <p14:tracePt t="18237" x="4014788" y="2965450"/>
          <p14:tracePt t="18245" x="4098925" y="2965450"/>
          <p14:tracePt t="18253" x="4170363" y="2965450"/>
          <p14:tracePt t="18261" x="4230688" y="2965450"/>
          <p14:tracePt t="18270" x="4267200" y="2965450"/>
          <p14:tracePt t="18277" x="4291013" y="2965450"/>
          <p14:tracePt t="18285" x="4340225" y="2965450"/>
          <p14:tracePt t="18293" x="4375150" y="2965450"/>
          <p14:tracePt t="18301" x="4400550" y="2965450"/>
          <p14:tracePt t="18309" x="4411663" y="2965450"/>
          <p14:tracePt t="18318" x="4435475" y="2965450"/>
          <p14:tracePt t="18325" x="4532313" y="2965450"/>
          <p14:tracePt t="18335" x="4556125" y="2965450"/>
          <p14:tracePt t="18349" x="4592638" y="2989263"/>
          <p14:tracePt t="18357" x="4605338" y="2989263"/>
          <p14:tracePt t="18422" x="4605338" y="2978150"/>
          <p14:tracePt t="18519" x="4605338" y="2954338"/>
          <p14:tracePt t="18526" x="4592638" y="2905125"/>
          <p14:tracePt t="18537" x="4592638" y="2894013"/>
          <p14:tracePt t="18543" x="4568825" y="2857500"/>
          <p14:tracePt t="18553" x="4568825" y="2833688"/>
          <p14:tracePt t="18558" x="4568825" y="2797175"/>
          <p14:tracePt t="18566" x="4568825" y="2773363"/>
          <p14:tracePt t="18574" x="4568825" y="2736850"/>
          <p14:tracePt t="18582" x="4568825" y="2700338"/>
          <p14:tracePt t="18590" x="4568825" y="2689225"/>
          <p14:tracePt t="18607" x="4568825" y="2652713"/>
          <p14:tracePt t="18614" x="4568825" y="2640013"/>
          <p14:tracePt t="18630" x="4568825" y="2628900"/>
          <p14:tracePt t="18639" x="4568825" y="2603500"/>
          <p14:tracePt t="18703" x="4556125" y="2592388"/>
          <p14:tracePt t="18710" x="4495800" y="2592388"/>
          <p14:tracePt t="18720" x="4340225" y="2592388"/>
          <p14:tracePt t="18726" x="4256088" y="2603500"/>
          <p14:tracePt t="18736" x="4122738" y="2616200"/>
          <p14:tracePt t="18742" x="4038600" y="2616200"/>
          <p14:tracePt t="18753" x="3965575" y="2616200"/>
          <p14:tracePt t="18759" x="3881438" y="2616200"/>
          <p14:tracePt t="18766" x="3870325" y="2628900"/>
          <p14:tracePt t="18776" x="3857625" y="2628900"/>
          <p14:tracePt t="18782" x="3736975" y="2652713"/>
          <p14:tracePt t="18791" x="3676650" y="2676525"/>
          <p14:tracePt t="18798" x="3663950" y="2689225"/>
          <p14:tracePt t="18806" x="3592513" y="2689225"/>
          <p14:tracePt t="18814" x="3508375" y="2784475"/>
          <p14:tracePt t="18822" x="3495675" y="2797175"/>
          <p14:tracePt t="18830" x="3424238" y="2844800"/>
          <p14:tracePt t="18838" x="3375025" y="2844800"/>
          <p14:tracePt t="18894" x="3363913" y="2833688"/>
          <p14:tracePt t="18903" x="3290888" y="2820988"/>
          <p14:tracePt t="18911" x="3278188" y="2820988"/>
          <p14:tracePt t="18921" x="3243263" y="2797175"/>
          <p14:tracePt t="18926" x="3159125" y="2724150"/>
          <p14:tracePt t="18937" x="3098800" y="2713038"/>
          <p14:tracePt t="18954" x="2965450" y="2628900"/>
          <p14:tracePt t="18958" x="2905125" y="2616200"/>
          <p14:tracePt t="18965" x="2832100" y="2568575"/>
          <p14:tracePt t="18973" x="2747963" y="2508250"/>
          <p14:tracePt t="18981" x="2616200" y="2495550"/>
          <p14:tracePt t="18989" x="2398713" y="2471738"/>
          <p14:tracePt t="18997" x="2314575" y="2422525"/>
          <p14:tracePt t="19005" x="2230438" y="2422525"/>
          <p14:tracePt t="19013" x="2193925" y="2387600"/>
          <p14:tracePt t="19021" x="2109788" y="2374900"/>
          <p14:tracePt t="19029" x="2073275" y="2374900"/>
          <p14:tracePt t="19038" x="2025650" y="2374900"/>
          <p14:tracePt t="19045" x="2001838" y="2362200"/>
          <p14:tracePt t="19053" x="1989138" y="2351088"/>
          <p14:tracePt t="19061" x="1952625" y="2338388"/>
          <p14:tracePt t="19069" x="1928813" y="2338388"/>
          <p14:tracePt t="19077" x="1916113" y="2327275"/>
          <p14:tracePt t="19085" x="1881188" y="2314575"/>
          <p14:tracePt t="19093" x="1844675" y="2314575"/>
          <p14:tracePt t="19102" x="1795463" y="2314575"/>
          <p14:tracePt t="19109" x="1735138" y="2266950"/>
          <p14:tracePt t="19118" x="1711325" y="2266950"/>
          <p14:tracePt t="19125" x="1651000" y="2266950"/>
          <p14:tracePt t="19135" x="1639888" y="2266950"/>
          <p14:tracePt t="19141" x="1627188" y="2266950"/>
          <p14:tracePt t="19149" x="1616075" y="2266950"/>
          <p14:tracePt t="19214" x="1579563" y="2266950"/>
          <p14:tracePt t="19230" x="1555750" y="2266950"/>
          <p14:tracePt t="19238" x="1495425" y="2266950"/>
          <p14:tracePt t="19254" x="1482725" y="2278063"/>
          <p14:tracePt t="19262" x="1458913" y="2290763"/>
          <p14:tracePt t="19270" x="1435100" y="2303463"/>
          <p14:tracePt t="19278" x="1409700" y="2314575"/>
          <p14:tracePt t="19287" x="1362075" y="2327275"/>
          <p14:tracePt t="19294" x="1362075" y="2338388"/>
          <p14:tracePt t="19303" x="1314450" y="2351088"/>
          <p14:tracePt t="19321" x="1314450" y="2362200"/>
          <p14:tracePt t="19326" x="1265238" y="2387600"/>
          <p14:tracePt t="19337" x="1254125" y="2398713"/>
          <p14:tracePt t="19342" x="1254125" y="2411413"/>
          <p14:tracePt t="19351" x="1230313" y="2422525"/>
          <p14:tracePt t="19358" x="1230313" y="2435225"/>
          <p14:tracePt t="19366" x="1204913" y="2459038"/>
          <p14:tracePt t="19376" x="1193800" y="2471738"/>
          <p14:tracePt t="19382" x="1109663" y="2471738"/>
          <p14:tracePt t="19390" x="1012825" y="2532063"/>
          <p14:tracePt t="19397" x="952500" y="2555875"/>
          <p14:tracePt t="19406" x="868363" y="2579688"/>
          <p14:tracePt t="19413" x="758825" y="2616200"/>
          <p14:tracePt t="19422" x="747713" y="2616200"/>
          <p14:tracePt t="19437" x="687388" y="2628900"/>
          <p14:tracePt t="19453" x="650875" y="2640013"/>
          <p14:tracePt t="19461" x="627063" y="2652713"/>
          <p14:tracePt t="19469" x="566738" y="2652713"/>
          <p14:tracePt t="19477" x="542925" y="2676525"/>
          <p14:tracePt t="19485" x="482600" y="2700338"/>
          <p14:tracePt t="19493" x="433388" y="2700338"/>
          <p14:tracePt t="19501" x="409575" y="2700338"/>
          <p14:tracePt t="19509" x="349250" y="2713038"/>
          <p14:tracePt t="19525" x="312738" y="2713038"/>
          <p14:tracePt t="19549" x="288925" y="2713038"/>
          <p14:tracePt t="19638" x="277813" y="2713038"/>
          <p14:tracePt t="19943" x="288925" y="2713038"/>
          <p14:tracePt t="19966" x="301625" y="2713038"/>
          <p14:tracePt t="19974" x="312738" y="2713038"/>
          <p14:tracePt t="19991" x="361950" y="2713038"/>
          <p14:tracePt t="19998" x="373063" y="2713038"/>
          <p14:tracePt t="20007" x="398463" y="2713038"/>
          <p14:tracePt t="20014" x="409575" y="2713038"/>
          <p14:tracePt t="20023" x="469900" y="2724150"/>
          <p14:tracePt t="20030" x="506413" y="2724150"/>
          <p14:tracePt t="20039" x="603250" y="2724150"/>
          <p14:tracePt t="20046" x="650875" y="2724150"/>
          <p14:tracePt t="20054" x="735013" y="2760663"/>
          <p14:tracePt t="20062" x="795338" y="2760663"/>
          <p14:tracePt t="20070" x="868363" y="2760663"/>
          <p14:tracePt t="20078" x="952500" y="2773363"/>
          <p14:tracePt t="20087" x="1012825" y="2773363"/>
          <p14:tracePt t="20094" x="1036638" y="2773363"/>
          <p14:tracePt t="20103" x="1049338" y="2773363"/>
          <p14:tracePt t="20110" x="1084263" y="2773363"/>
          <p14:tracePt t="20120" x="1096963" y="2773363"/>
          <p14:tracePt t="20142" x="1120775" y="2773363"/>
          <p14:tracePt t="20151" x="1144588" y="2773363"/>
          <p14:tracePt t="20158" x="1157288" y="2773363"/>
          <p14:tracePt t="20166" x="1204913" y="2773363"/>
          <p14:tracePt t="20174" x="1230313" y="2773363"/>
          <p14:tracePt t="20182" x="1241425" y="2773363"/>
          <p14:tracePt t="20190" x="1277938" y="2773363"/>
          <p14:tracePt t="20198" x="1301750" y="2773363"/>
          <p14:tracePt t="20206" x="1385888" y="2773363"/>
          <p14:tracePt t="20214" x="1422400" y="2773363"/>
          <p14:tracePt t="20230" x="1482725" y="2773363"/>
          <p14:tracePt t="20240" x="1555750" y="2773363"/>
          <p14:tracePt t="20246" x="1616075" y="2773363"/>
          <p14:tracePt t="20254" x="1687513" y="2773363"/>
          <p14:tracePt t="20262" x="1711325" y="2773363"/>
          <p14:tracePt t="20270" x="1760538" y="2773363"/>
          <p14:tracePt t="20280" x="1855788" y="2773363"/>
          <p14:tracePt t="20287" x="1965325" y="2773363"/>
          <p14:tracePt t="20294" x="2001838" y="2773363"/>
          <p14:tracePt t="20303" x="2060575" y="2736850"/>
          <p14:tracePt t="20310" x="2146300" y="2736850"/>
          <p14:tracePt t="20320" x="2181225" y="2724150"/>
          <p14:tracePt t="20326" x="2266950" y="2689225"/>
          <p14:tracePt t="20336" x="2327275" y="2689225"/>
          <p14:tracePt t="20343" x="2387600" y="2689225"/>
          <p14:tracePt t="20353" x="2398713" y="2676525"/>
          <p14:tracePt t="20359" x="2459038" y="2676525"/>
          <p14:tracePt t="20366" x="2519363" y="2676525"/>
          <p14:tracePt t="20374" x="2592388" y="2676525"/>
          <p14:tracePt t="20382" x="2616200" y="2676525"/>
          <p14:tracePt t="20390" x="2676525" y="2676525"/>
          <p14:tracePt t="20398" x="2773363" y="2676525"/>
          <p14:tracePt t="20406" x="2784475" y="2676525"/>
          <p14:tracePt t="20414" x="2832100" y="2676525"/>
          <p14:tracePt t="20422" x="2881313" y="2676525"/>
          <p14:tracePt t="20430" x="2905125" y="2676525"/>
          <p14:tracePt t="20438" x="2978150" y="2676525"/>
          <p14:tracePt t="20446" x="3025775" y="2700338"/>
          <p14:tracePt t="20454" x="3122613" y="2713038"/>
          <p14:tracePt t="20462" x="3254375" y="2736850"/>
          <p14:tracePt t="20470" x="3338513" y="2736850"/>
          <p14:tracePt t="20478" x="3375025" y="2736850"/>
          <p14:tracePt t="20487" x="3484563" y="2760663"/>
          <p14:tracePt t="20494" x="3640138" y="2784475"/>
          <p14:tracePt t="20503" x="3773488" y="2773363"/>
          <p14:tracePt t="20510" x="3844925" y="2773363"/>
          <p14:tracePt t="20520" x="3905250" y="2773363"/>
          <p14:tracePt t="20528" x="3978275" y="2773363"/>
          <p14:tracePt t="20536" x="4062413" y="2760663"/>
          <p14:tracePt t="20542" x="4075113" y="2760663"/>
          <p14:tracePt t="20550" x="4098925" y="2747963"/>
          <p14:tracePt t="20559" x="4110038" y="2747963"/>
          <p14:tracePt t="20566" x="4122738" y="2747963"/>
          <p14:tracePt t="20590" x="4135438" y="2747963"/>
          <p14:tracePt t="20606" x="4159250" y="2747963"/>
          <p14:tracePt t="20615" x="4170363" y="2747963"/>
          <p14:tracePt t="20646" x="4183063" y="2747963"/>
          <p14:tracePt t="20718" x="4219575" y="2747963"/>
          <p14:tracePt t="20798" x="4146550" y="2747963"/>
          <p14:tracePt t="20806" x="4098925" y="2747963"/>
          <p14:tracePt t="20814" x="4002088" y="2747963"/>
          <p14:tracePt t="20822" x="3760788" y="2724150"/>
          <p14:tracePt t="20830" x="3724275" y="2760663"/>
          <p14:tracePt t="20838" x="3508375" y="2747963"/>
          <p14:tracePt t="20846" x="3375025" y="2736850"/>
          <p14:tracePt t="20854" x="3098800" y="2736850"/>
          <p14:tracePt t="20862" x="2989263" y="2736850"/>
          <p14:tracePt t="20870" x="2760663" y="2736850"/>
          <p14:tracePt t="20878" x="2700338" y="2747963"/>
          <p14:tracePt t="20885" x="2495550" y="2747963"/>
          <p14:tracePt t="20895" x="2314575" y="2724150"/>
          <p14:tracePt t="20902" x="2181225" y="2724150"/>
          <p14:tracePt t="20909" x="2025650" y="2724150"/>
          <p14:tracePt t="20918" x="1941513" y="2713038"/>
          <p14:tracePt t="20925" x="1905000" y="2689225"/>
          <p14:tracePt t="20936" x="1881188" y="2676525"/>
          <p14:tracePt t="21150" x="1892300" y="2676525"/>
          <p14:tracePt t="21159" x="2012950" y="2689225"/>
          <p14:tracePt t="21167" x="2085975" y="2689225"/>
          <p14:tracePt t="21174" x="2217738" y="2700338"/>
          <p14:tracePt t="21182" x="2398713" y="2700338"/>
          <p14:tracePt t="21190" x="2532063" y="2700338"/>
          <p14:tracePt t="21198" x="2687638" y="2724150"/>
          <p14:tracePt t="21207" x="2868613" y="2724150"/>
          <p14:tracePt t="21214" x="3001963" y="2724150"/>
          <p14:tracePt t="21223" x="3062288" y="2773363"/>
          <p14:tracePt t="21230" x="3170238" y="2773363"/>
          <p14:tracePt t="21239" x="3254375" y="2797175"/>
          <p14:tracePt t="21245" x="3363913" y="2760663"/>
          <p14:tracePt t="21253" x="3713163" y="2760663"/>
          <p14:tracePt t="21261" x="3941763" y="2747963"/>
          <p14:tracePt t="21269" x="4267200" y="2760663"/>
          <p14:tracePt t="21277" x="4545013" y="2760663"/>
          <p14:tracePt t="21285" x="4749800" y="2760663"/>
          <p14:tracePt t="21293" x="5002213" y="2760663"/>
          <p14:tracePt t="21301" x="5207000" y="2760663"/>
          <p14:tracePt t="21309" x="5364163" y="2760663"/>
          <p14:tracePt t="21318" x="5448300" y="2760663"/>
          <p14:tracePt t="21325" x="5472113" y="2760663"/>
          <p14:tracePt t="21494" x="5448300" y="2773363"/>
          <p14:tracePt t="21503" x="5364163" y="2773363"/>
          <p14:tracePt t="21510" x="5159375" y="2773363"/>
          <p14:tracePt t="21520" x="5038725" y="2773363"/>
          <p14:tracePt t="21526" x="4773613" y="2784475"/>
          <p14:tracePt t="21536" x="4568825" y="2784475"/>
          <p14:tracePt t="21543" x="4340225" y="2808288"/>
          <p14:tracePt t="21551" x="3978275" y="2797175"/>
          <p14:tracePt t="21560" x="3592513" y="2747963"/>
          <p14:tracePt t="21566" x="3375025" y="2747963"/>
          <p14:tracePt t="21576" x="3194050" y="2773363"/>
          <p14:tracePt t="21584" x="2965450" y="2773363"/>
          <p14:tracePt t="21590" x="2724150" y="2676525"/>
          <p14:tracePt t="21597" x="2543175" y="2652713"/>
          <p14:tracePt t="21605" x="2435225" y="2663825"/>
          <p14:tracePt t="21613" x="2290763" y="2663825"/>
          <p14:tracePt t="21621" x="2230438" y="2663825"/>
          <p14:tracePt t="21629" x="2181225" y="2663825"/>
          <p14:tracePt t="21637" x="2157413" y="2663825"/>
          <p14:tracePt t="21645" x="2146300" y="2663825"/>
          <p14:tracePt t="21653" x="2133600" y="2663825"/>
          <p14:tracePt t="21669" x="2073275" y="2663825"/>
          <p14:tracePt t="21677" x="2060575" y="2663825"/>
          <p14:tracePt t="21685" x="2025650" y="2663825"/>
          <p14:tracePt t="21693" x="2001838" y="2663825"/>
          <p14:tracePt t="21702" x="1952625" y="2663825"/>
          <p14:tracePt t="21709" x="1928813" y="2663825"/>
          <p14:tracePt t="21718" x="1892300" y="2652713"/>
          <p14:tracePt t="21725" x="1881188" y="2652713"/>
          <p14:tracePt t="21734" x="1868488" y="2652713"/>
          <p14:tracePt t="21749" x="1844675" y="2652713"/>
          <p14:tracePt t="21757" x="1831975" y="2640013"/>
          <p14:tracePt t="21901" x="1831975" y="2628900"/>
          <p14:tracePt t="21909" x="1844675" y="2628900"/>
          <p14:tracePt t="21917" x="1881188" y="2616200"/>
          <p14:tracePt t="21925" x="1892300" y="2616200"/>
          <p14:tracePt t="21934" x="1941513" y="2616200"/>
          <p14:tracePt t="21952" x="2085975" y="2568575"/>
          <p14:tracePt t="21957" x="2217738" y="2568575"/>
          <p14:tracePt t="21965" x="2374900" y="2568575"/>
          <p14:tracePt t="21973" x="2532063" y="2568575"/>
          <p14:tracePt t="21981" x="2700338" y="2568575"/>
          <p14:tracePt t="21989" x="2808288" y="2568575"/>
          <p14:tracePt t="21997" x="2965450" y="2543175"/>
          <p14:tracePt t="22005" x="3049588" y="2532063"/>
          <p14:tracePt t="22013" x="3098800" y="2532063"/>
          <p14:tracePt t="22021" x="3170238" y="2532063"/>
          <p14:tracePt t="22031" x="3206750" y="2532063"/>
          <p14:tracePt t="22039" x="3267075" y="2532063"/>
          <p14:tracePt t="22046" x="3278188" y="2532063"/>
          <p14:tracePt t="22054" x="3290888" y="2495550"/>
          <p14:tracePt t="22062" x="3338513" y="2471738"/>
          <p14:tracePt t="22070" x="3435350" y="2447925"/>
          <p14:tracePt t="22078" x="3519488" y="2447925"/>
          <p14:tracePt t="22087" x="3652838" y="2447925"/>
          <p14:tracePt t="22094" x="3749675" y="2447925"/>
          <p14:tracePt t="22103" x="3857625" y="2447925"/>
          <p14:tracePt t="22110" x="3989388" y="2447925"/>
          <p14:tracePt t="22120" x="4025900" y="2447925"/>
          <p14:tracePt t="22126" x="4049713" y="2447925"/>
          <p14:tracePt t="22136" x="4195763" y="2447925"/>
          <p14:tracePt t="22142" x="4291013" y="2447925"/>
          <p14:tracePt t="22153" x="4375150" y="2447925"/>
          <p14:tracePt t="22158" x="4387850" y="2447925"/>
          <p14:tracePt t="22166" x="4460875" y="2447925"/>
          <p14:tracePt t="22174" x="4484688" y="2447925"/>
          <p14:tracePt t="22190" x="4495800" y="2447925"/>
          <p14:tracePt t="22334" x="4387850" y="2459038"/>
          <p14:tracePt t="22342" x="4327525" y="2459038"/>
          <p14:tracePt t="22350" x="4170363" y="2495550"/>
          <p14:tracePt t="22357" x="3954463" y="2508250"/>
          <p14:tracePt t="22365" x="3749675" y="2508250"/>
          <p14:tracePt t="22373" x="3495675" y="2555875"/>
          <p14:tracePt t="22381" x="2952750" y="2555875"/>
          <p14:tracePt t="22389" x="2797175" y="2555875"/>
          <p14:tracePt t="22397" x="2446338" y="2555875"/>
          <p14:tracePt t="22405" x="2314575" y="2579688"/>
          <p14:tracePt t="22413" x="2109788" y="2568575"/>
          <p14:tracePt t="22421" x="1928813" y="2543175"/>
          <p14:tracePt t="22429" x="1795463" y="2543175"/>
          <p14:tracePt t="22438" x="1687513" y="2543175"/>
          <p14:tracePt t="22445" x="1663700" y="2543175"/>
          <p14:tracePt t="22453" x="1639888" y="2543175"/>
          <p14:tracePt t="22461" x="1627188" y="2543175"/>
          <p14:tracePt t="22501" x="1616075" y="2543175"/>
          <p14:tracePt t="22767" x="1639888" y="2603500"/>
          <p14:tracePt t="22774" x="1651000" y="2616200"/>
          <p14:tracePt t="22814" x="1663700" y="2628900"/>
          <p14:tracePt t="22823" x="1676400" y="2628900"/>
          <p14:tracePt t="22830" x="1687513" y="2628900"/>
          <p14:tracePt t="22839" x="1724025" y="2628900"/>
          <p14:tracePt t="22846" x="1747838" y="2628900"/>
          <p14:tracePt t="22855" x="1771650" y="2640013"/>
          <p14:tracePt t="22862" x="1808163" y="2640013"/>
          <p14:tracePt t="22870" x="1855788" y="2663825"/>
          <p14:tracePt t="22878" x="1916113" y="2663825"/>
          <p14:tracePt t="22887" x="1965325" y="2676525"/>
          <p14:tracePt t="22894" x="2049463" y="2724150"/>
          <p14:tracePt t="22903" x="2133600" y="2724150"/>
          <p14:tracePt t="22910" x="2181225" y="2724150"/>
          <p14:tracePt t="22920" x="2266950" y="2700338"/>
          <p14:tracePt t="22926" x="2290763" y="2700338"/>
          <p14:tracePt t="22937" x="2362200" y="2700338"/>
          <p14:tracePt t="22954" x="2422525" y="2700338"/>
          <p14:tracePt t="22959" x="2482850" y="2689225"/>
          <p14:tracePt t="22968" x="2616200" y="2689225"/>
          <p14:tracePt t="22976" x="2676525" y="2676525"/>
          <p14:tracePt t="22982" x="2760663" y="2676525"/>
          <p14:tracePt t="22992" x="2857500" y="2676525"/>
          <p14:tracePt t="22998" x="2917825" y="2676525"/>
          <p14:tracePt t="23007" x="3073400" y="2676525"/>
          <p14:tracePt t="23014" x="3182938" y="2676525"/>
          <p14:tracePt t="23022" x="3303588" y="2713038"/>
          <p14:tracePt t="23030" x="3387725" y="2736850"/>
          <p14:tracePt t="23040" x="3424238" y="2736850"/>
          <p14:tracePt t="23062" x="3484563" y="2736850"/>
          <p14:tracePt t="23070" x="3556000" y="2736850"/>
          <p14:tracePt t="23078" x="3640138" y="2736850"/>
          <p14:tracePt t="23087" x="3676650" y="2713038"/>
          <p14:tracePt t="23094" x="3724275" y="2700338"/>
          <p14:tracePt t="23110" x="3749675" y="2689225"/>
          <p14:tracePt t="23120" x="3844925" y="2689225"/>
          <p14:tracePt t="23126" x="3929063" y="2689225"/>
          <p14:tracePt t="23136" x="3965575" y="2689225"/>
          <p14:tracePt t="23142" x="4049713" y="2689225"/>
          <p14:tracePt t="23150" x="4098925" y="2689225"/>
          <p14:tracePt t="23158" x="4183063" y="2663825"/>
          <p14:tracePt t="23182" x="4230688" y="2663825"/>
          <p14:tracePt t="23191" x="4267200" y="2663825"/>
          <p14:tracePt t="23198" x="4291013" y="2676525"/>
          <p14:tracePt t="23214" x="4303713" y="2676525"/>
          <p14:tracePt t="23224" x="4314825" y="2676525"/>
          <p14:tracePt t="23262" x="4351338" y="2676525"/>
          <p14:tracePt t="23278" x="4375150" y="2676525"/>
          <p14:tracePt t="23286" x="4424363" y="2676525"/>
          <p14:tracePt t="23294" x="4435475" y="2676525"/>
          <p14:tracePt t="23304" x="4448175" y="2676525"/>
          <p14:tracePt t="23321" x="4508500" y="2689225"/>
          <p14:tracePt t="23336" x="4556125" y="2689225"/>
          <p14:tracePt t="23342" x="4568825" y="2689225"/>
          <p14:tracePt t="23354" x="4592638" y="2689225"/>
          <p14:tracePt t="23358" x="4629150" y="2689225"/>
          <p14:tracePt t="23366" x="4652963" y="2689225"/>
          <p14:tracePt t="23374" x="4725988" y="2689225"/>
          <p14:tracePt t="23382" x="4760913" y="2689225"/>
          <p14:tracePt t="23398" x="4786313" y="2689225"/>
          <p14:tracePt t="23408" x="4810125" y="2689225"/>
          <p14:tracePt t="23423" x="4833938" y="2689225"/>
          <p14:tracePt t="23430" x="4846638" y="2689225"/>
          <p14:tracePt t="23439" x="4870450" y="2689225"/>
          <p14:tracePt t="23455" x="4881563" y="2689225"/>
          <p14:tracePt t="23471" x="4894263" y="2689225"/>
          <p14:tracePt t="23478" x="4906963" y="2689225"/>
          <p14:tracePt t="23486" x="4930775" y="2689225"/>
          <p14:tracePt t="23494" x="4941888" y="2689225"/>
          <p14:tracePt t="23672" x="4954588" y="2689225"/>
          <p14:tracePt t="27920" x="4930775" y="2676525"/>
          <p14:tracePt t="27927" x="4894263" y="2663825"/>
          <p14:tracePt t="27935" x="4797425" y="2640013"/>
          <p14:tracePt t="27947" x="4713288" y="2616200"/>
          <p14:tracePt t="27953" x="4605338" y="2568575"/>
          <p14:tracePt t="27959" x="4424363" y="2579688"/>
          <p14:tracePt t="27966" x="4206875" y="2568575"/>
          <p14:tracePt t="27973" x="3857625" y="2568575"/>
          <p14:tracePt t="27981" x="3603625" y="2568575"/>
          <p14:tracePt t="27989" x="3424238" y="2532063"/>
          <p14:tracePt t="27997" x="3290888" y="2532063"/>
          <p14:tracePt t="28005" x="3206750" y="2579688"/>
          <p14:tracePt t="28013" x="3073400" y="2579688"/>
          <p14:tracePt t="28021" x="2917825" y="2592388"/>
          <p14:tracePt t="28029" x="2808288" y="2592388"/>
          <p14:tracePt t="28038" x="2773363" y="2592388"/>
          <p14:tracePt t="28045" x="2687638" y="2592388"/>
          <p14:tracePt t="28053" x="2652713" y="2592388"/>
          <p14:tracePt t="28061" x="2592388" y="2603500"/>
          <p14:tracePt t="28069" x="2555875" y="2603500"/>
          <p14:tracePt t="28077" x="2471738" y="2640013"/>
          <p14:tracePt t="28085" x="2387600" y="2640013"/>
          <p14:tracePt t="28093" x="2278063" y="2663825"/>
          <p14:tracePt t="28102" x="2146300" y="2676525"/>
          <p14:tracePt t="28109" x="2049463" y="2676525"/>
          <p14:tracePt t="28117" x="1965325" y="2700338"/>
          <p14:tracePt t="28125" x="1916113" y="2736850"/>
          <p14:tracePt t="28134" x="1808163" y="2760663"/>
          <p14:tracePt t="28141" x="1724025" y="2773363"/>
          <p14:tracePt t="28149" x="1639888" y="2773363"/>
          <p14:tracePt t="28157" x="1590675" y="2773363"/>
          <p14:tracePt t="28165" x="1579563" y="2773363"/>
          <p14:tracePt t="28173" x="1579563" y="2797175"/>
          <p14:tracePt t="28181" x="1398588" y="2820988"/>
          <p14:tracePt t="28189" x="1338263" y="2833688"/>
          <p14:tracePt t="28197" x="1204913" y="2833688"/>
          <p14:tracePt t="28205" x="1096963" y="2844800"/>
          <p14:tracePt t="28213" x="1060450" y="2844800"/>
          <p14:tracePt t="28221" x="989013" y="2881313"/>
          <p14:tracePt t="28229" x="952500" y="2881313"/>
          <p14:tracePt t="28237" x="892175" y="2881313"/>
          <p14:tracePt t="28245" x="855663" y="2881313"/>
          <p14:tracePt t="28253" x="844550" y="2881313"/>
          <p14:tracePt t="28261" x="819150" y="2894013"/>
          <p14:tracePt t="28350" x="795338" y="2894013"/>
          <p14:tracePt t="28359" x="784225" y="2894013"/>
          <p14:tracePt t="28390" x="771525" y="2894013"/>
          <p14:tracePt t="28414" x="771525" y="2881313"/>
          <p14:tracePt t="28422" x="771525" y="2868613"/>
          <p14:tracePt t="28430" x="771525" y="2844800"/>
          <p14:tracePt t="28438" x="771525" y="2833688"/>
          <p14:tracePt t="28446" x="784225" y="2820988"/>
          <p14:tracePt t="28462" x="795338" y="2797175"/>
          <p14:tracePt t="28471" x="808038" y="2784475"/>
          <p14:tracePt t="28487" x="831850" y="2773363"/>
          <p14:tracePt t="28494" x="844550" y="2760663"/>
          <p14:tracePt t="28503" x="879475" y="2747963"/>
          <p14:tracePt t="28527" x="892175" y="2747963"/>
          <p14:tracePt t="28537" x="904875" y="2747963"/>
          <p14:tracePt t="28542" x="915988" y="2747963"/>
          <p14:tracePt t="28553" x="928688" y="2736850"/>
          <p14:tracePt t="28558" x="952500" y="2724150"/>
          <p14:tracePt t="28575" x="976313" y="2713038"/>
          <p14:tracePt t="28582" x="1012825" y="2689225"/>
          <p14:tracePt t="28598" x="1036638" y="2689225"/>
          <p14:tracePt t="28608" x="1049338" y="2676525"/>
          <p14:tracePt t="28630" x="1060450" y="2652713"/>
          <p14:tracePt t="28638" x="1073150" y="2652713"/>
          <p14:tracePt t="28662" x="1133475" y="2628900"/>
          <p14:tracePt t="28673" x="1144588" y="2628900"/>
          <p14:tracePt t="28694" x="1204913" y="2628900"/>
          <p14:tracePt t="28704" x="1230313" y="2628900"/>
          <p14:tracePt t="28710" x="1254125" y="2628900"/>
          <p14:tracePt t="28720" x="1265238" y="2628900"/>
          <p14:tracePt t="28728" x="1290638" y="2628900"/>
          <p14:tracePt t="28736" x="1349375" y="2628900"/>
          <p14:tracePt t="28758" x="1362075" y="2628900"/>
          <p14:tracePt t="28862" x="1374775" y="2628900"/>
          <p14:tracePt t="28870" x="1422400" y="2628900"/>
          <p14:tracePt t="28894" x="1482725" y="2628900"/>
          <p14:tracePt t="28903" x="1506538" y="2628900"/>
          <p14:tracePt t="28910" x="1530350" y="2640013"/>
          <p14:tracePt t="28920" x="1543050" y="2640013"/>
          <p14:tracePt t="28939" x="1603375" y="2652713"/>
          <p14:tracePt t="28943" x="1639888" y="2652713"/>
          <p14:tracePt t="28951" x="1663700" y="2652713"/>
          <p14:tracePt t="28959" x="1711325" y="2652713"/>
          <p14:tracePt t="28966" x="1735138" y="2676525"/>
          <p14:tracePt t="28975" x="1747838" y="2676525"/>
          <p14:tracePt t="28982" x="1784350" y="2676525"/>
          <p14:tracePt t="28990" x="1795463" y="2676525"/>
          <p14:tracePt t="28998" x="1808163" y="2676525"/>
          <p14:tracePt t="29030" x="1820863" y="2676525"/>
          <p14:tracePt t="29062" x="1831975" y="2676525"/>
          <p14:tracePt t="29070" x="1905000" y="2689225"/>
          <p14:tracePt t="29078" x="1989138" y="2700338"/>
          <p14:tracePt t="29087" x="2012950" y="2713038"/>
          <p14:tracePt t="29094" x="2036763" y="2713038"/>
          <p14:tracePt t="29103" x="2085975" y="2713038"/>
          <p14:tracePt t="29110" x="2146300" y="2713038"/>
          <p14:tracePt t="29127" x="2181225" y="2713038"/>
          <p14:tracePt t="29137" x="2217738" y="2713038"/>
          <p14:tracePt t="29143" x="2241550" y="2713038"/>
          <p14:tracePt t="29153" x="2278063" y="2724150"/>
          <p14:tracePt t="29190" x="2327275" y="2724150"/>
          <p14:tracePt t="29207" x="2387600" y="2724150"/>
          <p14:tracePt t="29214" x="2459038" y="2724150"/>
          <p14:tracePt t="29222" x="2482850" y="2724150"/>
          <p14:tracePt t="29230" x="2543175" y="2724150"/>
          <p14:tracePt t="29238" x="2566988" y="2724150"/>
          <p14:tracePt t="29246" x="2592388" y="2724150"/>
          <p14:tracePt t="29255" x="2603500" y="2724150"/>
          <p14:tracePt t="29270" x="2640013" y="2724150"/>
          <p14:tracePt t="29278" x="2652713" y="2724150"/>
          <p14:tracePt t="29287" x="2676525" y="2724150"/>
          <p14:tracePt t="29294" x="2713038" y="2724150"/>
          <p14:tracePt t="29304" x="2797175" y="2724150"/>
          <p14:tracePt t="29310" x="2820988" y="2724150"/>
          <p14:tracePt t="29320" x="2868613" y="2724150"/>
          <p14:tracePt t="29327" x="2952750" y="2724150"/>
          <p14:tracePt t="29336" x="3025775" y="2724150"/>
          <p14:tracePt t="29344" x="3086100" y="2724150"/>
          <p14:tracePt t="29353" x="3109913" y="2724150"/>
          <p14:tracePt t="29359" x="3170238" y="2724150"/>
          <p14:tracePt t="29366" x="3230563" y="2724150"/>
          <p14:tracePt t="29383" x="3254375" y="2724150"/>
          <p14:tracePt t="29398" x="3278188" y="2724150"/>
          <p14:tracePt t="29407" x="3290888" y="2724150"/>
          <p14:tracePt t="29422" x="3314700" y="2724150"/>
          <p14:tracePt t="29429" x="3338513" y="2724150"/>
          <p14:tracePt t="29437" x="3411538" y="2724150"/>
          <p14:tracePt t="29445" x="3435350" y="2724150"/>
          <p14:tracePt t="29453" x="3532188" y="2724150"/>
          <p14:tracePt t="29461" x="3616325" y="2724150"/>
          <p14:tracePt t="29469" x="3700463" y="2724150"/>
          <p14:tracePt t="29485" x="3724275" y="2724150"/>
          <p14:tracePt t="29550" x="3736975" y="2724150"/>
          <p14:tracePt t="29559" x="3749675" y="2724150"/>
          <p14:tracePt t="29575" x="3773488" y="2724150"/>
          <p14:tracePt t="29582" x="3797300" y="2724150"/>
          <p14:tracePt t="29591" x="3844925" y="2724150"/>
          <p14:tracePt t="29608" x="3870325" y="2724150"/>
          <p14:tracePt t="29614" x="3917950" y="2713038"/>
          <p14:tracePt t="29623" x="3929063" y="2713038"/>
          <p14:tracePt t="29630" x="3941763" y="2700338"/>
          <p14:tracePt t="29646" x="3965575" y="2700338"/>
          <p14:tracePt t="29702" x="3989388" y="2700338"/>
          <p14:tracePt t="29711" x="4025900" y="2700338"/>
          <p14:tracePt t="29718" x="4075113" y="2700338"/>
          <p14:tracePt t="29726" x="4122738" y="2700338"/>
          <p14:tracePt t="29736" x="4183063" y="2700338"/>
          <p14:tracePt t="29742" x="4206875" y="2700338"/>
          <p14:tracePt t="29753" x="4267200" y="2700338"/>
          <p14:tracePt t="29759" x="4303713" y="2700338"/>
          <p14:tracePt t="29766" x="4314825" y="2700338"/>
          <p14:tracePt t="29775" x="4327525" y="2700338"/>
          <p14:tracePt t="29792" x="4340225" y="2700338"/>
          <p14:tracePt t="29798" x="4364038" y="2700338"/>
          <p14:tracePt t="29814" x="4375150" y="2700338"/>
          <p14:tracePt t="29822" x="4387850" y="2700338"/>
          <p14:tracePt t="29830" x="4400550" y="2700338"/>
          <p14:tracePt t="29838" x="4424363" y="2700338"/>
          <p14:tracePt t="29846" x="4435475" y="2700338"/>
          <p14:tracePt t="29937" x="4448175" y="2700338"/>
          <p14:tracePt t="29942" x="4460875" y="2700338"/>
          <p14:tracePt t="29959" x="4471988" y="2700338"/>
          <p14:tracePt t="29974" x="4484688" y="2700338"/>
          <p14:tracePt t="30318" x="4508500" y="2700338"/>
          <p14:tracePt t="30326" x="4532313" y="2689225"/>
          <p14:tracePt t="30342" x="4545013" y="2689225"/>
          <p14:tracePt t="30352" x="4556125" y="2689225"/>
          <p14:tracePt t="30368" x="4568825" y="2689225"/>
          <p14:tracePt t="30375" x="4605338" y="2689225"/>
          <p14:tracePt t="30398" x="4616450" y="2689225"/>
          <p14:tracePt t="30406" x="4641850" y="2663825"/>
          <p14:tracePt t="30430" x="4652963" y="2663825"/>
          <p14:tracePt t="30439" x="4665663" y="2663825"/>
          <p14:tracePt t="30454" x="4676775" y="2663825"/>
          <p14:tracePt t="30462" x="4689475" y="2663825"/>
          <p14:tracePt t="30471" x="4713288" y="2663825"/>
          <p14:tracePt t="30478" x="4725988" y="2663825"/>
          <p14:tracePt t="30487" x="4737100" y="2663825"/>
          <p14:tracePt t="30494" x="4749800" y="2652713"/>
          <p14:tracePt t="30503" x="4760913" y="2652713"/>
          <p14:tracePt t="30542" x="4797425" y="2652713"/>
          <p14:tracePt t="30622" x="4810125" y="2652713"/>
          <p14:tracePt t="30630" x="4821238" y="2652713"/>
          <p14:tracePt t="30710" x="4833938" y="2663825"/>
          <p14:tracePt t="30726" x="4833938" y="2676525"/>
          <p14:tracePt t="30735" x="4833938" y="2700338"/>
          <p14:tracePt t="30744" x="4833938" y="2713038"/>
          <p14:tracePt t="30752" x="4833938" y="2724150"/>
          <p14:tracePt t="30758" x="4833938" y="2736850"/>
          <p14:tracePt t="30774" x="4833938" y="2760663"/>
          <p14:tracePt t="30798" x="4833938" y="2773363"/>
          <p14:tracePt t="30806" x="4833938" y="2784475"/>
          <p14:tracePt t="30814" x="4833938" y="2844800"/>
          <p14:tracePt t="30822" x="4821238" y="2844800"/>
          <p14:tracePt t="30831" x="4786313" y="2894013"/>
          <p14:tracePt t="30838" x="4760913" y="2928938"/>
          <p14:tracePt t="30846" x="4737100" y="2989263"/>
          <p14:tracePt t="30854" x="4700588" y="3025775"/>
          <p14:tracePt t="30862" x="4641850" y="3074988"/>
          <p14:tracePt t="30870" x="4568825" y="3122613"/>
          <p14:tracePt t="30878" x="4460875" y="3170238"/>
          <p14:tracePt t="30887" x="4364038" y="3230563"/>
          <p14:tracePt t="30894" x="4243388" y="3303588"/>
          <p14:tracePt t="30903" x="4159250" y="3340100"/>
          <p14:tracePt t="30909" x="4075113" y="3363913"/>
          <p14:tracePt t="30918" x="4014788" y="3411538"/>
          <p14:tracePt t="30925" x="3965575" y="3411538"/>
          <p14:tracePt t="30934" x="3905250" y="3424238"/>
          <p14:tracePt t="30941" x="3881438" y="3424238"/>
          <p14:tracePt t="30952" x="3810000" y="3424238"/>
          <p14:tracePt t="30957" x="3797300" y="3435350"/>
          <p14:tracePt t="30965" x="3784600" y="3435350"/>
          <p14:tracePt t="30992" x="3749675" y="3435350"/>
          <p14:tracePt t="31014" x="3736975" y="3435350"/>
          <p14:tracePt t="31022" x="3724275" y="3435350"/>
          <p14:tracePt t="31038" x="3689350" y="3435350"/>
          <p14:tracePt t="31047" x="3663950" y="3435350"/>
          <p14:tracePt t="31053" x="3640138" y="3424238"/>
          <p14:tracePt t="31062" x="3616325" y="3411538"/>
          <p14:tracePt t="31070" x="3592513" y="3411538"/>
          <p14:tracePt t="31078" x="3543300" y="3411538"/>
          <p14:tracePt t="31087" x="3484563" y="3411538"/>
          <p14:tracePt t="31094" x="3471863" y="3411538"/>
          <p14:tracePt t="31103" x="3411538" y="3411538"/>
          <p14:tracePt t="31110" x="3387725" y="3411538"/>
          <p14:tracePt t="31122" x="3327400" y="3411538"/>
          <p14:tracePt t="31126" x="3303588" y="3411538"/>
          <p14:tracePt t="31136" x="3278188" y="3411538"/>
          <p14:tracePt t="31143" x="3230563" y="3411538"/>
          <p14:tracePt t="31153" x="3194050" y="3411538"/>
          <p14:tracePt t="31159" x="3133725" y="3411538"/>
          <p14:tracePt t="31166" x="3073400" y="3411538"/>
          <p14:tracePt t="31176" x="3038475" y="3411538"/>
          <p14:tracePt t="31183" x="3001963" y="3411538"/>
          <p14:tracePt t="31191" x="2941638" y="3411538"/>
          <p14:tracePt t="31198" x="2928938" y="3411538"/>
          <p14:tracePt t="31206" x="2905125" y="3411538"/>
          <p14:tracePt t="31214" x="2844800" y="3411538"/>
          <p14:tracePt t="31224" x="2784475" y="3411538"/>
          <p14:tracePt t="31231" x="2713038" y="3400425"/>
          <p14:tracePt t="31239" x="2700338" y="3400425"/>
          <p14:tracePt t="31248" x="2627313" y="3400425"/>
          <p14:tracePt t="31255" x="2616200" y="3387725"/>
          <p14:tracePt t="31262" x="2555875" y="3375025"/>
          <p14:tracePt t="31269" x="2495550" y="3375025"/>
          <p14:tracePt t="31278" x="2435225" y="3375025"/>
          <p14:tracePt t="31285" x="2374900" y="3375025"/>
          <p14:tracePt t="31293" x="2351088" y="3375025"/>
          <p14:tracePt t="31302" x="2314575" y="3375025"/>
          <p14:tracePt t="31310" x="2301875" y="3375025"/>
          <p14:tracePt t="31318" x="2278063" y="3375025"/>
          <p14:tracePt t="31326" x="2241550" y="3375025"/>
          <p14:tracePt t="31335" x="2181225" y="3375025"/>
          <p14:tracePt t="31342" x="2157413" y="3375025"/>
          <p14:tracePt t="31349" x="2109788" y="3375025"/>
          <p14:tracePt t="31359" x="2073275" y="3375025"/>
          <p14:tracePt t="31365" x="2049463" y="3375025"/>
          <p14:tracePt t="31374" x="2001838" y="3375025"/>
          <p14:tracePt t="31381" x="1965325" y="3375025"/>
          <p14:tracePt t="31390" x="1941513" y="3375025"/>
          <p14:tracePt t="31405" x="1892300" y="3375025"/>
          <p14:tracePt t="31422" x="1881188" y="3375025"/>
          <p14:tracePt t="31429" x="1855788" y="3375025"/>
          <p14:tracePt t="31510" x="1820863" y="3351213"/>
          <p14:tracePt t="31518" x="1784350" y="3340100"/>
          <p14:tracePt t="31527" x="1735138" y="3327400"/>
          <p14:tracePt t="31536" x="1735138" y="3314700"/>
          <p14:tracePt t="31543" x="1687513" y="3303588"/>
          <p14:tracePt t="31553" x="1603375" y="3254375"/>
          <p14:tracePt t="31560" x="1555750" y="3230563"/>
          <p14:tracePt t="31566" x="1482725" y="3182938"/>
          <p14:tracePt t="31576" x="1458913" y="3146425"/>
          <p14:tracePt t="31582" x="1385888" y="3098800"/>
          <p14:tracePt t="31591" x="1362075" y="3086100"/>
          <p14:tracePt t="31598" x="1301750" y="3086100"/>
          <p14:tracePt t="31609" x="1265238" y="3062288"/>
          <p14:tracePt t="31614" x="1254125" y="3062288"/>
          <p14:tracePt t="31625" x="1230313" y="3038475"/>
          <p14:tracePt t="31654" x="1217613" y="3025775"/>
          <p14:tracePt t="31670" x="1193800" y="3025775"/>
          <p14:tracePt t="31678" x="1133475" y="3025775"/>
          <p14:tracePt t="31687" x="1109663" y="3014663"/>
          <p14:tracePt t="31694" x="1073150" y="3014663"/>
          <p14:tracePt t="31703" x="1036638" y="3001963"/>
          <p14:tracePt t="31726" x="976313" y="2965450"/>
          <p14:tracePt t="31742" x="963613" y="2965450"/>
          <p14:tracePt t="31751" x="952500" y="2954338"/>
          <p14:tracePt t="31759" x="939800" y="2954338"/>
          <p14:tracePt t="31766" x="928688" y="2954338"/>
          <p14:tracePt t="31775" x="915988" y="2941638"/>
          <p14:tracePt t="31791" x="868363" y="2917825"/>
          <p14:tracePt t="31809" x="855663" y="2905125"/>
          <p14:tracePt t="31814" x="831850" y="2894013"/>
          <p14:tracePt t="31823" x="808038" y="2894013"/>
          <p14:tracePt t="31837" x="784225" y="2881313"/>
          <p14:tracePt t="31958" x="735013" y="2868613"/>
          <p14:tracePt t="32126" x="735013" y="2857500"/>
          <p14:tracePt t="32166" x="747713" y="2857500"/>
          <p14:tracePt t="32174" x="758825" y="2844800"/>
          <p14:tracePt t="32191" x="771525" y="2833688"/>
          <p14:tracePt t="32198" x="784225" y="2820988"/>
          <p14:tracePt t="32214" x="808038" y="2797175"/>
          <p14:tracePt t="32230" x="819150" y="2784475"/>
          <p14:tracePt t="32247" x="831850" y="2784475"/>
          <p14:tracePt t="32262" x="844550" y="2784475"/>
          <p14:tracePt t="32270" x="868363" y="2773363"/>
          <p14:tracePt t="32278" x="892175" y="2773363"/>
          <p14:tracePt t="32287" x="904875" y="2760663"/>
          <p14:tracePt t="32303" x="952500" y="2760663"/>
          <p14:tracePt t="32310" x="989013" y="2747963"/>
          <p14:tracePt t="32326" x="1049338" y="2713038"/>
          <p14:tracePt t="32336" x="1060450" y="2713038"/>
          <p14:tracePt t="32342" x="1096963" y="2713038"/>
          <p14:tracePt t="32358" x="1109663" y="2713038"/>
          <p14:tracePt t="32374" x="1157288" y="2713038"/>
          <p14:tracePt t="32382" x="1169988" y="2713038"/>
          <p14:tracePt t="32390" x="1181100" y="2713038"/>
          <p14:tracePt t="32406" x="1204913" y="2713038"/>
          <p14:tracePt t="32422" x="1217613" y="2713038"/>
          <p14:tracePt t="32430" x="1241425" y="2713038"/>
          <p14:tracePt t="32439" x="1265238" y="2713038"/>
          <p14:tracePt t="32446" x="1277938" y="2713038"/>
          <p14:tracePt t="32454" x="1325563" y="2713038"/>
          <p14:tracePt t="32463" x="1349375" y="2713038"/>
          <p14:tracePt t="32470" x="1398588" y="2713038"/>
          <p14:tracePt t="32478" x="1435100" y="2713038"/>
          <p14:tracePt t="32487" x="1458913" y="2713038"/>
          <p14:tracePt t="32496" x="1495425" y="2713038"/>
          <p14:tracePt t="32503" x="1519238" y="2713038"/>
          <p14:tracePt t="32510" x="1530350" y="2713038"/>
          <p14:tracePt t="32520" x="1555750" y="2713038"/>
          <p14:tracePt t="32526" x="1566863" y="2700338"/>
          <p14:tracePt t="32536" x="1590675" y="2700338"/>
          <p14:tracePt t="32542" x="1603375" y="2700338"/>
          <p14:tracePt t="32551" x="1639888" y="2700338"/>
          <p14:tracePt t="32558" x="1663700" y="2700338"/>
          <p14:tracePt t="32566" x="1724025" y="2700338"/>
          <p14:tracePt t="32574" x="1760538" y="2700338"/>
          <p14:tracePt t="32582" x="1795463" y="2689225"/>
          <p14:tracePt t="32590" x="1844675" y="2689225"/>
          <p14:tracePt t="32598" x="1976438" y="2736850"/>
          <p14:tracePt t="32614" x="2049463" y="2736850"/>
          <p14:tracePt t="32623" x="2073275" y="2747963"/>
          <p14:tracePt t="32630" x="2157413" y="2747963"/>
          <p14:tracePt t="32639" x="2230438" y="2747963"/>
          <p14:tracePt t="32647" x="2338388" y="2747963"/>
          <p14:tracePt t="32654" x="2422525" y="2747963"/>
          <p14:tracePt t="32663" x="2471738" y="2747963"/>
          <p14:tracePt t="32670" x="2566988" y="2747963"/>
          <p14:tracePt t="32680" x="2676525" y="2760663"/>
          <p14:tracePt t="32694" x="2784475" y="2784475"/>
          <p14:tracePt t="32703" x="2917825" y="2784475"/>
          <p14:tracePt t="32710" x="3049588" y="2820988"/>
          <p14:tracePt t="32720" x="3133725" y="2820988"/>
          <p14:tracePt t="32726" x="3243263" y="2844800"/>
          <p14:tracePt t="32736" x="3254375" y="2844800"/>
          <p14:tracePt t="32742" x="3338513" y="2844800"/>
          <p14:tracePt t="32751" x="3411538" y="2844800"/>
          <p14:tracePt t="32758" x="3448050" y="2844800"/>
          <p14:tracePt t="32766" x="3495675" y="2833688"/>
          <p14:tracePt t="32774" x="3519488" y="2833688"/>
          <p14:tracePt t="32783" x="3568700" y="2820988"/>
          <p14:tracePt t="32792" x="3652838" y="2808288"/>
          <p14:tracePt t="32798" x="3713163" y="2797175"/>
          <p14:tracePt t="32808" x="3736975" y="2797175"/>
          <p14:tracePt t="32814" x="3773488" y="2747963"/>
          <p14:tracePt t="32822" x="3797300" y="2747963"/>
          <p14:tracePt t="32830" x="3844925" y="2747963"/>
          <p14:tracePt t="32839" x="3857625" y="2747963"/>
          <p14:tracePt t="32847" x="3917950" y="2747963"/>
          <p14:tracePt t="32854" x="4002088" y="2747963"/>
          <p14:tracePt t="32870" x="4025900" y="2747963"/>
          <p14:tracePt t="32887" x="4049713" y="2736850"/>
          <p14:tracePt t="32895" x="4075113" y="2736850"/>
          <p14:tracePt t="32903" x="4098925" y="2736850"/>
          <p14:tracePt t="32942" x="4110038" y="2736850"/>
          <p14:tracePt t="32953" x="4122738" y="2724150"/>
          <p14:tracePt t="32966" x="4135438" y="2724150"/>
          <p14:tracePt t="32975" x="4146550" y="2713038"/>
          <p14:tracePt t="32983" x="4159250" y="2700338"/>
          <p14:tracePt t="33734" x="4170363" y="2700338"/>
          <p14:tracePt t="33742" x="4183063" y="2700338"/>
          <p14:tracePt t="33774" x="4195763" y="2700338"/>
          <p14:tracePt t="34006" x="4183063" y="2700338"/>
          <p14:tracePt t="34016" x="4135438" y="2700338"/>
          <p14:tracePt t="34022" x="4049713" y="2700338"/>
          <p14:tracePt t="34030" x="3954463" y="2700338"/>
          <p14:tracePt t="34046" x="3857625" y="2747963"/>
          <p14:tracePt t="34054" x="3749675" y="2797175"/>
          <p14:tracePt t="34062" x="3640138" y="2797175"/>
          <p14:tracePt t="34070" x="3495675" y="2881313"/>
          <p14:tracePt t="34078" x="3435350" y="2917825"/>
          <p14:tracePt t="34087" x="3411538" y="2917825"/>
          <p14:tracePt t="34094" x="3327400" y="2941638"/>
          <p14:tracePt t="34103" x="3290888" y="2954338"/>
          <p14:tracePt t="34110" x="3230563" y="2989263"/>
          <p14:tracePt t="34120" x="3182938" y="3001963"/>
          <p14:tracePt t="34126" x="3170238" y="3025775"/>
          <p14:tracePt t="34136" x="3133725" y="3049588"/>
          <p14:tracePt t="34143" x="3086100" y="3074988"/>
          <p14:tracePt t="34151" x="3001963" y="3109913"/>
          <p14:tracePt t="34158" x="2844800" y="3146425"/>
          <p14:tracePt t="34166" x="2784475" y="3159125"/>
          <p14:tracePt t="34173" x="2627313" y="3219450"/>
          <p14:tracePt t="34181" x="2566988" y="3219450"/>
          <p14:tracePt t="34189" x="2506663" y="3254375"/>
          <p14:tracePt t="34198" x="2459038" y="3279775"/>
          <p14:tracePt t="34205" x="2435225" y="3290888"/>
          <p14:tracePt t="34213" x="2422525" y="3303588"/>
          <p14:tracePt t="34221" x="2374900" y="3327400"/>
          <p14:tracePt t="34229" x="2362200" y="3340100"/>
          <p14:tracePt t="34367" x="2351088" y="3340100"/>
          <p14:tracePt t="34622" x="2351088" y="3327400"/>
          <p14:tracePt t="34630" x="2351088" y="3314700"/>
          <p14:tracePt t="35055" x="2351088" y="3303588"/>
          <p14:tracePt t="36533" x="2351088" y="3290888"/>
          <p14:tracePt t="36548" x="2374900" y="3279775"/>
          <p14:tracePt t="36580" x="2398713" y="3267075"/>
          <p14:tracePt t="36589" x="2411413" y="3267075"/>
          <p14:tracePt t="36596" x="2435225" y="3267075"/>
          <p14:tracePt t="36637" x="2482850" y="3267075"/>
          <p14:tracePt t="36644" x="2566988" y="3267075"/>
          <p14:tracePt t="36652" x="2603500" y="3267075"/>
          <p14:tracePt t="36661" x="2652713" y="3267075"/>
          <p14:tracePt t="36669" x="2724150" y="3267075"/>
          <p14:tracePt t="36676" x="2832100" y="3267075"/>
          <p14:tracePt t="36684" x="2989263" y="3267075"/>
          <p14:tracePt t="36692" x="3062288" y="3267075"/>
          <p14:tracePt t="36701" x="3194050" y="3290888"/>
          <p14:tracePt t="36709" x="3278188" y="3303588"/>
          <p14:tracePt t="36717" x="3363913" y="3327400"/>
          <p14:tracePt t="36725" x="3411538" y="3327400"/>
          <p14:tracePt t="36741" x="3508375" y="3340100"/>
          <p14:tracePt t="36749" x="3519488" y="3351213"/>
          <p14:tracePt t="36757" x="3519488" y="3375025"/>
          <p14:tracePt t="36772" x="3532188" y="3387725"/>
          <p14:tracePt t="36780" x="3556000" y="3387725"/>
          <p14:tracePt t="36876" x="3568700" y="3387725"/>
          <p14:tracePt t="37141" x="3579813" y="3387725"/>
          <p14:tracePt t="37637" x="3579813" y="3375025"/>
          <p14:tracePt t="37661" x="3579813" y="3363913"/>
          <p14:tracePt t="37669" x="3592513" y="3351213"/>
          <p14:tracePt t="37685" x="3603625" y="3327400"/>
          <p14:tracePt t="37692" x="3603625" y="3303588"/>
          <p14:tracePt t="37700" x="3603625" y="3279775"/>
          <p14:tracePt t="37716" x="3603625" y="3254375"/>
          <p14:tracePt t="37724" x="3519488" y="3182938"/>
          <p14:tracePt t="37733" x="3398838" y="3146425"/>
          <p14:tracePt t="37740" x="3243263" y="3086100"/>
          <p14:tracePt t="37748" x="3133725" y="3049588"/>
          <p14:tracePt t="37756" x="2952750" y="3025775"/>
          <p14:tracePt t="37764" x="2784475" y="2965450"/>
          <p14:tracePt t="37772" x="2747963" y="2965450"/>
          <p14:tracePt t="37781" x="2687638" y="2965450"/>
          <p14:tracePt t="37789" x="2566988" y="2954338"/>
          <p14:tracePt t="37796" x="2519363" y="2928938"/>
          <p14:tracePt t="37805" x="2422525" y="2881313"/>
          <p14:tracePt t="37813" x="2374900" y="2881313"/>
          <p14:tracePt t="37821" x="2301875" y="2881313"/>
          <p14:tracePt t="37829" x="2266950" y="2881313"/>
          <p14:tracePt t="37837" x="2181225" y="2868613"/>
          <p14:tracePt t="37845" x="2170113" y="2857500"/>
          <p14:tracePt t="37853" x="2097088" y="2833688"/>
          <p14:tracePt t="37861" x="1941513" y="2808288"/>
          <p14:tracePt t="37869" x="1881188" y="2797175"/>
          <p14:tracePt t="37877" x="1747838" y="2736850"/>
          <p14:tracePt t="37885" x="1724025" y="2736850"/>
          <p14:tracePt t="37892" x="1700213" y="2736850"/>
          <p14:tracePt t="37900" x="1687513" y="2724150"/>
          <p14:tracePt t="37908" x="1663700" y="2724150"/>
          <p14:tracePt t="37933" x="1651000" y="2724150"/>
          <p14:tracePt t="38133" x="1639888" y="2713038"/>
          <p14:tracePt t="38172" x="1639888" y="2676525"/>
          <p14:tracePt t="38180" x="1627188" y="2652713"/>
          <p14:tracePt t="38188" x="1603375" y="2640013"/>
          <p14:tracePt t="38196" x="1555750" y="2640013"/>
          <p14:tracePt t="38205" x="1530350" y="2640013"/>
          <p14:tracePt t="38212" x="1495425" y="2640013"/>
          <p14:tracePt t="38228" x="1470025" y="2640013"/>
          <p14:tracePt t="38236" x="1458913" y="2640013"/>
          <p14:tracePt t="38244" x="1435100" y="2628900"/>
          <p14:tracePt t="38276" x="1409700" y="2603500"/>
          <p14:tracePt t="38300" x="1385888" y="2603500"/>
          <p14:tracePt t="38309" x="1349375" y="2592388"/>
          <p14:tracePt t="38317" x="1314450" y="2592388"/>
          <p14:tracePt t="38325" x="1301750" y="2579688"/>
          <p14:tracePt t="38333" x="1277938" y="2579688"/>
          <p14:tracePt t="38340" x="1265238" y="2579688"/>
          <p14:tracePt t="38348" x="1241425" y="2568575"/>
          <p14:tracePt t="38364" x="1217613" y="2568575"/>
          <p14:tracePt t="38372" x="1204913" y="2568575"/>
          <p14:tracePt t="38428" x="1193800" y="2568575"/>
          <p14:tracePt t="38436" x="1144588" y="2568575"/>
          <p14:tracePt t="38516" x="1133475" y="2568575"/>
          <p14:tracePt t="38525" x="1120775" y="2568575"/>
          <p14:tracePt t="38677" x="1109663" y="2568575"/>
          <p14:tracePt t="38685" x="1109663" y="2579688"/>
          <p14:tracePt t="38710" x="1109663" y="2592388"/>
          <p14:tracePt t="38717" x="1120775" y="2616200"/>
          <p14:tracePt t="38726" x="1157288" y="2616200"/>
          <p14:tracePt t="38734" x="1193800" y="2628900"/>
          <p14:tracePt t="38742" x="1241425" y="2652713"/>
          <p14:tracePt t="38750" x="1241425" y="2663825"/>
          <p14:tracePt t="38757" x="1301750" y="2676525"/>
          <p14:tracePt t="38773" x="1362075" y="2676525"/>
          <p14:tracePt t="38838" x="1398588" y="2676525"/>
          <p14:tracePt t="38854" x="1409700" y="2676525"/>
          <p14:tracePt t="39006" x="1435100" y="2676525"/>
          <p14:tracePt t="39013" x="1470025" y="2676525"/>
          <p14:tracePt t="39021" x="1495425" y="2676525"/>
          <p14:tracePt t="39028" x="1555750" y="2676525"/>
          <p14:tracePt t="39037" x="1590675" y="2676525"/>
          <p14:tracePt t="39044" x="1627188" y="2676525"/>
          <p14:tracePt t="39052" x="1663700" y="2676525"/>
          <p14:tracePt t="39060" x="1687513" y="2676525"/>
          <p14:tracePt t="39068" x="1724025" y="2676525"/>
          <p14:tracePt t="39076" x="1747838" y="2676525"/>
          <p14:tracePt t="39084" x="1795463" y="2676525"/>
          <p14:tracePt t="39092" x="1808163" y="2676525"/>
          <p14:tracePt t="39205" x="1820863" y="2676525"/>
          <p14:tracePt t="39244" x="1831975" y="2676525"/>
          <p14:tracePt t="39260" x="1855788" y="2676525"/>
          <p14:tracePt t="39276" x="1892300" y="2676525"/>
          <p14:tracePt t="39284" x="1928813" y="2676525"/>
          <p14:tracePt t="39292" x="1941513" y="2689225"/>
          <p14:tracePt t="39300" x="1952625" y="2689225"/>
          <p14:tracePt t="39308" x="1976438" y="2689225"/>
          <p14:tracePt t="39317" x="2001838" y="2700338"/>
          <p14:tracePt t="39324" x="2049463" y="2700338"/>
          <p14:tracePt t="39333" x="2060575" y="2700338"/>
          <p14:tracePt t="39340" x="2109788" y="2700338"/>
          <p14:tracePt t="39356" x="2120900" y="2700338"/>
          <p14:tracePt t="39365" x="2133600" y="2700338"/>
          <p14:tracePt t="39381" x="2181225" y="2700338"/>
          <p14:tracePt t="39404" x="2193925" y="2689225"/>
          <p14:tracePt t="39412" x="2230438" y="2676525"/>
          <p14:tracePt t="39428" x="2241550" y="2676525"/>
          <p14:tracePt t="39436" x="2266950" y="2676525"/>
          <p14:tracePt t="39444" x="2301875" y="2676525"/>
          <p14:tracePt t="39453" x="2314575" y="2663825"/>
          <p14:tracePt t="39494" x="2327275" y="2652713"/>
          <p14:tracePt t="39518" x="2351088" y="2652713"/>
          <p14:tracePt t="39534" x="2374900" y="2652713"/>
          <p14:tracePt t="39542" x="2387600" y="2652713"/>
          <p14:tracePt t="39551" x="2435225" y="2652713"/>
          <p14:tracePt t="39567" x="2482850" y="2652713"/>
          <p14:tracePt t="39574" x="2506663" y="2652713"/>
          <p14:tracePt t="39590" x="2543175" y="2652713"/>
          <p14:tracePt t="39598" x="2555875" y="2652713"/>
          <p14:tracePt t="39606" x="2566988" y="2652713"/>
          <p14:tracePt t="39614" x="2603500" y="2652713"/>
          <p14:tracePt t="39622" x="2640013" y="2652713"/>
          <p14:tracePt t="39631" x="2687638" y="2652713"/>
          <p14:tracePt t="39637" x="2760663" y="2652713"/>
          <p14:tracePt t="39646" x="2784475" y="2652713"/>
          <p14:tracePt t="39654" x="2832100" y="2652713"/>
          <p14:tracePt t="39662" x="2857500" y="2652713"/>
          <p14:tracePt t="39670" x="2892425" y="2652713"/>
          <p14:tracePt t="39678" x="2917825" y="2652713"/>
          <p14:tracePt t="39687" x="2965450" y="2652713"/>
          <p14:tracePt t="39694" x="3013075" y="2652713"/>
          <p14:tracePt t="39703" x="3062288" y="2652713"/>
          <p14:tracePt t="39710" x="3098800" y="2652713"/>
          <p14:tracePt t="39720" x="3109913" y="2652713"/>
          <p14:tracePt t="39726" x="3159125" y="2652713"/>
          <p14:tracePt t="39735" x="3170238" y="2652713"/>
          <p14:tracePt t="39742" x="3217863" y="2652713"/>
          <p14:tracePt t="39750" x="3243263" y="2652713"/>
          <p14:tracePt t="39758" x="3303588" y="2652713"/>
          <p14:tracePt t="39766" x="3314700" y="2652713"/>
          <p14:tracePt t="39774" x="3351213" y="2652713"/>
          <p14:tracePt t="39782" x="3363913" y="2652713"/>
          <p14:tracePt t="39790" x="3424238" y="2676525"/>
          <p14:tracePt t="39806" x="3435350" y="2676525"/>
          <p14:tracePt t="39815" x="3471863" y="2676525"/>
          <p14:tracePt t="39838" x="3484563" y="2676525"/>
          <p14:tracePt t="39862" x="3495675" y="2676525"/>
          <p14:tracePt t="39870" x="3519488" y="2676525"/>
          <p14:tracePt t="40030" x="3532188" y="2676525"/>
          <p14:tracePt t="40046" x="3543300" y="2676525"/>
          <p14:tracePt t="40054" x="3556000" y="2676525"/>
          <p14:tracePt t="40062" x="3579813" y="2676525"/>
          <p14:tracePt t="40071" x="3592513" y="2676525"/>
          <p14:tracePt t="40078" x="3616325" y="2676525"/>
          <p14:tracePt t="40094" x="3640138" y="2652713"/>
          <p14:tracePt t="40103" x="3652838" y="2652713"/>
          <p14:tracePt t="40110" x="3676650" y="2652713"/>
          <p14:tracePt t="40120" x="3713163" y="2652713"/>
          <p14:tracePt t="40126" x="3749675" y="2652713"/>
          <p14:tracePt t="40137" x="3797300" y="2652713"/>
          <p14:tracePt t="40143" x="3810000" y="2652713"/>
          <p14:tracePt t="40149" x="3857625" y="2652713"/>
          <p14:tracePt t="40157" x="3870325" y="2652713"/>
          <p14:tracePt t="40165" x="3905250" y="2652713"/>
          <p14:tracePt t="40173" x="3917950" y="2652713"/>
          <p14:tracePt t="40180" x="3929063" y="2640013"/>
          <p14:tracePt t="40204" x="3954463" y="2640013"/>
          <p14:tracePt t="40212" x="3965575" y="2640013"/>
          <p14:tracePt t="40220" x="3978275" y="2628900"/>
          <p14:tracePt t="40237" x="3989388" y="2616200"/>
          <p14:tracePt t="40262" x="4002088" y="2603500"/>
          <p14:tracePt t="40270" x="4014788" y="2603500"/>
          <p14:tracePt t="40286" x="4038600" y="2603500"/>
          <p14:tracePt t="40310" x="4075113" y="2603500"/>
          <p14:tracePt t="40319" x="4086225" y="2603500"/>
          <p14:tracePt t="40326" x="4098925" y="2603500"/>
          <p14:tracePt t="40336" x="4135438" y="2603500"/>
          <p14:tracePt t="40342" x="4146550" y="2592388"/>
          <p14:tracePt t="40350" x="4159250" y="2592388"/>
          <p14:tracePt t="40358" x="4195763" y="2592388"/>
          <p14:tracePt t="40374" x="4206875" y="2592388"/>
          <p14:tracePt t="40381" x="4219575" y="2592388"/>
          <p14:tracePt t="40390" x="4230688" y="2592388"/>
          <p14:tracePt t="40397" x="4256088" y="2592388"/>
          <p14:tracePt t="40414" x="4279900" y="2592388"/>
          <p14:tracePt t="40421" x="4303713" y="2592388"/>
          <p14:tracePt t="40428" x="4314825" y="2592388"/>
          <p14:tracePt t="40436" x="4327525" y="2592388"/>
          <p14:tracePt t="40444" x="4340225" y="2592388"/>
          <p14:tracePt t="40453" x="4375150" y="2592388"/>
          <p14:tracePt t="40460" x="4387850" y="2592388"/>
          <p14:tracePt t="40470" x="4424363" y="2592388"/>
          <p14:tracePt t="40485" x="4448175" y="2592388"/>
          <p14:tracePt t="40493" x="4495800" y="2592388"/>
          <p14:tracePt t="40501" x="4508500" y="2592388"/>
          <p14:tracePt t="40519" x="4556125" y="2592388"/>
          <p14:tracePt t="40535" x="4581525" y="2592388"/>
          <p14:tracePt t="40541" x="4629150" y="2592388"/>
          <p14:tracePt t="40557" x="4665663" y="2592388"/>
          <p14:tracePt t="40565" x="4676775" y="2592388"/>
          <p14:tracePt t="40573" x="4689475" y="2592388"/>
          <p14:tracePt t="40581" x="4700588" y="2592388"/>
          <p14:tracePt t="40597" x="4713288" y="2592388"/>
          <p14:tracePt t="40605" x="4737100" y="2592388"/>
          <p14:tracePt t="40621" x="4760913" y="2592388"/>
          <p14:tracePt t="40637" x="4773613" y="2592388"/>
          <p14:tracePt t="40646" x="4797425" y="2592388"/>
          <p14:tracePt t="40661" x="4821238" y="2592388"/>
          <p14:tracePt t="40685" x="4833938" y="2592388"/>
          <p14:tracePt t="40718" x="4857750" y="2592388"/>
          <p14:tracePt t="40735" x="4870450" y="2592388"/>
          <p14:tracePt t="40758" x="4881563" y="2592388"/>
          <p14:tracePt t="40774" x="4930775" y="2592388"/>
          <p14:tracePt t="40798" x="4967288" y="2592388"/>
          <p14:tracePt t="40806" x="5002213" y="2592388"/>
          <p14:tracePt t="40846" x="5002213" y="2603500"/>
          <p14:tracePt t="40989" x="5014913" y="2616200"/>
          <p14:tracePt t="41046" x="4991100" y="2616200"/>
          <p14:tracePt t="41054" x="4978400" y="2616200"/>
          <p14:tracePt t="41062" x="4941888" y="2616200"/>
          <p14:tracePt t="41071" x="4930775" y="2628900"/>
          <p14:tracePt t="41094" x="4918075" y="2628900"/>
          <p14:tracePt t="41104" x="4894263" y="2628900"/>
          <p14:tracePt t="41814" x="4846638" y="2628900"/>
          <p14:tracePt t="41823" x="4725988" y="2652713"/>
          <p14:tracePt t="41830" x="4545013" y="2689225"/>
          <p14:tracePt t="41838" x="4314825" y="2713038"/>
          <p14:tracePt t="41845" x="4159250" y="2736850"/>
          <p14:tracePt t="41853" x="3929063" y="2747963"/>
          <p14:tracePt t="41861" x="3640138" y="2747963"/>
          <p14:tracePt t="41869" x="3338513" y="2747963"/>
          <p14:tracePt t="41877" x="3073400" y="2747963"/>
          <p14:tracePt t="41885" x="2760663" y="2747963"/>
          <p14:tracePt t="41893" x="2555875" y="2747963"/>
          <p14:tracePt t="41909" x="2519363" y="2747963"/>
          <p14:tracePt t="41917" x="2435225" y="2760663"/>
          <p14:tracePt t="41925" x="2387600" y="2760663"/>
          <p14:tracePt t="41934" x="2338388" y="2736850"/>
          <p14:tracePt t="41951" x="2314575" y="2760663"/>
          <p14:tracePt t="41956" x="2290763" y="2760663"/>
          <p14:tracePt t="41964" x="2278063" y="2784475"/>
          <p14:tracePt t="41973" x="2217738" y="2784475"/>
          <p14:tracePt t="41980" x="2181225" y="2808288"/>
          <p14:tracePt t="41988" x="2120900" y="2808288"/>
          <p14:tracePt t="41996" x="2060575" y="2820988"/>
          <p14:tracePt t="42005" x="2025650" y="2857500"/>
          <p14:tracePt t="42012" x="1965325" y="2868613"/>
          <p14:tracePt t="42021" x="1916113" y="2881313"/>
          <p14:tracePt t="42029" x="1881188" y="2881313"/>
          <p14:tracePt t="42037" x="1820863" y="2881313"/>
          <p14:tracePt t="42045" x="1760538" y="2894013"/>
          <p14:tracePt t="42054" x="1700213" y="2894013"/>
          <p14:tracePt t="42061" x="1663700" y="2894013"/>
          <p14:tracePt t="42070" x="1579563" y="2894013"/>
          <p14:tracePt t="42077" x="1555750" y="2894013"/>
          <p14:tracePt t="42230" x="1543050" y="2894013"/>
          <p14:tracePt t="42238" x="1495425" y="2868613"/>
          <p14:tracePt t="42253" x="1482725" y="2857500"/>
          <p14:tracePt t="42263" x="1458913" y="2833688"/>
          <p14:tracePt t="42279" x="1446213" y="2820988"/>
          <p14:tracePt t="42317" x="1409700" y="2808288"/>
          <p14:tracePt t="42556" x="1398588" y="2797175"/>
          <p14:tracePt t="42580" x="1409700" y="2797175"/>
          <p14:tracePt t="42588" x="1470025" y="2797175"/>
          <p14:tracePt t="42596" x="1519238" y="2797175"/>
          <p14:tracePt t="42605" x="1543050" y="2797175"/>
          <p14:tracePt t="42612" x="1616075" y="2797175"/>
          <p14:tracePt t="42621" x="1663700" y="2797175"/>
          <p14:tracePt t="42628" x="1760538" y="2797175"/>
          <p14:tracePt t="42644" x="1808163" y="2797175"/>
          <p14:tracePt t="42653" x="1831975" y="2797175"/>
          <p14:tracePt t="42660" x="1868488" y="2784475"/>
          <p14:tracePt t="42668" x="1892300" y="2784475"/>
          <p14:tracePt t="42676" x="1916113" y="2784475"/>
          <p14:tracePt t="42684" x="1952625" y="2760663"/>
          <p14:tracePt t="42692" x="1965325" y="2760663"/>
          <p14:tracePt t="42708" x="2001838" y="2760663"/>
          <p14:tracePt t="42724" x="2012950" y="2760663"/>
          <p14:tracePt t="42733" x="2049463" y="2760663"/>
          <p14:tracePt t="42740" x="2073275" y="2760663"/>
          <p14:tracePt t="42749" x="2120900" y="2736850"/>
          <p14:tracePt t="42756" x="2146300" y="2736850"/>
          <p14:tracePt t="42764" x="2157413" y="2736850"/>
          <p14:tracePt t="42772" x="2193925" y="2736850"/>
          <p14:tracePt t="42788" x="2206625" y="2736850"/>
          <p14:tracePt t="42796" x="2230438" y="2736850"/>
          <p14:tracePt t="42805" x="2241550" y="2736850"/>
          <p14:tracePt t="42812" x="2241550" y="2724150"/>
          <p14:tracePt t="42821" x="2254250" y="2724150"/>
          <p14:tracePt t="42828" x="2266950" y="2724150"/>
          <p14:tracePt t="42836" x="2301875" y="2689225"/>
          <p14:tracePt t="42844" x="2338388" y="2663825"/>
          <p14:tracePt t="42853" x="2362200" y="2652713"/>
          <p14:tracePt t="42860" x="2398713" y="2640013"/>
          <p14:tracePt t="42876" x="2411413" y="2628900"/>
          <p14:tracePt t="42884" x="2435225" y="2616200"/>
          <p14:tracePt t="42892" x="2459038" y="2616200"/>
          <p14:tracePt t="42901" x="2482850" y="2616200"/>
          <p14:tracePt t="42908" x="2495550" y="2616200"/>
          <p14:tracePt t="42924" x="2506663" y="2616200"/>
          <p14:tracePt t="42940" x="2519363" y="2616200"/>
          <p14:tracePt t="42950" x="2555875" y="2616200"/>
          <p14:tracePt t="42958" x="2566988" y="2616200"/>
          <p14:tracePt t="42965" x="2579688" y="2616200"/>
          <p14:tracePt t="42974" x="2616200" y="2616200"/>
          <p14:tracePt t="42982" x="2640013" y="2616200"/>
          <p14:tracePt t="42990" x="2687638" y="2616200"/>
          <p14:tracePt t="42998" x="2724150" y="2616200"/>
          <p14:tracePt t="43006" x="2784475" y="2616200"/>
          <p14:tracePt t="43022" x="2808288" y="2616200"/>
          <p14:tracePt t="43029" x="2868613" y="2616200"/>
          <p14:tracePt t="43038" x="2892425" y="2628900"/>
          <p14:tracePt t="43046" x="2905125" y="2628900"/>
          <p14:tracePt t="43055" x="2917825" y="2628900"/>
          <p14:tracePt t="43078" x="2928938" y="2628900"/>
          <p14:tracePt t="43086" x="2941638" y="2628900"/>
          <p14:tracePt t="43142" x="2965450" y="2628900"/>
          <p14:tracePt t="43158" x="3025775" y="2640013"/>
          <p14:tracePt t="43166" x="3086100" y="2640013"/>
          <p14:tracePt t="43174" x="3109913" y="2652713"/>
          <p14:tracePt t="43278" x="3122613" y="2663825"/>
          <p14:tracePt t="43294" x="3146425" y="2663825"/>
          <p14:tracePt t="43302" x="3159125" y="2676525"/>
          <p14:tracePt t="43310" x="3170238" y="2676525"/>
          <p14:tracePt t="43320" x="3206750" y="2676525"/>
          <p14:tracePt t="43343" x="3217863" y="2676525"/>
          <p14:tracePt t="43359" x="3278188" y="2689225"/>
          <p14:tracePt t="43366" x="3290888" y="2689225"/>
          <p14:tracePt t="43382" x="3314700" y="2689225"/>
          <p14:tracePt t="43390" x="3327400" y="2689225"/>
          <p14:tracePt t="43398" x="3363913" y="2689225"/>
          <p14:tracePt t="43406" x="3375025" y="2689225"/>
          <p14:tracePt t="43414" x="3387725" y="2689225"/>
          <p14:tracePt t="43422" x="3424238" y="2689225"/>
          <p14:tracePt t="43430" x="3435350" y="2689225"/>
          <p14:tracePt t="43438" x="3459163" y="2689225"/>
          <p14:tracePt t="43446" x="3484563" y="2689225"/>
          <p14:tracePt t="43454" x="3508375" y="2689225"/>
          <p14:tracePt t="43462" x="3556000" y="2689225"/>
          <p14:tracePt t="43470" x="3568700" y="2689225"/>
          <p14:tracePt t="43479" x="3579813" y="2689225"/>
          <p14:tracePt t="43486" x="3629025" y="2689225"/>
          <p14:tracePt t="43495" x="3640138" y="2689225"/>
          <p14:tracePt t="43503" x="3652838" y="2689225"/>
          <p14:tracePt t="43512" x="3689350" y="2689225"/>
          <p14:tracePt t="43521" x="3700463" y="2689225"/>
          <p14:tracePt t="43527" x="3713163" y="2689225"/>
          <p14:tracePt t="43537" x="3736975" y="2689225"/>
          <p14:tracePt t="43551" x="3749675" y="2689225"/>
          <p14:tracePt t="43558" x="3760788" y="2689225"/>
          <p14:tracePt t="43566" x="3784600" y="2689225"/>
          <p14:tracePt t="43574" x="3810000" y="2689225"/>
          <p14:tracePt t="43582" x="3833813" y="2689225"/>
          <p14:tracePt t="43590" x="3881438" y="2689225"/>
          <p14:tracePt t="43598" x="3917950" y="2689225"/>
          <p14:tracePt t="43606" x="3989388" y="2689225"/>
          <p14:tracePt t="43614" x="4075113" y="2689225"/>
          <p14:tracePt t="43622" x="4098925" y="2689225"/>
          <p14:tracePt t="43630" x="4110038" y="2689225"/>
          <p14:tracePt t="43639" x="4146550" y="2689225"/>
          <p14:tracePt t="43646" x="4170363" y="2689225"/>
          <p14:tracePt t="43655" x="4219575" y="2689225"/>
          <p14:tracePt t="43662" x="4230688" y="2689225"/>
          <p14:tracePt t="43670" x="4267200" y="2689225"/>
          <p14:tracePt t="43686" x="4279900" y="2689225"/>
          <p14:tracePt t="43695" x="4291013" y="2689225"/>
          <p14:tracePt t="43703" x="4303713" y="2689225"/>
          <p14:tracePt t="43814" x="4303713" y="2724150"/>
          <p14:tracePt t="43830" x="4314825" y="2736850"/>
          <p14:tracePt t="43838" x="4340225" y="2747963"/>
          <p14:tracePt t="43845" x="4400550" y="2747963"/>
          <p14:tracePt t="43853" x="4411663" y="2747963"/>
          <p14:tracePt t="43869" x="4424363" y="2747963"/>
          <p14:tracePt t="43974" x="4448175" y="2747963"/>
          <p14:tracePt t="43982" x="4460875" y="2747963"/>
          <p14:tracePt t="44006" x="4471988" y="2747963"/>
          <p14:tracePt t="44014" x="4495800" y="2747963"/>
          <p14:tracePt t="44022" x="4508500" y="2747963"/>
          <p14:tracePt t="44030" x="4521200" y="2747963"/>
          <p14:tracePt t="44054" x="4532313" y="2747963"/>
          <p14:tracePt t="44118" x="4556125" y="2747963"/>
          <p14:tracePt t="44174" x="4568825" y="2747963"/>
          <p14:tracePt t="44206" x="4581525" y="2747963"/>
          <p14:tracePt t="44214" x="4592638" y="2747963"/>
          <p14:tracePt t="44230" x="4605338" y="2747963"/>
          <p14:tracePt t="44238" x="4616450" y="2747963"/>
          <p14:tracePt t="44278" x="4629150" y="2747963"/>
          <p14:tracePt t="44294" x="4641850" y="2747963"/>
          <p14:tracePt t="44302" x="4665663" y="2747963"/>
          <p14:tracePt t="44320" x="4676775" y="2736850"/>
          <p14:tracePt t="44327" x="4689475" y="2736850"/>
          <p14:tracePt t="44334" x="4713288" y="2724150"/>
          <p14:tracePt t="44349" x="4760913" y="2689225"/>
          <p14:tracePt t="44372" x="4797425" y="2676525"/>
          <p14:tracePt t="44380" x="4821238" y="2676525"/>
          <p14:tracePt t="44396" x="4870450" y="2676525"/>
          <p14:tracePt t="44412" x="4881563" y="2663825"/>
          <p14:tracePt t="44428" x="4894263" y="2663825"/>
          <p14:tracePt t="44470" x="4930775" y="2663825"/>
          <p14:tracePt t="44486" x="4954588" y="2663825"/>
          <p14:tracePt t="44542" x="5002213" y="2640013"/>
          <p14:tracePt t="44590" x="5027613" y="2616200"/>
          <p14:tracePt t="44710" x="5062538" y="2579688"/>
          <p14:tracePt t="44758" x="5099050" y="2555875"/>
          <p14:tracePt t="48710" x="5111750" y="2568575"/>
          <p14:tracePt t="48719" x="5111750" y="2616200"/>
          <p14:tracePt t="48726" x="5111750" y="2628900"/>
          <p14:tracePt t="48736" x="5111750" y="2663825"/>
          <p14:tracePt t="48742" x="5111750" y="2676525"/>
          <p14:tracePt t="48750" x="5111750" y="2700338"/>
          <p14:tracePt t="48758" x="5111750" y="2724150"/>
          <p14:tracePt t="48768" x="5111750" y="2747963"/>
          <p14:tracePt t="48774" x="5111750" y="2784475"/>
          <p14:tracePt t="48783" x="5111750" y="2797175"/>
          <p14:tracePt t="48790" x="5111750" y="2808288"/>
          <p14:tracePt t="48798" x="5111750" y="2820988"/>
          <p14:tracePt t="48806" x="5099050" y="2857500"/>
          <p14:tracePt t="48814" x="5086350" y="2868613"/>
          <p14:tracePt t="48823" x="5086350" y="2881313"/>
          <p14:tracePt t="48830" x="5086350" y="2905125"/>
          <p14:tracePt t="48838" x="5086350" y="2928938"/>
          <p14:tracePt t="48846" x="5086350" y="2954338"/>
          <p14:tracePt t="48856" x="5086350" y="2978150"/>
          <p14:tracePt t="48862" x="5051425" y="3062288"/>
          <p14:tracePt t="48870" x="5051425" y="3074988"/>
          <p14:tracePt t="48878" x="5051425" y="3109913"/>
          <p14:tracePt t="48887" x="5051425" y="3146425"/>
          <p14:tracePt t="48894" x="5038725" y="3194050"/>
          <p14:tracePt t="48904" x="5002213" y="3254375"/>
          <p14:tracePt t="48911" x="5002213" y="3279775"/>
          <p14:tracePt t="48920" x="5002213" y="3351213"/>
          <p14:tracePt t="48926" x="4991100" y="3400425"/>
          <p14:tracePt t="48936" x="4978400" y="3435350"/>
          <p14:tracePt t="48954" x="4967288" y="3532188"/>
          <p14:tracePt t="48959" x="4930775" y="3605213"/>
          <p14:tracePt t="48967" x="4918075" y="3629025"/>
          <p14:tracePt t="48974" x="4918075" y="3652838"/>
          <p14:tracePt t="48983" x="4894263" y="3713163"/>
          <p14:tracePt t="48989" x="4857750" y="3736975"/>
          <p14:tracePt t="48997" x="4846638" y="3760788"/>
          <p14:tracePt t="49005" x="4821238" y="3797300"/>
          <p14:tracePt t="49013" x="4797425" y="3833813"/>
          <p14:tracePt t="49022" x="4760913" y="3857625"/>
          <p14:tracePt t="49029" x="4713288" y="3930650"/>
          <p14:tracePt t="49045" x="4689475" y="3967163"/>
          <p14:tracePt t="49053" x="4689475" y="3978275"/>
          <p14:tracePt t="49061" x="4676775" y="4014788"/>
          <p14:tracePt t="49069" x="4665663" y="4014788"/>
          <p14:tracePt t="49077" x="4641850" y="4038600"/>
          <p14:tracePt t="49085" x="4629150" y="4038600"/>
          <p14:tracePt t="49102" x="4592638" y="4051300"/>
          <p14:tracePt t="49109" x="4581525" y="4062413"/>
          <p14:tracePt t="49118" x="4532313" y="4062413"/>
          <p14:tracePt t="49125" x="4471988" y="4086225"/>
          <p14:tracePt t="49134" x="4400550" y="4135438"/>
          <p14:tracePt t="49141" x="4364038" y="4135438"/>
          <p14:tracePt t="49149" x="4303713" y="4146550"/>
          <p14:tracePt t="49157" x="4195763" y="4206875"/>
          <p14:tracePt t="49165" x="4135438" y="4219575"/>
          <p14:tracePt t="49173" x="4049713" y="4232275"/>
          <p14:tracePt t="49181" x="3941763" y="4256088"/>
          <p14:tracePt t="49189" x="3881438" y="4256088"/>
          <p14:tracePt t="49197" x="3784600" y="4292600"/>
          <p14:tracePt t="49206" x="3676650" y="4292600"/>
          <p14:tracePt t="49213" x="3592513" y="4303713"/>
          <p14:tracePt t="49222" x="3484563" y="4327525"/>
          <p14:tracePt t="49229" x="3375025" y="4340225"/>
          <p14:tracePt t="49238" x="3314700" y="4352925"/>
          <p14:tracePt t="49245" x="3182938" y="4387850"/>
          <p14:tracePt t="49253" x="3098800" y="4424363"/>
          <p14:tracePt t="49261" x="3013075" y="4424363"/>
          <p14:tracePt t="49269" x="2941638" y="4484688"/>
          <p14:tracePt t="49277" x="2905125" y="4484688"/>
          <p14:tracePt t="49285" x="2844800" y="4497388"/>
          <p14:tracePt t="49293" x="2784475" y="4497388"/>
          <p14:tracePt t="49301" x="2713038" y="4497388"/>
          <p14:tracePt t="49309" x="2700338" y="4497388"/>
          <p14:tracePt t="49318" x="2663825" y="4497388"/>
          <p14:tracePt t="49325" x="2592388" y="4497388"/>
          <p14:tracePt t="49335" x="2543175" y="4497388"/>
          <p14:tracePt t="49358" x="2506663" y="4521200"/>
          <p14:tracePt t="49365" x="2495550" y="4532313"/>
          <p14:tracePt t="49373" x="2482850" y="4532313"/>
          <p14:tracePt t="49381" x="2446338" y="4532313"/>
          <p14:tracePt t="49389" x="2422525" y="4532313"/>
          <p14:tracePt t="49397" x="2362200" y="4545013"/>
          <p14:tracePt t="49413" x="2362200" y="4557713"/>
          <p14:tracePt t="49422" x="2351088" y="4568825"/>
          <p14:tracePt t="49429" x="2290763" y="4592638"/>
          <p14:tracePt t="49439" x="2254250" y="4592638"/>
          <p14:tracePt t="49445" x="2241550" y="4592638"/>
          <p14:tracePt t="49455" x="2217738" y="4592638"/>
          <p14:tracePt t="49461" x="2181225" y="4592638"/>
          <p14:tracePt t="49470" x="2170113" y="4592638"/>
          <p14:tracePt t="49477" x="2157413" y="4592638"/>
          <p14:tracePt t="49486" x="2146300" y="4592638"/>
          <p14:tracePt t="49582" x="2133600" y="4592638"/>
          <p14:tracePt t="49590" x="2120900" y="4592638"/>
          <p14:tracePt t="49598" x="2097088" y="4592638"/>
          <p14:tracePt t="49607" x="2085975" y="4592638"/>
          <p14:tracePt t="49614" x="2060575" y="4592638"/>
          <p14:tracePt t="49623" x="2049463" y="4592638"/>
          <p14:tracePt t="49656" x="2036763" y="4592638"/>
          <p14:tracePt t="49670" x="2036763" y="4581525"/>
          <p14:tracePt t="49678" x="2012950" y="4581525"/>
          <p14:tracePt t="49718" x="2001838" y="4581525"/>
          <p14:tracePt t="49726" x="1989138" y="4581525"/>
          <p14:tracePt t="49736" x="1965325" y="4581525"/>
          <p14:tracePt t="49742" x="1952625" y="4581525"/>
          <p14:tracePt t="49759" x="1941513" y="4581525"/>
          <p14:tracePt t="49774" x="1928813" y="4581525"/>
          <p14:tracePt t="49823" x="1905000" y="4581525"/>
          <p14:tracePt t="49839" x="1881188" y="4568825"/>
          <p14:tracePt t="49846" x="1855788" y="4545013"/>
          <p14:tracePt t="49856" x="1808163" y="4532313"/>
          <p14:tracePt t="49862" x="1795463" y="4532313"/>
          <p14:tracePt t="49870" x="1711325" y="4521200"/>
          <p14:tracePt t="49877" x="1676400" y="4497388"/>
          <p14:tracePt t="49885" x="1627188" y="4497388"/>
          <p14:tracePt t="49893" x="1590675" y="4471988"/>
          <p14:tracePt t="49900" x="1530350" y="4460875"/>
          <p14:tracePt t="49908" x="1482725" y="4460875"/>
          <p14:tracePt t="49917" x="1458913" y="4448175"/>
          <p14:tracePt t="49936" x="1435100" y="4437063"/>
          <p14:tracePt t="49941" x="1422400" y="4437063"/>
          <p14:tracePt t="49949" x="1398588" y="4411663"/>
          <p14:tracePt t="49957" x="1385888" y="4411663"/>
          <p14:tracePt t="49973" x="1349375" y="4411663"/>
          <p14:tracePt t="49989" x="1325563" y="4411663"/>
          <p14:tracePt t="49997" x="1290638" y="4411663"/>
          <p14:tracePt t="50005" x="1265238" y="4411663"/>
          <p14:tracePt t="50013" x="1217613" y="4411663"/>
          <p14:tracePt t="50021" x="1204913" y="4411663"/>
          <p14:tracePt t="50029" x="1157288" y="4411663"/>
          <p14:tracePt t="50037" x="1144588" y="4411663"/>
          <p14:tracePt t="50045" x="1109663" y="4411663"/>
          <p14:tracePt t="50053" x="1084263" y="4411663"/>
          <p14:tracePt t="50061" x="1049338" y="4411663"/>
          <p14:tracePt t="50069" x="1036638" y="4411663"/>
          <p14:tracePt t="50134" x="1012825" y="4411663"/>
          <p14:tracePt t="50190" x="989013" y="4411663"/>
          <p14:tracePt t="50215" x="976313" y="4411663"/>
          <p14:tracePt t="50230" x="963613" y="4411663"/>
          <p14:tracePt t="50238" x="952500" y="4411663"/>
          <p14:tracePt t="50254" x="928688" y="4411663"/>
          <p14:tracePt t="50269" x="915988" y="4400550"/>
          <p14:tracePt t="50294" x="904875" y="4400550"/>
          <p14:tracePt t="50318" x="892175" y="4400550"/>
          <p14:tracePt t="50350" x="868363" y="4400550"/>
          <p14:tracePt t="50358" x="868363" y="4387850"/>
          <p14:tracePt t="50390" x="831850" y="4376738"/>
          <p14:tracePt t="50414" x="831850" y="4364038"/>
          <p14:tracePt t="50422" x="808038" y="4340225"/>
          <p14:tracePt t="50446" x="808038" y="4327525"/>
          <p14:tracePt t="50462" x="795338" y="4316413"/>
          <p14:tracePt t="50526" x="771525" y="4292600"/>
          <p14:tracePt t="50597" x="771525" y="4279900"/>
          <p14:tracePt t="50604" x="758825" y="4279900"/>
          <p14:tracePt t="50933" x="747713" y="4256088"/>
          <p14:tracePt t="50957" x="747713" y="4243388"/>
          <p14:tracePt t="50973" x="747713" y="4232275"/>
          <p14:tracePt t="51004" x="747713" y="4219575"/>
          <p14:tracePt t="51013" x="747713" y="4195763"/>
          <p14:tracePt t="51021" x="735013" y="4171950"/>
          <p14:tracePt t="51053" x="735013" y="4159250"/>
          <p14:tracePt t="51068" x="735013" y="4146550"/>
          <p14:tracePt t="51173" x="735013" y="4122738"/>
          <p14:tracePt t="54852" x="747713" y="4122738"/>
          <p14:tracePt t="54924" x="784225" y="4122738"/>
          <p14:tracePt t="54933" x="819150" y="4111625"/>
          <p14:tracePt t="54964" x="844550" y="4111625"/>
          <p14:tracePt t="54972" x="855663" y="4111625"/>
          <p14:tracePt t="54988" x="868363" y="4111625"/>
          <p14:tracePt t="54996" x="904875" y="4111625"/>
          <p14:tracePt t="55004" x="928688" y="4111625"/>
          <p14:tracePt t="55012" x="989013" y="4122738"/>
          <p14:tracePt t="55020" x="1000125" y="4122738"/>
          <p14:tracePt t="55028" x="1060450" y="4159250"/>
          <p14:tracePt t="55036" x="1144588" y="4159250"/>
          <p14:tracePt t="55044" x="1254125" y="4195763"/>
          <p14:tracePt t="55052" x="1338263" y="4195763"/>
          <p14:tracePt t="55060" x="1409700" y="4195763"/>
          <p14:tracePt t="55068" x="1543050" y="4195763"/>
          <p14:tracePt t="55076" x="1590675" y="4195763"/>
          <p14:tracePt t="55084" x="1663700" y="4195763"/>
          <p14:tracePt t="55092" x="1700213" y="4195763"/>
          <p14:tracePt t="55100" x="1724025" y="4195763"/>
          <p14:tracePt t="55108" x="1747838" y="4195763"/>
          <p14:tracePt t="55117" x="1784350" y="4195763"/>
          <p14:tracePt t="55124" x="1808163" y="4195763"/>
          <p14:tracePt t="55133" x="1831975" y="4183063"/>
          <p14:tracePt t="55148" x="1855788" y="4183063"/>
          <p14:tracePt t="55156" x="1916113" y="4183063"/>
          <p14:tracePt t="55164" x="1965325" y="4183063"/>
          <p14:tracePt t="55172" x="2085975" y="4171950"/>
          <p14:tracePt t="55180" x="2170113" y="4171950"/>
          <p14:tracePt t="55188" x="2230438" y="4171950"/>
          <p14:tracePt t="55196" x="2374900" y="4122738"/>
          <p14:tracePt t="55204" x="2411413" y="4122738"/>
          <p14:tracePt t="55212" x="2446338" y="4122738"/>
          <p14:tracePt t="55220" x="2482850" y="4111625"/>
          <p14:tracePt t="55244" x="2506663" y="4111625"/>
          <p14:tracePt t="55446" x="2519363" y="4098925"/>
          <p14:tracePt t="55455" x="2543175" y="4086225"/>
          <p14:tracePt t="55469" x="2543175" y="4075113"/>
          <p14:tracePt t="55478" x="2543175" y="4062413"/>
          <p14:tracePt t="55486" x="2566988" y="4051300"/>
          <p14:tracePt t="55503" x="2579688" y="4038600"/>
          <p14:tracePt t="55511" x="2579688" y="4025900"/>
          <p14:tracePt t="55520" x="2592388" y="4014788"/>
          <p14:tracePt t="55526" x="2603500" y="4002088"/>
          <p14:tracePt t="55537" x="2627313" y="3990975"/>
          <p14:tracePt t="55558" x="2640013" y="3978275"/>
          <p14:tracePt t="55566" x="2652713" y="3967163"/>
          <p14:tracePt t="55598" x="2663825" y="3954463"/>
          <p14:tracePt t="55630" x="2676525" y="3941763"/>
          <p14:tracePt t="55670" x="2687638" y="3941763"/>
          <p14:tracePt t="55678" x="2700338" y="3941763"/>
          <p14:tracePt t="55686" x="2713038" y="3941763"/>
          <p14:tracePt t="55694" x="2736850" y="3941763"/>
          <p14:tracePt t="55806" x="2747963" y="3941763"/>
          <p14:tracePt t="55822" x="2760663" y="3941763"/>
          <p14:tracePt t="55830" x="2808288" y="3954463"/>
          <p14:tracePt t="55840" x="2820988" y="3967163"/>
          <p14:tracePt t="55862" x="2832100" y="3967163"/>
          <p14:tracePt t="55878" x="2832100" y="3978275"/>
          <p14:tracePt t="55902" x="2832100" y="3990975"/>
          <p14:tracePt t="55983" x="2832100" y="4002088"/>
          <p14:tracePt t="55998" x="2832100" y="4014788"/>
          <p14:tracePt t="56014" x="2832100" y="4038600"/>
          <p14:tracePt t="56030" x="2832100" y="4051300"/>
          <p14:tracePt t="56054" x="2832100" y="4062413"/>
          <p14:tracePt t="56351" x="2844800" y="4062413"/>
          <p14:tracePt t="56358" x="2844800" y="4051300"/>
          <p14:tracePt t="56374" x="2857500" y="4038600"/>
          <p14:tracePt t="56383" x="2868613" y="4038600"/>
          <p14:tracePt t="56391" x="2881313" y="4038600"/>
          <p14:tracePt t="56406" x="2989263" y="4038600"/>
          <p14:tracePt t="56415" x="3013075" y="4038600"/>
          <p14:tracePt t="56422" x="3025775" y="4038600"/>
          <p14:tracePt t="56526" x="3025775" y="4051300"/>
          <p14:tracePt t="56536" x="3013075" y="4075113"/>
          <p14:tracePt t="56542" x="3001963" y="4086225"/>
          <p14:tracePt t="56551" x="2989263" y="4111625"/>
          <p14:tracePt t="56567" x="2952750" y="4135438"/>
          <p14:tracePt t="56576" x="2941638" y="4135438"/>
          <p14:tracePt t="56583" x="2892425" y="4146550"/>
          <p14:tracePt t="56590" x="2868613" y="4146550"/>
          <p14:tracePt t="56599" x="2844800" y="4146550"/>
          <p14:tracePt t="56606" x="2832100" y="4146550"/>
          <p14:tracePt t="56615" x="2808288" y="4159250"/>
          <p14:tracePt t="56622" x="2797175" y="4171950"/>
          <p14:tracePt t="56741" x="2797175" y="4135438"/>
          <p14:tracePt t="56749" x="2797175" y="4122738"/>
          <p14:tracePt t="56765" x="2808288" y="4111625"/>
          <p14:tracePt t="56781" x="2832100" y="4111625"/>
          <p14:tracePt t="56789" x="2881313" y="4111625"/>
          <p14:tracePt t="56797" x="2905125" y="4086225"/>
          <p14:tracePt t="56805" x="2928938" y="4086225"/>
          <p14:tracePt t="56821" x="2941638" y="4086225"/>
          <p14:tracePt t="56829" x="2952750" y="4086225"/>
          <p14:tracePt t="56945" x="2965450" y="4086225"/>
          <p14:tracePt t="57070" x="2989263" y="4086225"/>
          <p14:tracePt t="57078" x="3013075" y="4086225"/>
          <p14:tracePt t="57094" x="3073400" y="4086225"/>
          <p14:tracePt t="57110" x="3122613" y="4086225"/>
          <p14:tracePt t="57126" x="3146425" y="4086225"/>
          <p14:tracePt t="57135" x="3170238" y="4086225"/>
          <p14:tracePt t="57142" x="3182938" y="4086225"/>
          <p14:tracePt t="57326" x="3182938" y="4075113"/>
          <p14:tracePt t="57342" x="3182938" y="4062413"/>
          <p14:tracePt t="57350" x="3182938" y="4051300"/>
          <p14:tracePt t="57358" x="3206750" y="4025900"/>
          <p14:tracePt t="57366" x="3217863" y="4014788"/>
          <p14:tracePt t="57375" x="3230563" y="4014788"/>
          <p14:tracePt t="57382" x="3254375" y="4014788"/>
          <p14:tracePt t="57390" x="3303588" y="4014788"/>
          <p14:tracePt t="57398" x="3338513" y="4014788"/>
          <p14:tracePt t="57406" x="3375025" y="4014788"/>
          <p14:tracePt t="57414" x="3387725" y="4014788"/>
          <p14:tracePt t="57429" x="3424238" y="4014788"/>
          <p14:tracePt t="57437" x="3435350" y="4014788"/>
          <p14:tracePt t="57445" x="3448050" y="4025900"/>
          <p14:tracePt t="57487" x="3459163" y="4025900"/>
          <p14:tracePt t="57566" x="3484563" y="4025900"/>
          <p14:tracePt t="57582" x="3495675" y="4025900"/>
          <p14:tracePt t="57590" x="3519488" y="4025900"/>
          <p14:tracePt t="57606" x="3556000" y="4025900"/>
          <p14:tracePt t="57622" x="3579813" y="4025900"/>
          <p14:tracePt t="57630" x="3603625" y="4025900"/>
          <p14:tracePt t="57646" x="3629025" y="4025900"/>
          <p14:tracePt t="57662" x="3640138" y="4038600"/>
          <p14:tracePt t="57670" x="3652838" y="4038600"/>
          <p14:tracePt t="57678" x="3676650" y="4051300"/>
          <p14:tracePt t="57687" x="3700463" y="4075113"/>
          <p14:tracePt t="57904" x="3713163" y="4075113"/>
          <p14:tracePt t="57910" x="3736975" y="4075113"/>
          <p14:tracePt t="57935" x="3749675" y="4075113"/>
          <p14:tracePt t="57965" x="3760788" y="4075113"/>
          <p14:tracePt t="57990" x="3773488" y="4075113"/>
          <p14:tracePt t="58014" x="3773488" y="4062413"/>
          <p14:tracePt t="58023" x="3784600" y="4038600"/>
          <p14:tracePt t="58030" x="3810000" y="4038600"/>
          <p14:tracePt t="58126" x="3821113" y="4038600"/>
          <p14:tracePt t="58246" x="3844925" y="4038600"/>
          <p14:tracePt t="58254" x="3857625" y="4038600"/>
          <p14:tracePt t="58262" x="3881438" y="4038600"/>
          <p14:tracePt t="58270" x="3917950" y="4038600"/>
          <p14:tracePt t="58294" x="3929063" y="4038600"/>
          <p14:tracePt t="58317" x="3941763" y="4038600"/>
          <p14:tracePt t="58335" x="3965575" y="4038600"/>
          <p14:tracePt t="58351" x="3978275" y="4038600"/>
          <p14:tracePt t="58359" x="4002088" y="4038600"/>
          <p14:tracePt t="58366" x="4025900" y="4038600"/>
          <p14:tracePt t="58374" x="4049713" y="4038600"/>
          <p14:tracePt t="58382" x="4110038" y="4038600"/>
          <p14:tracePt t="58390" x="4135438" y="4038600"/>
          <p14:tracePt t="58398" x="4146550" y="4038600"/>
          <p14:tracePt t="58406" x="4159250" y="4038600"/>
          <p14:tracePt t="58438" x="4219575" y="4038600"/>
          <p14:tracePt t="58494" x="4230688" y="4038600"/>
          <p14:tracePt t="58518" x="4243388" y="4038600"/>
          <p14:tracePt t="58543" x="4267200" y="4038600"/>
          <p14:tracePt t="58550" x="4279900" y="4038600"/>
          <p14:tracePt t="58559" x="4291013" y="4038600"/>
          <p14:tracePt t="58575" x="4303713" y="4038600"/>
          <p14:tracePt t="58592" x="4340225" y="4038600"/>
          <p14:tracePt t="58598" x="4364038" y="4038600"/>
          <p14:tracePt t="58606" x="4387850" y="4038600"/>
          <p14:tracePt t="58614" x="4400550" y="4038600"/>
          <p14:tracePt t="58622" x="4411663" y="4038600"/>
          <p14:tracePt t="58630" x="4448175" y="4038600"/>
          <p14:tracePt t="58646" x="4460875" y="4038600"/>
          <p14:tracePt t="58654" x="4471988" y="4038600"/>
          <p14:tracePt t="58662" x="4495800" y="4038600"/>
          <p14:tracePt t="58686" x="4532313" y="4038600"/>
          <p14:tracePt t="58759" x="4581525" y="4038600"/>
          <p14:tracePt t="58766" x="4592638" y="4038600"/>
          <p14:tracePt t="58798" x="4616450" y="4038600"/>
          <p14:tracePt t="58814" x="4641850" y="4038600"/>
          <p14:tracePt t="58823" x="4652963" y="4038600"/>
          <p14:tracePt t="58830" x="4665663" y="4038600"/>
          <p14:tracePt t="58839" x="4676775" y="4038600"/>
          <p14:tracePt t="58846" x="4689475" y="4038600"/>
          <p14:tracePt t="58853" x="4700588" y="4038600"/>
          <p14:tracePt t="58950" x="4713288" y="4038600"/>
          <p14:tracePt t="58959" x="4725988" y="4038600"/>
          <p14:tracePt t="59110" x="4737100" y="4038600"/>
          <p14:tracePt t="59118" x="4725988" y="4062413"/>
          <p14:tracePt t="59126" x="4641850" y="4111625"/>
          <p14:tracePt t="59135" x="4568825" y="4159250"/>
          <p14:tracePt t="59145" x="4545013" y="4183063"/>
          <p14:tracePt t="59150" x="4460875" y="4256088"/>
          <p14:tracePt t="59160" x="4351338" y="4292600"/>
          <p14:tracePt t="59166" x="4243388" y="4327525"/>
          <p14:tracePt t="59175" x="4159250" y="4352925"/>
          <p14:tracePt t="59183" x="3965575" y="4387850"/>
          <p14:tracePt t="59192" x="3857625" y="4448175"/>
          <p14:tracePt t="59197" x="3773488" y="4448175"/>
          <p14:tracePt t="59206" x="3689350" y="4460875"/>
          <p14:tracePt t="59213" x="3640138" y="4460875"/>
          <p14:tracePt t="59222" x="3579813" y="4460875"/>
          <p14:tracePt t="59229" x="3556000" y="4471988"/>
          <p14:tracePt t="59245" x="3543300" y="4484688"/>
          <p14:tracePt t="59253" x="3532188" y="4484688"/>
          <p14:tracePt t="59285" x="3519488" y="4484688"/>
          <p14:tracePt t="59301" x="3508375" y="4484688"/>
          <p14:tracePt t="59326" x="3448050" y="4460875"/>
          <p14:tracePt t="59335" x="3448050" y="4448175"/>
          <p14:tracePt t="59343" x="3448050" y="4437063"/>
          <p14:tracePt t="59351" x="3448050" y="4424363"/>
          <p14:tracePt t="59358" x="3448050" y="4411663"/>
          <p14:tracePt t="59366" x="3448050" y="4387850"/>
          <p14:tracePt t="59374" x="3448050" y="4364038"/>
          <p14:tracePt t="59382" x="3424238" y="4303713"/>
          <p14:tracePt t="59390" x="3424238" y="4292600"/>
          <p14:tracePt t="59398" x="3424238" y="4279900"/>
          <p14:tracePt t="59407" x="3424238" y="4256088"/>
          <p14:tracePt t="59414" x="3424238" y="4232275"/>
          <p14:tracePt t="59423" x="3424238" y="4219575"/>
          <p14:tracePt t="59430" x="3424238" y="4195763"/>
          <p14:tracePt t="59446" x="3424238" y="4183063"/>
          <p14:tracePt t="59453" x="3424238" y="4171950"/>
          <p14:tracePt t="59461" x="3424238" y="4135438"/>
          <p14:tracePt t="59477" x="3424238" y="4111625"/>
          <p14:tracePt t="59485" x="3424238" y="4098925"/>
          <p14:tracePt t="59494" x="3459163" y="4086225"/>
          <p14:tracePt t="59503" x="3508375" y="4062413"/>
          <p14:tracePt t="59510" x="3568700" y="4051300"/>
          <p14:tracePt t="59520" x="3579813" y="4051300"/>
          <p14:tracePt t="59527" x="3616325" y="4038600"/>
          <p14:tracePt t="59536" x="3676650" y="4038600"/>
          <p14:tracePt t="59542" x="3713163" y="4025900"/>
          <p14:tracePt t="59551" x="3810000" y="4025900"/>
          <p14:tracePt t="59559" x="3870325" y="4025900"/>
          <p14:tracePt t="59566" x="3929063" y="4025900"/>
          <p14:tracePt t="59574" x="3941763" y="4025900"/>
          <p14:tracePt t="59583" x="3965575" y="4025900"/>
          <p14:tracePt t="59590" x="3989388" y="4025900"/>
          <p14:tracePt t="59598" x="4002088" y="4025900"/>
          <p14:tracePt t="59638" x="4014788" y="4025900"/>
          <p14:tracePt t="59663" x="4014788" y="4051300"/>
          <p14:tracePt t="59686" x="3989388" y="4086225"/>
          <p14:tracePt t="59702" x="3954463" y="4122738"/>
          <p14:tracePt t="59712" x="3941763" y="4135438"/>
          <p14:tracePt t="59726" x="3917950" y="4135438"/>
          <p14:tracePt t="59734" x="3881438" y="4146550"/>
          <p14:tracePt t="59741" x="3857625" y="4146550"/>
          <p14:tracePt t="59848" x="3870325" y="4146550"/>
          <p14:tracePt t="59854" x="3929063" y="4159250"/>
          <p14:tracePt t="59870" x="3978275" y="4183063"/>
          <p14:tracePt t="59879" x="4002088" y="4183063"/>
          <p14:tracePt t="59887" x="4014788" y="4195763"/>
          <p14:tracePt t="59903" x="4025900" y="4195763"/>
          <p14:tracePt t="59982" x="4002088" y="4206875"/>
          <p14:tracePt t="59998" x="3954463" y="4206875"/>
          <p14:tracePt t="60014" x="3929063" y="4206875"/>
          <p14:tracePt t="60048" x="3917950" y="4206875"/>
          <p14:tracePt t="60070" x="3917950" y="4195763"/>
          <p14:tracePt t="60079" x="3917950" y="4183063"/>
          <p14:tracePt t="60086" x="3917950" y="4171950"/>
          <p14:tracePt t="60095" x="3941763" y="4146550"/>
          <p14:tracePt t="60103" x="3941763" y="4135438"/>
          <p14:tracePt t="60120" x="3954463" y="4122738"/>
          <p14:tracePt t="60126" x="3965575" y="4111625"/>
          <p14:tracePt t="60137" x="4002088" y="4111625"/>
          <p14:tracePt t="60142" x="4049713" y="4111625"/>
          <p14:tracePt t="60153" x="4062413" y="4111625"/>
          <p14:tracePt t="60174" x="4098925" y="4086225"/>
          <p14:tracePt t="60182" x="4098925" y="4075113"/>
          <p14:tracePt t="60486" x="4098925" y="4062413"/>
          <p14:tracePt t="60496" x="4098925" y="4038600"/>
          <p14:tracePt t="60582" x="4049713" y="4038600"/>
          <p14:tracePt t="60598" x="3965575" y="4075113"/>
          <p14:tracePt t="60606" x="3954463" y="4075113"/>
          <p14:tracePt t="60614" x="3844925" y="4075113"/>
          <p14:tracePt t="60622" x="3810000" y="4075113"/>
          <p14:tracePt t="60630" x="3689350" y="4075113"/>
          <p14:tracePt t="60638" x="3676650" y="4075113"/>
          <p14:tracePt t="60646" x="3652838" y="4075113"/>
          <p14:tracePt t="60656" x="3616325" y="4075113"/>
          <p14:tracePt t="60670" x="3603625" y="4075113"/>
          <p14:tracePt t="60694" x="3592513" y="4075113"/>
          <p14:tracePt t="60966" x="3592513" y="4062413"/>
          <p14:tracePt t="60974" x="3603625" y="4062413"/>
          <p14:tracePt t="60982" x="3663950" y="4062413"/>
          <p14:tracePt t="60990" x="3700463" y="4062413"/>
          <p14:tracePt t="60997" x="3736975" y="4051300"/>
          <p14:tracePt t="61005" x="3797300" y="4051300"/>
          <p14:tracePt t="61013" x="3810000" y="4051300"/>
          <p14:tracePt t="61046" x="3821113" y="4038600"/>
          <p14:tracePt t="61056" x="3833813" y="4025900"/>
          <p14:tracePt t="61078" x="3870325" y="4025900"/>
          <p14:tracePt t="61086" x="3894138" y="4025900"/>
          <p14:tracePt t="61094" x="3954463" y="4038600"/>
          <p14:tracePt t="61110" x="3989388" y="4038600"/>
          <p14:tracePt t="61120" x="4038600" y="4051300"/>
          <p14:tracePt t="61126" x="4110038" y="4051300"/>
          <p14:tracePt t="61137" x="4159250" y="4051300"/>
          <p14:tracePt t="61142" x="4195763" y="4062413"/>
          <p14:tracePt t="61151" x="4243388" y="4111625"/>
          <p14:tracePt t="61159" x="4256088" y="4122738"/>
          <p14:tracePt t="61176" x="4291013" y="4122738"/>
          <p14:tracePt t="61206" x="4314825" y="4122738"/>
          <p14:tracePt t="61215" x="4340225" y="4122738"/>
          <p14:tracePt t="61222" x="4364038" y="4122738"/>
          <p14:tracePt t="61231" x="4375150" y="4122738"/>
          <p14:tracePt t="61240" x="4424363" y="4122738"/>
          <p14:tracePt t="61254" x="4435475" y="4122738"/>
          <p14:tracePt t="61278" x="4460875" y="4122738"/>
          <p14:tracePt t="61334" x="4471988" y="4122738"/>
          <p14:tracePt t="61366" x="4495800" y="4122738"/>
          <p14:tracePt t="61382" x="4521200" y="4122738"/>
          <p14:tracePt t="61456" x="4532313" y="4122738"/>
          <p14:tracePt t="61518" x="4532313" y="4135438"/>
          <p14:tracePt t="61542" x="4532313" y="4146550"/>
          <p14:tracePt t="61550" x="4521200" y="4159250"/>
          <p14:tracePt t="61566" x="4484688" y="4159250"/>
          <p14:tracePt t="61575" x="4471988" y="4159250"/>
          <p14:tracePt t="61582" x="4460875" y="4159250"/>
          <p14:tracePt t="61590" x="4424363" y="4159250"/>
          <p14:tracePt t="61598" x="4400550" y="4159250"/>
          <p14:tracePt t="61614" x="4375150" y="4159250"/>
          <p14:tracePt t="61622" x="4327525" y="4159250"/>
          <p14:tracePt t="61631" x="4279900" y="4159250"/>
          <p14:tracePt t="61638" x="4230688" y="4146550"/>
          <p14:tracePt t="61646" x="4206875" y="4146550"/>
          <p14:tracePt t="61657" x="4183063" y="4135438"/>
          <p14:tracePt t="61671" x="4135438" y="4135438"/>
          <p14:tracePt t="61687" x="4086225" y="4135438"/>
          <p14:tracePt t="61694" x="4062413" y="4135438"/>
          <p14:tracePt t="61766" x="4049713" y="4122738"/>
          <p14:tracePt t="61790" x="4049713" y="4098925"/>
          <p14:tracePt t="61798" x="4062413" y="4086225"/>
          <p14:tracePt t="61806" x="4098925" y="4075113"/>
          <p14:tracePt t="61814" x="4159250" y="4075113"/>
          <p14:tracePt t="61823" x="4183063" y="4075113"/>
          <p14:tracePt t="61839" x="4195763" y="4075113"/>
          <p14:tracePt t="61846" x="4256088" y="4075113"/>
          <p14:tracePt t="61854" x="4279900" y="4075113"/>
          <p14:tracePt t="61871" x="4303713" y="4086225"/>
          <p14:tracePt t="61878" x="4327525" y="4098925"/>
          <p14:tracePt t="61918" x="4340225" y="4111625"/>
          <p14:tracePt t="61927" x="4340225" y="4122738"/>
          <p14:tracePt t="61942" x="4314825" y="4122738"/>
          <p14:tracePt t="61951" x="4279900" y="4122738"/>
          <p14:tracePt t="61971" x="4195763" y="4146550"/>
          <p14:tracePt t="61977" x="4098925" y="4146550"/>
          <p14:tracePt t="61982" x="4049713" y="4146550"/>
          <p14:tracePt t="61989" x="3954463" y="4146550"/>
          <p14:tracePt t="61997" x="3929063" y="4146550"/>
          <p14:tracePt t="62005" x="3905250" y="4146550"/>
          <p14:tracePt t="62118" x="3917950" y="4146550"/>
          <p14:tracePt t="62135" x="3978275" y="4146550"/>
          <p14:tracePt t="62144" x="3989388" y="4146550"/>
          <p14:tracePt t="62151" x="4038600" y="4159250"/>
          <p14:tracePt t="62229" x="4038600" y="4171950"/>
          <p14:tracePt t="62238" x="4025900" y="4183063"/>
          <p14:tracePt t="62246" x="4002088" y="4206875"/>
          <p14:tracePt t="62256" x="3978275" y="4206875"/>
          <p14:tracePt t="62262" x="3905250" y="4219575"/>
          <p14:tracePt t="62271" x="3844925" y="4219575"/>
          <p14:tracePt t="62278" x="3749675" y="4219575"/>
          <p14:tracePt t="62286" x="3640138" y="4219575"/>
          <p14:tracePt t="62293" x="3556000" y="4219575"/>
          <p14:tracePt t="62301" x="3508375" y="4219575"/>
          <p14:tracePt t="62309" x="3424238" y="4219575"/>
          <p14:tracePt t="62317" x="3351213" y="4219575"/>
          <p14:tracePt t="62324" x="3290888" y="4219575"/>
          <p14:tracePt t="62333" x="3267075" y="4219575"/>
          <p14:tracePt t="62341" x="3254375" y="4219575"/>
          <p14:tracePt t="62349" x="3230563" y="4219575"/>
          <p14:tracePt t="62438" x="3217863" y="4219575"/>
          <p14:tracePt t="62454" x="3206750" y="4219575"/>
          <p14:tracePt t="62558" x="3194050" y="4219575"/>
          <p14:tracePt t="62591" x="3159125" y="4219575"/>
          <p14:tracePt t="62630" x="3133725" y="4206875"/>
          <p14:tracePt t="62662" x="3086100" y="4195763"/>
          <p14:tracePt t="62678" x="3073400" y="4183063"/>
          <p14:tracePt t="62694" x="3062288" y="4183063"/>
          <p14:tracePt t="62710" x="3062288" y="4171950"/>
          <p14:tracePt t="62719" x="3049588" y="4159250"/>
          <p14:tracePt t="62742" x="3038475" y="4159250"/>
          <p14:tracePt t="62998" x="3025775" y="4146550"/>
          <p14:tracePt t="63014" x="3025775" y="4135438"/>
          <p14:tracePt t="63046" x="3025775" y="4122738"/>
          <p14:tracePt t="63054" x="3038475" y="4111625"/>
          <p14:tracePt t="63062" x="3049588" y="4098925"/>
          <p14:tracePt t="63070" x="3098800" y="4098925"/>
          <p14:tracePt t="63078" x="3159125" y="4086225"/>
          <p14:tracePt t="63087" x="3194050" y="4062413"/>
          <p14:tracePt t="63094" x="3278188" y="4038600"/>
          <p14:tracePt t="63103" x="3338513" y="4014788"/>
          <p14:tracePt t="63111" x="3375025" y="4002088"/>
          <p14:tracePt t="63120" x="3435350" y="4002088"/>
          <p14:tracePt t="63128" x="3448050" y="4002088"/>
          <p14:tracePt t="63137" x="3459163" y="3990975"/>
          <p14:tracePt t="63151" x="3495675" y="3990975"/>
          <p14:tracePt t="63206" x="3519488" y="3990975"/>
          <p14:tracePt t="63246" x="3532188" y="3990975"/>
          <p14:tracePt t="63262" x="3508375" y="4014788"/>
          <p14:tracePt t="63269" x="3484563" y="4051300"/>
          <p14:tracePt t="63278" x="3459163" y="4051300"/>
          <p14:tracePt t="63287" x="3398838" y="4051300"/>
          <p14:tracePt t="63294" x="3375025" y="4062413"/>
          <p14:tracePt t="63303" x="3363913" y="4062413"/>
          <p14:tracePt t="63310" x="3327400" y="4062413"/>
          <p14:tracePt t="63335" x="3314700" y="4062413"/>
          <p14:tracePt t="63342" x="3303588" y="4062413"/>
          <p14:tracePt t="63358" x="3267075" y="4062413"/>
          <p14:tracePt t="63366" x="3267075" y="4038600"/>
          <p14:tracePt t="63374" x="3254375" y="4025900"/>
          <p14:tracePt t="63382" x="3243263" y="4014788"/>
          <p14:tracePt t="63398" x="3230563" y="3954463"/>
          <p14:tracePt t="63409" x="3206750" y="3941763"/>
          <p14:tracePt t="63454" x="3206750" y="3917950"/>
          <p14:tracePt t="63582" x="3194050" y="3930650"/>
          <p14:tracePt t="63590" x="3182938" y="3954463"/>
          <p14:tracePt t="63614" x="3133725" y="3990975"/>
          <p14:tracePt t="63622" x="3122613" y="3990975"/>
          <p14:tracePt t="63630" x="3098800" y="3990975"/>
          <p14:tracePt t="63639" x="3073400" y="3990975"/>
          <p14:tracePt t="63646" x="3062288" y="3990975"/>
          <p14:tracePt t="63654" x="3038475" y="4002088"/>
          <p14:tracePt t="63774" x="3025775" y="4002088"/>
          <p14:tracePt t="63974" x="3038475" y="4002088"/>
          <p14:tracePt t="63990" x="3062288" y="4002088"/>
          <p14:tracePt t="64006" x="3073400" y="4002088"/>
          <p14:tracePt t="64022" x="3122613" y="4002088"/>
          <p14:tracePt t="64030" x="3146425" y="4002088"/>
          <p14:tracePt t="64038" x="3182938" y="4002088"/>
          <p14:tracePt t="64046" x="3206750" y="4002088"/>
          <p14:tracePt t="64062" x="3217863" y="4002088"/>
          <p14:tracePt t="64222" x="3230563" y="4002088"/>
          <p14:tracePt t="64238" x="3243263" y="3967163"/>
          <p14:tracePt t="64255" x="3267075" y="3941763"/>
          <p14:tracePt t="64286" x="3278188" y="3941763"/>
          <p14:tracePt t="64294" x="3303588" y="3941763"/>
          <p14:tracePt t="64311" x="3338513" y="3941763"/>
          <p14:tracePt t="64319" x="3387725" y="3941763"/>
          <p14:tracePt t="64327" x="3411538" y="3941763"/>
          <p14:tracePt t="64382" x="3448050" y="3941763"/>
          <p14:tracePt t="64390" x="3459163" y="3941763"/>
          <p14:tracePt t="64398" x="3495675" y="3941763"/>
          <p14:tracePt t="64406" x="3543300" y="3941763"/>
          <p14:tracePt t="64414" x="3616325" y="3941763"/>
          <p14:tracePt t="64422" x="3676650" y="3941763"/>
          <p14:tracePt t="64430" x="3713163" y="3941763"/>
          <p14:tracePt t="64439" x="3760788" y="3941763"/>
          <p14:tracePt t="64446" x="3797300" y="3941763"/>
          <p14:tracePt t="64574" x="3810000" y="3941763"/>
          <p14:tracePt t="64686" x="3821113" y="3954463"/>
          <p14:tracePt t="64832" x="3821113" y="3967163"/>
          <p14:tracePt t="64983" x="3833813" y="3978275"/>
          <p14:tracePt t="65142" x="3833813" y="4002088"/>
          <p14:tracePt t="65158" x="3833813" y="4025900"/>
          <p14:tracePt t="65174" x="3833813" y="4038600"/>
          <p14:tracePt t="65183" x="3797300" y="4051300"/>
          <p14:tracePt t="65191" x="3784600" y="4062413"/>
          <p14:tracePt t="65199" x="3749675" y="4111625"/>
          <p14:tracePt t="65350" x="3749675" y="4075113"/>
          <p14:tracePt t="65358" x="3773488" y="4025900"/>
          <p14:tracePt t="65367" x="3821113" y="4025900"/>
          <p14:tracePt t="65374" x="3894138" y="4025900"/>
          <p14:tracePt t="65382" x="4002088" y="4025900"/>
          <p14:tracePt t="65390" x="4135438" y="4002088"/>
          <p14:tracePt t="65398" x="4170363" y="4002088"/>
          <p14:tracePt t="65407" x="4219575" y="4002088"/>
          <p14:tracePt t="65416" x="4267200" y="4002088"/>
          <p14:tracePt t="65423" x="4279900" y="4002088"/>
          <p14:tracePt t="65431" x="4291013" y="4002088"/>
          <p14:tracePt t="65462" x="4303713" y="4002088"/>
          <p14:tracePt t="65471" x="4314825" y="4002088"/>
          <p14:tracePt t="65526" x="4314825" y="4014788"/>
          <p14:tracePt t="65550" x="4314825" y="4025900"/>
          <p14:tracePt t="65558" x="4314825" y="4051300"/>
          <p14:tracePt t="65566" x="4314825" y="4062413"/>
          <p14:tracePt t="65662" x="4327525" y="4062413"/>
          <p14:tracePt t="65678" x="4351338" y="4062413"/>
          <p14:tracePt t="65694" x="4364038" y="4062413"/>
          <p14:tracePt t="65742" x="4387850" y="4062413"/>
          <p14:tracePt t="65814" x="4400550" y="4062413"/>
          <p14:tracePt t="65830" x="4400550" y="4086225"/>
          <p14:tracePt t="65846" x="4400550" y="4111625"/>
          <p14:tracePt t="65862" x="4400550" y="4122738"/>
          <p14:tracePt t="65870" x="4387850" y="4122738"/>
          <p14:tracePt t="65878" x="4327525" y="4135438"/>
          <p14:tracePt t="65894" x="4327525" y="4146550"/>
          <p14:tracePt t="65903" x="4267200" y="4146550"/>
          <p14:tracePt t="65942" x="4219575" y="4146550"/>
          <p14:tracePt t="65966" x="4195763" y="4135438"/>
          <p14:tracePt t="65974" x="4195763" y="4098925"/>
          <p14:tracePt t="65982" x="4195763" y="4062413"/>
          <p14:tracePt t="65990" x="4219575" y="4051300"/>
          <p14:tracePt t="66007" x="4243388" y="4025900"/>
          <p14:tracePt t="66014" x="4256088" y="4002088"/>
          <p14:tracePt t="66022" x="4279900" y="4002088"/>
          <p14:tracePt t="66030" x="4314825" y="4002088"/>
          <p14:tracePt t="66037" x="4364038" y="4002088"/>
          <p14:tracePt t="66045" x="4435475" y="4002088"/>
          <p14:tracePt t="66053" x="4448175" y="4002088"/>
          <p14:tracePt t="66061" x="4484688" y="4002088"/>
          <p14:tracePt t="66070" x="4532313" y="4002088"/>
          <p14:tracePt t="66093" x="4545013" y="4002088"/>
          <p14:tracePt t="66103" x="4568825" y="4014788"/>
          <p14:tracePt t="66110" x="4568825" y="4025900"/>
          <p14:tracePt t="66120" x="4581525" y="4075113"/>
          <p14:tracePt t="66136" x="4592638" y="4111625"/>
          <p14:tracePt t="66158" x="4605338" y="4122738"/>
          <p14:tracePt t="66175" x="4605338" y="4146550"/>
          <p14:tracePt t="66190" x="4592638" y="4146550"/>
          <p14:tracePt t="66198" x="4581525" y="4146550"/>
          <p14:tracePt t="66214" x="4460875" y="4146550"/>
          <p14:tracePt t="66222" x="4448175" y="4146550"/>
          <p14:tracePt t="66230" x="4400550" y="4146550"/>
          <p14:tracePt t="66239" x="4340225" y="4146550"/>
          <p14:tracePt t="66247" x="4327525" y="4146550"/>
          <p14:tracePt t="66254" x="4303713" y="4146550"/>
          <p14:tracePt t="66285" x="4303713" y="4122738"/>
          <p14:tracePt t="66310" x="4303713" y="4111625"/>
          <p14:tracePt t="66326" x="4303713" y="4075113"/>
          <p14:tracePt t="66336" x="4303713" y="4062413"/>
          <p14:tracePt t="66343" x="4303713" y="4051300"/>
          <p14:tracePt t="66353" x="4303713" y="4038600"/>
          <p14:tracePt t="66358" x="4303713" y="4014788"/>
          <p14:tracePt t="66366" x="4303713" y="3990975"/>
          <p14:tracePt t="66374" x="4303713" y="3967163"/>
          <p14:tracePt t="66390" x="4303713" y="3954463"/>
          <p14:tracePt t="66430" x="4340225" y="3967163"/>
          <p14:tracePt t="66438" x="4351338" y="3990975"/>
          <p14:tracePt t="66446" x="4364038" y="4002088"/>
          <p14:tracePt t="66453" x="4387850" y="4014788"/>
          <p14:tracePt t="66469" x="4400550" y="4025900"/>
          <p14:tracePt t="66477" x="4400550" y="4038600"/>
          <p14:tracePt t="66493" x="4400550" y="4062413"/>
          <p14:tracePt t="66501" x="4400550" y="4075113"/>
          <p14:tracePt t="66509" x="4400550" y="4098925"/>
          <p14:tracePt t="66518" x="4400550" y="4122738"/>
          <p14:tracePt t="66525" x="4400550" y="4135438"/>
          <p14:tracePt t="66535" x="4400550" y="4159250"/>
          <p14:tracePt t="66541" x="4400550" y="4171950"/>
          <p14:tracePt t="66549" x="4387850" y="4183063"/>
          <p14:tracePt t="66565" x="4375150" y="4183063"/>
          <p14:tracePt t="66573" x="4351338" y="4183063"/>
          <p14:tracePt t="66581" x="4327525" y="4183063"/>
          <p14:tracePt t="66589" x="4314825" y="4183063"/>
          <p14:tracePt t="66597" x="4291013" y="4183063"/>
          <p14:tracePt t="66613" x="4279900" y="4183063"/>
          <p14:tracePt t="66758" x="4314825" y="4183063"/>
          <p14:tracePt t="66766" x="4351338" y="4206875"/>
          <p14:tracePt t="66886" x="4364038" y="4206875"/>
          <p14:tracePt t="66894" x="4340225" y="4219575"/>
          <p14:tracePt t="66902" x="4327525" y="4219575"/>
          <p14:tracePt t="66910" x="4291013" y="4219575"/>
          <p14:tracePt t="66920" x="4279900" y="4219575"/>
          <p14:tracePt t="66966" x="4267200" y="4219575"/>
          <p14:tracePt t="67150" x="4267200" y="4206875"/>
          <p14:tracePt t="67158" x="4279900" y="4206875"/>
          <p14:tracePt t="67166" x="4327525" y="4206875"/>
          <p14:tracePt t="67177" x="4375150" y="4256088"/>
          <p14:tracePt t="67191" x="4387850" y="4292600"/>
          <p14:tracePt t="67198" x="4411663" y="4316413"/>
          <p14:tracePt t="67214" x="4435475" y="4352925"/>
          <p14:tracePt t="67239" x="4448175" y="4364038"/>
          <p14:tracePt t="67270" x="4448175" y="4376738"/>
          <p14:tracePt t="67285" x="4448175" y="4387850"/>
          <p14:tracePt t="67293" x="4435475" y="4387850"/>
          <p14:tracePt t="67309" x="4424363" y="4387850"/>
          <p14:tracePt t="67317" x="4411663" y="4387850"/>
          <p14:tracePt t="67376" x="4400550" y="4387850"/>
          <p14:tracePt t="67382" x="4387850" y="4376738"/>
          <p14:tracePt t="67439" x="4375150" y="4376738"/>
          <p14:tracePt t="67446" x="4375150" y="4364038"/>
          <p14:tracePt t="67453" x="4411663" y="4364038"/>
          <p14:tracePt t="67462" x="4435475" y="4352925"/>
          <p14:tracePt t="67470" x="4484688" y="4303713"/>
          <p14:tracePt t="67478" x="4521200" y="4303713"/>
          <p14:tracePt t="67487" x="4532313" y="4292600"/>
          <p14:tracePt t="67494" x="4581525" y="4279900"/>
          <p14:tracePt t="67645" x="4521200" y="4340225"/>
          <p14:tracePt t="67654" x="4521200" y="4352925"/>
          <p14:tracePt t="67662" x="4495800" y="4364038"/>
          <p14:tracePt t="67670" x="4411663" y="4364038"/>
          <p14:tracePt t="67678" x="4387850" y="4364038"/>
          <p14:tracePt t="67687" x="4351338" y="4364038"/>
          <p14:tracePt t="67694" x="4340225" y="4364038"/>
          <p14:tracePt t="67704" x="4327525" y="4364038"/>
          <p14:tracePt t="67710" x="4291013" y="4364038"/>
          <p14:tracePt t="67726" x="4279900" y="4364038"/>
          <p14:tracePt t="67742" x="4267200" y="4364038"/>
          <p14:tracePt t="67750" x="4256088" y="4352925"/>
          <p14:tracePt t="67758" x="4256088" y="4340225"/>
          <p14:tracePt t="67782" x="4256088" y="4327525"/>
          <p14:tracePt t="67791" x="4256088" y="4316413"/>
          <p14:tracePt t="67807" x="4279900" y="4292600"/>
          <p14:tracePt t="67814" x="4291013" y="4279900"/>
          <p14:tracePt t="67826" x="4314825" y="4267200"/>
          <p14:tracePt t="67830" x="4340225" y="4267200"/>
          <p14:tracePt t="67839" x="4364038" y="4256088"/>
          <p14:tracePt t="67846" x="4375150" y="4256088"/>
          <p14:tracePt t="67854" x="4387850" y="4243388"/>
          <p14:tracePt t="67861" x="4387850" y="4219575"/>
          <p14:tracePt t="67934" x="4364038" y="4243388"/>
          <p14:tracePt t="67945" x="4340225" y="4243388"/>
          <p14:tracePt t="67953" x="4291013" y="4243388"/>
          <p14:tracePt t="67959" x="4219575" y="4256088"/>
          <p14:tracePt t="67968" x="4110038" y="4256088"/>
          <p14:tracePt t="67973" x="4002088" y="4256088"/>
          <p14:tracePt t="67983" x="3870325" y="4256088"/>
          <p14:tracePt t="67991" x="3749675" y="4256088"/>
          <p14:tracePt t="67997" x="3652838" y="4232275"/>
          <p14:tracePt t="68005" x="3629025" y="4183063"/>
          <p14:tracePt t="68012" x="3592513" y="4183063"/>
          <p14:tracePt t="68021" x="3556000" y="4146550"/>
          <p14:tracePt t="68028" x="3543300" y="4122738"/>
          <p14:tracePt t="68037" x="3519488" y="4098925"/>
          <p14:tracePt t="68053" x="3519488" y="4086225"/>
          <p14:tracePt t="68061" x="3519488" y="4075113"/>
          <p14:tracePt t="68069" x="3519488" y="4062413"/>
          <p14:tracePt t="68077" x="3508375" y="4025900"/>
          <p14:tracePt t="68118" x="3508375" y="4014788"/>
          <p14:tracePt t="68150" x="3508375" y="4002088"/>
          <p14:tracePt t="68759" x="3519488" y="4002088"/>
          <p14:tracePt t="68766" x="3532188" y="4002088"/>
          <p14:tracePt t="68830" x="3556000" y="4002088"/>
          <p14:tracePt t="68870" x="3579813" y="4025900"/>
          <p14:tracePt t="68942" x="3592513" y="4038600"/>
          <p14:tracePt t="69758" x="3579813" y="4086225"/>
          <p14:tracePt t="69767" x="3579813" y="4111625"/>
          <p14:tracePt t="69774" x="3568700" y="4159250"/>
          <p14:tracePt t="69782" x="3568700" y="4206875"/>
          <p14:tracePt t="69791" x="3543300" y="4243388"/>
          <p14:tracePt t="69798" x="3543300" y="4292600"/>
          <p14:tracePt t="69807" x="3543300" y="4352925"/>
          <p14:tracePt t="69814" x="3532188" y="4387850"/>
          <p14:tracePt t="69823" x="3532188" y="4437063"/>
          <p14:tracePt t="69830" x="3532188" y="4484688"/>
          <p14:tracePt t="69838" x="3508375" y="4497388"/>
          <p14:tracePt t="69846" x="3495675" y="4532313"/>
          <p14:tracePt t="69855" x="3484563" y="4545013"/>
          <p14:tracePt t="69926" x="3459163" y="4545013"/>
          <p14:tracePt t="69935" x="3448050" y="4545013"/>
          <p14:tracePt t="69944" x="3448050" y="4557713"/>
          <p14:tracePt t="69974" x="3435350" y="4568825"/>
          <p14:tracePt t="70142" x="3424238" y="4581525"/>
          <p14:tracePt t="70151" x="3411538" y="4592638"/>
          <p14:tracePt t="70159" x="3375025" y="4592638"/>
          <p14:tracePt t="70167" x="3327400" y="4592638"/>
          <p14:tracePt t="70173" x="3217863" y="4641850"/>
          <p14:tracePt t="70181" x="3182938" y="4641850"/>
          <p14:tracePt t="70189" x="3062288" y="4641850"/>
          <p14:tracePt t="70197" x="2952750" y="4641850"/>
          <p14:tracePt t="70205" x="2868613" y="4665663"/>
          <p14:tracePt t="70213" x="2736850" y="4665663"/>
          <p14:tracePt t="70221" x="2603500" y="4678363"/>
          <p14:tracePt t="70229" x="2555875" y="4678363"/>
          <p14:tracePt t="70237" x="2459038" y="4678363"/>
          <p14:tracePt t="70245" x="2351088" y="4678363"/>
          <p14:tracePt t="70253" x="2290763" y="4678363"/>
          <p14:tracePt t="70261" x="2278063" y="4678363"/>
          <p14:tracePt t="70269" x="2230438" y="4678363"/>
          <p14:tracePt t="70277" x="2170113" y="4702175"/>
          <p14:tracePt t="70285" x="2085975" y="4713288"/>
          <p14:tracePt t="70293" x="2012950" y="4713288"/>
          <p14:tracePt t="70302" x="1976438" y="4713288"/>
          <p14:tracePt t="70309" x="1881188" y="4713288"/>
          <p14:tracePt t="70318" x="1844675" y="4713288"/>
          <p14:tracePt t="70325" x="1831975" y="4713288"/>
          <p14:tracePt t="70335" x="1784350" y="4713288"/>
          <p14:tracePt t="70349" x="1771650" y="4713288"/>
          <p14:tracePt t="70366" x="1735138" y="4702175"/>
          <p14:tracePt t="70542" x="1747838" y="4702175"/>
          <p14:tracePt t="70551" x="1784350" y="4702175"/>
          <p14:tracePt t="70559" x="1795463" y="4702175"/>
          <p14:tracePt t="70567" x="1820863" y="4702175"/>
          <p14:tracePt t="70598" x="1855788" y="4702175"/>
          <p14:tracePt t="70606" x="1941513" y="4689475"/>
          <p14:tracePt t="70614" x="2012950" y="4689475"/>
          <p14:tracePt t="70624" x="2073275" y="4689475"/>
          <p14:tracePt t="70640" x="2193925" y="4689475"/>
          <p14:tracePt t="70646" x="2351088" y="4665663"/>
          <p14:tracePt t="70654" x="2506663" y="4665663"/>
          <p14:tracePt t="70662" x="2603500" y="4665663"/>
          <p14:tracePt t="70672" x="2687638" y="4665663"/>
          <p14:tracePt t="70678" x="2844800" y="4665663"/>
          <p14:tracePt t="70687" x="2917825" y="4665663"/>
          <p14:tracePt t="70694" x="2978150" y="4665663"/>
          <p14:tracePt t="70703" x="3038475" y="4665663"/>
          <p14:tracePt t="70710" x="3109913" y="4665663"/>
          <p14:tracePt t="70720" x="3133725" y="4665663"/>
          <p14:tracePt t="70726" x="3182938" y="4665663"/>
          <p14:tracePt t="70742" x="3243263" y="4665663"/>
          <p14:tracePt t="70751" x="3278188" y="4665663"/>
          <p14:tracePt t="70758" x="3314700" y="4665663"/>
          <p14:tracePt t="70766" x="3327400" y="4665663"/>
          <p14:tracePt t="70782" x="3363913" y="4665663"/>
          <p14:tracePt t="70791" x="3375025" y="4665663"/>
          <p14:tracePt t="71030" x="3411538" y="4665663"/>
          <p14:tracePt t="71038" x="3532188" y="4665663"/>
          <p14:tracePt t="71046" x="3543300" y="4652963"/>
          <p14:tracePt t="71054" x="3579813" y="4652963"/>
          <p14:tracePt t="71062" x="3629025" y="4665663"/>
          <p14:tracePt t="76831" x="3640138" y="4665663"/>
          <p14:tracePt t="76846" x="3652838" y="4665663"/>
          <p14:tracePt t="77030" x="3652838" y="4678363"/>
          <p14:tracePt t="77037" x="3603625" y="4689475"/>
          <p14:tracePt t="77046" x="3592513" y="4689475"/>
          <p14:tracePt t="77054" x="3579813" y="4689475"/>
          <p14:tracePt t="77062" x="3532188" y="4713288"/>
          <p14:tracePt t="77071" x="3471863" y="4713288"/>
          <p14:tracePt t="77078" x="3411538" y="4702175"/>
          <p14:tracePt t="77087" x="3375025" y="4702175"/>
          <p14:tracePt t="77094" x="3290888" y="4702175"/>
          <p14:tracePt t="77103" x="3230563" y="4702175"/>
          <p14:tracePt t="77110" x="3159125" y="4702175"/>
          <p14:tracePt t="77120" x="3098800" y="4702175"/>
          <p14:tracePt t="77126" x="3049588" y="4702175"/>
          <p14:tracePt t="77137" x="2965450" y="4702175"/>
          <p14:tracePt t="77142" x="2941638" y="4702175"/>
          <p14:tracePt t="77150" x="2941638" y="4689475"/>
          <p14:tracePt t="77174" x="2905125" y="4689475"/>
          <p14:tracePt t="77183" x="2881313" y="4689475"/>
          <p14:tracePt t="77190" x="2857500" y="4689475"/>
          <p14:tracePt t="77198" x="2844800" y="4689475"/>
          <p14:tracePt t="77206" x="2820988" y="4689475"/>
          <p14:tracePt t="77214" x="2784475" y="4678363"/>
          <p14:tracePt t="77223" x="2724150" y="4678363"/>
          <p14:tracePt t="77230" x="2676525" y="4652963"/>
          <p14:tracePt t="77239" x="2640013" y="4641850"/>
          <p14:tracePt t="77246" x="2592388" y="4641850"/>
          <p14:tracePt t="77253" x="2566988" y="4641850"/>
          <p14:tracePt t="77262" x="2543175" y="4641850"/>
          <p14:tracePt t="77269" x="2506663" y="4618038"/>
          <p14:tracePt t="77277" x="2495550" y="4618038"/>
          <p14:tracePt t="77285" x="2482850" y="4618038"/>
          <p14:tracePt t="77317" x="2446338" y="4618038"/>
          <p14:tracePt t="77325" x="2422525" y="4618038"/>
          <p14:tracePt t="77335" x="2398713" y="4618038"/>
          <p14:tracePt t="77341" x="2351088" y="4618038"/>
          <p14:tracePt t="77349" x="2314575" y="4605338"/>
          <p14:tracePt t="77357" x="2290763" y="4605338"/>
          <p14:tracePt t="77365" x="2241550" y="4605338"/>
          <p14:tracePt t="77382" x="2230438" y="4605338"/>
          <p14:tracePt t="77389" x="2217738" y="4605338"/>
          <p14:tracePt t="77405" x="2217738" y="4592638"/>
          <p14:tracePt t="77766" x="2217738" y="4568825"/>
          <p14:tracePt t="77774" x="2278063" y="4508500"/>
          <p14:tracePt t="77782" x="2290763" y="4484688"/>
          <p14:tracePt t="77790" x="2338388" y="4437063"/>
          <p14:tracePt t="77799" x="2351088" y="4411663"/>
          <p14:tracePt t="77806" x="2362200" y="4352925"/>
          <p14:tracePt t="77815" x="2387600" y="4327525"/>
          <p14:tracePt t="77821" x="2398713" y="4303713"/>
          <p14:tracePt t="77829" x="2411413" y="4267200"/>
          <p14:tracePt t="77838" x="2459038" y="4243388"/>
          <p14:tracePt t="77845" x="2471738" y="4232275"/>
          <p14:tracePt t="77861" x="2471738" y="4219575"/>
          <p14:tracePt t="78094" x="2482850" y="4206875"/>
          <p14:tracePt t="78102" x="2532063" y="4206875"/>
          <p14:tracePt t="78110" x="2603500" y="4206875"/>
          <p14:tracePt t="78120" x="2736850" y="4206875"/>
          <p14:tracePt t="78126" x="2820988" y="4206875"/>
          <p14:tracePt t="78136" x="3001963" y="4195763"/>
          <p14:tracePt t="78142" x="3303588" y="4267200"/>
          <p14:tracePt t="78150" x="3459163" y="4292600"/>
          <p14:tracePt t="78160" x="3592513" y="4292600"/>
          <p14:tracePt t="78166" x="3652838" y="4292600"/>
          <p14:tracePt t="78175" x="3676650" y="4292600"/>
          <p14:tracePt t="78374" x="3689350" y="4303713"/>
          <p14:tracePt t="78382" x="3652838" y="4340225"/>
          <p14:tracePt t="78398" x="3629025" y="4352925"/>
          <p14:tracePt t="78408" x="3592513" y="4400550"/>
          <p14:tracePt t="78416" x="3579813" y="4424363"/>
          <p14:tracePt t="78422" x="3568700" y="4437063"/>
          <p14:tracePt t="78429" x="3568700" y="4471988"/>
          <p14:tracePt t="78437" x="3556000" y="4497388"/>
          <p14:tracePt t="78445" x="3532188" y="4521200"/>
          <p14:tracePt t="78454" x="3532188" y="4532313"/>
          <p14:tracePt t="78461" x="3532188" y="4545013"/>
          <p14:tracePt t="78469" x="3519488" y="4557713"/>
          <p14:tracePt t="78493" x="3508375" y="4568825"/>
          <p14:tracePt t="78526" x="3495675" y="4581525"/>
          <p14:tracePt t="78646" x="3471863" y="4605338"/>
          <p14:tracePt t="78655" x="3459163" y="4629150"/>
          <p14:tracePt t="78662" x="3448050" y="4652963"/>
          <p14:tracePt t="78671" x="3375025" y="4725988"/>
          <p14:tracePt t="78678" x="3314700" y="4738688"/>
          <p14:tracePt t="78687" x="3230563" y="4810125"/>
          <p14:tracePt t="78694" x="3146425" y="4846638"/>
          <p14:tracePt t="78703" x="3086100" y="4918075"/>
          <p14:tracePt t="78710" x="2978150" y="4967288"/>
          <p14:tracePt t="78720" x="2917825" y="5087938"/>
          <p14:tracePt t="78727" x="2736850" y="5148263"/>
          <p14:tracePt t="78734" x="2566988" y="5245100"/>
          <p14:tracePt t="78741" x="2301875" y="5340350"/>
          <p14:tracePt t="78749" x="2133600" y="5437188"/>
          <p14:tracePt t="78757" x="1892300" y="5545138"/>
          <p14:tracePt t="78765" x="1760538" y="5630863"/>
          <p14:tracePt t="78773" x="1566863" y="5715000"/>
          <p14:tracePt t="78781" x="1482725" y="5749925"/>
          <p14:tracePt t="78789" x="1409700" y="5799138"/>
          <p14:tracePt t="78797" x="1349375" y="5835650"/>
          <p14:tracePt t="78806" x="1241425" y="5883275"/>
          <p14:tracePt t="78813" x="1157288" y="5907088"/>
          <p14:tracePt t="78821" x="1109663" y="5907088"/>
          <p14:tracePt t="78829" x="1036638" y="5919788"/>
          <p14:tracePt t="78838" x="952500" y="5919788"/>
          <p14:tracePt t="78845" x="868363" y="5919788"/>
          <p14:tracePt t="78861" x="831850" y="5919788"/>
          <p14:tracePt t="78869" x="771525" y="5930900"/>
          <p14:tracePt t="78877" x="758825" y="5930900"/>
          <p14:tracePt t="78885" x="723900" y="5956300"/>
          <p14:tracePt t="78893" x="698500" y="5956300"/>
          <p14:tracePt t="78902" x="674688" y="5956300"/>
          <p14:tracePt t="78909" x="663575" y="5956300"/>
          <p14:tracePt t="78919" x="650875" y="5956300"/>
          <p14:tracePt t="78936" x="590550" y="5980113"/>
          <p14:tracePt t="78942" x="542925" y="5980113"/>
          <p14:tracePt t="78957" x="482600" y="5980113"/>
          <p14:tracePt t="78965" x="422275" y="6003925"/>
          <p14:tracePt t="78973" x="398463" y="6003925"/>
          <p14:tracePt t="78981" x="312738" y="6051550"/>
          <p14:tracePt t="78990" x="301625" y="6051550"/>
          <p14:tracePt t="78997" x="288925" y="6064250"/>
          <p14:tracePt t="79005" x="252413" y="6076950"/>
          <p14:tracePt t="79013" x="241300" y="6076950"/>
          <p14:tracePt t="79021" x="241300" y="6088063"/>
          <p14:tracePt t="79053" x="217488" y="6100763"/>
          <p14:tracePt t="79078" x="168275" y="6111875"/>
          <p14:tracePt t="79094" x="144463" y="6124575"/>
          <p14:tracePt t="79103" x="133350" y="6135688"/>
          <p14:tracePt t="79112" x="120650" y="6161088"/>
          <p14:tracePt t="79120" x="107950" y="6172200"/>
          <p14:tracePt t="79126" x="107950" y="6208713"/>
          <p14:tracePt t="79137" x="96838" y="6221413"/>
          <p14:tracePt t="79142" x="73025" y="6245225"/>
          <p14:tracePt t="79159" x="60325" y="6256338"/>
          <p14:tracePt t="79166" x="60325" y="6269038"/>
          <p14:tracePt t="79176" x="60325" y="6281738"/>
          <p14:tracePt t="79182" x="60325" y="6292850"/>
          <p14:tracePt t="79190" x="60325" y="6305550"/>
          <p14:tracePt t="79206" x="60325" y="6329363"/>
          <p14:tracePt t="79214" x="60325" y="6342063"/>
          <p14:tracePt t="79223" x="60325" y="6353175"/>
          <p14:tracePt t="79543" x="73025" y="6365875"/>
          <p14:tracePt t="79552" x="120650" y="6365875"/>
          <p14:tracePt t="79566" x="133350" y="6365875"/>
          <p14:tracePt t="79575" x="168275" y="6365875"/>
          <p14:tracePt t="79591" x="204788" y="6365875"/>
          <p14:tracePt t="79623" x="228600" y="6365875"/>
          <p14:tracePt t="79630" x="241300" y="6365875"/>
          <p14:tracePt t="79646" x="252413" y="6365875"/>
          <p14:tracePt t="79654" x="277813" y="6342063"/>
          <p14:tracePt t="79677" x="288925" y="6329363"/>
          <p14:tracePt t="79685" x="312738" y="6329363"/>
          <p14:tracePt t="79701" x="325438" y="6316663"/>
          <p14:tracePt t="79717" x="338138" y="6316663"/>
          <p14:tracePt t="80223" x="338138" y="6292850"/>
          <p14:tracePt t="82151" x="338138" y="6281738"/>
          <p14:tracePt t="84167" x="398463" y="6281738"/>
          <p14:tracePt t="84174" x="469900" y="6281738"/>
          <p14:tracePt t="84183" x="530225" y="6281738"/>
          <p14:tracePt t="84190" x="590550" y="6269038"/>
          <p14:tracePt t="84199" x="674688" y="6232525"/>
          <p14:tracePt t="84206" x="831850" y="6184900"/>
          <p14:tracePt t="84214" x="989013" y="6184900"/>
          <p14:tracePt t="84221" x="1120775" y="6172200"/>
          <p14:tracePt t="84229" x="1204913" y="6196013"/>
          <p14:tracePt t="84237" x="1265238" y="6196013"/>
          <p14:tracePt t="84253" x="1362075" y="6196013"/>
          <p14:tracePt t="84261" x="1495425" y="6208713"/>
          <p14:tracePt t="84270" x="1711325" y="6232525"/>
          <p14:tracePt t="84277" x="1844675" y="6256338"/>
          <p14:tracePt t="84285" x="1965325" y="6256338"/>
          <p14:tracePt t="84293" x="1976438" y="6256338"/>
          <p14:tracePt t="84317" x="1989138" y="6256338"/>
          <p14:tracePt t="84325" x="2001838" y="6256338"/>
          <p14:tracePt t="84358" x="2036763" y="6256338"/>
          <p14:tracePt t="84366" x="2097088" y="6256338"/>
          <p14:tracePt t="84375" x="2120900" y="6256338"/>
          <p14:tracePt t="84382" x="2193925" y="6256338"/>
          <p14:tracePt t="84391" x="2206625" y="6256338"/>
          <p14:tracePt t="84398" x="2230438" y="6256338"/>
          <p14:tracePt t="84406" x="2327275" y="6256338"/>
          <p14:tracePt t="84414" x="2338388" y="6256338"/>
          <p14:tracePt t="84422" x="2351088" y="6256338"/>
          <p14:tracePt t="84430" x="2362200" y="6256338"/>
          <p14:tracePt t="84446" x="2362200" y="6292850"/>
          <p14:tracePt t="84462" x="2411413" y="6292850"/>
          <p14:tracePt t="84494" x="2446338" y="6292850"/>
          <p14:tracePt t="84510" x="2459038" y="6292850"/>
          <p14:tracePt t="84550" x="2471738" y="6292850"/>
          <p14:tracePt t="84566" x="2506663" y="6292850"/>
          <p14:tracePt t="84574" x="2519363" y="6292850"/>
          <p14:tracePt t="84582" x="2532063" y="6292850"/>
          <p14:tracePt t="84590" x="2543175" y="6292850"/>
          <p14:tracePt t="84638" x="2555875" y="6292850"/>
          <p14:tracePt t="84654" x="2592388" y="6292850"/>
          <p14:tracePt t="84669" x="2616200" y="6292850"/>
          <p14:tracePt t="84678" x="2663825" y="6292850"/>
          <p14:tracePt t="84686" x="2687638" y="6292850"/>
          <p14:tracePt t="84694" x="2713038" y="6292850"/>
          <p14:tracePt t="84705" x="2736850" y="6292850"/>
          <p14:tracePt t="84710" x="2760663" y="6292850"/>
          <p14:tracePt t="84726" x="2773363" y="6292850"/>
          <p14:tracePt t="84737" x="2784475" y="6292850"/>
          <p14:tracePt t="84742" x="2808288" y="6292850"/>
          <p14:tracePt t="84751" x="2820988" y="6292850"/>
          <p14:tracePt t="84766" x="2832100" y="6292850"/>
          <p14:tracePt t="84782" x="2844800" y="6292850"/>
          <p14:tracePt t="84846" x="2868613" y="6292850"/>
          <p14:tracePt t="84904" x="2892425" y="6292850"/>
          <p14:tracePt t="84926" x="2905125" y="6305550"/>
          <p14:tracePt t="84939" x="2905125" y="6316663"/>
          <p14:tracePt t="84952" x="2917825" y="6329363"/>
          <p14:tracePt t="84959" x="2952750" y="6329363"/>
          <p14:tracePt t="84967" x="3001963" y="6329363"/>
          <p14:tracePt t="84973" x="3025775" y="6329363"/>
          <p14:tracePt t="84981" x="3073400" y="6329363"/>
          <p14:tracePt t="84989" x="3086100" y="6329363"/>
          <p14:tracePt t="84997" x="3109913" y="6329363"/>
          <p14:tracePt t="85005" x="3122613" y="6329363"/>
          <p14:tracePt t="85013" x="3133725" y="6329363"/>
          <p14:tracePt t="85021" x="3182938" y="6329363"/>
          <p14:tracePt t="85029" x="3267075" y="6329363"/>
          <p14:tracePt t="85037" x="3290888" y="6329363"/>
          <p14:tracePt t="85045" x="3448050" y="6329363"/>
          <p14:tracePt t="85053" x="3508375" y="6329363"/>
          <p14:tracePt t="85061" x="3568700" y="6342063"/>
          <p14:tracePt t="85069" x="3603625" y="6365875"/>
          <p14:tracePt t="85077" x="3652838" y="6365875"/>
          <p14:tracePt t="85084" x="3700463" y="6365875"/>
          <p14:tracePt t="85093" x="3724275" y="6365875"/>
          <p14:tracePt t="85135" x="3676650" y="6342063"/>
          <p14:tracePt t="85142" x="3676650" y="6316663"/>
          <p14:tracePt t="85336" x="3713163" y="6305550"/>
          <p14:tracePt t="85357" x="3700463" y="6329363"/>
          <p14:tracePt t="85365" x="3689350" y="6329363"/>
          <p14:tracePt t="85373" x="3689350" y="6342063"/>
          <p14:tracePt t="85380" x="3689350" y="6329363"/>
          <p14:tracePt t="85388" x="3652838" y="6305550"/>
          <p14:tracePt t="85470" x="3652838" y="6292850"/>
          <p14:tracePt t="85486" x="3652838" y="6269038"/>
          <p14:tracePt t="85494" x="3652838" y="6256338"/>
          <p14:tracePt t="85503" x="3652838" y="6232525"/>
          <p14:tracePt t="85509" x="3652838" y="6221413"/>
          <p14:tracePt t="85518" x="3652838" y="6196013"/>
          <p14:tracePt t="85525" x="3640138" y="6184900"/>
          <p14:tracePt t="85534" x="3640138" y="6172200"/>
          <p14:tracePt t="85540" x="3640138" y="6161088"/>
          <p14:tracePt t="92262" x="3640138" y="6148388"/>
          <p14:tracePt t="92270" x="3663950" y="6148388"/>
          <p14:tracePt t="92278" x="3724275" y="6148388"/>
          <p14:tracePt t="92285" x="3784600" y="6148388"/>
          <p14:tracePt t="92293" x="3821113" y="6135688"/>
          <p14:tracePt t="92301" x="3917950" y="6135688"/>
          <p14:tracePt t="92309" x="3954463" y="6124575"/>
          <p14:tracePt t="92318" x="3978275" y="6124575"/>
          <p14:tracePt t="92325" x="4038600" y="6111875"/>
          <p14:tracePt t="92335" x="4098925" y="6111875"/>
          <p14:tracePt t="92341" x="4146550" y="6111875"/>
          <p14:tracePt t="92349" x="4170363" y="6111875"/>
          <p14:tracePt t="92357" x="4195763" y="6111875"/>
          <p14:tracePt t="92367" x="4219575" y="6111875"/>
          <p14:tracePt t="92373" x="4303713" y="6111875"/>
          <p14:tracePt t="92381" x="4375150" y="6111875"/>
          <p14:tracePt t="92389" x="4424363" y="6111875"/>
          <p14:tracePt t="92397" x="4435475" y="6111875"/>
          <p14:tracePt t="92405" x="4448175" y="6111875"/>
          <p14:tracePt t="92413" x="4460875" y="6111875"/>
          <p14:tracePt t="92421" x="4484688" y="6111875"/>
          <p14:tracePt t="92429" x="4484688" y="6124575"/>
          <p14:tracePt t="92445" x="4495800" y="6124575"/>
          <p14:tracePt t="92461" x="4532313" y="6124575"/>
          <p14:tracePt t="92469" x="4545013" y="6124575"/>
          <p14:tracePt t="92477" x="4568825" y="6124575"/>
          <p14:tracePt t="92485" x="4629150" y="6135688"/>
          <p14:tracePt t="92493" x="4676775" y="6148388"/>
          <p14:tracePt t="92509" x="4689475" y="6161088"/>
          <p14:tracePt t="92710" x="4689475" y="6184900"/>
          <p14:tracePt t="92726" x="4665663" y="6221413"/>
          <p14:tracePt t="92736" x="4641850" y="6245225"/>
          <p14:tracePt t="92751" x="4592638" y="6256338"/>
          <p14:tracePt t="92767" x="4592638" y="6269038"/>
          <p14:tracePt t="92775" x="4568825" y="6281738"/>
          <p14:tracePt t="92799" x="4556125" y="6281738"/>
          <p14:tracePt t="92806" x="4495800" y="6281738"/>
          <p14:tracePt t="92815" x="4448175" y="6281738"/>
          <p14:tracePt t="92822" x="4364038" y="6281738"/>
          <p14:tracePt t="92830" x="4351338" y="6281738"/>
          <p14:tracePt t="92839" x="4327525" y="6281738"/>
          <p14:tracePt t="92854" x="4291013" y="6292850"/>
          <p14:tracePt t="92862" x="4206875" y="6292850"/>
          <p14:tracePt t="92871" x="4183063" y="6292850"/>
          <p14:tracePt t="92878" x="4159250" y="6292850"/>
          <p14:tracePt t="92894" x="4146550" y="6292850"/>
          <p14:tracePt t="92910" x="4098925" y="6292850"/>
          <p14:tracePt t="92950" x="4086225" y="6292850"/>
          <p14:tracePt t="92958" x="4062413" y="6292850"/>
          <p14:tracePt t="92983" x="4025900" y="6305550"/>
          <p14:tracePt t="93110" x="4002088" y="6305550"/>
          <p14:tracePt t="93120" x="3978275" y="6305550"/>
          <p14:tracePt t="93127" x="3929063" y="6292850"/>
          <p14:tracePt t="93135" x="3905250" y="6292850"/>
          <p14:tracePt t="93143" x="3894138" y="6292850"/>
          <p14:tracePt t="93158" x="3833813" y="6292850"/>
          <p14:tracePt t="93182" x="3810000" y="6292850"/>
          <p14:tracePt t="93190" x="3784600" y="6292850"/>
          <p14:tracePt t="93198" x="3760788" y="6292850"/>
          <p14:tracePt t="93206" x="3724275" y="6292850"/>
          <p14:tracePt t="93214" x="3700463" y="6292850"/>
          <p14:tracePt t="93223" x="3640138" y="6292850"/>
          <p14:tracePt t="93230" x="3579813" y="6292850"/>
          <p14:tracePt t="93239" x="3568700" y="6292850"/>
          <p14:tracePt t="93254" x="3556000" y="6292850"/>
          <p14:tracePt t="93262" x="3543300" y="6292850"/>
          <p14:tracePt t="93272" x="3519488" y="6292850"/>
          <p14:tracePt t="93294" x="3508375" y="6292850"/>
          <p14:tracePt t="93335" x="3495675" y="6292850"/>
          <p14:tracePt t="93438" x="3508375" y="6292850"/>
          <p14:tracePt t="93454" x="3532188" y="6292850"/>
          <p14:tracePt t="93470" x="3568700" y="6292850"/>
          <p14:tracePt t="93478" x="3652838" y="6292850"/>
          <p14:tracePt t="93486" x="3773488" y="6292850"/>
          <p14:tracePt t="93494" x="3954463" y="6292850"/>
          <p14:tracePt t="93503" x="4135438" y="6292850"/>
          <p14:tracePt t="93510" x="4364038" y="6292850"/>
          <p14:tracePt t="93520" x="4545013" y="6292850"/>
          <p14:tracePt t="93526" x="4605338" y="6292850"/>
          <p14:tracePt t="93536" x="4676775" y="6292850"/>
          <p14:tracePt t="93543" x="4689475" y="6292850"/>
          <p14:tracePt t="93550" x="4700588" y="6292850"/>
          <p14:tracePt t="93646" x="4713288" y="6292850"/>
          <p14:tracePt t="94014" x="4725988" y="6305550"/>
          <p14:tracePt t="94430" x="4749800" y="6316663"/>
          <p14:tracePt t="94438" x="4833938" y="6353175"/>
          <p14:tracePt t="94455" x="4857750" y="6365875"/>
          <p14:tracePt t="94470" x="4881563" y="6365875"/>
          <p14:tracePt t="94477" x="4894263" y="6365875"/>
          <p14:tracePt t="94543" x="4918075" y="6365875"/>
          <p14:tracePt t="94552" x="4930775" y="6365875"/>
          <p14:tracePt t="94566" x="4954588" y="6365875"/>
          <p14:tracePt t="94574" x="4967288" y="6365875"/>
          <p14:tracePt t="94591" x="4967288" y="6353175"/>
          <p14:tracePt t="94598" x="4967288" y="6342063"/>
          <p14:tracePt t="94623" x="4967288" y="6316663"/>
          <p14:tracePt t="94638" x="5002213" y="6305550"/>
          <p14:tracePt t="94654" x="5014913" y="6305550"/>
          <p14:tracePt t="94669" x="5027613" y="6305550"/>
          <p14:tracePt t="94686" x="5051425" y="6305550"/>
          <p14:tracePt t="94726" x="5075238" y="6305550"/>
          <p14:tracePt t="94798" x="5086350" y="6305550"/>
          <p14:tracePt t="94864" x="5111750" y="6305550"/>
          <p14:tracePt t="94871" x="5122863" y="6305550"/>
          <p14:tracePt t="94879" x="5135563" y="6305550"/>
          <p14:tracePt t="94894" x="5172075" y="6305550"/>
          <p14:tracePt t="94904" x="5195888" y="6305550"/>
          <p14:tracePt t="94927" x="5207000" y="6305550"/>
          <p14:tracePt t="94936" x="5243513" y="6305550"/>
          <p14:tracePt t="95006" x="5256213" y="6305550"/>
          <p14:tracePt t="95063" x="5267325" y="6305550"/>
          <p14:tracePt t="95086" x="5292725" y="6305550"/>
          <p14:tracePt t="95095" x="5316538" y="6305550"/>
          <p14:tracePt t="95118" x="5327650" y="6305550"/>
          <p14:tracePt t="95135" x="5353050" y="6305550"/>
          <p14:tracePt t="95406" x="5340350" y="6305550"/>
          <p14:tracePt t="95414" x="5292725" y="6305550"/>
          <p14:tracePt t="95422" x="5219700" y="6329363"/>
          <p14:tracePt t="95430" x="5159375" y="6329363"/>
          <p14:tracePt t="95437" x="5075238" y="6329363"/>
          <p14:tracePt t="95445" x="5002213" y="6329363"/>
          <p14:tracePt t="95453" x="4941888" y="6329363"/>
          <p14:tracePt t="95461" x="4906963" y="6329363"/>
          <p14:tracePt t="95469" x="4846638" y="6329363"/>
          <p14:tracePt t="95477" x="4821238" y="6329363"/>
          <p14:tracePt t="95485" x="4797425" y="6329363"/>
          <p14:tracePt t="95493" x="4786313" y="6329363"/>
          <p14:tracePt t="95501" x="4749800" y="6329363"/>
          <p14:tracePt t="95510" x="4737100" y="6329363"/>
          <p14:tracePt t="95519" x="4725988" y="6329363"/>
          <p14:tracePt t="95525" x="4689475" y="6329363"/>
          <p14:tracePt t="95535" x="4665663" y="6329363"/>
          <p14:tracePt t="95541" x="4652963" y="6329363"/>
          <p14:tracePt t="95549" x="4629150" y="6329363"/>
          <p14:tracePt t="95557" x="4605338" y="6329363"/>
          <p14:tracePt t="95565" x="4592638" y="6329363"/>
          <p14:tracePt t="95589" x="4568825" y="6329363"/>
          <p14:tracePt t="95597" x="4556125" y="6329363"/>
          <p14:tracePt t="95613" x="4545013" y="6329363"/>
          <p14:tracePt t="95621" x="4508500" y="6329363"/>
          <p14:tracePt t="95637" x="4471988" y="6329363"/>
          <p14:tracePt t="95645" x="4424363" y="6329363"/>
          <p14:tracePt t="95653" x="4400550" y="6329363"/>
          <p14:tracePt t="95677" x="4375150" y="6329363"/>
          <p14:tracePt t="95734" x="4364038" y="6329363"/>
          <p14:tracePt t="95758" x="4351338" y="6329363"/>
          <p14:tracePt t="95846" x="4327525" y="6329363"/>
          <p14:tracePt t="95870" x="4314825" y="6329363"/>
          <p14:tracePt t="96094" x="4364038" y="6329363"/>
          <p14:tracePt t="96110" x="4375150" y="6329363"/>
          <p14:tracePt t="96119" x="4387850" y="6329363"/>
          <p14:tracePt t="96127" x="4435475" y="6329363"/>
          <p14:tracePt t="96135" x="4495800" y="6329363"/>
          <p14:tracePt t="96142" x="4568825" y="6329363"/>
          <p14:tracePt t="96151" x="4605338" y="6329363"/>
          <p14:tracePt t="96158" x="4652963" y="6329363"/>
          <p14:tracePt t="96167" x="4713288" y="6329363"/>
          <p14:tracePt t="96174" x="4773613" y="6329363"/>
          <p14:tracePt t="96184" x="4797425" y="6329363"/>
          <p14:tracePt t="96191" x="4870450" y="6353175"/>
          <p14:tracePt t="96198" x="4881563" y="6365875"/>
          <p14:tracePt t="96214" x="4918075" y="6365875"/>
          <p14:tracePt t="96222" x="4930775" y="6365875"/>
          <p14:tracePt t="96238" x="4941888" y="6365875"/>
          <p14:tracePt t="96254" x="4967288" y="6365875"/>
          <p14:tracePt t="96271" x="5014913" y="6365875"/>
          <p14:tracePt t="96279" x="5038725" y="6365875"/>
          <p14:tracePt t="96287" x="5062538" y="6365875"/>
          <p14:tracePt t="96295" x="5075238" y="6365875"/>
          <p14:tracePt t="96303" x="5111750" y="6365875"/>
          <p14:tracePt t="96320" x="5122863" y="6365875"/>
          <p14:tracePt t="96327" x="5135563" y="6365875"/>
          <p14:tracePt t="96358" x="5135563" y="6376988"/>
          <p14:tracePt t="96488" x="5111750" y="6376988"/>
          <p14:tracePt t="96494" x="5086350" y="6376988"/>
          <p14:tracePt t="96503" x="5038725" y="6376988"/>
          <p14:tracePt t="96510" x="4991100" y="6376988"/>
          <p14:tracePt t="96521" x="4978400" y="6376988"/>
          <p14:tracePt t="96526" x="4967288" y="6376988"/>
          <p14:tracePt t="96537" x="4918075" y="6376988"/>
          <p14:tracePt t="96542" x="4894263" y="6376988"/>
          <p14:tracePt t="96550" x="4870450" y="6376988"/>
          <p14:tracePt t="96559" x="4846638" y="6389688"/>
          <p14:tracePt t="96566" x="4833938" y="6389688"/>
          <p14:tracePt t="96582" x="4821238" y="6402388"/>
          <p14:tracePt t="96622" x="4810125" y="6402388"/>
          <p14:tracePt t="96677" x="4797425" y="6402388"/>
          <p14:tracePt t="96693" x="4786313" y="6402388"/>
          <p14:tracePt t="96701" x="4773613" y="6402388"/>
          <p14:tracePt t="96735" x="4749800" y="6402388"/>
          <p14:tracePt t="97407" x="4797425" y="6402388"/>
          <p14:tracePt t="97414" x="4821238" y="6402388"/>
          <p14:tracePt t="97424" x="4846638" y="6402388"/>
          <p14:tracePt t="97430" x="4870450" y="6402388"/>
          <p14:tracePt t="97440" x="4881563" y="6402388"/>
          <p14:tracePt t="97446" x="4918075" y="6402388"/>
          <p14:tracePt t="97462" x="4930775" y="6402388"/>
          <p14:tracePt t="97470" x="4941888" y="6402388"/>
          <p14:tracePt t="97582" x="4967288" y="6402388"/>
          <p14:tracePt t="97606" x="4978400" y="6402388"/>
          <p14:tracePt t="97614" x="4991100" y="6402388"/>
          <p14:tracePt t="97646" x="5002213" y="6402388"/>
          <p14:tracePt t="97654" x="5014913" y="6402388"/>
          <p14:tracePt t="97695" x="5038725" y="6402388"/>
          <p14:tracePt t="97766" x="5051425" y="6402388"/>
          <p14:tracePt t="97830" x="5062538" y="6389688"/>
          <p14:tracePt t="97966" x="5062538" y="6376988"/>
          <p14:tracePt t="97982" x="5051425" y="6376988"/>
          <p14:tracePt t="97990" x="5027613" y="6365875"/>
          <p14:tracePt t="98014" x="4978400" y="6353175"/>
          <p14:tracePt t="98030" x="4967288" y="6353175"/>
          <p14:tracePt t="98038" x="4954588" y="6353175"/>
          <p14:tracePt t="98064" x="4930775" y="6353175"/>
          <p14:tracePt t="98079" x="4918075" y="6353175"/>
          <p14:tracePt t="98128" x="4918075" y="6342063"/>
          <p14:tracePt t="98142" x="4918075" y="6329363"/>
          <p14:tracePt t="98246" x="4918075" y="6316663"/>
          <p14:tracePt t="98270" x="4918075" y="6305550"/>
          <p14:tracePt t="98279" x="4918075" y="6292850"/>
          <p14:tracePt t="98286" x="4918075" y="6269038"/>
          <p14:tracePt t="98294" x="4918075" y="6256338"/>
          <p14:tracePt t="98303" x="4930775" y="6245225"/>
          <p14:tracePt t="98311" x="4941888" y="6208713"/>
          <p14:tracePt t="98320" x="4991100" y="6172200"/>
          <p14:tracePt t="98328" x="5002213" y="6161088"/>
          <p14:tracePt t="98336" x="5027613" y="6124575"/>
          <p14:tracePt t="98344" x="5038725" y="6076950"/>
          <p14:tracePt t="98351" x="5062538" y="6051550"/>
          <p14:tracePt t="98358" x="5086350" y="6027738"/>
          <p14:tracePt t="98367" x="5122863" y="5991225"/>
          <p14:tracePt t="98381" x="5122863" y="5980113"/>
          <p14:tracePt t="98389" x="5159375" y="5967413"/>
          <p14:tracePt t="98397" x="5172075" y="5956300"/>
          <p14:tracePt t="98413" x="5183188" y="5943600"/>
          <p14:tracePt t="98421" x="5195888" y="5930900"/>
          <p14:tracePt t="98437" x="5219700" y="5930900"/>
          <p14:tracePt t="98445" x="5232400" y="5930900"/>
          <p14:tracePt t="98453" x="5256213" y="5930900"/>
          <p14:tracePt t="98461" x="5292725" y="5930900"/>
          <p14:tracePt t="98534" x="5303838" y="5930900"/>
          <p14:tracePt t="98574" x="5316538" y="5930900"/>
          <p14:tracePt t="98582" x="5327650" y="5943600"/>
          <p14:tracePt t="98622" x="5327650" y="5967413"/>
          <p14:tracePt t="98630" x="5327650" y="5980113"/>
          <p14:tracePt t="98638" x="5327650" y="5991225"/>
          <p14:tracePt t="98646" x="5327650" y="6003925"/>
          <p14:tracePt t="98654" x="5327650" y="6027738"/>
          <p14:tracePt t="98662" x="5327650" y="6040438"/>
          <p14:tracePt t="98670" x="5327650" y="6051550"/>
          <p14:tracePt t="98678" x="5316538" y="6076950"/>
          <p14:tracePt t="98710" x="5303838" y="6076950"/>
          <p14:tracePt t="98719" x="5292725" y="6088063"/>
          <p14:tracePt t="98727" x="5280025" y="6100763"/>
          <p14:tracePt t="98750" x="5243513" y="6100763"/>
          <p14:tracePt t="98878" x="5232400" y="6100763"/>
          <p14:tracePt t="98886" x="5243513" y="6088063"/>
          <p14:tracePt t="98894" x="5292725" y="6064250"/>
          <p14:tracePt t="98903" x="5327650" y="6040438"/>
          <p14:tracePt t="98910" x="5387975" y="6027738"/>
          <p14:tracePt t="98920" x="5437188" y="6027738"/>
          <p14:tracePt t="98926" x="5448300" y="6027738"/>
          <p14:tracePt t="98939" x="5461000" y="6027738"/>
          <p14:tracePt t="98944" x="5497513" y="6016625"/>
          <p14:tracePt t="98959" x="5521325" y="6003925"/>
          <p14:tracePt t="99118" x="5532438" y="6003925"/>
          <p14:tracePt t="99174" x="5545138" y="6016625"/>
          <p14:tracePt t="99183" x="5545138" y="6040438"/>
          <p14:tracePt t="99190" x="5545138" y="6076950"/>
          <p14:tracePt t="99200" x="5545138" y="6088063"/>
          <p14:tracePt t="99206" x="5521325" y="6111875"/>
          <p14:tracePt t="99214" x="5472113" y="6161088"/>
          <p14:tracePt t="99222" x="5448300" y="6196013"/>
          <p14:tracePt t="99230" x="5448300" y="6221413"/>
          <p14:tracePt t="99238" x="5400675" y="6256338"/>
          <p14:tracePt t="99246" x="5387975" y="6269038"/>
          <p14:tracePt t="99254" x="5364163" y="6292850"/>
          <p14:tracePt t="99262" x="5353050" y="6305550"/>
          <p14:tracePt t="99342" x="5340350" y="6316663"/>
          <p14:tracePt t="99351" x="5327650" y="6329363"/>
          <p14:tracePt t="99367" x="5316538" y="6342063"/>
          <p14:tracePt t="99390" x="5303838" y="6353175"/>
          <p14:tracePt t="99646" x="5303838" y="6365875"/>
          <p14:tracePt t="99655" x="5303838" y="6353175"/>
          <p14:tracePt t="99678" x="5316538" y="6353175"/>
          <p14:tracePt t="99686" x="5316538" y="6342063"/>
          <p14:tracePt t="99694" x="5327650" y="6329363"/>
          <p14:tracePt t="99718" x="5327650" y="6305550"/>
          <p14:tracePt t="99726" x="5364163" y="6292850"/>
          <p14:tracePt t="99742" x="5387975" y="6281738"/>
          <p14:tracePt t="99758" x="5400675" y="6269038"/>
          <p14:tracePt t="99806" x="5424488" y="6269038"/>
          <p14:tracePt t="99822" x="5437188" y="6269038"/>
          <p14:tracePt t="99854" x="5448300" y="6269038"/>
          <p14:tracePt t="99862" x="5461000" y="6269038"/>
          <p14:tracePt t="99878" x="5484813" y="6292850"/>
          <p14:tracePt t="99887" x="5497513" y="6305550"/>
          <p14:tracePt t="99958" x="5497513" y="6316663"/>
          <p14:tracePt t="99982" x="5484813" y="6316663"/>
          <p14:tracePt t="100014" x="5472113" y="6329363"/>
          <p14:tracePt t="100071" x="5472113" y="6342063"/>
          <p14:tracePt t="100094" x="5472113" y="6353175"/>
          <p14:tracePt t="100206" x="5472113" y="6342063"/>
          <p14:tracePt t="100230" x="5448300" y="6329363"/>
          <p14:tracePt t="100238" x="5461000" y="6329363"/>
          <p14:tracePt t="100310" x="5448300" y="6305550"/>
          <p14:tracePt t="100320" x="5448300" y="6292850"/>
          <p14:tracePt t="100351" x="5448300" y="6269038"/>
          <p14:tracePt t="100550" x="5424488" y="6269038"/>
          <p14:tracePt t="100566" x="5387975" y="6305550"/>
          <p14:tracePt t="100583" x="5376863" y="6316663"/>
          <p14:tracePt t="100591" x="5376863" y="6342063"/>
          <p14:tracePt t="100606" x="5376863" y="6353175"/>
          <p14:tracePt t="100614" x="5364163" y="6353175"/>
          <p14:tracePt t="100622" x="5340350" y="6365875"/>
          <p14:tracePt t="100637" x="5316538" y="6389688"/>
          <p14:tracePt t="100646" x="5280025" y="6402388"/>
          <p14:tracePt t="100654" x="5195888" y="6426200"/>
          <p14:tracePt t="100662" x="5172075" y="6426200"/>
          <p14:tracePt t="100671" x="5111750" y="6426200"/>
          <p14:tracePt t="100678" x="5086350" y="6426200"/>
          <p14:tracePt t="100687" x="5027613" y="6450013"/>
          <p14:tracePt t="100696" x="5014913" y="6462713"/>
          <p14:tracePt t="100990" x="5002213" y="6462713"/>
          <p14:tracePt t="101014" x="4991100" y="6450013"/>
          <p14:tracePt t="101526" x="4991100" y="6437313"/>
          <p14:tracePt t="101558" x="4991100" y="6426200"/>
          <p14:tracePt t="101574" x="4991100" y="6413500"/>
          <p14:tracePt t="101582" x="4991100" y="6402388"/>
          <p14:tracePt t="106245" x="5014913" y="6402388"/>
          <p14:tracePt t="106254" x="5027613" y="6389688"/>
          <p14:tracePt t="106262" x="5051425" y="6376988"/>
          <p14:tracePt t="106271" x="5075238" y="6376988"/>
          <p14:tracePt t="106279" x="5086350" y="6376988"/>
          <p14:tracePt t="106285" x="5122863" y="6376988"/>
          <p14:tracePt t="106293" x="5135563" y="6376988"/>
          <p14:tracePt t="106302" x="5146675" y="6376988"/>
          <p14:tracePt t="106309" x="5159375" y="6376988"/>
          <p14:tracePt t="106358" x="5172075" y="6376988"/>
          <p14:tracePt t="106454" x="5195888" y="6376988"/>
          <p14:tracePt t="107750" x="5207000" y="6365875"/>
          <p14:tracePt t="107758" x="5207000" y="6353175"/>
          <p14:tracePt t="107767" x="5183188" y="6342063"/>
          <p14:tracePt t="107774" x="5172075" y="6316663"/>
          <p14:tracePt t="107781" x="5172075" y="6305550"/>
          <p14:tracePt t="107806" x="5135563" y="6281738"/>
          <p14:tracePt t="107814" x="5135563" y="6256338"/>
          <p14:tracePt t="107824" x="5086350" y="6232525"/>
          <p14:tracePt t="107830" x="5062538" y="6221413"/>
          <p14:tracePt t="107837" x="4991100" y="6148388"/>
          <p14:tracePt t="107862" x="4978400" y="6135688"/>
          <p14:tracePt t="107878" x="4941888" y="6100763"/>
          <p14:tracePt t="107887" x="4870450" y="6027738"/>
          <p14:tracePt t="107894" x="4846638" y="6003925"/>
          <p14:tracePt t="107903" x="4760913" y="5930900"/>
          <p14:tracePt t="107910" x="4737100" y="5907088"/>
          <p14:tracePt t="107920" x="4676775" y="5859463"/>
          <p14:tracePt t="107928" x="4641850" y="5835650"/>
          <p14:tracePt t="107936" x="4556125" y="5786438"/>
          <p14:tracePt t="107943" x="4556125" y="5775325"/>
          <p14:tracePt t="107955" x="4508500" y="5749925"/>
          <p14:tracePt t="107959" x="4471988" y="5715000"/>
          <p14:tracePt t="107965" x="4411663" y="5702300"/>
          <p14:tracePt t="107973" x="4387850" y="5689600"/>
          <p14:tracePt t="107981" x="4340225" y="5665788"/>
          <p14:tracePt t="107989" x="4327525" y="5654675"/>
          <p14:tracePt t="108013" x="4314825" y="5641975"/>
          <p14:tracePt t="108516" x="4314825" y="5630863"/>
          <p14:tracePt t="108542" x="4303713" y="5618163"/>
          <p14:tracePt t="108558" x="4314825" y="5618163"/>
          <p14:tracePt t="108614" x="4314825" y="5605463"/>
          <p14:tracePt t="108822" x="4314825" y="5594350"/>
          <p14:tracePt t="108830" x="4314825" y="5581650"/>
          <p14:tracePt t="108846" x="4314825" y="5570538"/>
          <p14:tracePt t="108854" x="4314825" y="5545138"/>
          <p14:tracePt t="108870" x="4327525" y="5534025"/>
          <p14:tracePt t="108878" x="4327525" y="5510213"/>
          <p14:tracePt t="108887" x="4340225" y="5473700"/>
          <p14:tracePt t="108903" x="4340225" y="5449888"/>
          <p14:tracePt t="108910" x="4340225" y="5437188"/>
          <p14:tracePt t="108921" x="4340225" y="5424488"/>
          <p14:tracePt t="108926" x="4340225" y="5413375"/>
          <p14:tracePt t="108938" x="4340225" y="5389563"/>
          <p14:tracePt t="108951" x="4340225" y="5376863"/>
          <p14:tracePt t="108967" x="4340225" y="5364163"/>
          <p14:tracePt t="108974" x="4340225" y="5353050"/>
          <p14:tracePt t="108990" x="4340225" y="5329238"/>
          <p14:tracePt t="108998" x="4340225" y="5316538"/>
          <p14:tracePt t="109006" x="4340225" y="5292725"/>
          <p14:tracePt t="109014" x="4340225" y="5256213"/>
          <p14:tracePt t="109030" x="4340225" y="5245100"/>
          <p14:tracePt t="109046" x="4340225" y="5232400"/>
          <p14:tracePt t="109158" x="4340225" y="5219700"/>
          <p14:tracePt t="109167" x="4314825" y="5232400"/>
          <p14:tracePt t="109175" x="4303713" y="5340350"/>
          <p14:tracePt t="109183" x="4291013" y="5424488"/>
          <p14:tracePt t="109191" x="4291013" y="5497513"/>
          <p14:tracePt t="109199" x="4291013" y="5581650"/>
          <p14:tracePt t="109206" x="4291013" y="5605463"/>
          <p14:tracePt t="109238" x="4291013" y="5618163"/>
          <p14:tracePt t="109255" x="4291013" y="5605463"/>
          <p14:tracePt t="109262" x="4291013" y="5594350"/>
          <p14:tracePt t="109271" x="4303713" y="5570538"/>
          <p14:tracePt t="109278" x="4303713" y="5521325"/>
          <p14:tracePt t="109289" x="4327525" y="5473700"/>
          <p14:tracePt t="109294" x="4327525" y="5449888"/>
          <p14:tracePt t="109304" x="4327525" y="5400675"/>
          <p14:tracePt t="109320" x="4327525" y="5389563"/>
          <p14:tracePt t="109350" x="4327525" y="5376863"/>
          <p14:tracePt t="109358" x="4327525" y="5364163"/>
          <p14:tracePt t="109398" x="4327525" y="5340350"/>
          <p14:tracePt t="109430" x="4327525" y="5329238"/>
          <p14:tracePt t="109446" x="4327525" y="5316538"/>
          <p14:tracePt t="109542" x="4327525" y="5329238"/>
          <p14:tracePt t="109550" x="4327525" y="5340350"/>
          <p14:tracePt t="109558" x="4340225" y="5364163"/>
          <p14:tracePt t="109574" x="4351338" y="5389563"/>
          <p14:tracePt t="109590" x="4351338" y="5400675"/>
          <p14:tracePt t="109606" x="4351338" y="5424488"/>
          <p14:tracePt t="109726" x="4351338" y="5389563"/>
          <p14:tracePt t="109735" x="4375150" y="5316538"/>
          <p14:tracePt t="109743" x="4375150" y="5292725"/>
          <p14:tracePt t="109751" x="4375150" y="5256213"/>
          <p14:tracePt t="109758" x="4375150" y="5245100"/>
          <p14:tracePt t="109766" x="4375150" y="5232400"/>
          <p14:tracePt t="109854" x="4387850" y="5256213"/>
          <p14:tracePt t="109862" x="4387850" y="5303838"/>
          <p14:tracePt t="109869" x="4387850" y="5353050"/>
          <p14:tracePt t="109878" x="4387850" y="5389563"/>
          <p14:tracePt t="109887" x="4400550" y="5424488"/>
          <p14:tracePt t="109893" x="4400550" y="5449888"/>
          <p14:tracePt t="109917" x="4400550" y="5461000"/>
          <p14:tracePt t="110054" x="4411663" y="5461000"/>
          <p14:tracePt t="110070" x="4411663" y="5437188"/>
          <p14:tracePt t="110078" x="4411663" y="5424488"/>
          <p14:tracePt t="110086" x="4411663" y="5400675"/>
          <p14:tracePt t="110094" x="4411663" y="5389563"/>
          <p14:tracePt t="110214" x="4411663" y="5424488"/>
          <p14:tracePt t="110224" x="4411663" y="5437188"/>
          <p14:tracePt t="110254" x="4411663" y="5449888"/>
          <p14:tracePt t="110342" x="4411663" y="5424488"/>
          <p14:tracePt t="110375" x="4424363" y="5389563"/>
          <p14:tracePt t="110382" x="4448175" y="5364163"/>
          <p14:tracePt t="110391" x="4471988" y="5316538"/>
          <p14:tracePt t="110408" x="4471988" y="5303838"/>
          <p14:tracePt t="110414" x="4471988" y="5292725"/>
          <p14:tracePt t="110527" x="4484688" y="5303838"/>
          <p14:tracePt t="110535" x="4484688" y="5316538"/>
          <p14:tracePt t="110686" x="4508500" y="5303838"/>
          <p14:tracePt t="110695" x="4508500" y="5268913"/>
          <p14:tracePt t="110703" x="4495800" y="5232400"/>
          <p14:tracePt t="110711" x="4484688" y="5219700"/>
          <p14:tracePt t="110728" x="4484688" y="5195888"/>
          <p14:tracePt t="110799" x="4484688" y="5232400"/>
          <p14:tracePt t="110806" x="4484688" y="5268913"/>
          <p14:tracePt t="110814" x="4484688" y="5316538"/>
          <p14:tracePt t="110830" x="4484688" y="5329238"/>
          <p14:tracePt t="110839" x="4471988" y="5329238"/>
          <p14:tracePt t="110854" x="4471988" y="5340350"/>
          <p14:tracePt t="110966" x="4484688" y="5340350"/>
          <p14:tracePt t="110983" x="4484688" y="5303838"/>
          <p14:tracePt t="110990" x="4508500" y="5303838"/>
          <p14:tracePt t="111118" x="4521200" y="5329238"/>
          <p14:tracePt t="111126" x="4521200" y="5376863"/>
          <p14:tracePt t="111136" x="4521200" y="5400675"/>
          <p14:tracePt t="111151" x="4532313" y="5424488"/>
          <p14:tracePt t="111158" x="4532313" y="5449888"/>
          <p14:tracePt t="111174" x="4545013" y="5461000"/>
          <p14:tracePt t="111271" x="4545013" y="5424488"/>
          <p14:tracePt t="111288" x="4545013" y="5389563"/>
          <p14:tracePt t="111294" x="4545013" y="5353050"/>
          <p14:tracePt t="111318" x="4545013" y="5329238"/>
          <p14:tracePt t="111406" x="4545013" y="5364163"/>
          <p14:tracePt t="111416" x="4545013" y="5376863"/>
          <p14:tracePt t="111422" x="4545013" y="5413375"/>
          <p14:tracePt t="111438" x="4545013" y="5424488"/>
          <p14:tracePt t="111445" x="4545013" y="5437188"/>
          <p14:tracePt t="111583" x="4545013" y="5449888"/>
          <p14:tracePt t="111670" x="4556125" y="5484813"/>
          <p14:tracePt t="111678" x="4568825" y="5497513"/>
          <p14:tracePt t="111838" x="4568825" y="5449888"/>
          <p14:tracePt t="111848" x="4568825" y="5424488"/>
          <p14:tracePt t="111854" x="4568825" y="5389563"/>
          <p14:tracePt t="111862" x="4568825" y="5353050"/>
          <p14:tracePt t="111894" x="4568825" y="5329238"/>
          <p14:tracePt t="111958" x="4568825" y="5364163"/>
          <p14:tracePt t="111966" x="4581525" y="5400675"/>
          <p14:tracePt t="111974" x="4592638" y="5473700"/>
          <p14:tracePt t="111983" x="4592638" y="5521325"/>
          <p14:tracePt t="111991" x="4592638" y="5570538"/>
          <p14:tracePt t="111999" x="4592638" y="5618163"/>
          <p14:tracePt t="112006" x="4592638" y="5654675"/>
          <p14:tracePt t="112015" x="4592638" y="5678488"/>
          <p14:tracePt t="112022" x="4592638" y="5702300"/>
          <p14:tracePt t="112032" x="4592638" y="5726113"/>
          <p14:tracePt t="112134" x="4592638" y="5715000"/>
          <p14:tracePt t="112150" x="4592638" y="5702300"/>
          <p14:tracePt t="112158" x="4592638" y="5665788"/>
          <p14:tracePt t="112166" x="4592638" y="5641975"/>
          <p14:tracePt t="112174" x="4592638" y="5605463"/>
          <p14:tracePt t="112182" x="4592638" y="5594350"/>
          <p14:tracePt t="112190" x="4592638" y="5581650"/>
          <p14:tracePt t="112198" x="4592638" y="5545138"/>
          <p14:tracePt t="112214" x="4592638" y="5534025"/>
          <p14:tracePt t="112302" x="4592638" y="5581650"/>
          <p14:tracePt t="112310" x="4592638" y="5605463"/>
          <p14:tracePt t="112319" x="4592638" y="5654675"/>
          <p14:tracePt t="112326" x="4592638" y="5665788"/>
          <p14:tracePt t="112337" x="4592638" y="5678488"/>
          <p14:tracePt t="112342" x="4592638" y="5715000"/>
          <p14:tracePt t="112472" x="4592638" y="5678488"/>
          <p14:tracePt t="112478" x="4592638" y="5654675"/>
          <p14:tracePt t="112487" x="4592638" y="5618163"/>
          <p14:tracePt t="112494" x="4592638" y="5594350"/>
          <p14:tracePt t="112504" x="4581525" y="5570538"/>
          <p14:tracePt t="112510" x="4581525" y="5557838"/>
          <p14:tracePt t="112542" x="4581525" y="5545138"/>
          <p14:tracePt t="112687" x="4568825" y="5545138"/>
          <p14:tracePt t="112703" x="4556125" y="5557838"/>
          <p14:tracePt t="112719" x="4556125" y="5581650"/>
          <p14:tracePt t="112736" x="4556125" y="5594350"/>
          <p14:tracePt t="112743" x="4545013" y="5618163"/>
          <p14:tracePt t="112758" x="4545013" y="5641975"/>
          <p14:tracePt t="112774" x="4532313" y="5678488"/>
          <p14:tracePt t="112870" x="4521200" y="5665788"/>
          <p14:tracePt t="112879" x="4521200" y="5641975"/>
          <p14:tracePt t="112887" x="4484688" y="5557838"/>
          <p14:tracePt t="112895" x="4484688" y="5534025"/>
          <p14:tracePt t="112904" x="4484688" y="5510213"/>
          <p14:tracePt t="112910" x="4471988" y="5461000"/>
          <p14:tracePt t="112920" x="4471988" y="5437188"/>
          <p14:tracePt t="112937" x="4471988" y="5413375"/>
          <p14:tracePt t="112954" x="4471988" y="5400675"/>
          <p14:tracePt t="112959" x="4471988" y="5389563"/>
          <p14:tracePt t="113038" x="4471988" y="5400675"/>
          <p14:tracePt t="113046" x="4471988" y="5437188"/>
          <p14:tracePt t="113053" x="4471988" y="5473700"/>
          <p14:tracePt t="113061" x="4471988" y="5497513"/>
          <p14:tracePt t="113069" x="4460875" y="5545138"/>
          <p14:tracePt t="113077" x="4448175" y="5570538"/>
          <p14:tracePt t="113085" x="4448175" y="5594350"/>
          <p14:tracePt t="113093" x="4435475" y="5630863"/>
          <p14:tracePt t="113102" x="4435475" y="5641975"/>
          <p14:tracePt t="113109" x="4435475" y="5665788"/>
          <p14:tracePt t="113119" x="4435475" y="5689600"/>
          <p14:tracePt t="113125" x="4435475" y="5702300"/>
          <p14:tracePt t="113135" x="4435475" y="5715000"/>
          <p14:tracePt t="113141" x="4424363" y="5738813"/>
          <p14:tracePt t="113214" x="4400550" y="5715000"/>
          <p14:tracePt t="113223" x="4400550" y="5689600"/>
          <p14:tracePt t="113230" x="4400550" y="5630863"/>
          <p14:tracePt t="113241" x="4400550" y="5570538"/>
          <p14:tracePt t="113246" x="4400550" y="5510213"/>
          <p14:tracePt t="113254" x="4400550" y="5484813"/>
          <p14:tracePt t="113270" x="4375150" y="5424488"/>
          <p14:tracePt t="113376" x="4375150" y="5437188"/>
          <p14:tracePt t="113383" x="4375150" y="5461000"/>
          <p14:tracePt t="113390" x="4375150" y="5484813"/>
          <p14:tracePt t="113398" x="4364038" y="5510213"/>
          <p14:tracePt t="113407" x="4364038" y="5557838"/>
          <p14:tracePt t="113414" x="4364038" y="5594350"/>
          <p14:tracePt t="113423" x="4351338" y="5605463"/>
          <p14:tracePt t="113441" x="4351338" y="5618163"/>
          <p14:tracePt t="113534" x="4351338" y="5594350"/>
          <p14:tracePt t="113550" x="4351338" y="5570538"/>
          <p14:tracePt t="113558" x="4351338" y="5545138"/>
          <p14:tracePt t="113566" x="4340225" y="5534025"/>
          <p14:tracePt t="113591" x="4340225" y="5510213"/>
          <p14:tracePt t="113783" x="4340225" y="5473700"/>
          <p14:tracePt t="113790" x="4340225" y="5424488"/>
          <p14:tracePt t="113798" x="4340225" y="5400675"/>
          <p14:tracePt t="113816" x="4340225" y="5364163"/>
          <p14:tracePt t="113822" x="4340225" y="5340350"/>
          <p14:tracePt t="113830" x="4340225" y="5316538"/>
          <p14:tracePt t="113910" x="4314825" y="5353050"/>
          <p14:tracePt t="113919" x="4303713" y="5376863"/>
          <p14:tracePt t="113927" x="4291013" y="5424488"/>
          <p14:tracePt t="113936" x="4291013" y="5449888"/>
          <p14:tracePt t="113942" x="4291013" y="5473700"/>
          <p14:tracePt t="113956" x="4291013" y="5510213"/>
          <p14:tracePt t="113959" x="4291013" y="5557838"/>
          <p14:tracePt t="113973" x="4291013" y="5605463"/>
          <p14:tracePt t="113989" x="4291013" y="5618163"/>
          <p14:tracePt t="114062" x="4291013" y="5605463"/>
          <p14:tracePt t="114070" x="4291013" y="5570538"/>
          <p14:tracePt t="114078" x="4291013" y="5545138"/>
          <p14:tracePt t="114087" x="4291013" y="5497513"/>
          <p14:tracePt t="114103" x="4279900" y="5484813"/>
          <p14:tracePt t="114294" x="4279900" y="5449888"/>
          <p14:tracePt t="114302" x="4279900" y="5424488"/>
          <p14:tracePt t="114310" x="4279900" y="5413375"/>
          <p14:tracePt t="114320" x="4279900" y="5400675"/>
          <p14:tracePt t="114326" x="4279900" y="5389563"/>
          <p14:tracePt t="114918" x="4279900" y="5400675"/>
          <p14:tracePt t="114926" x="4340225" y="5461000"/>
          <p14:tracePt t="114935" x="4411663" y="5557838"/>
          <p14:tracePt t="114947" x="4448175" y="5594350"/>
          <p14:tracePt t="114951" x="4484688" y="5630863"/>
          <p14:tracePt t="114957" x="4495800" y="5665788"/>
          <p14:tracePt t="114965" x="4545013" y="5715000"/>
          <p14:tracePt t="114973" x="4581525" y="5775325"/>
          <p14:tracePt t="114981" x="4616450" y="5822950"/>
          <p14:tracePt t="114989" x="4652963" y="5859463"/>
          <p14:tracePt t="114997" x="4725988" y="5967413"/>
          <p14:tracePt t="115005" x="4725988" y="5991225"/>
          <p14:tracePt t="115013" x="4737100" y="6076950"/>
          <p14:tracePt t="115023" x="4821238" y="6124575"/>
          <p14:tracePt t="115029" x="4894263" y="6172200"/>
          <p14:tracePt t="115038" x="4918075" y="6208713"/>
          <p14:tracePt t="115045" x="4941888" y="6208713"/>
          <p14:tracePt t="115053" x="4991100" y="6245225"/>
          <p14:tracePt t="115061" x="5014913" y="6256338"/>
          <p14:tracePt t="115077" x="5038725" y="6281738"/>
          <p14:tracePt t="115085" x="5051425" y="6305550"/>
          <p14:tracePt t="115093" x="5075238" y="6305550"/>
          <p14:tracePt t="115102" x="5111750" y="6316663"/>
          <p14:tracePt t="115109" x="5232400" y="6329363"/>
          <p14:tracePt t="115118" x="5364163" y="6353175"/>
          <p14:tracePt t="115125" x="5461000" y="6353175"/>
          <p14:tracePt t="115135" x="5545138" y="6353175"/>
          <p14:tracePt t="115141" x="5629275" y="6402388"/>
          <p14:tracePt t="115149" x="5713413" y="6402388"/>
          <p14:tracePt t="115157" x="5749925" y="6402388"/>
          <p14:tracePt t="115165" x="5773738" y="6402388"/>
          <p14:tracePt t="115198" x="5786438" y="6413500"/>
          <p14:tracePt t="115487" x="5762625" y="6413500"/>
          <p14:tracePt t="115494" x="5749925" y="6426200"/>
          <p14:tracePt t="115503" x="5738813" y="6426200"/>
          <p14:tracePt t="115511" x="5702300" y="6426200"/>
          <p14:tracePt t="115525" x="5678488" y="6426200"/>
          <p14:tracePt t="115535" x="5641975" y="6426200"/>
          <p14:tracePt t="115557" x="5629275" y="6426200"/>
          <p14:tracePt t="115589" x="5618163" y="6426200"/>
          <p14:tracePt t="115694" x="5605463" y="6426200"/>
          <p14:tracePt t="115710" x="5605463" y="6413500"/>
          <p14:tracePt t="115719" x="5581650" y="6389688"/>
          <p14:tracePt t="115726" x="5568950" y="6376988"/>
          <p14:tracePt t="115751" x="5568950" y="6342063"/>
          <p14:tracePt t="115768" x="5568950" y="6316663"/>
          <p14:tracePt t="115775" x="5568950" y="6292850"/>
          <p14:tracePt t="115782" x="5568950" y="6281738"/>
          <p14:tracePt t="115790" x="5568950" y="6269038"/>
          <p14:tracePt t="115798" x="5568950" y="6256338"/>
          <p14:tracePt t="115814" x="5568950" y="6245225"/>
          <p14:tracePt t="115878" x="5568950" y="6208713"/>
          <p14:tracePt t="115894" x="5581650" y="6208713"/>
          <p14:tracePt t="115910" x="5618163" y="6208713"/>
          <p14:tracePt t="115919" x="5629275" y="6208713"/>
          <p14:tracePt t="115926" x="5653088" y="6208713"/>
          <p14:tracePt t="115942" x="5713413" y="6208713"/>
          <p14:tracePt t="115951" x="5726113" y="6208713"/>
          <p14:tracePt t="115959" x="5749925" y="6208713"/>
          <p14:tracePt t="115967" x="5762625" y="6208713"/>
          <p14:tracePt t="115973" x="5786438" y="6208713"/>
          <p14:tracePt t="115981" x="5822950" y="6208713"/>
          <p14:tracePt t="115989" x="5834063" y="6208713"/>
          <p14:tracePt t="115997" x="5846763" y="6208713"/>
          <p14:tracePt t="116005" x="5857875" y="6221413"/>
          <p14:tracePt t="116013" x="5870575" y="6221413"/>
          <p14:tracePt t="116021" x="5883275" y="6232525"/>
          <p14:tracePt t="116038" x="5894388" y="6269038"/>
          <p14:tracePt t="116045" x="5894388" y="6281738"/>
          <p14:tracePt t="116054" x="5894388" y="6292850"/>
          <p14:tracePt t="116061" x="5894388" y="6316663"/>
          <p14:tracePt t="116069" x="5894388" y="6329363"/>
          <p14:tracePt t="116077" x="5894388" y="6342063"/>
          <p14:tracePt t="116085" x="5894388" y="6353175"/>
          <p14:tracePt t="116109" x="5894388" y="6376988"/>
          <p14:tracePt t="116126" x="5894388" y="6389688"/>
          <p14:tracePt t="116151" x="5883275" y="6437313"/>
          <p14:tracePt t="116159" x="5870575" y="6450013"/>
          <p14:tracePt t="116167" x="5822950" y="6473825"/>
          <p14:tracePt t="116175" x="5822950" y="6486525"/>
          <p14:tracePt t="116192" x="5749925" y="6510338"/>
          <p14:tracePt t="116208" x="5702300" y="6521450"/>
          <p14:tracePt t="116214" x="5689600" y="6521450"/>
          <p14:tracePt t="116222" x="5678488" y="6521450"/>
          <p14:tracePt t="116246" x="5665788" y="6521450"/>
          <p14:tracePt t="116262" x="5641975" y="6521450"/>
          <p14:tracePt t="116342" x="5618163" y="6521450"/>
          <p14:tracePt t="116358" x="5618163" y="6497638"/>
          <p14:tracePt t="116366" x="5568950" y="6450013"/>
          <p14:tracePt t="116383" x="5557838" y="6365875"/>
          <p14:tracePt t="116391" x="5545138" y="6353175"/>
          <p14:tracePt t="116407" x="5532438" y="6329363"/>
          <p14:tracePt t="116414" x="5508625" y="6305550"/>
          <p14:tracePt t="116422" x="5508625" y="6292850"/>
          <p14:tracePt t="116430" x="5508625" y="6281738"/>
          <p14:tracePt t="116454" x="5497513" y="6245225"/>
          <p14:tracePt t="116462" x="5497513" y="6232525"/>
          <p14:tracePt t="116478" x="5497513" y="6208713"/>
          <p14:tracePt t="116487" x="5497513" y="6184900"/>
          <p14:tracePt t="116494" x="5497513" y="6172200"/>
          <p14:tracePt t="116503" x="5497513" y="6148388"/>
          <p14:tracePt t="116509" x="5497513" y="6124575"/>
          <p14:tracePt t="116518" x="5497513" y="6111875"/>
          <p14:tracePt t="116534" x="5497513" y="6076950"/>
          <p14:tracePt t="116549" x="5497513" y="6064250"/>
          <p14:tracePt t="116565" x="5497513" y="6051550"/>
          <p14:tracePt t="116607" x="5497513" y="6016625"/>
          <p14:tracePt t="116622" x="5508625" y="6016625"/>
          <p14:tracePt t="116630" x="5532438" y="6016625"/>
          <p14:tracePt t="116638" x="5545138" y="6016625"/>
          <p14:tracePt t="116646" x="5568950" y="6016625"/>
          <p14:tracePt t="116655" x="5618163" y="6016625"/>
          <p14:tracePt t="116662" x="5653088" y="6016625"/>
          <p14:tracePt t="116671" x="5665788" y="6016625"/>
          <p14:tracePt t="116678" x="5702300" y="6016625"/>
          <p14:tracePt t="116687" x="5738813" y="6016625"/>
          <p14:tracePt t="116694" x="5749925" y="6016625"/>
          <p14:tracePt t="116704" x="5786438" y="6016625"/>
          <p14:tracePt t="116774" x="5797550" y="6027738"/>
          <p14:tracePt t="116790" x="5810250" y="6051550"/>
          <p14:tracePt t="116798" x="5810250" y="6064250"/>
          <p14:tracePt t="116807" x="5822950" y="6076950"/>
          <p14:tracePt t="116814" x="5822950" y="6111875"/>
          <p14:tracePt t="116830" x="5822950" y="6124575"/>
          <p14:tracePt t="116846" x="5822950" y="6135688"/>
          <p14:tracePt t="116878" x="5822950" y="6172200"/>
          <p14:tracePt t="116894" x="5822950" y="6184900"/>
          <p14:tracePt t="116902" x="5822950" y="6196013"/>
          <p14:tracePt t="116910" x="5822950" y="6221413"/>
          <p14:tracePt t="116926" x="5822950" y="6245225"/>
          <p14:tracePt t="116937" x="5822950" y="6256338"/>
          <p14:tracePt t="116942" x="5822950" y="6269038"/>
          <p14:tracePt t="116991" x="5810250" y="6281738"/>
          <p14:tracePt t="116998" x="5810250" y="6292850"/>
          <p14:tracePt t="117024" x="5786438" y="6316663"/>
          <p14:tracePt t="117030" x="5773738" y="6316663"/>
          <p14:tracePt t="117055" x="5749925" y="6316663"/>
          <p14:tracePt t="117070" x="5738813" y="6316663"/>
          <p14:tracePt t="117078" x="5713413" y="6316663"/>
          <p14:tracePt t="117085" x="5702300" y="6316663"/>
          <p14:tracePt t="117093" x="5678488" y="6316663"/>
          <p14:tracePt t="117101" x="5653088" y="6316663"/>
          <p14:tracePt t="117109" x="5641975" y="6316663"/>
          <p14:tracePt t="117133" x="5618163" y="6316663"/>
          <p14:tracePt t="117142" x="5605463" y="6305550"/>
          <p14:tracePt t="117150" x="5592763" y="6292850"/>
          <p14:tracePt t="117159" x="5568950" y="6281738"/>
          <p14:tracePt t="117176" x="5557838" y="6269038"/>
          <p14:tracePt t="117182" x="5545138" y="6256338"/>
          <p14:tracePt t="117198" x="5545138" y="6245225"/>
          <p14:tracePt t="117208" x="5521325" y="6232525"/>
          <p14:tracePt t="117278" x="5508625" y="6221413"/>
          <p14:tracePt t="117287" x="5508625" y="6208713"/>
          <p14:tracePt t="117302" x="5484813" y="6172200"/>
          <p14:tracePt t="117326" x="5461000" y="6148388"/>
          <p14:tracePt t="117342" x="5461000" y="6135688"/>
          <p14:tracePt t="117350" x="5461000" y="6124575"/>
          <p14:tracePt t="117367" x="5461000" y="6111875"/>
          <p14:tracePt t="117374" x="5461000" y="6088063"/>
          <p14:tracePt t="117382" x="5461000" y="6076950"/>
          <p14:tracePt t="117406" x="5472113" y="6064250"/>
          <p14:tracePt t="117422" x="5484813" y="6051550"/>
          <p14:tracePt t="117430" x="5508625" y="6027738"/>
          <p14:tracePt t="117438" x="5521325" y="6016625"/>
          <p14:tracePt t="117445" x="5545138" y="5991225"/>
          <p14:tracePt t="117453" x="5557838" y="5991225"/>
          <p14:tracePt t="117461" x="5568950" y="5991225"/>
          <p14:tracePt t="117469" x="5581650" y="5980113"/>
          <p14:tracePt t="117477" x="5629275" y="5956300"/>
          <p14:tracePt t="117566" x="5653088" y="5956300"/>
          <p14:tracePt t="117582" x="5678488" y="5991225"/>
          <p14:tracePt t="117590" x="5702300" y="6016625"/>
          <p14:tracePt t="117606" x="5713413" y="6027738"/>
          <p14:tracePt t="117614" x="5713413" y="6051550"/>
          <p14:tracePt t="117623" x="5713413" y="6064250"/>
          <p14:tracePt t="117630" x="5713413" y="6076950"/>
          <p14:tracePt t="117646" x="5713413" y="6088063"/>
          <p14:tracePt t="117654" x="5713413" y="6111875"/>
          <p14:tracePt t="117662" x="5713413" y="6124575"/>
          <p14:tracePt t="117670" x="5713413" y="6135688"/>
          <p14:tracePt t="117687" x="5713413" y="6148388"/>
          <p14:tracePt t="117694" x="5713413" y="6172200"/>
          <p14:tracePt t="117719" x="5713413" y="6184900"/>
          <p14:tracePt t="117735" x="5713413" y="6208713"/>
          <p14:tracePt t="117750" x="5702300" y="6208713"/>
          <p14:tracePt t="117766" x="5689600" y="6232525"/>
          <p14:tracePt t="117790" x="5665788" y="6256338"/>
          <p14:tracePt t="117806" x="5653088" y="6256338"/>
          <p14:tracePt t="117814" x="5641975" y="6256338"/>
          <p14:tracePt t="117837" x="5629275" y="6256338"/>
          <p14:tracePt t="117845" x="5605463" y="6256338"/>
          <p14:tracePt t="117853" x="5592763" y="6256338"/>
          <p14:tracePt t="117862" x="5568950" y="6256338"/>
          <p14:tracePt t="117894" x="5532438" y="6256338"/>
          <p14:tracePt t="117902" x="5521325" y="6256338"/>
          <p14:tracePt t="117911" x="5497513" y="6245225"/>
          <p14:tracePt t="117926" x="5497513" y="6232525"/>
          <p14:tracePt t="117936" x="5484813" y="6221413"/>
          <p14:tracePt t="117957" x="5448300" y="6184900"/>
          <p14:tracePt t="117961" x="5448300" y="6172200"/>
          <p14:tracePt t="117982" x="5448300" y="6148388"/>
          <p14:tracePt t="117990" x="5448300" y="6135688"/>
          <p14:tracePt t="118006" x="5448300" y="6124575"/>
          <p14:tracePt t="118014" x="5448300" y="6111875"/>
          <p14:tracePt t="118038" x="5448300" y="6076950"/>
          <p14:tracePt t="118054" x="5448300" y="6064250"/>
          <p14:tracePt t="118078" x="5448300" y="6051550"/>
          <p14:tracePt t="118086" x="5448300" y="6027738"/>
          <p14:tracePt t="118094" x="5448300" y="6016625"/>
          <p14:tracePt t="118127" x="5448300" y="6003925"/>
          <p14:tracePt t="118158" x="5448300" y="5967413"/>
          <p14:tracePt t="118182" x="5448300" y="5956300"/>
          <p14:tracePt t="118415" x="5461000" y="5956300"/>
          <p14:tracePt t="118454" x="5484813" y="5956300"/>
          <p14:tracePt t="118518" x="5497513" y="5967413"/>
          <p14:tracePt t="118678" x="5497513" y="6027738"/>
          <p14:tracePt t="118710" x="5497513" y="6064250"/>
          <p14:tracePt t="118735" x="5497513" y="6076950"/>
          <p14:tracePt t="118751" x="5497513" y="6100763"/>
          <p14:tracePt t="118767" x="5497513" y="6135688"/>
          <p14:tracePt t="118790" x="5497513" y="6196013"/>
          <p14:tracePt t="118814" x="5497513" y="6208713"/>
          <p14:tracePt t="118822" x="5497513" y="6221413"/>
          <p14:tracePt t="118846" x="5497513" y="6232525"/>
          <p14:tracePt t="118862" x="5497513" y="6245225"/>
          <p14:tracePt t="118870" x="5497513" y="6269038"/>
          <p14:tracePt t="118903" x="5497513" y="6281738"/>
          <p14:tracePt t="118910" x="5484813" y="6292850"/>
          <p14:tracePt t="118982" x="5472113" y="6292850"/>
          <p14:tracePt t="118998" x="5461000" y="6292850"/>
          <p14:tracePt t="119014" x="5448300" y="6292850"/>
          <p14:tracePt t="119023" x="5424488" y="6292850"/>
          <p14:tracePt t="119030" x="5411788" y="6292850"/>
          <p14:tracePt t="119046" x="5376863" y="6281738"/>
          <p14:tracePt t="119062" x="5364163" y="6269038"/>
          <p14:tracePt t="119070" x="5353050" y="6269038"/>
          <p14:tracePt t="119222" x="5340350" y="6269038"/>
          <p14:tracePt t="119382" x="5292725" y="6245225"/>
          <p14:tracePt t="119390" x="5267325" y="6232525"/>
          <p14:tracePt t="119398" x="5219700" y="6208713"/>
          <p14:tracePt t="119414" x="5195888" y="6196013"/>
          <p14:tracePt t="119423" x="5172075" y="6184900"/>
          <p14:tracePt t="119438" x="5146675" y="6161088"/>
          <p14:tracePt t="119445" x="5122863" y="6124575"/>
          <p14:tracePt t="119453" x="5122863" y="6111875"/>
          <p14:tracePt t="119461" x="5122863" y="6088063"/>
          <p14:tracePt t="119469" x="5122863" y="6064250"/>
          <p14:tracePt t="119477" x="5122863" y="6027738"/>
          <p14:tracePt t="119486" x="5122863" y="6003925"/>
          <p14:tracePt t="119493" x="5122863" y="5991225"/>
          <p14:tracePt t="119502" x="5122863" y="5980113"/>
          <p14:tracePt t="119509" x="5122863" y="5956300"/>
          <p14:tracePt t="119518" x="5122863" y="5943600"/>
          <p14:tracePt t="119550" x="5135563" y="5930900"/>
          <p14:tracePt t="119566" x="5146675" y="5930900"/>
          <p14:tracePt t="119582" x="5159375" y="5930900"/>
          <p14:tracePt t="119590" x="5219700" y="5907088"/>
          <p14:tracePt t="119598" x="5256213" y="5895975"/>
          <p14:tracePt t="119606" x="5267325" y="5883275"/>
          <p14:tracePt t="119614" x="5292725" y="5870575"/>
          <p14:tracePt t="119622" x="5316538" y="5870575"/>
          <p14:tracePt t="119629" x="5340350" y="5870575"/>
          <p14:tracePt t="119637" x="5387975" y="5859463"/>
          <p14:tracePt t="119645" x="5400675" y="5859463"/>
          <p14:tracePt t="119653" x="5424488" y="5859463"/>
          <p14:tracePt t="119661" x="5448300" y="5859463"/>
          <p14:tracePt t="119677" x="5461000" y="5859463"/>
          <p14:tracePt t="119685" x="5472113" y="5859463"/>
          <p14:tracePt t="119693" x="5508625" y="5859463"/>
          <p14:tracePt t="119709" x="5521325" y="5859463"/>
          <p14:tracePt t="119718" x="5521325" y="5870575"/>
          <p14:tracePt t="119725" x="5521325" y="5883275"/>
          <p14:tracePt t="119734" x="5532438" y="5895975"/>
          <p14:tracePt t="119765" x="5545138" y="5907088"/>
          <p14:tracePt t="119773" x="5568950" y="5919788"/>
          <p14:tracePt t="119797" x="5581650" y="5943600"/>
          <p14:tracePt t="119805" x="5592763" y="5956300"/>
          <p14:tracePt t="119821" x="5605463" y="5980113"/>
          <p14:tracePt t="119829" x="5605463" y="6003925"/>
          <p14:tracePt t="119837" x="5605463" y="6016625"/>
          <p14:tracePt t="119853" x="5605463" y="6064250"/>
          <p14:tracePt t="119869" x="5605463" y="6088063"/>
          <p14:tracePt t="119885" x="5605463" y="6124575"/>
          <p14:tracePt t="119893" x="5605463" y="6135688"/>
          <p14:tracePt t="119902" x="5605463" y="6148388"/>
          <p14:tracePt t="119919" x="5605463" y="6172200"/>
          <p14:tracePt t="119926" x="5605463" y="6184900"/>
          <p14:tracePt t="119941" x="5605463" y="6196013"/>
          <p14:tracePt t="119949" x="5605463" y="6208713"/>
          <p14:tracePt t="119965" x="5605463" y="6221413"/>
          <p14:tracePt t="119981" x="5605463" y="6232525"/>
          <p14:tracePt t="120038" x="5592763" y="6256338"/>
          <p14:tracePt t="120062" x="5581650" y="6256338"/>
          <p14:tracePt t="120078" x="5557838" y="6256338"/>
          <p14:tracePt t="120086" x="5532438" y="6256338"/>
          <p14:tracePt t="120102" x="5508625" y="6256338"/>
          <p14:tracePt t="120110" x="5497513" y="6256338"/>
          <p14:tracePt t="120121" x="5472113" y="6232525"/>
          <p14:tracePt t="120126" x="5461000" y="6232525"/>
          <p14:tracePt t="120137" x="5461000" y="6221413"/>
          <p14:tracePt t="120144" x="5424488" y="6196013"/>
          <p14:tracePt t="120159" x="5424488" y="6184900"/>
          <p14:tracePt t="120166" x="5411788" y="6172200"/>
          <p14:tracePt t="120175" x="5387975" y="6161088"/>
          <p14:tracePt t="120191" x="5353050" y="6124575"/>
          <p14:tracePt t="120198" x="5327650" y="6111875"/>
          <p14:tracePt t="120222" x="5303838" y="6100763"/>
          <p14:tracePt t="120230" x="5292725" y="6088063"/>
          <p14:tracePt t="120246" x="5280025" y="6076950"/>
          <p14:tracePt t="120262" x="5267325" y="6051550"/>
          <p14:tracePt t="120270" x="5256213" y="6016625"/>
          <p14:tracePt t="120287" x="5256213" y="6003925"/>
          <p14:tracePt t="120328" x="5256213" y="5991225"/>
          <p14:tracePt t="120350" x="5256213" y="5967413"/>
          <p14:tracePt t="120359" x="5256213" y="5956300"/>
          <p14:tracePt t="120366" x="5280025" y="5943600"/>
          <p14:tracePt t="120375" x="5292725" y="5943600"/>
          <p14:tracePt t="120382" x="5340350" y="5943600"/>
          <p14:tracePt t="120398" x="5353050" y="5943600"/>
          <p14:tracePt t="120414" x="5387975" y="5943600"/>
          <p14:tracePt t="120438" x="5400675" y="5943600"/>
          <p14:tracePt t="120446" x="5411788" y="5943600"/>
          <p14:tracePt t="120454" x="5448300" y="5943600"/>
          <p14:tracePt t="120462" x="5461000" y="5943600"/>
          <p14:tracePt t="120471" x="5472113" y="5956300"/>
          <p14:tracePt t="120478" x="5497513" y="5956300"/>
          <p14:tracePt t="120487" x="5508625" y="5956300"/>
          <p14:tracePt t="120494" x="5521325" y="5967413"/>
          <p14:tracePt t="120535" x="5532438" y="5991225"/>
          <p14:tracePt t="120551" x="5545138" y="6003925"/>
          <p14:tracePt t="120607" x="5545138" y="6016625"/>
          <p14:tracePt t="120615" x="5545138" y="6051550"/>
          <p14:tracePt t="120622" x="5545138" y="6064250"/>
          <p14:tracePt t="120678" x="5545138" y="6076950"/>
          <p14:tracePt t="130358" x="5484813" y="6088063"/>
          <p14:tracePt t="130366" x="5303838" y="6088063"/>
          <p14:tracePt t="130374" x="5122863" y="6088063"/>
          <p14:tracePt t="130382" x="4918075" y="6088063"/>
          <p14:tracePt t="130390" x="4737100" y="6088063"/>
          <p14:tracePt t="130398" x="4641850" y="6088063"/>
          <p14:tracePt t="130406" x="4605338" y="6088063"/>
          <p14:tracePt t="130414" x="4471988" y="6124575"/>
          <p14:tracePt t="130423" x="4435475" y="6124575"/>
          <p14:tracePt t="130430" x="4364038" y="6124575"/>
          <p14:tracePt t="130440" x="4279900" y="6124575"/>
          <p14:tracePt t="130446" x="4230688" y="6124575"/>
          <p14:tracePt t="130455" x="4183063" y="6124575"/>
          <p14:tracePt t="130462" x="4110038" y="6124575"/>
          <p14:tracePt t="130470" x="4002088" y="6124575"/>
          <p14:tracePt t="130478" x="3965575" y="6124575"/>
          <p14:tracePt t="130487" x="3821113" y="6135688"/>
          <p14:tracePt t="130494" x="3640138" y="6135688"/>
          <p14:tracePt t="130504" x="3543300" y="6135688"/>
          <p14:tracePt t="130511" x="3327400" y="6172200"/>
          <p14:tracePt t="130520" x="3122613" y="6196013"/>
          <p14:tracePt t="130526" x="2965450" y="6196013"/>
          <p14:tracePt t="130537" x="2857500" y="6196013"/>
          <p14:tracePt t="130543" x="2784475" y="6196013"/>
          <p14:tracePt t="130551" x="2676525" y="6232525"/>
          <p14:tracePt t="130559" x="2616200" y="6232525"/>
          <p14:tracePt t="130568" x="2555875" y="6232525"/>
          <p14:tracePt t="130575" x="2482850" y="6245225"/>
          <p14:tracePt t="130582" x="2435225" y="6256338"/>
          <p14:tracePt t="130591" x="2422525" y="6256338"/>
          <p14:tracePt t="130598" x="2374900" y="6256338"/>
          <p14:tracePt t="130607" x="2314575" y="6305550"/>
          <p14:tracePt t="130614" x="2230438" y="6329363"/>
          <p14:tracePt t="130622" x="2097088" y="6329363"/>
          <p14:tracePt t="130630" x="1941513" y="6329363"/>
          <p14:tracePt t="130639" x="1831975" y="6329363"/>
          <p14:tracePt t="130646" x="1760538" y="6329363"/>
          <p14:tracePt t="130653" x="1700213" y="6329363"/>
          <p14:tracePt t="130661" x="1603375" y="6353175"/>
          <p14:tracePt t="130668" x="1566863" y="6389688"/>
          <p14:tracePt t="130677" x="1543050" y="6402388"/>
          <p14:tracePt t="130685" x="1519238" y="6413500"/>
          <p14:tracePt t="130701" x="1495425" y="6413500"/>
          <p14:tracePt t="130725" x="1482725" y="6413500"/>
          <p14:tracePt t="130735" x="1470025" y="6426200"/>
          <p14:tracePt t="130765" x="1435100" y="6426200"/>
          <p14:tracePt t="130781" x="1409700" y="6450013"/>
          <p14:tracePt t="130805" x="1398588" y="6462713"/>
          <p14:tracePt t="130910" x="1385888" y="6462713"/>
          <p14:tracePt t="131150" x="1374775" y="6462713"/>
          <p14:tracePt t="131166" x="1385888" y="6462713"/>
          <p14:tracePt t="131174" x="1398588" y="6486525"/>
          <p14:tracePt t="131182" x="1422400" y="6486525"/>
          <p14:tracePt t="131191" x="1435100" y="6486525"/>
          <p14:tracePt t="131198" x="1446213" y="6486525"/>
          <p14:tracePt t="131214" x="1482725" y="6486525"/>
          <p14:tracePt t="131222" x="1495425" y="6486525"/>
          <p14:tracePt t="131239" x="1506538" y="6486525"/>
          <p14:tracePt t="131246" x="1530350" y="6486525"/>
          <p14:tracePt t="131278" x="1543050" y="6486525"/>
          <p14:tracePt t="131294" x="1555750" y="6486525"/>
          <p14:tracePt t="131639" x="1519238" y="6450013"/>
          <p14:tracePt t="131647" x="1506538" y="6413500"/>
          <p14:tracePt t="131655" x="1470025" y="6353175"/>
          <p14:tracePt t="131663" x="1470025" y="6196013"/>
          <p14:tracePt t="131671" x="1458913" y="6100763"/>
          <p14:tracePt t="131678" x="1458913" y="5943600"/>
          <p14:tracePt t="131687" x="1422400" y="5799138"/>
          <p14:tracePt t="131694" x="1422400" y="5654675"/>
          <p14:tracePt t="131703" x="1422400" y="5449888"/>
          <p14:tracePt t="131710" x="1398588" y="5208588"/>
          <p14:tracePt t="131720" x="1362075" y="5075238"/>
          <p14:tracePt t="131726" x="1277938" y="4857750"/>
          <p14:tracePt t="131737" x="1217613" y="4678363"/>
          <p14:tracePt t="131742" x="1133475" y="4532313"/>
          <p14:tracePt t="131750" x="1073150" y="4376738"/>
          <p14:tracePt t="131759" x="1036638" y="4243388"/>
          <p14:tracePt t="131766" x="976313" y="4075113"/>
          <p14:tracePt t="131777" x="976313" y="3917950"/>
          <p14:tracePt t="131782" x="915988" y="3786188"/>
          <p14:tracePt t="131792" x="831850" y="3592513"/>
          <p14:tracePt t="131798" x="808038" y="3460750"/>
          <p14:tracePt t="131807" x="808038" y="3387725"/>
          <p14:tracePt t="131814" x="771525" y="3303588"/>
          <p14:tracePt t="131822" x="771525" y="3290888"/>
          <p14:tracePt t="131966" x="784225" y="3254375"/>
          <p14:tracePt t="131974" x="808038" y="3206750"/>
          <p14:tracePt t="131982" x="808038" y="3182938"/>
          <p14:tracePt t="131991" x="808038" y="3170238"/>
          <p14:tracePt t="131998" x="831850" y="3122613"/>
          <p14:tracePt t="132142" x="844550" y="3109913"/>
          <p14:tracePt t="132158" x="844550" y="3074988"/>
          <p14:tracePt t="132166" x="844550" y="3062288"/>
          <p14:tracePt t="132190" x="844550" y="3025775"/>
          <p14:tracePt t="132222" x="844550" y="3001963"/>
          <p14:tracePt t="132230" x="844550" y="2989263"/>
          <p14:tracePt t="132270" x="844550" y="2954338"/>
          <p14:tracePt t="132279" x="844550" y="2941638"/>
          <p14:tracePt t="132318" x="831850" y="2928938"/>
          <p14:tracePt t="132350" x="819150" y="2894013"/>
          <p14:tracePt t="132358" x="819150" y="2881313"/>
          <p14:tracePt t="132374" x="819150" y="2868613"/>
          <p14:tracePt t="132502" x="844550" y="2857500"/>
          <p14:tracePt t="132510" x="868363" y="2857500"/>
          <p14:tracePt t="132519" x="928688" y="2857500"/>
          <p14:tracePt t="132542" x="1049338" y="2857500"/>
          <p14:tracePt t="132550" x="1084263" y="2857500"/>
          <p14:tracePt t="132558" x="1169988" y="2857500"/>
          <p14:tracePt t="132566" x="1217613" y="2857500"/>
          <p14:tracePt t="132574" x="1241425" y="2857500"/>
          <p14:tracePt t="132590" x="1277938" y="2857500"/>
          <p14:tracePt t="132597" x="1374775" y="2868613"/>
          <p14:tracePt t="132605" x="1409700" y="2868613"/>
          <p14:tracePt t="132613" x="1495425" y="2868613"/>
          <p14:tracePt t="132621" x="1590675" y="2868613"/>
          <p14:tracePt t="132629" x="1616075" y="2868613"/>
          <p14:tracePt t="132637" x="1735138" y="2868613"/>
          <p14:tracePt t="132645" x="1844675" y="2868613"/>
          <p14:tracePt t="132653" x="1952625" y="2868613"/>
          <p14:tracePt t="132661" x="2025650" y="2868613"/>
          <p14:tracePt t="132669" x="2157413" y="2868613"/>
          <p14:tracePt t="132677" x="2314575" y="2868613"/>
          <p14:tracePt t="132685" x="2471738" y="2868613"/>
          <p14:tracePt t="132693" x="2592388" y="2868613"/>
          <p14:tracePt t="132702" x="2724150" y="2868613"/>
          <p14:tracePt t="132710" x="2881313" y="2868613"/>
          <p14:tracePt t="132718" x="3013075" y="2868613"/>
          <p14:tracePt t="132726" x="3146425" y="2868613"/>
          <p14:tracePt t="132734" x="3159125" y="2868613"/>
          <p14:tracePt t="132741" x="3217863" y="2868613"/>
          <p14:tracePt t="132750" x="3278188" y="2868613"/>
          <p14:tracePt t="132758" x="3351213" y="2868613"/>
          <p14:tracePt t="132766" x="3411538" y="2857500"/>
          <p14:tracePt t="132774" x="3495675" y="2857500"/>
          <p14:tracePt t="132782" x="3532188" y="2857500"/>
          <p14:tracePt t="132790" x="3592513" y="2857500"/>
          <p14:tracePt t="132799" x="3603625" y="2857500"/>
          <p14:tracePt t="132806" x="3629025" y="2833688"/>
          <p14:tracePt t="132814" x="3652838" y="2820988"/>
          <p14:tracePt t="132822" x="3676650" y="2797175"/>
          <p14:tracePt t="132830" x="3724275" y="2797175"/>
          <p14:tracePt t="132837" x="3784600" y="2797175"/>
          <p14:tracePt t="132846" x="3857625" y="2784475"/>
          <p14:tracePt t="132862" x="3917950" y="2747963"/>
          <p14:tracePt t="132886" x="3929063" y="2747963"/>
          <p14:tracePt t="133062" x="3941763" y="2747963"/>
          <p14:tracePt t="133070" x="3941763" y="2760663"/>
          <p14:tracePt t="133078" x="3881438" y="2773363"/>
          <p14:tracePt t="133087" x="3713163" y="2820988"/>
          <p14:tracePt t="133094" x="3579813" y="2881313"/>
          <p14:tracePt t="133102" x="3303588" y="2881313"/>
          <p14:tracePt t="133109" x="3049588" y="2881313"/>
          <p14:tracePt t="133118" x="2616200" y="2881313"/>
          <p14:tracePt t="133125" x="2230438" y="2868613"/>
          <p14:tracePt t="133134" x="1868488" y="2868613"/>
          <p14:tracePt t="133141" x="1543050" y="2868613"/>
          <p14:tracePt t="133150" x="1409700" y="2868613"/>
          <p14:tracePt t="133157" x="1290638" y="2868613"/>
          <p14:tracePt t="133165" x="1181100" y="2868613"/>
          <p14:tracePt t="133173" x="1120775" y="2868613"/>
          <p14:tracePt t="133189" x="1109663" y="2868613"/>
          <p14:tracePt t="133351" x="1181100" y="2868613"/>
          <p14:tracePt t="133358" x="1314450" y="2868613"/>
          <p14:tracePt t="133367" x="1362075" y="2868613"/>
          <p14:tracePt t="133374" x="1543050" y="2868613"/>
          <p14:tracePt t="133382" x="1724025" y="2868613"/>
          <p14:tracePt t="133390" x="1868488" y="2928938"/>
          <p14:tracePt t="133400" x="2097088" y="2954338"/>
          <p14:tracePt t="133407" x="2278063" y="2954338"/>
          <p14:tracePt t="133414" x="2387600" y="2965450"/>
          <p14:tracePt t="133422" x="2663825" y="2965450"/>
          <p14:tracePt t="133429" x="2905125" y="2989263"/>
          <p14:tracePt t="133438" x="3278188" y="3086100"/>
          <p14:tracePt t="133445" x="3508375" y="3086100"/>
          <p14:tracePt t="133453" x="3663950" y="3086100"/>
          <p14:tracePt t="133461" x="3844925" y="3086100"/>
          <p14:tracePt t="133468" x="4025900" y="3086100"/>
          <p14:tracePt t="133477" x="4183063" y="3086100"/>
          <p14:tracePt t="133486" x="4256088" y="3086100"/>
          <p14:tracePt t="133493" x="4279900" y="3086100"/>
          <p14:tracePt t="133502" x="4303713" y="3086100"/>
          <p14:tracePt t="133509" x="4314825" y="3086100"/>
          <p14:tracePt t="133638" x="4327525" y="3086100"/>
          <p14:tracePt t="133671" x="4327525" y="3098800"/>
          <p14:tracePt t="133687" x="4291013" y="3135313"/>
          <p14:tracePt t="133695" x="4230688" y="3182938"/>
          <p14:tracePt t="133704" x="4146550" y="3206750"/>
          <p14:tracePt t="133710" x="3978275" y="3290888"/>
          <p14:tracePt t="133720" x="3810000" y="3375025"/>
          <p14:tracePt t="133726" x="3603625" y="3484563"/>
          <p14:tracePt t="133735" x="3411538" y="3629025"/>
          <p14:tracePt t="133741" x="3194050" y="3760788"/>
          <p14:tracePt t="133749" x="2978150" y="3894138"/>
          <p14:tracePt t="133757" x="2784475" y="4014788"/>
          <p14:tracePt t="133765" x="2506663" y="4159250"/>
          <p14:tracePt t="133773" x="2387600" y="4256088"/>
          <p14:tracePt t="133781" x="2193925" y="4364038"/>
          <p14:tracePt t="133789" x="2049463" y="4460875"/>
          <p14:tracePt t="133797" x="1916113" y="4508500"/>
          <p14:tracePt t="133806" x="1808163" y="4557713"/>
          <p14:tracePt t="133813" x="1711325" y="4629150"/>
          <p14:tracePt t="133821" x="1700213" y="4665663"/>
          <p14:tracePt t="133829" x="1651000" y="4689475"/>
          <p14:tracePt t="133838" x="1639888" y="4702175"/>
          <p14:tracePt t="133845" x="1639888" y="4713288"/>
          <p14:tracePt t="133886" x="1616075" y="4713288"/>
          <p14:tracePt t="133926" x="1590675" y="4713288"/>
          <p14:tracePt t="133942" x="1579563" y="4713288"/>
          <p14:tracePt t="133950" x="1543050" y="4702175"/>
          <p14:tracePt t="133960" x="1506538" y="4689475"/>
          <p14:tracePt t="133967" x="1470025" y="4665663"/>
          <p14:tracePt t="133973" x="1422400" y="4641850"/>
          <p14:tracePt t="133989" x="1398588" y="4629150"/>
          <p14:tracePt t="134013" x="1385888" y="4618038"/>
          <p14:tracePt t="134071" x="1385888" y="4592638"/>
          <p14:tracePt t="134079" x="1374775" y="4568825"/>
          <p14:tracePt t="134087" x="1349375" y="4568825"/>
          <p14:tracePt t="134094" x="1301750" y="4521200"/>
          <p14:tracePt t="134104" x="1301750" y="4508500"/>
          <p14:tracePt t="134110" x="1301750" y="4497388"/>
          <p14:tracePt t="134121" x="1290638" y="4497388"/>
          <p14:tracePt t="134150" x="1290638" y="4471988"/>
          <p14:tracePt t="134158" x="1290638" y="4448175"/>
          <p14:tracePt t="134166" x="1290638" y="4400550"/>
          <p14:tracePt t="134174" x="1290638" y="4376738"/>
          <p14:tracePt t="134182" x="1338263" y="4352925"/>
          <p14:tracePt t="134190" x="1422400" y="4279900"/>
          <p14:tracePt t="134198" x="1482725" y="4267200"/>
          <p14:tracePt t="134207" x="1566863" y="4232275"/>
          <p14:tracePt t="134214" x="1616075" y="4232275"/>
          <p14:tracePt t="134222" x="1711325" y="4195763"/>
          <p14:tracePt t="134230" x="1760538" y="4195763"/>
          <p14:tracePt t="134237" x="1855788" y="4195763"/>
          <p14:tracePt t="134246" x="2001838" y="4195763"/>
          <p14:tracePt t="134254" x="2133600" y="4195763"/>
          <p14:tracePt t="134262" x="2278063" y="4243388"/>
          <p14:tracePt t="134270" x="2387600" y="4232275"/>
          <p14:tracePt t="134278" x="2566988" y="4232275"/>
          <p14:tracePt t="134287" x="2736850" y="4232275"/>
          <p14:tracePt t="134294" x="2941638" y="4232275"/>
          <p14:tracePt t="134303" x="3146425" y="4232275"/>
          <p14:tracePt t="134310" x="3254375" y="4232275"/>
          <p14:tracePt t="134320" x="3411538" y="4232275"/>
          <p14:tracePt t="134326" x="3543300" y="4232275"/>
          <p14:tracePt t="134337" x="3676650" y="4232275"/>
          <p14:tracePt t="134342" x="3797300" y="4232275"/>
          <p14:tracePt t="134350" x="3881438" y="4232275"/>
          <p14:tracePt t="134358" x="4014788" y="4232275"/>
          <p14:tracePt t="134366" x="4110038" y="4232275"/>
          <p14:tracePt t="134374" x="4170363" y="4232275"/>
          <p14:tracePt t="134382" x="4219575" y="4219575"/>
          <p14:tracePt t="134390" x="4340225" y="4183063"/>
          <p14:tracePt t="134398" x="4400550" y="4159250"/>
          <p14:tracePt t="134408" x="4508500" y="4159250"/>
          <p14:tracePt t="134414" x="4605338" y="4159250"/>
          <p14:tracePt t="134422" x="4737100" y="4159250"/>
          <p14:tracePt t="134430" x="4821238" y="4159250"/>
          <p14:tracePt t="134438" x="4833938" y="4159250"/>
          <p14:tracePt t="134446" x="4881563" y="4159250"/>
          <p14:tracePt t="134454" x="4894263" y="4159250"/>
          <p14:tracePt t="134462" x="4906963" y="4146550"/>
          <p14:tracePt t="134592" x="4846638" y="4146550"/>
          <p14:tracePt t="134598" x="4641850" y="4146550"/>
          <p14:tracePt t="134607" x="4387850" y="4146550"/>
          <p14:tracePt t="134614" x="4183063" y="4146550"/>
          <p14:tracePt t="134623" x="3833813" y="4146550"/>
          <p14:tracePt t="134630" x="3254375" y="4146550"/>
          <p14:tracePt t="134638" x="2941638" y="4146550"/>
          <p14:tracePt t="134646" x="2411413" y="4146550"/>
          <p14:tracePt t="134654" x="1989138" y="4146550"/>
          <p14:tracePt t="134662" x="1711325" y="4146550"/>
          <p14:tracePt t="134671" x="1482725" y="4146550"/>
          <p14:tracePt t="134678" x="1254125" y="4146550"/>
          <p14:tracePt t="134687" x="1096963" y="4146550"/>
          <p14:tracePt t="134693" x="989013" y="4146550"/>
          <p14:tracePt t="134701" x="928688" y="4146550"/>
          <p14:tracePt t="134709" x="892175" y="4146550"/>
          <p14:tracePt t="134718" x="879475" y="4146550"/>
          <p14:tracePt t="134725" x="868363" y="4135438"/>
          <p14:tracePt t="134870" x="879475" y="4135438"/>
          <p14:tracePt t="134879" x="915988" y="4135438"/>
          <p14:tracePt t="134886" x="963613" y="4135438"/>
          <p14:tracePt t="134896" x="1023938" y="4135438"/>
          <p14:tracePt t="134904" x="1120775" y="4135438"/>
          <p14:tracePt t="134911" x="1241425" y="4135438"/>
          <p14:tracePt t="134920" x="1277938" y="4135438"/>
          <p14:tracePt t="134926" x="1374775" y="4135438"/>
          <p14:tracePt t="134936" x="1422400" y="4135438"/>
          <p14:tracePt t="134943" x="1566863" y="4135438"/>
          <p14:tracePt t="134955" x="1747838" y="4135438"/>
          <p14:tracePt t="134958" x="1976438" y="4135438"/>
          <p14:tracePt t="134966" x="2206625" y="4135438"/>
          <p14:tracePt t="134974" x="2555875" y="4135438"/>
          <p14:tracePt t="134982" x="2978150" y="4135438"/>
          <p14:tracePt t="134990" x="3351213" y="4135438"/>
          <p14:tracePt t="134998" x="3773488" y="4135438"/>
          <p14:tracePt t="135006" x="4098925" y="4111625"/>
          <p14:tracePt t="135014" x="4448175" y="4062413"/>
          <p14:tracePt t="135022" x="4676775" y="4062413"/>
          <p14:tracePt t="135030" x="4833938" y="4062413"/>
          <p14:tracePt t="135038" x="4941888" y="4062413"/>
          <p14:tracePt t="135046" x="5122863" y="4062413"/>
          <p14:tracePt t="135053" x="5159375" y="4051300"/>
          <p14:tracePt t="135062" x="5232400" y="4051300"/>
          <p14:tracePt t="135070" x="5292725" y="4051300"/>
          <p14:tracePt t="135078" x="5303838" y="4051300"/>
          <p14:tracePt t="135094" x="5340350" y="4051300"/>
          <p14:tracePt t="135103" x="5353050" y="4038600"/>
          <p14:tracePt t="135318" x="5327650" y="4038600"/>
          <p14:tracePt t="135335" x="5316538" y="4051300"/>
          <p14:tracePt t="135343" x="5292725" y="4062413"/>
          <p14:tracePt t="135351" x="5232400" y="4075113"/>
          <p14:tracePt t="135359" x="5207000" y="4075113"/>
          <p14:tracePt t="135366" x="5135563" y="4075113"/>
          <p14:tracePt t="135374" x="5075238" y="4086225"/>
          <p14:tracePt t="135382" x="5014913" y="4086225"/>
          <p14:tracePt t="135390" x="4991100" y="4111625"/>
          <p14:tracePt t="135398" x="4930775" y="4111625"/>
          <p14:tracePt t="135407" x="4906963" y="4111625"/>
          <p14:tracePt t="135414" x="4846638" y="4111625"/>
          <p14:tracePt t="135423" x="4833938" y="4111625"/>
          <p14:tracePt t="140951" x="4797425" y="4111625"/>
          <p14:tracePt t="140958" x="4737100" y="4159250"/>
          <p14:tracePt t="140967" x="4700588" y="4159250"/>
          <p14:tracePt t="140975" x="4629150" y="4206875"/>
          <p14:tracePt t="140982" x="4568825" y="4256088"/>
          <p14:tracePt t="140997" x="4545013" y="4267200"/>
          <p14:tracePt t="141005" x="4435475" y="4303713"/>
          <p14:tracePt t="141013" x="4279900" y="4364038"/>
          <p14:tracePt t="141022" x="4098925" y="4411663"/>
          <p14:tracePt t="141029" x="3929063" y="4508500"/>
          <p14:tracePt t="141037" x="3713163" y="4618038"/>
          <p14:tracePt t="141045" x="3568700" y="4702175"/>
          <p14:tracePt t="141053" x="3363913" y="4786313"/>
          <p14:tracePt t="141061" x="3217863" y="4883150"/>
          <p14:tracePt t="141069" x="3159125" y="4918075"/>
          <p14:tracePt t="141077" x="3122613" y="4954588"/>
          <p14:tracePt t="141085" x="3062288" y="5003800"/>
          <p14:tracePt t="141093" x="3013075" y="5051425"/>
          <p14:tracePt t="141102" x="2978150" y="5099050"/>
          <p14:tracePt t="141109" x="2941638" y="5135563"/>
          <p14:tracePt t="141118" x="2928938" y="5148263"/>
          <p14:tracePt t="141125" x="2881313" y="5195888"/>
          <p14:tracePt t="141141" x="2868613" y="5208588"/>
          <p14:tracePt t="141149" x="2844800" y="5232400"/>
          <p14:tracePt t="141157" x="2808288" y="5268913"/>
          <p14:tracePt t="141165" x="2808288" y="5280025"/>
          <p14:tracePt t="141173" x="2820988" y="5340350"/>
          <p14:tracePt t="141181" x="2808288" y="5389563"/>
          <p14:tracePt t="141190" x="2820988" y="5413375"/>
          <p14:tracePt t="141197" x="2857500" y="5424488"/>
          <p14:tracePt t="141205" x="2857500" y="5449888"/>
          <p14:tracePt t="141213" x="2892425" y="5484813"/>
          <p14:tracePt t="141222" x="2905125" y="5497513"/>
          <p14:tracePt t="141229" x="2928938" y="5521325"/>
          <p14:tracePt t="141238" x="2941638" y="5534025"/>
          <p14:tracePt t="141245" x="2989263" y="5545138"/>
          <p14:tracePt t="141253" x="3025775" y="5594350"/>
          <p14:tracePt t="141261" x="3062288" y="5618163"/>
          <p14:tracePt t="141270" x="3109913" y="5665788"/>
          <p14:tracePt t="141277" x="3159125" y="5689600"/>
          <p14:tracePt t="141285" x="3230563" y="5715000"/>
          <p14:tracePt t="141293" x="3303588" y="5762625"/>
          <p14:tracePt t="141302" x="3314700" y="5775325"/>
          <p14:tracePt t="141309" x="3387725" y="5799138"/>
          <p14:tracePt t="141318" x="3398838" y="5810250"/>
          <p14:tracePt t="141335" x="3435350" y="5822950"/>
          <p14:tracePt t="141341" x="3448050" y="5835650"/>
          <p14:tracePt t="141357" x="3459163" y="5846763"/>
          <p14:tracePt t="141365" x="3495675" y="5883275"/>
          <p14:tracePt t="141373" x="3508375" y="5895975"/>
          <p14:tracePt t="141381" x="3532188" y="5943600"/>
          <p14:tracePt t="141390" x="3579813" y="5991225"/>
          <p14:tracePt t="141397" x="3603625" y="6040438"/>
          <p14:tracePt t="141407" x="3629025" y="6076950"/>
          <p14:tracePt t="141413" x="3663950" y="6124575"/>
          <p14:tracePt t="141422" x="3676650" y="6161088"/>
          <p14:tracePt t="141429" x="3676650" y="6208713"/>
          <p14:tracePt t="141438" x="3676650" y="6232525"/>
          <p14:tracePt t="141445" x="3724275" y="6353175"/>
          <p14:tracePt t="141453" x="3797300" y="6426200"/>
          <p14:tracePt t="141461" x="3844925" y="6497638"/>
          <p14:tracePt t="141470" x="3870325" y="6570663"/>
          <p14:tracePt t="141485" x="3894138" y="6594475"/>
          <p14:tracePt t="141493" x="3929063" y="6618288"/>
          <p14:tracePt t="141502" x="3941763" y="6618288"/>
          <p14:tracePt t="141509" x="3965575" y="6630988"/>
          <p14:tracePt t="141518" x="3989388" y="6630988"/>
          <p14:tracePt t="141534" x="4002088" y="6630988"/>
          <p14:tracePt t="141574" x="4014788" y="6654800"/>
          <p14:tracePt t="141591" x="4025900" y="6667500"/>
          <p14:tracePt t="141598" x="4038600" y="6678613"/>
          <p14:tracePt t="141608" x="4062413" y="6691313"/>
          <p14:tracePt t="141622" x="4075113" y="6691313"/>
          <p14:tracePt t="141758" x="4110038" y="6691313"/>
          <p14:tracePt t="141774" x="4122738" y="6691313"/>
          <p14:tracePt t="141782" x="4159250" y="6678613"/>
          <p14:tracePt t="141798" x="4170363" y="6667500"/>
          <p14:tracePt t="141808" x="4195763" y="6654800"/>
          <p14:tracePt t="141815" x="4206875" y="6642100"/>
          <p14:tracePt t="141824" x="4206875" y="6630988"/>
          <p14:tracePt t="141830" x="4219575" y="6618288"/>
          <p14:tracePt t="141845" x="4230688" y="6618288"/>
          <p14:tracePt t="141878" x="4243388" y="6607175"/>
          <p14:tracePt t="141894" x="4256088" y="6594475"/>
          <p14:tracePt t="141902" x="4267200" y="6581775"/>
          <p14:tracePt t="141911" x="4267200" y="6570663"/>
          <p14:tracePt t="141926" x="4303713" y="6546850"/>
          <p14:tracePt t="141953" x="4303713" y="6534150"/>
          <p14:tracePt t="141998" x="4314825" y="6534150"/>
          <p14:tracePt t="142030" x="4314825" y="6521450"/>
          <p14:tracePt t="142134" x="4327525" y="6510338"/>
          <p14:tracePt t="142174" x="4340225" y="6510338"/>
          <p14:tracePt t="142262" x="4351338" y="6510338"/>
          <p14:tracePt t="142286" x="4375150" y="6510338"/>
          <p14:tracePt t="142294" x="4400550" y="6510338"/>
          <p14:tracePt t="142303" x="4411663" y="6510338"/>
          <p14:tracePt t="142310" x="4424363" y="6510338"/>
          <p14:tracePt t="142342" x="4435475" y="6510338"/>
          <p14:tracePt t="142374" x="4471988" y="6510338"/>
          <p14:tracePt t="142382" x="4484688" y="6510338"/>
          <p14:tracePt t="142398" x="4532313" y="6510338"/>
          <p14:tracePt t="142406" x="4556125" y="6510338"/>
          <p14:tracePt t="142422" x="4581525" y="6510338"/>
          <p14:tracePt t="142430" x="4592638" y="6510338"/>
          <p14:tracePt t="142437" x="4605338" y="6510338"/>
          <p14:tracePt t="142454" x="4616450" y="6510338"/>
          <p14:tracePt t="142462" x="4641850" y="6510338"/>
          <p14:tracePt t="142486" x="4665663" y="6510338"/>
          <p14:tracePt t="142495" x="4676775" y="6510338"/>
          <p14:tracePt t="142504" x="4713288" y="6510338"/>
          <p14:tracePt t="142511" x="4773613" y="6510338"/>
          <p14:tracePt t="142526" x="4810125" y="6497638"/>
          <p14:tracePt t="142606" x="4846638" y="6497638"/>
          <p14:tracePt t="142614" x="4857750" y="6497638"/>
          <p14:tracePt t="142622" x="4881563" y="6497638"/>
          <p14:tracePt t="142630" x="4906963" y="6497638"/>
          <p14:tracePt t="142639" x="4918075" y="6497638"/>
          <p14:tracePt t="142645" x="4930775" y="6497638"/>
          <p14:tracePt t="142653" x="4967288" y="6497638"/>
          <p14:tracePt t="142661" x="4978400" y="6497638"/>
          <p14:tracePt t="142685" x="4991100" y="6497638"/>
          <p14:tracePt t="142718" x="4991100" y="6486525"/>
          <p14:tracePt t="142766" x="5002213" y="6486525"/>
          <p14:tracePt t="142774" x="5027613" y="6486525"/>
          <p14:tracePt t="143006" x="5075238" y="6486525"/>
          <p14:tracePt t="143022" x="5099050" y="6486525"/>
          <p14:tracePt t="143031" x="5111750" y="6486525"/>
          <p14:tracePt t="143070" x="5122863" y="6486525"/>
          <p14:tracePt t="143470" x="5135563" y="6486525"/>
          <p14:tracePt t="143494" x="5159375" y="6450013"/>
          <p14:tracePt t="143503" x="5195888" y="6450013"/>
          <p14:tracePt t="143526" x="5219700" y="6437313"/>
          <p14:tracePt t="143536" x="5232400" y="6426200"/>
          <p14:tracePt t="143552" x="5256213" y="6426200"/>
          <p14:tracePt t="143567" x="5292725" y="6402388"/>
          <p14:tracePt t="143582" x="5303838" y="6402388"/>
          <p14:tracePt t="143608" x="5316538" y="6389688"/>
          <p14:tracePt t="143686" x="5327650" y="6389688"/>
          <p14:tracePt t="143718" x="5340350" y="6376988"/>
          <p14:tracePt t="143814" x="5353050" y="6365875"/>
          <p14:tracePt t="143824" x="5376863" y="6365875"/>
          <p14:tracePt t="143831" x="5400675" y="6342063"/>
          <p14:tracePt t="143846" x="5437188" y="6342063"/>
          <p14:tracePt t="143942" x="5448300" y="6342063"/>
          <p14:tracePt t="143958" x="5461000" y="6342063"/>
          <p14:tracePt t="143974" x="5472113" y="6342063"/>
          <p14:tracePt t="144142" x="5448300" y="6342063"/>
          <p14:tracePt t="144150" x="5437188" y="6342063"/>
          <p14:tracePt t="144159" x="5364163" y="6342063"/>
          <p14:tracePt t="144166" x="5340350" y="6342063"/>
          <p14:tracePt t="144198" x="5303838" y="6316663"/>
          <p14:tracePt t="144214" x="5292725" y="6305550"/>
          <p14:tracePt t="144222" x="5292725" y="6292850"/>
          <p14:tracePt t="144230" x="5292725" y="6281738"/>
          <p14:tracePt t="144237" x="5292725" y="6256338"/>
          <p14:tracePt t="144246" x="5292725" y="6208713"/>
          <p14:tracePt t="144254" x="5292725" y="6184900"/>
          <p14:tracePt t="144262" x="5292725" y="6148388"/>
          <p14:tracePt t="144270" x="5292725" y="6124575"/>
          <p14:tracePt t="144278" x="5292725" y="6100763"/>
          <p14:tracePt t="144287" x="5292725" y="6076950"/>
          <p14:tracePt t="144294" x="5292725" y="6027738"/>
          <p14:tracePt t="144303" x="5292725" y="5967413"/>
          <p14:tracePt t="144311" x="5364163" y="5919788"/>
          <p14:tracePt t="144320" x="5364163" y="5907088"/>
          <p14:tracePt t="144327" x="5364163" y="5895975"/>
          <p14:tracePt t="144337" x="5364163" y="5870575"/>
          <p14:tracePt t="144351" x="5376863" y="5870575"/>
          <p14:tracePt t="144375" x="5400675" y="5870575"/>
          <p14:tracePt t="144382" x="5411788" y="5870575"/>
          <p14:tracePt t="144398" x="5472113" y="5883275"/>
          <p14:tracePt t="144407" x="5532438" y="5919788"/>
          <p14:tracePt t="144414" x="5545138" y="5943600"/>
          <p14:tracePt t="144422" x="5568950" y="5967413"/>
          <p14:tracePt t="144430" x="5592763" y="6051550"/>
          <p14:tracePt t="144437" x="5605463" y="6076950"/>
          <p14:tracePt t="144446" x="5605463" y="6100763"/>
          <p14:tracePt t="144454" x="5605463" y="6161088"/>
          <p14:tracePt t="144462" x="5605463" y="6172200"/>
          <p14:tracePt t="144470" x="5605463" y="6208713"/>
          <p14:tracePt t="144478" x="5605463" y="6221413"/>
          <p14:tracePt t="144487" x="5592763" y="6245225"/>
          <p14:tracePt t="144566" x="5568950" y="6245225"/>
          <p14:tracePt t="144630" x="5545138" y="6245225"/>
          <p14:tracePt t="144638" x="5484813" y="6281738"/>
          <p14:tracePt t="144646" x="5411788" y="6305550"/>
          <p14:tracePt t="144653" x="5327650" y="6329363"/>
          <p14:tracePt t="144662" x="5243513" y="6365875"/>
          <p14:tracePt t="144670" x="5135563" y="6376988"/>
          <p14:tracePt t="144679" x="4991100" y="6473825"/>
          <p14:tracePt t="144687" x="4906963" y="6534150"/>
          <p14:tracePt t="144694" x="4689475" y="6642100"/>
          <p14:tracePt t="144703" x="4581525" y="6691313"/>
          <p14:tracePt t="144710" x="4387850" y="6799263"/>
          <p14:tracePt t="144720" x="4195763" y="6883400"/>
          <p14:tracePt t="144727" x="4014788" y="6932613"/>
          <p14:tracePt t="144736" x="3797300" y="7016750"/>
          <p14:tracePt t="144746" x="3663950" y="7027863"/>
          <p14:tracePt t="144750" x="3579813" y="7064375"/>
          <p14:tracePt t="144758" x="3448050" y="7088188"/>
          <p14:tracePt t="144765" x="3387725" y="7113588"/>
          <p14:tracePt t="144773" x="3254375" y="7161213"/>
          <p14:tracePt t="144781" x="3194050" y="7161213"/>
          <p14:tracePt t="144789" x="3098800" y="7161213"/>
          <p14:tracePt t="144805" x="3073400" y="7161213"/>
          <p14:tracePt t="144814" x="2965450" y="7113588"/>
          <p14:tracePt t="144822" x="2784475" y="7053263"/>
          <p14:tracePt t="144830" x="2627313" y="7053263"/>
          <p14:tracePt t="144837" x="2471738" y="7053263"/>
          <p14:tracePt t="144846" x="2314575" y="7027863"/>
          <p14:tracePt t="144854" x="2181225" y="7027863"/>
          <p14:tracePt t="144862" x="2109788" y="7027863"/>
          <p14:tracePt t="144871" x="1976438" y="7016750"/>
          <p14:tracePt t="144878" x="1831975" y="6980238"/>
          <p14:tracePt t="144887" x="1784350" y="6980238"/>
          <p14:tracePt t="144894" x="1735138" y="6956425"/>
          <p14:tracePt t="144903" x="1700213" y="6956425"/>
          <p14:tracePt t="144910" x="1676400" y="6956425"/>
          <p14:tracePt t="144921" x="1663700" y="6956425"/>
          <p14:tracePt t="144926" x="1639888" y="6956425"/>
          <p14:tracePt t="144939" x="1590675" y="6932613"/>
          <p14:tracePt t="144942" x="1543050" y="6896100"/>
          <p14:tracePt t="144950" x="1543050" y="6883400"/>
          <p14:tracePt t="144959" x="1495425" y="6872288"/>
          <p14:tracePt t="144966" x="1435100" y="6835775"/>
          <p14:tracePt t="144977" x="1422400" y="6823075"/>
          <p14:tracePt t="144993" x="1374775" y="6799263"/>
          <p14:tracePt t="144998" x="1290638" y="6788150"/>
          <p14:tracePt t="145006" x="1230313" y="6751638"/>
          <p14:tracePt t="145014" x="1204913" y="6738938"/>
          <p14:tracePt t="145022" x="1120775" y="6702425"/>
          <p14:tracePt t="145029" x="1096963" y="6691313"/>
          <p14:tracePt t="145045" x="1060450" y="6678613"/>
          <p14:tracePt t="145110" x="1012825" y="6678613"/>
          <p14:tracePt t="145135" x="952500" y="6691313"/>
          <p14:tracePt t="145142" x="939800" y="6702425"/>
          <p14:tracePt t="145150" x="915988" y="6715125"/>
          <p14:tracePt t="145160" x="879475" y="6751638"/>
          <p14:tracePt t="145166" x="868363" y="6762750"/>
          <p14:tracePt t="145176" x="855663" y="6762750"/>
          <p14:tracePt t="145181" x="831850" y="6775450"/>
          <p14:tracePt t="145189" x="808038" y="6799263"/>
          <p14:tracePt t="145205" x="784225" y="6823075"/>
          <p14:tracePt t="145213" x="758825" y="6835775"/>
          <p14:tracePt t="145229" x="747713" y="6848475"/>
          <p14:tracePt t="145238" x="723900" y="6859588"/>
          <p14:tracePt t="145254" x="698500" y="6872288"/>
          <p14:tracePt t="145277" x="674688" y="6883400"/>
          <p14:tracePt t="145285" x="663575" y="6896100"/>
          <p14:tracePt t="145293" x="650875" y="6896100"/>
          <p14:tracePt t="145317" x="638175" y="6896100"/>
          <p14:tracePt t="145366" x="627063" y="6896100"/>
          <p14:tracePt t="145430" x="614363" y="6896100"/>
          <p14:tracePt t="145438" x="614363" y="6908800"/>
          <p14:tracePt t="145446" x="590550" y="6908800"/>
          <p14:tracePt t="145462" x="577850" y="6908800"/>
          <p14:tracePt t="145473" x="554038" y="6932613"/>
          <p14:tracePt t="145494" x="519113" y="6943725"/>
          <p14:tracePt t="145871" x="542925" y="6943725"/>
          <p14:tracePt t="145879" x="566738" y="6943725"/>
          <p14:tracePt t="145887" x="590550" y="6943725"/>
          <p14:tracePt t="145894" x="627063" y="6943725"/>
          <p14:tracePt t="145904" x="650875" y="6943725"/>
          <p14:tracePt t="145910" x="663575" y="6943725"/>
          <p14:tracePt t="145921" x="698500" y="6943725"/>
          <p14:tracePt t="145928" x="723900" y="6943725"/>
          <p14:tracePt t="145937" x="784225" y="6943725"/>
          <p14:tracePt t="145957" x="892175" y="6943725"/>
          <p14:tracePt t="145959" x="976313" y="6943725"/>
          <p14:tracePt t="145966" x="989013" y="6943725"/>
          <p14:tracePt t="145975" x="1000125" y="6943725"/>
          <p14:tracePt t="145983" x="1023938" y="6943725"/>
          <p14:tracePt t="145990" x="1073150" y="6943725"/>
          <p14:tracePt t="145998" x="1133475" y="6943725"/>
          <p14:tracePt t="146006" x="1181100" y="6943725"/>
          <p14:tracePt t="146014" x="1204913" y="6943725"/>
          <p14:tracePt t="146030" x="1254125" y="6943725"/>
          <p14:tracePt t="146038" x="1277938" y="6943725"/>
          <p14:tracePt t="146046" x="1338263" y="6943725"/>
          <p14:tracePt t="146054" x="1385888" y="6943725"/>
          <p14:tracePt t="146062" x="1435100" y="6943725"/>
          <p14:tracePt t="146071" x="1482725" y="6943725"/>
          <p14:tracePt t="146078" x="1519238" y="6943725"/>
          <p14:tracePt t="146088" x="1543050" y="6943725"/>
          <p14:tracePt t="146094" x="1590675" y="6943725"/>
          <p14:tracePt t="146104" x="1616075" y="6943725"/>
          <p14:tracePt t="146110" x="1627188" y="6943725"/>
          <p14:tracePt t="146120" x="1663700" y="6943725"/>
          <p14:tracePt t="146142" x="1676400" y="6943725"/>
          <p14:tracePt t="146150" x="1724025" y="6943725"/>
          <p14:tracePt t="146158" x="1735138" y="6943725"/>
          <p14:tracePt t="146174" x="1784350" y="6943725"/>
          <p14:tracePt t="146182" x="1808163" y="6943725"/>
          <p14:tracePt t="146190" x="1831975" y="6943725"/>
          <p14:tracePt t="146198" x="1855788" y="6943725"/>
          <p14:tracePt t="146214" x="1868488" y="6943725"/>
          <p14:tracePt t="146230" x="1905000" y="6943725"/>
          <p14:tracePt t="146237" x="1916113" y="6943725"/>
          <p14:tracePt t="146254" x="1928813" y="6943725"/>
          <p14:tracePt t="146294" x="1965325" y="6956425"/>
          <p14:tracePt t="146310" x="1952625" y="6956425"/>
          <p14:tracePt t="146358" x="1965325" y="6956425"/>
          <p14:tracePt t="146366" x="1989138" y="6956425"/>
          <p14:tracePt t="146374" x="2001838" y="6956425"/>
          <p14:tracePt t="146381" x="2012950" y="6943725"/>
          <p14:tracePt t="146397" x="2036763" y="6943725"/>
          <p14:tracePt t="146574" x="2049463" y="6932613"/>
          <p14:tracePt t="146598" x="2085975" y="6919913"/>
          <p14:tracePt t="146614" x="2097088" y="6919913"/>
          <p14:tracePt t="146622" x="2109788" y="6908800"/>
          <p14:tracePt t="146630" x="2133600" y="6908800"/>
          <p14:tracePt t="146639" x="2170113" y="6908800"/>
          <p14:tracePt t="146646" x="2181225" y="6896100"/>
          <p14:tracePt t="146654" x="2193925" y="6883400"/>
          <p14:tracePt t="146662" x="2206625" y="6883400"/>
          <p14:tracePt t="146679" x="2217738" y="6883400"/>
          <p14:tracePt t="146734" x="2254250" y="6883400"/>
          <p14:tracePt t="146742" x="2266950" y="6883400"/>
          <p14:tracePt t="146750" x="2278063" y="6883400"/>
          <p14:tracePt t="146758" x="2314575" y="6883400"/>
          <p14:tracePt t="146782" x="2351088" y="6883400"/>
          <p14:tracePt t="146790" x="2398713" y="6883400"/>
          <p14:tracePt t="146798" x="2459038" y="6883400"/>
          <p14:tracePt t="146814" x="2482850" y="6883400"/>
          <p14:tracePt t="146822" x="2495550" y="6883400"/>
          <p14:tracePt t="146831" x="2532063" y="6883400"/>
          <p14:tracePt t="146839" x="2555875" y="6883400"/>
          <p14:tracePt t="146847" x="2566988" y="6883400"/>
          <p14:tracePt t="146854" x="2579688" y="6883400"/>
          <p14:tracePt t="146902" x="2592388" y="6883400"/>
          <p14:tracePt t="147398" x="2603500" y="6883400"/>
          <p14:tracePt t="147406" x="2663825" y="6896100"/>
          <p14:tracePt t="147415" x="2676525" y="6908800"/>
          <p14:tracePt t="147422" x="2724150" y="6932613"/>
          <p14:tracePt t="147430" x="2784475" y="6943725"/>
          <p14:tracePt t="147438" x="2844800" y="6943725"/>
          <p14:tracePt t="147446" x="2917825" y="6943725"/>
          <p14:tracePt t="147454" x="3025775" y="6943725"/>
          <p14:tracePt t="147462" x="3133725" y="6943725"/>
          <p14:tracePt t="147478" x="3314700" y="6967538"/>
          <p14:tracePt t="147487" x="3424238" y="6992938"/>
          <p14:tracePt t="147495" x="3495675" y="6992938"/>
          <p14:tracePt t="147503" x="3543300" y="7004050"/>
          <p14:tracePt t="147511" x="3579813" y="7004050"/>
          <p14:tracePt t="147521" x="3689350" y="7016750"/>
          <p14:tracePt t="147526" x="3689350" y="7027863"/>
          <p14:tracePt t="147537" x="3700463" y="7027863"/>
          <p14:tracePt t="147542" x="3760788" y="7027863"/>
          <p14:tracePt t="147567" x="3784600" y="7027863"/>
          <p14:tracePt t="147574" x="3821113" y="7040563"/>
          <p14:tracePt t="147589" x="3844925" y="7040563"/>
          <p14:tracePt t="147597" x="3905250" y="7040563"/>
          <p14:tracePt t="147613" x="3917950" y="7040563"/>
          <p14:tracePt t="147629" x="3941763" y="7040563"/>
          <p14:tracePt t="147638" x="3965575" y="7040563"/>
          <p14:tracePt t="147822" x="3978275" y="7040563"/>
          <p14:tracePt t="147838" x="4014788" y="7040563"/>
          <p14:tracePt t="147846" x="4038600" y="7053263"/>
          <p14:tracePt t="147862" x="4086225" y="7053263"/>
          <p14:tracePt t="147871" x="4098925" y="7053263"/>
          <p14:tracePt t="147999" x="4135438" y="7053263"/>
          <p14:tracePt t="148014" x="4146550" y="7053263"/>
          <p14:tracePt t="149006" x="4159250" y="7053263"/>
          <p14:tracePt t="149030" x="4170363" y="7053263"/>
          <p14:tracePt t="149039" x="4183063" y="7053263"/>
          <p14:tracePt t="149102" x="4219575" y="7053263"/>
          <p14:tracePt t="149119" x="4267200" y="7053263"/>
          <p14:tracePt t="149126" x="4279900" y="7053263"/>
          <p14:tracePt t="149136" x="4314825" y="7053263"/>
          <p14:tracePt t="149157" x="4327525" y="7053263"/>
          <p14:tracePt t="149165" x="4351338" y="7053263"/>
          <p14:tracePt t="149173" x="4375150" y="7053263"/>
          <p14:tracePt t="149189" x="4400550" y="7053263"/>
          <p14:tracePt t="149197" x="4448175" y="7053263"/>
          <p14:tracePt t="149205" x="4471988" y="7053263"/>
          <p14:tracePt t="149213" x="4508500" y="7053263"/>
          <p14:tracePt t="149221" x="4521200" y="7053263"/>
          <p14:tracePt t="149229" x="4556125" y="7053263"/>
          <p14:tracePt t="149245" x="4581525" y="7053263"/>
          <p14:tracePt t="149255" x="4592638" y="7053263"/>
          <p14:tracePt t="149261" x="4629150" y="7053263"/>
          <p14:tracePt t="149270" x="4641850" y="7053263"/>
          <p14:tracePt t="149285" x="4700588" y="7040563"/>
          <p14:tracePt t="149335" x="4713288" y="7027863"/>
          <p14:tracePt t="149854" x="4749800" y="7016750"/>
          <p14:tracePt t="149869" x="4760913" y="7016750"/>
          <p14:tracePt t="149886" x="4773613" y="7016750"/>
          <p14:tracePt t="149934" x="4797425" y="7016750"/>
          <p14:tracePt t="149950" x="4810125" y="7016750"/>
          <p14:tracePt t="149975" x="4833938" y="7016750"/>
          <p14:tracePt t="150006" x="4857750" y="7016750"/>
          <p14:tracePt t="150023" x="4870450" y="7016750"/>
          <p14:tracePt t="150038" x="4881563" y="7016750"/>
          <p14:tracePt t="150078" x="4918075" y="7016750"/>
          <p14:tracePt t="150126" x="4930775" y="7016750"/>
          <p14:tracePt t="150135" x="4941888" y="7016750"/>
          <p14:tracePt t="150144" x="4978400" y="7016750"/>
          <p14:tracePt t="150150" x="5002213" y="7016750"/>
          <p14:tracePt t="150158" x="5062538" y="7016750"/>
          <p14:tracePt t="150166" x="5086350" y="7016750"/>
          <p14:tracePt t="150182" x="5146675" y="7016750"/>
          <p14:tracePt t="150190" x="5159375" y="7016750"/>
          <p14:tracePt t="150198" x="5232400" y="7027863"/>
          <p14:tracePt t="150214" x="5232400" y="7040563"/>
          <p14:tracePt t="150223" x="5256213" y="7040563"/>
          <p14:tracePt t="150230" x="5316538" y="7064375"/>
          <p14:tracePt t="150238" x="5364163" y="7064375"/>
          <p14:tracePt t="150253" x="5411788" y="7064375"/>
          <p14:tracePt t="150261" x="5472113" y="7064375"/>
          <p14:tracePt t="150269" x="5484813" y="7064375"/>
          <p14:tracePt t="150277" x="5521325" y="7064375"/>
          <p14:tracePt t="150285" x="5532438" y="7064375"/>
          <p14:tracePt t="150302" x="5581650" y="7064375"/>
          <p14:tracePt t="150309" x="5665788" y="7064375"/>
          <p14:tracePt t="150318" x="5678488" y="7064375"/>
          <p14:tracePt t="150342" x="5762625" y="7100888"/>
          <p14:tracePt t="150349" x="5773738" y="7100888"/>
          <p14:tracePt t="150357" x="5846763" y="7100888"/>
          <p14:tracePt t="150365" x="5870575" y="7100888"/>
          <p14:tracePt t="150390" x="5894388" y="7100888"/>
          <p14:tracePt t="150397" x="5943600" y="7100888"/>
          <p14:tracePt t="150405" x="5978525" y="7100888"/>
          <p14:tracePt t="150413" x="6003925" y="7100888"/>
          <p14:tracePt t="150421" x="6015038" y="7100888"/>
          <p14:tracePt t="150429" x="6027738" y="7100888"/>
          <p14:tracePt t="150437" x="6064250" y="7100888"/>
          <p14:tracePt t="150462" x="6075363" y="7100888"/>
          <p14:tracePt t="150510" x="6088063" y="7100888"/>
          <p14:tracePt t="150519" x="6124575" y="7100888"/>
          <p14:tracePt t="150535" x="6135688" y="7088188"/>
          <p14:tracePt t="150544" x="6183313" y="7077075"/>
          <p14:tracePt t="150551" x="6196013" y="7077075"/>
          <p14:tracePt t="150559" x="6208713" y="7064375"/>
          <p14:tracePt t="150592" x="6219825" y="7053263"/>
          <p14:tracePt t="150606" x="6243638" y="7040563"/>
          <p14:tracePt t="150614" x="6303963" y="7040563"/>
          <p14:tracePt t="150623" x="6364288" y="7027863"/>
          <p14:tracePt t="150630" x="6413500" y="7027863"/>
          <p14:tracePt t="150637" x="6534150" y="7027863"/>
          <p14:tracePt t="150646" x="6581775" y="7027863"/>
          <p14:tracePt t="150662" x="6594475" y="7027863"/>
          <p14:tracePt t="150670" x="6618288" y="7027863"/>
          <p14:tracePt t="150759" x="6629400" y="7016750"/>
          <p14:tracePt t="150766" x="6642100" y="7016750"/>
          <p14:tracePt t="150776" x="6702425" y="7016750"/>
          <p14:tracePt t="150782" x="6738938" y="7016750"/>
          <p14:tracePt t="150790" x="6750050" y="7004050"/>
          <p14:tracePt t="150797" x="6762750" y="6992938"/>
          <p14:tracePt t="157478" x="6678613" y="6992938"/>
          <p14:tracePt t="157486" x="6618288" y="6992938"/>
          <p14:tracePt t="157494" x="6521450" y="6992938"/>
          <p14:tracePt t="157502" x="6461125" y="6992938"/>
          <p14:tracePt t="157509" x="6437313" y="6980238"/>
          <p14:tracePt t="157518" x="6232525" y="6980238"/>
          <p14:tracePt t="157525" x="6051550" y="6980238"/>
          <p14:tracePt t="157533" x="5797550" y="7016750"/>
          <p14:tracePt t="157541" x="5641975" y="6980238"/>
          <p14:tracePt t="157549" x="5207000" y="6956425"/>
          <p14:tracePt t="157557" x="4713288" y="6932613"/>
          <p14:tracePt t="157565" x="4556125" y="6943725"/>
          <p14:tracePt t="157573" x="4400550" y="6943725"/>
          <p14:tracePt t="157581" x="4014788" y="6943725"/>
          <p14:tracePt t="157589" x="3568700" y="6992938"/>
          <p14:tracePt t="157597" x="3387725" y="7053263"/>
          <p14:tracePt t="157605" x="3098800" y="7100888"/>
          <p14:tracePt t="157613" x="2857500" y="7124700"/>
          <p14:tracePt t="157621" x="2687638" y="7124700"/>
          <p14:tracePt t="157629" x="2532063" y="7124700"/>
          <p14:tracePt t="157637" x="2482850" y="7137400"/>
          <p14:tracePt t="157645" x="2411413" y="7148513"/>
          <p14:tracePt t="157654" x="2314575" y="7185025"/>
          <p14:tracePt t="157661" x="2290763" y="7197725"/>
          <p14:tracePt t="157669" x="2254250" y="7197725"/>
          <p14:tracePt t="157677" x="2170113" y="7197725"/>
          <p14:tracePt t="157685" x="2097088" y="7197725"/>
          <p14:tracePt t="157693" x="1989138" y="7221538"/>
          <p14:tracePt t="157702" x="1941513" y="7221538"/>
          <p14:tracePt t="157709" x="1916113" y="7221538"/>
          <p14:tracePt t="157718" x="1844675" y="7221538"/>
          <p14:tracePt t="157725" x="1760538" y="7221538"/>
          <p14:tracePt t="157735" x="1711325" y="7221538"/>
          <p14:tracePt t="157741" x="1651000" y="7221538"/>
          <p14:tracePt t="157757" x="1627188" y="7221538"/>
          <p14:tracePt t="157765" x="1543050" y="7221538"/>
          <p14:tracePt t="157773" x="1470025" y="7221538"/>
          <p14:tracePt t="157781" x="1385888" y="7221538"/>
          <p14:tracePt t="157790" x="1314450" y="7221538"/>
          <p14:tracePt t="157797" x="1254125" y="7221538"/>
          <p14:tracePt t="157805" x="1157288" y="7221538"/>
          <p14:tracePt t="157813" x="1096963" y="7221538"/>
          <p14:tracePt t="157821" x="1023938" y="7221538"/>
          <p14:tracePt t="157829" x="963613" y="7221538"/>
          <p14:tracePt t="157837" x="939800" y="7234238"/>
          <p14:tracePt t="157966" x="915988" y="7234238"/>
          <p14:tracePt t="158007" x="904875" y="7234238"/>
          <p14:tracePt t="158014" x="892175" y="7234238"/>
          <p14:tracePt t="158040" x="879475" y="7234238"/>
          <p14:tracePt t="158046" x="868363" y="7221538"/>
          <p14:tracePt t="158062" x="868363" y="7208838"/>
          <p14:tracePt t="158070" x="868363" y="7197725"/>
          <p14:tracePt t="158079" x="855663" y="7185025"/>
          <p14:tracePt t="158087" x="844550" y="7173913"/>
          <p14:tracePt t="158096" x="844550" y="7161213"/>
          <p14:tracePt t="158109" x="831850" y="7148513"/>
          <p14:tracePt t="158118" x="831850" y="7088188"/>
          <p14:tracePt t="158135" x="819150" y="7064375"/>
          <p14:tracePt t="158141" x="808038" y="7027863"/>
          <p14:tracePt t="158149" x="808038" y="7016750"/>
          <p14:tracePt t="158157" x="784225" y="7004050"/>
          <p14:tracePt t="158206" x="771525" y="6992938"/>
          <p14:tracePt t="158550" x="808038" y="6992938"/>
          <p14:tracePt t="158559" x="952500" y="6992938"/>
          <p14:tracePt t="158566" x="1023938" y="6992938"/>
          <p14:tracePt t="158574" x="1181100" y="6992938"/>
          <p14:tracePt t="158582" x="1314450" y="6992938"/>
          <p14:tracePt t="158590" x="1446213" y="6992938"/>
          <p14:tracePt t="158598" x="1627188" y="6992938"/>
          <p14:tracePt t="158606" x="1808163" y="6992938"/>
          <p14:tracePt t="158614" x="1989138" y="6992938"/>
          <p14:tracePt t="158622" x="2170113" y="6992938"/>
          <p14:tracePt t="158630" x="2351088" y="6992938"/>
          <p14:tracePt t="158637" x="2495550" y="6992938"/>
          <p14:tracePt t="158646" x="2579688" y="6992938"/>
          <p14:tracePt t="158654" x="2736850" y="6992938"/>
          <p14:tracePt t="158662" x="2844800" y="7040563"/>
          <p14:tracePt t="158670" x="2905125" y="7053263"/>
          <p14:tracePt t="158678" x="2941638" y="7053263"/>
          <p14:tracePt t="158687" x="2989263" y="7053263"/>
          <p14:tracePt t="158694" x="3013075" y="7053263"/>
          <p14:tracePt t="159526" x="3038475" y="7053263"/>
          <p14:tracePt t="167054" x="3001963" y="7053263"/>
          <p14:tracePt t="167070" x="2978150" y="7053263"/>
          <p14:tracePt t="167078" x="2928938" y="7053263"/>
          <p14:tracePt t="167087" x="2892425" y="7053263"/>
          <p14:tracePt t="167095" x="2844800" y="7053263"/>
          <p14:tracePt t="167126" x="2832100" y="7053263"/>
          <p14:tracePt t="167149" x="2820988" y="7053263"/>
          <p14:tracePt t="167173" x="2808288" y="7053263"/>
          <p14:tracePt t="167189" x="2797175" y="7053263"/>
          <p14:tracePt t="167197" x="2760663" y="7053263"/>
          <p14:tracePt t="167205" x="2747963" y="7053263"/>
          <p14:tracePt t="167213" x="2724150" y="7053263"/>
          <p14:tracePt t="167221" x="2700338" y="7053263"/>
          <p14:tracePt t="167230" x="2687638" y="7053263"/>
          <p14:tracePt t="167238" x="2640013" y="7053263"/>
          <p14:tracePt t="167247" x="2627313" y="7064375"/>
          <p14:tracePt t="167254" x="2592388" y="7064375"/>
          <p14:tracePt t="167261" x="2555875" y="7077075"/>
          <p14:tracePt t="167277" x="2495550" y="7100888"/>
          <p14:tracePt t="167285" x="2459038" y="7100888"/>
          <p14:tracePt t="167293" x="2398713" y="7124700"/>
          <p14:tracePt t="167302" x="2362200" y="7124700"/>
          <p14:tracePt t="167309" x="2278063" y="7124700"/>
          <p14:tracePt t="167318" x="2241550" y="7124700"/>
          <p14:tracePt t="167325" x="2181225" y="7124700"/>
          <p14:tracePt t="167335" x="2146300" y="7124700"/>
          <p14:tracePt t="167341" x="2085975" y="7137400"/>
          <p14:tracePt t="167349" x="2025650" y="7137400"/>
          <p14:tracePt t="167357" x="1965325" y="7137400"/>
          <p14:tracePt t="167365" x="1868488" y="7137400"/>
          <p14:tracePt t="167373" x="1808163" y="7137400"/>
          <p14:tracePt t="167381" x="1735138" y="7137400"/>
          <p14:tracePt t="167389" x="1627188" y="7137400"/>
          <p14:tracePt t="167397" x="1555750" y="7137400"/>
          <p14:tracePt t="167405" x="1470025" y="7137400"/>
          <p14:tracePt t="167413" x="1446213" y="7137400"/>
          <p14:tracePt t="167421" x="1435100" y="7137400"/>
          <p14:tracePt t="167429" x="1422400" y="7137400"/>
          <p14:tracePt t="167437" x="1409700" y="7137400"/>
          <p14:tracePt t="167445" x="1362075" y="7137400"/>
          <p14:tracePt t="167455" x="1325563" y="7137400"/>
          <p14:tracePt t="167478" x="1241425" y="7137400"/>
          <p14:tracePt t="167487" x="1217613" y="7137400"/>
          <p14:tracePt t="167494" x="1204913" y="7137400"/>
          <p14:tracePt t="167510" x="1144588" y="7137400"/>
          <p14:tracePt t="167520" x="1084263" y="7137400"/>
          <p14:tracePt t="167527" x="1036638" y="7137400"/>
          <p14:tracePt t="167537" x="1012825" y="7148513"/>
          <p14:tracePt t="167542" x="1000125" y="7148513"/>
          <p14:tracePt t="167551" x="963613" y="7148513"/>
          <p14:tracePt t="167558" x="952500" y="7148513"/>
          <p14:tracePt t="167574" x="939800" y="7148513"/>
          <p14:tracePt t="167582" x="928688" y="7148513"/>
          <p14:tracePt t="167734" x="904875" y="7148513"/>
          <p14:tracePt t="167742" x="892175" y="7148513"/>
          <p14:tracePt t="167751" x="831850" y="7148513"/>
          <p14:tracePt t="167758" x="819150" y="7137400"/>
          <p14:tracePt t="167767" x="795338" y="7124700"/>
          <p14:tracePt t="167776" x="771525" y="7124700"/>
          <p14:tracePt t="167784" x="735013" y="7124700"/>
          <p14:tracePt t="167790" x="711200" y="7124700"/>
          <p14:tracePt t="167798" x="650875" y="7113588"/>
          <p14:tracePt t="167806" x="627063" y="7100888"/>
          <p14:tracePt t="167822" x="603250" y="7100888"/>
          <p14:tracePt t="167829" x="590550" y="7100888"/>
          <p14:tracePt t="167861" x="577850" y="7100888"/>
          <p14:tracePt t="167893" x="566738" y="7100888"/>
          <p14:tracePt t="167903" x="519113" y="7100888"/>
          <p14:tracePt t="167919" x="506413" y="7100888"/>
          <p14:tracePt t="167926" x="482600" y="7100888"/>
          <p14:tracePt t="167942" x="469900" y="7100888"/>
          <p14:tracePt t="167990" x="458788" y="7100888"/>
          <p14:tracePt t="170311" x="542925" y="7100888"/>
          <p14:tracePt t="170319" x="723900" y="7100888"/>
          <p14:tracePt t="170328" x="808038" y="7100888"/>
          <p14:tracePt t="170335" x="928688" y="7100888"/>
          <p14:tracePt t="170343" x="1023938" y="7113588"/>
          <p14:tracePt t="170350" x="1120775" y="7113588"/>
          <p14:tracePt t="170358" x="1230313" y="7137400"/>
          <p14:tracePt t="170366" x="1277938" y="7148513"/>
          <p14:tracePt t="170376" x="1290638" y="7161213"/>
          <p14:tracePt t="170382" x="1409700" y="7173913"/>
          <p14:tracePt t="170390" x="1470025" y="7197725"/>
          <p14:tracePt t="170398" x="1530350" y="7208838"/>
          <p14:tracePt t="170406" x="1603375" y="7208838"/>
          <p14:tracePt t="170414" x="1651000" y="7221538"/>
          <p14:tracePt t="170422" x="1771650" y="7234238"/>
          <p14:tracePt t="170430" x="1881188" y="7234238"/>
          <p14:tracePt t="170438" x="2012950" y="7294563"/>
          <p14:tracePt t="170446" x="2097088" y="7294563"/>
          <p14:tracePt t="170453" x="2217738" y="7294563"/>
          <p14:tracePt t="170462" x="2327275" y="7318375"/>
          <p14:tracePt t="170471" x="2338388" y="7318375"/>
          <p14:tracePt t="170478" x="2411413" y="7329488"/>
          <p14:tracePt t="170485" x="2422525" y="7329488"/>
          <p14:tracePt t="170493" x="2471738" y="7329488"/>
          <p14:tracePt t="170502" x="2482850" y="7329488"/>
          <p14:tracePt t="170509" x="2506663" y="7329488"/>
          <p14:tracePt t="170518" x="2532063" y="7329488"/>
          <p14:tracePt t="170535" x="2543175" y="7329488"/>
          <p14:tracePt t="170542" x="2566988" y="7329488"/>
          <p14:tracePt t="170567" x="2579688" y="7329488"/>
          <p14:tracePt t="170574" x="2592388" y="7329488"/>
          <p14:tracePt t="170582" x="2603500" y="7329488"/>
          <p14:tracePt t="170590" x="2640013" y="7329488"/>
          <p14:tracePt t="170598" x="2652713" y="7329488"/>
          <p14:tracePt t="170606" x="2687638" y="7329488"/>
          <p14:tracePt t="170614" x="2713038" y="7318375"/>
          <p14:tracePt t="170623" x="2724150" y="7305675"/>
          <p14:tracePt t="170630" x="2760663" y="7294563"/>
          <p14:tracePt t="170637" x="2820988" y="7294563"/>
          <p14:tracePt t="170646" x="2857500" y="7294563"/>
          <p14:tracePt t="170654" x="2905125" y="7281863"/>
          <p14:tracePt t="170662" x="2928938" y="7281863"/>
          <p14:tracePt t="170671" x="2965450" y="7269163"/>
          <p14:tracePt t="170678" x="2989263" y="7245350"/>
          <p14:tracePt t="170687" x="3013075" y="7234238"/>
          <p14:tracePt t="170694" x="3025775" y="7221538"/>
          <p14:tracePt t="170703" x="3038475" y="7221538"/>
          <p14:tracePt t="170710" x="3073400" y="7221538"/>
          <p14:tracePt t="170718" x="3086100" y="7221538"/>
          <p14:tracePt t="170725" x="3109913" y="7221538"/>
          <p14:tracePt t="170733" x="3159125" y="7197725"/>
          <p14:tracePt t="170741" x="3182938" y="7185025"/>
          <p14:tracePt t="170757" x="3194050" y="7161213"/>
          <p14:tracePt t="170765" x="3217863" y="7148513"/>
          <p14:tracePt t="170781" x="3230563" y="7137400"/>
          <p14:tracePt t="170797" x="3243263" y="7124700"/>
          <p14:tracePt t="170813" x="3267075" y="7113588"/>
          <p14:tracePt t="170821" x="3278188" y="7100888"/>
          <p14:tracePt t="170837" x="3290888" y="7100888"/>
          <p14:tracePt t="170861" x="3303588" y="7088188"/>
          <p14:tracePt t="170942" x="3314700" y="7077075"/>
          <p14:tracePt t="170982" x="3338513" y="7053263"/>
          <p14:tracePt t="171006" x="3351213" y="7040563"/>
          <p14:tracePt t="171054" x="3363913" y="7027863"/>
          <p14:tracePt t="171430" x="3338513" y="7027863"/>
          <p14:tracePt t="171438" x="3254375" y="7027863"/>
          <p14:tracePt t="171446" x="3217863" y="7027863"/>
          <p14:tracePt t="171454" x="3170238" y="7027863"/>
          <p14:tracePt t="171462" x="3133725" y="7027863"/>
          <p14:tracePt t="171470" x="3062288" y="7027863"/>
          <p14:tracePt t="171478" x="3038475" y="7027863"/>
          <p14:tracePt t="171487" x="2989263" y="7027863"/>
          <p14:tracePt t="171494" x="2928938" y="7027863"/>
          <p14:tracePt t="171504" x="2857500" y="7027863"/>
          <p14:tracePt t="171510" x="2773363" y="7027863"/>
          <p14:tracePt t="171521" x="2747963" y="7027863"/>
          <p14:tracePt t="171526" x="2700338" y="7027863"/>
          <p14:tracePt t="171536" x="2676525" y="7027863"/>
          <p14:tracePt t="171542" x="2627313" y="7027863"/>
          <p14:tracePt t="171550" x="2566988" y="7027863"/>
          <p14:tracePt t="171558" x="2555875" y="7027863"/>
          <p14:tracePt t="171599" x="2543175" y="7027863"/>
          <p14:tracePt t="171606" x="2519363" y="7027863"/>
          <p14:tracePt t="171648" x="2506663" y="7027863"/>
          <p14:tracePt t="171694" x="2506663" y="7016750"/>
          <p14:tracePt t="171702" x="2519363" y="7004050"/>
          <p14:tracePt t="171710" x="2555875" y="6980238"/>
          <p14:tracePt t="171719" x="2579688" y="6932613"/>
          <p14:tracePt t="171727" x="2627313" y="6908800"/>
          <p14:tracePt t="171736" x="2663825" y="6896100"/>
          <p14:tracePt t="171742" x="2713038" y="6859588"/>
          <p14:tracePt t="171750" x="2747963" y="6848475"/>
          <p14:tracePt t="171758" x="2760663" y="6835775"/>
          <p14:tracePt t="171766" x="2797175" y="6811963"/>
          <p14:tracePt t="171775" x="2844800" y="6799263"/>
          <p14:tracePt t="171782" x="2857500" y="6788150"/>
          <p14:tracePt t="171791" x="2881313" y="6775450"/>
          <p14:tracePt t="171798" x="2905125" y="6762750"/>
          <p14:tracePt t="171805" x="2978150" y="6762750"/>
          <p14:tracePt t="171813" x="2989263" y="6751638"/>
          <p14:tracePt t="171821" x="3049588" y="6738938"/>
          <p14:tracePt t="171829" x="3098800" y="6738938"/>
          <p14:tracePt t="171837" x="3133725" y="6727825"/>
          <p14:tracePt t="171853" x="3170238" y="6727825"/>
          <p14:tracePt t="171861" x="3194050" y="6727825"/>
          <p14:tracePt t="171868" x="3254375" y="6727825"/>
          <p14:tracePt t="171877" x="3267075" y="6738938"/>
          <p14:tracePt t="171885" x="3290888" y="6738938"/>
          <p14:tracePt t="171893" x="3314700" y="6738938"/>
          <p14:tracePt t="171902" x="3327400" y="6738938"/>
          <p14:tracePt t="171909" x="3363913" y="6738938"/>
          <p14:tracePt t="171918" x="3387725" y="6738938"/>
          <p14:tracePt t="171925" x="3448050" y="6762750"/>
          <p14:tracePt t="171933" x="3459163" y="6762750"/>
          <p14:tracePt t="171959" x="3495675" y="6788150"/>
          <p14:tracePt t="172070" x="3495675" y="6799263"/>
          <p14:tracePt t="172094" x="3495675" y="6835775"/>
          <p14:tracePt t="172103" x="3484563" y="6848475"/>
          <p14:tracePt t="172151" x="3471863" y="6848475"/>
          <p14:tracePt t="172159" x="3471863" y="6859588"/>
          <p14:tracePt t="172175" x="3471863" y="6872288"/>
          <p14:tracePt t="172182" x="3448050" y="6872288"/>
          <p14:tracePt t="172190" x="3435350" y="6883400"/>
          <p14:tracePt t="172208" x="3411538" y="6896100"/>
          <p14:tracePt t="172222" x="3387725" y="6908800"/>
          <p14:tracePt t="172246" x="3327400" y="6919913"/>
          <p14:tracePt t="172262" x="3314700" y="6919913"/>
          <p14:tracePt t="172278" x="3303588" y="6932613"/>
          <p14:tracePt t="174150" x="3303588" y="6919913"/>
          <p14:tracePt t="174158" x="3375025" y="6896100"/>
          <p14:tracePt t="174166" x="3459163" y="6872288"/>
          <p14:tracePt t="174175" x="3579813" y="6823075"/>
          <p14:tracePt t="174182" x="3616325" y="6799263"/>
          <p14:tracePt t="174192" x="3724275" y="6751638"/>
          <p14:tracePt t="174198" x="3810000" y="6715125"/>
          <p14:tracePt t="174206" x="3894138" y="6702425"/>
          <p14:tracePt t="174215" x="3978275" y="6667500"/>
          <p14:tracePt t="174222" x="4014788" y="6667500"/>
          <p14:tracePt t="174231" x="4135438" y="6654800"/>
          <p14:tracePt t="174237" x="4159250" y="6654800"/>
          <p14:tracePt t="174248" x="4219575" y="6630988"/>
          <p14:tracePt t="174263" x="4230688" y="6630988"/>
          <p14:tracePt t="174272" x="4267200" y="6618288"/>
          <p14:tracePt t="174278" x="4279900" y="6607175"/>
          <p14:tracePt t="174366" x="4291013" y="6594475"/>
          <p14:tracePt t="174454" x="4303713" y="6594475"/>
          <p14:tracePt t="174463" x="4327525" y="6581775"/>
          <p14:tracePt t="174470" x="4375150" y="6557963"/>
          <p14:tracePt t="174479" x="4400550" y="6534150"/>
          <p14:tracePt t="174488" x="4424363" y="6510338"/>
          <p14:tracePt t="174494" x="4471988" y="6497638"/>
          <p14:tracePt t="174502" x="4508500" y="6462713"/>
          <p14:tracePt t="174509" x="4556125" y="6450013"/>
          <p14:tracePt t="174518" x="4568825" y="6437313"/>
          <p14:tracePt t="174535" x="4581525" y="6426200"/>
          <p14:tracePt t="174541" x="4581525" y="6413500"/>
          <p14:tracePt t="174573" x="4592638" y="6402388"/>
          <p14:tracePt t="174806" x="4581525" y="6389688"/>
          <p14:tracePt t="174822" x="4568825" y="6389688"/>
          <p14:tracePt t="174830" x="4545013" y="6376988"/>
          <p14:tracePt t="174838" x="4495800" y="6342063"/>
          <p14:tracePt t="174846" x="4484688" y="6329363"/>
          <p14:tracePt t="174854" x="4460875" y="6305550"/>
          <p14:tracePt t="174862" x="4435475" y="6269038"/>
          <p14:tracePt t="174869" x="4424363" y="6256338"/>
          <p14:tracePt t="174877" x="4424363" y="6221413"/>
          <p14:tracePt t="174893" x="4424363" y="6208713"/>
          <p14:tracePt t="174902" x="4400550" y="6172200"/>
          <p14:tracePt t="174909" x="4400550" y="6161088"/>
          <p14:tracePt t="174918" x="4400550" y="6148388"/>
          <p14:tracePt t="174925" x="4400550" y="6135688"/>
          <p14:tracePt t="174935" x="4400550" y="6111875"/>
          <p14:tracePt t="174952" x="4400550" y="6076950"/>
          <p14:tracePt t="174957" x="4400550" y="6040438"/>
          <p14:tracePt t="174965" x="4400550" y="6027738"/>
          <p14:tracePt t="174973" x="4400550" y="5991225"/>
          <p14:tracePt t="174981" x="4411663" y="5967413"/>
          <p14:tracePt t="174989" x="4424363" y="5956300"/>
          <p14:tracePt t="174997" x="4435475" y="5930900"/>
          <p14:tracePt t="175005" x="4460875" y="5895975"/>
          <p14:tracePt t="175013" x="4484688" y="5883275"/>
          <p14:tracePt t="175029" x="4495800" y="5883275"/>
          <p14:tracePt t="175038" x="4521200" y="5870575"/>
          <p14:tracePt t="175054" x="4532313" y="5870575"/>
          <p14:tracePt t="175069" x="4556125" y="5870575"/>
          <p14:tracePt t="175077" x="4568825" y="5870575"/>
          <p14:tracePt t="175085" x="4605338" y="5870575"/>
          <p14:tracePt t="175093" x="4629150" y="5870575"/>
          <p14:tracePt t="175102" x="4676775" y="5870575"/>
          <p14:tracePt t="175109" x="4700588" y="5870575"/>
          <p14:tracePt t="175118" x="4713288" y="5870575"/>
          <p14:tracePt t="175125" x="4725988" y="5870575"/>
          <p14:tracePt t="175134" x="4760913" y="5907088"/>
          <p14:tracePt t="175149" x="4773613" y="5919788"/>
          <p14:tracePt t="175165" x="4810125" y="5956300"/>
          <p14:tracePt t="175189" x="4821238" y="6003925"/>
          <p14:tracePt t="175222" x="4821238" y="6027738"/>
          <p14:tracePt t="175238" x="4821238" y="6051550"/>
          <p14:tracePt t="175246" x="4821238" y="6100763"/>
          <p14:tracePt t="175254" x="4810125" y="6124575"/>
          <p14:tracePt t="175262" x="4760913" y="6184900"/>
          <p14:tracePt t="175271" x="4713288" y="6232525"/>
          <p14:tracePt t="175278" x="4700588" y="6292850"/>
          <p14:tracePt t="175287" x="4652963" y="6342063"/>
          <p14:tracePt t="175294" x="4641850" y="6365875"/>
          <p14:tracePt t="175303" x="4581525" y="6365875"/>
          <p14:tracePt t="175310" x="4556125" y="6389688"/>
          <p14:tracePt t="175321" x="4532313" y="6402388"/>
          <p14:tracePt t="175328" x="4484688" y="6413500"/>
          <p14:tracePt t="175336" x="4460875" y="6413500"/>
          <p14:tracePt t="175358" x="4424363" y="6413500"/>
          <p14:tracePt t="175367" x="4400550" y="6437313"/>
          <p14:tracePt t="175382" x="4351338" y="6437313"/>
          <p14:tracePt t="175391" x="4327525" y="6437313"/>
          <p14:tracePt t="175398" x="4314825" y="6437313"/>
          <p14:tracePt t="175430" x="4303713" y="6437313"/>
          <p14:tracePt t="175470" x="4279900" y="6437313"/>
          <p14:tracePt t="175486" x="4267200" y="6437313"/>
          <p14:tracePt t="175494" x="4267200" y="6426200"/>
          <p14:tracePt t="175510" x="4267200" y="6413500"/>
          <p14:tracePt t="175526" x="4267200" y="6402388"/>
          <p14:tracePt t="175582" x="4279900" y="6402388"/>
          <p14:tracePt t="175894" x="4291013" y="6402388"/>
          <p14:tracePt t="175902" x="4303713" y="6402388"/>
          <p14:tracePt t="175919" x="4364038" y="6402388"/>
          <p14:tracePt t="175926" x="4375150" y="6402388"/>
          <p14:tracePt t="175942" x="4387850" y="6402388"/>
          <p14:tracePt t="175958" x="4448175" y="6402388"/>
          <p14:tracePt t="175966" x="4460875" y="6402388"/>
          <p14:tracePt t="175974" x="4484688" y="6402388"/>
          <p14:tracePt t="175982" x="4495800" y="6402388"/>
          <p14:tracePt t="175991" x="4508500" y="6402388"/>
          <p14:tracePt t="175998" x="4556125" y="6402388"/>
          <p14:tracePt t="176007" x="4581525" y="6402388"/>
          <p14:tracePt t="176023" x="4641850" y="6402388"/>
          <p14:tracePt t="176030" x="4676775" y="6402388"/>
          <p14:tracePt t="176038" x="4737100" y="6402388"/>
          <p14:tracePt t="176046" x="4821238" y="6413500"/>
          <p14:tracePt t="176054" x="4833938" y="6413500"/>
          <p14:tracePt t="176062" x="4870450" y="6413500"/>
          <p14:tracePt t="176071" x="4967288" y="6413500"/>
          <p14:tracePt t="176078" x="5002213" y="6413500"/>
          <p14:tracePt t="176087" x="5014913" y="6413500"/>
          <p14:tracePt t="176094" x="5051425" y="6413500"/>
          <p14:tracePt t="176103" x="5062538" y="6413500"/>
          <p14:tracePt t="176110" x="5075238" y="6413500"/>
          <p14:tracePt t="176120" x="5099050" y="6413500"/>
          <p14:tracePt t="176126" x="5111750" y="6413500"/>
          <p14:tracePt t="176137" x="5122863" y="6413500"/>
          <p14:tracePt t="176142" x="5159375" y="6413500"/>
          <p14:tracePt t="176150" x="5183188" y="6426200"/>
          <p14:tracePt t="176158" x="5195888" y="6426200"/>
          <p14:tracePt t="176166" x="5232400" y="6426200"/>
          <p14:tracePt t="176174" x="5243513" y="6426200"/>
          <p14:tracePt t="176182" x="5256213" y="6426200"/>
          <p14:tracePt t="176223" x="5280025" y="6426200"/>
          <p14:tracePt t="176278" x="5316538" y="6426200"/>
          <p14:tracePt t="176310" x="5340350" y="6426200"/>
          <p14:tracePt t="176830" x="5303838" y="6426200"/>
          <p14:tracePt t="176839" x="5292725" y="6426200"/>
          <p14:tracePt t="176846" x="5256213" y="6426200"/>
          <p14:tracePt t="176854" x="5219700" y="6426200"/>
          <p14:tracePt t="176871" x="5183188" y="6426200"/>
          <p14:tracePt t="176903" x="5172075" y="6426200"/>
          <p14:tracePt t="176926" x="5159375" y="6426200"/>
          <p14:tracePt t="176950" x="5122863" y="6426200"/>
          <p14:tracePt t="176966" x="5111750" y="6426200"/>
          <p14:tracePt t="176974" x="5099050" y="6426200"/>
          <p14:tracePt t="176982" x="5075238" y="6426200"/>
          <p14:tracePt t="176990" x="5062538" y="6426200"/>
          <p14:tracePt t="176998" x="5051425" y="6426200"/>
          <p14:tracePt t="177014" x="5014913" y="6426200"/>
          <p14:tracePt t="177022" x="5002213" y="6426200"/>
          <p14:tracePt t="177046" x="4991100" y="6426200"/>
          <p14:tracePt t="177054" x="4978400" y="6426200"/>
          <p14:tracePt t="177078" x="4954588" y="6426200"/>
          <p14:tracePt t="177102" x="4941888" y="6426200"/>
          <p14:tracePt t="178678" x="4930775" y="6413500"/>
          <p14:tracePt t="178694" x="4930775" y="6402388"/>
          <p14:tracePt t="178703" x="4930775" y="6376988"/>
          <p14:tracePt t="178726" x="4930775" y="6365875"/>
          <p14:tracePt t="178742" x="4930775" y="6353175"/>
          <p14:tracePt t="178751" x="4930775" y="6342063"/>
          <p14:tracePt t="178758" x="4930775" y="6316663"/>
          <p14:tracePt t="178767" x="4930775" y="6305550"/>
          <p14:tracePt t="178774" x="4930775" y="6281738"/>
          <p14:tracePt t="178798" x="4930775" y="6256338"/>
          <p14:tracePt t="178806" x="4930775" y="6245225"/>
          <p14:tracePt t="178814" x="4930775" y="6232525"/>
          <p14:tracePt t="179230" x="4941888" y="6221413"/>
          <p14:tracePt t="179239" x="4954588" y="6221413"/>
          <p14:tracePt t="179246" x="4991100" y="6221413"/>
          <p14:tracePt t="179254" x="5014913" y="6221413"/>
          <p14:tracePt t="179262" x="5062538" y="6221413"/>
          <p14:tracePt t="179271" x="5135563" y="6245225"/>
          <p14:tracePt t="179278" x="5146675" y="6245225"/>
          <p14:tracePt t="179288" x="5207000" y="6245225"/>
          <p14:tracePt t="179310" x="5232400" y="6256338"/>
          <p14:tracePt t="180175" x="5243513" y="6256338"/>
          <p14:tracePt t="180182" x="5280025" y="6256338"/>
          <p14:tracePt t="180191" x="5340350" y="6256338"/>
          <p14:tracePt t="180198" x="5353050" y="6256338"/>
          <p14:tracePt t="180208" x="5387975" y="6256338"/>
          <p14:tracePt t="180214" x="5437188" y="6256338"/>
          <p14:tracePt t="180622" x="5437188" y="6269038"/>
          <p14:tracePt t="180638" x="5424488" y="6305550"/>
          <p14:tracePt t="180662" x="5376863" y="6316663"/>
          <p14:tracePt t="180943" x="5364163" y="6329363"/>
          <p14:tracePt t="180951" x="5316538" y="6329363"/>
          <p14:tracePt t="180959" x="5292725" y="6329363"/>
          <p14:tracePt t="180966" x="5256213" y="6329363"/>
          <p14:tracePt t="180974" x="5172075" y="6329363"/>
          <p14:tracePt t="180982" x="5075238" y="6329363"/>
          <p14:tracePt t="180990" x="4967288" y="6329363"/>
          <p14:tracePt t="180998" x="4918075" y="6329363"/>
          <p14:tracePt t="181006" x="4870450" y="6342063"/>
          <p14:tracePt t="181014" x="4857750" y="6342063"/>
          <p14:tracePt t="181024" x="4846638" y="6342063"/>
          <p14:tracePt t="181030" x="4846638" y="6353175"/>
          <p14:tracePt t="181151" x="4833938" y="6365875"/>
          <p14:tracePt t="181158" x="4810125" y="6376988"/>
          <p14:tracePt t="181167" x="4797425" y="6376988"/>
          <p14:tracePt t="181183" x="4760913" y="6376988"/>
          <p14:tracePt t="181206" x="4737100" y="6376988"/>
          <p14:tracePt t="181222" x="4689475" y="6376988"/>
          <p14:tracePt t="181238" x="4676775" y="6376988"/>
          <p14:tracePt t="181246" x="4629150" y="6376988"/>
          <p14:tracePt t="181254" x="4605338" y="6376988"/>
          <p14:tracePt t="181262" x="4568825" y="6389688"/>
          <p14:tracePt t="181271" x="4556125" y="6389688"/>
          <p14:tracePt t="181278" x="4545013" y="6389688"/>
          <p14:tracePt t="181287" x="4521200" y="6389688"/>
          <p14:tracePt t="181311" x="4435475" y="6413500"/>
          <p14:tracePt t="181335" x="4424363" y="6413500"/>
          <p14:tracePt t="181342" x="4424363" y="6426200"/>
          <p14:tracePt t="181631" x="4424363" y="6437313"/>
          <p14:tracePt t="181646" x="4411663" y="6437313"/>
          <p14:tracePt t="182166" x="4400550" y="6437313"/>
          <p14:tracePt t="182174" x="4387850" y="6437313"/>
          <p14:tracePt t="182182" x="4303713" y="6437313"/>
          <p14:tracePt t="182189" x="4195763" y="6437313"/>
          <p14:tracePt t="182197" x="4110038" y="6462713"/>
          <p14:tracePt t="182205" x="4014788" y="6486525"/>
          <p14:tracePt t="182212" x="3929063" y="6546850"/>
          <p14:tracePt t="182221" x="3870325" y="6581775"/>
          <p14:tracePt t="182229" x="3749675" y="6630988"/>
          <p14:tracePt t="182237" x="3640138" y="6654800"/>
          <p14:tracePt t="182245" x="3556000" y="6702425"/>
          <p14:tracePt t="182254" x="3471863" y="6738938"/>
          <p14:tracePt t="182261" x="3338513" y="6762750"/>
          <p14:tracePt t="182269" x="3194050" y="6799263"/>
          <p14:tracePt t="182277" x="3109913" y="6811963"/>
          <p14:tracePt t="182285" x="3073400" y="6811963"/>
          <p14:tracePt t="182293" x="3025775" y="6835775"/>
          <p14:tracePt t="182301" x="2868613" y="6835775"/>
          <p14:tracePt t="182309" x="2773363" y="6835775"/>
          <p14:tracePt t="182318" x="2616200" y="6835775"/>
          <p14:tracePt t="182325" x="2506663" y="6848475"/>
          <p14:tracePt t="182333" x="2422525" y="6848475"/>
          <p14:tracePt t="182344" x="2290763" y="6883400"/>
          <p14:tracePt t="182350" x="2241550" y="6919913"/>
          <p14:tracePt t="182360" x="2206625" y="6919913"/>
          <p14:tracePt t="182366" x="2120900" y="6932613"/>
          <p14:tracePt t="182382" x="2085975" y="6932613"/>
          <p14:tracePt t="182390" x="2036763" y="6943725"/>
          <p14:tracePt t="182398" x="2012950" y="6956425"/>
          <p14:tracePt t="182407" x="1941513" y="6980238"/>
          <p14:tracePt t="182414" x="1855788" y="6992938"/>
          <p14:tracePt t="182422" x="1795463" y="7004050"/>
          <p14:tracePt t="182430" x="1651000" y="7064375"/>
          <p14:tracePt t="182437" x="1519238" y="7064375"/>
          <p14:tracePt t="182446" x="1446213" y="7077075"/>
          <p14:tracePt t="182454" x="1338263" y="7077075"/>
          <p14:tracePt t="182461" x="1193800" y="7161213"/>
          <p14:tracePt t="182469" x="1109663" y="7137400"/>
          <p14:tracePt t="182477" x="976313" y="7148513"/>
          <p14:tracePt t="182485" x="868363" y="7185025"/>
          <p14:tracePt t="182493" x="819150" y="7185025"/>
          <p14:tracePt t="182502" x="784225" y="7185025"/>
          <p14:tracePt t="182509" x="747713" y="7185025"/>
          <p14:tracePt t="182534" x="735013" y="7185025"/>
          <p14:tracePt t="182551" x="698500" y="7185025"/>
          <p14:tracePt t="182558" x="674688" y="7185025"/>
          <p14:tracePt t="182582" x="663575" y="7185025"/>
          <p14:tracePt t="182590" x="650875" y="7185025"/>
          <p14:tracePt t="182678" x="638175" y="7173913"/>
          <p14:tracePt t="182686" x="627063" y="7161213"/>
          <p14:tracePt t="182694" x="603250" y="7148513"/>
          <p14:tracePt t="182703" x="577850" y="7148513"/>
          <p14:tracePt t="182710" x="554038" y="7137400"/>
          <p14:tracePt t="182720" x="506413" y="7113588"/>
          <p14:tracePt t="182726" x="493713" y="7100888"/>
          <p14:tracePt t="182798" x="482600" y="7088188"/>
          <p14:tracePt t="182822" x="482600" y="7064375"/>
          <p14:tracePt t="182830" x="482600" y="7053263"/>
          <p14:tracePt t="182847" x="482600" y="7027863"/>
          <p14:tracePt t="182863" x="482600" y="7004050"/>
          <p14:tracePt t="182869" x="469900" y="6992938"/>
          <p14:tracePt t="182877" x="469900" y="6980238"/>
          <p14:tracePt t="182998" x="446088" y="6967538"/>
          <p14:tracePt t="183080" x="433388" y="6967538"/>
          <p14:tracePt t="183590" x="469900" y="6967538"/>
          <p14:tracePt t="183598" x="519113" y="6967538"/>
          <p14:tracePt t="183606" x="577850" y="6967538"/>
          <p14:tracePt t="183614" x="650875" y="6967538"/>
          <p14:tracePt t="183622" x="663575" y="6967538"/>
          <p14:tracePt t="183630" x="747713" y="6956425"/>
          <p14:tracePt t="183637" x="928688" y="6956425"/>
          <p14:tracePt t="183646" x="1109663" y="6932613"/>
          <p14:tracePt t="183654" x="1362075" y="6932613"/>
          <p14:tracePt t="183662" x="1651000" y="6932613"/>
          <p14:tracePt t="183671" x="1928813" y="6932613"/>
          <p14:tracePt t="183678" x="2085975" y="6932613"/>
          <p14:tracePt t="183687" x="2266950" y="6919913"/>
          <p14:tracePt t="183694" x="2387600" y="6919913"/>
          <p14:tracePt t="183704" x="2603500" y="6896100"/>
          <p14:tracePt t="183710" x="2808288" y="6896100"/>
          <p14:tracePt t="183720" x="2965450" y="6896100"/>
          <p14:tracePt t="183726" x="3122613" y="6872288"/>
          <p14:tracePt t="183736" x="3146425" y="6872288"/>
          <p14:tracePt t="183742" x="3243263" y="6872288"/>
          <p14:tracePt t="183750" x="3278188" y="6872288"/>
          <p14:tracePt t="183767" x="3290888" y="6872288"/>
          <p14:tracePt t="183894" x="3327400" y="6859588"/>
          <p14:tracePt t="183919" x="3351213" y="6859588"/>
          <p14:tracePt t="183938" x="3411538" y="6848475"/>
          <p14:tracePt t="184198" x="3398838" y="6835775"/>
          <p14:tracePt t="184207" x="3254375" y="6835775"/>
          <p14:tracePt t="184214" x="3159125" y="6835775"/>
          <p14:tracePt t="184224" x="2928938" y="6835775"/>
          <p14:tracePt t="184230" x="2640013" y="6835775"/>
          <p14:tracePt t="184239" x="2362200" y="6835775"/>
          <p14:tracePt t="184246" x="1928813" y="6788150"/>
          <p14:tracePt t="184254" x="1687513" y="6788150"/>
          <p14:tracePt t="184262" x="1566863" y="6788150"/>
          <p14:tracePt t="184271" x="1385888" y="6788150"/>
          <p14:tracePt t="184278" x="1204913" y="6788150"/>
          <p14:tracePt t="184287" x="1049338" y="6788150"/>
          <p14:tracePt t="184294" x="939800" y="6788150"/>
          <p14:tracePt t="184304" x="892175" y="6788150"/>
          <p14:tracePt t="184310" x="808038" y="6788150"/>
          <p14:tracePt t="184320" x="674688" y="6788150"/>
          <p14:tracePt t="184326" x="638175" y="6788150"/>
          <p14:tracePt t="184337" x="603250" y="6788150"/>
          <p14:tracePt t="184342" x="554038" y="6788150"/>
          <p14:tracePt t="184350" x="530225" y="6788150"/>
          <p14:tracePt t="184367" x="506413" y="6788150"/>
          <p14:tracePt t="184374" x="493713" y="6788150"/>
          <p14:tracePt t="184382" x="482600" y="6788150"/>
          <p14:tracePt t="184518" x="469900" y="6788150"/>
          <p14:tracePt t="184558" x="493713" y="6788150"/>
          <p14:tracePt t="184566" x="554038" y="6788150"/>
          <p14:tracePt t="184574" x="698500" y="6788150"/>
          <p14:tracePt t="184582" x="879475" y="6823075"/>
          <p14:tracePt t="184590" x="1204913" y="6872288"/>
          <p14:tracePt t="184598" x="1409700" y="6872288"/>
          <p14:tracePt t="184608" x="1519238" y="6896100"/>
          <p14:tracePt t="184614" x="1724025" y="6896100"/>
          <p14:tracePt t="184622" x="1928813" y="6896100"/>
          <p14:tracePt t="184630" x="2012950" y="6908800"/>
          <p14:tracePt t="184638" x="2193925" y="6896100"/>
          <p14:tracePt t="184646" x="2278063" y="6883400"/>
          <p14:tracePt t="184654" x="2362200" y="6883400"/>
          <p14:tracePt t="184665" x="2422525" y="6835775"/>
          <p14:tracePt t="184671" x="2446338" y="6835775"/>
          <p14:tracePt t="184677" x="2616200" y="6811963"/>
          <p14:tracePt t="184685" x="2713038" y="6811963"/>
          <p14:tracePt t="184693" x="2868613" y="6811963"/>
          <p14:tracePt t="184702" x="3073400" y="6811963"/>
          <p14:tracePt t="184709" x="3254375" y="6811963"/>
          <p14:tracePt t="184718" x="3411538" y="6811963"/>
          <p14:tracePt t="184726" x="3543300" y="6811963"/>
          <p14:tracePt t="184733" x="3640138" y="6811963"/>
          <p14:tracePt t="184741" x="3749675" y="6811963"/>
          <p14:tracePt t="184749" x="3833813" y="6811963"/>
          <p14:tracePt t="184757" x="3881438" y="6811963"/>
          <p14:tracePt t="184765" x="3894138" y="6811963"/>
          <p14:tracePt t="184797" x="3905250" y="6811963"/>
          <p14:tracePt t="185710" x="3978275" y="6762750"/>
          <p14:tracePt t="185719" x="4122738" y="6678613"/>
          <p14:tracePt t="185726" x="4267200" y="6570663"/>
          <p14:tracePt t="185737" x="4400550" y="6473825"/>
          <p14:tracePt t="185742" x="4592638" y="6365875"/>
          <p14:tracePt t="185750" x="4786313" y="6305550"/>
          <p14:tracePt t="185758" x="4941888" y="6221413"/>
          <p14:tracePt t="185769" x="4991100" y="6184900"/>
          <p14:tracePt t="185774" x="5075238" y="6124575"/>
          <p14:tracePt t="185782" x="5146675" y="6100763"/>
          <p14:tracePt t="185790" x="5183188" y="6076950"/>
          <p14:tracePt t="185797" x="5219700" y="6051550"/>
          <p14:tracePt t="186054" x="5207000" y="6064250"/>
          <p14:tracePt t="186069" x="5207000" y="6076950"/>
          <p14:tracePt t="186078" x="5207000" y="6088063"/>
          <p14:tracePt t="186086" x="5195888" y="6111875"/>
          <p14:tracePt t="186094" x="5183188" y="6135688"/>
          <p14:tracePt t="186104" x="5183188" y="6161088"/>
          <p14:tracePt t="186110" x="5172075" y="6221413"/>
          <p14:tracePt t="186120" x="5146675" y="6232525"/>
          <p14:tracePt t="186137" x="5135563" y="6256338"/>
          <p14:tracePt t="186142" x="5122863" y="6269038"/>
          <p14:tracePt t="186150" x="5111750" y="6281738"/>
          <p14:tracePt t="186216" x="5086350" y="6292850"/>
          <p14:tracePt t="186222" x="5027613" y="6305550"/>
          <p14:tracePt t="186230" x="5002213" y="6316663"/>
          <p14:tracePt t="186238" x="4954588" y="6353175"/>
          <p14:tracePt t="186246" x="4930775" y="6353175"/>
          <p14:tracePt t="186254" x="4918075" y="6353175"/>
          <p14:tracePt t="186262" x="4881563" y="6353175"/>
          <p14:tracePt t="186271" x="4846638" y="6353175"/>
          <p14:tracePt t="186278" x="4797425" y="6376988"/>
          <p14:tracePt t="186295" x="4786313" y="6402388"/>
          <p14:tracePt t="186304" x="4725988" y="6426200"/>
          <p14:tracePt t="186320" x="4665663" y="6437313"/>
          <p14:tracePt t="186326" x="4641850" y="6437313"/>
          <p14:tracePt t="186337" x="4616450" y="6437313"/>
          <p14:tracePt t="186344" x="4592638" y="6437313"/>
          <p14:tracePt t="186350" x="4521200" y="6437313"/>
          <p14:tracePt t="186358" x="4460875" y="6437313"/>
          <p14:tracePt t="186366" x="4400550" y="6437313"/>
          <p14:tracePt t="186374" x="4375150" y="6437313"/>
          <p14:tracePt t="186382" x="4351338" y="6437313"/>
          <p14:tracePt t="186390" x="4327525" y="6426200"/>
          <p14:tracePt t="186399" x="4303713" y="6413500"/>
          <p14:tracePt t="186406" x="4267200" y="6389688"/>
          <p14:tracePt t="186414" x="4243388" y="6376988"/>
          <p14:tracePt t="186429" x="4230688" y="6365875"/>
          <p14:tracePt t="186453" x="4195763" y="6342063"/>
          <p14:tracePt t="186494" x="4183063" y="6329363"/>
          <p14:tracePt t="186526" x="4183063" y="6316663"/>
          <p14:tracePt t="186535" x="4183063" y="6269038"/>
          <p14:tracePt t="186542" x="4183063" y="6232525"/>
          <p14:tracePt t="186551" x="4183063" y="6208713"/>
          <p14:tracePt t="186558" x="4183063" y="6161088"/>
          <p14:tracePt t="186566" x="4219575" y="6124575"/>
          <p14:tracePt t="186574" x="4230688" y="6088063"/>
          <p14:tracePt t="186582" x="4256088" y="6076950"/>
          <p14:tracePt t="186598" x="4267200" y="6051550"/>
          <p14:tracePt t="186606" x="4267200" y="6027738"/>
          <p14:tracePt t="186614" x="4279900" y="6016625"/>
          <p14:tracePt t="186622" x="4303713" y="6003925"/>
          <p14:tracePt t="186631" x="4327525" y="5980113"/>
          <p14:tracePt t="186638" x="4411663" y="5967413"/>
          <p14:tracePt t="186648" x="4471988" y="5967413"/>
          <p14:tracePt t="186654" x="4568825" y="5943600"/>
          <p14:tracePt t="186662" x="4605338" y="5943600"/>
          <p14:tracePt t="186671" x="4652963" y="5930900"/>
          <p14:tracePt t="186678" x="4749800" y="5930900"/>
          <p14:tracePt t="186687" x="4797425" y="5919788"/>
          <p14:tracePt t="186703" x="4833938" y="5919788"/>
          <p14:tracePt t="186710" x="4857750" y="5895975"/>
          <p14:tracePt t="186726" x="4906963" y="5895975"/>
          <p14:tracePt t="186737" x="4941888" y="5895975"/>
          <p14:tracePt t="186742" x="4967288" y="5895975"/>
          <p14:tracePt t="186750" x="4978400" y="5895975"/>
          <p14:tracePt t="186766" x="4991100" y="5895975"/>
          <p14:tracePt t="186774" x="5002213" y="5895975"/>
          <p14:tracePt t="186822" x="5014913" y="5895975"/>
          <p14:tracePt t="186838" x="5014913" y="5919788"/>
          <p14:tracePt t="186847" x="5014913" y="5930900"/>
          <p14:tracePt t="186854" x="5014913" y="5956300"/>
          <p14:tracePt t="186862" x="5014913" y="5980113"/>
          <p14:tracePt t="186871" x="5014913" y="6003925"/>
          <p14:tracePt t="186887" x="5014913" y="6016625"/>
          <p14:tracePt t="186958" x="5014913" y="6051550"/>
          <p14:tracePt t="186966" x="5014913" y="6064250"/>
          <p14:tracePt t="186998" x="5038725" y="6111875"/>
          <p14:tracePt t="187062" x="5051425" y="6135688"/>
          <p14:tracePt t="187078" x="5062538" y="6148388"/>
          <p14:tracePt t="187126" x="5075238" y="6161088"/>
          <p14:tracePt t="187190" x="5075238" y="6172200"/>
          <p14:tracePt t="187198" x="5075238" y="6184900"/>
          <p14:tracePt t="187214" x="5075238" y="6196013"/>
          <p14:tracePt t="187222" x="5075238" y="6221413"/>
          <p14:tracePt t="187230" x="5075238" y="6245225"/>
          <p14:tracePt t="187240" x="5051425" y="6245225"/>
          <p14:tracePt t="187246" x="5038725" y="6245225"/>
          <p14:tracePt t="187254" x="5027613" y="6256338"/>
          <p14:tracePt t="187262" x="5002213" y="6256338"/>
          <p14:tracePt t="187270" x="4991100" y="6256338"/>
          <p14:tracePt t="187277" x="4978400" y="6256338"/>
          <p14:tracePt t="187285" x="4967288" y="6256338"/>
          <p14:tracePt t="187293" x="4930775" y="6256338"/>
          <p14:tracePt t="187302" x="4918075" y="6256338"/>
          <p14:tracePt t="187309" x="4906963" y="6256338"/>
          <p14:tracePt t="187318" x="4881563" y="6232525"/>
          <p14:tracePt t="187325" x="4870450" y="6221413"/>
          <p14:tracePt t="187333" x="4870450" y="6196013"/>
          <p14:tracePt t="187342" x="4870450" y="6184900"/>
          <p14:tracePt t="187350" x="4870450" y="6172200"/>
          <p14:tracePt t="187359" x="4870450" y="6148388"/>
          <p14:tracePt t="187366" x="4870450" y="6135688"/>
          <p14:tracePt t="187375" x="4870450" y="6111875"/>
          <p14:tracePt t="187382" x="4870450" y="6064250"/>
          <p14:tracePt t="187392" x="4870450" y="6051550"/>
          <p14:tracePt t="187398" x="4870450" y="6040438"/>
          <p14:tracePt t="187406" x="4870450" y="6016625"/>
          <p14:tracePt t="187422" x="4870450" y="5991225"/>
          <p14:tracePt t="187439" x="4881563" y="5991225"/>
          <p14:tracePt t="187446" x="4906963" y="5991225"/>
          <p14:tracePt t="187455" x="4930775" y="5956300"/>
          <p14:tracePt t="187462" x="4941888" y="5943600"/>
          <p14:tracePt t="187471" x="4967288" y="5943600"/>
          <p14:tracePt t="187478" x="4991100" y="5943600"/>
          <p14:tracePt t="187494" x="5051425" y="5943600"/>
          <p14:tracePt t="187503" x="5075238" y="5943600"/>
          <p14:tracePt t="187510" x="5135563" y="5943600"/>
          <p14:tracePt t="187520" x="5195888" y="5943600"/>
          <p14:tracePt t="187526" x="5219700" y="5943600"/>
          <p14:tracePt t="187537" x="5280025" y="5943600"/>
          <p14:tracePt t="187558" x="5292725" y="5943600"/>
          <p14:tracePt t="187566" x="5316538" y="5956300"/>
          <p14:tracePt t="187575" x="5327650" y="5967413"/>
          <p14:tracePt t="187592" x="5340350" y="5980113"/>
          <p14:tracePt t="187598" x="5340350" y="5991225"/>
          <p14:tracePt t="187622" x="5340350" y="6016625"/>
          <p14:tracePt t="187646" x="5340350" y="6051550"/>
          <p14:tracePt t="187655" x="5364163" y="6088063"/>
          <p14:tracePt t="187663" x="5376863" y="6100763"/>
          <p14:tracePt t="187694" x="5376863" y="6111875"/>
          <p14:tracePt t="187726" x="5376863" y="6135688"/>
          <p14:tracePt t="187742" x="5376863" y="6161088"/>
          <p14:tracePt t="187758" x="5376863" y="6172200"/>
          <p14:tracePt t="187782" x="5353050" y="6221413"/>
          <p14:tracePt t="187791" x="5327650" y="6221413"/>
          <p14:tracePt t="187807" x="5280025" y="6256338"/>
          <p14:tracePt t="187814" x="5267325" y="6269038"/>
          <p14:tracePt t="187830" x="5243513" y="6281738"/>
          <p14:tracePt t="187837" x="5219700" y="6281738"/>
          <p14:tracePt t="187854" x="5207000" y="6292850"/>
          <p14:tracePt t="187862" x="5195888" y="6305550"/>
          <p14:tracePt t="187871" x="5183188" y="6316663"/>
          <p14:tracePt t="188158" x="5183188" y="6305550"/>
          <p14:tracePt t="188166" x="5183188" y="6269038"/>
          <p14:tracePt t="188174" x="5183188" y="6256338"/>
          <p14:tracePt t="188182" x="5183188" y="6245225"/>
          <p14:tracePt t="188190" x="5183188" y="6232525"/>
          <p14:tracePt t="188198" x="5207000" y="6208713"/>
          <p14:tracePt t="188214" x="5219700" y="6196013"/>
          <p14:tracePt t="188223" x="5232400" y="6184900"/>
          <p14:tracePt t="188237" x="5243513" y="6184900"/>
          <p14:tracePt t="188246" x="5256213" y="6184900"/>
          <p14:tracePt t="188254" x="5267325" y="6184900"/>
          <p14:tracePt t="188262" x="5292725" y="6184900"/>
          <p14:tracePt t="188271" x="5303838" y="6184900"/>
          <p14:tracePt t="188287" x="5327650" y="6184900"/>
          <p14:tracePt t="188294" x="5340350" y="6184900"/>
          <p14:tracePt t="188366" x="5364163" y="6184900"/>
          <p14:tracePt t="188406" x="5376863" y="6184900"/>
          <p14:tracePt t="188422" x="5387975" y="6184900"/>
          <p14:tracePt t="188438" x="5387975" y="6196013"/>
          <p14:tracePt t="188454" x="5387975" y="6208713"/>
          <p14:tracePt t="188462" x="5387975" y="6232525"/>
          <p14:tracePt t="188478" x="5387975" y="6256338"/>
          <p14:tracePt t="188486" x="5376863" y="6269038"/>
          <p14:tracePt t="189390" x="5364163" y="6269038"/>
          <p14:tracePt t="189823" x="5292725" y="6269038"/>
          <p14:tracePt t="189830" x="5256213" y="6269038"/>
          <p14:tracePt t="189839" x="5207000" y="6269038"/>
          <p14:tracePt t="189846" x="5172075" y="6269038"/>
          <p14:tracePt t="189855" x="5075238" y="6269038"/>
          <p14:tracePt t="189862" x="4918075" y="6269038"/>
          <p14:tracePt t="189872" x="4689475" y="6292850"/>
          <p14:tracePt t="189878" x="4351338" y="6365875"/>
          <p14:tracePt t="189887" x="4146550" y="6376988"/>
          <p14:tracePt t="189894" x="3881438" y="6450013"/>
          <p14:tracePt t="189904" x="3519488" y="6497638"/>
          <p14:tracePt t="189912" x="3278188" y="6581775"/>
          <p14:tracePt t="189920" x="3146425" y="6618288"/>
          <p14:tracePt t="189927" x="2965450" y="6678613"/>
          <p14:tracePt t="189937" x="2784475" y="6702425"/>
          <p14:tracePt t="189944" x="2663825" y="6799263"/>
          <p14:tracePt t="189951" x="2482850" y="6823075"/>
          <p14:tracePt t="189957" x="2398713" y="6823075"/>
          <p14:tracePt t="189965" x="2338388" y="6859588"/>
          <p14:tracePt t="189973" x="2327275" y="6859588"/>
          <p14:tracePt t="189981" x="2254250" y="6872288"/>
          <p14:tracePt t="189989" x="2170113" y="6883400"/>
          <p14:tracePt t="189997" x="1965325" y="6943725"/>
          <p14:tracePt t="190005" x="1881188" y="6967538"/>
          <p14:tracePt t="190013" x="1724025" y="6980238"/>
          <p14:tracePt t="190023" x="1530350" y="7064375"/>
          <p14:tracePt t="190029" x="1495425" y="7088188"/>
          <p14:tracePt t="190038" x="1349375" y="7137400"/>
          <p14:tracePt t="190045" x="1301750" y="7137400"/>
          <p14:tracePt t="190053" x="1157288" y="7173913"/>
          <p14:tracePt t="190061" x="1157288" y="7185025"/>
          <p14:tracePt t="190069" x="1096963" y="7185025"/>
          <p14:tracePt t="190077" x="976313" y="7245350"/>
          <p14:tracePt t="190085" x="939800" y="7245350"/>
          <p14:tracePt t="190093" x="844550" y="7245350"/>
          <p14:tracePt t="190102" x="758825" y="7258050"/>
          <p14:tracePt t="190109" x="711200" y="7269163"/>
          <p14:tracePt t="190118" x="663575" y="7281863"/>
          <p14:tracePt t="190125" x="627063" y="7318375"/>
          <p14:tracePt t="190133" x="566738" y="7318375"/>
          <p14:tracePt t="190141" x="530225" y="7342188"/>
          <p14:tracePt t="190149" x="482600" y="7342188"/>
          <p14:tracePt t="190157" x="446088" y="7366000"/>
          <p14:tracePt t="190165" x="433388" y="7366000"/>
          <p14:tracePt t="190173" x="422275" y="7366000"/>
          <p14:tracePt t="190181" x="398463" y="7378700"/>
          <p14:tracePt t="190197" x="373063" y="7378700"/>
          <p14:tracePt t="190205" x="361950" y="7378700"/>
          <p14:tracePt t="190221" x="349250" y="7378700"/>
          <p14:tracePt t="190229" x="301625" y="7378700"/>
          <p14:tracePt t="190237" x="288925" y="7378700"/>
          <p14:tracePt t="190245" x="277813" y="7378700"/>
          <p14:tracePt t="190253" x="252413" y="7378700"/>
          <p14:tracePt t="190261" x="241300" y="7389813"/>
          <p14:tracePt t="190286" x="228600" y="7389813"/>
          <p14:tracePt t="191598" x="241300" y="7389813"/>
          <p14:tracePt t="191654" x="277813" y="7389813"/>
          <p14:tracePt t="191686" x="288925" y="7389813"/>
          <p14:tracePt t="191750" x="301625" y="7389813"/>
          <p14:tracePt t="191806" x="349250" y="7389813"/>
          <p14:tracePt t="191878" x="361950" y="7389813"/>
          <p14:tracePt t="192270" x="373063" y="7389813"/>
          <p14:tracePt t="192318" x="398463" y="7389813"/>
          <p14:tracePt t="192336" x="409575" y="7389813"/>
          <p14:tracePt t="192343" x="422275" y="7389813"/>
          <p14:tracePt t="192350" x="469900" y="7389813"/>
          <p14:tracePt t="192358" x="566738" y="7389813"/>
          <p14:tracePt t="192366" x="650875" y="7389813"/>
          <p14:tracePt t="192374" x="747713" y="7389813"/>
          <p14:tracePt t="192382" x="879475" y="7389813"/>
          <p14:tracePt t="192390" x="963613" y="7389813"/>
          <p14:tracePt t="192398" x="1023938" y="7389813"/>
          <p14:tracePt t="192407" x="1060450" y="7389813"/>
          <p14:tracePt t="192414" x="1133475" y="7389813"/>
          <p14:tracePt t="192423" x="1230313" y="7366000"/>
          <p14:tracePt t="192430" x="1338263" y="7353300"/>
          <p14:tracePt t="192439" x="1470025" y="7329488"/>
          <p14:tracePt t="192446" x="1543050" y="7329488"/>
          <p14:tracePt t="192455" x="1676400" y="7329488"/>
          <p14:tracePt t="192462" x="1760538" y="7281863"/>
          <p14:tracePt t="192470" x="1868488" y="7281863"/>
          <p14:tracePt t="192478" x="1928813" y="7281863"/>
          <p14:tracePt t="192491" x="1952625" y="7281863"/>
          <p14:tracePt t="192494" x="1976438" y="7281863"/>
          <p14:tracePt t="192504" x="2012950" y="7281863"/>
          <p14:tracePt t="192510" x="2049463" y="7281863"/>
          <p14:tracePt t="192782" x="2060575" y="7294563"/>
          <p14:tracePt t="192855" x="2060575" y="7318375"/>
          <p14:tracePt t="192878" x="2073275" y="7342188"/>
          <p14:tracePt t="192896" x="2097088" y="7353300"/>
          <p14:tracePt t="192903" x="2109788" y="7353300"/>
          <p14:tracePt t="192910" x="2120900" y="7353300"/>
          <p14:tracePt t="192920" x="2133600" y="7353300"/>
          <p14:tracePt t="192926" x="2157413" y="7353300"/>
          <p14:tracePt t="192955" x="2170113" y="7353300"/>
          <p14:tracePt t="192960" x="2181225" y="7366000"/>
          <p14:tracePt t="192966" x="2206625" y="7366000"/>
          <p14:tracePt t="192974" x="2217738" y="7366000"/>
          <p14:tracePt t="192991" x="2230438" y="7366000"/>
          <p14:tracePt t="193005" x="2254250" y="7389813"/>
          <p14:tracePt t="193382" x="2266950" y="7389813"/>
          <p14:tracePt t="193391" x="2290763" y="7389813"/>
          <p14:tracePt t="193398" x="2301875" y="7389813"/>
          <p14:tracePt t="193414" x="2327275" y="7389813"/>
          <p14:tracePt t="193422" x="2351088" y="7389813"/>
          <p14:tracePt t="193430" x="2362200" y="7389813"/>
          <p14:tracePt t="193438" x="2398713" y="7378700"/>
          <p14:tracePt t="193446" x="2411413" y="7378700"/>
          <p14:tracePt t="193454" x="2446338" y="7378700"/>
          <p14:tracePt t="193462" x="2459038" y="7366000"/>
          <p14:tracePt t="193471" x="2482850" y="7366000"/>
          <p14:tracePt t="193478" x="2543175" y="7342188"/>
          <p14:tracePt t="193494" x="2579688" y="7342188"/>
          <p14:tracePt t="193504" x="2592388" y="7342188"/>
          <p14:tracePt t="193510" x="2603500" y="7342188"/>
          <p14:tracePt t="193528" x="2616200" y="7342188"/>
          <p14:tracePt t="193542" x="2640013" y="7342188"/>
          <p14:tracePt t="193566" x="2663825" y="7342188"/>
          <p14:tracePt t="193574" x="2676525" y="7342188"/>
          <p14:tracePt t="193582" x="2713038" y="7342188"/>
          <p14:tracePt t="193590" x="2724150" y="7342188"/>
          <p14:tracePt t="193598" x="2773363" y="7342188"/>
          <p14:tracePt t="193606" x="2797175" y="7342188"/>
          <p14:tracePt t="193614" x="2844800" y="7342188"/>
          <p14:tracePt t="193630" x="2857500" y="7342188"/>
          <p14:tracePt t="193639" x="2881313" y="7342188"/>
          <p14:tracePt t="193686" x="2892425" y="7342188"/>
          <p14:tracePt t="193694" x="2905125" y="7342188"/>
          <p14:tracePt t="193703" x="2917825" y="7342188"/>
          <p14:tracePt t="193712" x="2941638" y="7342188"/>
          <p14:tracePt t="193720" x="2952750" y="7342188"/>
          <p14:tracePt t="193726" x="2978150" y="7342188"/>
          <p14:tracePt t="193737" x="3001963" y="7342188"/>
          <p14:tracePt t="193742" x="3013075" y="7342188"/>
          <p14:tracePt t="193750" x="3038475" y="7342188"/>
          <p14:tracePt t="193758" x="3073400" y="7318375"/>
          <p14:tracePt t="193782" x="3098800" y="7318375"/>
          <p14:tracePt t="193790" x="3122613" y="7318375"/>
          <p14:tracePt t="193830" x="3133725" y="7318375"/>
          <p14:tracePt t="193838" x="3146425" y="7318375"/>
          <p14:tracePt t="193854" x="3159125" y="7318375"/>
          <p14:tracePt t="193862" x="3170238" y="7318375"/>
          <p14:tracePt t="193927" x="3194050" y="7318375"/>
          <p14:tracePt t="193942" x="3206750" y="7329488"/>
          <p14:tracePt t="193966" x="3217863" y="7342188"/>
          <p14:tracePt t="193990" x="3243263" y="7342188"/>
          <p14:tracePt t="194014" x="3254375" y="7342188"/>
          <p14:tracePt t="194070" x="3267075" y="7342188"/>
          <p14:tracePt t="194286" x="3267075" y="7353300"/>
          <p14:tracePt t="194974" x="3303588" y="7353300"/>
          <p14:tracePt t="194982" x="3314700" y="7353300"/>
          <p14:tracePt t="194990" x="3375025" y="7329488"/>
          <p14:tracePt t="194998" x="3398838" y="7329488"/>
          <p14:tracePt t="195006" x="3459163" y="7329488"/>
          <p14:tracePt t="195014" x="3471863" y="7329488"/>
          <p14:tracePt t="195031" x="3519488" y="7329488"/>
          <p14:tracePt t="195054" x="3532188" y="7329488"/>
          <p14:tracePt t="195070" x="3556000" y="7329488"/>
          <p14:tracePt t="195078" x="3579813" y="7342188"/>
          <p14:tracePt t="195087" x="3592513" y="7342188"/>
          <p14:tracePt t="195094" x="3603625" y="7342188"/>
          <p14:tracePt t="195104" x="3700463" y="7342188"/>
          <p14:tracePt t="195110" x="3713163" y="7353300"/>
          <p14:tracePt t="195120" x="3749675" y="7353300"/>
          <p14:tracePt t="195126" x="3773488" y="7353300"/>
          <p14:tracePt t="195136" x="3784600" y="7353300"/>
          <p14:tracePt t="195142" x="3810000" y="7353300"/>
          <p14:tracePt t="195150" x="3821113" y="7353300"/>
          <p14:tracePt t="195158" x="3833813" y="7342188"/>
          <p14:tracePt t="195183" x="3844925" y="7329488"/>
          <p14:tracePt t="195198" x="3870325" y="7329488"/>
          <p14:tracePt t="195215" x="3881438" y="7329488"/>
          <p14:tracePt t="195231" x="3905250" y="7329488"/>
          <p14:tracePt t="195247" x="3929063" y="7329488"/>
          <p14:tracePt t="195758" x="3941763" y="7318375"/>
          <p14:tracePt t="195790" x="3941763" y="7305675"/>
          <p14:tracePt t="195798" x="3965575" y="7305675"/>
          <p14:tracePt t="195806" x="4014788" y="7305675"/>
          <p14:tracePt t="195822" x="4014788" y="7294563"/>
          <p14:tracePt t="196168" x="4014788" y="7305675"/>
          <p14:tracePt t="196174" x="4014788" y="7318375"/>
          <p14:tracePt t="196183" x="4025900" y="7318375"/>
          <p14:tracePt t="196190" x="4062413" y="7318375"/>
          <p14:tracePt t="196198" x="4146550" y="7318375"/>
          <p14:tracePt t="196206" x="4230688" y="7342188"/>
          <p14:tracePt t="196214" x="4327525" y="7342188"/>
          <p14:tracePt t="196224" x="4387850" y="7353300"/>
          <p14:tracePt t="196230" x="4411663" y="7366000"/>
          <p14:tracePt t="196238" x="4471988" y="7366000"/>
          <p14:tracePt t="196246" x="4568825" y="7366000"/>
          <p14:tracePt t="196254" x="4760913" y="7402513"/>
          <p14:tracePt t="196262" x="4918075" y="7426325"/>
          <p14:tracePt t="196272" x="5014913" y="7426325"/>
          <p14:tracePt t="196278" x="5075238" y="7439025"/>
          <p14:tracePt t="196287" x="5135563" y="7439025"/>
          <p14:tracePt t="196294" x="5159375" y="7439025"/>
          <p14:tracePt t="196301" x="5219700" y="7439025"/>
          <p14:tracePt t="196309" x="5232400" y="7439025"/>
          <p14:tracePt t="196318" x="5256213" y="7439025"/>
          <p14:tracePt t="196333" x="5316538" y="7439025"/>
          <p14:tracePt t="196341" x="5327650" y="7439025"/>
          <p14:tracePt t="196349" x="5364163" y="7439025"/>
          <p14:tracePt t="196358" x="5376863" y="7439025"/>
          <p14:tracePt t="196366" x="5411788" y="7439025"/>
          <p14:tracePt t="196374" x="5437188" y="7450138"/>
          <p14:tracePt t="196383" x="5508625" y="7450138"/>
          <p14:tracePt t="196390" x="5557838" y="7486650"/>
          <p14:tracePt t="196408" x="5568950" y="7486650"/>
          <p14:tracePt t="196414" x="5592763" y="7499350"/>
          <p14:tracePt t="196430" x="5618163" y="7499350"/>
          <p14:tracePt t="196486" x="5629275" y="7510463"/>
          <p14:tracePt t="197333" x="5629275" y="7499350"/>
          <p14:tracePt t="197830" x="5557838" y="7499350"/>
          <p14:tracePt t="197838" x="5411788" y="7439025"/>
          <p14:tracePt t="197846" x="5219700" y="7329488"/>
          <p14:tracePt t="197853" x="5038725" y="7245350"/>
          <p14:tracePt t="197862" x="4773613" y="7027863"/>
          <p14:tracePt t="197871" x="4605338" y="6932613"/>
          <p14:tracePt t="197878" x="4484688" y="6811963"/>
          <p14:tracePt t="197887" x="4375150" y="6715125"/>
          <p14:tracePt t="197894" x="4219575" y="6546850"/>
          <p14:tracePt t="197904" x="4170363" y="6473825"/>
          <p14:tracePt t="197912" x="4049713" y="6353175"/>
          <p14:tracePt t="197920" x="3929063" y="6232525"/>
          <p14:tracePt t="197928" x="3857625" y="6161088"/>
          <p14:tracePt t="197937" x="3784600" y="6051550"/>
          <p14:tracePt t="197944" x="3700463" y="5859463"/>
          <p14:tracePt t="197953" x="3689350" y="5775325"/>
          <p14:tracePt t="197957" x="3579813" y="5581650"/>
          <p14:tracePt t="197965" x="3495675" y="5473700"/>
          <p14:tracePt t="197974" x="3471863" y="5389563"/>
          <p14:tracePt t="197981" x="3435350" y="5316538"/>
          <p14:tracePt t="197990" x="3424238" y="5303838"/>
          <p14:tracePt t="197997" x="3411538" y="5245100"/>
          <p14:tracePt t="198005" x="3411538" y="5232400"/>
          <p14:tracePt t="198013" x="3411538" y="5219700"/>
          <p14:tracePt t="198021" x="3411538" y="5195888"/>
          <p14:tracePt t="198029" x="3398838" y="5148263"/>
          <p14:tracePt t="198037" x="3363913" y="5087938"/>
          <p14:tracePt t="198045" x="3363913" y="5051425"/>
          <p14:tracePt t="198054" x="3363913" y="5027613"/>
          <p14:tracePt t="198061" x="3363913" y="4930775"/>
          <p14:tracePt t="198068" x="3363913" y="4846638"/>
          <p14:tracePt t="198077" x="3363913" y="4786313"/>
          <p14:tracePt t="198085" x="3363913" y="4738688"/>
          <p14:tracePt t="198093" x="3351213" y="4618038"/>
          <p14:tracePt t="198102" x="3351213" y="4568825"/>
          <p14:tracePt t="198109" x="3314700" y="4484688"/>
          <p14:tracePt t="198118" x="3278188" y="4424363"/>
          <p14:tracePt t="198125" x="3254375" y="4387850"/>
          <p14:tracePt t="198133" x="3254375" y="4327525"/>
          <p14:tracePt t="198141" x="3243263" y="4279900"/>
          <p14:tracePt t="198149" x="3206750" y="4243388"/>
          <p14:tracePt t="198157" x="3194050" y="4195763"/>
          <p14:tracePt t="198165" x="3182938" y="4171950"/>
          <p14:tracePt t="198173" x="3182938" y="4146550"/>
          <p14:tracePt t="198181" x="3182938" y="4135438"/>
          <p14:tracePt t="198189" x="3182938" y="4122738"/>
          <p14:tracePt t="198197" x="3182938" y="4111625"/>
          <p14:tracePt t="198206" x="3182938" y="4075113"/>
          <p14:tracePt t="198221" x="3194050" y="4075113"/>
          <p14:tracePt t="198229" x="3206750" y="4062413"/>
          <p14:tracePt t="198237" x="3217863" y="4062413"/>
          <p14:tracePt t="198366" x="3243263" y="4062413"/>
          <p14:tracePt t="198374" x="3254375" y="4062413"/>
          <p14:tracePt t="198414" x="3267075" y="4062413"/>
          <p14:tracePt t="198454" x="3267075" y="4086225"/>
          <p14:tracePt t="198462" x="3254375" y="4086225"/>
          <p14:tracePt t="198470" x="3217863" y="4098925"/>
          <p14:tracePt t="198479" x="3206750" y="4098925"/>
          <p14:tracePt t="198542" x="3194050" y="4086225"/>
          <p14:tracePt t="198557" x="3194050" y="4075113"/>
          <p14:tracePt t="198565" x="3194050" y="4062413"/>
          <p14:tracePt t="198573" x="3194050" y="4051300"/>
          <p14:tracePt t="198581" x="3194050" y="4025900"/>
          <p14:tracePt t="198597" x="3206750" y="4002088"/>
          <p14:tracePt t="198605" x="3243263" y="4002088"/>
          <p14:tracePt t="198613" x="3351213" y="4002088"/>
          <p14:tracePt t="198621" x="3398838" y="4002088"/>
          <p14:tracePt t="198629" x="3424238" y="4002088"/>
          <p14:tracePt t="198639" x="3484563" y="4002088"/>
          <p14:tracePt t="198648" x="3495675" y="4014788"/>
          <p14:tracePt t="198654" x="3519488" y="4025900"/>
          <p14:tracePt t="198663" x="3543300" y="4038600"/>
          <p14:tracePt t="198671" x="3543300" y="4062413"/>
          <p14:tracePt t="198679" x="3543300" y="4075113"/>
          <p14:tracePt t="198687" x="3543300" y="4111625"/>
          <p14:tracePt t="198694" x="3543300" y="4135438"/>
          <p14:tracePt t="198702" x="3543300" y="4146550"/>
          <p14:tracePt t="198711" x="3543300" y="4195763"/>
          <p14:tracePt t="198718" x="3532188" y="4195763"/>
          <p14:tracePt t="198741" x="3532188" y="4206875"/>
          <p14:tracePt t="198757" x="3508375" y="4206875"/>
          <p14:tracePt t="198765" x="3495675" y="4206875"/>
          <p14:tracePt t="198773" x="3459163" y="4195763"/>
          <p14:tracePt t="198781" x="3448050" y="4183063"/>
          <p14:tracePt t="198789" x="3424238" y="4171950"/>
          <p14:tracePt t="198797" x="3363913" y="4146550"/>
          <p14:tracePt t="198805" x="3338513" y="4122738"/>
          <p14:tracePt t="198813" x="3338513" y="4111625"/>
          <p14:tracePt t="198829" x="3303588" y="4086225"/>
          <p14:tracePt t="198838" x="3303588" y="4075113"/>
          <p14:tracePt t="198845" x="3303588" y="4062413"/>
          <p14:tracePt t="198861" x="3303588" y="4051300"/>
          <p14:tracePt t="198877" x="3303588" y="4014788"/>
          <p14:tracePt t="198887" x="3303588" y="4002088"/>
          <p14:tracePt t="198903" x="3303588" y="3990975"/>
          <p14:tracePt t="198935" x="3338513" y="3990975"/>
          <p14:tracePt t="198966" x="3375025" y="4025900"/>
          <p14:tracePt t="198982" x="3375025" y="4051300"/>
          <p14:tracePt t="198990" x="3375025" y="4062413"/>
          <p14:tracePt t="198998" x="3375025" y="4075113"/>
          <p14:tracePt t="199095" x="3387725" y="4086225"/>
          <p14:tracePt t="199102" x="3435350" y="4086225"/>
          <p14:tracePt t="199111" x="3495675" y="4086225"/>
          <p14:tracePt t="199120" x="3556000" y="4086225"/>
          <p14:tracePt t="199126" x="3579813" y="4086225"/>
          <p14:tracePt t="199136" x="3592513" y="4086225"/>
          <p14:tracePt t="199142" x="3629025" y="4086225"/>
          <p14:tracePt t="199153" x="3629025" y="4098925"/>
          <p14:tracePt t="199166" x="3640138" y="4098925"/>
          <p14:tracePt t="199174" x="3652838" y="4122738"/>
          <p14:tracePt t="199214" x="3652838" y="4135438"/>
          <p14:tracePt t="199286" x="3663950" y="4135438"/>
          <p14:tracePt t="199294" x="3676650" y="4122738"/>
          <p14:tracePt t="199310" x="3689350" y="4111625"/>
          <p14:tracePt t="199320" x="3724275" y="4098925"/>
          <p14:tracePt t="199326" x="3810000" y="4098925"/>
          <p14:tracePt t="199334" x="3881438" y="4098925"/>
          <p14:tracePt t="199340" x="3905250" y="4098925"/>
          <p14:tracePt t="199348" x="4002088" y="4098925"/>
          <p14:tracePt t="199357" x="4049713" y="4098925"/>
          <p14:tracePt t="199365" x="4075113" y="4098925"/>
          <p14:tracePt t="199373" x="4098925" y="4098925"/>
          <p14:tracePt t="199381" x="4110038" y="4111625"/>
          <p14:tracePt t="199397" x="4110038" y="4122738"/>
          <p14:tracePt t="199405" x="4110038" y="4146550"/>
          <p14:tracePt t="199413" x="4110038" y="4171950"/>
          <p14:tracePt t="199421" x="4110038" y="4183063"/>
          <p14:tracePt t="199429" x="4110038" y="4206875"/>
          <p14:tracePt t="199437" x="4110038" y="4232275"/>
          <p14:tracePt t="199445" x="4110038" y="4256088"/>
          <p14:tracePt t="199461" x="4062413" y="4267200"/>
          <p14:tracePt t="199536" x="4049713" y="4267200"/>
          <p14:tracePt t="199574" x="4062413" y="4267200"/>
          <p14:tracePt t="199582" x="4098925" y="4267200"/>
          <p14:tracePt t="199590" x="4110038" y="4267200"/>
          <p14:tracePt t="199600" x="4146550" y="4267200"/>
          <p14:tracePt t="199607" x="4159250" y="4267200"/>
          <p14:tracePt t="199614" x="4183063" y="4267200"/>
          <p14:tracePt t="199622" x="4206875" y="4279900"/>
          <p14:tracePt t="199637" x="4243388" y="4316413"/>
          <p14:tracePt t="199670" x="4256088" y="4327525"/>
          <p14:tracePt t="199774" x="4267200" y="4376738"/>
          <p14:tracePt t="199782" x="4364038" y="4497388"/>
          <p14:tracePt t="199790" x="4484688" y="4618038"/>
          <p14:tracePt t="199800" x="4556125" y="4738688"/>
          <p14:tracePt t="199806" x="4737100" y="4930775"/>
          <p14:tracePt t="199814" x="4941888" y="5159375"/>
          <p14:tracePt t="199822" x="5219700" y="5497513"/>
          <p14:tracePt t="199830" x="5400675" y="5799138"/>
          <p14:tracePt t="199837" x="5568950" y="5991225"/>
          <p14:tracePt t="199846" x="5689600" y="6305550"/>
          <p14:tracePt t="199853" x="5749925" y="6437313"/>
          <p14:tracePt t="199862" x="5797550" y="6534150"/>
          <p14:tracePt t="199871" x="5810250" y="6557963"/>
          <p14:tracePt t="199879" x="5810250" y="6630988"/>
          <p14:tracePt t="199887" x="5810250" y="6691313"/>
          <p14:tracePt t="199894" x="5810250" y="6762750"/>
          <p14:tracePt t="199901" x="5810250" y="6823075"/>
          <p14:tracePt t="199908" x="5810250" y="6883400"/>
          <p14:tracePt t="199917" x="5822950" y="6932613"/>
          <p14:tracePt t="199924" x="5822950" y="6956425"/>
          <p14:tracePt t="199932" x="5857875" y="6992938"/>
          <p14:tracePt t="199954" x="5870575" y="7040563"/>
          <p14:tracePt t="199974" x="5870575" y="7053263"/>
          <p14:tracePt t="199990" x="5870575" y="7088188"/>
          <p14:tracePt t="200006" x="5870575" y="7113588"/>
          <p14:tracePt t="200022" x="5870575" y="7137400"/>
          <p14:tracePt t="200030" x="5870575" y="7173913"/>
          <p14:tracePt t="200037" x="5870575" y="7234238"/>
          <p14:tracePt t="200046" x="5857875" y="7245350"/>
          <p14:tracePt t="200055" x="5857875" y="7281863"/>
          <p14:tracePt t="200062" x="5857875" y="7305675"/>
          <p14:tracePt t="200071" x="5846763" y="7353300"/>
          <p14:tracePt t="200078" x="5834063" y="7378700"/>
          <p14:tracePt t="200087" x="5822950" y="7402513"/>
          <p14:tracePt t="200094" x="5810250" y="7402513"/>
          <p14:tracePt t="200110" x="5749925" y="7402513"/>
          <p14:tracePt t="200120" x="5738813" y="7413625"/>
          <p14:tracePt t="200126" x="5713413" y="7450138"/>
          <p14:tracePt t="200142" x="5678488" y="7450138"/>
          <p14:tracePt t="200151" x="5653088" y="7439025"/>
          <p14:tracePt t="200158" x="5545138" y="7402513"/>
          <p14:tracePt t="200166" x="5437188" y="7342188"/>
          <p14:tracePt t="200176" x="5303838" y="7329488"/>
          <p14:tracePt t="200182" x="5146675" y="7305675"/>
          <p14:tracePt t="200191" x="5062538" y="7305675"/>
          <p14:tracePt t="200199" x="5038725" y="7305675"/>
          <p14:tracePt t="200207" x="4978400" y="7305675"/>
          <p14:tracePt t="200215" x="4967288" y="7305675"/>
          <p14:tracePt t="200734" x="4991100" y="7305675"/>
          <p14:tracePt t="200742" x="5002213" y="7305675"/>
          <p14:tracePt t="200750" x="5038725" y="7305675"/>
          <p14:tracePt t="200758" x="5099050" y="7305675"/>
          <p14:tracePt t="200766" x="5135563" y="7305675"/>
          <p14:tracePt t="200774" x="5183188" y="7305675"/>
          <p14:tracePt t="200782" x="5243513" y="7305675"/>
          <p14:tracePt t="200790" x="5316538" y="7305675"/>
          <p14:tracePt t="200798" x="5327650" y="7305675"/>
          <p14:tracePt t="200806" x="5364163" y="7305675"/>
          <p14:tracePt t="200814" x="5387975" y="7305675"/>
          <p14:tracePt t="200840" x="5448300" y="7305675"/>
          <p14:tracePt t="200846" x="5472113" y="7294563"/>
          <p14:tracePt t="200854" x="5545138" y="7294563"/>
          <p14:tracePt t="200862" x="5665788" y="7258050"/>
          <p14:tracePt t="200870" x="5713413" y="7258050"/>
          <p14:tracePt t="200878" x="5797550" y="7245350"/>
          <p14:tracePt t="200888" x="5978525" y="7245350"/>
          <p14:tracePt t="200894" x="6038850" y="7245350"/>
          <p14:tracePt t="200904" x="6172200" y="7221538"/>
          <p14:tracePt t="200910" x="6303963" y="7208838"/>
          <p14:tracePt t="200921" x="6461125" y="7208838"/>
          <p14:tracePt t="200935" x="6654800" y="7208838"/>
          <p14:tracePt t="200941" x="6689725" y="7208838"/>
          <p14:tracePt t="200949" x="6738938" y="7208838"/>
          <p14:tracePt t="200957" x="6775450" y="7208838"/>
          <p14:tracePt t="200965" x="6823075" y="7258050"/>
          <p14:tracePt t="200973" x="6859588" y="7269163"/>
          <p14:tracePt t="200981" x="6954838" y="7269163"/>
          <p14:tracePt t="200989" x="7040563" y="7281863"/>
          <p14:tracePt t="200997" x="7148513" y="7281863"/>
          <p14:tracePt t="201005" x="7256463" y="7318375"/>
          <p14:tracePt t="201013" x="7305675" y="7318375"/>
          <p14:tracePt t="201021" x="7377113" y="7318375"/>
          <p14:tracePt t="201029" x="7437438" y="7342188"/>
          <p14:tracePt t="201038" x="7461250" y="7342188"/>
          <p14:tracePt t="201045" x="7497763" y="7342188"/>
          <p14:tracePt t="201054" x="7521575" y="7342188"/>
          <p14:tracePt t="201061" x="7534275" y="7342188"/>
          <p14:tracePt t="201085" x="7558088" y="7342188"/>
          <p14:tracePt t="201158" x="7570788" y="7342188"/>
          <p14:tracePt t="205046" x="7521575" y="7342188"/>
          <p14:tracePt t="205054" x="7497763" y="7342188"/>
          <p14:tracePt t="205062" x="7413625" y="7342188"/>
          <p14:tracePt t="205071" x="7256463" y="7342188"/>
          <p14:tracePt t="205078" x="7208838" y="7342188"/>
          <p14:tracePt t="205087" x="7088188" y="7353300"/>
          <p14:tracePt t="205094" x="7027863" y="7366000"/>
          <p14:tracePt t="205104" x="6943725" y="7366000"/>
          <p14:tracePt t="205110" x="6919913" y="7366000"/>
          <p14:tracePt t="205120" x="6859588" y="7366000"/>
          <p14:tracePt t="205126" x="6799263" y="7402513"/>
          <p14:tracePt t="205137" x="6738938" y="7413625"/>
          <p14:tracePt t="205142" x="6715125" y="7413625"/>
          <p14:tracePt t="205150" x="6642100" y="7413625"/>
          <p14:tracePt t="205158" x="6581775" y="7413625"/>
          <p14:tracePt t="205167" x="6484938" y="7413625"/>
          <p14:tracePt t="205175" x="6376988" y="7413625"/>
          <p14:tracePt t="205182" x="6243638" y="7413625"/>
          <p14:tracePt t="205190" x="6148388" y="7413625"/>
          <p14:tracePt t="205198" x="6038850" y="7439025"/>
          <p14:tracePt t="205208" x="5930900" y="7439025"/>
          <p14:tracePt t="205214" x="5846763" y="7439025"/>
          <p14:tracePt t="205223" x="5713413" y="7450138"/>
          <p14:tracePt t="205230" x="5641975" y="7450138"/>
          <p14:tracePt t="205239" x="5557838" y="7450138"/>
          <p14:tracePt t="205246" x="5532438" y="7450138"/>
          <p14:tracePt t="205254" x="5521325" y="7450138"/>
          <p14:tracePt t="205262" x="5472113" y="7450138"/>
          <p14:tracePt t="205270" x="5461000" y="7462838"/>
          <p14:tracePt t="205285" x="5424488" y="7473950"/>
          <p14:tracePt t="205302" x="5400675" y="7473950"/>
          <p14:tracePt t="205326" x="5376863" y="7473950"/>
          <p14:tracePt t="205337" x="5353050" y="7473950"/>
          <p14:tracePt t="205342" x="5340350" y="7473950"/>
          <p14:tracePt t="205350" x="5327650" y="7486650"/>
          <p14:tracePt t="205358" x="5316538" y="7486650"/>
          <p14:tracePt t="205366" x="5303838" y="7486650"/>
          <p14:tracePt t="205398" x="5292725" y="7486650"/>
          <p14:tracePt t="205439" x="5280025" y="7486650"/>
          <p14:tracePt t="205790" x="5280025" y="7473950"/>
          <p14:tracePt t="205798" x="5280025" y="7462838"/>
          <p14:tracePt t="205806" x="5316538" y="7450138"/>
          <p14:tracePt t="205814" x="5327650" y="7439025"/>
          <p14:tracePt t="205822" x="5387975" y="7413625"/>
          <p14:tracePt t="205830" x="5424488" y="7413625"/>
          <p14:tracePt t="205837" x="5484813" y="7413625"/>
          <p14:tracePt t="205846" x="5508625" y="7402513"/>
          <p14:tracePt t="205854" x="5521325" y="7402513"/>
          <p14:tracePt t="205863" x="5557838" y="7402513"/>
          <p14:tracePt t="205880" x="5568950" y="7402513"/>
          <p14:tracePt t="205902" x="5581650" y="7402513"/>
          <p14:tracePt t="205910" x="5653088" y="7402513"/>
          <p14:tracePt t="205920" x="5738813" y="7426325"/>
          <p14:tracePt t="205926" x="5822950" y="7439025"/>
          <p14:tracePt t="205937" x="5846763" y="7439025"/>
          <p14:tracePt t="205956" x="5930900" y="7473950"/>
          <p14:tracePt t="205959" x="5967413" y="7499350"/>
          <p14:tracePt t="205967" x="6015038" y="7499350"/>
          <p14:tracePt t="205975" x="6027738" y="7499350"/>
          <p14:tracePt t="205981" x="6051550" y="7499350"/>
          <p14:tracePt t="206046" x="6088063" y="7499350"/>
          <p14:tracePt t="206054" x="6111875" y="7499350"/>
          <p14:tracePt t="206062" x="6135688" y="7499350"/>
          <p14:tracePt t="206071" x="6196013" y="7499350"/>
          <p14:tracePt t="206078" x="6219825" y="7486650"/>
          <p14:tracePt t="206087" x="6243638" y="7486650"/>
          <p14:tracePt t="206094" x="6269038" y="7486650"/>
          <p14:tracePt t="206110" x="6316663" y="7486650"/>
          <p14:tracePt t="206120" x="6340475" y="7473950"/>
          <p14:tracePt t="206137" x="6353175" y="7473950"/>
          <p14:tracePt t="206142" x="6376988" y="7473950"/>
          <p14:tracePt t="206150" x="6424613" y="7473950"/>
          <p14:tracePt t="206158" x="6484938" y="7473950"/>
          <p14:tracePt t="206167" x="6545263" y="7473950"/>
          <p14:tracePt t="206174" x="6605588" y="7473950"/>
          <p14:tracePt t="206183" x="6665913" y="7473950"/>
          <p14:tracePt t="206190" x="6678613" y="7473950"/>
          <p14:tracePt t="206278" x="6689725" y="7462838"/>
          <p14:tracePt t="206286" x="6654800" y="7439025"/>
          <p14:tracePt t="206294" x="6545263" y="7413625"/>
          <p14:tracePt t="206302" x="6424613" y="7366000"/>
          <p14:tracePt t="206311" x="6329363" y="7366000"/>
          <p14:tracePt t="206320" x="6196013" y="7342188"/>
          <p14:tracePt t="206326" x="6135688" y="7342188"/>
          <p14:tracePt t="206337" x="6099175" y="7342188"/>
          <p14:tracePt t="206342" x="6088063" y="7342188"/>
          <p14:tracePt t="206350" x="6027738" y="7342188"/>
          <p14:tracePt t="206358" x="6003925" y="7329488"/>
          <p14:tracePt t="206367" x="5967413" y="7329488"/>
          <p14:tracePt t="206375" x="5954713" y="7329488"/>
          <p14:tracePt t="206382" x="5930900" y="7318375"/>
          <p14:tracePt t="206390" x="5870575" y="7318375"/>
          <p14:tracePt t="206400" x="5846763" y="7318375"/>
          <p14:tracePt t="206406" x="5786438" y="7318375"/>
          <p14:tracePt t="206415" x="5713413" y="7318375"/>
          <p14:tracePt t="206422" x="5629275" y="7318375"/>
          <p14:tracePt t="206430" x="5592763" y="7318375"/>
          <p14:tracePt t="206437" x="5532438" y="7318375"/>
          <p14:tracePt t="206447" x="5497513" y="7318375"/>
          <p14:tracePt t="206454" x="5472113" y="7318375"/>
          <p14:tracePt t="206471" x="5461000" y="7318375"/>
          <p14:tracePt t="206558" x="5448300" y="7318375"/>
          <p14:tracePt t="206638" x="5448300" y="7305675"/>
          <p14:tracePt t="207071" x="5448300" y="7294563"/>
          <p14:tracePt t="209088" x="5484813" y="7294563"/>
          <p14:tracePt t="209103" x="5508625" y="7294563"/>
          <p14:tracePt t="209111" x="5581650" y="7305675"/>
          <p14:tracePt t="209119" x="5592763" y="7305675"/>
          <p14:tracePt t="209126" x="5629275" y="7305675"/>
          <p14:tracePt t="209136" x="5653088" y="7305675"/>
          <p14:tracePt t="209144" x="5702300" y="7305675"/>
          <p14:tracePt t="209150" x="5726113" y="7305675"/>
          <p14:tracePt t="209159" x="5738813" y="7305675"/>
          <p14:tracePt t="209166" x="5762625" y="7305675"/>
          <p14:tracePt t="209175" x="5786438" y="7305675"/>
          <p14:tracePt t="209182" x="5797550" y="7305675"/>
          <p14:tracePt t="209190" x="5834063" y="7305675"/>
          <p14:tracePt t="209198" x="5894388" y="7305675"/>
          <p14:tracePt t="209214" x="5918200" y="7305675"/>
          <p14:tracePt t="209222" x="5967413" y="7305675"/>
          <p14:tracePt t="209230" x="5978525" y="7305675"/>
          <p14:tracePt t="209237" x="5991225" y="7294563"/>
          <p14:tracePt t="209262" x="6027738" y="7294563"/>
          <p14:tracePt t="209271" x="6038850" y="7294563"/>
          <p14:tracePt t="209294" x="6064250" y="7294563"/>
          <p14:tracePt t="209303" x="6088063" y="7294563"/>
          <p14:tracePt t="209310" x="6099175" y="7294563"/>
          <p14:tracePt t="209320" x="6135688" y="7294563"/>
          <p14:tracePt t="209326" x="6148388" y="7294563"/>
          <p14:tracePt t="209337" x="6183313" y="7294563"/>
          <p14:tracePt t="209343" x="6196013" y="7294563"/>
          <p14:tracePt t="209359" x="6219825" y="7281863"/>
          <p14:tracePt t="209399" x="6243638" y="7281863"/>
          <p14:tracePt t="209406" x="6256338" y="7281863"/>
          <p14:tracePt t="209414" x="6269038" y="7281863"/>
          <p14:tracePt t="209422" x="6303963" y="7281863"/>
          <p14:tracePt t="209430" x="6316663" y="7281863"/>
          <p14:tracePt t="209438" x="6340475" y="7281863"/>
          <p14:tracePt t="209446" x="6364288" y="7281863"/>
          <p14:tracePt t="209454" x="6389688" y="7281863"/>
          <p14:tracePt t="209462" x="6400800" y="7281863"/>
          <p14:tracePt t="209478" x="6424613" y="7281863"/>
          <p14:tracePt t="209518" x="6450013" y="7281863"/>
          <p14:tracePt t="209558" x="6461125" y="7281863"/>
          <p14:tracePt t="209582" x="6484938" y="7281863"/>
          <p14:tracePt t="209670" x="6510338" y="7269163"/>
          <p14:tracePt t="220366" x="6521450" y="7258050"/>
          <p14:tracePt t="220374" x="6510338" y="7208838"/>
          <p14:tracePt t="220382" x="6473825" y="7161213"/>
          <p14:tracePt t="220391" x="6424613" y="7148513"/>
          <p14:tracePt t="220398" x="6329363" y="7113588"/>
          <p14:tracePt t="220406" x="6269038" y="7088188"/>
          <p14:tracePt t="220414" x="6208713" y="7064375"/>
          <p14:tracePt t="220422" x="6183313" y="7053263"/>
          <p14:tracePt t="220430" x="6099175" y="7004050"/>
          <p14:tracePt t="220447" x="6088063" y="7004050"/>
          <p14:tracePt t="220462" x="6075363" y="6992938"/>
          <p14:tracePt t="220478" x="6051550" y="6943725"/>
          <p14:tracePt t="220487" x="6027738" y="6932613"/>
          <p14:tracePt t="220494" x="6015038" y="6908800"/>
          <p14:tracePt t="220504" x="5978525" y="6872288"/>
          <p14:tracePt t="220510" x="5930900" y="6788150"/>
          <p14:tracePt t="220519" x="5834063" y="6702425"/>
          <p14:tracePt t="220525" x="5689600" y="6570663"/>
          <p14:tracePt t="220533" x="5605463" y="6473825"/>
          <p14:tracePt t="220541" x="5472113" y="6292850"/>
          <p14:tracePt t="220549" x="5219700" y="6124575"/>
          <p14:tracePt t="220557" x="5027613" y="6003925"/>
          <p14:tracePt t="220565" x="4810125" y="5846763"/>
          <p14:tracePt t="220575" x="4521200" y="5654675"/>
          <p14:tracePt t="220581" x="4122738" y="5449888"/>
          <p14:tracePt t="220590" x="3905250" y="5329238"/>
          <p14:tracePt t="220597" x="3363913" y="5064125"/>
          <p14:tracePt t="220606" x="3062288" y="4918075"/>
          <p14:tracePt t="220613" x="2146300" y="4497388"/>
          <p14:tracePt t="220623" x="1663700" y="4316413"/>
          <p14:tracePt t="220629" x="1023938" y="4086225"/>
          <p14:tracePt t="220638" x="385763" y="38465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35819" indent="-321469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858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0022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3145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289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32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576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3719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AB37FE0F-9A4D-4461-A6BF-F32F7B4F09C7}" type="slidenum">
              <a:rPr lang="ja-JP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6</a:t>
            </a:fld>
            <a:endParaRPr lang="ja-JP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522050" y="-40607"/>
            <a:ext cx="9396889" cy="1260211"/>
          </a:xfrm>
        </p:spPr>
        <p:txBody>
          <a:bodyPr/>
          <a:lstStyle/>
          <a:p>
            <a:r>
              <a:rPr lang="ja-JP" altLang="en-US" sz="4500" dirty="0">
                <a:solidFill>
                  <a:srgbClr val="00B050"/>
                </a:solidFill>
              </a:rPr>
              <a:t>レイノルズ平均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7127" y="1408636"/>
            <a:ext cx="9866734" cy="5459187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2900" dirty="0"/>
              <a:t>時間平均、あるいは空間平均（</a:t>
            </a:r>
            <a:r>
              <a:rPr lang="en-US" altLang="ja-JP" sz="2900" dirty="0"/>
              <a:t> </a:t>
            </a:r>
            <a:r>
              <a:rPr lang="ja-JP" altLang="en-US" sz="2900" dirty="0"/>
              <a:t>－）とそれからの</a:t>
            </a:r>
            <a:endParaRPr lang="en-US" altLang="ja-JP" sz="2900" dirty="0"/>
          </a:p>
          <a:p>
            <a:pPr>
              <a:buClr>
                <a:srgbClr val="0070C0"/>
              </a:buClr>
            </a:pPr>
            <a:r>
              <a:rPr lang="ja-JP" altLang="en-US" sz="2900" dirty="0"/>
              <a:t>　　変動量（</a:t>
            </a:r>
            <a:r>
              <a:rPr lang="en-US" altLang="ja-JP" sz="2900" dirty="0"/>
              <a:t>’</a:t>
            </a:r>
            <a:r>
              <a:rPr lang="ja-JP" altLang="en-US" sz="2900" dirty="0"/>
              <a:t>）に分け、平均化操作を行う</a:t>
            </a: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2900" dirty="0"/>
              <a:t>以下の関係が成り立つ平均操作をレイノルズ平均とよぶ</a:t>
            </a: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2900" dirty="0"/>
              <a:t>次が示される：</a:t>
            </a:r>
            <a:endParaRPr lang="en-US" altLang="ja-JP" sz="29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9247" y="3022887"/>
            <a:ext cx="5099460" cy="299146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53" y="3250851"/>
            <a:ext cx="4552967" cy="223703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713744" y="5386318"/>
            <a:ext cx="1489581" cy="411651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r>
              <a:rPr lang="en-US" altLang="ja-JP" dirty="0"/>
              <a:t>(Stull, 1994)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911" y="6188249"/>
            <a:ext cx="5273305" cy="791651"/>
          </a:xfrm>
          <a:prstGeom prst="rect">
            <a:avLst/>
          </a:prstGeom>
        </p:spPr>
      </p:pic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4DB4B95C-9C02-44FC-ADA7-7EF8D8A99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861F4C7-7AA8-4387-BC89-F099A719B8EF}"/>
              </a:ext>
            </a:extLst>
          </p:cNvPr>
          <p:cNvSpPr txBox="1"/>
          <p:nvPr/>
        </p:nvSpPr>
        <p:spPr>
          <a:xfrm>
            <a:off x="394953" y="7041723"/>
            <a:ext cx="10371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f’ 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と </a:t>
            </a:r>
            <a:r>
              <a:rPr lang="en-US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g’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の間に相関があれば、平均に影響を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与える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879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011"/>
    </mc:Choice>
    <mc:Fallback>
      <p:transition spd="slow" advTm="242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08" x="1338263" y="1204913"/>
          <p14:tracePt t="3140" x="1349375" y="1204913"/>
          <p14:tracePt t="3148" x="1362075" y="1204913"/>
          <p14:tracePt t="3476" x="1374775" y="1204913"/>
          <p14:tracePt t="3485" x="1374775" y="1193800"/>
          <p14:tracePt t="3516" x="1374775" y="1181100"/>
          <p14:tracePt t="3564" x="1374775" y="1169988"/>
          <p14:tracePt t="3852" x="1374775" y="1144588"/>
          <p14:tracePt t="3908" x="1374775" y="1133475"/>
          <p14:tracePt t="4380" x="1362075" y="1120775"/>
          <p14:tracePt t="5077" x="1362075" y="1084263"/>
          <p14:tracePt t="5548" x="1362075" y="1073150"/>
          <p14:tracePt t="6724" x="1362075" y="1060450"/>
          <p14:tracePt t="7476" x="1374775" y="1049338"/>
          <p14:tracePt t="7508" x="1374775" y="1012825"/>
          <p14:tracePt t="7515" x="1374775" y="1000125"/>
          <p14:tracePt t="17068" x="1374775" y="976313"/>
          <p14:tracePt t="17076" x="1374775" y="965200"/>
          <p14:tracePt t="18118" x="1374775" y="952500"/>
          <p14:tracePt t="18148" x="1362075" y="952500"/>
          <p14:tracePt t="18181" x="1338263" y="952500"/>
          <p14:tracePt t="18189" x="1325563" y="952500"/>
          <p14:tracePt t="18220" x="1314450" y="952500"/>
          <p14:tracePt t="18268" x="1301750" y="952500"/>
          <p14:tracePt t="18276" x="1277938" y="952500"/>
          <p14:tracePt t="18284" x="1265238" y="965200"/>
          <p14:tracePt t="18292" x="1254125" y="965200"/>
          <p14:tracePt t="18301" x="1241425" y="965200"/>
          <p14:tracePt t="18308" x="1241425" y="976313"/>
          <p14:tracePt t="18316" x="1193800" y="1000125"/>
          <p14:tracePt t="18333" x="1193800" y="1012825"/>
          <p14:tracePt t="18341" x="1193800" y="1025525"/>
          <p14:tracePt t="18365" x="1157288" y="1036638"/>
          <p14:tracePt t="18428" x="1133475" y="1036638"/>
          <p14:tracePt t="18460" x="1120775" y="1060450"/>
          <p14:tracePt t="18467" x="1084263" y="1073150"/>
          <p14:tracePt t="18476" x="1073150" y="1084263"/>
          <p14:tracePt t="18491" x="1060450" y="1096963"/>
          <p14:tracePt t="18500" x="1049338" y="1120775"/>
          <p14:tracePt t="18516" x="1023938" y="1120775"/>
          <p14:tracePt t="18525" x="1012825" y="1133475"/>
          <p14:tracePt t="18596" x="1000125" y="1144588"/>
          <p14:tracePt t="18610" x="976313" y="1157288"/>
          <p14:tracePt t="18618" x="976313" y="1204913"/>
          <p14:tracePt t="18642" x="976313" y="1265238"/>
          <p14:tracePt t="18650" x="963613" y="1277938"/>
          <p14:tracePt t="18658" x="963613" y="1314450"/>
          <p14:tracePt t="18667" x="963613" y="1338263"/>
          <p14:tracePt t="18691" x="963613" y="1362075"/>
          <p14:tracePt t="18699" x="963613" y="1374775"/>
          <p14:tracePt t="18988" x="952500" y="1385888"/>
          <p14:tracePt t="18996" x="952500" y="1398588"/>
          <p14:tracePt t="19004" x="952500" y="1422400"/>
          <p14:tracePt t="19020" x="952500" y="1446213"/>
          <p14:tracePt t="19028" x="952500" y="1470025"/>
          <p14:tracePt t="19035" x="952500" y="1519238"/>
          <p14:tracePt t="19044" x="952500" y="1555750"/>
          <p14:tracePt t="19060" x="952500" y="1566863"/>
          <p14:tracePt t="19067" x="952500" y="1579563"/>
          <p14:tracePt t="19075" x="939800" y="1590675"/>
          <p14:tracePt t="19083" x="939800" y="1603375"/>
          <p14:tracePt t="19091" x="939800" y="1616075"/>
          <p14:tracePt t="19123" x="928688" y="1627188"/>
          <p14:tracePt t="19156" x="904875" y="1639888"/>
          <p14:tracePt t="19173" x="892175" y="1651000"/>
          <p14:tracePt t="19204" x="868363" y="1651000"/>
          <p14:tracePt t="19212" x="855663" y="1663700"/>
          <p14:tracePt t="19228" x="844550" y="1663700"/>
          <p14:tracePt t="19252" x="819150" y="1676400"/>
          <p14:tracePt t="19276" x="808038" y="1687513"/>
          <p14:tracePt t="19284" x="795338" y="1700213"/>
          <p14:tracePt t="19340" x="784225" y="1724025"/>
          <p14:tracePt t="19724" x="784225" y="1736725"/>
          <p14:tracePt t="20132" x="784225" y="1747838"/>
          <p14:tracePt t="20148" x="795338" y="1747838"/>
          <p14:tracePt t="20156" x="819150" y="1747838"/>
          <p14:tracePt t="20164" x="868363" y="1747838"/>
          <p14:tracePt t="20174" x="952500" y="1747838"/>
          <p14:tracePt t="20180" x="1023938" y="1747838"/>
          <p14:tracePt t="20190" x="1204913" y="1747838"/>
          <p14:tracePt t="20196" x="1385888" y="1747838"/>
          <p14:tracePt t="20204" x="1543050" y="1747838"/>
          <p14:tracePt t="20213" x="1724025" y="1747838"/>
          <p14:tracePt t="20220" x="1881188" y="1747838"/>
          <p14:tracePt t="20228" x="2012950" y="1747838"/>
          <p14:tracePt t="20235" x="2146300" y="1771650"/>
          <p14:tracePt t="20246" x="2301875" y="1784350"/>
          <p14:tracePt t="20251" x="2327275" y="1797050"/>
          <p14:tracePt t="20260" x="2471738" y="1831975"/>
          <p14:tracePt t="20268" x="2555875" y="1857375"/>
          <p14:tracePt t="20276" x="2627313" y="1857375"/>
          <p14:tracePt t="20284" x="2652713" y="1857375"/>
          <p14:tracePt t="20308" x="2640013" y="1857375"/>
          <p14:tracePt t="20740" x="2640013" y="1868488"/>
          <p14:tracePt t="21236" x="2616200" y="1868488"/>
          <p14:tracePt t="21276" x="2603500" y="1868488"/>
          <p14:tracePt t="21588" x="2616200" y="1857375"/>
          <p14:tracePt t="21596" x="2700338" y="1857375"/>
          <p14:tracePt t="21605" x="2797175" y="1857375"/>
          <p14:tracePt t="21613" x="2857500" y="1857375"/>
          <p14:tracePt t="21620" x="2952750" y="1857375"/>
          <p14:tracePt t="21628" x="3038475" y="1857375"/>
          <p14:tracePt t="21636" x="3049588" y="1857375"/>
          <p14:tracePt t="21644" x="3146425" y="1857375"/>
          <p14:tracePt t="21652" x="3194050" y="1857375"/>
          <p14:tracePt t="21660" x="3254375" y="1857375"/>
          <p14:tracePt t="21676" x="3290888" y="1857375"/>
          <p14:tracePt t="21684" x="3303588" y="1857375"/>
          <p14:tracePt t="21708" x="3338513" y="1857375"/>
          <p14:tracePt t="21732" x="3351213" y="1857375"/>
          <p14:tracePt t="21756" x="3363913" y="1857375"/>
          <p14:tracePt t="21773" x="3398838" y="1857375"/>
          <p14:tracePt t="21780" x="3411538" y="1857375"/>
          <p14:tracePt t="21790" x="3424238" y="1857375"/>
          <p14:tracePt t="21884" x="3459163" y="1857375"/>
          <p14:tracePt t="21891" x="3484563" y="1844675"/>
          <p14:tracePt t="21900" x="3495675" y="1831975"/>
          <p14:tracePt t="21908" x="3519488" y="1820863"/>
          <p14:tracePt t="21916" x="3543300" y="1820863"/>
          <p14:tracePt t="21924" x="3579813" y="1808163"/>
          <p14:tracePt t="21931" x="3592513" y="1808163"/>
          <p14:tracePt t="21941" x="3616325" y="1784350"/>
          <p14:tracePt t="21948" x="3640138" y="1760538"/>
          <p14:tracePt t="21996" x="3663950" y="1736725"/>
          <p14:tracePt t="22005" x="3700463" y="1736725"/>
          <p14:tracePt t="22013" x="3713163" y="1736725"/>
          <p14:tracePt t="22019" x="3749675" y="1736725"/>
          <p14:tracePt t="22028" x="3773488" y="1736725"/>
          <p14:tracePt t="22035" x="3881438" y="1736725"/>
          <p14:tracePt t="22043" x="3929063" y="1736725"/>
          <p14:tracePt t="22057" x="3978275" y="1760538"/>
          <p14:tracePt t="22061" x="4002088" y="1760538"/>
          <p14:tracePt t="22067" x="4049713" y="1771650"/>
          <p14:tracePt t="22076" x="4075113" y="1771650"/>
          <p14:tracePt t="22092" x="4098925" y="1771650"/>
          <p14:tracePt t="22099" x="4146550" y="1784350"/>
          <p14:tracePt t="22108" x="4230688" y="1797050"/>
          <p14:tracePt t="22123" x="4291013" y="1820863"/>
          <p14:tracePt t="22139" x="4314825" y="1857375"/>
          <p14:tracePt t="22147" x="4340225" y="1857375"/>
          <p14:tracePt t="22163" x="4351338" y="1857375"/>
          <p14:tracePt t="22173" x="4364038" y="1857375"/>
          <p14:tracePt t="22179" x="4411663" y="1857375"/>
          <p14:tracePt t="22187" x="4424363" y="1857375"/>
          <p14:tracePt t="22229" x="4435475" y="1881188"/>
          <p14:tracePt t="22235" x="4435475" y="1892300"/>
          <p14:tracePt t="22246" x="4471988" y="1916113"/>
          <p14:tracePt t="22252" x="4495800" y="1952625"/>
          <p14:tracePt t="22262" x="4545013" y="1952625"/>
          <p14:tracePt t="22267" x="4556125" y="1952625"/>
          <p14:tracePt t="22276" x="4605338" y="1952625"/>
          <p14:tracePt t="22284" x="4616450" y="1952625"/>
          <p14:tracePt t="22291" x="4629150" y="1952625"/>
          <p14:tracePt t="22311" x="4641850" y="1952625"/>
          <p14:tracePt t="22316" x="4652963" y="1952625"/>
          <p14:tracePt t="22356" x="4665663" y="1952625"/>
          <p14:tracePt t="22364" x="4676775" y="1952625"/>
          <p14:tracePt t="22389" x="4689475" y="1952625"/>
          <p14:tracePt t="22395" x="4725988" y="1941513"/>
          <p14:tracePt t="22412" x="4725988" y="1928813"/>
          <p14:tracePt t="22444" x="4737100" y="1928813"/>
          <p14:tracePt t="22820" x="4749800" y="1928813"/>
          <p14:tracePt t="22828" x="4760913" y="1928813"/>
          <p14:tracePt t="23508" x="4773613" y="1928813"/>
          <p14:tracePt t="23516" x="4833938" y="1928813"/>
          <p14:tracePt t="23523" x="4954588" y="1892300"/>
          <p14:tracePt t="23532" x="5051425" y="1892300"/>
          <p14:tracePt t="23541" x="5159375" y="1868488"/>
          <p14:tracePt t="23548" x="5172075" y="1868488"/>
          <p14:tracePt t="23558" x="5207000" y="1868488"/>
          <p14:tracePt t="23565" x="5353050" y="1868488"/>
          <p14:tracePt t="23574" x="5387975" y="1868488"/>
          <p14:tracePt t="23582" x="5448300" y="1857375"/>
          <p14:tracePt t="23588" x="5497513" y="1857375"/>
          <p14:tracePt t="23604" x="5508625" y="1857375"/>
          <p14:tracePt t="23612" x="5557838" y="1857375"/>
          <p14:tracePt t="23636" x="5581650" y="1857375"/>
          <p14:tracePt t="23644" x="5641975" y="1857375"/>
          <p14:tracePt t="23652" x="5713413" y="1857375"/>
          <p14:tracePt t="23660" x="5797550" y="1881188"/>
          <p14:tracePt t="23668" x="5857875" y="1892300"/>
          <p14:tracePt t="23676" x="5967413" y="1892300"/>
          <p14:tracePt t="23684" x="6172200" y="1892300"/>
          <p14:tracePt t="23692" x="6303963" y="1916113"/>
          <p14:tracePt t="23700" x="6389688" y="1928813"/>
          <p14:tracePt t="23709" x="6569075" y="1952625"/>
          <p14:tracePt t="23716" x="6726238" y="1965325"/>
          <p14:tracePt t="23724" x="6835775" y="1965325"/>
          <p14:tracePt t="23732" x="6896100" y="1965325"/>
          <p14:tracePt t="23738" x="6967538" y="1965325"/>
          <p14:tracePt t="23746" x="7040563" y="1965325"/>
          <p14:tracePt t="23755" x="7075488" y="1976438"/>
          <p14:tracePt t="23762" x="7088188" y="2001838"/>
          <p14:tracePt t="23772" x="7124700" y="2036763"/>
          <p14:tracePt t="23779" x="7185025" y="2049463"/>
          <p14:tracePt t="23787" x="7208838" y="2062163"/>
          <p14:tracePt t="23795" x="7256463" y="2062163"/>
          <p14:tracePt t="23802" x="7269163" y="2062163"/>
          <p14:tracePt t="23844" x="7280275" y="2062163"/>
          <p14:tracePt t="23868" x="7316788" y="2062163"/>
          <p14:tracePt t="23884" x="7340600" y="2062163"/>
          <p14:tracePt t="23891" x="7366000" y="2062163"/>
          <p14:tracePt t="23899" x="7389813" y="2062163"/>
          <p14:tracePt t="23907" x="7400925" y="2062163"/>
          <p14:tracePt t="23915" x="7437438" y="2036763"/>
          <p14:tracePt t="23939" x="7450138" y="2025650"/>
          <p14:tracePt t="24068" x="7486650" y="2012950"/>
          <p14:tracePt t="24084" x="7521575" y="2012950"/>
          <p14:tracePt t="24092" x="7581900" y="2012950"/>
          <p14:tracePt t="24100" x="7642225" y="2012950"/>
          <p14:tracePt t="24107" x="7654925" y="2012950"/>
          <p14:tracePt t="24116" x="7726363" y="2012950"/>
          <p14:tracePt t="24123" x="7762875" y="2062163"/>
          <p14:tracePt t="24132" x="7775575" y="2062163"/>
          <p14:tracePt t="24141" x="7812088" y="2073275"/>
          <p14:tracePt t="24148" x="7859713" y="2073275"/>
          <p14:tracePt t="24158" x="7872413" y="2073275"/>
          <p14:tracePt t="24164" x="7920038" y="2073275"/>
          <p14:tracePt t="24174" x="7943850" y="2073275"/>
          <p14:tracePt t="24180" x="7980363" y="2073275"/>
          <p14:tracePt t="24190" x="8040688" y="2073275"/>
          <p14:tracePt t="24196" x="8064500" y="2085975"/>
          <p14:tracePt t="24204" x="8124825" y="2085975"/>
          <p14:tracePt t="24212" x="8137525" y="2085975"/>
          <p14:tracePt t="24220" x="8161338" y="2085975"/>
          <p14:tracePt t="24236" x="8172450" y="2085975"/>
          <p14:tracePt t="24396" x="8137525" y="2109788"/>
          <p14:tracePt t="24404" x="8040688" y="2133600"/>
          <p14:tracePt t="24413" x="7932738" y="2133600"/>
          <p14:tracePt t="24420" x="7702550" y="2133600"/>
          <p14:tracePt t="24427" x="7546975" y="2133600"/>
          <p14:tracePt t="24435" x="7112000" y="2133600"/>
          <p14:tracePt t="24444" x="6329363" y="2109788"/>
          <p14:tracePt t="24451" x="5581650" y="2073275"/>
          <p14:tracePt t="24459" x="4941888" y="2097088"/>
          <p14:tracePt t="24467" x="4291013" y="2157413"/>
          <p14:tracePt t="24476" x="3579813" y="2290763"/>
          <p14:tracePt t="24483" x="3038475" y="2327275"/>
          <p14:tracePt t="24491" x="2832100" y="2387600"/>
          <p14:tracePt t="24499" x="2627313" y="2411413"/>
          <p14:tracePt t="24507" x="2543175" y="2411413"/>
          <p14:tracePt t="24515" x="2482850" y="2411413"/>
          <p14:tracePt t="24522" x="2459038" y="2374900"/>
          <p14:tracePt t="24531" x="2411413" y="2374900"/>
          <p14:tracePt t="24539" x="2398713" y="2374900"/>
          <p14:tracePt t="24547" x="2351088" y="2374900"/>
          <p14:tracePt t="24563" x="2290763" y="2374900"/>
          <p14:tracePt t="24572" x="2193925" y="2374900"/>
          <p14:tracePt t="24579" x="2060575" y="2374900"/>
          <p14:tracePt t="24587" x="1808163" y="2374900"/>
          <p14:tracePt t="24595" x="1555750" y="2374900"/>
          <p14:tracePt t="24603" x="1422400" y="2374900"/>
          <p14:tracePt t="24611" x="1217613" y="2411413"/>
          <p14:tracePt t="24618" x="1133475" y="2411413"/>
          <p14:tracePt t="24626" x="952500" y="2422525"/>
          <p14:tracePt t="24634" x="844550" y="2447925"/>
          <p14:tracePt t="24646" x="723900" y="2447925"/>
          <p14:tracePt t="24652" x="638175" y="2459038"/>
          <p14:tracePt t="24660" x="577850" y="2459038"/>
          <p14:tracePt t="24669" x="554038" y="2459038"/>
          <p14:tracePt t="24675" x="493713" y="2459038"/>
          <p14:tracePt t="24683" x="482600" y="2459038"/>
          <p14:tracePt t="24827" x="493713" y="2459038"/>
          <p14:tracePt t="24948" x="506413" y="2459038"/>
          <p14:tracePt t="24957" x="530225" y="2459038"/>
          <p14:tracePt t="24964" x="566738" y="2508250"/>
          <p14:tracePt t="24973" x="735013" y="2532063"/>
          <p14:tracePt t="24981" x="784225" y="2532063"/>
          <p14:tracePt t="24990" x="831850" y="2568575"/>
          <p14:tracePt t="24996" x="915988" y="2592388"/>
          <p14:tracePt t="25004" x="976313" y="2592388"/>
          <p14:tracePt t="25012" x="1036638" y="2592388"/>
          <p14:tracePt t="25020" x="1084263" y="2603500"/>
          <p14:tracePt t="25030" x="1096963" y="2603500"/>
          <p14:tracePt t="25036" x="1120775" y="2603500"/>
          <p14:tracePt t="25044" x="1169988" y="2603500"/>
          <p14:tracePt t="25061" x="1181100" y="2603500"/>
          <p14:tracePt t="25068" x="1193800" y="2603500"/>
          <p14:tracePt t="25076" x="1230313" y="2592388"/>
          <p14:tracePt t="25092" x="1265238" y="2579688"/>
          <p14:tracePt t="25101" x="1290638" y="2579688"/>
          <p14:tracePt t="25109" x="1301750" y="2579688"/>
          <p14:tracePt t="25118" x="1349375" y="2579688"/>
          <p14:tracePt t="25124" x="1362075" y="2568575"/>
          <p14:tracePt t="25131" x="1422400" y="2555875"/>
          <p14:tracePt t="25141" x="1446213" y="2519363"/>
          <p14:tracePt t="25148" x="1482725" y="2519363"/>
          <p14:tracePt t="25157" x="1506538" y="2508250"/>
          <p14:tracePt t="25164" x="1566863" y="2508250"/>
          <p14:tracePt t="25174" x="1616075" y="2508250"/>
          <p14:tracePt t="25180" x="1651000" y="2508250"/>
          <p14:tracePt t="25190" x="1747838" y="2508250"/>
          <p14:tracePt t="25196" x="1795463" y="2508250"/>
          <p14:tracePt t="25204" x="1844675" y="2508250"/>
          <p14:tracePt t="25212" x="1905000" y="2495550"/>
          <p14:tracePt t="25220" x="1952625" y="2495550"/>
          <p14:tracePt t="25228" x="1989138" y="2495550"/>
          <p14:tracePt t="25236" x="2025650" y="2447925"/>
          <p14:tracePt t="25716" x="2036763" y="2435225"/>
          <p14:tracePt t="26900" x="2049463" y="2422525"/>
          <p14:tracePt t="26924" x="2060575" y="2411413"/>
          <p14:tracePt t="27330" x="2060575" y="2398713"/>
          <p14:tracePt t="27346" x="2073275" y="2387600"/>
          <p14:tracePt t="28554" x="2085975" y="2374900"/>
          <p14:tracePt t="28562" x="2097088" y="2374900"/>
          <p14:tracePt t="28578" x="2109788" y="2362200"/>
          <p14:tracePt t="28610" x="2120900" y="2362200"/>
          <p14:tracePt t="28626" x="2157413" y="2362200"/>
          <p14:tracePt t="28642" x="2170113" y="2362200"/>
          <p14:tracePt t="28650" x="2181225" y="2362200"/>
          <p14:tracePt t="28674" x="2206625" y="2362200"/>
          <p14:tracePt t="28708" x="2217738" y="2362200"/>
          <p14:tracePt t="28724" x="2278063" y="2362200"/>
          <p14:tracePt t="28773" x="2290763" y="2362200"/>
          <p14:tracePt t="28789" x="2301875" y="2362200"/>
          <p14:tracePt t="28796" x="2327275" y="2362200"/>
          <p14:tracePt t="28812" x="2351088" y="2362200"/>
          <p14:tracePt t="28820" x="2362200" y="2362200"/>
          <p14:tracePt t="28828" x="2398713" y="2362200"/>
          <p14:tracePt t="28835" x="2411413" y="2362200"/>
          <p14:tracePt t="28843" x="2435225" y="2362200"/>
          <p14:tracePt t="28851" x="2446338" y="2362200"/>
          <p14:tracePt t="28859" x="2459038" y="2362200"/>
          <p14:tracePt t="28867" x="2482850" y="2362200"/>
          <p14:tracePt t="28891" x="2519363" y="2362200"/>
          <p14:tracePt t="28898" x="2543175" y="2362200"/>
          <p14:tracePt t="28948" x="2566988" y="2362200"/>
          <p14:tracePt t="29070" x="2579688" y="2362200"/>
          <p14:tracePt t="29260" x="2592388" y="2362200"/>
          <p14:tracePt t="29268" x="2640013" y="2362200"/>
          <p14:tracePt t="29276" x="2760663" y="2362200"/>
          <p14:tracePt t="29284" x="2868613" y="2362200"/>
          <p14:tracePt t="29292" x="3001963" y="2362200"/>
          <p14:tracePt t="29300" x="3013075" y="2362200"/>
          <p14:tracePt t="29309" x="3073400" y="2362200"/>
          <p14:tracePt t="29316" x="3133725" y="2362200"/>
          <p14:tracePt t="29324" x="3146425" y="2362200"/>
          <p14:tracePt t="29332" x="3194050" y="2362200"/>
          <p14:tracePt t="29341" x="3217863" y="2362200"/>
          <p14:tracePt t="29348" x="3267075" y="2362200"/>
          <p14:tracePt t="29358" x="3290888" y="2362200"/>
          <p14:tracePt t="29364" x="3327400" y="2362200"/>
          <p14:tracePt t="29390" x="3351213" y="2362200"/>
          <p14:tracePt t="29396" x="3387725" y="2362200"/>
          <p14:tracePt t="29404" x="3424238" y="2362200"/>
          <p14:tracePt t="29412" x="3459163" y="2362200"/>
          <p14:tracePt t="29428" x="3471863" y="2362200"/>
          <p14:tracePt t="29435" x="3532188" y="2362200"/>
          <p14:tracePt t="29444" x="3616325" y="2362200"/>
          <p14:tracePt t="29451" x="3700463" y="2362200"/>
          <p14:tracePt t="29460" x="3736975" y="2362200"/>
          <p14:tracePt t="29468" x="3760788" y="2362200"/>
          <p14:tracePt t="29492" x="3857625" y="2374900"/>
          <p14:tracePt t="29500" x="3917950" y="2374900"/>
          <p14:tracePt t="29510" x="3978275" y="2374900"/>
          <p14:tracePt t="29516" x="4014788" y="2387600"/>
          <p14:tracePt t="29524" x="4025900" y="2398713"/>
          <p14:tracePt t="29532" x="4038600" y="2398713"/>
          <p14:tracePt t="29541" x="4049713" y="2398713"/>
          <p14:tracePt t="29574" x="4062413" y="2398713"/>
          <p14:tracePt t="29580" x="4086225" y="2398713"/>
          <p14:tracePt t="29589" x="4110038" y="2398713"/>
          <p14:tracePt t="29596" x="4195763" y="2411413"/>
          <p14:tracePt t="29604" x="4243388" y="2411413"/>
          <p14:tracePt t="29612" x="4364038" y="2411413"/>
          <p14:tracePt t="29619" x="4495800" y="2411413"/>
          <p14:tracePt t="29627" x="4652963" y="2411413"/>
          <p14:tracePt t="29635" x="4725988" y="2411413"/>
          <p14:tracePt t="29642" x="4833938" y="2411413"/>
          <p14:tracePt t="29650" x="4967288" y="2411413"/>
          <p14:tracePt t="29659" x="4991100" y="2411413"/>
          <p14:tracePt t="29666" x="5051425" y="2411413"/>
          <p14:tracePt t="29676" x="5062538" y="2411413"/>
          <p14:tracePt t="29693" x="5111750" y="2411413"/>
          <p14:tracePt t="29700" x="5172075" y="2411413"/>
          <p14:tracePt t="29710" x="5243513" y="2411413"/>
          <p14:tracePt t="29716" x="5327650" y="2411413"/>
          <p14:tracePt t="29724" x="5424488" y="2411413"/>
          <p14:tracePt t="29732" x="5484813" y="2411413"/>
          <p14:tracePt t="29740" x="5581650" y="2411413"/>
          <p14:tracePt t="29748" x="5641975" y="2411413"/>
          <p14:tracePt t="29758" x="5653088" y="2411413"/>
          <p14:tracePt t="29764" x="5797550" y="2411413"/>
          <p14:tracePt t="29774" x="6003925" y="2362200"/>
          <p14:tracePt t="29780" x="6135688" y="2362200"/>
          <p14:tracePt t="29789" x="6269038" y="2351088"/>
          <p14:tracePt t="29796" x="6400800" y="2303463"/>
          <p14:tracePt t="29805" x="6484938" y="2290763"/>
          <p14:tracePt t="29812" x="6497638" y="2290763"/>
          <p14:tracePt t="29823" x="6534150" y="2290763"/>
          <p14:tracePt t="29851" x="6545263" y="2290763"/>
          <p14:tracePt t="30124" x="6594475" y="2278063"/>
          <p14:tracePt t="30132" x="6594475" y="2230438"/>
          <p14:tracePt t="30188" x="6605588" y="2230438"/>
          <p14:tracePt t="30293" x="6618288" y="2230438"/>
          <p14:tracePt t="30572" x="6642100" y="2230438"/>
          <p14:tracePt t="30836" x="6665913" y="2230438"/>
          <p14:tracePt t="30884" x="6726238" y="2230438"/>
          <p14:tracePt t="30900" x="6775450" y="2230438"/>
          <p14:tracePt t="30908" x="6799263" y="2230438"/>
          <p14:tracePt t="30916" x="6835775" y="2230438"/>
          <p14:tracePt t="30925" x="6846888" y="2230438"/>
          <p14:tracePt t="30932" x="6870700" y="2230438"/>
          <p14:tracePt t="30941" x="6907213" y="2230438"/>
          <p14:tracePt t="30948" x="6919913" y="2230438"/>
          <p14:tracePt t="30958" x="6991350" y="2217738"/>
          <p14:tracePt t="30964" x="6991350" y="2206625"/>
          <p14:tracePt t="30974" x="7015163" y="2182813"/>
          <p14:tracePt t="31004" x="7015163" y="2170113"/>
          <p14:tracePt t="31012" x="7027863" y="2157413"/>
          <p14:tracePt t="31948" x="7040563" y="2157413"/>
          <p14:tracePt t="34292" x="7027863" y="2182813"/>
          <p14:tracePt t="34300" x="6980238" y="2206625"/>
          <p14:tracePt t="34311" x="6896100" y="2254250"/>
          <p14:tracePt t="34316" x="6762750" y="2290763"/>
          <p14:tracePt t="34322" x="6629400" y="2327275"/>
          <p14:tracePt t="34330" x="6521450" y="2374900"/>
          <p14:tracePt t="34338" x="6303963" y="2387600"/>
          <p14:tracePt t="34346" x="6172200" y="2422525"/>
          <p14:tracePt t="34355" x="6038850" y="2447925"/>
          <p14:tracePt t="34362" x="5907088" y="2482850"/>
          <p14:tracePt t="34372" x="5786438" y="2568575"/>
          <p14:tracePt t="34378" x="5726113" y="2579688"/>
          <p14:tracePt t="34387" x="5618163" y="2640013"/>
          <p14:tracePt t="34394" x="5437188" y="2676525"/>
          <p14:tracePt t="34402" x="5387975" y="2676525"/>
          <p14:tracePt t="34410" x="5267325" y="2724150"/>
          <p14:tracePt t="34418" x="5159375" y="2773363"/>
          <p14:tracePt t="34427" x="5122863" y="2797175"/>
          <p14:tracePt t="34435" x="5027613" y="2833688"/>
          <p14:tracePt t="34443" x="4941888" y="2833688"/>
          <p14:tracePt t="34451" x="4833938" y="2881313"/>
          <p14:tracePt t="34460" x="4652963" y="2905125"/>
          <p14:tracePt t="34467" x="4471988" y="2928938"/>
          <p14:tracePt t="34477" x="4364038" y="2941638"/>
          <p14:tracePt t="34483" x="4206875" y="2978150"/>
          <p14:tracePt t="34492" x="4135438" y="3014663"/>
          <p14:tracePt t="34499" x="4122738" y="3062288"/>
          <p14:tracePt t="34507" x="4098925" y="3074988"/>
          <p14:tracePt t="34515" x="4049713" y="3086100"/>
          <p14:tracePt t="34523" x="4014788" y="3098800"/>
          <p14:tracePt t="34531" x="3929063" y="3098800"/>
          <p14:tracePt t="34540" x="3894138" y="3122613"/>
          <p14:tracePt t="34547" x="3870325" y="3146425"/>
          <p14:tracePt t="34556" x="3784600" y="3159125"/>
          <p14:tracePt t="34563" x="3713163" y="3159125"/>
          <p14:tracePt t="34573" x="3700463" y="3159125"/>
          <p14:tracePt t="34579" x="3629025" y="3159125"/>
          <p14:tracePt t="34587" x="3543300" y="3159125"/>
          <p14:tracePt t="34595" x="3398838" y="3159125"/>
          <p14:tracePt t="34603" x="3217863" y="3159125"/>
          <p14:tracePt t="34611" x="3109913" y="3159125"/>
          <p14:tracePt t="34619" x="3001963" y="3159125"/>
          <p14:tracePt t="34626" x="2917825" y="3135313"/>
          <p14:tracePt t="34634" x="2892425" y="3135313"/>
          <p14:tracePt t="34642" x="2892425" y="3122613"/>
          <p14:tracePt t="34650" x="2892425" y="3109913"/>
          <p14:tracePt t="34660" x="2857500" y="3098800"/>
          <p14:tracePt t="34668" x="2760663" y="3062288"/>
          <p14:tracePt t="34679" x="2736850" y="3038475"/>
          <p14:tracePt t="34684" x="2724150" y="3038475"/>
          <p14:tracePt t="34692" x="2724150" y="3025775"/>
          <p14:tracePt t="34700" x="2724150" y="3001963"/>
          <p14:tracePt t="34710" x="2713038" y="3001963"/>
          <p14:tracePt t="34716" x="2676525" y="2989263"/>
          <p14:tracePt t="34725" x="2579688" y="2978150"/>
          <p14:tracePt t="34732" x="2495550" y="2978150"/>
          <p14:tracePt t="34741" x="2471738" y="2978150"/>
          <p14:tracePt t="34748" x="2411413" y="2978150"/>
          <p14:tracePt t="34758" x="2398713" y="2978150"/>
          <p14:tracePt t="34820" x="2387600" y="2978150"/>
          <p14:tracePt t="34828" x="2374900" y="2989263"/>
          <p14:tracePt t="34836" x="2362200" y="2989263"/>
          <p14:tracePt t="34844" x="2327275" y="3001963"/>
          <p14:tracePt t="34852" x="2314575" y="3014663"/>
          <p14:tracePt t="34860" x="2290763" y="3025775"/>
          <p14:tracePt t="34868" x="2290763" y="3038475"/>
          <p14:tracePt t="34900" x="2278063" y="3062288"/>
          <p14:tracePt t="34926" x="2266950" y="3074988"/>
          <p14:tracePt t="34940" x="2217738" y="3074988"/>
          <p14:tracePt t="34949" x="2181225" y="3074988"/>
          <p14:tracePt t="34957" x="2157413" y="3074988"/>
          <p14:tracePt t="34964" x="2097088" y="3074988"/>
          <p14:tracePt t="34974" x="2085975" y="3074988"/>
          <p14:tracePt t="34980" x="2049463" y="3074988"/>
          <p14:tracePt t="34988" x="2025650" y="3074988"/>
          <p14:tracePt t="35076" x="2012950" y="3074988"/>
          <p14:tracePt t="35252" x="2001838" y="3074988"/>
          <p14:tracePt t="35284" x="2012950" y="3062288"/>
          <p14:tracePt t="35348" x="2036763" y="3049588"/>
          <p14:tracePt t="35372" x="2049463" y="3038475"/>
          <p14:tracePt t="35420" x="2073275" y="3025775"/>
          <p14:tracePt t="35452" x="2097088" y="3025775"/>
          <p14:tracePt t="35460" x="2109788" y="3001963"/>
          <p14:tracePt t="35468" x="2120900" y="2989263"/>
          <p14:tracePt t="35476" x="2157413" y="2989263"/>
          <p14:tracePt t="35484" x="2170113" y="2989263"/>
          <p14:tracePt t="35516" x="2193925" y="2978150"/>
          <p14:tracePt t="35524" x="2206625" y="2978150"/>
          <p14:tracePt t="35532" x="2217738" y="2978150"/>
          <p14:tracePt t="35548" x="2266950" y="2978150"/>
          <p14:tracePt t="35612" x="2278063" y="2978150"/>
          <p14:tracePt t="35644" x="2387600" y="2978150"/>
          <p14:tracePt t="35652" x="2446338" y="2978150"/>
          <p14:tracePt t="35660" x="2482850" y="2978150"/>
          <p14:tracePt t="35668" x="2506663" y="2978150"/>
          <p14:tracePt t="35676" x="2543175" y="2978150"/>
          <p14:tracePt t="35684" x="2579688" y="2978150"/>
          <p14:tracePt t="35692" x="2627313" y="2978150"/>
          <p14:tracePt t="35700" x="2640013" y="2978150"/>
          <p14:tracePt t="35707" x="2663825" y="2978150"/>
          <p14:tracePt t="35716" x="2687638" y="2978150"/>
          <p14:tracePt t="35724" x="2736850" y="2978150"/>
          <p14:tracePt t="35732" x="2760663" y="2978150"/>
          <p14:tracePt t="35742" x="2820988" y="2965450"/>
          <p14:tracePt t="35748" x="2844800" y="2965450"/>
          <p14:tracePt t="35757" x="2868613" y="2965450"/>
          <p14:tracePt t="35764" x="2892425" y="2965450"/>
          <p14:tracePt t="35780" x="2905125" y="2965450"/>
          <p14:tracePt t="35836" x="2905125" y="2954338"/>
          <p14:tracePt t="35843" x="2917825" y="2941638"/>
          <p14:tracePt t="35868" x="2965450" y="2941638"/>
          <p14:tracePt t="35876" x="2989263" y="2941638"/>
          <p14:tracePt t="35884" x="3062288" y="2941638"/>
          <p14:tracePt t="35891" x="3073400" y="2941638"/>
          <p14:tracePt t="35900" x="3146425" y="2954338"/>
          <p14:tracePt t="35908" x="3194050" y="2954338"/>
          <p14:tracePt t="35915" x="3206750" y="2965450"/>
          <p14:tracePt t="35923" x="3230563" y="2989263"/>
          <p14:tracePt t="35931" x="3254375" y="2989263"/>
          <p14:tracePt t="35939" x="3278188" y="2989263"/>
          <p14:tracePt t="35947" x="3290888" y="2989263"/>
          <p14:tracePt t="35955" x="3314700" y="2989263"/>
          <p14:tracePt t="35963" x="3338513" y="2989263"/>
          <p14:tracePt t="35972" x="3351213" y="2989263"/>
          <p14:tracePt t="35979" x="3387725" y="2989263"/>
          <p14:tracePt t="35987" x="3398838" y="2989263"/>
          <p14:tracePt t="35996" x="3435350" y="2989263"/>
          <p14:tracePt t="36003" x="3459163" y="3001963"/>
          <p14:tracePt t="36011" x="3568700" y="3014663"/>
          <p14:tracePt t="36019" x="3603625" y="3014663"/>
          <p14:tracePt t="36027" x="3700463" y="3014663"/>
          <p14:tracePt t="36035" x="3784600" y="3014663"/>
          <p14:tracePt t="36043" x="3797300" y="3014663"/>
          <p14:tracePt t="36051" x="3844925" y="3014663"/>
          <p14:tracePt t="36072" x="3929063" y="3014663"/>
          <p14:tracePt t="36075" x="3989388" y="3014663"/>
          <p14:tracePt t="36091" x="4025900" y="3014663"/>
          <p14:tracePt t="36099" x="4110038" y="3038475"/>
          <p14:tracePt t="36107" x="4195763" y="3038475"/>
          <p14:tracePt t="36115" x="4400550" y="3074988"/>
          <p14:tracePt t="36123" x="4532313" y="3074988"/>
          <p14:tracePt t="36131" x="4568825" y="3086100"/>
          <p14:tracePt t="36139" x="4665663" y="3086100"/>
          <p14:tracePt t="36147" x="4749800" y="3086100"/>
          <p14:tracePt t="36163" x="4786313" y="3086100"/>
          <p14:tracePt t="36172" x="4821238" y="3086100"/>
          <p14:tracePt t="36187" x="4833938" y="3086100"/>
          <p14:tracePt t="36668" x="4857750" y="3074988"/>
          <p14:tracePt t="36700" x="4870450" y="3074988"/>
          <p14:tracePt t="37292" x="4906963" y="3074988"/>
          <p14:tracePt t="37300" x="4954588" y="3062288"/>
          <p14:tracePt t="37307" x="5014913" y="3062288"/>
          <p14:tracePt t="37316" x="5086350" y="3062288"/>
          <p14:tracePt t="37325" x="5135563" y="3062288"/>
          <p14:tracePt t="37332" x="5159375" y="3049588"/>
          <p14:tracePt t="37341" x="5183188" y="3025775"/>
          <p14:tracePt t="37357" x="5195888" y="3025775"/>
          <p14:tracePt t="37374" x="5243513" y="3025775"/>
          <p14:tracePt t="37380" x="5303838" y="3038475"/>
          <p14:tracePt t="37388" x="5316538" y="3038475"/>
          <p14:tracePt t="37396" x="5340350" y="3038475"/>
          <p14:tracePt t="37404" x="5411788" y="3038475"/>
          <p14:tracePt t="37412" x="5521325" y="3038475"/>
          <p14:tracePt t="37428" x="5581650" y="3038475"/>
          <p14:tracePt t="37444" x="5592763" y="3038475"/>
          <p14:tracePt t="37476" x="5629275" y="3038475"/>
          <p14:tracePt t="37492" x="5653088" y="3038475"/>
          <p14:tracePt t="37500" x="5665788" y="3038475"/>
          <p14:tracePt t="37507" x="5689600" y="3038475"/>
          <p14:tracePt t="37515" x="5762625" y="3038475"/>
          <p14:tracePt t="37524" x="5797550" y="3038475"/>
          <p14:tracePt t="37532" x="5857875" y="3038475"/>
          <p14:tracePt t="37541" x="5907088" y="3038475"/>
          <p14:tracePt t="37549" x="5930900" y="3038475"/>
          <p14:tracePt t="37557" x="5967413" y="3038475"/>
          <p14:tracePt t="37612" x="6015038" y="3038475"/>
          <p14:tracePt t="37620" x="6038850" y="3038475"/>
          <p14:tracePt t="37628" x="6064250" y="3038475"/>
          <p14:tracePt t="37636" x="6099175" y="3038475"/>
          <p14:tracePt t="37644" x="6111875" y="3038475"/>
          <p14:tracePt t="37652" x="6124575" y="3038475"/>
          <p14:tracePt t="37660" x="6135688" y="3038475"/>
          <p14:tracePt t="37716" x="6159500" y="3038475"/>
          <p14:tracePt t="37723" x="6172200" y="3038475"/>
          <p14:tracePt t="38364" x="6196013" y="3038475"/>
          <p14:tracePt t="38373" x="6232525" y="3038475"/>
          <p14:tracePt t="38382" x="6269038" y="3038475"/>
          <p14:tracePt t="38388" x="6329363" y="3049588"/>
          <p14:tracePt t="38396" x="6450013" y="3086100"/>
          <p14:tracePt t="38404" x="6521450" y="3086100"/>
          <p14:tracePt t="38413" x="6581775" y="3086100"/>
          <p14:tracePt t="38419" x="6702425" y="3086100"/>
          <p14:tracePt t="38428" x="6726238" y="3086100"/>
          <p14:tracePt t="38435" x="6762750" y="3086100"/>
          <p14:tracePt t="38444" x="6786563" y="3086100"/>
          <p14:tracePt t="38452" x="6835775" y="3086100"/>
          <p14:tracePt t="38468" x="6846888" y="3086100"/>
          <p14:tracePt t="38484" x="6859588" y="3086100"/>
          <p14:tracePt t="38509" x="6907213" y="3074988"/>
          <p14:tracePt t="38516" x="7015163" y="3074988"/>
          <p14:tracePt t="38524" x="7100888" y="3074988"/>
          <p14:tracePt t="38531" x="7232650" y="3074988"/>
          <p14:tracePt t="38541" x="7437438" y="3074988"/>
          <p14:tracePt t="38548" x="7594600" y="3074988"/>
          <p14:tracePt t="38558" x="7666038" y="3074988"/>
          <p14:tracePt t="38564" x="7799388" y="3074988"/>
          <p14:tracePt t="38575" x="7883525" y="3074988"/>
          <p14:tracePt t="38580" x="7907338" y="3074988"/>
          <p14:tracePt t="38596" x="7932738" y="3074988"/>
          <p14:tracePt t="38604" x="7943850" y="3074988"/>
          <p14:tracePt t="38612" x="7956550" y="3074988"/>
          <p14:tracePt t="38619" x="7967663" y="3074988"/>
          <p14:tracePt t="38628" x="8016875" y="3074988"/>
          <p14:tracePt t="38635" x="8064500" y="3074988"/>
          <p14:tracePt t="38644" x="8101013" y="3074988"/>
          <p14:tracePt t="38652" x="8124825" y="3074988"/>
          <p14:tracePt t="38660" x="8137525" y="3074988"/>
          <p14:tracePt t="38668" x="8148638" y="3062288"/>
          <p14:tracePt t="38677" x="8148638" y="3049588"/>
          <p14:tracePt t="38724" x="8161338" y="3049588"/>
          <p14:tracePt t="38732" x="8232775" y="3049588"/>
          <p14:tracePt t="38741" x="8269288" y="3038475"/>
          <p14:tracePt t="38749" x="8366125" y="3038475"/>
          <p14:tracePt t="38758" x="8474075" y="3038475"/>
          <p14:tracePt t="38764" x="8607425" y="3025775"/>
          <p14:tracePt t="38773" x="8715375" y="3014663"/>
          <p14:tracePt t="38779" x="8728075" y="3014663"/>
          <p14:tracePt t="38787" x="8739188" y="3014663"/>
          <p14:tracePt t="38900" x="8739188" y="2989263"/>
          <p14:tracePt t="38916" x="8775700" y="2965450"/>
          <p14:tracePt t="38923" x="8799513" y="2965450"/>
          <p14:tracePt t="38932" x="8859838" y="2941638"/>
          <p14:tracePt t="38948" x="8883650" y="2941638"/>
          <p14:tracePt t="39252" x="8920163" y="2905125"/>
          <p14:tracePt t="39268" x="8943975" y="2905125"/>
          <p14:tracePt t="39276" x="8969375" y="2905125"/>
          <p14:tracePt t="39284" x="8980488" y="2905125"/>
          <p14:tracePt t="39292" x="8993188" y="2905125"/>
          <p14:tracePt t="39300" x="9029700" y="2905125"/>
          <p14:tracePt t="39307" x="9053513" y="2905125"/>
          <p14:tracePt t="39324" x="9113838" y="2905125"/>
          <p14:tracePt t="39332" x="9137650" y="2905125"/>
          <p14:tracePt t="39340" x="9185275" y="2905125"/>
          <p14:tracePt t="39348" x="9234488" y="2905125"/>
          <p14:tracePt t="39360" x="9245600" y="2905125"/>
          <p14:tracePt t="39364" x="9282113" y="2905125"/>
          <p14:tracePt t="39374" x="9318625" y="2905125"/>
          <p14:tracePt t="39413" x="9329738" y="2905125"/>
          <p14:tracePt t="40156" x="9342438" y="2917825"/>
          <p14:tracePt t="41676" x="9329738" y="2917825"/>
          <p14:tracePt t="41683" x="9318625" y="2917825"/>
          <p14:tracePt t="41691" x="9305925" y="2917825"/>
          <p14:tracePt t="42372" x="9282113" y="2917825"/>
          <p14:tracePt t="42380" x="9258300" y="2917825"/>
          <p14:tracePt t="42390" x="9245600" y="2917825"/>
          <p14:tracePt t="42397" x="9185275" y="2917825"/>
          <p14:tracePt t="42404" x="9148763" y="2917825"/>
          <p14:tracePt t="42412" x="9124950" y="2917825"/>
          <p14:tracePt t="42420" x="9029700" y="2917825"/>
          <p14:tracePt t="42428" x="8980488" y="2917825"/>
          <p14:tracePt t="42436" x="8788400" y="2917825"/>
          <p14:tracePt t="42444" x="8547100" y="3001963"/>
          <p14:tracePt t="42453" x="8269288" y="2989263"/>
          <p14:tracePt t="42461" x="8027988" y="2954338"/>
          <p14:tracePt t="42468" x="7823200" y="2881313"/>
          <p14:tracePt t="42476" x="7726363" y="2928938"/>
          <p14:tracePt t="42484" x="7594600" y="2965450"/>
          <p14:tracePt t="42492" x="7581900" y="2978150"/>
          <p14:tracePt t="42508" x="7546975" y="2978150"/>
          <p14:tracePt t="42515" x="7461250" y="2954338"/>
          <p14:tracePt t="42525" x="7426325" y="2928938"/>
          <p14:tracePt t="42532" x="7316788" y="2881313"/>
          <p14:tracePt t="42541" x="7221538" y="2881313"/>
          <p14:tracePt t="42548" x="7124700" y="2784475"/>
          <p14:tracePt t="42557" x="6954838" y="2724150"/>
          <p14:tracePt t="42564" x="6775450" y="2663825"/>
          <p14:tracePt t="42572" x="6510338" y="2616200"/>
          <p14:tracePt t="42578" x="6400800" y="2555875"/>
          <p14:tracePt t="42586" x="6280150" y="2508250"/>
          <p14:tracePt t="42594" x="6219825" y="2482850"/>
          <p14:tracePt t="42602" x="6172200" y="2482850"/>
          <p14:tracePt t="42610" x="6159500" y="2482850"/>
          <p14:tracePt t="42660" x="6148388" y="2471738"/>
          <p14:tracePt t="42684" x="6124575" y="2435225"/>
          <p14:tracePt t="42692" x="6124575" y="2422525"/>
          <p14:tracePt t="42700" x="6111875" y="2387600"/>
          <p14:tracePt t="42708" x="6111875" y="2362200"/>
          <p14:tracePt t="42716" x="6099175" y="2351088"/>
          <p14:tracePt t="42724" x="6099175" y="2327275"/>
          <p14:tracePt t="42732" x="6088063" y="2314575"/>
          <p14:tracePt t="42748" x="6088063" y="2290763"/>
          <p14:tracePt t="42758" x="6075363" y="2254250"/>
          <p14:tracePt t="42764" x="6064250" y="2243138"/>
          <p14:tracePt t="42796" x="6038850" y="2217738"/>
          <p14:tracePt t="42804" x="6038850" y="2206625"/>
          <p14:tracePt t="42813" x="6003925" y="2170113"/>
          <p14:tracePt t="42821" x="5991225" y="2157413"/>
          <p14:tracePt t="42828" x="5978525" y="2133600"/>
          <p14:tracePt t="42837" x="5930900" y="2109788"/>
          <p14:tracePt t="42844" x="5907088" y="2085975"/>
          <p14:tracePt t="42851" x="5857875" y="2062163"/>
          <p14:tracePt t="42859" x="5846763" y="2049463"/>
          <p14:tracePt t="42867" x="5834063" y="2036763"/>
          <p14:tracePt t="42891" x="5834063" y="2025650"/>
          <p14:tracePt t="43132" x="5822950" y="2025650"/>
          <p14:tracePt t="43148" x="5797550" y="2025650"/>
          <p14:tracePt t="43196" x="5786438" y="2025650"/>
          <p14:tracePt t="43212" x="5773738" y="2025650"/>
          <p14:tracePt t="43220" x="5762625" y="2025650"/>
          <p14:tracePt t="43228" x="5749925" y="2012950"/>
          <p14:tracePt t="43236" x="5738813" y="2001838"/>
          <p14:tracePt t="43260" x="5726113" y="2001838"/>
          <p14:tracePt t="43269" x="5702300" y="1989138"/>
          <p14:tracePt t="43284" x="5678488" y="1989138"/>
          <p14:tracePt t="43291" x="5653088" y="1976438"/>
          <p14:tracePt t="43299" x="5641975" y="1976438"/>
          <p14:tracePt t="43307" x="5629275" y="1965325"/>
          <p14:tracePt t="43331" x="5618163" y="1965325"/>
          <p14:tracePt t="43347" x="5605463" y="1952625"/>
          <p14:tracePt t="43380" x="5592763" y="1928813"/>
          <p14:tracePt t="43396" x="5581650" y="1916113"/>
          <p14:tracePt t="43404" x="5568950" y="1892300"/>
          <p14:tracePt t="43413" x="5568950" y="1881188"/>
          <p14:tracePt t="43420" x="5568950" y="1868488"/>
          <p14:tracePt t="43428" x="5557838" y="1857375"/>
          <p14:tracePt t="43435" x="5557838" y="1844675"/>
          <p14:tracePt t="43444" x="5545138" y="1820863"/>
          <p14:tracePt t="43461" x="5545138" y="1784350"/>
          <p14:tracePt t="43469" x="5545138" y="1760538"/>
          <p14:tracePt t="43492" x="5545138" y="1747838"/>
          <p14:tracePt t="43501" x="5545138" y="1736725"/>
          <p14:tracePt t="43509" x="5545138" y="1711325"/>
          <p14:tracePt t="43515" x="5545138" y="1700213"/>
          <p14:tracePt t="43532" x="5545138" y="1687513"/>
          <p14:tracePt t="43541" x="5545138" y="1676400"/>
          <p14:tracePt t="43548" x="5557838" y="1651000"/>
          <p14:tracePt t="43612" x="5568950" y="1639888"/>
          <p14:tracePt t="43636" x="5629275" y="1639888"/>
          <p14:tracePt t="43644" x="5702300" y="1639888"/>
          <p14:tracePt t="43651" x="5726113" y="1639888"/>
          <p14:tracePt t="43660" x="5786438" y="1639888"/>
          <p14:tracePt t="43667" x="5846763" y="1639888"/>
          <p14:tracePt t="43684" x="5870575" y="1639888"/>
          <p14:tracePt t="43756" x="5894388" y="1639888"/>
          <p14:tracePt t="43788" x="5907088" y="1639888"/>
          <p14:tracePt t="43812" x="5918200" y="1639888"/>
          <p14:tracePt t="43868" x="5930900" y="1639888"/>
          <p14:tracePt t="44092" x="5930900" y="1663700"/>
          <p14:tracePt t="44500" x="5907088" y="1687513"/>
          <p14:tracePt t="44510" x="5894388" y="1700213"/>
          <p14:tracePt t="44517" x="5883275" y="1711325"/>
          <p14:tracePt t="44524" x="5870575" y="1724025"/>
          <p14:tracePt t="44532" x="5857875" y="1724025"/>
          <p14:tracePt t="44541" x="5834063" y="1736725"/>
          <p14:tracePt t="44548" x="5834063" y="1747838"/>
          <p14:tracePt t="44558" x="5822950" y="1760538"/>
          <p14:tracePt t="44564" x="5822950" y="1771650"/>
          <p14:tracePt t="44574" x="5810250" y="1771650"/>
          <p14:tracePt t="44580" x="5786438" y="1784350"/>
          <p14:tracePt t="44628" x="5773738" y="1797050"/>
          <p14:tracePt t="44675" x="5762625" y="1808163"/>
          <p14:tracePt t="44732" x="5749925" y="1820863"/>
          <p14:tracePt t="44764" x="5726113" y="1820863"/>
          <p14:tracePt t="44788" x="5713413" y="1820863"/>
          <p14:tracePt t="44796" x="5689600" y="1820863"/>
          <p14:tracePt t="44812" x="5678488" y="1820863"/>
          <p14:tracePt t="44852" x="5665788" y="1820863"/>
          <p14:tracePt t="44878" x="5653088" y="1820863"/>
          <p14:tracePt t="44909" x="5629275" y="1820863"/>
          <p14:tracePt t="44923" x="5629275" y="1808163"/>
          <p14:tracePt t="44956" x="5618163" y="1808163"/>
          <p14:tracePt t="45244" x="5605463" y="1797050"/>
          <p14:tracePt t="45268" x="5605463" y="1771650"/>
          <p14:tracePt t="45276" x="5605463" y="1747838"/>
          <p14:tracePt t="45292" x="5605463" y="1700213"/>
          <p14:tracePt t="45307" x="5605463" y="1687513"/>
          <p14:tracePt t="45315" x="5605463" y="1651000"/>
          <p14:tracePt t="45331" x="5605463" y="1627188"/>
          <p14:tracePt t="45338" x="5605463" y="1603375"/>
          <p14:tracePt t="45372" x="5605463" y="1590675"/>
          <p14:tracePt t="45396" x="5605463" y="1566863"/>
          <p14:tracePt t="45404" x="5605463" y="1555750"/>
          <p14:tracePt t="45412" x="5618163" y="1543050"/>
          <p14:tracePt t="45420" x="5618163" y="1530350"/>
          <p14:tracePt t="45428" x="5641975" y="1506538"/>
          <p14:tracePt t="45452" x="5641975" y="1482725"/>
          <p14:tracePt t="45461" x="5653088" y="1470025"/>
          <p14:tracePt t="45477" x="5665788" y="1458913"/>
          <p14:tracePt t="45491" x="5678488" y="1458913"/>
          <p14:tracePt t="45556" x="5713413" y="1458913"/>
          <p14:tracePt t="45573" x="5738813" y="1458913"/>
          <p14:tracePt t="45580" x="5797550" y="1458913"/>
          <p14:tracePt t="45589" x="5846763" y="1458913"/>
          <p14:tracePt t="45597" x="5907088" y="1506538"/>
          <p14:tracePt t="45604" x="5930900" y="1530350"/>
          <p14:tracePt t="45612" x="5978525" y="1566863"/>
          <p14:tracePt t="45620" x="6038850" y="1590675"/>
          <p14:tracePt t="45628" x="6051550" y="1603375"/>
          <p14:tracePt t="45636" x="6088063" y="1616075"/>
          <p14:tracePt t="45772" x="6099175" y="1627188"/>
          <p14:tracePt t="45788" x="6111875" y="1639888"/>
          <p14:tracePt t="45804" x="6111875" y="1663700"/>
          <p14:tracePt t="45820" x="6111875" y="1676400"/>
          <p14:tracePt t="45828" x="6111875" y="1687513"/>
          <p14:tracePt t="45844" x="6111875" y="1711325"/>
          <p14:tracePt t="45852" x="6111875" y="1736725"/>
          <p14:tracePt t="45860" x="6099175" y="1747838"/>
          <p14:tracePt t="45876" x="6075363" y="1760538"/>
          <p14:tracePt t="45884" x="6075363" y="1771650"/>
          <p14:tracePt t="45892" x="6051550" y="1784350"/>
          <p14:tracePt t="45900" x="6038850" y="1797050"/>
          <p14:tracePt t="45908" x="6027738" y="1808163"/>
          <p14:tracePt t="45956" x="5991225" y="1820863"/>
          <p14:tracePt t="45964" x="5967413" y="1820863"/>
          <p14:tracePt t="45980" x="5907088" y="1820863"/>
          <p14:tracePt t="45988" x="5894388" y="1820863"/>
          <p14:tracePt t="45996" x="5857875" y="1820863"/>
          <p14:tracePt t="46004" x="5834063" y="1820863"/>
          <p14:tracePt t="46012" x="5797550" y="1820863"/>
          <p14:tracePt t="46020" x="5786438" y="1831975"/>
          <p14:tracePt t="46085" x="5773738" y="1844675"/>
          <p14:tracePt t="46132" x="5762625" y="1844675"/>
          <p14:tracePt t="46164" x="5738813" y="1844675"/>
          <p14:tracePt t="46180" x="5726113" y="1831975"/>
          <p14:tracePt t="46220" x="5702300" y="1797050"/>
          <p14:tracePt t="46318" x="5702300" y="1784350"/>
          <p14:tracePt t="46324" x="5702300" y="1771650"/>
          <p14:tracePt t="46332" x="5689600" y="1747838"/>
          <p14:tracePt t="46341" x="5689600" y="1736725"/>
          <p14:tracePt t="46348" x="5689600" y="1724025"/>
          <p14:tracePt t="46357" x="5678488" y="1711325"/>
          <p14:tracePt t="46364" x="5665788" y="1700213"/>
          <p14:tracePt t="47037" x="5665788" y="1687513"/>
          <p14:tracePt t="47044" x="5665788" y="1676400"/>
          <p14:tracePt t="47068" x="5665788" y="1663700"/>
          <p14:tracePt t="47404" x="5665788" y="1651000"/>
          <p14:tracePt t="47420" x="5665788" y="1627188"/>
          <p14:tracePt t="47436" x="5653088" y="1627188"/>
          <p14:tracePt t="47716" x="5653088" y="1616075"/>
          <p14:tracePt t="47723" x="5665788" y="1603375"/>
          <p14:tracePt t="47740" x="5689600" y="1579563"/>
          <p14:tracePt t="47758" x="5702300" y="1555750"/>
          <p14:tracePt t="47765" x="5713413" y="1543050"/>
          <p14:tracePt t="47774" x="5726113" y="1519238"/>
          <p14:tracePt t="47780" x="5738813" y="1506538"/>
          <p14:tracePt t="47796" x="5749925" y="1495425"/>
          <p14:tracePt t="47812" x="5762625" y="1495425"/>
          <p14:tracePt t="47821" x="5773738" y="1495425"/>
          <p14:tracePt t="47829" x="5786438" y="1495425"/>
          <p14:tracePt t="47844" x="5834063" y="1495425"/>
          <p14:tracePt t="47852" x="5857875" y="1495425"/>
          <p14:tracePt t="47860" x="5883275" y="1495425"/>
          <p14:tracePt t="47868" x="5907088" y="1495425"/>
          <p14:tracePt t="47876" x="5918200" y="1495425"/>
          <p14:tracePt t="47884" x="5943600" y="1495425"/>
          <p14:tracePt t="47891" x="5954713" y="1495425"/>
          <p14:tracePt t="47932" x="5978525" y="1495425"/>
          <p14:tracePt t="47948" x="6003925" y="1495425"/>
          <p14:tracePt t="47957" x="6015038" y="1495425"/>
          <p14:tracePt t="48012" x="6027738" y="1495425"/>
          <p14:tracePt t="48021" x="6038850" y="1506538"/>
          <p14:tracePt t="48052" x="6051550" y="1506538"/>
          <p14:tracePt t="48068" x="6064250" y="1506538"/>
          <p14:tracePt t="48076" x="6075363" y="1519238"/>
          <p14:tracePt t="48220" x="6075363" y="1555750"/>
          <p14:tracePt t="48236" x="6075363" y="1579563"/>
          <p14:tracePt t="48244" x="6075363" y="1603375"/>
          <p14:tracePt t="48276" x="6075363" y="1627188"/>
          <p14:tracePt t="48308" x="6075363" y="1663700"/>
          <p14:tracePt t="48348" x="6075363" y="1676400"/>
          <p14:tracePt t="48612" x="6064250" y="1687513"/>
          <p14:tracePt t="48620" x="6051550" y="1687513"/>
          <p14:tracePt t="48629" x="5967413" y="1687513"/>
          <p14:tracePt t="48636" x="5907088" y="1687513"/>
          <p14:tracePt t="48644" x="5857875" y="1700213"/>
          <p14:tracePt t="48651" x="5773738" y="1724025"/>
          <p14:tracePt t="48661" x="5678488" y="1747838"/>
          <p14:tracePt t="48668" x="5629275" y="1747838"/>
          <p14:tracePt t="48676" x="5568950" y="1771650"/>
          <p14:tracePt t="48684" x="5521325" y="1771650"/>
          <p14:tracePt t="48692" x="5484813" y="1771650"/>
          <p14:tracePt t="48701" x="5424488" y="1771650"/>
          <p14:tracePt t="48707" x="5353050" y="1771650"/>
          <p14:tracePt t="48716" x="5172075" y="1771650"/>
          <p14:tracePt t="48725" x="4881563" y="1760538"/>
          <p14:tracePt t="48732" x="4568825" y="1760538"/>
          <p14:tracePt t="48741" x="4014788" y="1663700"/>
          <p14:tracePt t="48748" x="3543300" y="1663700"/>
          <p14:tracePt t="48758" x="3170238" y="1663700"/>
          <p14:tracePt t="48764" x="2965450" y="1676400"/>
          <p14:tracePt t="48774" x="2881313" y="1687513"/>
          <p14:tracePt t="48780" x="2747963" y="1687513"/>
          <p14:tracePt t="48788" x="2640013" y="1663700"/>
          <p14:tracePt t="48796" x="2579688" y="1687513"/>
          <p14:tracePt t="48803" x="2555875" y="1700213"/>
          <p14:tracePt t="48901" x="2543175" y="1711325"/>
          <p14:tracePt t="48924" x="2543175" y="1747838"/>
          <p14:tracePt t="48932" x="2543175" y="1771650"/>
          <p14:tracePt t="48940" x="2543175" y="1784350"/>
          <p14:tracePt t="48950" x="2543175" y="1820863"/>
          <p14:tracePt t="48958" x="2532063" y="1844675"/>
          <p14:tracePt t="48963" x="2495550" y="1868488"/>
          <p14:tracePt t="48974" x="2495550" y="1881188"/>
          <p14:tracePt t="48980" x="2471738" y="1928813"/>
          <p14:tracePt t="48988" x="2446338" y="1952625"/>
          <p14:tracePt t="48996" x="2435225" y="1965325"/>
          <p14:tracePt t="49028" x="2411413" y="1989138"/>
          <p14:tracePt t="49308" x="2398713" y="2001838"/>
          <p14:tracePt t="49316" x="2387600" y="2012950"/>
          <p14:tracePt t="49340" x="2362200" y="2036763"/>
          <p14:tracePt t="49364" x="2351088" y="2049463"/>
          <p14:tracePt t="49380" x="2338388" y="2049463"/>
          <p14:tracePt t="49404" x="2338388" y="2062163"/>
          <p14:tracePt t="51651" x="2338388" y="2036763"/>
          <p14:tracePt t="51660" x="2338388" y="2025650"/>
          <p14:tracePt t="51676" x="2338388" y="2012950"/>
          <p14:tracePt t="51692" x="2338388" y="2001838"/>
          <p14:tracePt t="52044" x="2327275" y="1989138"/>
          <p14:tracePt t="52060" x="2314575" y="1989138"/>
          <p14:tracePt t="52066" x="2278063" y="1989138"/>
          <p14:tracePt t="52083" x="2278063" y="2001838"/>
          <p14:tracePt t="52090" x="2266950" y="2012950"/>
          <p14:tracePt t="52100" x="2254250" y="2036763"/>
          <p14:tracePt t="52107" x="2254250" y="2049463"/>
          <p14:tracePt t="52115" x="2241550" y="2049463"/>
          <p14:tracePt t="52130" x="2217738" y="2073275"/>
          <p14:tracePt t="52812" x="2206625" y="2085975"/>
          <p14:tracePt t="56308" x="2206625" y="2097088"/>
          <p14:tracePt t="56316" x="2301875" y="2133600"/>
          <p14:tracePt t="56324" x="2435225" y="2157413"/>
          <p14:tracePt t="56333" x="2555875" y="2230438"/>
          <p14:tracePt t="56341" x="2747963" y="2303463"/>
          <p14:tracePt t="56348" x="2881313" y="2362200"/>
          <p14:tracePt t="56358" x="2978150" y="2435225"/>
          <p14:tracePt t="56366" x="3086100" y="2447925"/>
          <p14:tracePt t="56374" x="3194050" y="2532063"/>
          <p14:tracePt t="56381" x="3230563" y="2555875"/>
          <p14:tracePt t="56387" x="3267075" y="2603500"/>
          <p14:tracePt t="56394" x="3303588" y="2689225"/>
          <p14:tracePt t="56403" x="3303588" y="2760663"/>
          <p14:tracePt t="56411" x="3327400" y="2760663"/>
          <p14:tracePt t="56418" x="3351213" y="2773363"/>
          <p14:tracePt t="56427" x="3387725" y="2797175"/>
          <p14:tracePt t="56443" x="3411538" y="2857500"/>
          <p14:tracePt t="56451" x="3424238" y="2868613"/>
          <p14:tracePt t="56459" x="3459163" y="2894013"/>
          <p14:tracePt t="56467" x="3508375" y="2928938"/>
          <p14:tracePt t="56476" x="3543300" y="2965450"/>
          <p14:tracePt t="56483" x="3616325" y="3014663"/>
          <p14:tracePt t="56491" x="3724275" y="3086100"/>
          <p14:tracePt t="56499" x="3760788" y="3098800"/>
          <p14:tracePt t="56507" x="3844925" y="3170238"/>
          <p14:tracePt t="56515" x="3905250" y="3182938"/>
          <p14:tracePt t="56523" x="3941763" y="3194050"/>
          <p14:tracePt t="56531" x="3989388" y="3206750"/>
          <p14:tracePt t="56540" x="3989388" y="3219450"/>
          <p14:tracePt t="56571" x="3989388" y="3230563"/>
          <p14:tracePt t="56611" x="4038600" y="3243263"/>
          <p14:tracePt t="56619" x="4038600" y="3254375"/>
          <p14:tracePt t="56627" x="4122738" y="3314700"/>
          <p14:tracePt t="56635" x="4256088" y="3400425"/>
          <p14:tracePt t="56643" x="4400550" y="3471863"/>
          <p14:tracePt t="56651" x="4532313" y="3521075"/>
          <p14:tracePt t="56660" x="4641850" y="3568700"/>
          <p14:tracePt t="56667" x="4689475" y="3579813"/>
          <p14:tracePt t="56676" x="4773613" y="3605213"/>
          <p14:tracePt t="56682" x="4846638" y="3605213"/>
          <p14:tracePt t="56692" x="4870450" y="3616325"/>
          <p14:tracePt t="56699" x="4881563" y="3616325"/>
          <p14:tracePt t="56860" x="4894263" y="3616325"/>
          <p14:tracePt t="56884" x="4918075" y="3616325"/>
          <p14:tracePt t="56892" x="4930775" y="3616325"/>
          <p14:tracePt t="56940" x="4991100" y="3652838"/>
          <p14:tracePt t="56948" x="5002213" y="3652838"/>
          <p14:tracePt t="56957" x="5027613" y="3665538"/>
          <p14:tracePt t="56965" x="5075238" y="3689350"/>
          <p14:tracePt t="56974" x="5243513" y="3749675"/>
          <p14:tracePt t="56980" x="5353050" y="3786188"/>
          <p14:tracePt t="56990" x="5461000" y="3821113"/>
          <p14:tracePt t="56996" x="5521325" y="3833813"/>
          <p14:tracePt t="57004" x="5581650" y="3833813"/>
          <p14:tracePt t="57012" x="5592763" y="3833813"/>
          <p14:tracePt t="57324" x="5592763" y="3821113"/>
          <p14:tracePt t="57332" x="5592763" y="3810000"/>
          <p14:tracePt t="57348" x="5592763" y="3786188"/>
          <p14:tracePt t="57364" x="5592763" y="3773488"/>
          <p14:tracePt t="57380" x="5592763" y="3760788"/>
          <p14:tracePt t="57420" x="5581650" y="3713163"/>
          <p14:tracePt t="57452" x="5568950" y="3700463"/>
          <p14:tracePt t="57468" x="5557838" y="3689350"/>
          <p14:tracePt t="57630" x="5545138" y="3689350"/>
          <p14:tracePt t="58868" x="5545138" y="3676650"/>
          <p14:tracePt t="58884" x="5568950" y="3665538"/>
          <p14:tracePt t="58892" x="5618163" y="3665538"/>
          <p14:tracePt t="58900" x="5629275" y="3652838"/>
          <p14:tracePt t="58908" x="5641975" y="3629025"/>
          <p14:tracePt t="58924" x="5641975" y="3616325"/>
          <p14:tracePt t="58941" x="5641975" y="3605213"/>
          <p14:tracePt t="58958" x="5641975" y="3592513"/>
          <p14:tracePt t="58974" x="5641975" y="3579813"/>
          <p14:tracePt t="59012" x="5641975" y="3556000"/>
          <p14:tracePt t="59028" x="5665788" y="3544888"/>
          <p14:tracePt t="59035" x="5726113" y="3544888"/>
          <p14:tracePt t="59044" x="5749925" y="3544888"/>
          <p14:tracePt t="59060" x="5797550" y="3544888"/>
          <p14:tracePt t="59076" x="5810250" y="3544888"/>
          <p14:tracePt t="59083" x="5846763" y="3556000"/>
          <p14:tracePt t="59116" x="5857875" y="3556000"/>
          <p14:tracePt t="59149" x="5883275" y="3556000"/>
          <p14:tracePt t="59172" x="5907088" y="3556000"/>
          <p14:tracePt t="59180" x="5930900" y="3579813"/>
          <p14:tracePt t="59188" x="5943600" y="3592513"/>
          <p14:tracePt t="59204" x="5943600" y="3605213"/>
          <p14:tracePt t="59214" x="6003925" y="3616325"/>
          <p14:tracePt t="59260" x="6015038" y="3629025"/>
          <p14:tracePt t="59276" x="6015038" y="3652838"/>
          <p14:tracePt t="59484" x="6027738" y="3665538"/>
          <p14:tracePt t="59613" x="6038850" y="3665538"/>
          <p14:tracePt t="59621" x="6051550" y="3665538"/>
          <p14:tracePt t="60340" x="6064250" y="3665538"/>
          <p14:tracePt t="62532" x="6051550" y="3665538"/>
          <p14:tracePt t="62540" x="6015038" y="3665538"/>
          <p14:tracePt t="62548" x="5930900" y="3629025"/>
          <p14:tracePt t="62558" x="5907088" y="3616325"/>
          <p14:tracePt t="62564" x="5894388" y="3616325"/>
          <p14:tracePt t="62574" x="5883275" y="3592513"/>
          <p14:tracePt t="62580" x="5822950" y="3579813"/>
          <p14:tracePt t="62588" x="5762625" y="3568700"/>
          <p14:tracePt t="62604" x="5726113" y="3568700"/>
          <p14:tracePt t="62613" x="5689600" y="3568700"/>
          <p14:tracePt t="62620" x="5665788" y="3568700"/>
          <p14:tracePt t="62636" x="5641975" y="3568700"/>
          <p14:tracePt t="62749" x="5629275" y="3568700"/>
          <p14:tracePt t="62844" x="5618163" y="3532188"/>
          <p14:tracePt t="62852" x="5618163" y="3508375"/>
          <p14:tracePt t="62860" x="5592763" y="3448050"/>
          <p14:tracePt t="62868" x="5568950" y="3435350"/>
          <p14:tracePt t="62876" x="5557838" y="3424238"/>
          <p14:tracePt t="62884" x="5545138" y="3424238"/>
          <p14:tracePt t="62891" x="5532438" y="3411538"/>
          <p14:tracePt t="62900" x="5521325" y="3400425"/>
          <p14:tracePt t="62924" x="5508625" y="3400425"/>
          <p14:tracePt t="62940" x="5497513" y="3387725"/>
          <p14:tracePt t="62948" x="5484813" y="3387725"/>
          <p14:tracePt t="62958" x="5448300" y="3375025"/>
          <p14:tracePt t="62982" x="5437188" y="3363913"/>
          <p14:tracePt t="62996" x="5400675" y="3363913"/>
          <p14:tracePt t="63004" x="5387975" y="3351213"/>
          <p14:tracePt t="63012" x="5387975" y="3327400"/>
          <p14:tracePt t="63020" x="5376863" y="3314700"/>
          <p14:tracePt t="63039" x="5364163" y="3279775"/>
          <p14:tracePt t="63044" x="5340350" y="3279775"/>
          <p14:tracePt t="63059" x="5327650" y="3279775"/>
          <p14:tracePt t="63084" x="5316538" y="3279775"/>
          <p14:tracePt t="63124" x="5316538" y="3267075"/>
          <p14:tracePt t="63252" x="5316538" y="3254375"/>
          <p14:tracePt t="63268" x="5316538" y="3219450"/>
          <p14:tracePt t="63324" x="5316538" y="3206750"/>
          <p14:tracePt t="63364" x="5327650" y="3194050"/>
          <p14:tracePt t="63372" x="5353050" y="3194050"/>
          <p14:tracePt t="63379" x="5387975" y="3182938"/>
          <p14:tracePt t="63388" x="5472113" y="3170238"/>
          <p14:tracePt t="63397" x="5484813" y="3159125"/>
          <p14:tracePt t="63404" x="5497513" y="3146425"/>
          <p14:tracePt t="63414" x="5497513" y="3135313"/>
          <p14:tracePt t="63420" x="5545138" y="3135313"/>
          <p14:tracePt t="63435" x="5568950" y="3135313"/>
          <p14:tracePt t="63443" x="5581650" y="3135313"/>
          <p14:tracePt t="63451" x="5605463" y="3135313"/>
          <p14:tracePt t="63459" x="5665788" y="3135313"/>
          <p14:tracePt t="63468" x="5702300" y="3135313"/>
          <p14:tracePt t="63476" x="5786438" y="3135313"/>
          <p14:tracePt t="63484" x="5883275" y="3135313"/>
          <p14:tracePt t="63493" x="5967413" y="3135313"/>
          <p14:tracePt t="63500" x="6051550" y="3135313"/>
          <p14:tracePt t="63507" x="6124575" y="3135313"/>
          <p14:tracePt t="63516" x="6183313" y="3135313"/>
          <p14:tracePt t="63525" x="6219825" y="3135313"/>
          <p14:tracePt t="63532" x="6256338" y="3135313"/>
          <p14:tracePt t="63548" x="6269038" y="3135313"/>
          <p14:tracePt t="64188" x="6303963" y="3122613"/>
          <p14:tracePt t="64236" x="6316663" y="3122613"/>
          <p14:tracePt t="64244" x="6329363" y="3122613"/>
          <p14:tracePt t="64293" x="6340475" y="3122613"/>
          <p14:tracePt t="64332" x="6364288" y="3122613"/>
          <p14:tracePt t="64340" x="6376988" y="3122613"/>
          <p14:tracePt t="64356" x="6400800" y="3122613"/>
          <p14:tracePt t="64373" x="6424613" y="3122613"/>
          <p14:tracePt t="64380" x="6450013" y="3122613"/>
          <p14:tracePt t="64388" x="6461125" y="3122613"/>
          <p14:tracePt t="64396" x="6484938" y="3122613"/>
          <p14:tracePt t="64404" x="6497638" y="3122613"/>
          <p14:tracePt t="64412" x="6510338" y="3122613"/>
          <p14:tracePt t="65068" x="6521450" y="3122613"/>
          <p14:tracePt t="65077" x="6557963" y="3122613"/>
          <p14:tracePt t="65084" x="6569075" y="3122613"/>
          <p14:tracePt t="65091" x="6629400" y="3122613"/>
          <p14:tracePt t="65101" x="6689725" y="3122613"/>
          <p14:tracePt t="65107" x="6715125" y="3122613"/>
          <p14:tracePt t="65125" x="6726238" y="3122613"/>
          <p14:tracePt t="65908" x="6750050" y="3122613"/>
          <p14:tracePt t="65916" x="6846888" y="3135313"/>
          <p14:tracePt t="65926" x="6931025" y="3170238"/>
          <p14:tracePt t="65933" x="7051675" y="3206750"/>
          <p14:tracePt t="65939" x="7208838" y="3254375"/>
          <p14:tracePt t="65947" x="7292975" y="3290888"/>
          <p14:tracePt t="65957" x="7353300" y="3290888"/>
          <p14:tracePt t="65963" x="7377113" y="3327400"/>
          <p14:tracePt t="65972" x="7400925" y="3327400"/>
          <p14:tracePt t="65979" x="7426325" y="3327400"/>
          <p14:tracePt t="65987" x="7437438" y="3327400"/>
          <p14:tracePt t="65995" x="7450138" y="3340100"/>
          <p14:tracePt t="67868" x="7473950" y="3340100"/>
          <p14:tracePt t="68196" x="7486650" y="3351213"/>
          <p14:tracePt t="68300" x="7497763" y="3363913"/>
          <p14:tracePt t="68460" x="7497763" y="3387725"/>
          <p14:tracePt t="68892" x="7497763" y="3411538"/>
          <p14:tracePt t="68900" x="7413625" y="3424238"/>
          <p14:tracePt t="68908" x="7232650" y="3484563"/>
          <p14:tracePt t="68915" x="7185025" y="3484563"/>
          <p14:tracePt t="68925" x="7027863" y="3521075"/>
          <p14:tracePt t="68932" x="6870700" y="3521075"/>
          <p14:tracePt t="68941" x="6715125" y="3568700"/>
          <p14:tracePt t="68948" x="6557963" y="3579813"/>
          <p14:tracePt t="68958" x="6450013" y="3579813"/>
          <p14:tracePt t="68966" x="6389688" y="3579813"/>
          <p14:tracePt t="68974" x="6329363" y="3579813"/>
          <p14:tracePt t="68980" x="6172200" y="3568700"/>
          <p14:tracePt t="68988" x="5991225" y="3484563"/>
          <p14:tracePt t="68997" x="5762625" y="3460750"/>
          <p14:tracePt t="69004" x="5592763" y="3435350"/>
          <p14:tracePt t="69012" x="5461000" y="3375025"/>
          <p14:tracePt t="69020" x="5353050" y="3363913"/>
          <p14:tracePt t="69036" x="5316538" y="3363913"/>
          <p14:tracePt t="69044" x="5280025" y="3363913"/>
          <p14:tracePt t="69214" x="5267325" y="3363913"/>
          <p14:tracePt t="69283" x="5280025" y="3363913"/>
          <p14:tracePt t="69292" x="5303838" y="3387725"/>
          <p14:tracePt t="69300" x="5437188" y="3435350"/>
          <p14:tracePt t="69307" x="5907088" y="3400425"/>
          <p14:tracePt t="69316" x="6280150" y="3400425"/>
          <p14:tracePt t="69324" x="6389688" y="3375025"/>
          <p14:tracePt t="69332" x="6521450" y="3375025"/>
          <p14:tracePt t="69341" x="6775450" y="3375025"/>
          <p14:tracePt t="69348" x="6846888" y="3375025"/>
          <p14:tracePt t="69358" x="6931025" y="3375025"/>
          <p14:tracePt t="69364" x="6954838" y="3375025"/>
          <p14:tracePt t="69375" x="7004050" y="3375025"/>
          <p14:tracePt t="69412" x="7040563" y="3375025"/>
          <p14:tracePt t="69428" x="7075488" y="3375025"/>
          <p14:tracePt t="69444" x="7100888" y="3375025"/>
          <p14:tracePt t="70380" x="7112000" y="3375025"/>
          <p14:tracePt t="70388" x="7221538" y="3435350"/>
          <p14:tracePt t="70396" x="7437438" y="3471863"/>
          <p14:tracePt t="70405" x="7642225" y="3579813"/>
          <p14:tracePt t="70412" x="7762875" y="3616325"/>
          <p14:tracePt t="70420" x="7823200" y="3629025"/>
          <p14:tracePt t="70429" x="7907338" y="3665538"/>
          <p14:tracePt t="70436" x="7967663" y="3700463"/>
          <p14:tracePt t="70444" x="7967663" y="3713163"/>
          <p14:tracePt t="70450" x="7993063" y="3760788"/>
          <p14:tracePt t="70458" x="8027988" y="3810000"/>
          <p14:tracePt t="70466" x="8051800" y="3833813"/>
          <p14:tracePt t="70474" x="8051800" y="3846513"/>
          <p14:tracePt t="70482" x="8088313" y="3906838"/>
          <p14:tracePt t="70491" x="8101013" y="3906838"/>
          <p14:tracePt t="70644" x="8101013" y="3917950"/>
          <p14:tracePt t="70668" x="8101013" y="3941763"/>
          <p14:tracePt t="70675" x="8088313" y="3954463"/>
          <p14:tracePt t="70684" x="8077200" y="3954463"/>
          <p14:tracePt t="70691" x="8064500" y="3954463"/>
          <p14:tracePt t="70700" x="8051800" y="3967163"/>
          <p14:tracePt t="70708" x="8040688" y="3967163"/>
          <p14:tracePt t="70716" x="8027988" y="3967163"/>
          <p14:tracePt t="70724" x="8004175" y="3967163"/>
          <p14:tracePt t="70741" x="7980363" y="3978275"/>
          <p14:tracePt t="70748" x="7956550" y="3990975"/>
          <p14:tracePt t="70757" x="7943850" y="3990975"/>
          <p14:tracePt t="70763" x="7932738" y="3990975"/>
          <p14:tracePt t="70774" x="7920038" y="3990975"/>
          <p14:tracePt t="70781" x="7847013" y="4025900"/>
          <p14:tracePt t="70788" x="7835900" y="4038600"/>
          <p14:tracePt t="70797" x="7786688" y="4038600"/>
          <p14:tracePt t="70805" x="7775575" y="4038600"/>
          <p14:tracePt t="70812" x="7751763" y="4051300"/>
          <p14:tracePt t="70820" x="7726363" y="4075113"/>
          <p14:tracePt t="70836" x="7715250" y="4086225"/>
          <p14:tracePt t="70876" x="7691438" y="4086225"/>
          <p14:tracePt t="70884" x="7678738" y="4098925"/>
          <p14:tracePt t="70908" x="7666038" y="4098925"/>
          <p14:tracePt t="70916" x="7631113" y="4098925"/>
          <p14:tracePt t="70924" x="7607300" y="4098925"/>
          <p14:tracePt t="70932" x="7594600" y="4098925"/>
          <p14:tracePt t="70939" x="7570788" y="4098925"/>
          <p14:tracePt t="70947" x="7546975" y="4098925"/>
          <p14:tracePt t="70956" x="7497763" y="4098925"/>
          <p14:tracePt t="70963" x="7461250" y="4098925"/>
          <p14:tracePt t="70971" x="7400925" y="4098925"/>
          <p14:tracePt t="70986" x="7366000" y="4098925"/>
          <p14:tracePt t="70994" x="7316788" y="4098925"/>
          <p14:tracePt t="71002" x="7292975" y="4098925"/>
          <p14:tracePt t="71028" x="7280275" y="4098925"/>
          <p14:tracePt t="71040" x="7269163" y="4098925"/>
          <p14:tracePt t="71356" x="7280275" y="4098925"/>
          <p14:tracePt t="71373" x="7316788" y="4098925"/>
          <p14:tracePt t="71380" x="7329488" y="4098925"/>
          <p14:tracePt t="71388" x="7340600" y="4098925"/>
          <p14:tracePt t="71396" x="7353300" y="4098925"/>
          <p14:tracePt t="71404" x="7366000" y="4098925"/>
          <p14:tracePt t="71412" x="7389813" y="4098925"/>
          <p14:tracePt t="71428" x="7413625" y="4075113"/>
          <p14:tracePt t="71444" x="7461250" y="4062413"/>
          <p14:tracePt t="71453" x="7473950" y="4062413"/>
          <p14:tracePt t="71459" x="7521575" y="4062413"/>
          <p14:tracePt t="71468" x="7534275" y="4062413"/>
          <p14:tracePt t="71476" x="7546975" y="4062413"/>
          <p14:tracePt t="71484" x="7581900" y="4062413"/>
          <p14:tracePt t="71500" x="7594600" y="4062413"/>
          <p14:tracePt t="71516" x="7702550" y="4062413"/>
          <p14:tracePt t="71524" x="7739063" y="4062413"/>
          <p14:tracePt t="71532" x="7823200" y="4062413"/>
          <p14:tracePt t="71541" x="7859713" y="4062413"/>
          <p14:tracePt t="71548" x="7920038" y="4062413"/>
          <p14:tracePt t="71558" x="7956550" y="4062413"/>
          <p14:tracePt t="71564" x="8004175" y="4062413"/>
          <p14:tracePt t="71587" x="8027988" y="4062413"/>
          <p14:tracePt t="71596" x="8051800" y="4062413"/>
          <p14:tracePt t="71612" x="8064500" y="4062413"/>
          <p14:tracePt t="71620" x="8112125" y="4062413"/>
          <p14:tracePt t="71628" x="8161338" y="4062413"/>
          <p14:tracePt t="71635" x="8185150" y="4062413"/>
          <p14:tracePt t="71644" x="8208963" y="4062413"/>
          <p14:tracePt t="71652" x="8232775" y="4062413"/>
          <p14:tracePt t="71661" x="8245475" y="4062413"/>
          <p14:tracePt t="71668" x="8258175" y="4075113"/>
          <p14:tracePt t="71724" x="8281988" y="4075113"/>
          <p14:tracePt t="71732" x="8353425" y="4111625"/>
          <p14:tracePt t="71742" x="8378825" y="4111625"/>
          <p14:tracePt t="71748" x="8486775" y="4122738"/>
          <p14:tracePt t="71758" x="8570913" y="4146550"/>
          <p14:tracePt t="71764" x="8631238" y="4159250"/>
          <p14:tracePt t="71775" x="8655050" y="4159250"/>
          <p14:tracePt t="71782" x="8667750" y="4159250"/>
          <p14:tracePt t="71791" x="8704263" y="4159250"/>
          <p14:tracePt t="71804" x="8715375" y="4159250"/>
          <p14:tracePt t="71812" x="8739188" y="4146550"/>
          <p14:tracePt t="71852" x="8751888" y="4135438"/>
          <p14:tracePt t="71861" x="8751888" y="4122738"/>
          <p14:tracePt t="71900" x="8751888" y="4111625"/>
          <p14:tracePt t="72276" x="8751888" y="4086225"/>
          <p14:tracePt t="72284" x="8678863" y="4086225"/>
          <p14:tracePt t="72291" x="8570913" y="4086225"/>
          <p14:tracePt t="72300" x="8450263" y="4086225"/>
          <p14:tracePt t="72309" x="8318500" y="4086225"/>
          <p14:tracePt t="72316" x="8185150" y="4086225"/>
          <p14:tracePt t="72325" x="8077200" y="4086225"/>
          <p14:tracePt t="72332" x="7920038" y="4135438"/>
          <p14:tracePt t="72341" x="7907338" y="4146550"/>
          <p14:tracePt t="72348" x="7859713" y="4146550"/>
          <p14:tracePt t="72358" x="7775575" y="4171950"/>
          <p14:tracePt t="72364" x="7751763" y="4171950"/>
          <p14:tracePt t="72374" x="7654925" y="4171950"/>
          <p14:tracePt t="72380" x="7521575" y="4171950"/>
          <p14:tracePt t="72388" x="7473950" y="4171950"/>
          <p14:tracePt t="72396" x="7413625" y="4171950"/>
          <p14:tracePt t="72404" x="7316788" y="4171950"/>
          <p14:tracePt t="72412" x="7208838" y="4171950"/>
          <p14:tracePt t="72420" x="7075488" y="4171950"/>
          <p14:tracePt t="72428" x="7051675" y="4183063"/>
          <p14:tracePt t="72436" x="7040563" y="4195763"/>
          <p14:tracePt t="72445" x="7027863" y="4206875"/>
          <p14:tracePt t="72460" x="7015163" y="4206875"/>
          <p14:tracePt t="72467" x="7004050" y="4206875"/>
          <p14:tracePt t="72482" x="6980238" y="4206875"/>
          <p14:tracePt t="72506" x="6954838" y="4206875"/>
          <p14:tracePt t="72522" x="6883400" y="4206875"/>
          <p14:tracePt t="72530" x="6846888" y="4206875"/>
          <p14:tracePt t="72538" x="6823075" y="4206875"/>
          <p14:tracePt t="72554" x="6738938" y="4206875"/>
          <p14:tracePt t="72562" x="6715125" y="4206875"/>
          <p14:tracePt t="72571" x="6654800" y="4206875"/>
          <p14:tracePt t="72578" x="6569075" y="4171950"/>
          <p14:tracePt t="72595" x="6545263" y="4171950"/>
          <p14:tracePt t="72603" x="6521450" y="4171950"/>
          <p14:tracePt t="72611" x="6484938" y="4171950"/>
          <p14:tracePt t="72621" x="6424613" y="4159250"/>
          <p14:tracePt t="72635" x="6400800" y="4171950"/>
          <p14:tracePt t="72643" x="6376988" y="4171950"/>
          <p14:tracePt t="72651" x="6364288" y="4171950"/>
          <p14:tracePt t="72659" x="6329363" y="4171950"/>
          <p14:tracePt t="72667" x="6316663" y="4183063"/>
          <p14:tracePt t="72676" x="6232525" y="4195763"/>
          <p14:tracePt t="72683" x="6172200" y="4195763"/>
          <p14:tracePt t="72691" x="6088063" y="4195763"/>
          <p14:tracePt t="72699" x="6003925" y="4219575"/>
          <p14:tracePt t="72715" x="5954713" y="4219575"/>
          <p14:tracePt t="72868" x="5943600" y="4232275"/>
          <p14:tracePt t="72988" x="5930900" y="4206875"/>
          <p14:tracePt t="73340" x="5918200" y="4195763"/>
          <p14:tracePt t="73356" x="5894388" y="4171950"/>
          <p14:tracePt t="73365" x="5883275" y="4159250"/>
          <p14:tracePt t="73374" x="5870575" y="4146550"/>
          <p14:tracePt t="73468" x="5870575" y="4135438"/>
          <p14:tracePt t="73492" x="5857875" y="4135438"/>
          <p14:tracePt t="73572" x="5857875" y="4122738"/>
          <p14:tracePt t="73612" x="5857875" y="4051300"/>
          <p14:tracePt t="73644" x="5857875" y="3990975"/>
          <p14:tracePt t="73676" x="5846763" y="3967163"/>
          <p14:tracePt t="73708" x="5834063" y="3967163"/>
          <p14:tracePt t="73756" x="5810250" y="3941763"/>
          <p14:tracePt t="74028" x="5797550" y="3930650"/>
          <p14:tracePt t="74068" x="5797550" y="3917950"/>
          <p14:tracePt t="74076" x="5797550" y="3881438"/>
          <p14:tracePt t="74084" x="5810250" y="3870325"/>
          <p14:tracePt t="74091" x="5846763" y="3870325"/>
          <p14:tracePt t="74100" x="5870575" y="3846513"/>
          <p14:tracePt t="74107" x="5918200" y="3797300"/>
          <p14:tracePt t="74125" x="5943600" y="3786188"/>
          <p14:tracePt t="74132" x="5967413" y="3760788"/>
          <p14:tracePt t="74142" x="5978525" y="3749675"/>
          <p14:tracePt t="74148" x="6015038" y="3736975"/>
          <p14:tracePt t="74158" x="6099175" y="3725863"/>
          <p14:tracePt t="74165" x="6159500" y="3725863"/>
          <p14:tracePt t="74172" x="6256338" y="3725863"/>
          <p14:tracePt t="74179" x="6510338" y="3725863"/>
          <p14:tracePt t="74187" x="6689725" y="3725863"/>
          <p14:tracePt t="74195" x="6750050" y="3725863"/>
          <p14:tracePt t="74203" x="6846888" y="3725863"/>
          <p14:tracePt t="74211" x="6859588" y="3725863"/>
          <p14:tracePt t="74219" x="6883400" y="3725863"/>
          <p14:tracePt t="74340" x="6846888" y="3725863"/>
          <p14:tracePt t="74357" x="6823075" y="3725863"/>
          <p14:tracePt t="74364" x="6810375" y="3725863"/>
          <p14:tracePt t="74404" x="6810375" y="3736975"/>
          <p14:tracePt t="74444" x="6775450" y="3736975"/>
          <p14:tracePt t="74452" x="6762750" y="3736975"/>
          <p14:tracePt t="74460" x="6750050" y="3736975"/>
          <p14:tracePt t="74468" x="6738938" y="3736975"/>
          <p14:tracePt t="74476" x="6726238" y="3736975"/>
          <p14:tracePt t="74484" x="6715125" y="3736975"/>
          <p14:tracePt t="74491" x="6702425" y="3736975"/>
          <p14:tracePt t="74500" x="6665913" y="3736975"/>
          <p14:tracePt t="74508" x="6605588" y="3725863"/>
          <p14:tracePt t="74516" x="6581775" y="3725863"/>
          <p14:tracePt t="74525" x="6521450" y="3713163"/>
          <p14:tracePt t="74532" x="6437313" y="3713163"/>
          <p14:tracePt t="74541" x="6413500" y="3713163"/>
          <p14:tracePt t="74547" x="6329363" y="3665538"/>
          <p14:tracePt t="74558" x="6292850" y="3665538"/>
          <p14:tracePt t="74565" x="6269038" y="3665538"/>
          <p14:tracePt t="74575" x="6219825" y="3665538"/>
          <p14:tracePt t="74580" x="6148388" y="3665538"/>
          <p14:tracePt t="74590" x="6135688" y="3665538"/>
          <p14:tracePt t="74612" x="6124575" y="3676650"/>
          <p14:tracePt t="74619" x="6099175" y="3676650"/>
          <p14:tracePt t="74628" x="6088063" y="3676650"/>
          <p14:tracePt t="74645" x="6064250" y="3689350"/>
          <p14:tracePt t="74651" x="6027738" y="3713163"/>
          <p14:tracePt t="74660" x="6003925" y="3713163"/>
          <p14:tracePt t="74668" x="5954713" y="3725863"/>
          <p14:tracePt t="74675" x="5894388" y="3725863"/>
          <p14:tracePt t="74683" x="5857875" y="3749675"/>
          <p14:tracePt t="74691" x="5810250" y="3749675"/>
          <p14:tracePt t="74698" x="5762625" y="3749675"/>
          <p14:tracePt t="74707" x="5749925" y="3749675"/>
          <p14:tracePt t="74722" x="5726113" y="3760788"/>
          <p14:tracePt t="74876" x="5726113" y="3749675"/>
          <p14:tracePt t="74883" x="5726113" y="3725863"/>
          <p14:tracePt t="74891" x="5726113" y="3713163"/>
          <p14:tracePt t="74900" x="5726113" y="3689350"/>
          <p14:tracePt t="74910" x="5726113" y="3676650"/>
          <p14:tracePt t="74932" x="5726113" y="3665538"/>
          <p14:tracePt t="75700" x="5726113" y="3652838"/>
          <p14:tracePt t="75772" x="5738813" y="3640138"/>
          <p14:tracePt t="75788" x="5786438" y="3640138"/>
          <p14:tracePt t="75796" x="5797550" y="3640138"/>
          <p14:tracePt t="75812" x="5810250" y="3640138"/>
          <p14:tracePt t="75845" x="5834063" y="3652838"/>
          <p14:tracePt t="75852" x="5870575" y="3676650"/>
          <p14:tracePt t="75868" x="5883275" y="3725863"/>
          <p14:tracePt t="75879" x="5894388" y="3736975"/>
          <p14:tracePt t="75884" x="5930900" y="3773488"/>
          <p14:tracePt t="75892" x="6015038" y="3821113"/>
          <p14:tracePt t="75900" x="6111875" y="3857625"/>
          <p14:tracePt t="75909" x="6124575" y="3894138"/>
          <p14:tracePt t="75916" x="6159500" y="3894138"/>
          <p14:tracePt t="75924" x="6183313" y="3906838"/>
          <p14:tracePt t="75980" x="6232525" y="3906838"/>
          <p14:tracePt t="75988" x="6256338" y="3906838"/>
          <p14:tracePt t="75996" x="6316663" y="3906838"/>
          <p14:tracePt t="76004" x="6340475" y="3917950"/>
          <p14:tracePt t="76012" x="6340475" y="3930650"/>
          <p14:tracePt t="76020" x="6340475" y="3941763"/>
          <p14:tracePt t="76061" x="6353175" y="3954463"/>
          <p14:tracePt t="76069" x="6389688" y="3954463"/>
          <p14:tracePt t="76078" x="6450013" y="3954463"/>
          <p14:tracePt t="76083" x="6473825" y="3954463"/>
          <p14:tracePt t="76091" x="6581775" y="3954463"/>
          <p14:tracePt t="76099" x="6629400" y="3954463"/>
          <p14:tracePt t="76107" x="6689725" y="3954463"/>
          <p14:tracePt t="76115" x="6762750" y="3954463"/>
          <p14:tracePt t="76122" x="6799263" y="3954463"/>
          <p14:tracePt t="76148" x="6810375" y="3954463"/>
          <p14:tracePt t="76340" x="6823075" y="3967163"/>
          <p14:tracePt t="76347" x="6823075" y="3978275"/>
          <p14:tracePt t="76356" x="6823075" y="4002088"/>
          <p14:tracePt t="76364" x="6810375" y="4014788"/>
          <p14:tracePt t="76388" x="6786563" y="4025900"/>
          <p14:tracePt t="76396" x="6775450" y="4025900"/>
          <p14:tracePt t="76540" x="6762750" y="4025900"/>
          <p14:tracePt t="76547" x="6738938" y="4025900"/>
          <p14:tracePt t="76557" x="6702425" y="4002088"/>
          <p14:tracePt t="76564" x="6689725" y="4002088"/>
          <p14:tracePt t="76572" x="6689725" y="3990975"/>
          <p14:tracePt t="76740" x="6678613" y="3978275"/>
          <p14:tracePt t="76772" x="6678613" y="3967163"/>
          <p14:tracePt t="76796" x="6678613" y="3954463"/>
          <p14:tracePt t="76820" x="6678613" y="3906838"/>
          <p14:tracePt t="76844" x="6678613" y="3894138"/>
          <p14:tracePt t="76852" x="6678613" y="3881438"/>
          <p14:tracePt t="77035" x="6678613" y="3894138"/>
          <p14:tracePt t="77060" x="6678613" y="3906838"/>
          <p14:tracePt t="77084" x="6654800" y="3930650"/>
          <p14:tracePt t="77132" x="6642100" y="3941763"/>
          <p14:tracePt t="77164" x="6642100" y="3954463"/>
          <p14:tracePt t="77196" x="6629400" y="3967163"/>
          <p14:tracePt t="77484" x="6665913" y="3967163"/>
          <p14:tracePt t="77492" x="6689725" y="3967163"/>
          <p14:tracePt t="77501" x="6702425" y="3967163"/>
          <p14:tracePt t="77508" x="6715125" y="3967163"/>
          <p14:tracePt t="77517" x="6762750" y="3967163"/>
          <p14:tracePt t="77524" x="6799263" y="3941763"/>
          <p14:tracePt t="77532" x="6823075" y="3941763"/>
          <p14:tracePt t="77541" x="6859588" y="3917950"/>
          <p14:tracePt t="77572" x="6883400" y="3906838"/>
          <p14:tracePt t="77804" x="6896100" y="3906838"/>
          <p14:tracePt t="77812" x="6907213" y="3906838"/>
          <p14:tracePt t="77820" x="6931025" y="3930650"/>
          <p14:tracePt t="77827" x="6954838" y="3941763"/>
          <p14:tracePt t="77843" x="6967538" y="3954463"/>
          <p14:tracePt t="77980" x="6980238" y="3978275"/>
          <p14:tracePt t="77996" x="6980238" y="4002088"/>
          <p14:tracePt t="78004" x="6980238" y="4014788"/>
          <p14:tracePt t="78020" x="6980238" y="4025900"/>
          <p14:tracePt t="78154" x="6967538" y="4025900"/>
          <p14:tracePt t="78170" x="6954838" y="4025900"/>
          <p14:tracePt t="78178" x="6943725" y="4025900"/>
          <p14:tracePt t="78195" x="6907213" y="4025900"/>
          <p14:tracePt t="78220" x="6896100" y="4025900"/>
          <p14:tracePt t="78236" x="6859588" y="4025900"/>
          <p14:tracePt t="78252" x="6846888" y="4025900"/>
          <p14:tracePt t="78292" x="6835775" y="4025900"/>
          <p14:tracePt t="78299" x="6823075" y="4025900"/>
          <p14:tracePt t="78316" x="6810375" y="3990975"/>
          <p14:tracePt t="78323" x="6799263" y="3978275"/>
          <p14:tracePt t="78333" x="6786563" y="3967163"/>
          <p14:tracePt t="78348" x="6786563" y="3954463"/>
          <p14:tracePt t="78364" x="6786563" y="3941763"/>
          <p14:tracePt t="78375" x="6775450" y="3917950"/>
          <p14:tracePt t="78391" x="6762750" y="3906838"/>
          <p14:tracePt t="78396" x="6762750" y="3894138"/>
          <p14:tracePt t="78404" x="6762750" y="3881438"/>
          <p14:tracePt t="78413" x="6762750" y="3870325"/>
          <p14:tracePt t="78419" x="6762750" y="3846513"/>
          <p14:tracePt t="78428" x="6762750" y="3821113"/>
          <p14:tracePt t="78436" x="6762750" y="3797300"/>
          <p14:tracePt t="78444" x="6762750" y="3773488"/>
          <p14:tracePt t="78460" x="6762750" y="3760788"/>
          <p14:tracePt t="78468" x="6762750" y="3736975"/>
          <p14:tracePt t="78484" x="6762750" y="3713163"/>
          <p14:tracePt t="78510" x="6762750" y="3700463"/>
          <p14:tracePt t="78604" x="6775450" y="3689350"/>
          <p14:tracePt t="78612" x="6786563" y="3689350"/>
          <p14:tracePt t="78620" x="6810375" y="3689350"/>
          <p14:tracePt t="78636" x="6883400" y="3700463"/>
          <p14:tracePt t="78652" x="6931025" y="3700463"/>
          <p14:tracePt t="78668" x="6943725" y="3713163"/>
          <p14:tracePt t="78692" x="6954838" y="3713163"/>
          <p14:tracePt t="78700" x="6980238" y="3725863"/>
          <p14:tracePt t="78707" x="7004050" y="3736975"/>
          <p14:tracePt t="78725" x="7064375" y="3749675"/>
          <p14:tracePt t="78741" x="7088188" y="3786188"/>
          <p14:tracePt t="78804" x="7112000" y="3786188"/>
          <p14:tracePt t="78822" x="7135813" y="3797300"/>
          <p14:tracePt t="78852" x="7148513" y="3810000"/>
          <p14:tracePt t="78868" x="7161213" y="3821113"/>
          <p14:tracePt t="78900" x="7161213" y="3833813"/>
          <p14:tracePt t="78987" x="7161213" y="3857625"/>
          <p14:tracePt t="78994" x="7161213" y="3881438"/>
          <p14:tracePt t="79002" x="7112000" y="3906838"/>
          <p14:tracePt t="79010" x="7088188" y="3917950"/>
          <p14:tracePt t="79018" x="7064375" y="3930650"/>
          <p14:tracePt t="79029" x="7015163" y="3978275"/>
          <p14:tracePt t="79035" x="6991350" y="3990975"/>
          <p14:tracePt t="79047" x="6980238" y="4002088"/>
          <p14:tracePt t="79051" x="6967538" y="4014788"/>
          <p14:tracePt t="79059" x="6943725" y="4025900"/>
          <p14:tracePt t="79067" x="6943725" y="4038600"/>
          <p14:tracePt t="79083" x="6931025" y="4051300"/>
          <p14:tracePt t="79092" x="6919913" y="4051300"/>
          <p14:tracePt t="79099" x="6907213" y="4062413"/>
          <p14:tracePt t="79107" x="6896100" y="4062413"/>
          <p14:tracePt t="79115" x="6883400" y="4062413"/>
          <p14:tracePt t="79212" x="6883400" y="4075113"/>
          <p14:tracePt t="79252" x="6870700" y="4075113"/>
          <p14:tracePt t="79259" x="6859588" y="4038600"/>
          <p14:tracePt t="79266" x="6810375" y="4014788"/>
          <p14:tracePt t="79282" x="6810375" y="4002088"/>
          <p14:tracePt t="79291" x="6799263" y="3978275"/>
          <p14:tracePt t="79307" x="6786563" y="3941763"/>
          <p14:tracePt t="79325" x="6786563" y="3917950"/>
          <p14:tracePt t="79332" x="6786563" y="3906838"/>
          <p14:tracePt t="79348" x="6786563" y="3894138"/>
          <p14:tracePt t="79359" x="6786563" y="3881438"/>
          <p14:tracePt t="79364" x="6786563" y="3857625"/>
          <p14:tracePt t="79374" x="6786563" y="3833813"/>
          <p14:tracePt t="79380" x="6786563" y="3821113"/>
          <p14:tracePt t="79388" x="6786563" y="3797300"/>
          <p14:tracePt t="79396" x="6786563" y="3786188"/>
          <p14:tracePt t="79420" x="6786563" y="3760788"/>
          <p14:tracePt t="79452" x="6799263" y="3749675"/>
          <p14:tracePt t="79468" x="6799263" y="3736975"/>
          <p14:tracePt t="79492" x="6810375" y="3725863"/>
          <p14:tracePt t="79508" x="6823075" y="3713163"/>
          <p14:tracePt t="79556" x="6846888" y="3700463"/>
          <p14:tracePt t="79564" x="6859588" y="3700463"/>
          <p14:tracePt t="79580" x="6870700" y="3700463"/>
          <p14:tracePt t="79589" x="6883400" y="3700463"/>
          <p14:tracePt t="79652" x="6907213" y="3700463"/>
          <p14:tracePt t="79668" x="6919913" y="3700463"/>
          <p14:tracePt t="79691" x="6931025" y="3700463"/>
          <p14:tracePt t="79715" x="6967538" y="3700463"/>
          <p14:tracePt t="79796" x="6991350" y="3700463"/>
          <p14:tracePt t="79820" x="7040563" y="3700463"/>
          <p14:tracePt t="79868" x="7051675" y="3700463"/>
          <p14:tracePt t="79876" x="7064375" y="3700463"/>
          <p14:tracePt t="79894" x="7100888" y="3713163"/>
          <p14:tracePt t="79900" x="7112000" y="3725863"/>
          <p14:tracePt t="79916" x="7112000" y="3736975"/>
          <p14:tracePt t="79932" x="7112000" y="3749675"/>
          <p14:tracePt t="79941" x="7112000" y="3773488"/>
          <p14:tracePt t="79948" x="7124700" y="3773488"/>
          <p14:tracePt t="79972" x="7124700" y="3797300"/>
          <p14:tracePt t="79988" x="7135813" y="3833813"/>
          <p14:tracePt t="80020" x="7135813" y="3846513"/>
          <p14:tracePt t="80028" x="7135813" y="3857625"/>
          <p14:tracePt t="80052" x="7148513" y="3870325"/>
          <p14:tracePt t="80061" x="7148513" y="3881438"/>
          <p14:tracePt t="80069" x="7148513" y="3894138"/>
          <p14:tracePt t="80082" x="7148513" y="3906838"/>
          <p14:tracePt t="80098" x="7161213" y="3917950"/>
          <p14:tracePt t="80284" x="7172325" y="3941763"/>
          <p14:tracePt t="80300" x="7172325" y="3954463"/>
          <p14:tracePt t="80307" x="7172325" y="3967163"/>
          <p14:tracePt t="80316" x="7172325" y="3978275"/>
          <p14:tracePt t="80341" x="7172325" y="3990975"/>
          <p14:tracePt t="80348" x="7172325" y="4025900"/>
          <p14:tracePt t="80363" x="7148513" y="4038600"/>
          <p14:tracePt t="80404" x="7124700" y="4098925"/>
          <p14:tracePt t="80436" x="7088188" y="4122738"/>
          <p14:tracePt t="80452" x="7064375" y="4146550"/>
          <p14:tracePt t="80508" x="7040563" y="4146550"/>
          <p14:tracePt t="80556" x="7027863" y="4146550"/>
          <p14:tracePt t="80620" x="7004050" y="4146550"/>
          <p14:tracePt t="80644" x="6980238" y="4146550"/>
          <p14:tracePt t="80669" x="6967538" y="4146550"/>
          <p14:tracePt t="80812" x="6954838" y="4146550"/>
          <p14:tracePt t="80828" x="6943725" y="4146550"/>
          <p14:tracePt t="80996" x="6931025" y="4146550"/>
          <p14:tracePt t="81028" x="6907213" y="4122738"/>
          <p14:tracePt t="81060" x="6907213" y="4111625"/>
          <p14:tracePt t="81468" x="6907213" y="4086225"/>
          <p14:tracePt t="81484" x="6907213" y="4062413"/>
          <p14:tracePt t="81492" x="6907213" y="4051300"/>
          <p14:tracePt t="81507" x="6907213" y="4038600"/>
          <p14:tracePt t="81516" x="6907213" y="4025900"/>
          <p14:tracePt t="81532" x="6907213" y="4002088"/>
          <p14:tracePt t="81541" x="6907213" y="3990975"/>
          <p14:tracePt t="81548" x="6907213" y="3978275"/>
          <p14:tracePt t="81563" x="6907213" y="3941763"/>
          <p14:tracePt t="81590" x="6919913" y="3906838"/>
          <p14:tracePt t="81621" x="6919913" y="3881438"/>
          <p14:tracePt t="81628" x="6919913" y="3870325"/>
          <p14:tracePt t="81644" x="6919913" y="3857625"/>
          <p14:tracePt t="81652" x="6931025" y="3833813"/>
          <p14:tracePt t="81668" x="6931025" y="3821113"/>
          <p14:tracePt t="81675" x="6931025" y="3810000"/>
          <p14:tracePt t="81683" x="6931025" y="3797300"/>
          <p14:tracePt t="81724" x="6931025" y="3786188"/>
          <p14:tracePt t="81740" x="6954838" y="3760788"/>
          <p14:tracePt t="81748" x="6954838" y="3749675"/>
          <p14:tracePt t="81757" x="6954838" y="3736975"/>
          <p14:tracePt t="81764" x="6954838" y="3725863"/>
          <p14:tracePt t="81775" x="6954838" y="3713163"/>
          <p14:tracePt t="81780" x="6954838" y="3700463"/>
          <p14:tracePt t="81804" x="6991350" y="3676650"/>
          <p14:tracePt t="81844" x="7004050" y="3640138"/>
          <p14:tracePt t="81868" x="7040563" y="3616325"/>
          <p14:tracePt t="81916" x="7051675" y="3605213"/>
          <p14:tracePt t="81964" x="7075488" y="3605213"/>
          <p14:tracePt t="81988" x="7088188" y="3605213"/>
          <p14:tracePt t="82012" x="7112000" y="3616325"/>
          <p14:tracePt t="82020" x="7124700" y="3629025"/>
          <p14:tracePt t="82036" x="7124700" y="3640138"/>
          <p14:tracePt t="82076" x="7124700" y="3665538"/>
          <p14:tracePt t="82091" x="7124700" y="3676650"/>
          <p14:tracePt t="82098" x="7124700" y="3689350"/>
          <p14:tracePt t="82114" x="7135813" y="3713163"/>
          <p14:tracePt t="82146" x="7148513" y="3725863"/>
          <p14:tracePt t="82355" x="7148513" y="3736975"/>
          <p14:tracePt t="82412" x="7148513" y="3749675"/>
          <p14:tracePt t="83292" x="7148513" y="3760788"/>
          <p14:tracePt t="83300" x="7112000" y="3760788"/>
          <p14:tracePt t="83309" x="7027863" y="3797300"/>
          <p14:tracePt t="83316" x="6919913" y="3797300"/>
          <p14:tracePt t="83325" x="6846888" y="3797300"/>
          <p14:tracePt t="83332" x="6665913" y="3821113"/>
          <p14:tracePt t="83341" x="6557963" y="3821113"/>
          <p14:tracePt t="83349" x="6521450" y="3821113"/>
          <p14:tracePt t="83358" x="6400800" y="3833813"/>
          <p14:tracePt t="83364" x="6364288" y="3846513"/>
          <p14:tracePt t="83374" x="6329363" y="3846513"/>
          <p14:tracePt t="83379" x="6303963" y="3846513"/>
          <p14:tracePt t="83388" x="6280150" y="3870325"/>
          <p14:tracePt t="83468" x="6256338" y="3870325"/>
          <p14:tracePt t="83484" x="6243638" y="3870325"/>
          <p14:tracePt t="83491" x="6232525" y="3881438"/>
          <p14:tracePt t="83636" x="6292850" y="3894138"/>
          <p14:tracePt t="83644" x="6424613" y="3917950"/>
          <p14:tracePt t="83652" x="6569075" y="3917950"/>
          <p14:tracePt t="83661" x="6618288" y="3917950"/>
          <p14:tracePt t="83668" x="6689725" y="3917950"/>
          <p14:tracePt t="83675" x="6715125" y="3917950"/>
          <p14:tracePt t="83692" x="6726238" y="3917950"/>
          <p14:tracePt t="86845" x="6702425" y="3917950"/>
          <p14:tracePt t="86852" x="6642100" y="3954463"/>
          <p14:tracePt t="86861" x="6618288" y="3954463"/>
          <p14:tracePt t="86868" x="6557963" y="3967163"/>
          <p14:tracePt t="86876" x="6545263" y="3967163"/>
          <p14:tracePt t="86883" x="6510338" y="3967163"/>
          <p14:tracePt t="86891" x="6484938" y="3990975"/>
          <p14:tracePt t="86916" x="6473825" y="3990975"/>
          <p14:tracePt t="86925" x="6437313" y="4014788"/>
          <p14:tracePt t="86932" x="6400800" y="4038600"/>
          <p14:tracePt t="86940" x="6400800" y="4051300"/>
          <p14:tracePt t="86948" x="6353175" y="4075113"/>
          <p14:tracePt t="86958" x="6316663" y="4111625"/>
          <p14:tracePt t="86966" x="6256338" y="4159250"/>
          <p14:tracePt t="86974" x="6243638" y="4171950"/>
          <p14:tracePt t="86982" x="6196013" y="4206875"/>
          <p14:tracePt t="86987" x="6172200" y="4232275"/>
          <p14:tracePt t="86995" x="6148388" y="4243388"/>
          <p14:tracePt t="87003" x="6135688" y="4256088"/>
          <p14:tracePt t="87011" x="6111875" y="4279900"/>
          <p14:tracePt t="87019" x="6088063" y="4316413"/>
          <p14:tracePt t="87035" x="6075363" y="4316413"/>
          <p14:tracePt t="87055" x="6075363" y="4327525"/>
          <p14:tracePt t="87067" x="6064250" y="4340225"/>
          <p14:tracePt t="87074" x="6038850" y="4340225"/>
          <p14:tracePt t="87148" x="6027738" y="4340225"/>
          <p14:tracePt t="87156" x="5991225" y="4352925"/>
          <p14:tracePt t="87173" x="5967413" y="4387850"/>
          <p14:tracePt t="87196" x="5954713" y="4400550"/>
          <p14:tracePt t="87228" x="5943600" y="4400550"/>
          <p14:tracePt t="87332" x="5943600" y="4411663"/>
          <p14:tracePt t="87349" x="5943600" y="4424363"/>
          <p14:tracePt t="87420" x="5943600" y="4437063"/>
          <p14:tracePt t="87772" x="5943600" y="4448175"/>
          <p14:tracePt t="87780" x="5967413" y="4484688"/>
          <p14:tracePt t="88084" x="5967413" y="4471988"/>
          <p14:tracePt t="90436" x="5967413" y="4460875"/>
          <p14:tracePt t="90444" x="5967413" y="4448175"/>
          <p14:tracePt t="91732" x="5978525" y="4448175"/>
          <p14:tracePt t="91812" x="6027738" y="4411663"/>
          <p14:tracePt t="91836" x="6051550" y="4411663"/>
          <p14:tracePt t="91844" x="6111875" y="4411663"/>
          <p14:tracePt t="91852" x="6148388" y="4411663"/>
          <p14:tracePt t="91860" x="6159500" y="4411663"/>
          <p14:tracePt t="91868" x="6232525" y="4411663"/>
          <p14:tracePt t="91877" x="6243638" y="4411663"/>
          <p14:tracePt t="91884" x="6280150" y="4411663"/>
          <p14:tracePt t="91893" x="6303963" y="4411663"/>
          <p14:tracePt t="91900" x="6316663" y="4411663"/>
          <p14:tracePt t="91908" x="6376988" y="4411663"/>
          <p14:tracePt t="91925" x="6437313" y="4411663"/>
          <p14:tracePt t="91932" x="6461125" y="4411663"/>
          <p14:tracePt t="91941" x="6473825" y="4411663"/>
          <p14:tracePt t="91948" x="6497638" y="4411663"/>
          <p14:tracePt t="91964" x="6510338" y="4411663"/>
          <p14:tracePt t="91974" x="6521450" y="4411663"/>
          <p14:tracePt t="91980" x="6545263" y="4411663"/>
          <p14:tracePt t="91988" x="6557963" y="4411663"/>
          <p14:tracePt t="91996" x="6594475" y="4411663"/>
          <p14:tracePt t="92004" x="6618288" y="4411663"/>
          <p14:tracePt t="92012" x="6654800" y="4411663"/>
          <p14:tracePt t="92019" x="6678613" y="4411663"/>
          <p14:tracePt t="92029" x="6762750" y="4411663"/>
          <p14:tracePt t="92045" x="6775450" y="4411663"/>
          <p14:tracePt t="92061" x="6810375" y="4411663"/>
          <p14:tracePt t="92084" x="6823075" y="4411663"/>
          <p14:tracePt t="92108" x="6846888" y="4411663"/>
          <p14:tracePt t="92164" x="6859588" y="4400550"/>
          <p14:tracePt t="95004" x="6859588" y="4376738"/>
          <p14:tracePt t="95012" x="6859588" y="4364038"/>
          <p14:tracePt t="95020" x="6846888" y="4364038"/>
          <p14:tracePt t="95027" x="6810375" y="4364038"/>
          <p14:tracePt t="95037" x="6799263" y="4364038"/>
          <p14:tracePt t="95044" x="6775450" y="4364038"/>
          <p14:tracePt t="95051" x="6738938" y="4340225"/>
          <p14:tracePt t="95076" x="6689725" y="4340225"/>
          <p14:tracePt t="95084" x="6665913" y="4340225"/>
          <p14:tracePt t="95092" x="6618288" y="4340225"/>
          <p14:tracePt t="95100" x="6594475" y="4340225"/>
          <p14:tracePt t="95108" x="6545263" y="4340225"/>
          <p14:tracePt t="95125" x="6484938" y="4340225"/>
          <p14:tracePt t="95141" x="6473825" y="4340225"/>
          <p14:tracePt t="95148" x="6461125" y="4340225"/>
          <p14:tracePt t="95159" x="6437313" y="4340225"/>
          <p14:tracePt t="95164" x="6424613" y="4340225"/>
          <p14:tracePt t="95180" x="6413500" y="4340225"/>
          <p14:tracePt t="95188" x="6364288" y="4352925"/>
          <p14:tracePt t="95204" x="6340475" y="4352925"/>
          <p14:tracePt t="95220" x="6316663" y="4352925"/>
          <p14:tracePt t="95244" x="6303963" y="4352925"/>
          <p14:tracePt t="95251" x="6269038" y="4376738"/>
          <p14:tracePt t="95261" x="6243638" y="4376738"/>
          <p14:tracePt t="95267" x="6219825" y="4376738"/>
          <p14:tracePt t="95279" x="6172200" y="4376738"/>
          <p14:tracePt t="95283" x="6148388" y="4387850"/>
          <p14:tracePt t="95291" x="6111875" y="4400550"/>
          <p14:tracePt t="95300" x="6099175" y="4411663"/>
          <p14:tracePt t="95310" x="6088063" y="4411663"/>
          <p14:tracePt t="95325" x="6064250" y="4424363"/>
          <p14:tracePt t="95332" x="6051550" y="4437063"/>
          <p14:tracePt t="95348" x="6038850" y="4448175"/>
          <p14:tracePt t="95357" x="6027738" y="4448175"/>
          <p14:tracePt t="95365" x="6015038" y="4460875"/>
          <p14:tracePt t="95380" x="5991225" y="4484688"/>
          <p14:tracePt t="95412" x="5967413" y="4497388"/>
          <p14:tracePt t="95420" x="5954713" y="4508500"/>
          <p14:tracePt t="95428" x="5943600" y="4508500"/>
          <p14:tracePt t="95443" x="5918200" y="4532313"/>
          <p14:tracePt t="95467" x="5907088" y="4545013"/>
          <p14:tracePt t="95475" x="5883275" y="4545013"/>
          <p14:tracePt t="95483" x="5870575" y="4545013"/>
          <p14:tracePt t="95499" x="5846763" y="4568825"/>
          <p14:tracePt t="95525" x="5822950" y="4592638"/>
          <p14:tracePt t="95532" x="5810250" y="4592638"/>
          <p14:tracePt t="95620" x="5810250" y="4605338"/>
          <p14:tracePt t="95652" x="5810250" y="4618038"/>
          <p14:tracePt t="95660" x="5810250" y="4641850"/>
          <p14:tracePt t="95683" x="5810250" y="4652963"/>
          <p14:tracePt t="95756" x="5810250" y="4665663"/>
          <p14:tracePt t="95788" x="5810250" y="4689475"/>
          <p14:tracePt t="95796" x="5810250" y="4702175"/>
          <p14:tracePt t="95804" x="5822950" y="4713288"/>
          <p14:tracePt t="95820" x="5822950" y="4725988"/>
          <p14:tracePt t="95844" x="5822950" y="4749800"/>
          <p14:tracePt t="95851" x="5822950" y="4762500"/>
          <p14:tracePt t="95868" x="5822950" y="4773613"/>
          <p14:tracePt t="95876" x="5834063" y="4786313"/>
          <p14:tracePt t="95892" x="5834063" y="4810125"/>
          <p14:tracePt t="95899" x="5857875" y="4822825"/>
          <p14:tracePt t="98044" x="5870575" y="4810125"/>
          <p14:tracePt t="98068" x="5883275" y="4833938"/>
          <p14:tracePt t="98092" x="5894388" y="4846638"/>
          <p14:tracePt t="98107" x="5907088" y="4857750"/>
          <p14:tracePt t="98132" x="5930900" y="4894263"/>
          <p14:tracePt t="98141" x="5967413" y="4906963"/>
          <p14:tracePt t="98157" x="6015038" y="4954588"/>
          <p14:tracePt t="98174" x="6015038" y="4967288"/>
          <p14:tracePt t="98180" x="6051550" y="4991100"/>
          <p14:tracePt t="98196" x="6075363" y="5014913"/>
          <p14:tracePt t="98204" x="6088063" y="5027613"/>
          <p14:tracePt t="98213" x="6111875" y="5051425"/>
          <p14:tracePt t="98236" x="6111875" y="5075238"/>
          <p14:tracePt t="98244" x="6124575" y="5087938"/>
          <p14:tracePt t="98252" x="6124575" y="5124450"/>
          <p14:tracePt t="98260" x="6124575" y="5148263"/>
          <p14:tracePt t="98268" x="6135688" y="5172075"/>
          <p14:tracePt t="98276" x="6159500" y="5208588"/>
          <p14:tracePt t="98284" x="6172200" y="5245100"/>
          <p14:tracePt t="98324" x="6183313" y="5256213"/>
          <p14:tracePt t="98572" x="6183313" y="5268913"/>
          <p14:tracePt t="98580" x="6183313" y="5280025"/>
          <p14:tracePt t="98598" x="6183313" y="5292725"/>
          <p14:tracePt t="98612" x="6172200" y="5303838"/>
          <p14:tracePt t="98620" x="6148388" y="5303838"/>
          <p14:tracePt t="98628" x="6099175" y="5364163"/>
          <p14:tracePt t="98644" x="6088063" y="5376863"/>
          <p14:tracePt t="98652" x="6064250" y="5389563"/>
          <p14:tracePt t="98661" x="6051550" y="5389563"/>
          <p14:tracePt t="98676" x="5991225" y="5413375"/>
          <p14:tracePt t="98684" x="5967413" y="5413375"/>
          <p14:tracePt t="98691" x="5930900" y="5413375"/>
          <p14:tracePt t="98700" x="5907088" y="5413375"/>
          <p14:tracePt t="98708" x="5857875" y="5424488"/>
          <p14:tracePt t="98716" x="5834063" y="5424488"/>
          <p14:tracePt t="98724" x="5810250" y="5424488"/>
          <p14:tracePt t="98732" x="5786438" y="5424488"/>
          <p14:tracePt t="98742" x="5773738" y="5424488"/>
          <p14:tracePt t="98748" x="5749925" y="5424488"/>
          <p14:tracePt t="98763" x="5738813" y="5424488"/>
          <p14:tracePt t="98804" x="5726113" y="5424488"/>
          <p14:tracePt t="98836" x="5702300" y="5424488"/>
          <p14:tracePt t="98860" x="5689600" y="5424488"/>
          <p14:tracePt t="98876" x="5678488" y="5424488"/>
          <p14:tracePt t="98884" x="5665788" y="5424488"/>
          <p14:tracePt t="98891" x="5665788" y="5413375"/>
          <p14:tracePt t="98900" x="5641975" y="5364163"/>
          <p14:tracePt t="98908" x="5629275" y="5364163"/>
          <p14:tracePt t="98925" x="5629275" y="5353050"/>
          <p14:tracePt t="98931" x="5629275" y="5329238"/>
          <p14:tracePt t="98942" x="5629275" y="5316538"/>
          <p14:tracePt t="98958" x="5629275" y="5303838"/>
          <p14:tracePt t="98974" x="5629275" y="5292725"/>
          <p14:tracePt t="98981" x="5629275" y="5268913"/>
          <p14:tracePt t="98997" x="5629275" y="5256213"/>
          <p14:tracePt t="99004" x="5629275" y="5245100"/>
          <p14:tracePt t="99013" x="5629275" y="5219700"/>
          <p14:tracePt t="99019" x="5629275" y="5195888"/>
          <p14:tracePt t="99028" x="5629275" y="5172075"/>
          <p14:tracePt t="99036" x="5629275" y="5148263"/>
          <p14:tracePt t="99059" x="5641975" y="5075238"/>
          <p14:tracePt t="99067" x="5653088" y="5051425"/>
          <p14:tracePt t="99076" x="5702300" y="5014913"/>
          <p14:tracePt t="99084" x="5713413" y="4991100"/>
          <p14:tracePt t="99091" x="5726113" y="4978400"/>
          <p14:tracePt t="99100" x="5738813" y="4967288"/>
          <p14:tracePt t="99124" x="5773738" y="4930775"/>
          <p14:tracePt t="99148" x="5797550" y="4918075"/>
          <p14:tracePt t="99156" x="5810250" y="4906963"/>
          <p14:tracePt t="99164" x="5822950" y="4906963"/>
          <p14:tracePt t="99174" x="5857875" y="4883150"/>
          <p14:tracePt t="99180" x="5870575" y="4870450"/>
          <p14:tracePt t="99188" x="5883275" y="4870450"/>
          <p14:tracePt t="99198" x="5930900" y="4870450"/>
          <p14:tracePt t="99204" x="5943600" y="4857750"/>
          <p14:tracePt t="99213" x="5954713" y="4857750"/>
          <p14:tracePt t="99230" x="5967413" y="4857750"/>
          <p14:tracePt t="99235" x="6003925" y="4857750"/>
          <p14:tracePt t="99252" x="6015038" y="4857750"/>
          <p14:tracePt t="99268" x="6038850" y="4857750"/>
          <p14:tracePt t="99276" x="6051550" y="4857750"/>
          <p14:tracePt t="99284" x="6064250" y="4857750"/>
          <p14:tracePt t="99300" x="6088063" y="4857750"/>
          <p14:tracePt t="99308" x="6099175" y="4857750"/>
          <p14:tracePt t="99340" x="6111875" y="4857750"/>
          <p14:tracePt t="99356" x="6124575" y="4883150"/>
          <p14:tracePt t="99373" x="6124575" y="4894263"/>
          <p14:tracePt t="99382" x="6135688" y="4906963"/>
          <p14:tracePt t="99404" x="6148388" y="4943475"/>
          <p14:tracePt t="99414" x="6159500" y="4943475"/>
          <p14:tracePt t="99429" x="6183313" y="4954588"/>
          <p14:tracePt t="99436" x="6196013" y="5014913"/>
          <p14:tracePt t="99446" x="6232525" y="5027613"/>
          <p14:tracePt t="99452" x="6256338" y="5038725"/>
          <p14:tracePt t="99460" x="6256338" y="5075238"/>
          <p14:tracePt t="99484" x="6256338" y="5087938"/>
          <p14:tracePt t="99492" x="6269038" y="5124450"/>
          <p14:tracePt t="99516" x="6280150" y="5135563"/>
          <p14:tracePt t="99548" x="6292850" y="5148263"/>
          <p14:tracePt t="99572" x="6292850" y="5184775"/>
          <p14:tracePt t="99588" x="6292850" y="5195888"/>
          <p14:tracePt t="99596" x="6292850" y="5208588"/>
          <p14:tracePt t="99620" x="6292850" y="5232400"/>
          <p14:tracePt t="99636" x="6292850" y="5245100"/>
          <p14:tracePt t="99645" x="6292850" y="5256213"/>
          <p14:tracePt t="99676" x="6292850" y="5268913"/>
          <p14:tracePt t="99700" x="6292850" y="5292725"/>
          <p14:tracePt t="99716" x="6292850" y="5303838"/>
          <p14:tracePt t="99724" x="6292850" y="5316538"/>
          <p14:tracePt t="99748" x="6292850" y="5329238"/>
          <p14:tracePt t="99757" x="6280150" y="5329238"/>
          <p14:tracePt t="99780" x="6219825" y="5364163"/>
          <p14:tracePt t="99820" x="6208713" y="5364163"/>
          <p14:tracePt t="99835" x="6159500" y="5376863"/>
          <p14:tracePt t="99852" x="6148388" y="5389563"/>
          <p14:tracePt t="99876" x="6135688" y="5389563"/>
          <p14:tracePt t="99900" x="6124575" y="5389563"/>
          <p14:tracePt t="99907" x="6099175" y="5424488"/>
          <p14:tracePt t="99932" x="6064250" y="5437188"/>
          <p14:tracePt t="99948" x="6038850" y="5437188"/>
          <p14:tracePt t="99957" x="5991225" y="5437188"/>
          <p14:tracePt t="99980" x="5967413" y="5437188"/>
          <p14:tracePt t="99996" x="5954713" y="5437188"/>
          <p14:tracePt t="100012" x="5930900" y="5437188"/>
          <p14:tracePt t="100037" x="5918200" y="5437188"/>
          <p14:tracePt t="100044" x="5907088" y="5437188"/>
          <p14:tracePt t="100068" x="5883275" y="5437188"/>
          <p14:tracePt t="100076" x="5870575" y="5437188"/>
          <p14:tracePt t="100100" x="5846763" y="5437188"/>
          <p14:tracePt t="100132" x="5797550" y="5437188"/>
          <p14:tracePt t="100140" x="5786438" y="5424488"/>
          <p14:tracePt t="100148" x="5773738" y="5400675"/>
          <p14:tracePt t="100172" x="5773738" y="5376863"/>
          <p14:tracePt t="100180" x="5773738" y="5364163"/>
          <p14:tracePt t="100204" x="5773738" y="5353050"/>
          <p14:tracePt t="100220" x="5773738" y="5329238"/>
          <p14:tracePt t="100228" x="5773738" y="5316538"/>
          <p14:tracePt t="100238" x="5773738" y="5303838"/>
          <p14:tracePt t="100252" x="5773738" y="5292725"/>
          <p14:tracePt t="100259" x="5773738" y="5268913"/>
          <p14:tracePt t="100268" x="5773738" y="5245100"/>
          <p14:tracePt t="100284" x="5773738" y="5208588"/>
          <p14:tracePt t="100291" x="5773738" y="5195888"/>
          <p14:tracePt t="100308" x="5773738" y="5172075"/>
          <p14:tracePt t="100315" x="5773738" y="5159375"/>
          <p14:tracePt t="100325" x="5797550" y="5124450"/>
          <p14:tracePt t="100332" x="5797550" y="5111750"/>
          <p14:tracePt t="100341" x="5822950" y="5087938"/>
          <p14:tracePt t="100347" x="5822950" y="5075238"/>
          <p14:tracePt t="100358" x="5834063" y="5064125"/>
          <p14:tracePt t="100389" x="5834063" y="5051425"/>
          <p14:tracePt t="100396" x="5857875" y="5038725"/>
          <p14:tracePt t="100404" x="5857875" y="5027613"/>
          <p14:tracePt t="100422" x="5870575" y="5003800"/>
          <p14:tracePt t="100427" x="5883275" y="4991100"/>
          <p14:tracePt t="100452" x="5894388" y="4954588"/>
          <p14:tracePt t="100468" x="5930900" y="4943475"/>
          <p14:tracePt t="100484" x="5943600" y="4930775"/>
          <p14:tracePt t="100500" x="5943600" y="4918075"/>
          <p14:tracePt t="100532" x="5967413" y="4906963"/>
          <p14:tracePt t="100548" x="5978525" y="4894263"/>
          <p14:tracePt t="100588" x="5991225" y="4894263"/>
          <p14:tracePt t="100596" x="6015038" y="4894263"/>
          <p14:tracePt t="100756" x="6027738" y="4894263"/>
          <p14:tracePt t="100763" x="6038850" y="4894263"/>
          <p14:tracePt t="100773" x="6064250" y="4894263"/>
          <p14:tracePt t="100780" x="6111875" y="4930775"/>
          <p14:tracePt t="100788" x="6124575" y="4967288"/>
          <p14:tracePt t="100797" x="6172200" y="5027613"/>
          <p14:tracePt t="100804" x="6183313" y="5111750"/>
          <p14:tracePt t="100812" x="6183313" y="5135563"/>
          <p14:tracePt t="100820" x="6183313" y="5184775"/>
          <p14:tracePt t="100828" x="6196013" y="5219700"/>
          <p14:tracePt t="100836" x="6196013" y="5245100"/>
          <p14:tracePt t="100844" x="6196013" y="5256213"/>
          <p14:tracePt t="100854" x="6196013" y="5268913"/>
          <p14:tracePt t="100876" x="6196013" y="5303838"/>
          <p14:tracePt t="100900" x="6196013" y="5316538"/>
          <p14:tracePt t="100908" x="6183313" y="5340350"/>
          <p14:tracePt t="100925" x="6183313" y="5364163"/>
          <p14:tracePt t="100932" x="6172200" y="5376863"/>
          <p14:tracePt t="100964" x="6159500" y="5389563"/>
          <p14:tracePt t="101012" x="6159500" y="5424488"/>
          <p14:tracePt t="103708" x="6148388" y="5424488"/>
          <p14:tracePt t="103732" x="6135688" y="5400675"/>
          <p14:tracePt t="103764" x="6111875" y="5400675"/>
          <p14:tracePt t="103773" x="6099175" y="5389563"/>
          <p14:tracePt t="103780" x="6075363" y="5364163"/>
          <p14:tracePt t="103804" x="6064250" y="5364163"/>
          <p14:tracePt t="103812" x="6051550" y="5364163"/>
          <p14:tracePt t="103836" x="6038850" y="5353050"/>
          <p14:tracePt t="103845" x="6027738" y="5353050"/>
          <p14:tracePt t="103860" x="6003925" y="5316538"/>
          <p14:tracePt t="103884" x="5991225" y="5316538"/>
          <p14:tracePt t="103900" x="5978525" y="5303838"/>
          <p14:tracePt t="103907" x="5967413" y="5303838"/>
          <p14:tracePt t="103915" x="5954713" y="5303838"/>
          <p14:tracePt t="103972" x="5943600" y="5303838"/>
          <p14:tracePt t="104044" x="5978525" y="5256213"/>
          <p14:tracePt t="104051" x="5991225" y="5245100"/>
          <p14:tracePt t="104067" x="5991225" y="5232400"/>
          <p14:tracePt t="104076" x="5991225" y="5184775"/>
          <p14:tracePt t="104107" x="6003925" y="5172075"/>
          <p14:tracePt t="104131" x="6015038" y="5172075"/>
          <p14:tracePt t="104483" x="6003925" y="5184775"/>
          <p14:tracePt t="104580" x="5991225" y="5184775"/>
          <p14:tracePt t="104588" x="5991225" y="5172075"/>
          <p14:tracePt t="104613" x="5967413" y="5111750"/>
          <p14:tracePt t="104620" x="5954713" y="5099050"/>
          <p14:tracePt t="104629" x="5954713" y="5064125"/>
          <p14:tracePt t="104636" x="5918200" y="5027613"/>
          <p14:tracePt t="104644" x="5907088" y="4978400"/>
          <p14:tracePt t="104652" x="5857875" y="4918075"/>
          <p14:tracePt t="104659" x="5762625" y="4846638"/>
          <p14:tracePt t="104667" x="5726113" y="4799013"/>
          <p14:tracePt t="104676" x="5605463" y="4725988"/>
          <p14:tracePt t="104684" x="5568950" y="4713288"/>
          <p14:tracePt t="104691" x="5521325" y="4665663"/>
          <p14:tracePt t="104698" x="5437188" y="4665663"/>
          <p14:tracePt t="104706" x="5411788" y="4665663"/>
          <p14:tracePt t="104714" x="5387975" y="4665663"/>
          <p14:tracePt t="104804" x="5376863" y="4652963"/>
          <p14:tracePt t="104828" x="5353050" y="4641850"/>
          <p14:tracePt t="105245" x="5387975" y="4641850"/>
          <p14:tracePt t="105252" x="5448300" y="4629150"/>
          <p14:tracePt t="105260" x="5484813" y="4629150"/>
          <p14:tracePt t="105267" x="5497513" y="4629150"/>
          <p14:tracePt t="105276" x="5508625" y="4629150"/>
          <p14:tracePt t="105283" x="5545138" y="4629150"/>
          <p14:tracePt t="105293" x="5592763" y="4629150"/>
          <p14:tracePt t="105300" x="5629275" y="4605338"/>
          <p14:tracePt t="105308" x="5641975" y="4605338"/>
          <p14:tracePt t="105324" x="5678488" y="4605338"/>
          <p14:tracePt t="105332" x="5749925" y="4605338"/>
          <p14:tracePt t="105341" x="5834063" y="4605338"/>
          <p14:tracePt t="105348" x="5918200" y="4605338"/>
          <p14:tracePt t="105358" x="5954713" y="4605338"/>
          <p14:tracePt t="105364" x="5978525" y="4605338"/>
          <p14:tracePt t="105374" x="6038850" y="4605338"/>
          <p14:tracePt t="105380" x="6051550" y="4605338"/>
          <p14:tracePt t="105396" x="6064250" y="4605338"/>
          <p14:tracePt t="106060" x="6111875" y="4605338"/>
          <p14:tracePt t="106068" x="6172200" y="4618038"/>
          <p14:tracePt t="106076" x="6303963" y="4678363"/>
          <p14:tracePt t="106085" x="6450013" y="4713288"/>
          <p14:tracePt t="106091" x="6629400" y="4773613"/>
          <p14:tracePt t="106099" x="6762750" y="4799013"/>
          <p14:tracePt t="106106" x="6846888" y="4833938"/>
          <p14:tracePt t="106115" x="6870700" y="4833938"/>
          <p14:tracePt t="106122" x="6931025" y="4833938"/>
          <p14:tracePt t="106132" x="7015163" y="4833938"/>
          <p14:tracePt t="106139" x="7088188" y="4833938"/>
          <p14:tracePt t="106147" x="7100888" y="4833938"/>
          <p14:tracePt t="106156" x="7124700" y="4833938"/>
          <p14:tracePt t="106163" x="7135813" y="4833938"/>
          <p14:tracePt t="106172" x="7148513" y="4833938"/>
          <p14:tracePt t="106211" x="7161213" y="4833938"/>
          <p14:tracePt t="106220" x="7172325" y="4833938"/>
          <p14:tracePt t="106228" x="7196138" y="4833938"/>
          <p14:tracePt t="106244" x="7208838" y="4833938"/>
          <p14:tracePt t="106252" x="7208838" y="4846638"/>
          <p14:tracePt t="106260" x="7245350" y="4870450"/>
          <p14:tracePt t="106308" x="7245350" y="4883150"/>
          <p14:tracePt t="106318" x="7256463" y="4894263"/>
          <p14:tracePt t="106324" x="7269163" y="4906963"/>
          <p14:tracePt t="106333" x="7329488" y="4954588"/>
          <p14:tracePt t="106341" x="7353300" y="4991100"/>
          <p14:tracePt t="106348" x="7400925" y="5014913"/>
          <p14:tracePt t="106358" x="7413625" y="5027613"/>
          <p14:tracePt t="106374" x="7426325" y="5027613"/>
          <p14:tracePt t="106444" x="7400925" y="5027613"/>
          <p14:tracePt t="106460" x="7377113" y="5027613"/>
          <p14:tracePt t="106524" x="7366000" y="5027613"/>
          <p14:tracePt t="106612" x="7353300" y="5027613"/>
          <p14:tracePt t="106620" x="7340600" y="5027613"/>
          <p14:tracePt t="106628" x="7292975" y="5027613"/>
          <p14:tracePt t="106636" x="7280275" y="5027613"/>
          <p14:tracePt t="106644" x="7269163" y="5051425"/>
          <p14:tracePt t="106660" x="7232650" y="5064125"/>
          <p14:tracePt t="106684" x="7221538" y="5064125"/>
          <p14:tracePt t="106732" x="7208838" y="5064125"/>
          <p14:tracePt t="107139" x="7196138" y="5064125"/>
          <p14:tracePt t="107147" x="7161213" y="5064125"/>
          <p14:tracePt t="107172" x="7172325" y="5051425"/>
          <p14:tracePt t="107300" x="7172325" y="5038725"/>
          <p14:tracePt t="107332" x="7172325" y="4991100"/>
          <p14:tracePt t="107452" x="7172325" y="4978400"/>
          <p14:tracePt t="107460" x="7172325" y="4954588"/>
          <p14:tracePt t="107468" x="7172325" y="4943475"/>
          <p14:tracePt t="107612" x="7185025" y="4930775"/>
          <p14:tracePt t="107724" x="7185025" y="4918075"/>
          <p14:tracePt t="107755" x="7196138" y="4918075"/>
          <p14:tracePt t="107773" x="7208838" y="4918075"/>
          <p14:tracePt t="107780" x="7232650" y="4918075"/>
          <p14:tracePt t="107843" x="7256463" y="4918075"/>
          <p14:tracePt t="107868" x="7269163" y="4918075"/>
          <p14:tracePt t="107876" x="7269163" y="4930775"/>
          <p14:tracePt t="107891" x="7269163" y="4954588"/>
          <p14:tracePt t="107900" x="7269163" y="4978400"/>
          <p14:tracePt t="107908" x="7269163" y="4991100"/>
          <p14:tracePt t="107925" x="7269163" y="5014913"/>
          <p14:tracePt t="107941" x="7269163" y="5064125"/>
          <p14:tracePt t="107958" x="7269163" y="5075238"/>
          <p14:tracePt t="107964" x="7256463" y="5087938"/>
          <p14:tracePt t="107980" x="7245350" y="5099050"/>
          <p14:tracePt t="107988" x="7245350" y="5148263"/>
          <p14:tracePt t="107997" x="7232650" y="5159375"/>
          <p14:tracePt t="108012" x="7196138" y="5159375"/>
          <p14:tracePt t="108036" x="7172325" y="5159375"/>
          <p14:tracePt t="108068" x="7161213" y="5159375"/>
          <p14:tracePt t="108076" x="7135813" y="5135563"/>
          <p14:tracePt t="108092" x="7124700" y="5087938"/>
          <p14:tracePt t="108116" x="7124700" y="5075238"/>
          <p14:tracePt t="108125" x="7112000" y="5051425"/>
          <p14:tracePt t="108132" x="7100888" y="5051425"/>
          <p14:tracePt t="108141" x="7088188" y="5038725"/>
          <p14:tracePt t="108158" x="7088188" y="5014913"/>
          <p14:tracePt t="108175" x="7088188" y="5003800"/>
          <p14:tracePt t="108180" x="7088188" y="4991100"/>
          <p14:tracePt t="108204" x="7088188" y="4967288"/>
          <p14:tracePt t="108212" x="7088188" y="4954588"/>
          <p14:tracePt t="108244" x="7088188" y="4930775"/>
          <p14:tracePt t="108276" x="7088188" y="4906963"/>
          <p14:tracePt t="108788" x="7088188" y="4894263"/>
          <p14:tracePt t="108795" x="7088188" y="4870450"/>
          <p14:tracePt t="108804" x="7100888" y="4857750"/>
          <p14:tracePt t="108813" x="7100888" y="4846638"/>
          <p14:tracePt t="108820" x="7100888" y="4833938"/>
          <p14:tracePt t="108916" x="7088188" y="4822825"/>
          <p14:tracePt t="108924" x="7027863" y="4822825"/>
          <p14:tracePt t="108932" x="6954838" y="4822825"/>
          <p14:tracePt t="108940" x="6870700" y="4822825"/>
          <p14:tracePt t="108948" x="6835775" y="4822825"/>
          <p14:tracePt t="108958" x="6775450" y="4822825"/>
          <p14:tracePt t="108964" x="6726238" y="4822825"/>
          <p14:tracePt t="108975" x="6689725" y="4822825"/>
          <p14:tracePt t="108980" x="6654800" y="4822825"/>
          <p14:tracePt t="109180" x="6642100" y="4810125"/>
          <p14:tracePt t="109716" x="6629400" y="4810125"/>
          <p14:tracePt t="109724" x="6629400" y="4822825"/>
          <p14:tracePt t="109732" x="6618288" y="4846638"/>
          <p14:tracePt t="109742" x="6618288" y="4894263"/>
          <p14:tracePt t="109747" x="6618288" y="4918075"/>
          <p14:tracePt t="109755" x="6618288" y="4954588"/>
          <p14:tracePt t="109762" x="6618288" y="4978400"/>
          <p14:tracePt t="109772" x="6605588" y="4991100"/>
          <p14:tracePt t="109778" x="6594475" y="5003800"/>
          <p14:tracePt t="109932" x="6581775" y="5027613"/>
          <p14:tracePt t="109956" x="6569075" y="5038725"/>
          <p14:tracePt t="109973" x="6510338" y="5075238"/>
          <p14:tracePt t="109988" x="6510338" y="5087938"/>
          <p14:tracePt t="109996" x="6510338" y="5124450"/>
          <p14:tracePt t="110004" x="6510338" y="5135563"/>
          <p14:tracePt t="110012" x="6497638" y="5159375"/>
          <p14:tracePt t="110036" x="6497638" y="5184775"/>
          <p14:tracePt t="110047" x="6484938" y="5195888"/>
          <p14:tracePt t="110116" x="6484938" y="5208588"/>
          <p14:tracePt t="110420" x="6510338" y="5232400"/>
          <p14:tracePt t="110435" x="6557963" y="5256213"/>
          <p14:tracePt t="110540" x="6569075" y="5256213"/>
          <p14:tracePt t="110556" x="6594475" y="5256213"/>
          <p14:tracePt t="110565" x="6618288" y="5256213"/>
          <p14:tracePt t="110588" x="6629400" y="5256213"/>
          <p14:tracePt t="110660" x="6642100" y="5268913"/>
          <p14:tracePt t="110684" x="6642100" y="5280025"/>
          <p14:tracePt t="110708" x="6642100" y="5316538"/>
          <p14:tracePt t="110940" x="6654800" y="5316538"/>
          <p14:tracePt t="111004" x="6678613" y="5316538"/>
          <p14:tracePt t="111012" x="6689725" y="5316538"/>
          <p14:tracePt t="111019" x="6702425" y="5316538"/>
          <p14:tracePt t="111028" x="6738938" y="5316538"/>
          <p14:tracePt t="111035" x="6750050" y="5316538"/>
          <p14:tracePt t="111044" x="6799263" y="5316538"/>
          <p14:tracePt t="111060" x="6907213" y="5316538"/>
          <p14:tracePt t="111068" x="6967538" y="5316538"/>
          <p14:tracePt t="111076" x="7004050" y="5340350"/>
          <p14:tracePt t="111084" x="7027863" y="5364163"/>
          <p14:tracePt t="111091" x="7064375" y="5364163"/>
          <p14:tracePt t="111324" x="7088188" y="5364163"/>
          <p14:tracePt t="111508" x="7088188" y="5376863"/>
          <p14:tracePt t="111524" x="7088188" y="5389563"/>
          <p14:tracePt t="111653" x="7088188" y="5400675"/>
          <p14:tracePt t="111924" x="7088188" y="5376863"/>
          <p14:tracePt t="111932" x="7088188" y="5353050"/>
          <p14:tracePt t="111940" x="7088188" y="5268913"/>
          <p14:tracePt t="111948" x="7100888" y="5245100"/>
          <p14:tracePt t="111958" x="7112000" y="5195888"/>
          <p14:tracePt t="111964" x="7135813" y="5159375"/>
          <p14:tracePt t="111973" x="7172325" y="5075238"/>
          <p14:tracePt t="111979" x="7196138" y="5038725"/>
          <p14:tracePt t="111987" x="7221538" y="4954588"/>
          <p14:tracePt t="111996" x="7221538" y="4918075"/>
          <p14:tracePt t="112004" x="7245350" y="4870450"/>
          <p14:tracePt t="112011" x="7269163" y="4810125"/>
          <p14:tracePt t="112019" x="7269163" y="4786313"/>
          <p14:tracePt t="112027" x="7269163" y="4762500"/>
          <p14:tracePt t="112035" x="7292975" y="4713288"/>
          <p14:tracePt t="112051" x="7292975" y="4689475"/>
          <p14:tracePt t="112060" x="7292975" y="4678363"/>
          <p14:tracePt t="112325" x="7292975" y="4665663"/>
          <p14:tracePt t="112332" x="7292975" y="4652963"/>
          <p14:tracePt t="112340" x="7280275" y="4652963"/>
          <p14:tracePt t="112348" x="7256463" y="4652963"/>
          <p14:tracePt t="112364" x="7245350" y="4652963"/>
          <p14:tracePt t="112374" x="7196138" y="4652963"/>
          <p14:tracePt t="112380" x="7185025" y="4652963"/>
          <p14:tracePt t="112388" x="7148513" y="4652963"/>
          <p14:tracePt t="112396" x="7124700" y="4652963"/>
          <p14:tracePt t="112404" x="7040563" y="4652963"/>
          <p14:tracePt t="112412" x="7015163" y="4652963"/>
          <p14:tracePt t="112428" x="7004050" y="4652963"/>
          <p14:tracePt t="112435" x="6991350" y="4652963"/>
          <p14:tracePt t="112446" x="6980238" y="4652963"/>
          <p14:tracePt t="112532" x="6967538" y="4652963"/>
          <p14:tracePt t="112548" x="6954838" y="4652963"/>
          <p14:tracePt t="112556" x="6919913" y="4652963"/>
          <p14:tracePt t="112564" x="6870700" y="4652963"/>
          <p14:tracePt t="112573" x="6823075" y="4652963"/>
          <p14:tracePt t="112580" x="6762750" y="4652963"/>
          <p14:tracePt t="112588" x="6715125" y="4652963"/>
          <p14:tracePt t="112596" x="6605588" y="4618038"/>
          <p14:tracePt t="112604" x="6581775" y="4618038"/>
          <p14:tracePt t="112612" x="6557963" y="4618038"/>
          <p14:tracePt t="112620" x="6497638" y="4605338"/>
          <p14:tracePt t="112629" x="6484938" y="4605338"/>
          <p14:tracePt t="112636" x="6461125" y="4605338"/>
          <p14:tracePt t="112644" x="6424613" y="4605338"/>
          <p14:tracePt t="112651" x="6389688" y="4605338"/>
          <p14:tracePt t="112660" x="6364288" y="4605338"/>
          <p14:tracePt t="112667" x="6303963" y="4605338"/>
          <p14:tracePt t="112676" x="6292850" y="4605338"/>
          <p14:tracePt t="112691" x="6269038" y="4605338"/>
          <p14:tracePt t="112725" x="6256338" y="4605338"/>
          <p14:tracePt t="112764" x="6243638" y="4605338"/>
          <p14:tracePt t="112780" x="6232525" y="4618038"/>
          <p14:tracePt t="112788" x="6208713" y="4618038"/>
          <p14:tracePt t="112804" x="6196013" y="4618038"/>
          <p14:tracePt t="112812" x="6172200" y="4629150"/>
          <p14:tracePt t="112819" x="6148388" y="4629150"/>
          <p14:tracePt t="112836" x="6135688" y="4629150"/>
          <p14:tracePt t="112844" x="6124575" y="4629150"/>
          <p14:tracePt t="112884" x="6111875" y="4629150"/>
          <p14:tracePt t="113046" x="6111875" y="4641850"/>
          <p14:tracePt t="113060" x="6064250" y="4641850"/>
          <p14:tracePt t="113075" x="6038850" y="4641850"/>
          <p14:tracePt t="113084" x="6003925" y="4652963"/>
          <p14:tracePt t="113092" x="6003925" y="4665663"/>
          <p14:tracePt t="113107" x="5943600" y="4665663"/>
          <p14:tracePt t="113116" x="5918200" y="4678363"/>
          <p14:tracePt t="113188" x="5918200" y="4689475"/>
          <p14:tracePt t="113198" x="5907088" y="4689475"/>
          <p14:tracePt t="113228" x="5907088" y="4678363"/>
          <p14:tracePt t="113244" x="5894388" y="4689475"/>
          <p14:tracePt t="113251" x="5883275" y="4689475"/>
          <p14:tracePt t="113268" x="5870575" y="4689475"/>
          <p14:tracePt t="113284" x="5857875" y="4702175"/>
          <p14:tracePt t="113668" x="5846763" y="4725988"/>
          <p14:tracePt t="113677" x="5822950" y="4799013"/>
          <p14:tracePt t="113684" x="5810250" y="4810125"/>
          <p14:tracePt t="113691" x="5810250" y="4846638"/>
          <p14:tracePt t="113701" x="5810250" y="4870450"/>
          <p14:tracePt t="113709" x="5810250" y="4930775"/>
          <p14:tracePt t="113716" x="5810250" y="4991100"/>
          <p14:tracePt t="113725" x="5810250" y="5003800"/>
          <p14:tracePt t="113732" x="5810250" y="5027613"/>
          <p14:tracePt t="113741" x="5810250" y="5051425"/>
          <p14:tracePt t="113764" x="5797550" y="5075238"/>
          <p14:tracePt t="113820" x="5786438" y="5087938"/>
          <p14:tracePt t="113860" x="5773738" y="5099050"/>
          <p14:tracePt t="114084" x="5773738" y="5111750"/>
          <p14:tracePt t="114091" x="5810250" y="5124450"/>
          <p14:tracePt t="114099" x="5846763" y="5124450"/>
          <p14:tracePt t="114108" x="5870575" y="5124450"/>
          <p14:tracePt t="114115" x="6051550" y="5172075"/>
          <p14:tracePt t="114125" x="6303963" y="5245100"/>
          <p14:tracePt t="114132" x="6389688" y="5256213"/>
          <p14:tracePt t="114141" x="6605588" y="5280025"/>
          <p14:tracePt t="114148" x="6726238" y="5280025"/>
          <p14:tracePt t="114158" x="6846888" y="5316538"/>
          <p14:tracePt t="114164" x="6896100" y="5329238"/>
          <p14:tracePt t="114181" x="6907213" y="5329238"/>
          <p14:tracePt t="114188" x="6931025" y="5329238"/>
          <p14:tracePt t="114404" x="6931025" y="5316538"/>
          <p14:tracePt t="114412" x="6931025" y="5303838"/>
          <p14:tracePt t="114419" x="6931025" y="5268913"/>
          <p14:tracePt t="114428" x="6919913" y="5172075"/>
          <p14:tracePt t="114435" x="6919913" y="5159375"/>
          <p14:tracePt t="114444" x="6919913" y="5111750"/>
          <p14:tracePt t="114451" x="6919913" y="5051425"/>
          <p14:tracePt t="114461" x="6919913" y="4991100"/>
          <p14:tracePt t="114468" x="6919913" y="4954588"/>
          <p14:tracePt t="114476" x="6931025" y="4883150"/>
          <p14:tracePt t="114484" x="6967538" y="4846638"/>
          <p14:tracePt t="114491" x="6967538" y="4799013"/>
          <p14:tracePt t="114500" x="7004050" y="4773613"/>
          <p14:tracePt t="114509" x="7015163" y="4749800"/>
          <p14:tracePt t="114515" x="7015163" y="4738688"/>
          <p14:tracePt t="114532" x="7027863" y="4725988"/>
          <p14:tracePt t="114580" x="7040563" y="4702175"/>
          <p14:tracePt t="114604" x="7040563" y="4689475"/>
          <p14:tracePt t="114612" x="7051675" y="4678363"/>
          <p14:tracePt t="114620" x="7064375" y="4665663"/>
          <p14:tracePt t="114636" x="7075488" y="4652963"/>
          <p14:tracePt t="114652" x="7075488" y="4641850"/>
          <p14:tracePt t="114668" x="7088188" y="4641850"/>
          <p14:tracePt t="114916" x="7051675" y="4641850"/>
          <p14:tracePt t="114923" x="6907213" y="4618038"/>
          <p14:tracePt t="114931" x="6702425" y="4618038"/>
          <p14:tracePt t="114940" x="6461125" y="4532313"/>
          <p14:tracePt t="114947" x="6400800" y="4460875"/>
          <p14:tracePt t="114956" x="6280150" y="4424363"/>
          <p14:tracePt t="114963" x="6172200" y="4411663"/>
          <p14:tracePt t="114972" x="6099175" y="4411663"/>
          <p14:tracePt t="114979" x="6088063" y="4411663"/>
          <p14:tracePt t="114987" x="6064250" y="4411663"/>
          <p14:tracePt t="115002" x="6038850" y="4400550"/>
          <p14:tracePt t="115012" x="6027738" y="4400550"/>
          <p14:tracePt t="115084" x="6027738" y="4411663"/>
          <p14:tracePt t="115092" x="6027738" y="4424363"/>
          <p14:tracePt t="115107" x="6003925" y="4437063"/>
          <p14:tracePt t="115116" x="5991225" y="4437063"/>
          <p14:tracePt t="115156" x="5978525" y="4437063"/>
          <p14:tracePt t="115292" x="5978525" y="4448175"/>
          <p14:tracePt t="115324" x="5978525" y="4471988"/>
          <p14:tracePt t="115331" x="5978525" y="4484688"/>
          <p14:tracePt t="115364" x="5967413" y="4508500"/>
          <p14:tracePt t="115436" x="5930900" y="4508500"/>
          <p14:tracePt t="118510" x="5894388" y="4484688"/>
          <p14:tracePt t="118516" x="5894388" y="4437063"/>
          <p14:tracePt t="118524" x="5870575" y="4400550"/>
          <p14:tracePt t="118660" x="5846763" y="4400550"/>
          <p14:tracePt t="118684" x="5834063" y="4424363"/>
          <p14:tracePt t="118691" x="5822950" y="4424363"/>
          <p14:tracePt t="118700" x="5797550" y="4437063"/>
          <p14:tracePt t="118710" x="5797550" y="4460875"/>
          <p14:tracePt t="118716" x="5797550" y="4557713"/>
          <p14:tracePt t="118725" x="5797550" y="4641850"/>
          <p14:tracePt t="118732" x="5822950" y="4749800"/>
          <p14:tracePt t="118741" x="5834063" y="4857750"/>
          <p14:tracePt t="118748" x="5834063" y="4991100"/>
          <p14:tracePt t="118758" x="5834063" y="5087938"/>
          <p14:tracePt t="118764" x="5834063" y="5148263"/>
          <p14:tracePt t="118774" x="5810250" y="5208588"/>
          <p14:tracePt t="118780" x="5786438" y="5256213"/>
          <p14:tracePt t="118788" x="5773738" y="5316538"/>
          <p14:tracePt t="118798" x="5726113" y="5376863"/>
          <p14:tracePt t="118804" x="5702300" y="5424488"/>
          <p14:tracePt t="118812" x="5689600" y="5484813"/>
          <p14:tracePt t="118821" x="5665788" y="5545138"/>
          <p14:tracePt t="118828" x="5665788" y="5570538"/>
          <p14:tracePt t="118843" x="5641975" y="5618163"/>
          <p14:tracePt t="118851" x="5641975" y="5665788"/>
          <p14:tracePt t="118859" x="5641975" y="5689600"/>
          <p14:tracePt t="118867" x="5629275" y="5726113"/>
          <p14:tracePt t="118875" x="5592763" y="5738813"/>
          <p14:tracePt t="118883" x="5592763" y="5749925"/>
          <p14:tracePt t="118899" x="5592763" y="5762625"/>
          <p14:tracePt t="118915" x="5581650" y="5775325"/>
          <p14:tracePt t="118931" x="5557838" y="5799138"/>
          <p14:tracePt t="118947" x="5521325" y="5835650"/>
          <p14:tracePt t="118963" x="5497513" y="5859463"/>
          <p14:tracePt t="118973" x="5497513" y="5870575"/>
          <p14:tracePt t="118979" x="5497513" y="5895975"/>
          <p14:tracePt t="118995" x="5461000" y="5943600"/>
          <p14:tracePt t="119003" x="5461000" y="5956300"/>
          <p14:tracePt t="119019" x="5461000" y="5980113"/>
          <p14:tracePt t="119027" x="5448300" y="6027738"/>
          <p14:tracePt t="119035" x="5437188" y="6064250"/>
          <p14:tracePt t="119043" x="5376863" y="6064250"/>
          <p14:tracePt t="119051" x="5364163" y="6076950"/>
          <p14:tracePt t="119059" x="5364163" y="6135688"/>
          <p14:tracePt t="119075" x="5364163" y="6161088"/>
          <p14:tracePt t="119107" x="5364163" y="6184900"/>
          <p14:tracePt t="119156" x="5364163" y="6196013"/>
          <p14:tracePt t="119180" x="5364163" y="6208713"/>
          <p14:tracePt t="119188" x="5400675" y="6221413"/>
          <p14:tracePt t="119204" x="5448300" y="6232525"/>
          <p14:tracePt t="119220" x="5461000" y="6232525"/>
          <p14:tracePt t="119228" x="5497513" y="6232525"/>
          <p14:tracePt t="119244" x="5508625" y="6232525"/>
          <p14:tracePt t="119254" x="5532438" y="6232525"/>
          <p14:tracePt t="119259" x="5557838" y="6208713"/>
          <p14:tracePt t="119268" x="5568950" y="6208713"/>
          <p14:tracePt t="119276" x="5592763" y="6208713"/>
          <p14:tracePt t="119284" x="5629275" y="6184900"/>
          <p14:tracePt t="119291" x="5653088" y="6172200"/>
          <p14:tracePt t="119300" x="5653088" y="6100763"/>
          <p14:tracePt t="119308" x="5678488" y="6100763"/>
          <p14:tracePt t="119325" x="5762625" y="6100763"/>
          <p14:tracePt t="119332" x="5773738" y="6088063"/>
          <p14:tracePt t="119341" x="5786438" y="6064250"/>
          <p14:tracePt t="119348" x="5797550" y="6051550"/>
          <p14:tracePt t="119372" x="5822950" y="6027738"/>
          <p14:tracePt t="119403" x="5857875" y="6003925"/>
          <p14:tracePt t="119411" x="5870575" y="5991225"/>
          <p14:tracePt t="120340" x="5883275" y="5991225"/>
          <p14:tracePt t="120348" x="5894388" y="5991225"/>
          <p14:tracePt t="123212" x="5918200" y="5991225"/>
          <p14:tracePt t="123228" x="5943600" y="5991225"/>
          <p14:tracePt t="123237" x="5954713" y="5991225"/>
          <p14:tracePt t="123244" x="5967413" y="5991225"/>
          <p14:tracePt t="123251" x="5978525" y="5991225"/>
          <p14:tracePt t="123260" x="6027738" y="5991225"/>
          <p14:tracePt t="123268" x="6038850" y="5991225"/>
          <p14:tracePt t="123276" x="6064250" y="5991225"/>
          <p14:tracePt t="123284" x="6099175" y="5991225"/>
          <p14:tracePt t="123300" x="6111875" y="5991225"/>
          <p14:tracePt t="123356" x="6135688" y="5991225"/>
          <p14:tracePt t="123380" x="6159500" y="5991225"/>
          <p14:tracePt t="123556" x="6183313" y="5991225"/>
          <p14:tracePt t="126036" x="6135688" y="5991225"/>
          <p14:tracePt t="126043" x="6038850" y="5991225"/>
          <p14:tracePt t="126051" x="5991225" y="5991225"/>
          <p14:tracePt t="126062" x="5883275" y="5967413"/>
          <p14:tracePt t="126068" x="5870575" y="5967413"/>
          <p14:tracePt t="126076" x="5846763" y="5956300"/>
          <p14:tracePt t="126084" x="5834063" y="5943600"/>
          <p14:tracePt t="126091" x="5834063" y="5930900"/>
          <p14:tracePt t="126158" x="5822950" y="5919788"/>
          <p14:tracePt t="126204" x="5786438" y="5919788"/>
          <p14:tracePt t="126228" x="5773738" y="5919788"/>
          <p14:tracePt t="126235" x="5762625" y="5919788"/>
          <p14:tracePt t="126252" x="5713413" y="5907088"/>
          <p14:tracePt t="126316" x="5702300" y="5870575"/>
          <p14:tracePt t="126356" x="5702300" y="5859463"/>
          <p14:tracePt t="126363" x="5689600" y="5846763"/>
          <p14:tracePt t="126373" x="5678488" y="5835650"/>
          <p14:tracePt t="126381" x="5641975" y="5799138"/>
          <p14:tracePt t="126405" x="5629275" y="5786438"/>
          <p14:tracePt t="126413" x="5629275" y="5762625"/>
          <p14:tracePt t="126436" x="5629275" y="5749925"/>
          <p14:tracePt t="126444" x="5629275" y="5738813"/>
          <p14:tracePt t="126459" x="5629275" y="5726113"/>
          <p14:tracePt t="126467" x="5629275" y="5715000"/>
          <p14:tracePt t="126476" x="5629275" y="5702300"/>
          <p14:tracePt t="126493" x="5629275" y="5689600"/>
          <p14:tracePt t="126516" x="5629275" y="5678488"/>
          <p14:tracePt t="126525" x="5629275" y="5654675"/>
          <p14:tracePt t="126557" x="5629275" y="5641975"/>
          <p14:tracePt t="126573" x="5629275" y="5630863"/>
          <p14:tracePt t="126580" x="5641975" y="5618163"/>
          <p14:tracePt t="126596" x="5653088" y="5605463"/>
          <p14:tracePt t="126612" x="5665788" y="5605463"/>
          <p14:tracePt t="126620" x="5689600" y="5605463"/>
          <p14:tracePt t="126628" x="5726113" y="5557838"/>
          <p14:tracePt t="126636" x="5762625" y="5557838"/>
          <p14:tracePt t="126651" x="5822950" y="5557838"/>
          <p14:tracePt t="126662" x="5846763" y="5545138"/>
          <p14:tracePt t="126667" x="5857875" y="5534025"/>
          <p14:tracePt t="126676" x="5883275" y="5534025"/>
          <p14:tracePt t="126684" x="5894388" y="5534025"/>
          <p14:tracePt t="126693" x="5918200" y="5534025"/>
          <p14:tracePt t="126700" x="5943600" y="5534025"/>
          <p14:tracePt t="126707" x="5978525" y="5534025"/>
          <p14:tracePt t="126715" x="6015038" y="5534025"/>
          <p14:tracePt t="126725" x="6064250" y="5534025"/>
          <p14:tracePt t="126742" x="6075363" y="5534025"/>
          <p14:tracePt t="126758" x="6075363" y="5521325"/>
          <p14:tracePt t="126764" x="6111875" y="5497513"/>
          <p14:tracePt t="126775" x="6172200" y="5497513"/>
          <p14:tracePt t="126780" x="6183313" y="5497513"/>
          <p14:tracePt t="126788" x="6219825" y="5497513"/>
          <p14:tracePt t="126812" x="6232525" y="5497513"/>
          <p14:tracePt t="127299" x="6280150" y="5497513"/>
          <p14:tracePt t="127307" x="6303963" y="5534025"/>
          <p14:tracePt t="127315" x="6389688" y="5545138"/>
          <p14:tracePt t="127324" x="6413500" y="5545138"/>
          <p14:tracePt t="127332" x="6437313" y="5545138"/>
          <p14:tracePt t="127396" x="6473825" y="5545138"/>
          <p14:tracePt t="127404" x="6484938" y="5545138"/>
          <p14:tracePt t="127420" x="6497638" y="5545138"/>
          <p14:tracePt t="127468" x="6510338" y="5557838"/>
          <p14:tracePt t="127478" x="6510338" y="5570538"/>
          <p14:tracePt t="127484" x="6510338" y="5594350"/>
          <p14:tracePt t="127493" x="6510338" y="5654675"/>
          <p14:tracePt t="127499" x="6510338" y="5689600"/>
          <p14:tracePt t="127507" x="6510338" y="5702300"/>
          <p14:tracePt t="127556" x="6510338" y="5715000"/>
          <p14:tracePt t="127563" x="6510338" y="5738813"/>
          <p14:tracePt t="127573" x="6510338" y="5762625"/>
          <p14:tracePt t="127588" x="6510338" y="5822950"/>
          <p14:tracePt t="127604" x="6510338" y="5835650"/>
          <p14:tracePt t="127612" x="6510338" y="5846763"/>
          <p14:tracePt t="127899" x="6510338" y="5883275"/>
          <p14:tracePt t="128428" x="6510338" y="5895975"/>
          <p14:tracePt t="129108" x="6521450" y="5907088"/>
          <p14:tracePt t="129244" x="6534150" y="5907088"/>
          <p14:tracePt t="129452" x="6569075" y="5907088"/>
          <p14:tracePt t="129460" x="6642100" y="5907088"/>
          <p14:tracePt t="129468" x="6775450" y="5907088"/>
          <p14:tracePt t="129484" x="6786563" y="5907088"/>
          <p14:tracePt t="129772" x="6799263" y="5895975"/>
          <p14:tracePt t="129780" x="6846888" y="5883275"/>
          <p14:tracePt t="129788" x="6954838" y="5870575"/>
          <p14:tracePt t="129797" x="7040563" y="5870575"/>
          <p14:tracePt t="129802" x="7112000" y="5870575"/>
          <p14:tracePt t="129810" x="7148513" y="5859463"/>
          <p14:tracePt t="129834" x="7185025" y="5822950"/>
          <p14:tracePt t="129996" x="7185025" y="5786438"/>
          <p14:tracePt t="130060" x="7185025" y="5775325"/>
          <p14:tracePt t="131476" x="7172325" y="5775325"/>
          <p14:tracePt t="131483" x="7135813" y="5775325"/>
          <p14:tracePt t="131492" x="7100888" y="5799138"/>
          <p14:tracePt t="131500" x="7027863" y="5835650"/>
          <p14:tracePt t="131507" x="6967538" y="5870575"/>
          <p14:tracePt t="131516" x="6859588" y="5919788"/>
          <p14:tracePt t="131522" x="6810375" y="5956300"/>
          <p14:tracePt t="131531" x="6762750" y="5991225"/>
          <p14:tracePt t="131539" x="6702425" y="6027738"/>
          <p14:tracePt t="131547" x="6689725" y="6051550"/>
          <p14:tracePt t="131556" x="6665913" y="6076950"/>
          <p14:tracePt t="131563" x="6581775" y="6100763"/>
          <p14:tracePt t="131572" x="6545263" y="6111875"/>
          <p14:tracePt t="131579" x="6497638" y="6111875"/>
          <p14:tracePt t="131587" x="6450013" y="6111875"/>
          <p14:tracePt t="131595" x="6437313" y="6111875"/>
          <p14:tracePt t="131602" x="6400800" y="6124575"/>
          <p14:tracePt t="131611" x="6364288" y="6148388"/>
          <p14:tracePt t="131618" x="6340475" y="6148388"/>
          <p14:tracePt t="131627" x="6303963" y="6148388"/>
          <p14:tracePt t="131634" x="6243638" y="6148388"/>
          <p14:tracePt t="131643" x="6208713" y="6148388"/>
          <p14:tracePt t="131651" x="6159500" y="6148388"/>
          <p14:tracePt t="131659" x="6148388" y="6148388"/>
          <p14:tracePt t="131667" x="6088063" y="6148388"/>
          <p14:tracePt t="131675" x="6003925" y="6148388"/>
          <p14:tracePt t="131683" x="5894388" y="6148388"/>
          <p14:tracePt t="131690" x="5857875" y="6148388"/>
          <p14:tracePt t="131699" x="5834063" y="6148388"/>
          <p14:tracePt t="131715" x="5749925" y="6135688"/>
          <p14:tracePt t="131723" x="5726113" y="6135688"/>
          <p14:tracePt t="131747" x="5713413" y="6135688"/>
          <p14:tracePt t="131756" x="5702300" y="6124575"/>
          <p14:tracePt t="131763" x="5689600" y="6111875"/>
          <p14:tracePt t="131772" x="5653088" y="6088063"/>
          <p14:tracePt t="131779" x="5641975" y="6088063"/>
          <p14:tracePt t="131795" x="5592763" y="6076950"/>
          <p14:tracePt t="131802" x="5508625" y="6051550"/>
          <p14:tracePt t="131811" x="5472113" y="6051550"/>
          <p14:tracePt t="131818" x="5461000" y="6027738"/>
          <p14:tracePt t="131884" x="5461000" y="6003925"/>
          <p14:tracePt t="131900" x="5461000" y="5991225"/>
          <p14:tracePt t="131907" x="5461000" y="5967413"/>
          <p14:tracePt t="131925" x="5461000" y="5943600"/>
          <p14:tracePt t="131932" x="5461000" y="5930900"/>
          <p14:tracePt t="131941" x="5461000" y="5919788"/>
          <p14:tracePt t="131948" x="5461000" y="5907088"/>
          <p14:tracePt t="131958" x="5484813" y="5859463"/>
          <p14:tracePt t="131964" x="5557838" y="5835650"/>
          <p14:tracePt t="131974" x="5568950" y="5835650"/>
          <p14:tracePt t="131980" x="5592763" y="5810250"/>
          <p14:tracePt t="131988" x="5702300" y="5738813"/>
          <p14:tracePt t="131997" x="5786438" y="5678488"/>
          <p14:tracePt t="132004" x="5857875" y="5618163"/>
          <p14:tracePt t="132012" x="5943600" y="5581650"/>
          <p14:tracePt t="132019" x="5991225" y="5545138"/>
          <p14:tracePt t="132028" x="6075363" y="5534025"/>
          <p14:tracePt t="132036" x="6135688" y="5497513"/>
          <p14:tracePt t="132044" x="6148388" y="5497513"/>
          <p14:tracePt t="132057" x="6172200" y="5473700"/>
          <p14:tracePt t="132060" x="6208713" y="5473700"/>
          <p14:tracePt t="132067" x="6292850" y="5473700"/>
          <p14:tracePt t="132074" x="6340475" y="5473700"/>
          <p14:tracePt t="132082" x="6450013" y="5461000"/>
          <p14:tracePt t="132090" x="6557963" y="5461000"/>
          <p14:tracePt t="132098" x="6629400" y="5461000"/>
          <p14:tracePt t="132106" x="6738938" y="5461000"/>
          <p14:tracePt t="132114" x="6870700" y="5521325"/>
          <p14:tracePt t="132123" x="6896100" y="5521325"/>
          <p14:tracePt t="132131" x="6943725" y="5521325"/>
          <p14:tracePt t="132140" x="7015163" y="5521325"/>
          <p14:tracePt t="132147" x="7027863" y="5521325"/>
          <p14:tracePt t="132156" x="7040563" y="5534025"/>
          <p14:tracePt t="132163" x="7051675" y="5545138"/>
          <p14:tracePt t="132173" x="7075488" y="5545138"/>
          <p14:tracePt t="132179" x="7112000" y="5557838"/>
          <p14:tracePt t="132195" x="7124700" y="5570538"/>
          <p14:tracePt t="132211" x="7124700" y="5581650"/>
          <p14:tracePt t="132219" x="7148513" y="5605463"/>
          <p14:tracePt t="132227" x="7148513" y="5618163"/>
          <p14:tracePt t="132235" x="7172325" y="5641975"/>
          <p14:tracePt t="132243" x="7185025" y="5654675"/>
          <p14:tracePt t="132259" x="7196138" y="5665788"/>
          <p14:tracePt t="132267" x="7208838" y="5678488"/>
          <p14:tracePt t="132283" x="7208838" y="5702300"/>
          <p14:tracePt t="132299" x="7208838" y="5715000"/>
          <p14:tracePt t="132307" x="7208838" y="5749925"/>
          <p14:tracePt t="132315" x="7208838" y="5762625"/>
          <p14:tracePt t="132325" x="7221538" y="5799138"/>
          <p14:tracePt t="132347" x="7221538" y="5822950"/>
          <p14:tracePt t="132356" x="7221538" y="5835650"/>
          <p14:tracePt t="132363" x="7221538" y="5859463"/>
          <p14:tracePt t="132379" x="7221538" y="5870575"/>
          <p14:tracePt t="132387" x="7221538" y="5883275"/>
          <p14:tracePt t="132403" x="7208838" y="5919788"/>
          <p14:tracePt t="132411" x="7172325" y="5930900"/>
          <p14:tracePt t="132419" x="7124700" y="5943600"/>
          <p14:tracePt t="132428" x="7088188" y="5956300"/>
          <p14:tracePt t="132435" x="7027863" y="5956300"/>
          <p14:tracePt t="132443" x="7004050" y="5956300"/>
          <p14:tracePt t="132451" x="6943725" y="5967413"/>
          <p14:tracePt t="132459" x="6919913" y="5967413"/>
          <p14:tracePt t="132467" x="6907213" y="5967413"/>
          <p14:tracePt t="132475" x="6883400" y="5967413"/>
          <p14:tracePt t="132483" x="6883400" y="6003925"/>
          <p14:tracePt t="132492" x="6870700" y="6003925"/>
          <p14:tracePt t="134028" x="6859588" y="6003925"/>
          <p14:tracePt t="134076" x="6810375" y="6003925"/>
          <p14:tracePt t="134083" x="6750050" y="6027738"/>
          <p14:tracePt t="134093" x="6618288" y="6027738"/>
          <p14:tracePt t="134100" x="6534150" y="6027738"/>
          <p14:tracePt t="134108" x="6484938" y="6040438"/>
          <p14:tracePt t="134115" x="6461125" y="6076950"/>
          <p14:tracePt t="134132" x="6437313" y="6076950"/>
          <p14:tracePt t="134141" x="6292850" y="6100763"/>
          <p14:tracePt t="134147" x="6232525" y="6076950"/>
          <p14:tracePt t="134158" x="6135688" y="6100763"/>
          <p14:tracePt t="134164" x="6099175" y="6148388"/>
          <p14:tracePt t="134172" x="5978525" y="6124575"/>
          <p14:tracePt t="134179" x="5907088" y="6124575"/>
          <p14:tracePt t="134187" x="5773738" y="6124575"/>
          <p14:tracePt t="134195" x="5762625" y="6124575"/>
          <p14:tracePt t="134203" x="5749925" y="6124575"/>
          <p14:tracePt t="134220" x="5665788" y="6124575"/>
          <p14:tracePt t="134228" x="5532438" y="6124575"/>
          <p14:tracePt t="134237" x="5424488" y="6100763"/>
          <p14:tracePt t="134245" x="5400675" y="6100763"/>
          <p14:tracePt t="134251" x="5303838" y="6100763"/>
          <p14:tracePt t="134261" x="5146675" y="6088063"/>
          <p14:tracePt t="134267" x="5086350" y="6064250"/>
          <p14:tracePt t="134276" x="4967288" y="6064250"/>
          <p14:tracePt t="134284" x="4870450" y="6088063"/>
          <p14:tracePt t="134292" x="4665663" y="6088063"/>
          <p14:tracePt t="134299" x="4532313" y="6088063"/>
          <p14:tracePt t="134308" x="4471988" y="6100763"/>
          <p14:tracePt t="134316" x="4400550" y="6100763"/>
          <p14:tracePt t="134322" x="4351338" y="6124575"/>
          <p14:tracePt t="134331" x="4340225" y="6124575"/>
          <p14:tracePt t="134339" x="4327525" y="6135688"/>
          <p14:tracePt t="134347" x="4303713" y="6135688"/>
          <p14:tracePt t="134356" x="4291013" y="6135688"/>
          <p14:tracePt t="134373" x="4267200" y="6135688"/>
          <p14:tracePt t="134380" x="4243388" y="6135688"/>
          <p14:tracePt t="134388" x="4219575" y="6135688"/>
          <p14:tracePt t="134396" x="4195763" y="6148388"/>
          <p14:tracePt t="134404" x="4159250" y="6172200"/>
          <p14:tracePt t="134413" x="4110038" y="6196013"/>
          <p14:tracePt t="134420" x="4086225" y="6196013"/>
          <p14:tracePt t="134428" x="4025900" y="6196013"/>
          <p14:tracePt t="134437" x="3989388" y="6196013"/>
          <p14:tracePt t="134445" x="3941763" y="6196013"/>
          <p14:tracePt t="134452" x="3870325" y="6196013"/>
          <p14:tracePt t="134460" x="3857625" y="6196013"/>
          <p14:tracePt t="134467" x="3821113" y="6196013"/>
          <p14:tracePt t="134484" x="3810000" y="6196013"/>
          <p14:tracePt t="134494" x="3797300" y="6196013"/>
          <p14:tracePt t="134524" x="3773488" y="6196013"/>
          <p14:tracePt t="134556" x="3760788" y="6196013"/>
          <p14:tracePt t="134573" x="3749675" y="6196013"/>
          <p14:tracePt t="134580" x="3713163" y="6184900"/>
          <p14:tracePt t="134589" x="3700463" y="6184900"/>
          <p14:tracePt t="134596" x="3652838" y="6184900"/>
          <p14:tracePt t="134604" x="3640138" y="6184900"/>
          <p14:tracePt t="134612" x="3616325" y="6184900"/>
          <p14:tracePt t="134621" x="3579813" y="6172200"/>
          <p14:tracePt t="134732" x="3519488" y="6172200"/>
          <p14:tracePt t="134740" x="3508375" y="6172200"/>
          <p14:tracePt t="134748" x="3484563" y="6172200"/>
          <p14:tracePt t="134757" x="3448050" y="6172200"/>
          <p14:tracePt t="134764" x="3424238" y="6148388"/>
          <p14:tracePt t="134779" x="3387725" y="6148388"/>
          <p14:tracePt t="134842" x="3375025" y="6148388"/>
          <p14:tracePt t="135325" x="3375025" y="6161088"/>
          <p14:tracePt t="135331" x="3363913" y="6161088"/>
          <p14:tracePt t="135380" x="3375025" y="6208713"/>
          <p14:tracePt t="135388" x="3375025" y="6221413"/>
          <p14:tracePt t="135396" x="3387725" y="6269038"/>
          <p14:tracePt t="135404" x="3387725" y="6329363"/>
          <p14:tracePt t="135412" x="3387725" y="6376988"/>
          <p14:tracePt t="135418" x="3387725" y="6389688"/>
          <p14:tracePt t="135427" x="3387725" y="6413500"/>
          <p14:tracePt t="135434" x="3398838" y="6473825"/>
          <p14:tracePt t="135443" x="3398838" y="6486525"/>
          <p14:tracePt t="135451" x="3398838" y="6521450"/>
          <p14:tracePt t="135467" x="3398838" y="6534150"/>
          <p14:tracePt t="135475" x="3411538" y="6546850"/>
          <p14:tracePt t="135516" x="3411538" y="6557963"/>
          <p14:tracePt t="135524" x="3435350" y="6607175"/>
          <p14:tracePt t="135540" x="3435350" y="6667500"/>
          <p14:tracePt t="135548" x="3435350" y="6715125"/>
          <p14:tracePt t="135558" x="3435350" y="6738938"/>
          <p14:tracePt t="135564" x="3459163" y="6799263"/>
          <p14:tracePt t="135580" x="3459163" y="6823075"/>
          <p14:tracePt t="135588" x="3459163" y="6848475"/>
          <p14:tracePt t="135596" x="3448050" y="6872288"/>
          <p14:tracePt t="135620" x="3448050" y="6883400"/>
          <p14:tracePt t="135644" x="3448050" y="6908800"/>
          <p14:tracePt t="135651" x="3448050" y="6919913"/>
          <p14:tracePt t="135676" x="3448050" y="6932613"/>
          <p14:tracePt t="135684" x="3448050" y="6967538"/>
          <p14:tracePt t="135699" x="3448050" y="6980238"/>
          <p14:tracePt t="135722" x="3448050" y="6992938"/>
          <p14:tracePt t="135732" x="3448050" y="7004050"/>
          <p14:tracePt t="135749" x="3448050" y="7016750"/>
          <p14:tracePt t="135803" x="3435350" y="7040563"/>
          <p14:tracePt t="136046" x="3435350" y="7027863"/>
          <p14:tracePt t="136084" x="3448050" y="7016750"/>
          <p14:tracePt t="136091" x="3508375" y="7016750"/>
          <p14:tracePt t="136100" x="3629025" y="6980238"/>
          <p14:tracePt t="136108" x="3640138" y="6967538"/>
          <p14:tracePt t="136156" x="3689350" y="6967538"/>
          <p14:tracePt t="136164" x="3700463" y="6956425"/>
          <p14:tracePt t="136174" x="3724275" y="6956425"/>
          <p14:tracePt t="136196" x="3821113" y="6943725"/>
          <p14:tracePt t="136204" x="3870325" y="6943725"/>
          <p14:tracePt t="136214" x="3929063" y="6943725"/>
          <p14:tracePt t="136219" x="4014788" y="6943725"/>
          <p14:tracePt t="136228" x="4049713" y="6943725"/>
          <p14:tracePt t="136235" x="4170363" y="6943725"/>
          <p14:tracePt t="136244" x="4327525" y="6943725"/>
          <p14:tracePt t="136252" x="4508500" y="6943725"/>
          <p14:tracePt t="136260" x="4605338" y="6943725"/>
          <p14:tracePt t="136267" x="4786313" y="6943725"/>
          <p14:tracePt t="136276" x="4846638" y="6932613"/>
          <p14:tracePt t="136284" x="4870450" y="6848475"/>
          <p14:tracePt t="136291" x="4881563" y="6848475"/>
          <p14:tracePt t="136300" x="4941888" y="6848475"/>
          <p14:tracePt t="136316" x="4954588" y="6848475"/>
          <p14:tracePt t="136325" x="5002213" y="6848475"/>
          <p14:tracePt t="136332" x="5002213" y="6823075"/>
          <p14:tracePt t="136340" x="5051425" y="6823075"/>
          <p14:tracePt t="136348" x="5122863" y="6835775"/>
          <p14:tracePt t="136358" x="5146675" y="6835775"/>
          <p14:tracePt t="136364" x="5267325" y="6835775"/>
          <p14:tracePt t="136374" x="5376863" y="6835775"/>
          <p14:tracePt t="136379" x="5508625" y="6835775"/>
          <p14:tracePt t="136387" x="5665788" y="6859588"/>
          <p14:tracePt t="136396" x="5846763" y="6896100"/>
          <p14:tracePt t="136403" x="6051550" y="6896100"/>
          <p14:tracePt t="136411" x="6280150" y="6896100"/>
          <p14:tracePt t="136419" x="6510338" y="6896100"/>
          <p14:tracePt t="136427" x="6665913" y="6896100"/>
          <p14:tracePt t="136435" x="6799263" y="6896100"/>
          <p14:tracePt t="136443" x="7004050" y="6919913"/>
          <p14:tracePt t="136451" x="7088188" y="6932613"/>
          <p14:tracePt t="136459" x="7148513" y="6932613"/>
          <p14:tracePt t="136467" x="7221538" y="6932613"/>
          <p14:tracePt t="136475" x="7245350" y="6932613"/>
          <p14:tracePt t="136483" x="7305675" y="6932613"/>
          <p14:tracePt t="136507" x="7366000" y="6943725"/>
          <p14:tracePt t="136516" x="7413625" y="6943725"/>
          <p14:tracePt t="136532" x="7486650" y="6980238"/>
          <p14:tracePt t="136541" x="7618413" y="6980238"/>
          <p14:tracePt t="136548" x="7618413" y="7004050"/>
          <p14:tracePt t="136558" x="7666038" y="7027863"/>
          <p14:tracePt t="136564" x="7702550" y="7053263"/>
          <p14:tracePt t="136588" x="7715250" y="7053263"/>
          <p14:tracePt t="136612" x="7726363" y="7053263"/>
          <p14:tracePt t="136619" x="7751763" y="7064375"/>
          <p14:tracePt t="136646" x="7799388" y="7064375"/>
          <p14:tracePt t="136652" x="7823200" y="7077075"/>
          <p14:tracePt t="136675" x="7847013" y="7077075"/>
          <p14:tracePt t="136691" x="7872413" y="7077075"/>
          <p14:tracePt t="136756" x="7907338" y="7077075"/>
          <p14:tracePt t="136763" x="7932738" y="7077075"/>
          <p14:tracePt t="136773" x="7956550" y="7077075"/>
          <p14:tracePt t="136780" x="8016875" y="7077075"/>
          <p14:tracePt t="136788" x="8101013" y="7077075"/>
          <p14:tracePt t="136796" x="8124825" y="7077075"/>
          <p14:tracePt t="136804" x="8148638" y="7077075"/>
          <p14:tracePt t="136812" x="8161338" y="7077075"/>
          <p14:tracePt t="136836" x="8172450" y="7077075"/>
          <p14:tracePt t="136868" x="8197850" y="7077075"/>
          <p14:tracePt t="136876" x="8208963" y="7077075"/>
          <p14:tracePt t="136883" x="8269288" y="7077075"/>
          <p14:tracePt t="136892" x="8293100" y="7077075"/>
          <p14:tracePt t="136908" x="8318500" y="7077075"/>
          <p14:tracePt t="136925" x="8342313" y="7077075"/>
          <p14:tracePt t="136988" x="8353425" y="7088188"/>
          <p14:tracePt t="137035" x="8378825" y="7088188"/>
          <p14:tracePt t="137044" x="8389938" y="7088188"/>
          <p14:tracePt t="137084" x="8413750" y="7064375"/>
          <p14:tracePt t="137100" x="8426450" y="7053263"/>
          <p14:tracePt t="137116" x="8426450" y="7040563"/>
          <p14:tracePt t="137124" x="8450263" y="7027863"/>
          <p14:tracePt t="137268" x="8462963" y="7004050"/>
          <p14:tracePt t="137276" x="8450263" y="6956425"/>
          <p14:tracePt t="137283" x="8353425" y="6956425"/>
          <p14:tracePt t="137291" x="8172450" y="6956425"/>
          <p14:tracePt t="137300" x="7993063" y="6919913"/>
          <p14:tracePt t="137308" x="7812088" y="6919913"/>
          <p14:tracePt t="137316" x="7654925" y="6919913"/>
          <p14:tracePt t="137325" x="7631113" y="6919913"/>
          <p14:tracePt t="137333" x="7581900" y="6992938"/>
          <p14:tracePt t="137341" x="7413625" y="7027863"/>
          <p14:tracePt t="137348" x="7208838" y="7053263"/>
          <p14:tracePt t="137357" x="7075488" y="7137400"/>
          <p14:tracePt t="137365" x="7064375" y="7137400"/>
          <p14:tracePt t="137374" x="7004050" y="7173913"/>
          <p14:tracePt t="137381" x="6715125" y="7208838"/>
          <p14:tracePt t="137388" x="6702425" y="7208838"/>
          <p14:tracePt t="137397" x="6678613" y="7208838"/>
          <p14:tracePt t="137404" x="6629400" y="7234238"/>
          <p14:tracePt t="137413" x="6340475" y="7234238"/>
          <p14:tracePt t="137420" x="6111875" y="7269163"/>
          <p14:tracePt t="137428" x="5907088" y="7318375"/>
          <p14:tracePt t="137444" x="5822950" y="7329488"/>
          <p14:tracePt t="137452" x="5738813" y="7342188"/>
          <p14:tracePt t="137460" x="5678488" y="7342188"/>
          <p14:tracePt t="137467" x="5665788" y="7342188"/>
          <p14:tracePt t="137477" x="5629275" y="7342188"/>
          <p14:tracePt t="137484" x="5618163" y="7342188"/>
          <p14:tracePt t="137517" x="5545138" y="7342188"/>
          <p14:tracePt t="137523" x="5545138" y="7353300"/>
          <p14:tracePt t="137532" x="5497513" y="7353300"/>
          <p14:tracePt t="137541" x="5400675" y="7353300"/>
          <p14:tracePt t="137548" x="5303838" y="7353300"/>
          <p14:tracePt t="137557" x="5122863" y="7353300"/>
          <p14:tracePt t="137564" x="4941888" y="7353300"/>
          <p14:tracePt t="137574" x="4810125" y="7353300"/>
          <p14:tracePt t="137582" x="4700588" y="7353300"/>
          <p14:tracePt t="137588" x="4629150" y="7353300"/>
          <p14:tracePt t="137596" x="4605338" y="7353300"/>
          <p14:tracePt t="137604" x="4556125" y="7353300"/>
          <p14:tracePt t="137612" x="4521200" y="7353300"/>
          <p14:tracePt t="137620" x="4460875" y="7353300"/>
          <p14:tracePt t="137628" x="4424363" y="7353300"/>
          <p14:tracePt t="137644" x="4400550" y="7353300"/>
          <p14:tracePt t="137652" x="4351338" y="7353300"/>
          <p14:tracePt t="137659" x="4340225" y="7353300"/>
          <p14:tracePt t="137668" x="4303713" y="7353300"/>
          <p14:tracePt t="137676" x="4243388" y="7342188"/>
          <p14:tracePt t="137683" x="4146550" y="7342188"/>
          <p14:tracePt t="137691" x="4062413" y="7342188"/>
          <p14:tracePt t="137699" x="4002088" y="7342188"/>
          <p14:tracePt t="137707" x="3989388" y="7342188"/>
          <p14:tracePt t="137715" x="3978275" y="7353300"/>
          <p14:tracePt t="137731" x="3929063" y="7353300"/>
          <p14:tracePt t="137739" x="3917950" y="7353300"/>
          <p14:tracePt t="137747" x="3870325" y="7353300"/>
          <p14:tracePt t="137756" x="3857625" y="7353300"/>
          <p14:tracePt t="137795" x="3844925" y="7366000"/>
          <p14:tracePt t="137804" x="3821113" y="7366000"/>
          <p14:tracePt t="137812" x="3797300" y="7366000"/>
          <p14:tracePt t="137819" x="3773488" y="7366000"/>
          <p14:tracePt t="137828" x="3760788" y="7366000"/>
          <p14:tracePt t="137835" x="3736975" y="7366000"/>
          <p14:tracePt t="137843" x="3700463" y="7366000"/>
          <p14:tracePt t="137852" x="3676650" y="7366000"/>
          <p14:tracePt t="137859" x="3663950" y="7366000"/>
          <p14:tracePt t="137867" x="3640138" y="7366000"/>
          <p14:tracePt t="138043" x="3640138" y="7353300"/>
          <p14:tracePt t="138052" x="3640138" y="7342188"/>
          <p14:tracePt t="138060" x="3640138" y="7318375"/>
          <p14:tracePt t="138068" x="3640138" y="7294563"/>
          <p14:tracePt t="138076" x="3640138" y="7281863"/>
          <p14:tracePt t="138086" x="3640138" y="7258050"/>
          <p14:tracePt t="138100" x="3640138" y="7245350"/>
          <p14:tracePt t="138109" x="3640138" y="7234238"/>
          <p14:tracePt t="138116" x="3640138" y="7221538"/>
          <p14:tracePt t="138125" x="3640138" y="7208838"/>
          <p14:tracePt t="138132" x="3640138" y="7197725"/>
          <p14:tracePt t="138148" x="3640138" y="7137400"/>
          <p14:tracePt t="138163" x="3640138" y="7113588"/>
          <p14:tracePt t="138174" x="3640138" y="7100888"/>
          <p14:tracePt t="138188" x="3640138" y="7053263"/>
          <p14:tracePt t="138204" x="3640138" y="7004050"/>
          <p14:tracePt t="138212" x="3629025" y="6992938"/>
          <p14:tracePt t="138284" x="3629025" y="6980238"/>
          <p14:tracePt t="138292" x="3629025" y="6956425"/>
          <p14:tracePt t="138307" x="3616325" y="6943725"/>
          <p14:tracePt t="139109" x="3616325" y="6956425"/>
          <p14:tracePt t="139116" x="3629025" y="6967538"/>
          <p14:tracePt t="139124" x="3676650" y="6992938"/>
          <p14:tracePt t="139139" x="3713163" y="7027863"/>
          <p14:tracePt t="139155" x="3724275" y="7027863"/>
          <p14:tracePt t="139163" x="3760788" y="7040563"/>
          <p14:tracePt t="139172" x="3784600" y="7040563"/>
          <p14:tracePt t="139179" x="3870325" y="7040563"/>
          <p14:tracePt t="139187" x="3929063" y="7064375"/>
          <p14:tracePt t="139195" x="3941763" y="7064375"/>
          <p14:tracePt t="139202" x="3965575" y="7064375"/>
          <p14:tracePt t="139211" x="3978275" y="7064375"/>
          <p14:tracePt t="139218" x="3989388" y="7064375"/>
          <p14:tracePt t="139259" x="4002088" y="7064375"/>
          <p14:tracePt t="139267" x="4014788" y="7064375"/>
          <p14:tracePt t="139283" x="4025900" y="7064375"/>
          <p14:tracePt t="139316" x="4038600" y="7053263"/>
          <p14:tracePt t="139348" x="4038600" y="7040563"/>
          <p14:tracePt t="139364" x="4038600" y="7027863"/>
          <p14:tracePt t="139434" x="4038600" y="7016750"/>
          <p14:tracePt t="139444" x="4025900" y="7004050"/>
          <p14:tracePt t="139468" x="4025900" y="6992938"/>
          <p14:tracePt t="139484" x="4014788" y="6980238"/>
          <p14:tracePt t="139508" x="4002088" y="6967538"/>
          <p14:tracePt t="139524" x="3989388" y="6956425"/>
          <p14:tracePt t="139556" x="3978275" y="6943725"/>
          <p14:tracePt t="139596" x="3965575" y="6943725"/>
          <p14:tracePt t="139613" x="3954463" y="6943725"/>
          <p14:tracePt t="142052" x="3929063" y="6943725"/>
          <p14:tracePt t="142062" x="3905250" y="6943725"/>
          <p14:tracePt t="142076" x="3870325" y="6943725"/>
          <p14:tracePt t="142084" x="3857625" y="6943725"/>
          <p14:tracePt t="142100" x="3821113" y="6943725"/>
          <p14:tracePt t="142108" x="3797300" y="6943725"/>
          <p14:tracePt t="142116" x="3784600" y="6943725"/>
          <p14:tracePt t="142132" x="3749675" y="6943725"/>
          <p14:tracePt t="142148" x="3736975" y="6943725"/>
          <p14:tracePt t="142164" x="3724275" y="6943725"/>
          <p14:tracePt t="142174" x="3689350" y="6956425"/>
          <p14:tracePt t="142180" x="3663950" y="6967538"/>
          <p14:tracePt t="142189" x="3652838" y="6980238"/>
          <p14:tracePt t="142196" x="3603625" y="6992938"/>
          <p14:tracePt t="142276" x="3579813" y="6992938"/>
          <p14:tracePt t="142308" x="3568700" y="6992938"/>
          <p14:tracePt t="142332" x="3556000" y="6992938"/>
          <p14:tracePt t="142340" x="3556000" y="6980238"/>
          <p14:tracePt t="142348" x="3556000" y="6967538"/>
          <p14:tracePt t="142357" x="3556000" y="6956425"/>
          <p14:tracePt t="142364" x="3556000" y="6932613"/>
          <p14:tracePt t="142375" x="3556000" y="6908800"/>
          <p14:tracePt t="142380" x="3556000" y="6872288"/>
          <p14:tracePt t="142391" x="3543300" y="6835775"/>
          <p14:tracePt t="142404" x="3532188" y="6823075"/>
          <p14:tracePt t="142413" x="3508375" y="6775450"/>
          <p14:tracePt t="142452" x="3508375" y="6762750"/>
          <p14:tracePt t="142500" x="3508375" y="6751638"/>
          <p14:tracePt t="142516" x="3508375" y="6738938"/>
          <p14:tracePt t="142532" x="3508375" y="6727825"/>
          <p14:tracePt t="142540" x="3508375" y="6715125"/>
          <p14:tracePt t="142548" x="3508375" y="6702425"/>
          <p14:tracePt t="142573" x="3471863" y="6654800"/>
          <p14:tracePt t="142580" x="3448050" y="6654800"/>
          <p14:tracePt t="142788" x="3448050" y="6630988"/>
          <p14:tracePt t="142796" x="3448050" y="6618288"/>
          <p14:tracePt t="142805" x="3448050" y="6594475"/>
          <p14:tracePt t="142812" x="3448050" y="6581775"/>
          <p14:tracePt t="142820" x="3424238" y="6521450"/>
          <p14:tracePt t="142829" x="3424238" y="6510338"/>
          <p14:tracePt t="142835" x="3424238" y="6497638"/>
          <p14:tracePt t="142860" x="3448050" y="6497638"/>
          <p14:tracePt t="142884" x="3471863" y="6497638"/>
          <p14:tracePt t="142891" x="3508375" y="6497638"/>
          <p14:tracePt t="142899" x="3568700" y="6497638"/>
          <p14:tracePt t="142908" x="3616325" y="6497638"/>
          <p14:tracePt t="142916" x="3652838" y="6497638"/>
          <p14:tracePt t="142925" x="3700463" y="6497638"/>
          <p14:tracePt t="142948" x="3713163" y="6497638"/>
          <p14:tracePt t="142957" x="3724275" y="6497638"/>
          <p14:tracePt t="142963" x="3749675" y="6497638"/>
          <p14:tracePt t="142974" x="3760788" y="6510338"/>
          <p14:tracePt t="142980" x="3773488" y="6534150"/>
          <p14:tracePt t="143004" x="3784600" y="6546850"/>
          <p14:tracePt t="143020" x="3797300" y="6546850"/>
          <p14:tracePt t="143092" x="3810000" y="6546850"/>
          <p14:tracePt t="143283" x="3724275" y="6534150"/>
          <p14:tracePt t="143291" x="3663950" y="6534150"/>
          <p14:tracePt t="143299" x="3603625" y="6534150"/>
          <p14:tracePt t="143310" x="3532188" y="6534150"/>
          <p14:tracePt t="143315" x="3471863" y="6557963"/>
          <p14:tracePt t="143331" x="3459163" y="6557963"/>
          <p14:tracePt t="143340" x="3448050" y="6557963"/>
          <p14:tracePt t="143412" x="3435350" y="6557963"/>
          <p14:tracePt t="143540" x="3556000" y="6557963"/>
          <p14:tracePt t="143547" x="3579813" y="6570663"/>
          <p14:tracePt t="143557" x="3616325" y="6570663"/>
          <p14:tracePt t="143564" x="3760788" y="6570663"/>
          <p14:tracePt t="143575" x="3870325" y="6581775"/>
          <p14:tracePt t="143699" x="3844925" y="6581775"/>
          <p14:tracePt t="143709" x="3773488" y="6581775"/>
          <p14:tracePt t="143724" x="3760788" y="6581775"/>
          <p14:tracePt t="143748" x="3736975" y="6594475"/>
          <p14:tracePt t="143772" x="3724275" y="6594475"/>
          <p14:tracePt t="143788" x="3676650" y="6594475"/>
          <p14:tracePt t="143980" x="3663950" y="6594475"/>
          <p14:tracePt t="144588" x="3663950" y="6581775"/>
          <p14:tracePt t="145020" x="3663950" y="6630988"/>
          <p14:tracePt t="145039" x="3663950" y="6654800"/>
          <p14:tracePt t="145045" x="3663950" y="6702425"/>
          <p14:tracePt t="145051" x="3749675" y="6799263"/>
          <p14:tracePt t="145059" x="3773488" y="6799263"/>
          <p14:tracePt t="145067" x="3870325" y="6848475"/>
          <p14:tracePt t="145075" x="4038600" y="6943725"/>
          <p14:tracePt t="145083" x="4256088" y="7016750"/>
          <p14:tracePt t="145090" x="4460875" y="7100888"/>
          <p14:tracePt t="145099" x="4581525" y="7148513"/>
          <p14:tracePt t="145106" x="4689475" y="7173913"/>
          <p14:tracePt t="145115" x="4700588" y="7173913"/>
          <p14:tracePt t="145122" x="4737100" y="7185025"/>
          <p14:tracePt t="145139" x="4749800" y="7185025"/>
          <p14:tracePt t="145147" x="4760913" y="7185025"/>
          <p14:tracePt t="145162" x="4773613" y="7197725"/>
          <p14:tracePt t="145244" x="4797425" y="7197725"/>
          <p14:tracePt t="145251" x="4810125" y="7197725"/>
          <p14:tracePt t="145396" x="4821238" y="7197725"/>
          <p14:tracePt t="145404" x="4821238" y="7185025"/>
          <p14:tracePt t="145411" x="4821238" y="7173913"/>
          <p14:tracePt t="145420" x="4821238" y="7161213"/>
          <p14:tracePt t="145428" x="4810125" y="7137400"/>
          <p14:tracePt t="145436" x="4797425" y="7113588"/>
          <p14:tracePt t="145451" x="4737100" y="7077075"/>
          <p14:tracePt t="145468" x="4713288" y="7064375"/>
          <p14:tracePt t="145478" x="4700588" y="7064375"/>
          <p14:tracePt t="145491" x="4665663" y="7040563"/>
          <p14:tracePt t="145556" x="4629150" y="7016750"/>
          <p14:tracePt t="145596" x="4616450" y="7016750"/>
          <p14:tracePt t="145628" x="4581525" y="7016750"/>
          <p14:tracePt t="145716" x="4568825" y="7016750"/>
          <p14:tracePt t="146084" x="4532313" y="7016750"/>
          <p14:tracePt t="146091" x="4495800" y="7016750"/>
          <p14:tracePt t="146099" x="4460875" y="7016750"/>
          <p14:tracePt t="146108" x="4435475" y="7016750"/>
          <p14:tracePt t="146115" x="4400550" y="7016750"/>
          <p14:tracePt t="146124" x="4387850" y="7016750"/>
          <p14:tracePt t="146132" x="4375150" y="7016750"/>
          <p14:tracePt t="146141" x="4340225" y="7016750"/>
          <p14:tracePt t="146148" x="4327525" y="7016750"/>
          <p14:tracePt t="146159" x="4303713" y="7016750"/>
          <p14:tracePt t="146175" x="4256088" y="7016750"/>
          <p14:tracePt t="146180" x="4230688" y="7016750"/>
          <p14:tracePt t="146190" x="4183063" y="7016750"/>
          <p14:tracePt t="146196" x="4075113" y="7016750"/>
          <p14:tracePt t="146204" x="4025900" y="7016750"/>
          <p14:tracePt t="146212" x="3965575" y="7016750"/>
          <p14:tracePt t="146220" x="3894138" y="7016750"/>
          <p14:tracePt t="146228" x="3857625" y="7016750"/>
          <p14:tracePt t="146236" x="3821113" y="7016750"/>
          <p14:tracePt t="146244" x="3810000" y="7016750"/>
          <p14:tracePt t="146852" x="3821113" y="7016750"/>
          <p14:tracePt t="146861" x="3833813" y="7016750"/>
          <p14:tracePt t="146867" x="3857625" y="7016750"/>
          <p14:tracePt t="146884" x="3870325" y="7016750"/>
          <p14:tracePt t="146956" x="3894138" y="6992938"/>
          <p14:tracePt t="146964" x="3917950" y="6980238"/>
          <p14:tracePt t="146973" x="3929063" y="6980238"/>
          <p14:tracePt t="146980" x="3941763" y="6980238"/>
          <p14:tracePt t="147011" x="3954463" y="6980238"/>
          <p14:tracePt t="147082" x="3978275" y="6980238"/>
          <p14:tracePt t="147090" x="3989388" y="6980238"/>
          <p14:tracePt t="147098" x="4014788" y="6967538"/>
          <p14:tracePt t="147122" x="4038600" y="6967538"/>
          <p14:tracePt t="147138" x="4062413" y="6967538"/>
          <p14:tracePt t="147146" x="4075113" y="6967538"/>
          <p14:tracePt t="147154" x="4122738" y="6967538"/>
          <p14:tracePt t="147162" x="4183063" y="6967538"/>
          <p14:tracePt t="147170" x="4230688" y="6967538"/>
          <p14:tracePt t="147178" x="4314825" y="6967538"/>
          <p14:tracePt t="147186" x="4351338" y="6967538"/>
          <p14:tracePt t="147194" x="4400550" y="6967538"/>
          <p14:tracePt t="147202" x="4424363" y="6967538"/>
          <p14:tracePt t="147210" x="4460875" y="6967538"/>
          <p14:tracePt t="147234" x="4471988" y="6967538"/>
          <p14:tracePt t="147242" x="4484688" y="6967538"/>
          <p14:tracePt t="147258" x="4508500" y="6967538"/>
          <p14:tracePt t="147266" x="4521200" y="6967538"/>
          <p14:tracePt t="147274" x="4532313" y="6967538"/>
          <p14:tracePt t="147282" x="4545013" y="6967538"/>
          <p14:tracePt t="147290" x="4581525" y="6967538"/>
          <p14:tracePt t="147298" x="4592638" y="6967538"/>
          <p14:tracePt t="147388" x="4629150" y="6967538"/>
          <p14:tracePt t="147404" x="4641850" y="6980238"/>
          <p14:tracePt t="147428" x="4652963" y="6980238"/>
          <p14:tracePt t="147435" x="4676775" y="6980238"/>
          <p14:tracePt t="147452" x="4725988" y="6980238"/>
          <p14:tracePt t="147468" x="4737100" y="6992938"/>
          <p14:tracePt t="147478" x="4749800" y="6992938"/>
          <p14:tracePt t="147492" x="4773613" y="6992938"/>
          <p14:tracePt t="147500" x="4797425" y="6992938"/>
          <p14:tracePt t="147507" x="4810125" y="6992938"/>
          <p14:tracePt t="147514" x="4833938" y="6992938"/>
          <p14:tracePt t="147523" x="4881563" y="6992938"/>
          <p14:tracePt t="147538" x="4906963" y="6992938"/>
          <p14:tracePt t="147546" x="4930775" y="6992938"/>
          <p14:tracePt t="147554" x="4941888" y="6992938"/>
          <p14:tracePt t="147563" x="4967288" y="6992938"/>
          <p14:tracePt t="147572" x="4991100" y="6992938"/>
          <p14:tracePt t="147579" x="5027613" y="6992938"/>
          <p14:tracePt t="147588" x="5086350" y="7004050"/>
          <p14:tracePt t="147596" x="5146675" y="7027863"/>
          <p14:tracePt t="147604" x="5232400" y="7027863"/>
          <p14:tracePt t="147613" x="5316538" y="7053263"/>
          <p14:tracePt t="147619" x="5387975" y="7053263"/>
          <p14:tracePt t="147628" x="5424488" y="7053263"/>
          <p14:tracePt t="147636" x="5461000" y="7053263"/>
          <p14:tracePt t="147700" x="5484813" y="7053263"/>
          <p14:tracePt t="147708" x="5521325" y="7053263"/>
          <p14:tracePt t="147716" x="5532438" y="7053263"/>
          <p14:tracePt t="147725" x="5557838" y="7053263"/>
          <p14:tracePt t="147732" x="5568950" y="7053263"/>
          <p14:tracePt t="147741" x="5592763" y="7053263"/>
          <p14:tracePt t="147747" x="5618163" y="7053263"/>
          <p14:tracePt t="147758" x="5629275" y="7053263"/>
          <p14:tracePt t="147764" x="5653088" y="7053263"/>
          <p14:tracePt t="147773" x="5665788" y="7053263"/>
          <p14:tracePt t="147789" x="5689600" y="7053263"/>
          <p14:tracePt t="147796" x="5713413" y="7053263"/>
          <p14:tracePt t="147804" x="5773738" y="7064375"/>
          <p14:tracePt t="147812" x="5810250" y="7077075"/>
          <p14:tracePt t="147819" x="5822950" y="7077075"/>
          <p14:tracePt t="147828" x="5857875" y="7077075"/>
          <p14:tracePt t="147835" x="5883275" y="7077075"/>
          <p14:tracePt t="147846" x="5894388" y="7077075"/>
          <p14:tracePt t="147851" x="5918200" y="7077075"/>
          <p14:tracePt t="147861" x="5978525" y="7077075"/>
          <p14:tracePt t="147876" x="6051550" y="7077075"/>
          <p14:tracePt t="147884" x="6099175" y="7077075"/>
          <p14:tracePt t="147892" x="6135688" y="7077075"/>
          <p14:tracePt t="147900" x="6183313" y="7077075"/>
          <p14:tracePt t="147910" x="6232525" y="7077075"/>
          <p14:tracePt t="147915" x="6292850" y="7113588"/>
          <p14:tracePt t="147925" x="6353175" y="7113588"/>
          <p14:tracePt t="147932" x="6400800" y="7113588"/>
          <p14:tracePt t="147941" x="6424613" y="7113588"/>
          <p14:tracePt t="147947" x="6461125" y="7113588"/>
          <p14:tracePt t="147958" x="6473825" y="7113588"/>
          <p14:tracePt t="147964" x="6484938" y="7113588"/>
          <p14:tracePt t="147974" x="6510338" y="7113588"/>
          <p14:tracePt t="147980" x="6534150" y="7113588"/>
          <p14:tracePt t="147988" x="6569075" y="7113588"/>
          <p14:tracePt t="147996" x="6594475" y="7113588"/>
          <p14:tracePt t="148004" x="6642100" y="7124700"/>
          <p14:tracePt t="148012" x="6715125" y="7124700"/>
          <p14:tracePt t="148019" x="6726238" y="7124700"/>
          <p14:tracePt t="148028" x="6738938" y="7124700"/>
          <p14:tracePt t="148036" x="6750050" y="7124700"/>
          <p14:tracePt t="148044" x="6775450" y="7124700"/>
          <p14:tracePt t="148076" x="6786563" y="7124700"/>
          <p14:tracePt t="148100" x="6810375" y="7124700"/>
          <p14:tracePt t="148275" x="6823075" y="7124700"/>
          <p14:tracePt t="148283" x="6846888" y="7113588"/>
          <p14:tracePt t="148292" x="6859588" y="7100888"/>
          <p14:tracePt t="148301" x="6870700" y="7077075"/>
          <p14:tracePt t="148308" x="6870700" y="7064375"/>
          <p14:tracePt t="148316" x="6870700" y="7053263"/>
          <p14:tracePt t="148325" x="6870700" y="7016750"/>
          <p14:tracePt t="148331" x="6870700" y="7004050"/>
          <p14:tracePt t="148341" x="6870700" y="6992938"/>
          <p14:tracePt t="148347" x="6870700" y="6956425"/>
          <p14:tracePt t="148356" x="6870700" y="6943725"/>
          <p14:tracePt t="148362" x="6870700" y="6919913"/>
          <p14:tracePt t="148372" x="6846888" y="6859588"/>
          <p14:tracePt t="148387" x="6835775" y="6823075"/>
          <p14:tracePt t="148395" x="6835775" y="6811963"/>
          <p14:tracePt t="148402" x="6835775" y="6799263"/>
          <p14:tracePt t="148419" x="6835775" y="6788150"/>
          <p14:tracePt t="148436" x="6835775" y="6751638"/>
          <p14:tracePt t="148460" x="6835775" y="6738938"/>
          <p14:tracePt t="148483" x="6835775" y="6727825"/>
          <p14:tracePt t="148508" x="6835775" y="6702425"/>
          <p14:tracePt t="148549" x="6835775" y="6678613"/>
          <p14:tracePt t="148594" x="6823075" y="6654800"/>
          <p14:tracePt t="148602" x="6823075" y="6642100"/>
          <p14:tracePt t="148626" x="6823075" y="6630988"/>
          <p14:tracePt t="148634" x="6786563" y="6607175"/>
          <p14:tracePt t="148660" x="6786563" y="6581775"/>
          <p14:tracePt t="148668" x="6786563" y="6570663"/>
          <p14:tracePt t="148676" x="6775450" y="6557963"/>
          <p14:tracePt t="148699" x="6762750" y="6534150"/>
          <p14:tracePt t="148708" x="6762750" y="6521450"/>
          <p14:tracePt t="148723" x="6750050" y="6497638"/>
          <p14:tracePt t="148732" x="6738938" y="6497638"/>
          <p14:tracePt t="148749" x="6726238" y="6486525"/>
          <p14:tracePt t="148758" x="6715125" y="6486525"/>
          <p14:tracePt t="148804" x="6715125" y="6473825"/>
          <p14:tracePt t="148836" x="6702425" y="6462713"/>
          <p14:tracePt t="148844" x="6689725" y="6450013"/>
          <p14:tracePt t="148852" x="6665913" y="6450013"/>
          <p14:tracePt t="148868" x="6605588" y="6450013"/>
          <p14:tracePt t="148891" x="6581775" y="6450013"/>
          <p14:tracePt t="148900" x="6521450" y="6450013"/>
          <p14:tracePt t="148908" x="6461125" y="6450013"/>
          <p14:tracePt t="148914" x="6400800" y="6450013"/>
          <p14:tracePt t="148923" x="6364288" y="6450013"/>
          <p14:tracePt t="148930" x="6269038" y="6450013"/>
          <p14:tracePt t="148939" x="6159500" y="6450013"/>
          <p14:tracePt t="148946" x="6051550" y="6450013"/>
          <p14:tracePt t="148956" x="5943600" y="6426200"/>
          <p14:tracePt t="148963" x="5870575" y="6426200"/>
          <p14:tracePt t="148972" x="5762625" y="6426200"/>
          <p14:tracePt t="148979" x="5689600" y="6426200"/>
          <p14:tracePt t="148987" x="5629275" y="6426200"/>
          <p14:tracePt t="148995" x="5545138" y="6426200"/>
          <p14:tracePt t="149003" x="5400675" y="6426200"/>
          <p14:tracePt t="149011" x="5364163" y="6426200"/>
          <p14:tracePt t="149027" x="5303838" y="6426200"/>
          <p14:tracePt t="149035" x="5232400" y="6426200"/>
          <p14:tracePt t="149043" x="5172075" y="6426200"/>
          <p14:tracePt t="149051" x="5111750" y="6413500"/>
          <p14:tracePt t="149073" x="4954588" y="6413500"/>
          <p14:tracePt t="149077" x="4930775" y="6413500"/>
          <p14:tracePt t="149083" x="4918075" y="6413500"/>
          <p14:tracePt t="149091" x="4894263" y="6413500"/>
          <p14:tracePt t="149099" x="4870450" y="6413500"/>
          <p14:tracePt t="149106" x="4857750" y="6413500"/>
          <p14:tracePt t="149115" x="4833938" y="6413500"/>
          <p14:tracePt t="149123" x="4810125" y="6413500"/>
          <p14:tracePt t="149131" x="4797425" y="6413500"/>
          <p14:tracePt t="149140" x="4773613" y="6413500"/>
          <p14:tracePt t="149147" x="4737100" y="6413500"/>
          <p14:tracePt t="149163" x="4676775" y="6450013"/>
          <p14:tracePt t="149172" x="4629150" y="6450013"/>
          <p14:tracePt t="149179" x="4592638" y="6450013"/>
          <p14:tracePt t="149189" x="4545013" y="6450013"/>
          <p14:tracePt t="149195" x="4508500" y="6450013"/>
          <p14:tracePt t="149203" x="4460875" y="6462713"/>
          <p14:tracePt t="149211" x="4460875" y="6473825"/>
          <p14:tracePt t="149476" x="4448175" y="6486525"/>
          <p14:tracePt t="149491" x="4448175" y="6497638"/>
          <p14:tracePt t="149508" x="4448175" y="6510338"/>
          <p14:tracePt t="149524" x="4448175" y="6521450"/>
          <p14:tracePt t="149546" x="4448175" y="6570663"/>
          <p14:tracePt t="149562" x="4448175" y="6618288"/>
          <p14:tracePt t="149571" x="4448175" y="6642100"/>
          <p14:tracePt t="149580" x="4448175" y="6702425"/>
          <p14:tracePt t="149590" x="4448175" y="6762750"/>
          <p14:tracePt t="149596" x="4448175" y="6811963"/>
          <p14:tracePt t="149604" x="4484688" y="6896100"/>
          <p14:tracePt t="149612" x="4495800" y="6943725"/>
          <p14:tracePt t="149621" x="4495800" y="6956425"/>
          <p14:tracePt t="149629" x="4495800" y="6980238"/>
          <p14:tracePt t="150396" x="4508500" y="6992938"/>
          <p14:tracePt t="150531" x="4508500" y="6980238"/>
          <p14:tracePt t="150540" x="4508500" y="6956425"/>
          <p14:tracePt t="150572" x="4508500" y="6943725"/>
          <p14:tracePt t="150604" x="4508500" y="6919913"/>
          <p14:tracePt t="150611" x="4508500" y="6896100"/>
          <p14:tracePt t="150620" x="4521200" y="6883400"/>
          <p14:tracePt t="150629" x="4545013" y="6872288"/>
          <p14:tracePt t="150636" x="4545013" y="6859588"/>
          <p14:tracePt t="150652" x="4545013" y="6835775"/>
          <p14:tracePt t="150661" x="4545013" y="6811963"/>
          <p14:tracePt t="150667" x="4545013" y="6799263"/>
          <p14:tracePt t="150679" x="4545013" y="6775450"/>
          <p14:tracePt t="150691" x="4556125" y="6762750"/>
          <p14:tracePt t="150708" x="4568825" y="6751638"/>
          <p14:tracePt t="150715" x="4592638" y="6751638"/>
          <p14:tracePt t="150725" x="4605338" y="6738938"/>
          <p14:tracePt t="150731" x="4616450" y="6738938"/>
          <p14:tracePt t="150748" x="4629150" y="6715125"/>
          <p14:tracePt t="150764" x="4641850" y="6702425"/>
          <p14:tracePt t="150790" x="4652963" y="6691313"/>
          <p14:tracePt t="150860" x="4665663" y="6678613"/>
          <p14:tracePt t="150980" x="4641850" y="6678613"/>
          <p14:tracePt t="150988" x="4592638" y="6678613"/>
          <p14:tracePt t="150996" x="4568825" y="6678613"/>
          <p14:tracePt t="151004" x="4532313" y="6678613"/>
          <p14:tracePt t="151012" x="4508500" y="6654800"/>
          <p14:tracePt t="151028" x="4495800" y="6642100"/>
          <p14:tracePt t="151035" x="4484688" y="6630988"/>
          <p14:tracePt t="151043" x="4471988" y="6618288"/>
          <p14:tracePt t="151052" x="4460875" y="6607175"/>
          <p14:tracePt t="151061" x="4460875" y="6594475"/>
          <p14:tracePt t="151069" x="4460875" y="6581775"/>
          <p14:tracePt t="151082" x="4460875" y="6570663"/>
          <p14:tracePt t="151244" x="4460875" y="6546850"/>
          <p14:tracePt t="151267" x="4460875" y="6534150"/>
          <p14:tracePt t="151300" x="4471988" y="6534150"/>
          <p14:tracePt t="151316" x="4495800" y="6534150"/>
          <p14:tracePt t="151324" x="4592638" y="6534150"/>
          <p14:tracePt t="151331" x="4652963" y="6546850"/>
          <p14:tracePt t="151341" x="4713288" y="6557963"/>
          <p14:tracePt t="151348" x="4749800" y="6557963"/>
          <p14:tracePt t="151358" x="4760913" y="6570663"/>
          <p14:tracePt t="151412" x="4760913" y="6581775"/>
          <p14:tracePt t="151444" x="4760913" y="6607175"/>
          <p14:tracePt t="151468" x="4760913" y="6630988"/>
          <p14:tracePt t="151476" x="4797425" y="6654800"/>
          <p14:tracePt t="151564" x="4810125" y="6654800"/>
          <p14:tracePt t="151596" x="4810125" y="6667500"/>
          <p14:tracePt t="151660" x="4821238" y="6702425"/>
          <p14:tracePt t="151667" x="4833938" y="6702425"/>
          <p14:tracePt t="151676" x="4870450" y="6727825"/>
          <p14:tracePt t="151684" x="4978400" y="6751638"/>
          <p14:tracePt t="151691" x="4978400" y="6762750"/>
          <p14:tracePt t="151699" x="4978400" y="6788150"/>
          <p14:tracePt t="151709" x="4991100" y="6799263"/>
          <p14:tracePt t="151725" x="5014913" y="6799263"/>
          <p14:tracePt t="152396" x="5027613" y="6799263"/>
          <p14:tracePt t="152420" x="5062538" y="6799263"/>
          <p14:tracePt t="152428" x="5219700" y="6823075"/>
          <p14:tracePt t="152436" x="5280025" y="6848475"/>
          <p14:tracePt t="152445" x="5387975" y="6872288"/>
          <p14:tracePt t="152451" x="5448300" y="6883400"/>
          <p14:tracePt t="152459" x="5497513" y="6896100"/>
          <p14:tracePt t="152467" x="5521325" y="6896100"/>
          <p14:tracePt t="152476" x="5532438" y="6896100"/>
          <p14:tracePt t="152756" x="5545138" y="6896100"/>
          <p14:tracePt t="152828" x="5568950" y="6896100"/>
          <p14:tracePt t="152860" x="5592763" y="6896100"/>
          <p14:tracePt t="152948" x="5629275" y="6896100"/>
          <p14:tracePt t="152956" x="5653088" y="6896100"/>
          <p14:tracePt t="152964" x="5713413" y="6908800"/>
          <p14:tracePt t="152973" x="5726113" y="6919913"/>
          <p14:tracePt t="153076" x="5773738" y="6919913"/>
          <p14:tracePt t="153083" x="5822950" y="6932613"/>
          <p14:tracePt t="153094" x="5834063" y="6943725"/>
          <p14:tracePt t="153101" x="5857875" y="6943725"/>
          <p14:tracePt t="154260" x="5870575" y="6943725"/>
          <p14:tracePt t="154268" x="5870575" y="6859588"/>
          <p14:tracePt t="154275" x="5870575" y="6811963"/>
          <p14:tracePt t="154284" x="5870575" y="6727825"/>
          <p14:tracePt t="154292" x="5857875" y="6691313"/>
          <p14:tracePt t="154300" x="5857875" y="6667500"/>
          <p14:tracePt t="154308" x="5857875" y="6642100"/>
          <p14:tracePt t="154316" x="5846763" y="6607175"/>
          <p14:tracePt t="154404" x="5834063" y="6607175"/>
          <p14:tracePt t="154428" x="5822950" y="6607175"/>
          <p14:tracePt t="154803" x="5883275" y="6607175"/>
          <p14:tracePt t="154819" x="5918200" y="6618288"/>
          <p14:tracePt t="154828" x="5954713" y="6618288"/>
          <p14:tracePt t="154835" x="5967413" y="6618288"/>
          <p14:tracePt t="154842" x="5978525" y="6618288"/>
          <p14:tracePt t="154850" x="5991225" y="6618288"/>
          <p14:tracePt t="154948" x="6003925" y="6654800"/>
          <p14:tracePt t="154957" x="6015038" y="6667500"/>
          <p14:tracePt t="154965" x="6027738" y="6667500"/>
          <p14:tracePt t="154989" x="6075363" y="6667500"/>
          <p14:tracePt t="155012" x="6099175" y="6667500"/>
          <p14:tracePt t="155028" x="6148388" y="6667500"/>
          <p14:tracePt t="155035" x="6159500" y="6678613"/>
          <p14:tracePt t="155047" x="6172200" y="6678613"/>
          <p14:tracePt t="155052" x="6208713" y="6678613"/>
          <p14:tracePt t="155058" x="6292850" y="6678613"/>
          <p14:tracePt t="155067" x="6303963" y="6678613"/>
          <p14:tracePt t="155075" x="6353175" y="6678613"/>
          <p14:tracePt t="155091" x="6353175" y="6691313"/>
          <p14:tracePt t="155588" x="6353175" y="6607175"/>
          <p14:tracePt t="155595" x="6292850" y="6607175"/>
          <p14:tracePt t="155604" x="6232525" y="6607175"/>
          <p14:tracePt t="155612" x="6208713" y="6607175"/>
          <p14:tracePt t="155620" x="6135688" y="6607175"/>
          <p14:tracePt t="155629" x="6088063" y="6607175"/>
          <p14:tracePt t="155635" x="6015038" y="6607175"/>
          <p14:tracePt t="155643" x="6003925" y="6607175"/>
          <p14:tracePt t="155661" x="5978525" y="6618288"/>
          <p14:tracePt t="155667" x="5954713" y="6618288"/>
          <p14:tracePt t="155676" x="5943600" y="6630988"/>
          <p14:tracePt t="155684" x="5894388" y="6630988"/>
          <p14:tracePt t="155700" x="5883275" y="6642100"/>
          <p14:tracePt t="155740" x="5870575" y="6654800"/>
          <p14:tracePt t="156060" x="5857875" y="6654800"/>
          <p14:tracePt t="156076" x="5870575" y="6654800"/>
          <p14:tracePt t="156084" x="5918200" y="6618288"/>
          <p14:tracePt t="156092" x="5943600" y="6618288"/>
          <p14:tracePt t="156100" x="5930900" y="6654800"/>
          <p14:tracePt t="156108" x="5954713" y="6678613"/>
          <p14:tracePt t="156116" x="5991225" y="6667500"/>
          <p14:tracePt t="156125" x="6038850" y="6667500"/>
          <p14:tracePt t="156132" x="6099175" y="6667500"/>
          <p14:tracePt t="156141" x="6148388" y="6667500"/>
          <p14:tracePt t="156148" x="6172200" y="6667500"/>
          <p14:tracePt t="156157" x="6183313" y="6667500"/>
          <p14:tracePt t="156165" x="6196013" y="6678613"/>
          <p14:tracePt t="156228" x="6208713" y="6691313"/>
          <p14:tracePt t="156236" x="6208713" y="6702425"/>
          <p14:tracePt t="156244" x="6208713" y="6738938"/>
          <p14:tracePt t="156267" x="6208713" y="6751638"/>
          <p14:tracePt t="156283" x="6196013" y="6775450"/>
          <p14:tracePt t="156324" x="6196013" y="6799263"/>
          <p14:tracePt t="156349" x="6183313" y="6811963"/>
          <p14:tracePt t="156357" x="6172200" y="6811963"/>
          <p14:tracePt t="156365" x="6159500" y="6823075"/>
          <p14:tracePt t="156381" x="6135688" y="6848475"/>
          <p14:tracePt t="156388" x="6075363" y="6872288"/>
          <p14:tracePt t="156397" x="6038850" y="6872288"/>
          <p14:tracePt t="156402" x="5954713" y="6883400"/>
          <p14:tracePt t="156410" x="5883275" y="6883400"/>
          <p14:tracePt t="156418" x="5834063" y="6883400"/>
          <p14:tracePt t="156426" x="5762625" y="6883400"/>
          <p14:tracePt t="156434" x="5702300" y="6883400"/>
          <p14:tracePt t="156450" x="5641975" y="6883400"/>
          <p14:tracePt t="156467" x="5641975" y="6896100"/>
          <p14:tracePt t="156500" x="5653088" y="6872288"/>
          <p14:tracePt t="156507" x="5653088" y="6848475"/>
          <p14:tracePt t="156516" x="5641975" y="6835775"/>
          <p14:tracePt t="156524" x="5653088" y="6823075"/>
          <p14:tracePt t="156532" x="5665788" y="6775450"/>
          <p14:tracePt t="156541" x="5702300" y="6738938"/>
          <p14:tracePt t="156558" x="5713413" y="6727825"/>
          <p14:tracePt t="156564" x="5726113" y="6715125"/>
          <p14:tracePt t="156574" x="5738813" y="6702425"/>
          <p14:tracePt t="156581" x="5773738" y="6678613"/>
          <p14:tracePt t="156588" x="5786438" y="6667500"/>
          <p14:tracePt t="156597" x="5822950" y="6654800"/>
          <p14:tracePt t="156612" x="5894388" y="6642100"/>
          <p14:tracePt t="156620" x="5918200" y="6642100"/>
          <p14:tracePt t="156629" x="5978525" y="6642100"/>
          <p14:tracePt t="156636" x="6064250" y="6642100"/>
          <p14:tracePt t="156644" x="6135688" y="6642100"/>
          <p14:tracePt t="156652" x="6196013" y="6642100"/>
          <p14:tracePt t="156659" x="6292850" y="6642100"/>
          <p14:tracePt t="156668" x="6303963" y="6642100"/>
          <p14:tracePt t="156676" x="6329363" y="6642100"/>
          <p14:tracePt t="156683" x="6340475" y="6642100"/>
          <p14:tracePt t="156691" x="6353175" y="6642100"/>
          <p14:tracePt t="156699" x="6364288" y="6642100"/>
          <p14:tracePt t="156755" x="6376988" y="6642100"/>
          <p14:tracePt t="156764" x="6389688" y="6642100"/>
          <p14:tracePt t="156773" x="6413500" y="6654800"/>
          <p14:tracePt t="156780" x="6413500" y="6667500"/>
          <p14:tracePt t="156788" x="6413500" y="6691313"/>
          <p14:tracePt t="156797" x="6389688" y="6727825"/>
          <p14:tracePt t="156804" x="6389688" y="6738938"/>
          <p14:tracePt t="156820" x="6353175" y="6751638"/>
          <p14:tracePt t="156829" x="6329363" y="6762750"/>
          <p14:tracePt t="156835" x="6329363" y="6775450"/>
          <p14:tracePt t="156853" x="6316663" y="6788150"/>
          <p14:tracePt t="157068" x="6303963" y="6788150"/>
          <p14:tracePt t="157212" x="6280150" y="6788150"/>
          <p14:tracePt t="157221" x="6269038" y="6775450"/>
          <p14:tracePt t="157228" x="6208713" y="6775450"/>
          <p14:tracePt t="157236" x="6135688" y="6775450"/>
          <p14:tracePt t="157244" x="6051550" y="6775450"/>
          <p14:tracePt t="157252" x="6003925" y="6775450"/>
          <p14:tracePt t="157260" x="5883275" y="6775450"/>
          <p14:tracePt t="157268" x="5749925" y="6775450"/>
          <p14:tracePt t="157276" x="5678488" y="6775450"/>
          <p14:tracePt t="157285" x="5521325" y="6775450"/>
          <p14:tracePt t="157291" x="5303838" y="6811963"/>
          <p14:tracePt t="157299" x="5219700" y="6823075"/>
          <p14:tracePt t="157308" x="5172075" y="6896100"/>
          <p14:tracePt t="157315" x="5062538" y="6883400"/>
          <p14:tracePt t="157325" x="5027613" y="6896100"/>
          <p14:tracePt t="157334" x="4978400" y="6896100"/>
          <p14:tracePt t="157341" x="4918075" y="6896100"/>
          <p14:tracePt t="157347" x="4881563" y="6896100"/>
          <p14:tracePt t="157358" x="4870450" y="6896100"/>
          <p14:tracePt t="157374" x="4857750" y="6896100"/>
          <p14:tracePt t="157380" x="4846638" y="6896100"/>
          <p14:tracePt t="157396" x="4821238" y="6896100"/>
          <p14:tracePt t="157421" x="4810125" y="6896100"/>
          <p14:tracePt t="157444" x="4749800" y="6883400"/>
          <p14:tracePt t="157452" x="4689475" y="6859588"/>
          <p14:tracePt t="157459" x="4652963" y="6859588"/>
          <p14:tracePt t="157466" x="4605338" y="6859588"/>
          <p14:tracePt t="157474" x="4581525" y="6859588"/>
          <p14:tracePt t="157482" x="4556125" y="6859588"/>
          <p14:tracePt t="157490" x="4545013" y="6859588"/>
          <p14:tracePt t="157498" x="4532313" y="6859588"/>
          <p14:tracePt t="157532" x="4495800" y="6859588"/>
          <p14:tracePt t="157541" x="4495800" y="6848475"/>
          <p14:tracePt t="157572" x="4484688" y="6848475"/>
          <p14:tracePt t="157836" x="4508500" y="6848475"/>
          <p14:tracePt t="157844" x="4605338" y="6848475"/>
          <p14:tracePt t="157852" x="4760913" y="6872288"/>
          <p14:tracePt t="157861" x="4918075" y="6872288"/>
          <p14:tracePt t="157868" x="5051425" y="6872288"/>
          <p14:tracePt t="157876" x="5207000" y="6872288"/>
          <p14:tracePt t="157884" x="5340350" y="6883400"/>
          <p14:tracePt t="157891" x="5508625" y="6883400"/>
          <p14:tracePt t="157900" x="5568950" y="6883400"/>
          <p14:tracePt t="157908" x="5605463" y="6908800"/>
          <p14:tracePt t="157916" x="5678488" y="6943725"/>
          <p14:tracePt t="157925" x="5762625" y="6943725"/>
          <p14:tracePt t="157931" x="5870575" y="6943725"/>
          <p14:tracePt t="157941" x="5943600" y="6943725"/>
          <p14:tracePt t="157947" x="6075363" y="6943725"/>
          <p14:tracePt t="157959" x="6099175" y="6943725"/>
          <p14:tracePt t="157964" x="6196013" y="6943725"/>
          <p14:tracePt t="157974" x="6256338" y="6943725"/>
          <p14:tracePt t="157980" x="6329363" y="6943725"/>
          <p14:tracePt t="157988" x="6389688" y="6943725"/>
          <p14:tracePt t="157996" x="6450013" y="6943725"/>
          <p14:tracePt t="158004" x="6461125" y="6943725"/>
          <p14:tracePt t="159572" x="6473825" y="6943725"/>
          <p14:tracePt t="159579" x="6521450" y="6932613"/>
          <p14:tracePt t="159588" x="6534150" y="6932613"/>
          <p14:tracePt t="159596" x="6545263" y="6932613"/>
          <p14:tracePt t="159604" x="6557963" y="6932613"/>
          <p14:tracePt t="159652" x="6557963" y="6919913"/>
          <p14:tracePt t="159660" x="6594475" y="6919913"/>
          <p14:tracePt t="159667" x="6654800" y="6932613"/>
          <p14:tracePt t="159676" x="6678613" y="6932613"/>
          <p14:tracePt t="159683" x="6715125" y="6932613"/>
          <p14:tracePt t="159695" x="6726238" y="6932613"/>
          <p14:tracePt t="159708" x="6738938" y="6932613"/>
          <p14:tracePt t="159715" x="6762750" y="6932613"/>
          <p14:tracePt t="159725" x="6786563" y="6932613"/>
          <p14:tracePt t="159732" x="6835775" y="6932613"/>
          <p14:tracePt t="159741" x="6870700" y="6943725"/>
          <p14:tracePt t="159748" x="6896100" y="6943725"/>
          <p14:tracePt t="159758" x="6943725" y="6967538"/>
          <p14:tracePt t="159764" x="6991350" y="6967538"/>
          <p14:tracePt t="159788" x="7015163" y="6967538"/>
          <p14:tracePt t="159804" x="7027863" y="6967538"/>
          <p14:tracePt t="160180" x="7040563" y="6967538"/>
          <p14:tracePt t="160868" x="7040563" y="6919913"/>
          <p14:tracePt t="160996" x="7040563" y="6908800"/>
          <p14:tracePt t="161004" x="7051675" y="6908800"/>
          <p14:tracePt t="161012" x="7088188" y="6919913"/>
          <p14:tracePt t="161019" x="7135813" y="6943725"/>
          <p14:tracePt t="161029" x="7196138" y="6956425"/>
          <p14:tracePt t="161036" x="7256463" y="6967538"/>
          <p14:tracePt t="161044" x="7316788" y="7004050"/>
          <p14:tracePt t="161061" x="7400925" y="7016750"/>
          <p14:tracePt t="161083" x="7413625" y="7027863"/>
          <p14:tracePt t="161139" x="7426325" y="7027863"/>
          <p14:tracePt t="161147" x="7437438" y="7027863"/>
          <p14:tracePt t="161172" x="7450138" y="7027863"/>
          <p14:tracePt t="161188" x="7461250" y="7027863"/>
          <p14:tracePt t="161196" x="7521575" y="7040563"/>
          <p14:tracePt t="162188" x="7510463" y="7040563"/>
          <p14:tracePt t="162196" x="7486650" y="7040563"/>
          <p14:tracePt t="162204" x="7389813" y="7040563"/>
          <p14:tracePt t="162212" x="7256463" y="7040563"/>
          <p14:tracePt t="162219" x="7100888" y="7040563"/>
          <p14:tracePt t="162228" x="6967538" y="7040563"/>
          <p14:tracePt t="162235" x="6919913" y="7040563"/>
          <p14:tracePt t="162252" x="6907213" y="7040563"/>
          <p14:tracePt t="162277" x="6896100" y="7027863"/>
          <p14:tracePt t="162284" x="6896100" y="7016750"/>
          <p14:tracePt t="162291" x="6896100" y="6967538"/>
          <p14:tracePt t="162299" x="6896100" y="6956425"/>
          <p14:tracePt t="162307" x="6896100" y="6943725"/>
          <p14:tracePt t="162356" x="6896100" y="6932613"/>
          <p14:tracePt t="162412" x="6896100" y="6896100"/>
          <p14:tracePt t="162420" x="6883400" y="6883400"/>
          <p14:tracePt t="162452" x="6870700" y="6872288"/>
          <p14:tracePt t="162548" x="6883400" y="6883400"/>
          <p14:tracePt t="162557" x="6907213" y="6883400"/>
          <p14:tracePt t="162564" x="6954838" y="6919913"/>
          <p14:tracePt t="162574" x="7064375" y="6919913"/>
          <p14:tracePt t="162580" x="7075488" y="6919913"/>
          <p14:tracePt t="162588" x="7148513" y="6919913"/>
          <p14:tracePt t="162594" x="7172325" y="6932613"/>
          <p14:tracePt t="162602" x="7196138" y="6932613"/>
          <p14:tracePt t="162610" x="7208838" y="6932613"/>
          <p14:tracePt t="162667" x="7221538" y="6932613"/>
          <p14:tracePt t="162675" x="7292975" y="6932613"/>
          <p14:tracePt t="162683" x="7340600" y="6932613"/>
          <p14:tracePt t="162691" x="7366000" y="6932613"/>
          <p14:tracePt t="162708" x="7413625" y="6932613"/>
          <p14:tracePt t="163996" x="7426325" y="6932613"/>
          <p14:tracePt t="164340" x="7413625" y="6956425"/>
          <p14:tracePt t="164347" x="7366000" y="6956425"/>
          <p14:tracePt t="164357" x="7353300" y="6956425"/>
          <p14:tracePt t="164364" x="7316788" y="6967538"/>
          <p14:tracePt t="164374" x="7292975" y="6967538"/>
          <p14:tracePt t="164380" x="7269163" y="6992938"/>
          <p14:tracePt t="164389" x="7221538" y="6992938"/>
          <p14:tracePt t="164397" x="7196138" y="7027863"/>
          <p14:tracePt t="164413" x="7172325" y="7027863"/>
          <p14:tracePt t="164436" x="7161213" y="7027863"/>
          <p14:tracePt t="164444" x="7135813" y="7027863"/>
          <p14:tracePt t="164452" x="7100888" y="7027863"/>
          <p14:tracePt t="164461" x="7015163" y="7027863"/>
          <p14:tracePt t="164467" x="6991350" y="7027863"/>
          <p14:tracePt t="164476" x="6931025" y="7004050"/>
          <p14:tracePt t="164484" x="6870700" y="6992938"/>
          <p14:tracePt t="164492" x="6835775" y="6967538"/>
          <p14:tracePt t="164500" x="6823075" y="6967538"/>
          <p14:tracePt t="164508" x="6799263" y="6967538"/>
          <p14:tracePt t="164516" x="6786563" y="6956425"/>
          <p14:tracePt t="164524" x="6762750" y="6943725"/>
          <p14:tracePt t="164532" x="6750050" y="6896100"/>
          <p14:tracePt t="164541" x="6738938" y="6883400"/>
          <p14:tracePt t="164557" x="6715125" y="6835775"/>
          <p14:tracePt t="164580" x="6715125" y="6811963"/>
          <p14:tracePt t="164589" x="6715125" y="6788150"/>
          <p14:tracePt t="164596" x="6715125" y="6762750"/>
          <p14:tracePt t="164604" x="6715125" y="6751638"/>
          <p14:tracePt t="164612" x="6715125" y="6727825"/>
          <p14:tracePt t="164621" x="6715125" y="6702425"/>
          <p14:tracePt t="164627" x="6738938" y="6667500"/>
          <p14:tracePt t="164636" x="6762750" y="6642100"/>
          <p14:tracePt t="164645" x="6786563" y="6618288"/>
          <p14:tracePt t="164652" x="6823075" y="6570663"/>
          <p14:tracePt t="164660" x="6859588" y="6510338"/>
          <p14:tracePt t="164667" x="6907213" y="6462713"/>
          <p14:tracePt t="164676" x="6991350" y="6413500"/>
          <p14:tracePt t="164683" x="7004050" y="6402388"/>
          <p14:tracePt t="164691" x="7040563" y="6376988"/>
          <p14:tracePt t="164699" x="7051675" y="6376988"/>
          <p14:tracePt t="164715" x="7075488" y="6376988"/>
          <p14:tracePt t="164724" x="7135813" y="6342063"/>
          <p14:tracePt t="164731" x="7172325" y="6342063"/>
          <p14:tracePt t="164739" x="7185025" y="6342063"/>
          <p14:tracePt t="164756" x="7196138" y="6342063"/>
          <p14:tracePt t="164773" x="7256463" y="6342063"/>
          <p14:tracePt t="164795" x="7280275" y="6353175"/>
          <p14:tracePt t="164828" x="7329488" y="6402388"/>
          <p14:tracePt t="164837" x="7329488" y="6413500"/>
          <p14:tracePt t="164844" x="7340600" y="6450013"/>
          <p14:tracePt t="164851" x="7340600" y="6473825"/>
          <p14:tracePt t="164858" x="7340600" y="6497638"/>
          <p14:tracePt t="164948" x="7340600" y="6510338"/>
          <p14:tracePt t="164956" x="7340600" y="6521450"/>
          <p14:tracePt t="164965" x="7340600" y="6534150"/>
          <p14:tracePt t="164978" x="7340600" y="6546850"/>
          <p14:tracePt t="164994" x="7340600" y="6570663"/>
          <p14:tracePt t="165002" x="7316788" y="6594475"/>
          <p14:tracePt t="165010" x="7305675" y="6607175"/>
          <p14:tracePt t="165018" x="7292975" y="6630988"/>
          <p14:tracePt t="165026" x="7245350" y="6642100"/>
          <p14:tracePt t="165044" x="7221538" y="6654800"/>
          <p14:tracePt t="165050" x="7208838" y="6667500"/>
          <p14:tracePt t="165058" x="7196138" y="6667500"/>
          <p14:tracePt t="165090" x="7185025" y="6667500"/>
          <p14:tracePt t="165484" x="7232650" y="6678613"/>
          <p14:tracePt t="165492" x="7329488" y="6738938"/>
          <p14:tracePt t="165501" x="7558088" y="6775450"/>
          <p14:tracePt t="165508" x="7607300" y="6811963"/>
          <p14:tracePt t="165515" x="7726363" y="6848475"/>
          <p14:tracePt t="165525" x="7786688" y="6848475"/>
          <p14:tracePt t="165531" x="7907338" y="6896100"/>
          <p14:tracePt t="165539" x="8077200" y="7004050"/>
          <p14:tracePt t="165547" x="8112125" y="6980238"/>
          <p14:tracePt t="165556" x="8258175" y="6980238"/>
          <p14:tracePt t="165563" x="8281988" y="6967538"/>
          <p14:tracePt t="165572" x="8305800" y="6943725"/>
          <p14:tracePt t="165587" x="8318500" y="6956425"/>
          <p14:tracePt t="165836" x="8318500" y="6932613"/>
          <p14:tracePt t="165948" x="8318500" y="6919913"/>
          <p14:tracePt t="166107" x="8293100" y="6943725"/>
          <p14:tracePt t="166116" x="8269288" y="6943725"/>
          <p14:tracePt t="166124" x="8258175" y="6956425"/>
          <p14:tracePt t="166188" x="8245475" y="6956425"/>
          <p14:tracePt t="166204" x="8221663" y="6956425"/>
          <p14:tracePt t="166229" x="8208963" y="6956425"/>
          <p14:tracePt t="166236" x="8185150" y="6956425"/>
          <p14:tracePt t="166292" x="8161338" y="6956425"/>
          <p14:tracePt t="166307" x="8148638" y="6956425"/>
          <p14:tracePt t="166436" x="8101013" y="6956425"/>
          <p14:tracePt t="166723" x="8112125" y="6956425"/>
          <p14:tracePt t="166731" x="8124825" y="6956425"/>
          <p14:tracePt t="166740" x="8172450" y="6967538"/>
          <p14:tracePt t="166748" x="8221663" y="6967538"/>
          <p14:tracePt t="166758" x="8221663" y="6980238"/>
          <p14:tracePt t="166764" x="8232775" y="6992938"/>
          <p14:tracePt t="166780" x="8245475" y="6992938"/>
          <p14:tracePt t="166932" x="8269288" y="6992938"/>
          <p14:tracePt t="166940" x="8281988" y="6992938"/>
          <p14:tracePt t="167260" x="8353425" y="6980238"/>
          <p14:tracePt t="167275" x="8366125" y="6967538"/>
          <p14:tracePt t="167284" x="8378825" y="6967538"/>
          <p14:tracePt t="167308" x="8402638" y="6943725"/>
          <p14:tracePt t="167316" x="8437563" y="6943725"/>
          <p14:tracePt t="167356" x="8450263" y="6943725"/>
          <p14:tracePt t="167363" x="8474075" y="6932613"/>
          <p14:tracePt t="167374" x="8486775" y="6932613"/>
          <p14:tracePt t="167380" x="8497888" y="6932613"/>
          <p14:tracePt t="167404" x="8510588" y="6932613"/>
          <p14:tracePt t="167420" x="8523288" y="6919913"/>
          <p14:tracePt t="167460" x="8547100" y="6919913"/>
          <p14:tracePt t="170924" x="8486775" y="6919913"/>
          <p14:tracePt t="170932" x="8437563" y="6919913"/>
          <p14:tracePt t="170940" x="8378825" y="6896100"/>
          <p14:tracePt t="170948" x="8353425" y="6896100"/>
          <p14:tracePt t="170958" x="8269288" y="6872288"/>
          <p14:tracePt t="170964" x="8245475" y="6859588"/>
          <p14:tracePt t="170975" x="8101013" y="6823075"/>
          <p14:tracePt t="170980" x="8077200" y="6823075"/>
          <p14:tracePt t="170988" x="7980363" y="6788150"/>
          <p14:tracePt t="170996" x="7847013" y="6788150"/>
          <p14:tracePt t="171004" x="7775575" y="6788150"/>
          <p14:tracePt t="171012" x="7751763" y="6788150"/>
          <p14:tracePt t="171020" x="7739063" y="6788150"/>
          <p14:tracePt t="171092" x="7726363" y="6788150"/>
          <p14:tracePt t="171148" x="7715250" y="6775450"/>
          <p14:tracePt t="171156" x="7702550" y="6775450"/>
          <p14:tracePt t="171411" x="7715250" y="6775450"/>
          <p14:tracePt t="171421" x="7775575" y="6775450"/>
          <p14:tracePt t="171428" x="7786688" y="6775450"/>
          <p14:tracePt t="171435" x="7823200" y="6775450"/>
          <p14:tracePt t="171443" x="7920038" y="6775450"/>
          <p14:tracePt t="171451" x="8027988" y="6775450"/>
          <p14:tracePt t="171460" x="8088313" y="6775450"/>
          <p14:tracePt t="171468" x="8112125" y="6775450"/>
          <p14:tracePt t="171475" x="8172450" y="6775450"/>
          <p14:tracePt t="171548" x="8185150" y="6762750"/>
          <p14:tracePt t="171556" x="8221663" y="6762750"/>
          <p14:tracePt t="171573" x="8269288" y="6762750"/>
          <p14:tracePt t="171580" x="8281988" y="6762750"/>
          <p14:tracePt t="172596" x="8293100" y="6762750"/>
          <p14:tracePt t="172604" x="8305800" y="6788150"/>
          <p14:tracePt t="172612" x="8318500" y="6788150"/>
          <p14:tracePt t="172635" x="8329613" y="6762750"/>
          <p14:tracePt t="172644" x="8318500" y="6762750"/>
          <p14:tracePt t="172740" x="8318500" y="6738938"/>
          <p14:tracePt t="172757" x="8318500" y="6727825"/>
          <p14:tracePt t="172764" x="8318500" y="6715125"/>
          <p14:tracePt t="172774" x="8318500" y="6702425"/>
          <p14:tracePt t="172780" x="8318500" y="6691313"/>
          <p14:tracePt t="172788" x="8318500" y="6678613"/>
          <p14:tracePt t="172796" x="8318500" y="6667500"/>
          <p14:tracePt t="172820" x="8305800" y="6630988"/>
          <p14:tracePt t="172828" x="8269288" y="6594475"/>
          <p14:tracePt t="172845" x="8258175" y="6594475"/>
          <p14:tracePt t="172851" x="8245475" y="6581775"/>
          <p14:tracePt t="172859" x="8232775" y="6581775"/>
          <p14:tracePt t="172867" x="8208963" y="6570663"/>
          <p14:tracePt t="172876" x="8197850" y="6570663"/>
          <p14:tracePt t="172883" x="8161338" y="6534150"/>
          <p14:tracePt t="172891" x="8148638" y="6534150"/>
          <p14:tracePt t="172900" x="8137525" y="6534150"/>
          <p14:tracePt t="172908" x="8088313" y="6510338"/>
          <p14:tracePt t="172925" x="8016875" y="6473825"/>
          <p14:tracePt t="172931" x="8004175" y="6462713"/>
          <p14:tracePt t="172941" x="7993063" y="6450013"/>
          <p14:tracePt t="173027" x="7980363" y="6450013"/>
          <p14:tracePt t="173035" x="7943850" y="6450013"/>
          <p14:tracePt t="173060" x="7907338" y="6450013"/>
          <p14:tracePt t="173292" x="7896225" y="6450013"/>
          <p14:tracePt t="173307" x="7907338" y="6450013"/>
          <p14:tracePt t="173315" x="7956550" y="6450013"/>
          <p14:tracePt t="173323" x="8064500" y="6450013"/>
          <p14:tracePt t="173331" x="8172450" y="6437313"/>
          <p14:tracePt t="173341" x="8221663" y="6437313"/>
          <p14:tracePt t="173347" x="8281988" y="6426200"/>
          <p14:tracePt t="173359" x="8293100" y="6413500"/>
          <p14:tracePt t="173374" x="8318500" y="6413500"/>
          <p14:tracePt t="173524" x="8366125" y="6413500"/>
          <p14:tracePt t="173531" x="8402638" y="6413500"/>
          <p14:tracePt t="173540" x="8426450" y="6413500"/>
          <p14:tracePt t="173547" x="8450263" y="6413500"/>
          <p14:tracePt t="173558" x="8462963" y="6413500"/>
          <p14:tracePt t="173564" x="8486775" y="6413500"/>
          <p14:tracePt t="173575" x="8497888" y="6413500"/>
          <p14:tracePt t="173924" x="8510588" y="6413500"/>
          <p14:tracePt t="173948" x="8523288" y="6426200"/>
          <p14:tracePt t="173956" x="8523288" y="6450013"/>
          <p14:tracePt t="173964" x="8523288" y="6473825"/>
          <p14:tracePt t="173974" x="8523288" y="6486525"/>
          <p14:tracePt t="173980" x="8523288" y="6534150"/>
          <p14:tracePt t="173988" x="8523288" y="6594475"/>
          <p14:tracePt t="173996" x="8523288" y="6654800"/>
          <p14:tracePt t="174004" x="8523288" y="6678613"/>
          <p14:tracePt t="174012" x="8523288" y="6727825"/>
          <p14:tracePt t="174019" x="8497888" y="6835775"/>
          <p14:tracePt t="174036" x="8497888" y="6848475"/>
          <p14:tracePt t="174044" x="8497888" y="6883400"/>
          <p14:tracePt t="174060" x="8486775" y="6896100"/>
          <p14:tracePt t="174083" x="8486775" y="6908800"/>
          <p14:tracePt t="174098" x="8486775" y="6932613"/>
          <p14:tracePt t="174122" x="8486775" y="6956425"/>
          <p14:tracePt t="174148" x="8486775" y="6967538"/>
          <p14:tracePt t="174164" x="8486775" y="7004050"/>
          <p14:tracePt t="174182" x="8474075" y="7027863"/>
          <p14:tracePt t="174204" x="8462963" y="7027863"/>
          <p14:tracePt t="174212" x="8450263" y="7053263"/>
          <p14:tracePt t="174219" x="8426450" y="7088188"/>
          <p14:tracePt t="174227" x="8402638" y="7088188"/>
          <p14:tracePt t="174234" x="8378825" y="7088188"/>
          <p14:tracePt t="174243" x="8353425" y="7088188"/>
          <p14:tracePt t="174259" x="8342313" y="7088188"/>
          <p14:tracePt t="174275" x="8329613" y="7088188"/>
          <p14:tracePt t="174307" x="8318500" y="7088188"/>
          <p14:tracePt t="174347" x="8269288" y="7088188"/>
          <p14:tracePt t="174356" x="8232775" y="7088188"/>
          <p14:tracePt t="174365" x="8124825" y="7088188"/>
          <p14:tracePt t="174373" x="8101013" y="7088188"/>
          <p14:tracePt t="174381" x="8064500" y="7088188"/>
          <p14:tracePt t="174388" x="8004175" y="7088188"/>
          <p14:tracePt t="174396" x="7993063" y="7088188"/>
          <p14:tracePt t="174404" x="7967663" y="7088188"/>
          <p14:tracePt t="174412" x="7932738" y="7088188"/>
          <p14:tracePt t="174420" x="7907338" y="7088188"/>
          <p14:tracePt t="174428" x="7847013" y="7088188"/>
          <p14:tracePt t="174435" x="7786688" y="7077075"/>
          <p14:tracePt t="174444" x="7726363" y="7077075"/>
          <p14:tracePt t="174451" x="7678738" y="7064375"/>
          <p14:tracePt t="174460" x="7570788" y="7064375"/>
          <p14:tracePt t="174468" x="7546975" y="7064375"/>
          <p14:tracePt t="174485" x="7497763" y="7064375"/>
          <p14:tracePt t="174491" x="7473950" y="7064375"/>
          <p14:tracePt t="174500" x="7437438" y="7064375"/>
          <p14:tracePt t="174508" x="7389813" y="7064375"/>
          <p14:tracePt t="174515" x="7340600" y="7064375"/>
          <p14:tracePt t="174524" x="7329488" y="7064375"/>
          <p14:tracePt t="174531" x="7280275" y="7064375"/>
          <p14:tracePt t="174541" x="7232650" y="7064375"/>
          <p14:tracePt t="174547" x="7221538" y="7064375"/>
          <p14:tracePt t="174558" x="7208838" y="7064375"/>
          <p14:tracePt t="174563" x="7161213" y="7053263"/>
          <p14:tracePt t="174574" x="7075488" y="7053263"/>
          <p14:tracePt t="174581" x="7051675" y="7064375"/>
          <p14:tracePt t="174588" x="6954838" y="7064375"/>
          <p14:tracePt t="174596" x="6931025" y="7100888"/>
          <p14:tracePt t="174604" x="6919913" y="7100888"/>
          <p14:tracePt t="174613" x="6919913" y="7077075"/>
          <p14:tracePt t="174628" x="6870700" y="7077075"/>
          <p14:tracePt t="174652" x="6859588" y="7077075"/>
          <p14:tracePt t="174732" x="6846888" y="7077075"/>
          <p14:tracePt t="174740" x="6835775" y="7064375"/>
          <p14:tracePt t="174916" x="6835775" y="7040563"/>
          <p14:tracePt t="174925" x="6835775" y="7027863"/>
          <p14:tracePt t="174964" x="6835775" y="7016750"/>
          <p14:tracePt t="174988" x="6810375" y="7004050"/>
          <p14:tracePt t="174995" x="6835775" y="6992938"/>
          <p14:tracePt t="175004" x="6883400" y="6956425"/>
          <p14:tracePt t="175013" x="6943725" y="6980238"/>
          <p14:tracePt t="175019" x="7027863" y="6992938"/>
          <p14:tracePt t="175029" x="7112000" y="6992938"/>
          <p14:tracePt t="175035" x="7135813" y="6992938"/>
          <p14:tracePt t="175047" x="7208838" y="6992938"/>
          <p14:tracePt t="175051" x="7269163" y="6992938"/>
          <p14:tracePt t="175062" x="7305675" y="6992938"/>
          <p14:tracePt t="175067" x="7353300" y="6992938"/>
          <p14:tracePt t="175075" x="7377113" y="6992938"/>
          <p14:tracePt t="175083" x="7413625" y="6992938"/>
          <p14:tracePt t="175090" x="7534275" y="6992938"/>
          <p14:tracePt t="175099" x="7666038" y="6992938"/>
          <p14:tracePt t="175107" x="7775575" y="6992938"/>
          <p14:tracePt t="175115" x="7980363" y="6992938"/>
          <p14:tracePt t="175123" x="8185150" y="6943725"/>
          <p14:tracePt t="175130" x="8197850" y="6943725"/>
          <p14:tracePt t="175139" x="8318500" y="6967538"/>
          <p14:tracePt t="175147" x="8426450" y="6967538"/>
          <p14:tracePt t="175156" x="8510588" y="6943725"/>
          <p14:tracePt t="175163" x="8547100" y="6943725"/>
          <p14:tracePt t="175171" x="8558213" y="6943725"/>
          <p14:tracePt t="175187" x="8570913" y="6943725"/>
          <p14:tracePt t="175259" x="8583613" y="6943725"/>
          <p14:tracePt t="175324" x="8594725" y="6943725"/>
          <p14:tracePt t="175523" x="8474075" y="6943725"/>
          <p14:tracePt t="175531" x="8389938" y="6956425"/>
          <p14:tracePt t="175540" x="8342313" y="7004050"/>
          <p14:tracePt t="175549" x="8245475" y="7004050"/>
          <p14:tracePt t="175558" x="8161338" y="7004050"/>
          <p14:tracePt t="175564" x="8077200" y="7004050"/>
          <p14:tracePt t="175575" x="7980363" y="7004050"/>
          <p14:tracePt t="175580" x="7896225" y="7004050"/>
          <p14:tracePt t="175588" x="7762875" y="7004050"/>
          <p14:tracePt t="175596" x="7691438" y="7004050"/>
          <p14:tracePt t="175603" x="7581900" y="7004050"/>
          <p14:tracePt t="175614" x="7521575" y="6980238"/>
          <p14:tracePt t="175620" x="7413625" y="6980238"/>
          <p14:tracePt t="175628" x="7305675" y="6980238"/>
          <p14:tracePt t="175635" x="7185025" y="6980238"/>
          <p14:tracePt t="175645" x="7088188" y="7004050"/>
          <p14:tracePt t="175651" x="7088188" y="7016750"/>
          <p14:tracePt t="175668" x="7040563" y="7027863"/>
          <p14:tracePt t="176084" x="7027863" y="6980238"/>
          <p14:tracePt t="176092" x="6967538" y="6980238"/>
          <p14:tracePt t="176100" x="6786563" y="6967538"/>
          <p14:tracePt t="176108" x="6629400" y="6967538"/>
          <p14:tracePt t="176117" x="6303963" y="6919913"/>
          <p14:tracePt t="176125" x="5978525" y="6896100"/>
          <p14:tracePt t="176132" x="5846763" y="6872288"/>
          <p14:tracePt t="176141" x="5592763" y="6872288"/>
          <p14:tracePt t="176148" x="5327650" y="6872288"/>
          <p14:tracePt t="176157" x="5159375" y="6872288"/>
          <p14:tracePt t="176164" x="5051425" y="6859588"/>
          <p14:tracePt t="176174" x="4967288" y="6859588"/>
          <p14:tracePt t="176182" x="4941888" y="6859588"/>
          <p14:tracePt t="176188" x="4894263" y="6883400"/>
          <p14:tracePt t="176197" x="4881563" y="6896100"/>
          <p14:tracePt t="176276" x="4870450" y="6896100"/>
          <p14:tracePt t="176291" x="4846638" y="6896100"/>
          <p14:tracePt t="176300" x="4810125" y="6896100"/>
          <p14:tracePt t="176307" x="4797425" y="6896100"/>
          <p14:tracePt t="176388" x="4786313" y="6896100"/>
          <p14:tracePt t="176396" x="4725988" y="6896100"/>
          <p14:tracePt t="176404" x="4713288" y="6896100"/>
          <p14:tracePt t="176412" x="4652963" y="6896100"/>
          <p14:tracePt t="176420" x="4495800" y="6896100"/>
          <p14:tracePt t="176428" x="4471988" y="6908800"/>
          <p14:tracePt t="176435" x="4314825" y="6908800"/>
          <p14:tracePt t="176444" x="4230688" y="6908800"/>
          <p14:tracePt t="176452" x="4049713" y="6908800"/>
          <p14:tracePt t="176460" x="3965575" y="6883400"/>
          <p14:tracePt t="176468" x="3941763" y="6872288"/>
          <p14:tracePt t="176475" x="3929063" y="6859588"/>
          <p14:tracePt t="176484" x="3905250" y="6859588"/>
          <p14:tracePt t="176491" x="3881438" y="6848475"/>
          <p14:tracePt t="176499" x="3833813" y="6848475"/>
          <p14:tracePt t="176507" x="3821113" y="6848475"/>
          <p14:tracePt t="176531" x="3773488" y="6848475"/>
          <p14:tracePt t="176546" x="3749675" y="6848475"/>
          <p14:tracePt t="176563" x="3713163" y="6848475"/>
          <p14:tracePt t="176574" x="3663950" y="6835775"/>
          <p14:tracePt t="176581" x="3640138" y="6823075"/>
          <p14:tracePt t="176588" x="3568700" y="6823075"/>
          <p14:tracePt t="176597" x="3543300" y="6823075"/>
          <p14:tracePt t="176604" x="3448050" y="6811963"/>
          <p14:tracePt t="176613" x="3387725" y="6811963"/>
          <p14:tracePt t="176618" x="3338513" y="6811963"/>
          <p14:tracePt t="176626" x="3327400" y="6811963"/>
          <p14:tracePt t="176642" x="3303588" y="6811963"/>
          <p14:tracePt t="176740" x="3290888" y="6811963"/>
          <p14:tracePt t="176859" x="3338513" y="6811963"/>
          <p14:tracePt t="176869" x="3351213" y="6811963"/>
          <p14:tracePt t="176876" x="3411538" y="6811963"/>
          <p14:tracePt t="176884" x="3495675" y="6811963"/>
          <p14:tracePt t="176891" x="3556000" y="6799263"/>
          <p14:tracePt t="176899" x="3663950" y="6788150"/>
          <p14:tracePt t="176908" x="3724275" y="6788150"/>
          <p14:tracePt t="176915" x="3844925" y="6762750"/>
          <p14:tracePt t="176927" x="3941763" y="6762750"/>
          <p14:tracePt t="176933" x="4135438" y="6727825"/>
          <p14:tracePt t="176941" x="4291013" y="6738938"/>
          <p14:tracePt t="176947" x="4327525" y="6751638"/>
          <p14:tracePt t="176956" x="4471988" y="6751638"/>
          <p14:tracePt t="176962" x="4605338" y="6751638"/>
          <p14:tracePt t="176970" x="4833938" y="6751638"/>
          <p14:tracePt t="176978" x="5038725" y="6762750"/>
          <p14:tracePt t="176986" x="5195888" y="6762750"/>
          <p14:tracePt t="176994" x="5376863" y="6811963"/>
          <p14:tracePt t="177002" x="5581650" y="6811963"/>
          <p14:tracePt t="177010" x="5834063" y="6811963"/>
          <p14:tracePt t="177018" x="6088063" y="6811963"/>
          <p14:tracePt t="177026" x="6376988" y="6811963"/>
          <p14:tracePt t="177034" x="6629400" y="6799263"/>
          <p14:tracePt t="177056" x="7040563" y="6848475"/>
          <p14:tracePt t="177058" x="7172325" y="6872288"/>
          <p14:tracePt t="177066" x="7292975" y="6908800"/>
          <p14:tracePt t="177075" x="7389813" y="6908800"/>
          <p14:tracePt t="177082" x="7450138" y="6908800"/>
          <p14:tracePt t="177091" x="7546975" y="6908800"/>
          <p14:tracePt t="177098" x="7570788" y="6908800"/>
          <p14:tracePt t="177106" x="7581900" y="6908800"/>
          <p14:tracePt t="177114" x="7618413" y="6896100"/>
          <p14:tracePt t="177122" x="7726363" y="6896100"/>
          <p14:tracePt t="177146" x="7823200" y="6896100"/>
          <p14:tracePt t="177155" x="8027988" y="6943725"/>
          <p14:tracePt t="177162" x="8293100" y="6932613"/>
          <p14:tracePt t="177171" x="8366125" y="6932613"/>
          <p14:tracePt t="177178" x="8413750" y="6932613"/>
          <p14:tracePt t="177188" x="8547100" y="6932613"/>
          <p14:tracePt t="177194" x="8607425" y="6932613"/>
          <p14:tracePt t="177203" x="8618538" y="6932613"/>
          <p14:tracePt t="177260" x="8631238" y="6932613"/>
          <p14:tracePt t="177268" x="8667750" y="6932613"/>
          <p14:tracePt t="177275" x="8691563" y="6919913"/>
          <p14:tracePt t="177284" x="8751888" y="6919913"/>
          <p14:tracePt t="177291" x="8812213" y="6919913"/>
          <p14:tracePt t="188171" x="8728075" y="6919913"/>
          <p14:tracePt t="188180" x="8715375" y="6919913"/>
          <p14:tracePt t="188188" x="8678863" y="6919913"/>
          <p14:tracePt t="188196" x="8655050" y="6919913"/>
          <p14:tracePt t="188203" x="8594725" y="6919913"/>
          <p14:tracePt t="188214" x="8583613" y="6919913"/>
          <p14:tracePt t="188219" x="8558213" y="6919913"/>
          <p14:tracePt t="188235" x="8547100" y="6919913"/>
          <p14:tracePt t="188252" x="8534400" y="6919913"/>
          <p14:tracePt t="188292" x="8486775" y="6919913"/>
          <p14:tracePt t="188340" x="8474075" y="6919913"/>
          <p14:tracePt t="188348" x="8450263" y="6919913"/>
          <p14:tracePt t="188372" x="8426450" y="6919913"/>
          <p14:tracePt t="188380" x="8413750" y="6919913"/>
          <p14:tracePt t="188428" x="8378825" y="6919913"/>
          <p14:tracePt t="188435" x="8366125" y="6919913"/>
          <p14:tracePt t="188452" x="8353425" y="6919913"/>
          <p14:tracePt t="188500" x="8318500" y="6896100"/>
          <p14:tracePt t="188508" x="8305800" y="6896100"/>
          <p14:tracePt t="188516" x="8293100" y="6896100"/>
          <p14:tracePt t="188525" x="8258175" y="6896100"/>
          <p14:tracePt t="188532" x="8245475" y="6896100"/>
          <p14:tracePt t="188548" x="8197850" y="6896100"/>
          <p14:tracePt t="188557" x="8172450" y="6896100"/>
          <p14:tracePt t="188564" x="8161338" y="6896100"/>
          <p14:tracePt t="188575" x="8148638" y="6896100"/>
          <p14:tracePt t="188620" x="8112125" y="6896100"/>
          <p14:tracePt t="188628" x="8101013" y="6883400"/>
          <p14:tracePt t="188724" x="8101013" y="6872288"/>
          <p14:tracePt t="188860" x="8088313" y="6859588"/>
          <p14:tracePt t="188868" x="8064500" y="6859588"/>
          <p14:tracePt t="188932" x="8027988" y="6859588"/>
          <p14:tracePt t="189091" x="7993063" y="6859588"/>
          <p14:tracePt t="189660" x="7993063" y="6848475"/>
          <p14:tracePt t="189683" x="8016875" y="6823075"/>
          <p14:tracePt t="189747" x="8064500" y="6823075"/>
          <p14:tracePt t="189756" x="8137525" y="6835775"/>
          <p14:tracePt t="189780" x="8148638" y="6835775"/>
          <p14:tracePt t="189788" x="8172450" y="6835775"/>
          <p14:tracePt t="189796" x="8185150" y="6835775"/>
          <p14:tracePt t="189812" x="8197850" y="6835775"/>
          <p14:tracePt t="189836" x="8208963" y="6835775"/>
          <p14:tracePt t="189869" x="8221663" y="6835775"/>
          <p14:tracePt t="189876" x="8232775" y="6835775"/>
          <p14:tracePt t="189884" x="8258175" y="6823075"/>
          <p14:tracePt t="189900" x="8258175" y="6811963"/>
          <p14:tracePt t="189964" x="8269288" y="6799263"/>
          <p14:tracePt t="189973" x="8293100" y="6799263"/>
          <p14:tracePt t="189980" x="8305800" y="6799263"/>
          <p14:tracePt t="189996" x="8329613" y="6799263"/>
          <p14:tracePt t="190020" x="8353425" y="6799263"/>
          <p14:tracePt t="194524" x="8329613" y="6823075"/>
          <p14:tracePt t="194531" x="8318500" y="6823075"/>
          <p14:tracePt t="194541" x="8305800" y="6823075"/>
          <p14:tracePt t="194548" x="8293100" y="6823075"/>
          <p14:tracePt t="194596" x="8281988" y="6835775"/>
          <p14:tracePt t="194628" x="8258175" y="6835775"/>
          <p14:tracePt t="194636" x="8245475" y="6835775"/>
          <p14:tracePt t="194676" x="8232775" y="6835775"/>
          <p14:tracePt t="194692" x="8221663" y="6859588"/>
          <p14:tracePt t="194700" x="8208963" y="6872288"/>
          <p14:tracePt t="194708" x="8185150" y="6872288"/>
          <p14:tracePt t="194812" x="8148638" y="6872288"/>
          <p14:tracePt t="194836" x="8137525" y="6883400"/>
          <p14:tracePt t="194861" x="8112125" y="6908800"/>
          <p14:tracePt t="194900" x="8088313" y="6908800"/>
          <p14:tracePt t="194916" x="8064500" y="6908800"/>
          <p14:tracePt t="194940" x="8051800" y="6908800"/>
          <p14:tracePt t="194995" x="8027988" y="6908800"/>
          <p14:tracePt t="195028" x="8004175" y="6908800"/>
          <p14:tracePt t="195052" x="7980363" y="6919913"/>
          <p14:tracePt t="195060" x="7956550" y="6932613"/>
          <p14:tracePt t="195069" x="7943850" y="6932613"/>
          <p14:tracePt t="195549" x="7956550" y="6932613"/>
          <p14:tracePt t="195572" x="7967663" y="6932613"/>
          <p14:tracePt t="195588" x="8004175" y="6932613"/>
          <p14:tracePt t="195596" x="8027988" y="6932613"/>
          <p14:tracePt t="195604" x="8051800" y="6932613"/>
          <p14:tracePt t="195613" x="8088313" y="6943725"/>
          <p14:tracePt t="195619" x="8137525" y="6943725"/>
          <p14:tracePt t="195628" x="8148638" y="6943725"/>
          <p14:tracePt t="195635" x="8197850" y="6943725"/>
          <p14:tracePt t="195645" x="8221663" y="6943725"/>
          <p14:tracePt t="195651" x="8281988" y="6943725"/>
          <p14:tracePt t="195660" x="8353425" y="6943725"/>
          <p14:tracePt t="195668" x="8366125" y="6943725"/>
          <p14:tracePt t="195675" x="8426450" y="6943725"/>
          <p14:tracePt t="195683" x="8486775" y="6943725"/>
          <p14:tracePt t="195691" x="8497888" y="6943725"/>
          <p14:tracePt t="195699" x="8510588" y="6943725"/>
          <p14:tracePt t="196323" x="8510588" y="6932613"/>
          <p14:tracePt t="196334" x="8497888" y="6932613"/>
          <p14:tracePt t="196340" x="8497888" y="6908800"/>
          <p14:tracePt t="196357" x="8486775" y="6896100"/>
          <p14:tracePt t="196364" x="8437563" y="6883400"/>
          <p14:tracePt t="196374" x="8353425" y="6872288"/>
          <p14:tracePt t="196379" x="8329613" y="6848475"/>
          <p14:tracePt t="196388" x="8305800" y="6811963"/>
          <p14:tracePt t="196396" x="8245475" y="6811963"/>
          <p14:tracePt t="196404" x="8197850" y="6811963"/>
          <p14:tracePt t="196413" x="8185150" y="6811963"/>
          <p14:tracePt t="196739" x="8185150" y="6799263"/>
          <p14:tracePt t="196748" x="8137525" y="6788150"/>
          <p14:tracePt t="196757" x="8124825" y="6788150"/>
          <p14:tracePt t="196764" x="8077200" y="6775450"/>
          <p14:tracePt t="196772" x="8064500" y="6762750"/>
          <p14:tracePt t="196781" x="8051800" y="6751638"/>
          <p14:tracePt t="196796" x="8040688" y="6738938"/>
          <p14:tracePt t="196804" x="8016875" y="6727825"/>
          <p14:tracePt t="196820" x="7993063" y="6715125"/>
          <p14:tracePt t="196829" x="7993063" y="6702425"/>
          <p14:tracePt t="196835" x="7980363" y="6691313"/>
          <p14:tracePt t="196851" x="7956550" y="6678613"/>
          <p14:tracePt t="196860" x="7943850" y="6667500"/>
          <p14:tracePt t="196884" x="7920038" y="6654800"/>
          <p14:tracePt t="196900" x="7920038" y="6642100"/>
          <p14:tracePt t="196916" x="7907338" y="6630988"/>
          <p14:tracePt t="196925" x="7896225" y="6630988"/>
          <p14:tracePt t="196932" x="7859713" y="6630988"/>
          <p14:tracePt t="196941" x="7847013" y="6630988"/>
          <p14:tracePt t="196948" x="7835900" y="6630988"/>
          <p14:tracePt t="197124" x="7835900" y="6607175"/>
          <p14:tracePt t="197155" x="7835900" y="6581775"/>
          <p14:tracePt t="197163" x="7835900" y="6570663"/>
          <p14:tracePt t="197173" x="7847013" y="6557963"/>
          <p14:tracePt t="197180" x="7859713" y="6557963"/>
          <p14:tracePt t="197189" x="7896225" y="6534150"/>
          <p14:tracePt t="197195" x="7920038" y="6521450"/>
          <p14:tracePt t="197203" x="7956550" y="6497638"/>
          <p14:tracePt t="197211" x="7980363" y="6497638"/>
          <p14:tracePt t="197218" x="8101013" y="6497638"/>
          <p14:tracePt t="197226" x="8148638" y="6497638"/>
          <p14:tracePt t="197234" x="8221663" y="6497638"/>
          <p14:tracePt t="197243" x="8293100" y="6450013"/>
          <p14:tracePt t="197250" x="8329613" y="6450013"/>
          <p14:tracePt t="197258" x="8353425" y="6450013"/>
          <p14:tracePt t="197266" x="8402638" y="6437313"/>
          <p14:tracePt t="197283" x="8437563" y="6437313"/>
          <p14:tracePt t="197291" x="8474075" y="6437313"/>
          <p14:tracePt t="197299" x="8523288" y="6426200"/>
          <p14:tracePt t="197308" x="8583613" y="6426200"/>
          <p14:tracePt t="197316" x="8607425" y="6426200"/>
          <p14:tracePt t="197324" x="8704263" y="6426200"/>
          <p14:tracePt t="197331" x="8763000" y="6426200"/>
          <p14:tracePt t="197341" x="8788400" y="6426200"/>
          <p14:tracePt t="197348" x="8859838" y="6426200"/>
          <p14:tracePt t="197358" x="8920163" y="6426200"/>
          <p14:tracePt t="197363" x="8980488" y="6426200"/>
          <p14:tracePt t="197374" x="9004300" y="6413500"/>
          <p14:tracePt t="197380" x="9017000" y="6413500"/>
          <p14:tracePt t="197588" x="9017000" y="6376988"/>
          <p14:tracePt t="197596" x="9004300" y="6376988"/>
          <p14:tracePt t="197605" x="8993188" y="6376988"/>
          <p14:tracePt t="197612" x="8969375" y="6389688"/>
          <p14:tracePt t="197620" x="8932863" y="6450013"/>
          <p14:tracePt t="197629" x="8823325" y="6450013"/>
          <p14:tracePt t="197636" x="8751888" y="6462713"/>
          <p14:tracePt t="197644" x="8667750" y="6462713"/>
          <p14:tracePt t="197652" x="8583613" y="6486525"/>
          <p14:tracePt t="197676" x="8523288" y="6497638"/>
          <p14:tracePt t="197747" x="8462963" y="6497638"/>
          <p14:tracePt t="197764" x="8437563" y="6497638"/>
          <p14:tracePt t="197773" x="8426450" y="6497638"/>
          <p14:tracePt t="197780" x="8402638" y="6497638"/>
          <p14:tracePt t="197789" x="8389938" y="6497638"/>
          <p14:tracePt t="197836" x="8378825" y="6497638"/>
          <p14:tracePt t="197854" x="8366125" y="6521450"/>
          <p14:tracePt t="197860" x="8366125" y="6534150"/>
          <p14:tracePt t="197868" x="8366125" y="6570663"/>
          <p14:tracePt t="197875" x="8366125" y="6581775"/>
          <p14:tracePt t="197883" x="8366125" y="6607175"/>
          <p14:tracePt t="197891" x="8366125" y="6618288"/>
          <p14:tracePt t="197915" x="8378825" y="6618288"/>
          <p14:tracePt t="197948" x="8389938" y="6642100"/>
          <p14:tracePt t="197957" x="8389938" y="6654800"/>
          <p14:tracePt t="197980" x="8402638" y="6702425"/>
          <p14:tracePt t="197988" x="8402638" y="6715125"/>
          <p14:tracePt t="198021" x="8402638" y="6738938"/>
          <p14:tracePt t="198028" x="8402638" y="6751638"/>
          <p14:tracePt t="198068" x="8402638" y="6762750"/>
          <p14:tracePt t="198076" x="8402638" y="6775450"/>
          <p14:tracePt t="198083" x="8378825" y="6788150"/>
          <p14:tracePt t="198094" x="8342313" y="6811963"/>
          <p14:tracePt t="198109" x="8318500" y="6811963"/>
          <p14:tracePt t="198116" x="8305800" y="6811963"/>
          <p14:tracePt t="198124" x="8232775" y="6811963"/>
          <p14:tracePt t="198132" x="8197850" y="6811963"/>
          <p14:tracePt t="198141" x="8124825" y="6811963"/>
          <p14:tracePt t="198147" x="8016875" y="6811963"/>
          <p14:tracePt t="198158" x="7956550" y="6811963"/>
          <p14:tracePt t="198164" x="7883525" y="6811963"/>
          <p14:tracePt t="198175" x="7823200" y="6811963"/>
          <p14:tracePt t="198180" x="7775575" y="6811963"/>
          <p14:tracePt t="198187" x="7739063" y="6811963"/>
          <p14:tracePt t="198195" x="7715250" y="6799263"/>
          <p14:tracePt t="198202" x="7666038" y="6762750"/>
          <p14:tracePt t="198235" x="7654925" y="6751638"/>
          <p14:tracePt t="198252" x="7654925" y="6738938"/>
          <p14:tracePt t="198260" x="7654925" y="6715125"/>
          <p14:tracePt t="198267" x="7678738" y="6667500"/>
          <p14:tracePt t="198277" x="7678738" y="6642100"/>
          <p14:tracePt t="198283" x="7726363" y="6546850"/>
          <p14:tracePt t="198292" x="7751763" y="6534150"/>
          <p14:tracePt t="198299" x="7762875" y="6497638"/>
          <p14:tracePt t="198309" x="7775575" y="6486525"/>
          <p14:tracePt t="198316" x="7786688" y="6462713"/>
          <p14:tracePt t="198325" x="7799388" y="6462713"/>
          <p14:tracePt t="198331" x="7823200" y="6450013"/>
          <p14:tracePt t="198342" x="7883525" y="6413500"/>
          <p14:tracePt t="198349" x="7907338" y="6402388"/>
          <p14:tracePt t="198358" x="7956550" y="6389688"/>
          <p14:tracePt t="198364" x="7980363" y="6376988"/>
          <p14:tracePt t="198374" x="7993063" y="6342063"/>
          <p14:tracePt t="198381" x="8027988" y="6342063"/>
          <p14:tracePt t="198388" x="8088313" y="6342063"/>
          <p14:tracePt t="198395" x="8172450" y="6342063"/>
          <p14:tracePt t="198402" x="8245475" y="6342063"/>
          <p14:tracePt t="198411" x="8329613" y="6342063"/>
          <p14:tracePt t="198418" x="8389938" y="6342063"/>
          <p14:tracePt t="198427" x="8437563" y="6342063"/>
          <p14:tracePt t="198434" x="8497888" y="6353175"/>
          <p14:tracePt t="198443" x="8523288" y="6353175"/>
          <p14:tracePt t="198450" x="8570913" y="6365875"/>
          <p14:tracePt t="198459" x="8667750" y="6376988"/>
          <p14:tracePt t="198476" x="8691563" y="6376988"/>
          <p14:tracePt t="198482" x="8751888" y="6389688"/>
          <p14:tracePt t="198491" x="8763000" y="6402388"/>
          <p14:tracePt t="198531" x="8763000" y="6413500"/>
          <p14:tracePt t="198541" x="8788400" y="6486525"/>
          <p14:tracePt t="198547" x="8799513" y="6497638"/>
          <p14:tracePt t="198558" x="8812213" y="6510338"/>
          <p14:tracePt t="198564" x="8812213" y="6534150"/>
          <p14:tracePt t="198574" x="8812213" y="6557963"/>
          <p14:tracePt t="198579" x="8812213" y="6594475"/>
          <p14:tracePt t="198587" x="8812213" y="6607175"/>
          <p14:tracePt t="198595" x="8812213" y="6618288"/>
          <p14:tracePt t="198602" x="8812213" y="6642100"/>
          <p14:tracePt t="198611" x="8812213" y="6654800"/>
          <p14:tracePt t="198627" x="8812213" y="6667500"/>
          <p14:tracePt t="198634" x="8788400" y="6678613"/>
          <p14:tracePt t="198644" x="8763000" y="6738938"/>
          <p14:tracePt t="198668" x="8751888" y="6762750"/>
          <p14:tracePt t="198676" x="8715375" y="6811963"/>
          <p14:tracePt t="198683" x="8691563" y="6823075"/>
          <p14:tracePt t="198692" x="8667750" y="6823075"/>
          <p14:tracePt t="198708" x="8655050" y="6835775"/>
          <p14:tracePt t="198715" x="8618538" y="6859588"/>
          <p14:tracePt t="198726" x="8607425" y="6883400"/>
          <p14:tracePt t="198732" x="8594725" y="6896100"/>
          <p14:tracePt t="198742" x="8534400" y="6919913"/>
          <p14:tracePt t="198758" x="8510588" y="6919913"/>
          <p14:tracePt t="198764" x="8486775" y="6932613"/>
          <p14:tracePt t="198780" x="8474075" y="6932613"/>
          <p14:tracePt t="198788" x="8462963" y="6932613"/>
          <p14:tracePt t="198795" x="8437563" y="6919913"/>
          <p14:tracePt t="198803" x="8413750" y="6896100"/>
          <p14:tracePt t="198811" x="8402638" y="6883400"/>
          <p14:tracePt t="198818" x="8378825" y="6859588"/>
          <p14:tracePt t="198827" x="8366125" y="6848475"/>
          <p14:tracePt t="198834" x="8366125" y="6823075"/>
          <p14:tracePt t="198844" x="8305800" y="6775450"/>
          <p14:tracePt t="198851" x="8281988" y="6762750"/>
          <p14:tracePt t="198859" x="8197850" y="6715125"/>
          <p14:tracePt t="198916" x="8197850" y="6702425"/>
          <p14:tracePt t="198931" x="8208963" y="6667500"/>
          <p14:tracePt t="198940" x="8221663" y="6607175"/>
          <p14:tracePt t="198949" x="8232775" y="6570663"/>
          <p14:tracePt t="198958" x="8258175" y="6521450"/>
          <p14:tracePt t="198964" x="8258175" y="6497638"/>
          <p14:tracePt t="198974" x="8281988" y="6486525"/>
          <p14:tracePt t="198980" x="8305800" y="6437313"/>
          <p14:tracePt t="198988" x="8318500" y="6437313"/>
          <p14:tracePt t="198997" x="8342313" y="6426200"/>
          <p14:tracePt t="199004" x="8353425" y="6426200"/>
          <p14:tracePt t="199012" x="8378825" y="6413500"/>
          <p14:tracePt t="199019" x="8389938" y="6402388"/>
          <p14:tracePt t="199026" x="8426450" y="6389688"/>
          <p14:tracePt t="199034" x="8462963" y="6389688"/>
          <p14:tracePt t="199044" x="8523288" y="6389688"/>
          <p14:tracePt t="199050" x="8570913" y="6389688"/>
          <p14:tracePt t="199058" x="8583613" y="6389688"/>
          <p14:tracePt t="199066" x="8631238" y="6389688"/>
          <p14:tracePt t="199090" x="8631238" y="6402388"/>
          <p14:tracePt t="199122" x="8631238" y="6426200"/>
          <p14:tracePt t="199131" x="8643938" y="6437313"/>
          <p14:tracePt t="199435" x="8667750" y="6437313"/>
          <p14:tracePt t="199444" x="8678863" y="6450013"/>
          <p14:tracePt t="200092" x="8691563" y="6462713"/>
          <p14:tracePt t="200106" x="8704263" y="6486525"/>
          <p14:tracePt t="200131" x="8704263" y="6497638"/>
          <p14:tracePt t="200139" x="8704263" y="6510338"/>
          <p14:tracePt t="200155" x="8715375" y="6557963"/>
          <p14:tracePt t="200163" x="8728075" y="6570663"/>
          <p14:tracePt t="200171" x="8728075" y="6607175"/>
          <p14:tracePt t="200179" x="8728075" y="6630988"/>
          <p14:tracePt t="200194" x="8691563" y="6702425"/>
          <p14:tracePt t="200202" x="8691563" y="6775450"/>
          <p14:tracePt t="200211" x="8691563" y="6788150"/>
          <p14:tracePt t="200218" x="8691563" y="6823075"/>
          <p14:tracePt t="200227" x="8655050" y="6872288"/>
          <p14:tracePt t="200235" x="8631238" y="6883400"/>
          <p14:tracePt t="200243" x="8583613" y="6896100"/>
          <p14:tracePt t="200251" x="8547100" y="6943725"/>
          <p14:tracePt t="200260" x="8497888" y="6943725"/>
          <p14:tracePt t="200275" x="8474075" y="6943725"/>
          <p14:tracePt t="200282" x="8474075" y="6956425"/>
          <p14:tracePt t="200291" x="8450263" y="6956425"/>
          <p14:tracePt t="200299" x="8437563" y="6956425"/>
          <p14:tracePt t="200306" x="8402638" y="6980238"/>
          <p14:tracePt t="200314" x="8378825" y="6980238"/>
          <p14:tracePt t="200322" x="8342313" y="6980238"/>
          <p14:tracePt t="200331" x="8293100" y="6980238"/>
          <p14:tracePt t="200339" x="8258175" y="6980238"/>
          <p14:tracePt t="200356" x="8197850" y="6980238"/>
          <p14:tracePt t="200363" x="8172450" y="6980238"/>
          <p14:tracePt t="200371" x="8112125" y="6980238"/>
          <p14:tracePt t="200386" x="8051800" y="6980238"/>
          <p14:tracePt t="200395" x="8040688" y="6980238"/>
          <p14:tracePt t="200402" x="8004175" y="6980238"/>
          <p14:tracePt t="200411" x="7980363" y="6980238"/>
          <p14:tracePt t="200427" x="7967663" y="6980238"/>
          <p14:tracePt t="200500" x="7956550" y="6980238"/>
          <p14:tracePt t="200524" x="7956550" y="6967538"/>
          <p14:tracePt t="200541" x="7956550" y="6943725"/>
          <p14:tracePt t="200548" x="7956550" y="6932613"/>
          <p14:tracePt t="200588" x="7943850" y="6908800"/>
          <p14:tracePt t="200596" x="7943850" y="6896100"/>
          <p14:tracePt t="200612" x="7943850" y="6883400"/>
          <p14:tracePt t="200620" x="7943850" y="6872288"/>
          <p14:tracePt t="200627" x="7943850" y="6859588"/>
          <p14:tracePt t="200669" x="7943850" y="6848475"/>
          <p14:tracePt t="200708" x="7943850" y="6811963"/>
          <p14:tracePt t="200764" x="7943850" y="6788150"/>
          <p14:tracePt t="200779" x="7956550" y="6775450"/>
          <p14:tracePt t="200804" x="7956550" y="6762750"/>
          <p14:tracePt t="201028" x="7956550" y="6751638"/>
          <p14:tracePt t="201035" x="7980363" y="6751638"/>
          <p14:tracePt t="201047" x="7993063" y="6751638"/>
          <p14:tracePt t="201052" x="8051800" y="6762750"/>
          <p14:tracePt t="201060" x="8112125" y="6775450"/>
          <p14:tracePt t="201068" x="8148638" y="6788150"/>
          <p14:tracePt t="201075" x="8197850" y="6811963"/>
          <p14:tracePt t="201083" x="8208963" y="6811963"/>
          <p14:tracePt t="201099" x="8258175" y="6823075"/>
          <p14:tracePt t="201172" x="8329613" y="6823075"/>
          <p14:tracePt t="201181" x="8353425" y="6835775"/>
          <p14:tracePt t="201188" x="8342313" y="6823075"/>
          <p14:tracePt t="205860" x="8342313" y="6835775"/>
          <p14:tracePt t="205875" x="8342313" y="6859588"/>
          <p14:tracePt t="205900" x="8342313" y="6872288"/>
          <p14:tracePt t="205916" x="8329613" y="6896100"/>
          <p14:tracePt t="205948" x="8318500" y="6919913"/>
          <p14:tracePt t="205957" x="8305800" y="6932613"/>
          <p14:tracePt t="205980" x="8293100" y="6932613"/>
          <p14:tracePt t="205988" x="8281988" y="6932613"/>
          <p14:tracePt t="205996" x="8269288" y="6943725"/>
          <p14:tracePt t="206068" x="8258175" y="6943725"/>
          <p14:tracePt t="206083" x="8221663" y="6943725"/>
          <p14:tracePt t="206091" x="8197850" y="6943725"/>
          <p14:tracePt t="206099" x="8172450" y="6943725"/>
          <p14:tracePt t="206107" x="8161338" y="6943725"/>
          <p14:tracePt t="206115" x="8137525" y="6943725"/>
          <p14:tracePt t="206131" x="8124825" y="6943725"/>
          <p14:tracePt t="206141" x="8112125" y="6943725"/>
          <p14:tracePt t="206148" x="8101013" y="6932613"/>
          <p14:tracePt t="206158" x="8088313" y="6932613"/>
          <p14:tracePt t="206164" x="8064500" y="6932613"/>
          <p14:tracePt t="206174" x="8051800" y="6919913"/>
          <p14:tracePt t="206181" x="8040688" y="6908800"/>
          <p14:tracePt t="206188" x="8027988" y="6908800"/>
          <p14:tracePt t="206214" x="7980363" y="6908800"/>
          <p14:tracePt t="206228" x="7932738" y="6908800"/>
          <p14:tracePt t="206235" x="7920038" y="6908800"/>
          <p14:tracePt t="206251" x="7859713" y="6908800"/>
          <p14:tracePt t="206260" x="7835900" y="6908800"/>
          <p14:tracePt t="206277" x="7812088" y="6908800"/>
          <p14:tracePt t="206396" x="7799388" y="6883400"/>
          <p14:tracePt t="206419" x="7799388" y="6872288"/>
          <p14:tracePt t="206436" x="7799388" y="6859588"/>
          <p14:tracePt t="206460" x="7799388" y="6835775"/>
          <p14:tracePt t="206468" x="7799388" y="6823075"/>
          <p14:tracePt t="206476" x="7799388" y="6799263"/>
          <p14:tracePt t="206484" x="7799388" y="6775450"/>
          <p14:tracePt t="206491" x="7799388" y="6751638"/>
          <p14:tracePt t="206499" x="7799388" y="6715125"/>
          <p14:tracePt t="206507" x="7812088" y="6691313"/>
          <p14:tracePt t="206516" x="7859713" y="6642100"/>
          <p14:tracePt t="206523" x="7859713" y="6618288"/>
          <p14:tracePt t="206531" x="7872413" y="6594475"/>
          <p14:tracePt t="206540" x="7883525" y="6557963"/>
          <p14:tracePt t="206587" x="7883525" y="6534150"/>
          <p14:tracePt t="206595" x="7883525" y="6510338"/>
          <p14:tracePt t="206611" x="7896225" y="6497638"/>
          <p14:tracePt t="206619" x="7907338" y="6497638"/>
          <p14:tracePt t="206692" x="7932738" y="6497638"/>
          <p14:tracePt t="206700" x="7980363" y="6497638"/>
          <p14:tracePt t="206707" x="7993063" y="6497638"/>
          <p14:tracePt t="206717" x="8027988" y="6497638"/>
          <p14:tracePt t="206723" x="8051800" y="6486525"/>
          <p14:tracePt t="206731" x="8088313" y="6486525"/>
          <p14:tracePt t="206740" x="8124825" y="6473825"/>
          <p14:tracePt t="206758" x="8137525" y="6473825"/>
          <p14:tracePt t="206764" x="8148638" y="6473825"/>
          <p14:tracePt t="206788" x="8161338" y="6473825"/>
          <p14:tracePt t="206804" x="8221663" y="6473825"/>
          <p14:tracePt t="206811" x="8245475" y="6473825"/>
          <p14:tracePt t="206819" x="8293100" y="6473825"/>
          <p14:tracePt t="206828" x="8353425" y="6473825"/>
          <p14:tracePt t="206835" x="8378825" y="6473825"/>
          <p14:tracePt t="206844" x="8426450" y="6497638"/>
          <p14:tracePt t="206851" x="8450263" y="6510338"/>
          <p14:tracePt t="206860" x="8462963" y="6521450"/>
          <p14:tracePt t="206875" x="8486775" y="6521450"/>
          <p14:tracePt t="206891" x="8510588" y="6534150"/>
          <p14:tracePt t="206907" x="8523288" y="6534150"/>
          <p14:tracePt t="207012" x="8534400" y="6570663"/>
          <p14:tracePt t="207028" x="8534400" y="6581775"/>
          <p14:tracePt t="207036" x="8534400" y="6607175"/>
          <p14:tracePt t="207049" x="8558213" y="6630988"/>
          <p14:tracePt t="207124" x="8558213" y="6642100"/>
          <p14:tracePt t="207140" x="8510588" y="6642100"/>
          <p14:tracePt t="207156" x="8450263" y="6642100"/>
          <p14:tracePt t="207164" x="8413750" y="6642100"/>
          <p14:tracePt t="207174" x="8342313" y="6642100"/>
          <p14:tracePt t="207180" x="8281988" y="6642100"/>
          <p14:tracePt t="207188" x="8269288" y="6642100"/>
          <p14:tracePt t="207196" x="8245475" y="6642100"/>
          <p14:tracePt t="207211" x="8221663" y="6642100"/>
          <p14:tracePt t="207250" x="8208963" y="6642100"/>
          <p14:tracePt t="207258" x="8208963" y="6630988"/>
          <p14:tracePt t="207284" x="8185150" y="6618288"/>
          <p14:tracePt t="207292" x="8172450" y="6607175"/>
          <p14:tracePt t="207307" x="8148638" y="6570663"/>
          <p14:tracePt t="207324" x="8137525" y="6546850"/>
          <p14:tracePt t="207333" x="8124825" y="6534150"/>
          <p14:tracePt t="207348" x="8101013" y="6521450"/>
          <p14:tracePt t="207358" x="8088313" y="6510338"/>
          <p14:tracePt t="207468" x="8077200" y="6486525"/>
          <p14:tracePt t="207476" x="8040688" y="6486525"/>
          <p14:tracePt t="207483" x="7993063" y="6486525"/>
          <p14:tracePt t="207494" x="7956550" y="6486525"/>
          <p14:tracePt t="207508" x="7896225" y="6486525"/>
          <p14:tracePt t="207525" x="7872413" y="6473825"/>
          <p14:tracePt t="207740" x="7896225" y="6462713"/>
          <p14:tracePt t="207748" x="7907338" y="6450013"/>
          <p14:tracePt t="207757" x="7967663" y="6437313"/>
          <p14:tracePt t="207766" x="7993063" y="6437313"/>
          <p14:tracePt t="207774" x="8064500" y="6437313"/>
          <p14:tracePt t="207781" x="8124825" y="6437313"/>
          <p14:tracePt t="207786" x="8258175" y="6437313"/>
          <p14:tracePt t="207803" x="8281988" y="6437313"/>
          <p14:tracePt t="207811" x="8389938" y="6413500"/>
          <p14:tracePt t="207819" x="8462963" y="6413500"/>
          <p14:tracePt t="207827" x="8547100" y="6413500"/>
          <p14:tracePt t="207835" x="8631238" y="6402388"/>
          <p14:tracePt t="207843" x="8667750" y="6402388"/>
          <p14:tracePt t="207859" x="8678863" y="6402388"/>
          <p14:tracePt t="211764" x="8728075" y="6450013"/>
          <p14:tracePt t="211773" x="8751888" y="6473825"/>
          <p14:tracePt t="211781" x="8751888" y="6510338"/>
          <p14:tracePt t="211796" x="8751888" y="6557963"/>
          <p14:tracePt t="211812" x="8751888" y="6570663"/>
          <p14:tracePt t="211819" x="8763000" y="6570663"/>
          <p14:tracePt t="211828" x="8763000" y="6581775"/>
          <p14:tracePt t="211835" x="8763000" y="6618288"/>
          <p14:tracePt t="211844" x="8763000" y="6630988"/>
          <p14:tracePt t="211851" x="8775700" y="6667500"/>
          <p14:tracePt t="211860" x="8799513" y="6738938"/>
          <p14:tracePt t="211868" x="8799513" y="6751638"/>
          <p14:tracePt t="211875" x="8812213" y="6775450"/>
          <p14:tracePt t="211883" x="8836025" y="6823075"/>
          <p14:tracePt t="211891" x="8836025" y="6835775"/>
          <p14:tracePt t="211898" x="8836025" y="6848475"/>
          <p14:tracePt t="211906" x="8848725" y="6872288"/>
          <p14:tracePt t="211914" x="8848725" y="6896100"/>
          <p14:tracePt t="212188" x="8848725" y="6908800"/>
          <p14:tracePt t="212291" x="8823325" y="6896100"/>
          <p14:tracePt t="212300" x="8812213" y="6896100"/>
          <p14:tracePt t="212307" x="8799513" y="6883400"/>
          <p14:tracePt t="212316" x="8775700" y="6883400"/>
          <p14:tracePt t="212324" x="8763000" y="6883400"/>
          <p14:tracePt t="212332" x="8751888" y="6883400"/>
          <p14:tracePt t="212348" x="8739188" y="6883400"/>
          <p14:tracePt t="212380" x="8728075" y="6883400"/>
          <p14:tracePt t="212396" x="8691563" y="6872288"/>
          <p14:tracePt t="212404" x="8655050" y="6872288"/>
          <p14:tracePt t="212412" x="8631238" y="6872288"/>
          <p14:tracePt t="212428" x="8618538" y="6872288"/>
          <p14:tracePt t="212435" x="8594725" y="6872288"/>
          <p14:tracePt t="212446" x="8570913" y="6872288"/>
          <p14:tracePt t="212460" x="8558213" y="6872288"/>
          <p14:tracePt t="212467" x="8534400" y="6872288"/>
          <p14:tracePt t="212491" x="8510588" y="6872288"/>
          <p14:tracePt t="212516" x="8497888" y="6872288"/>
          <p14:tracePt t="212531" x="8462963" y="6872288"/>
          <p14:tracePt t="212548" x="8437563" y="6872288"/>
          <p14:tracePt t="212557" x="8378825" y="6872288"/>
          <p14:tracePt t="212573" x="8342313" y="6872288"/>
          <p14:tracePt t="212588" x="8318500" y="6872288"/>
          <p14:tracePt t="212596" x="8305800" y="6859588"/>
          <p14:tracePt t="212612" x="8269288" y="6859588"/>
          <p14:tracePt t="212619" x="8258175" y="6859588"/>
          <p14:tracePt t="212629" x="8245475" y="6859588"/>
          <p14:tracePt t="212635" x="8221663" y="6859588"/>
          <p14:tracePt t="212644" x="8208963" y="6859588"/>
          <p14:tracePt t="212651" x="8197850" y="6859588"/>
          <p14:tracePt t="212660" x="8185150" y="6859588"/>
          <p14:tracePt t="212667" x="8161338" y="6859588"/>
          <p14:tracePt t="212677" x="8137525" y="6859588"/>
          <p14:tracePt t="212683" x="8124825" y="6859588"/>
          <p14:tracePt t="212707" x="8077200" y="6859588"/>
          <p14:tracePt t="212724" x="8064500" y="6859588"/>
          <p14:tracePt t="212812" x="8040688" y="6859588"/>
          <p14:tracePt t="212860" x="8027988" y="6859588"/>
          <p14:tracePt t="212946" x="8016875" y="6859588"/>
          <p14:tracePt t="213067" x="8004175" y="6859588"/>
          <p14:tracePt t="213188" x="8004175" y="6848475"/>
          <p14:tracePt t="213244" x="7993063" y="6823075"/>
          <p14:tracePt t="213260" x="7993063" y="6799263"/>
          <p14:tracePt t="213268" x="7993063" y="6788150"/>
          <p14:tracePt t="213275" x="7967663" y="6762750"/>
          <p14:tracePt t="213284" x="7956550" y="6751638"/>
          <p14:tracePt t="213291" x="7956550" y="6738938"/>
          <p14:tracePt t="213300" x="7956550" y="6727825"/>
          <p14:tracePt t="213315" x="7956550" y="6715125"/>
          <p14:tracePt t="213322" x="7956550" y="6702425"/>
          <p14:tracePt t="213331" x="7943850" y="6691313"/>
          <p14:tracePt t="213341" x="7932738" y="6667500"/>
          <p14:tracePt t="213358" x="7896225" y="6642100"/>
          <p14:tracePt t="213364" x="7896225" y="6618288"/>
          <p14:tracePt t="213374" x="7896225" y="6594475"/>
          <p14:tracePt t="213380" x="7896225" y="6581775"/>
          <p14:tracePt t="213388" x="7896225" y="6557963"/>
          <p14:tracePt t="213396" x="7896225" y="6546850"/>
          <p14:tracePt t="213403" x="7896225" y="6534150"/>
          <p14:tracePt t="213411" x="7896225" y="6521450"/>
          <p14:tracePt t="213419" x="7896225" y="6497638"/>
          <p14:tracePt t="213427" x="7883525" y="6486525"/>
          <p14:tracePt t="213452" x="7883525" y="6473825"/>
          <p14:tracePt t="213483" x="7883525" y="6450013"/>
          <p14:tracePt t="213500" x="7883525" y="6437313"/>
          <p14:tracePt t="213507" x="7883525" y="6426200"/>
          <p14:tracePt t="213524" x="7883525" y="6413500"/>
          <p14:tracePt t="213533" x="7883525" y="6389688"/>
          <p14:tracePt t="213542" x="7883525" y="6376988"/>
          <p14:tracePt t="213564" x="7883525" y="6353175"/>
          <p14:tracePt t="213580" x="7896225" y="6342063"/>
          <p14:tracePt t="213644" x="7907338" y="6342063"/>
          <p14:tracePt t="213651" x="7943850" y="6316663"/>
          <p14:tracePt t="213675" x="7993063" y="6305550"/>
          <p14:tracePt t="213685" x="8016875" y="6305550"/>
          <p14:tracePt t="213693" x="8040688" y="6305550"/>
          <p14:tracePt t="213699" x="8077200" y="6305550"/>
          <p14:tracePt t="213708" x="8088313" y="6305550"/>
          <p14:tracePt t="213725" x="8124825" y="6305550"/>
          <p14:tracePt t="213732" x="8161338" y="6305550"/>
          <p14:tracePt t="213742" x="8232775" y="6305550"/>
          <p14:tracePt t="213748" x="8269288" y="6305550"/>
          <p14:tracePt t="213758" x="8293100" y="6305550"/>
          <p14:tracePt t="213765" x="8378825" y="6305550"/>
          <p14:tracePt t="213774" x="8450263" y="6305550"/>
          <p14:tracePt t="213780" x="8497888" y="6305550"/>
          <p14:tracePt t="213788" x="8523288" y="6305550"/>
          <p14:tracePt t="213804" x="8534400" y="6305550"/>
          <p14:tracePt t="214188" x="8547100" y="6305550"/>
          <p14:tracePt t="214195" x="8558213" y="6316663"/>
          <p14:tracePt t="214204" x="8558213" y="6329363"/>
          <p14:tracePt t="214212" x="8558213" y="6365875"/>
          <p14:tracePt t="214222" x="8583613" y="6402388"/>
          <p14:tracePt t="214228" x="8583613" y="6450013"/>
          <p14:tracePt t="214236" x="8583613" y="6521450"/>
          <p14:tracePt t="214243" x="8583613" y="6557963"/>
          <p14:tracePt t="214251" x="8583613" y="6667500"/>
          <p14:tracePt t="214259" x="8583613" y="6738938"/>
          <p14:tracePt t="214267" x="8583613" y="6762750"/>
          <p14:tracePt t="214276" x="8583613" y="6788150"/>
          <p14:tracePt t="214284" x="8583613" y="6811963"/>
          <p14:tracePt t="214291" x="8583613" y="6823075"/>
          <p14:tracePt t="214299" x="8583613" y="6848475"/>
          <p14:tracePt t="214308" x="8594725" y="6859588"/>
          <p14:tracePt t="214372" x="8607425" y="6872288"/>
          <p14:tracePt t="214379" x="8618538" y="6883400"/>
          <p14:tracePt t="214444" x="8618538" y="6908800"/>
          <p14:tracePt t="215924" x="8631238" y="6919913"/>
          <p14:tracePt t="219772" x="8618538" y="6932613"/>
          <p14:tracePt t="219780" x="8558213" y="6932613"/>
          <p14:tracePt t="219788" x="8474075" y="6932613"/>
          <p14:tracePt t="219796" x="8402638" y="6932613"/>
          <p14:tracePt t="219804" x="8318500" y="6932613"/>
          <p14:tracePt t="219812" x="8258175" y="6932613"/>
          <p14:tracePt t="219820" x="8208963" y="6932613"/>
          <p14:tracePt t="219828" x="8185150" y="6932613"/>
          <p14:tracePt t="219844" x="8161338" y="6932613"/>
          <p14:tracePt t="219851" x="8148638" y="6932613"/>
          <p14:tracePt t="219860" x="8137525" y="6932613"/>
          <p14:tracePt t="219891" x="8124825" y="6932613"/>
          <p14:tracePt t="219900" x="8088313" y="6932613"/>
          <p14:tracePt t="219916" x="8027988" y="6932613"/>
          <p14:tracePt t="219925" x="8016875" y="6932613"/>
          <p14:tracePt t="219931" x="8004175" y="6932613"/>
          <p14:tracePt t="219942" x="7993063" y="6932613"/>
          <p14:tracePt t="219958" x="7967663" y="6932613"/>
          <p14:tracePt t="219964" x="7956550" y="6932613"/>
          <p14:tracePt t="219972" x="7943850" y="6932613"/>
          <p14:tracePt t="220012" x="7907338" y="6932613"/>
          <p14:tracePt t="220020" x="7896225" y="6932613"/>
          <p14:tracePt t="220147" x="7883525" y="6932613"/>
          <p14:tracePt t="220252" x="7859713" y="6932613"/>
          <p14:tracePt t="220573" x="7847013" y="6932613"/>
          <p14:tracePt t="220580" x="7847013" y="6919913"/>
          <p14:tracePt t="220596" x="7847013" y="6883400"/>
          <p14:tracePt t="220605" x="7847013" y="6835775"/>
          <p14:tracePt t="220612" x="7847013" y="6799263"/>
          <p14:tracePt t="220620" x="7847013" y="6775450"/>
          <p14:tracePt t="220629" x="7847013" y="6727825"/>
          <p14:tracePt t="220635" x="7847013" y="6702425"/>
          <p14:tracePt t="220644" x="7847013" y="6678613"/>
          <p14:tracePt t="220651" x="7847013" y="6654800"/>
          <p14:tracePt t="220660" x="7847013" y="6642100"/>
          <p14:tracePt t="220667" x="7847013" y="6630988"/>
          <p14:tracePt t="220677" x="7847013" y="6618288"/>
          <p14:tracePt t="220724" x="7847013" y="6607175"/>
          <p14:tracePt t="220731" x="7847013" y="6594475"/>
          <p14:tracePt t="220748" x="7835900" y="6557963"/>
          <p14:tracePt t="220773" x="7835900" y="6546850"/>
          <p14:tracePt t="220780" x="7835900" y="6534150"/>
          <p14:tracePt t="220868" x="7835900" y="6510338"/>
          <p14:tracePt t="220875" x="7835900" y="6497638"/>
          <p14:tracePt t="220883" x="7835900" y="6486525"/>
          <p14:tracePt t="220916" x="7835900" y="6473825"/>
          <p14:tracePt t="220988" x="7835900" y="6450013"/>
          <p14:tracePt t="221012" x="7835900" y="6437313"/>
          <p14:tracePt t="221028" x="7835900" y="6426200"/>
          <p14:tracePt t="221047" x="7835900" y="6413500"/>
          <p14:tracePt t="221060" x="7835900" y="6389688"/>
          <p14:tracePt t="221364" x="7847013" y="6389688"/>
          <p14:tracePt t="221373" x="7883525" y="6389688"/>
          <p14:tracePt t="221380" x="7932738" y="6402388"/>
          <p14:tracePt t="221388" x="7993063" y="6402388"/>
          <p14:tracePt t="221396" x="8051800" y="6413500"/>
          <p14:tracePt t="221404" x="8137525" y="6450013"/>
          <p14:tracePt t="221413" x="8161338" y="6462713"/>
          <p14:tracePt t="221419" x="8221663" y="6462713"/>
          <p14:tracePt t="221428" x="8232775" y="6473825"/>
          <p14:tracePt t="221435" x="8281988" y="6473825"/>
          <p14:tracePt t="221548" x="8293100" y="6473825"/>
          <p14:tracePt t="222115" x="8305800" y="6486525"/>
          <p14:tracePt t="222124" x="8305800" y="6510338"/>
          <p14:tracePt t="222132" x="8353425" y="6594475"/>
          <p14:tracePt t="222141" x="8353425" y="6618288"/>
          <p14:tracePt t="222148" x="8353425" y="6691313"/>
          <p14:tracePt t="222158" x="8353425" y="6751638"/>
          <p14:tracePt t="222165" x="8353425" y="6811963"/>
          <p14:tracePt t="222172" x="8353425" y="6872288"/>
          <p14:tracePt t="222180" x="8353425" y="6883400"/>
          <p14:tracePt t="222188" x="8353425" y="6896100"/>
          <p14:tracePt t="222195" x="8318500" y="6967538"/>
          <p14:tracePt t="222220" x="8245475" y="7016750"/>
          <p14:tracePt t="222228" x="8245475" y="7040563"/>
          <p14:tracePt t="222235" x="8232775" y="7053263"/>
          <p14:tracePt t="223516" x="8197850" y="7040563"/>
          <p14:tracePt t="223524" x="8161338" y="7027863"/>
          <p14:tracePt t="223531" x="8101013" y="7027863"/>
          <p14:tracePt t="223541" x="8064500" y="7027863"/>
          <p14:tracePt t="223548" x="7980363" y="7027863"/>
          <p14:tracePt t="223558" x="7956550" y="7016750"/>
          <p14:tracePt t="223564" x="7920038" y="7016750"/>
          <p14:tracePt t="223573" x="7835900" y="6992938"/>
          <p14:tracePt t="223580" x="7823200" y="6992938"/>
          <p14:tracePt t="223588" x="7775575" y="6980238"/>
          <p14:tracePt t="223598" x="7762875" y="6967538"/>
          <p14:tracePt t="223643" x="7751763" y="6967538"/>
          <p14:tracePt t="223652" x="7726363" y="6967538"/>
          <p14:tracePt t="223667" x="7715250" y="6967538"/>
          <p14:tracePt t="223675" x="7702550" y="6967538"/>
          <p14:tracePt t="223683" x="7691438" y="6967538"/>
          <p14:tracePt t="223691" x="7678738" y="6967538"/>
          <p14:tracePt t="223700" x="7666038" y="6967538"/>
          <p14:tracePt t="223892" x="7702550" y="6967538"/>
          <p14:tracePt t="223899" x="7775575" y="6980238"/>
          <p14:tracePt t="223908" x="7859713" y="6980238"/>
          <p14:tracePt t="223917" x="7943850" y="6980238"/>
          <p14:tracePt t="223924" x="8016875" y="6980238"/>
          <p14:tracePt t="223932" x="8040688" y="6980238"/>
          <p14:tracePt t="223941" x="8124825" y="6980238"/>
          <p14:tracePt t="223948" x="8172450" y="6980238"/>
          <p14:tracePt t="223958" x="8258175" y="6980238"/>
          <p14:tracePt t="223964" x="8281988" y="6980238"/>
          <p14:tracePt t="223974" x="8305800" y="6980238"/>
          <p14:tracePt t="223980" x="8318500" y="6980238"/>
          <p14:tracePt t="223988" x="8366125" y="6980238"/>
          <p14:tracePt t="223996" x="8389938" y="6980238"/>
          <p14:tracePt t="224004" x="8413750" y="6980238"/>
          <p14:tracePt t="224012" x="8450263" y="6980238"/>
          <p14:tracePt t="224019" x="8462963" y="6980238"/>
          <p14:tracePt t="224028" x="8474075" y="6980238"/>
          <p14:tracePt t="224035" x="8486775" y="6980238"/>
          <p14:tracePt t="224236" x="8497888" y="6980238"/>
          <p14:tracePt t="236427" x="8474075" y="6992938"/>
          <p14:tracePt t="236435" x="8462963" y="6992938"/>
          <p14:tracePt t="236444" x="8450263" y="6992938"/>
          <p14:tracePt t="236452" x="8426450" y="7016750"/>
          <p14:tracePt t="236460" x="8378825" y="7016750"/>
          <p14:tracePt t="236468" x="8269288" y="7016750"/>
          <p14:tracePt t="236475" x="8148638" y="7016750"/>
          <p14:tracePt t="236482" x="7920038" y="7016750"/>
          <p14:tracePt t="236490" x="7654925" y="7040563"/>
          <p14:tracePt t="236498" x="7377113" y="7040563"/>
          <p14:tracePt t="236507" x="7148513" y="7040563"/>
          <p14:tracePt t="236515" x="7015163" y="7040563"/>
          <p14:tracePt t="236523" x="6810375" y="7040563"/>
          <p14:tracePt t="236530" x="6629400" y="7064375"/>
          <p14:tracePt t="236539" x="6424613" y="7064375"/>
          <p14:tracePt t="236547" x="6196013" y="7016750"/>
          <p14:tracePt t="236556" x="6088063" y="7016750"/>
          <p14:tracePt t="236563" x="5930900" y="7016750"/>
          <p14:tracePt t="236571" x="5773738" y="7016750"/>
          <p14:tracePt t="236579" x="5665788" y="7016750"/>
          <p14:tracePt t="236587" x="5508625" y="7016750"/>
          <p14:tracePt t="236594" x="5411788" y="7016750"/>
          <p14:tracePt t="236603" x="5256213" y="7004050"/>
          <p14:tracePt t="236611" x="5038725" y="6992938"/>
          <p14:tracePt t="236618" x="4870450" y="6992938"/>
          <p14:tracePt t="236627" x="4713288" y="6992938"/>
          <p14:tracePt t="236634" x="4605338" y="6992938"/>
          <p14:tracePt t="236642" x="4521200" y="6992938"/>
          <p14:tracePt t="236658" x="4448175" y="6992938"/>
          <p14:tracePt t="236667" x="4387850" y="6992938"/>
          <p14:tracePt t="236674" x="4364038" y="6992938"/>
          <p14:tracePt t="236682" x="4291013" y="6992938"/>
          <p14:tracePt t="236691" x="4230688" y="6992938"/>
          <p14:tracePt t="236698" x="4170363" y="6980238"/>
          <p14:tracePt t="236706" x="4062413" y="6980238"/>
          <p14:tracePt t="236715" x="3954463" y="6932613"/>
          <p14:tracePt t="236723" x="3894138" y="6932613"/>
          <p14:tracePt t="236731" x="3821113" y="6932613"/>
          <p14:tracePt t="236739" x="3736975" y="6919913"/>
          <p14:tracePt t="236747" x="3676650" y="6919913"/>
          <p14:tracePt t="236756" x="3663950" y="6919913"/>
          <p14:tracePt t="236763" x="3629025" y="6919913"/>
          <p14:tracePt t="236771" x="3603625" y="6919913"/>
          <p14:tracePt t="236779" x="3592513" y="6919913"/>
          <p14:tracePt t="236836" x="3568700" y="6919913"/>
          <p14:tracePt t="236843" x="3543300" y="6919913"/>
          <p14:tracePt t="236851" x="3532188" y="6919913"/>
          <p14:tracePt t="236868" x="3495675" y="6919913"/>
          <p14:tracePt t="236884" x="3471863" y="6919913"/>
          <p14:tracePt t="236891" x="3448050" y="6919913"/>
          <p14:tracePt t="236923" x="3435350" y="6919913"/>
          <p14:tracePt t="237061" x="3448050" y="6919913"/>
          <p14:tracePt t="237067" x="3532188" y="6919913"/>
          <p14:tracePt t="237075" x="3603625" y="6919913"/>
          <p14:tracePt t="237083" x="3652838" y="6919913"/>
          <p14:tracePt t="237091" x="3773488" y="6943725"/>
          <p14:tracePt t="237099" x="3844925" y="6943725"/>
          <p14:tracePt t="237108" x="3978275" y="6967538"/>
          <p14:tracePt t="237116" x="4170363" y="7027863"/>
          <p14:tracePt t="237124" x="4291013" y="7027863"/>
          <p14:tracePt t="237130" x="4508500" y="7040563"/>
          <p14:tracePt t="237139" x="4737100" y="7064375"/>
          <p14:tracePt t="237147" x="5075238" y="7161213"/>
          <p14:tracePt t="237156" x="5400675" y="7258050"/>
          <p14:tracePt t="237162" x="5786438" y="7245350"/>
          <p14:tracePt t="237171" x="5991225" y="7245350"/>
          <p14:tracePt t="237178" x="6111875" y="7245350"/>
          <p14:tracePt t="237195" x="6196013" y="7245350"/>
          <p14:tracePt t="237202" x="6329363" y="7245350"/>
          <p14:tracePt t="237211" x="6400800" y="7245350"/>
          <p14:tracePt t="237218" x="6484938" y="7245350"/>
          <p14:tracePt t="237227" x="6557963" y="7245350"/>
          <p14:tracePt t="237234" x="6642100" y="7245350"/>
          <p14:tracePt t="237244" x="6702425" y="7245350"/>
          <p14:tracePt t="237250" x="6775450" y="7245350"/>
          <p14:tracePt t="237259" x="6823075" y="7245350"/>
          <p14:tracePt t="237267" x="6859588" y="7245350"/>
          <p14:tracePt t="237274" x="7040563" y="7258050"/>
          <p14:tracePt t="237282" x="7245350" y="7258050"/>
          <p14:tracePt t="237291" x="7400925" y="7258050"/>
          <p14:tracePt t="237298" x="7534275" y="7294563"/>
          <p14:tracePt t="237309" x="7666038" y="7318375"/>
          <p14:tracePt t="237314" x="7715250" y="7318375"/>
          <p14:tracePt t="237322" x="7762875" y="7318375"/>
          <p14:tracePt t="237330" x="7799388" y="7305675"/>
          <p14:tracePt t="237338" x="7812088" y="7305675"/>
          <p14:tracePt t="237356" x="7835900" y="7281863"/>
          <p14:tracePt t="237403" x="7835900" y="7245350"/>
          <p14:tracePt t="237412" x="7872413" y="7245350"/>
          <p14:tracePt t="237419" x="7896225" y="7221538"/>
          <p14:tracePt t="237428" x="7956550" y="7208838"/>
          <p14:tracePt t="237434" x="8004175" y="7208838"/>
          <p14:tracePt t="237466" x="8040688" y="7208838"/>
          <p14:tracePt t="237475" x="8051800" y="7208838"/>
          <p14:tracePt t="237507" x="8064500" y="7208838"/>
          <p14:tracePt t="237514" x="8088313" y="7221538"/>
          <p14:tracePt t="237522" x="8137525" y="7197725"/>
          <p14:tracePt t="237531" x="8172450" y="7197725"/>
          <p14:tracePt t="237539" x="8197850" y="7185025"/>
          <p14:tracePt t="237547" x="8245475" y="7208838"/>
          <p14:tracePt t="237556" x="8281988" y="7208838"/>
          <p14:tracePt t="237563" x="8293100" y="7208838"/>
          <p14:tracePt t="237571" x="8305800" y="7208838"/>
          <p14:tracePt t="237579" x="8318500" y="7208838"/>
          <p14:tracePt t="239876" x="8329613" y="7197725"/>
          <p14:tracePt t="239979" x="8318500" y="7197725"/>
          <p14:tracePt t="240596" x="8305800" y="7197725"/>
          <p14:tracePt t="240628" x="8293100" y="7197725"/>
          <p14:tracePt t="240659" x="8281988" y="7197725"/>
          <p14:tracePt t="240764" x="8269288" y="7185025"/>
          <p14:tracePt t="240812" x="8269288" y="7173913"/>
          <p14:tracePt t="240820" x="8269288" y="7161213"/>
          <p14:tracePt t="240828" x="8245475" y="7137400"/>
          <p14:tracePt t="240836" x="8221663" y="7124700"/>
          <p14:tracePt t="240843" x="8161338" y="7088188"/>
          <p14:tracePt t="240852" x="8137525" y="7053263"/>
          <p14:tracePt t="240859" x="8064500" y="6943725"/>
          <p14:tracePt t="240867" x="8040688" y="6859588"/>
          <p14:tracePt t="240875" x="7943850" y="6667500"/>
          <p14:tracePt t="240884" x="7739063" y="6473825"/>
          <p14:tracePt t="240892" x="7607300" y="6232525"/>
          <p14:tracePt t="240902" x="7497763" y="6016625"/>
          <p14:tracePt t="240908" x="7329488" y="5870575"/>
          <p14:tracePt t="240916" x="7196138" y="5749925"/>
          <p14:tracePt t="240925" x="7027863" y="5641975"/>
          <p14:tracePt t="240933" x="6931025" y="5570538"/>
          <p14:tracePt t="240942" x="6835775" y="5473700"/>
          <p14:tracePt t="240948" x="6762750" y="5353050"/>
          <p14:tracePt t="240956" x="6702425" y="5245100"/>
          <p14:tracePt t="240962" x="6642100" y="5195888"/>
          <p14:tracePt t="240970" x="6557963" y="5099050"/>
          <p14:tracePt t="240978" x="6437313" y="4954588"/>
          <p14:tracePt t="240986" x="6316663" y="4786313"/>
          <p14:tracePt t="240994" x="6183313" y="4629150"/>
          <p14:tracePt t="241002" x="6111875" y="4484688"/>
          <p14:tracePt t="241010" x="5930900" y="4292600"/>
          <p14:tracePt t="241018" x="5834063" y="4146550"/>
          <p14:tracePt t="241027" x="5713413" y="4025900"/>
          <p14:tracePt t="241034" x="5653088" y="3978275"/>
          <p14:tracePt t="241043" x="5099050" y="3652838"/>
          <p14:tracePt t="241057" x="4833938" y="3495675"/>
          <p14:tracePt t="241058" x="4025900" y="3122613"/>
          <p14:tracePt t="241067" x="3217863" y="2797175"/>
          <p14:tracePt t="241075" x="2471738" y="2471738"/>
          <p14:tracePt t="241083" x="2254250" y="2387600"/>
          <p14:tracePt t="241090" x="2036763" y="2230438"/>
          <p14:tracePt t="241099" x="1747838" y="2036763"/>
          <p14:tracePt t="241106" x="1579563" y="1965325"/>
          <p14:tracePt t="241115" x="1446213" y="1711325"/>
          <p14:tracePt t="241122" x="1325563" y="1566863"/>
          <p14:tracePt t="241130" x="1036638" y="1350963"/>
          <p14:tracePt t="241139" x="819150" y="1217613"/>
          <p14:tracePt t="241147" x="519113" y="965200"/>
          <p14:tracePt t="241156" x="277813" y="758825"/>
          <p14:tracePt t="241163" x="84138" y="5540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19" y="823797"/>
            <a:ext cx="9039951" cy="6655476"/>
          </a:xfrm>
          <a:prstGeom prst="rect">
            <a:avLst/>
          </a:prstGeom>
        </p:spPr>
      </p:pic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522050" y="-855"/>
            <a:ext cx="9396889" cy="1260211"/>
          </a:xfrm>
        </p:spPr>
        <p:txBody>
          <a:bodyPr/>
          <a:lstStyle/>
          <a:p>
            <a:r>
              <a:rPr lang="ja-JP" altLang="en-US" sz="4500" dirty="0">
                <a:solidFill>
                  <a:srgbClr val="00B050"/>
                </a:solidFill>
              </a:rPr>
              <a:t>ブジネスク近似（</a:t>
            </a:r>
            <a:r>
              <a:rPr lang="en-US" altLang="ja-JP" sz="4500" dirty="0" err="1">
                <a:solidFill>
                  <a:srgbClr val="00B050"/>
                </a:solidFill>
              </a:rPr>
              <a:t>x,y,z</a:t>
            </a:r>
            <a:r>
              <a:rPr lang="ja-JP" altLang="en-US" sz="4500" dirty="0">
                <a:solidFill>
                  <a:srgbClr val="00B050"/>
                </a:solidFill>
              </a:rPr>
              <a:t>）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F1B47499-4C88-4589-88B1-6F6F1EEAB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05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878"/>
    </mc:Choice>
    <mc:Fallback>
      <p:transition spd="slow" advTm="161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894" x="614363" y="892175"/>
          <p14:tracePt t="26918" x="614363" y="928688"/>
          <p14:tracePt t="26926" x="614363" y="952500"/>
          <p14:tracePt t="26934" x="614363" y="965200"/>
          <p14:tracePt t="26942" x="614363" y="989013"/>
          <p14:tracePt t="26950" x="614363" y="1012825"/>
          <p14:tracePt t="26972" x="614363" y="1025525"/>
          <p14:tracePt t="26976" x="614363" y="1049338"/>
          <p14:tracePt t="26982" x="614363" y="1073150"/>
          <p14:tracePt t="26997" x="614363" y="1109663"/>
          <p14:tracePt t="27005" x="614363" y="1120775"/>
          <p14:tracePt t="27013" x="614363" y="1133475"/>
          <p14:tracePt t="27021" x="614363" y="1144588"/>
          <p14:tracePt t="27029" x="614363" y="1193800"/>
          <p14:tracePt t="27037" x="614363" y="1241425"/>
          <p14:tracePt t="27045" x="614363" y="1265238"/>
          <p14:tracePt t="27053" x="614363" y="1301750"/>
          <p14:tracePt t="27061" x="614363" y="1325563"/>
          <p14:tracePt t="27069" x="614363" y="1411288"/>
          <p14:tracePt t="27077" x="614363" y="1458913"/>
          <p14:tracePt t="27085" x="614363" y="1555750"/>
          <p14:tracePt t="27093" x="614363" y="1603375"/>
          <p14:tracePt t="27102" x="614363" y="1676400"/>
          <p14:tracePt t="27109" x="614363" y="1760538"/>
          <p14:tracePt t="27118" x="614363" y="1916113"/>
          <p14:tracePt t="27125" x="627063" y="2097088"/>
          <p14:tracePt t="27133" x="663575" y="2230438"/>
          <p14:tracePt t="27141" x="711200" y="2338388"/>
          <p14:tracePt t="27149" x="723900" y="2387600"/>
          <p14:tracePt t="27157" x="723900" y="2447925"/>
          <p14:tracePt t="27165" x="723900" y="2495550"/>
          <p14:tracePt t="27173" x="723900" y="2519363"/>
          <p14:tracePt t="27181" x="723900" y="2579688"/>
          <p14:tracePt t="27189" x="723900" y="2640013"/>
          <p14:tracePt t="27197" x="723900" y="2676525"/>
          <p14:tracePt t="27205" x="723900" y="2724150"/>
          <p14:tracePt t="27213" x="723900" y="2820988"/>
          <p14:tracePt t="27221" x="723900" y="2844800"/>
          <p14:tracePt t="27229" x="723900" y="2868613"/>
          <p14:tracePt t="27245" x="747713" y="2894013"/>
          <p14:tracePt t="27253" x="723900" y="3014663"/>
          <p14:tracePt t="27261" x="723900" y="3146425"/>
          <p14:tracePt t="27269" x="758825" y="3219450"/>
          <p14:tracePt t="27277" x="771525" y="3254375"/>
          <p14:tracePt t="27285" x="771525" y="3314700"/>
          <p14:tracePt t="27293" x="758825" y="3375025"/>
          <p14:tracePt t="27302" x="735013" y="3484563"/>
          <p14:tracePt t="27309" x="735013" y="3592513"/>
          <p14:tracePt t="27318" x="735013" y="3689350"/>
          <p14:tracePt t="27325" x="723900" y="3821113"/>
          <p14:tracePt t="27334" x="723900" y="3906838"/>
          <p14:tracePt t="27341" x="723900" y="4038600"/>
          <p14:tracePt t="27349" x="723900" y="4135438"/>
          <p14:tracePt t="27357" x="723900" y="4243388"/>
          <p14:tracePt t="27365" x="758825" y="4364038"/>
          <p14:tracePt t="27373" x="784225" y="4400550"/>
          <p14:tracePt t="27381" x="795338" y="4460875"/>
          <p14:tracePt t="27389" x="831850" y="4545013"/>
          <p14:tracePt t="27397" x="831850" y="4629150"/>
          <p14:tracePt t="27405" x="844550" y="4641850"/>
          <p14:tracePt t="27413" x="844550" y="4689475"/>
          <p14:tracePt t="27421" x="844550" y="4702175"/>
          <p14:tracePt t="27429" x="844550" y="4749800"/>
          <p14:tracePt t="27437" x="831850" y="4810125"/>
          <p14:tracePt t="27445" x="831850" y="4870450"/>
          <p14:tracePt t="27453" x="819150" y="4906963"/>
          <p14:tracePt t="27461" x="819150" y="4991100"/>
          <p14:tracePt t="27470" x="819150" y="5014913"/>
          <p14:tracePt t="27477" x="819150" y="5087938"/>
          <p14:tracePt t="27485" x="819150" y="5172075"/>
          <p14:tracePt t="27493" x="819150" y="5219700"/>
          <p14:tracePt t="27502" x="819150" y="5329238"/>
          <p14:tracePt t="27509" x="819150" y="5364163"/>
          <p14:tracePt t="27518" x="819150" y="5389563"/>
          <p14:tracePt t="27525" x="819150" y="5400675"/>
          <p14:tracePt t="27533" x="819150" y="5437188"/>
          <p14:tracePt t="27541" x="808038" y="5497513"/>
          <p14:tracePt t="27549" x="808038" y="5510213"/>
          <p14:tracePt t="27557" x="784225" y="5534025"/>
          <p14:tracePt t="27565" x="784225" y="5545138"/>
          <p14:tracePt t="27573" x="758825" y="5581650"/>
          <p14:tracePt t="27597" x="758825" y="5618163"/>
          <p14:tracePt t="27605" x="747713" y="5630863"/>
          <p14:tracePt t="27629" x="747713" y="5641975"/>
          <p14:tracePt t="27645" x="747713" y="5678488"/>
          <p14:tracePt t="27653" x="735013" y="5689600"/>
          <p14:tracePt t="27661" x="735013" y="5702300"/>
          <p14:tracePt t="27677" x="723900" y="5749925"/>
          <p14:tracePt t="27685" x="698500" y="5762625"/>
          <p14:tracePt t="27726" x="687388" y="5799138"/>
          <p14:tracePt t="27775" x="674688" y="5810250"/>
          <p14:tracePt t="27822" x="674688" y="5749925"/>
          <p14:tracePt t="27830" x="674688" y="5702300"/>
          <p14:tracePt t="27838" x="698500" y="5654675"/>
          <p14:tracePt t="27846" x="735013" y="5594350"/>
          <p14:tracePt t="27856" x="784225" y="5521325"/>
          <p14:tracePt t="27861" x="784225" y="5449888"/>
          <p14:tracePt t="27869" x="819150" y="5364163"/>
          <p14:tracePt t="27877" x="915988" y="5268913"/>
          <p14:tracePt t="27885" x="928688" y="5184775"/>
          <p14:tracePt t="27893" x="989013" y="5064125"/>
          <p14:tracePt t="27902" x="1000125" y="5003800"/>
          <p14:tracePt t="27909" x="1060450" y="4846638"/>
          <p14:tracePt t="27918" x="1060450" y="4786313"/>
          <p14:tracePt t="27925" x="1060450" y="4713288"/>
          <p14:tracePt t="27933" x="1073150" y="4652963"/>
          <p14:tracePt t="27941" x="1073150" y="4592638"/>
          <p14:tracePt t="27949" x="1060450" y="4437063"/>
          <p14:tracePt t="27959" x="1060450" y="4303713"/>
          <p14:tracePt t="27965" x="1060450" y="4219575"/>
          <p14:tracePt t="27973" x="1060450" y="4075113"/>
          <p14:tracePt t="27981" x="1060450" y="3967163"/>
          <p14:tracePt t="27989" x="1060450" y="3833813"/>
          <p14:tracePt t="27997" x="1073150" y="3725863"/>
          <p14:tracePt t="28005" x="1096963" y="3544888"/>
          <p14:tracePt t="28013" x="1120775" y="3340100"/>
          <p14:tracePt t="28021" x="1181100" y="3146425"/>
          <p14:tracePt t="28029" x="1230313" y="2857500"/>
          <p14:tracePt t="28037" x="1217613" y="2532063"/>
          <p14:tracePt t="28045" x="1133475" y="2170113"/>
          <p14:tracePt t="28053" x="1084263" y="1820863"/>
          <p14:tracePt t="28061" x="1084263" y="1566863"/>
          <p14:tracePt t="28068" x="1012825" y="1422400"/>
          <p14:tracePt t="28077" x="928688" y="1241425"/>
          <p14:tracePt t="28085" x="928688" y="1217613"/>
          <p14:tracePt t="28093" x="892175" y="1181100"/>
          <p14:tracePt t="28102" x="892175" y="1144588"/>
          <p14:tracePt t="28109" x="928688" y="1120775"/>
          <p14:tracePt t="28118" x="928688" y="1109663"/>
          <p14:tracePt t="28125" x="928688" y="1084263"/>
          <p14:tracePt t="28133" x="915988" y="1073150"/>
          <p14:tracePt t="28149" x="915988" y="1060450"/>
          <p14:tracePt t="28158" x="915988" y="1036638"/>
          <p14:tracePt t="28165" x="915988" y="1025525"/>
          <p14:tracePt t="28173" x="915988" y="1012825"/>
          <p14:tracePt t="28181" x="904875" y="1000125"/>
          <p14:tracePt t="28197" x="892175" y="965200"/>
          <p14:tracePt t="28206" x="879475" y="952500"/>
          <p14:tracePt t="28230" x="879475" y="939800"/>
          <p14:tracePt t="28246" x="879475" y="915988"/>
          <p14:tracePt t="28254" x="879475" y="904875"/>
          <p14:tracePt t="33774" x="892175" y="892175"/>
          <p14:tracePt t="33798" x="939800" y="892175"/>
          <p14:tracePt t="33806" x="963613" y="892175"/>
          <p14:tracePt t="33814" x="989013" y="892175"/>
          <p14:tracePt t="33822" x="1000125" y="892175"/>
          <p14:tracePt t="33902" x="1012825" y="892175"/>
          <p14:tracePt t="33934" x="1049338" y="892175"/>
          <p14:tracePt t="33942" x="1144588" y="928688"/>
          <p14:tracePt t="33955" x="1169988" y="928688"/>
          <p14:tracePt t="33958" x="1181100" y="939800"/>
          <p14:tracePt t="33966" x="1193800" y="939800"/>
          <p14:tracePt t="33974" x="1204913" y="939800"/>
          <p14:tracePt t="33981" x="1217613" y="939800"/>
          <p14:tracePt t="33989" x="1265238" y="939800"/>
          <p14:tracePt t="34005" x="1325563" y="939800"/>
          <p14:tracePt t="34013" x="1338263" y="939800"/>
          <p14:tracePt t="34029" x="1349375" y="939800"/>
          <p14:tracePt t="34094" x="1362075" y="952500"/>
          <p14:tracePt t="34103" x="1398588" y="952500"/>
          <p14:tracePt t="34110" x="1458913" y="952500"/>
          <p14:tracePt t="34120" x="1495425" y="976313"/>
          <p14:tracePt t="34127" x="1543050" y="989013"/>
          <p14:tracePt t="34135" x="1566863" y="989013"/>
          <p14:tracePt t="34142" x="1639888" y="989013"/>
          <p14:tracePt t="34150" x="1700213" y="1000125"/>
          <p14:tracePt t="34159" x="1760538" y="1025525"/>
          <p14:tracePt t="34166" x="1784350" y="1025525"/>
          <p14:tracePt t="34174" x="1844675" y="1025525"/>
          <p14:tracePt t="34182" x="1928813" y="1049338"/>
          <p14:tracePt t="34191" x="1976438" y="1049338"/>
          <p14:tracePt t="34197" x="2036763" y="1073150"/>
          <p14:tracePt t="34205" x="2085975" y="1073150"/>
          <p14:tracePt t="34230" x="2097088" y="1073150"/>
          <p14:tracePt t="34254" x="2170113" y="1109663"/>
          <p14:tracePt t="34262" x="2301875" y="1109663"/>
          <p14:tracePt t="34270" x="2387600" y="1109663"/>
          <p14:tracePt t="34278" x="2422525" y="1109663"/>
          <p14:tracePt t="34287" x="2532063" y="1144588"/>
          <p14:tracePt t="34294" x="2663825" y="1157288"/>
          <p14:tracePt t="34304" x="2760663" y="1157288"/>
          <p14:tracePt t="34310" x="2820988" y="1157288"/>
          <p14:tracePt t="34320" x="2941638" y="1181100"/>
          <p14:tracePt t="34327" x="2952750" y="1181100"/>
          <p14:tracePt t="34335" x="2989263" y="1204913"/>
          <p14:tracePt t="34343" x="3013075" y="1204913"/>
          <p14:tracePt t="34350" x="3025775" y="1204913"/>
          <p14:tracePt t="34367" x="3170238" y="1204913"/>
          <p14:tracePt t="34374" x="3194050" y="1204913"/>
          <p14:tracePt t="34382" x="3230563" y="1204913"/>
          <p14:tracePt t="34390" x="3254375" y="1204913"/>
          <p14:tracePt t="34398" x="3314700" y="1204913"/>
          <p14:tracePt t="34406" x="3398838" y="1204913"/>
          <p14:tracePt t="34414" x="3495675" y="1204913"/>
          <p14:tracePt t="34423" x="3579813" y="1230313"/>
          <p14:tracePt t="34430" x="3689350" y="1230313"/>
          <p14:tracePt t="34437" x="3844925" y="1230313"/>
          <p14:tracePt t="34446" x="3929063" y="1230313"/>
          <p14:tracePt t="34454" x="4002088" y="1230313"/>
          <p14:tracePt t="34463" x="4110038" y="1230313"/>
          <p14:tracePt t="34471" x="4267200" y="1230313"/>
          <p14:tracePt t="34479" x="4340225" y="1230313"/>
          <p14:tracePt t="34488" x="4351338" y="1230313"/>
          <p14:tracePt t="34496" x="4364038" y="1230313"/>
          <p14:tracePt t="34505" x="4387850" y="1230313"/>
          <p14:tracePt t="34510" x="4532313" y="1241425"/>
          <p14:tracePt t="34520" x="4605338" y="1241425"/>
          <p14:tracePt t="34526" x="4833938" y="1241425"/>
          <p14:tracePt t="34534" x="4991100" y="1241425"/>
          <p14:tracePt t="34542" x="5195888" y="1265238"/>
          <p14:tracePt t="34550" x="5353050" y="1265238"/>
          <p14:tracePt t="34558" x="5592763" y="1301750"/>
          <p14:tracePt t="34566" x="5689600" y="1301750"/>
          <p14:tracePt t="34576" x="5738813" y="1301750"/>
          <p14:tracePt t="34581" x="5762625" y="1301750"/>
          <p14:tracePt t="34589" x="5773738" y="1301750"/>
          <p14:tracePt t="34597" x="5822950" y="1314450"/>
          <p14:tracePt t="34605" x="5857875" y="1385888"/>
          <p14:tracePt t="34613" x="5930900" y="1385888"/>
          <p14:tracePt t="34622" x="5978525" y="1385888"/>
          <p14:tracePt t="34629" x="6075363" y="1385888"/>
          <p14:tracePt t="34638" x="6159500" y="1422400"/>
          <p14:tracePt t="34645" x="6292850" y="1435100"/>
          <p14:tracePt t="34652" x="6340475" y="1398588"/>
          <p14:tracePt t="34661" x="6450013" y="1411288"/>
          <p14:tracePt t="34669" x="6605588" y="1446213"/>
          <p14:tracePt t="34677" x="6689725" y="1482725"/>
          <p14:tracePt t="34686" x="6715125" y="1482725"/>
          <p14:tracePt t="34694" x="6775450" y="1482725"/>
          <p14:tracePt t="34702" x="6786563" y="1482725"/>
          <p14:tracePt t="34709" x="6835775" y="1470025"/>
          <p14:tracePt t="34719" x="6883400" y="1458913"/>
          <p14:tracePt t="34725" x="6896100" y="1446213"/>
          <p14:tracePt t="34733" x="6919913" y="1435100"/>
          <p14:tracePt t="34741" x="6954838" y="1435100"/>
          <p14:tracePt t="34749" x="7004050" y="1398588"/>
          <p14:tracePt t="34757" x="7040563" y="1385888"/>
          <p14:tracePt t="34765" x="7088188" y="1385888"/>
          <p14:tracePt t="34773" x="7161213" y="1362075"/>
          <p14:tracePt t="34781" x="7185025" y="1362075"/>
          <p14:tracePt t="34789" x="7292975" y="1362075"/>
          <p14:tracePt t="34797" x="7340600" y="1362075"/>
          <p14:tracePt t="34805" x="7426325" y="1362075"/>
          <p14:tracePt t="34813" x="7510463" y="1338263"/>
          <p14:tracePt t="34821" x="7558088" y="1338263"/>
          <p14:tracePt t="34829" x="7594600" y="1338263"/>
          <p14:tracePt t="34838" x="7642225" y="1338263"/>
          <p14:tracePt t="34861" x="7654925" y="1338263"/>
          <p14:tracePt t="34869" x="7702550" y="1338263"/>
          <p14:tracePt t="34877" x="7726363" y="1338263"/>
          <p14:tracePt t="34886" x="7835900" y="1338263"/>
          <p14:tracePt t="34893" x="7932738" y="1338263"/>
          <p14:tracePt t="34902" x="8112125" y="1338263"/>
          <p14:tracePt t="34909" x="8269288" y="1338263"/>
          <p14:tracePt t="34919" x="8426450" y="1338263"/>
          <p14:tracePt t="34925" x="8497888" y="1338263"/>
          <p14:tracePt t="34938" x="8655050" y="1338263"/>
          <p14:tracePt t="34942" x="8715375" y="1325563"/>
          <p14:tracePt t="34949" x="8823325" y="1301750"/>
          <p14:tracePt t="34958" x="8872538" y="1301750"/>
          <p14:tracePt t="34965" x="8909050" y="1301750"/>
          <p14:tracePt t="35038" x="8920163" y="1301750"/>
          <p14:tracePt t="48414" x="8859838" y="1301750"/>
          <p14:tracePt t="48430" x="8799513" y="1277938"/>
          <p14:tracePt t="48438" x="8788400" y="1277938"/>
          <p14:tracePt t="48446" x="8763000" y="1277938"/>
          <p14:tracePt t="48454" x="8739188" y="1265238"/>
          <p14:tracePt t="48462" x="8728075" y="1254125"/>
          <p14:tracePt t="48471" x="8715375" y="1241425"/>
          <p14:tracePt t="48478" x="8667750" y="1241425"/>
          <p14:tracePt t="48487" x="8643938" y="1241425"/>
          <p14:tracePt t="48495" x="8618538" y="1241425"/>
          <p14:tracePt t="48504" x="8594725" y="1241425"/>
          <p14:tracePt t="48510" x="8534400" y="1241425"/>
          <p14:tracePt t="48520" x="8474075" y="1241425"/>
          <p14:tracePt t="48526" x="8366125" y="1241425"/>
          <p14:tracePt t="48534" x="8305800" y="1241425"/>
          <p14:tracePt t="48542" x="8185150" y="1241425"/>
          <p14:tracePt t="48550" x="8004175" y="1254125"/>
          <p14:tracePt t="48559" x="7835900" y="1314450"/>
          <p14:tracePt t="48566" x="7726363" y="1362075"/>
          <p14:tracePt t="48576" x="7631113" y="1435100"/>
          <p14:tracePt t="48582" x="7521575" y="1519238"/>
          <p14:tracePt t="48590" x="7400925" y="1590675"/>
          <p14:tracePt t="48598" x="7329488" y="1639888"/>
          <p14:tracePt t="48606" x="7305675" y="1676400"/>
          <p14:tracePt t="48614" x="7280275" y="1700213"/>
          <p14:tracePt t="48622" x="7256463" y="1724025"/>
          <p14:tracePt t="48637" x="7256463" y="1736725"/>
          <p14:tracePt t="48645" x="7245350" y="1747838"/>
          <p14:tracePt t="48685" x="7221538" y="1771650"/>
          <p14:tracePt t="48694" x="7196138" y="1868488"/>
          <p14:tracePt t="48703" x="7196138" y="1881188"/>
          <p14:tracePt t="48709" x="7185025" y="1952625"/>
          <p14:tracePt t="48718" x="7185025" y="2085975"/>
          <p14:tracePt t="48725" x="7185025" y="2122488"/>
          <p14:tracePt t="48733" x="7172325" y="2182813"/>
          <p14:tracePt t="48741" x="7172325" y="2243138"/>
          <p14:tracePt t="48749" x="7124700" y="2327275"/>
          <p14:tracePt t="48757" x="7112000" y="2362200"/>
          <p14:tracePt t="48765" x="7075488" y="2447925"/>
          <p14:tracePt t="48773" x="7064375" y="2495550"/>
          <p14:tracePt t="48781" x="7064375" y="2519363"/>
          <p14:tracePt t="48797" x="7064375" y="2568575"/>
          <p14:tracePt t="48805" x="7064375" y="2579688"/>
          <p14:tracePt t="48838" x="7051675" y="2592388"/>
          <p14:tracePt t="48910" x="7075488" y="2592388"/>
          <p14:tracePt t="48919" x="7100888" y="2592388"/>
          <p14:tracePt t="48927" x="7124700" y="2640013"/>
          <p14:tracePt t="48938" x="7135813" y="2640013"/>
          <p14:tracePt t="48958" x="7148513" y="2652713"/>
          <p14:tracePt t="48966" x="7161213" y="2663825"/>
          <p14:tracePt t="49007" x="7185025" y="2689225"/>
          <p14:tracePt t="49022" x="7196138" y="2700338"/>
          <p14:tracePt t="49031" x="7208838" y="2713038"/>
          <p14:tracePt t="49037" x="7232650" y="2724150"/>
          <p14:tracePt t="49048" x="7245350" y="2747963"/>
          <p14:tracePt t="49054" x="7269163" y="2760663"/>
          <p14:tracePt t="49063" x="7305675" y="2773363"/>
          <p14:tracePt t="49086" x="7316788" y="2784475"/>
          <p14:tracePt t="49103" x="7377113" y="2797175"/>
          <p14:tracePt t="49111" x="7389813" y="2820988"/>
          <p14:tracePt t="49126" x="7426325" y="2857500"/>
          <p14:tracePt t="49142" x="7426325" y="2881313"/>
          <p14:tracePt t="49150" x="7461250" y="2905125"/>
          <p14:tracePt t="49158" x="7473950" y="2941638"/>
          <p14:tracePt t="49166" x="7497763" y="2978150"/>
          <p14:tracePt t="49182" x="7510463" y="3001963"/>
          <p14:tracePt t="49193" x="7521575" y="3025775"/>
          <p14:tracePt t="49208" x="7558088" y="3086100"/>
          <p14:tracePt t="49214" x="7570788" y="3086100"/>
          <p14:tracePt t="49222" x="7594600" y="3109913"/>
          <p14:tracePt t="49230" x="7607300" y="3159125"/>
          <p14:tracePt t="49240" x="7631113" y="3182938"/>
          <p14:tracePt t="49246" x="7642225" y="3194050"/>
          <p14:tracePt t="49253" x="7654925" y="3206750"/>
          <p14:tracePt t="49261" x="7666038" y="3219450"/>
          <p14:tracePt t="49270" x="7691438" y="3230563"/>
          <p14:tracePt t="49293" x="7702550" y="3254375"/>
          <p14:tracePt t="49302" x="7726363" y="3267075"/>
          <p14:tracePt t="49309" x="7726363" y="3279775"/>
          <p14:tracePt t="49318" x="7726363" y="3290888"/>
          <p14:tracePt t="49325" x="7726363" y="3327400"/>
          <p14:tracePt t="49334" x="7726363" y="3351213"/>
          <p14:tracePt t="49341" x="7726363" y="3387725"/>
          <p14:tracePt t="49349" x="7726363" y="3411538"/>
          <p14:tracePt t="49357" x="7726363" y="3424238"/>
          <p14:tracePt t="49366" x="7726363" y="3460750"/>
          <p14:tracePt t="49373" x="7726363" y="3471863"/>
          <p14:tracePt t="49381" x="7726363" y="3484563"/>
          <p14:tracePt t="49566" x="7739063" y="3495675"/>
          <p14:tracePt t="49622" x="7775575" y="3471863"/>
          <p14:tracePt t="49678" x="7775575" y="3460750"/>
          <p14:tracePt t="49694" x="7775575" y="3411538"/>
          <p14:tracePt t="49703" x="7786688" y="3400425"/>
          <p14:tracePt t="49720" x="7786688" y="3387725"/>
          <p14:tracePt t="49750" x="7786688" y="3363913"/>
          <p14:tracePt t="50006" x="7786688" y="3351213"/>
          <p14:tracePt t="50030" x="7751763" y="3327400"/>
          <p14:tracePt t="50070" x="7739063" y="3314700"/>
          <p14:tracePt t="50253" x="7726363" y="3314700"/>
          <p14:tracePt t="50260" x="7726363" y="3303588"/>
          <p14:tracePt t="50277" x="7726363" y="3290888"/>
          <p14:tracePt t="50310" x="7726363" y="3279775"/>
          <p14:tracePt t="50319" x="7715250" y="3279775"/>
          <p14:tracePt t="50334" x="7691438" y="3230563"/>
          <p14:tracePt t="50358" x="7691438" y="3206750"/>
          <p14:tracePt t="50384" x="7691438" y="3182938"/>
          <p14:tracePt t="50414" x="7678738" y="3146425"/>
          <p14:tracePt t="50470" x="7666038" y="3135313"/>
          <p14:tracePt t="50486" x="7666038" y="3122613"/>
          <p14:tracePt t="50494" x="7666038" y="3109913"/>
          <p14:tracePt t="50526" x="7666038" y="3086100"/>
          <p14:tracePt t="50542" x="7666038" y="3062288"/>
          <p14:tracePt t="50598" x="7666038" y="3049588"/>
          <p14:tracePt t="50630" x="7666038" y="3038475"/>
          <p14:tracePt t="50646" x="7666038" y="3025775"/>
          <p14:tracePt t="50671" x="7666038" y="2989263"/>
          <p14:tracePt t="50704" x="7666038" y="2978150"/>
          <p14:tracePt t="50710" x="7666038" y="2965450"/>
          <p14:tracePt t="50734" x="7666038" y="2941638"/>
          <p14:tracePt t="51062" x="7678738" y="2954338"/>
          <p14:tracePt t="51070" x="7691438" y="2954338"/>
          <p14:tracePt t="51080" x="7702550" y="2954338"/>
          <p14:tracePt t="51126" x="7715250" y="2954338"/>
          <p14:tracePt t="51174" x="7739063" y="2954338"/>
          <p14:tracePt t="51198" x="7751763" y="2954338"/>
          <p14:tracePt t="51222" x="7775575" y="2954338"/>
          <p14:tracePt t="51264" x="7799388" y="2954338"/>
          <p14:tracePt t="51278" x="7835900" y="2954338"/>
          <p14:tracePt t="51294" x="7859713" y="2954338"/>
          <p14:tracePt t="51303" x="7872413" y="2954338"/>
          <p14:tracePt t="51311" x="7883525" y="2954338"/>
          <p14:tracePt t="51320" x="7896225" y="2954338"/>
          <p14:tracePt t="51328" x="7920038" y="2954338"/>
          <p14:tracePt t="51518" x="7932738" y="2965450"/>
          <p14:tracePt t="51534" x="7932738" y="2978150"/>
          <p14:tracePt t="51574" x="7943850" y="2989263"/>
          <p14:tracePt t="51870" x="7943850" y="3001963"/>
          <p14:tracePt t="51878" x="7943850" y="3025775"/>
          <p14:tracePt t="51886" x="7943850" y="3038475"/>
          <p14:tracePt t="51911" x="7943850" y="3049588"/>
          <p14:tracePt t="51919" x="7932738" y="3062288"/>
          <p14:tracePt t="51944" x="7920038" y="3098800"/>
          <p14:tracePt t="51951" x="7920038" y="3109913"/>
          <p14:tracePt t="51958" x="7907338" y="3122613"/>
          <p14:tracePt t="51990" x="7896225" y="3159125"/>
          <p14:tracePt t="52014" x="7883525" y="3170238"/>
          <p14:tracePt t="52038" x="7872413" y="3182938"/>
          <p14:tracePt t="52054" x="7872413" y="3206750"/>
          <p14:tracePt t="52078" x="7859713" y="3230563"/>
          <p14:tracePt t="52086" x="7847013" y="3243263"/>
          <p14:tracePt t="52103" x="7835900" y="3254375"/>
          <p14:tracePt t="52119" x="7823200" y="3254375"/>
          <p14:tracePt t="52127" x="7812088" y="3254375"/>
          <p14:tracePt t="52133" x="7799388" y="3267075"/>
          <p14:tracePt t="52157" x="7799388" y="3279775"/>
          <p14:tracePt t="52165" x="7799388" y="3290888"/>
          <p14:tracePt t="52173" x="7786688" y="3290888"/>
          <p14:tracePt t="52181" x="7775575" y="3290888"/>
          <p14:tracePt t="52197" x="7762875" y="3303588"/>
          <p14:tracePt t="52205" x="7715250" y="3303588"/>
          <p14:tracePt t="52237" x="7702550" y="3303588"/>
          <p14:tracePt t="52261" x="7691438" y="3303588"/>
          <p14:tracePt t="52269" x="7666038" y="3303588"/>
          <p14:tracePt t="52277" x="7654925" y="3303588"/>
          <p14:tracePt t="52285" x="7642225" y="3303588"/>
          <p14:tracePt t="52302" x="7607300" y="3303588"/>
          <p14:tracePt t="52358" x="7581900" y="3303588"/>
          <p14:tracePt t="52374" x="7570788" y="3290888"/>
          <p14:tracePt t="52384" x="7558088" y="3267075"/>
          <p14:tracePt t="52406" x="7534275" y="3243263"/>
          <p14:tracePt t="52414" x="7534275" y="3230563"/>
          <p14:tracePt t="52422" x="7534275" y="3219450"/>
          <p14:tracePt t="52430" x="7497763" y="3159125"/>
          <p14:tracePt t="52478" x="7497763" y="3135313"/>
          <p14:tracePt t="52487" x="7497763" y="3109913"/>
          <p14:tracePt t="52494" x="7497763" y="3098800"/>
          <p14:tracePt t="52504" x="7497763" y="3086100"/>
          <p14:tracePt t="52510" x="7510463" y="3086100"/>
          <p14:tracePt t="52559" x="7521575" y="3074988"/>
          <p14:tracePt t="52568" x="7534275" y="3074988"/>
          <p14:tracePt t="52575" x="7581900" y="3074988"/>
          <p14:tracePt t="52582" x="7594600" y="3074988"/>
          <p14:tracePt t="52590" x="7607300" y="3062288"/>
          <p14:tracePt t="52599" x="7618413" y="3062288"/>
          <p14:tracePt t="52606" x="7642225" y="3049588"/>
          <p14:tracePt t="52614" x="7654925" y="3038475"/>
          <p14:tracePt t="52622" x="7702550" y="3038475"/>
          <p14:tracePt t="52632" x="7715250" y="3038475"/>
          <p14:tracePt t="52638" x="7762875" y="3038475"/>
          <p14:tracePt t="52646" x="7775575" y="3038475"/>
          <p14:tracePt t="52654" x="7823200" y="3038475"/>
          <p14:tracePt t="52662" x="7835900" y="3038475"/>
          <p14:tracePt t="52670" x="7872413" y="3038475"/>
          <p14:tracePt t="52687" x="7883525" y="3038475"/>
          <p14:tracePt t="52694" x="7896225" y="3038475"/>
          <p14:tracePt t="52703" x="7907338" y="3038475"/>
          <p14:tracePt t="52720" x="7932738" y="3049588"/>
          <p14:tracePt t="52734" x="7956550" y="3049588"/>
          <p14:tracePt t="52742" x="7967663" y="3062288"/>
          <p14:tracePt t="52759" x="7967663" y="3074988"/>
          <p14:tracePt t="52783" x="7967663" y="3098800"/>
          <p14:tracePt t="52822" x="7967663" y="3135313"/>
          <p14:tracePt t="52838" x="7967663" y="3146425"/>
          <p14:tracePt t="52846" x="7967663" y="3170238"/>
          <p14:tracePt t="52854" x="7967663" y="3194050"/>
          <p14:tracePt t="52862" x="7967663" y="3206750"/>
          <p14:tracePt t="52871" x="7967663" y="3219450"/>
          <p14:tracePt t="52878" x="7993063" y="3243263"/>
          <p14:tracePt t="52887" x="7993063" y="3254375"/>
          <p14:tracePt t="52904" x="7993063" y="3279775"/>
          <p14:tracePt t="53142" x="7993063" y="3290888"/>
          <p14:tracePt t="53150" x="7993063" y="3314700"/>
          <p14:tracePt t="53174" x="7993063" y="3327400"/>
          <p14:tracePt t="53182" x="7980363" y="3351213"/>
          <p14:tracePt t="53198" x="7943850" y="3351213"/>
          <p14:tracePt t="53215" x="7883525" y="3351213"/>
          <p14:tracePt t="53222" x="7872413" y="3351213"/>
          <p14:tracePt t="53231" x="7859713" y="3351213"/>
          <p14:tracePt t="53237" x="7823200" y="3351213"/>
          <p14:tracePt t="53247" x="7786688" y="3351213"/>
          <p14:tracePt t="53254" x="7775575" y="3351213"/>
          <p14:tracePt t="53262" x="7751763" y="3327400"/>
          <p14:tracePt t="53278" x="7726363" y="3314700"/>
          <p14:tracePt t="53287" x="7691438" y="3267075"/>
          <p14:tracePt t="53294" x="7666038" y="3254375"/>
          <p14:tracePt t="53310" x="7654925" y="3243263"/>
          <p14:tracePt t="53320" x="7642225" y="3206750"/>
          <p14:tracePt t="53342" x="7631113" y="3194050"/>
          <p14:tracePt t="53350" x="7618413" y="3182938"/>
          <p14:tracePt t="53382" x="7607300" y="3170238"/>
          <p14:tracePt t="53391" x="7618413" y="3146425"/>
          <p14:tracePt t="53398" x="7666038" y="3146425"/>
          <p14:tracePt t="53406" x="7691438" y="3135313"/>
          <p14:tracePt t="53414" x="7691438" y="3122613"/>
          <p14:tracePt t="53422" x="7702550" y="3086100"/>
          <p14:tracePt t="53437" x="7726363" y="3086100"/>
          <p14:tracePt t="53447" x="7739063" y="3074988"/>
          <p14:tracePt t="53454" x="7762875" y="3062288"/>
          <p14:tracePt t="53462" x="7799388" y="3062288"/>
          <p14:tracePt t="53471" x="7812088" y="3049588"/>
          <p14:tracePt t="53478" x="7847013" y="3049588"/>
          <p14:tracePt t="53488" x="7896225" y="3049588"/>
          <p14:tracePt t="53494" x="7956550" y="3025775"/>
          <p14:tracePt t="53504" x="7967663" y="3025775"/>
          <p14:tracePt t="53510" x="8016875" y="3014663"/>
          <p14:tracePt t="53520" x="8040688" y="2989263"/>
          <p14:tracePt t="53526" x="8088313" y="2989263"/>
          <p14:tracePt t="53534" x="8112125" y="2989263"/>
          <p14:tracePt t="53542" x="8124825" y="2989263"/>
          <p14:tracePt t="53598" x="8124825" y="3014663"/>
          <p14:tracePt t="53606" x="8124825" y="3062288"/>
          <p14:tracePt t="53614" x="8124825" y="3074988"/>
          <p14:tracePt t="53622" x="8124825" y="3086100"/>
          <p14:tracePt t="53637" x="8124825" y="3109913"/>
          <p14:tracePt t="53646" x="8101013" y="3146425"/>
          <p14:tracePt t="53662" x="8077200" y="3170238"/>
          <p14:tracePt t="53672" x="8077200" y="3194050"/>
          <p14:tracePt t="53678" x="8064500" y="3206750"/>
          <p14:tracePt t="53688" x="8051800" y="3254375"/>
          <p14:tracePt t="53694" x="8027988" y="3279775"/>
          <p14:tracePt t="53704" x="8016875" y="3327400"/>
          <p14:tracePt t="53712" x="7980363" y="3387725"/>
          <p14:tracePt t="53720" x="7980363" y="3435350"/>
          <p14:tracePt t="53726" x="7967663" y="3484563"/>
          <p14:tracePt t="53734" x="7967663" y="3568700"/>
          <p14:tracePt t="53743" x="7967663" y="3629025"/>
          <p14:tracePt t="53750" x="7967663" y="3700463"/>
          <p14:tracePt t="53758" x="8027988" y="3797300"/>
          <p14:tracePt t="53766" x="8027988" y="3810000"/>
          <p14:tracePt t="53774" x="8027988" y="3846513"/>
          <p14:tracePt t="53782" x="8040688" y="3917950"/>
          <p14:tracePt t="53791" x="8040688" y="3930650"/>
          <p14:tracePt t="53807" x="8051800" y="3967163"/>
          <p14:tracePt t="53814" x="8051800" y="3978275"/>
          <p14:tracePt t="53823" x="8051800" y="3990975"/>
          <p14:tracePt t="53830" x="8051800" y="4002088"/>
          <p14:tracePt t="53838" x="8051800" y="4014788"/>
          <p14:tracePt t="53942" x="8051800" y="4025900"/>
          <p14:tracePt t="53958" x="8051800" y="4002088"/>
          <p14:tracePt t="53966" x="8051800" y="3990975"/>
          <p14:tracePt t="53974" x="8040688" y="3941763"/>
          <p14:tracePt t="53982" x="8027988" y="3930650"/>
          <p14:tracePt t="53991" x="8027988" y="3917950"/>
          <p14:tracePt t="53998" x="8027988" y="3870325"/>
          <p14:tracePt t="54007" x="8027988" y="3821113"/>
          <p14:tracePt t="54014" x="8027988" y="3797300"/>
          <p14:tracePt t="54022" x="8027988" y="3736975"/>
          <p14:tracePt t="54039" x="8027988" y="3689350"/>
          <p14:tracePt t="54046" x="8027988" y="3665538"/>
          <p14:tracePt t="54054" x="8027988" y="3629025"/>
          <p14:tracePt t="54062" x="8027988" y="3616325"/>
          <p14:tracePt t="54072" x="8027988" y="3592513"/>
          <p14:tracePt t="54088" x="8027988" y="3556000"/>
          <p14:tracePt t="54104" x="8016875" y="3544888"/>
          <p14:tracePt t="54142" x="8016875" y="3532188"/>
          <p14:tracePt t="54150" x="8004175" y="3521075"/>
          <p14:tracePt t="54158" x="8004175" y="3508375"/>
          <p14:tracePt t="54166" x="8004175" y="3495675"/>
          <p14:tracePt t="54182" x="8004175" y="3484563"/>
          <p14:tracePt t="54190" x="7993063" y="3460750"/>
          <p14:tracePt t="54208" x="7980363" y="3424238"/>
          <p14:tracePt t="54222" x="7956550" y="3411538"/>
          <p14:tracePt t="54230" x="7943850" y="3400425"/>
          <p14:tracePt t="54237" x="7943850" y="3387725"/>
          <p14:tracePt t="54256" x="7932738" y="3363913"/>
          <p14:tracePt t="54269" x="7932738" y="3351213"/>
          <p14:tracePt t="54277" x="7907338" y="3340100"/>
          <p14:tracePt t="54286" x="7896225" y="3314700"/>
          <p14:tracePt t="54302" x="7896225" y="3290888"/>
          <p14:tracePt t="54309" x="7883525" y="3279775"/>
          <p14:tracePt t="54319" x="7872413" y="3267075"/>
          <p14:tracePt t="54325" x="7872413" y="3254375"/>
          <p14:tracePt t="54357" x="7872413" y="3243263"/>
          <p14:tracePt t="54381" x="7872413" y="3230563"/>
          <p14:tracePt t="54982" x="7847013" y="3230563"/>
          <p14:tracePt t="55054" x="7847013" y="3206750"/>
          <p14:tracePt t="55142" x="7847013" y="3194050"/>
          <p14:tracePt t="55166" x="7835900" y="3182938"/>
          <p14:tracePt t="55462" x="7835900" y="3146425"/>
          <p14:tracePt t="55478" x="7823200" y="3135313"/>
          <p14:tracePt t="56294" x="7823200" y="3122613"/>
          <p14:tracePt t="56334" x="7823200" y="3135313"/>
          <p14:tracePt t="56350" x="7823200" y="3146425"/>
          <p14:tracePt t="56366" x="7823200" y="3170238"/>
          <p14:tracePt t="56374" x="7823200" y="3182938"/>
          <p14:tracePt t="56390" x="7835900" y="3194050"/>
          <p14:tracePt t="56398" x="7847013" y="3206750"/>
          <p14:tracePt t="56510" x="7907338" y="3230563"/>
          <p14:tracePt t="56542" x="7907338" y="3243263"/>
          <p14:tracePt t="56598" x="7920038" y="3243263"/>
          <p14:tracePt t="56630" x="7943850" y="3243263"/>
          <p14:tracePt t="56638" x="7956550" y="3254375"/>
          <p14:tracePt t="56958" x="7967663" y="3254375"/>
          <p14:tracePt t="56992" x="7993063" y="3230563"/>
          <p14:tracePt t="57014" x="8004175" y="3182938"/>
          <p14:tracePt t="57030" x="8040688" y="3170238"/>
          <p14:tracePt t="57062" x="8040688" y="3159125"/>
          <p14:tracePt t="57070" x="8051800" y="3159125"/>
          <p14:tracePt t="57110" x="8051800" y="3146425"/>
          <p14:tracePt t="57119" x="8064500" y="3122613"/>
          <p14:tracePt t="57142" x="8064500" y="3109913"/>
          <p14:tracePt t="57150" x="8077200" y="3098800"/>
          <p14:tracePt t="57702" x="8027988" y="3098800"/>
          <p14:tracePt t="57711" x="8004175" y="3098800"/>
          <p14:tracePt t="57719" x="7980363" y="3122613"/>
          <p14:tracePt t="57726" x="7956550" y="3135313"/>
          <p14:tracePt t="57750" x="7943850" y="3146425"/>
          <p14:tracePt t="57766" x="7907338" y="3146425"/>
          <p14:tracePt t="57774" x="7896225" y="3146425"/>
          <p14:tracePt t="57782" x="7883525" y="3159125"/>
          <p14:tracePt t="57790" x="7859713" y="3159125"/>
          <p14:tracePt t="57798" x="7847013" y="3170238"/>
          <p14:tracePt t="57806" x="7835900" y="3182938"/>
          <p14:tracePt t="57822" x="7823200" y="3194050"/>
          <p14:tracePt t="57830" x="7823200" y="3206750"/>
          <p14:tracePt t="57846" x="7799388" y="3219450"/>
          <p14:tracePt t="57862" x="7786688" y="3219450"/>
          <p14:tracePt t="57871" x="7775575" y="3219450"/>
          <p14:tracePt t="57887" x="7762875" y="3230563"/>
          <p14:tracePt t="58430" x="7726363" y="3279775"/>
          <p14:tracePt t="58462" x="7715250" y="3279775"/>
          <p14:tracePt t="58486" x="7691438" y="3279775"/>
          <p14:tracePt t="58638" x="7726363" y="3279775"/>
          <p14:tracePt t="58647" x="7799388" y="3279775"/>
          <p14:tracePt t="58654" x="7847013" y="3303588"/>
          <p14:tracePt t="58664" x="7907338" y="3314700"/>
          <p14:tracePt t="58671" x="7943850" y="3314700"/>
          <p14:tracePt t="58685" x="7956550" y="3314700"/>
          <p14:tracePt t="58951" x="7967663" y="3314700"/>
          <p14:tracePt t="59182" x="7980363" y="3314700"/>
          <p14:tracePt t="59742" x="7967663" y="3303588"/>
          <p14:tracePt t="59790" x="7956550" y="3303588"/>
          <p14:tracePt t="59807" x="7956550" y="3254375"/>
          <p14:tracePt t="59814" x="7956550" y="3230563"/>
          <p14:tracePt t="59822" x="7956550" y="3206750"/>
          <p14:tracePt t="59839" x="7943850" y="3170238"/>
          <p14:tracePt t="59854" x="7943850" y="3146425"/>
          <p14:tracePt t="59862" x="7943850" y="3135313"/>
          <p14:tracePt t="59871" x="7932738" y="3109913"/>
          <p14:tracePt t="59894" x="7932738" y="3086100"/>
          <p14:tracePt t="59910" x="7932738" y="3062288"/>
          <p14:tracePt t="59920" x="7932738" y="3049588"/>
          <p14:tracePt t="59934" x="7932738" y="3025775"/>
          <p14:tracePt t="59956" x="7920038" y="3014663"/>
          <p14:tracePt t="60214" x="7907338" y="3001963"/>
          <p14:tracePt t="60223" x="7896225" y="3014663"/>
          <p14:tracePt t="60230" x="7920038" y="3098800"/>
          <p14:tracePt t="60237" x="7956550" y="3122613"/>
          <p14:tracePt t="60246" x="7943850" y="3135313"/>
          <p14:tracePt t="60262" x="7943850" y="3159125"/>
          <p14:tracePt t="60272" x="7943850" y="3170238"/>
          <p14:tracePt t="60288" x="7943850" y="3194050"/>
          <p14:tracePt t="60294" x="7943850" y="3206750"/>
          <p14:tracePt t="60304" x="7943850" y="3219450"/>
          <p14:tracePt t="60510" x="7956550" y="3206750"/>
          <p14:tracePt t="60519" x="7967663" y="3182938"/>
          <p14:tracePt t="60526" x="7967663" y="3170238"/>
          <p14:tracePt t="60535" x="7967663" y="3159125"/>
          <p14:tracePt t="60551" x="7967663" y="3146425"/>
          <p14:tracePt t="60582" x="7967663" y="3086100"/>
          <p14:tracePt t="60598" x="7967663" y="3049588"/>
          <p14:tracePt t="60728" x="7967663" y="3025775"/>
          <p14:tracePt t="60790" x="7956550" y="3014663"/>
          <p14:tracePt t="60806" x="7943850" y="3014663"/>
          <p14:tracePt t="60814" x="7943850" y="3025775"/>
          <p14:tracePt t="60822" x="7943850" y="3074988"/>
          <p14:tracePt t="60829" x="7943850" y="3086100"/>
          <p14:tracePt t="60837" x="7920038" y="3098800"/>
          <p14:tracePt t="60845" x="7907338" y="3109913"/>
          <p14:tracePt t="60853" x="7896225" y="3122613"/>
          <p14:tracePt t="60868" x="7883525" y="3135313"/>
          <p14:tracePt t="60877" x="7859713" y="3159125"/>
          <p14:tracePt t="60901" x="7847013" y="3159125"/>
          <p14:tracePt t="60974" x="7847013" y="3170238"/>
          <p14:tracePt t="61230" x="7859713" y="3170238"/>
          <p14:tracePt t="61278" x="7872413" y="3170238"/>
          <p14:tracePt t="61294" x="7872413" y="3159125"/>
          <p14:tracePt t="61312" x="7872413" y="3146425"/>
          <p14:tracePt t="61343" x="7896225" y="3109913"/>
          <p14:tracePt t="61366" x="7907338" y="3098800"/>
          <p14:tracePt t="61376" x="7907338" y="3086100"/>
          <p14:tracePt t="61382" x="7907338" y="3074988"/>
          <p14:tracePt t="61390" x="7907338" y="3038475"/>
          <p14:tracePt t="61406" x="7907338" y="3025775"/>
          <p14:tracePt t="61414" x="7920038" y="3014663"/>
          <p14:tracePt t="61446" x="7920038" y="2989263"/>
          <p14:tracePt t="61494" x="7920038" y="2978150"/>
          <p14:tracePt t="61543" x="7932738" y="2965450"/>
          <p14:tracePt t="61582" x="7907338" y="2965450"/>
          <p14:tracePt t="61590" x="7896225" y="2965450"/>
          <p14:tracePt t="61598" x="7872413" y="2965450"/>
          <p14:tracePt t="61606" x="7835900" y="2965450"/>
          <p14:tracePt t="61614" x="7823200" y="2965450"/>
          <p14:tracePt t="61622" x="7823200" y="2954338"/>
          <p14:tracePt t="61686" x="7812088" y="2965450"/>
          <p14:tracePt t="61703" x="7812088" y="2978150"/>
          <p14:tracePt t="61733" x="7812088" y="2989263"/>
          <p14:tracePt t="61741" x="7812088" y="3025775"/>
          <p14:tracePt t="62412" x="7762875" y="3074988"/>
          <p14:tracePt t="62420" x="7762875" y="3086100"/>
          <p14:tracePt t="62428" x="7751763" y="3098800"/>
          <p14:tracePt t="62444" x="7715250" y="3122613"/>
          <p14:tracePt t="62452" x="7702550" y="3135313"/>
          <p14:tracePt t="62461" x="7691438" y="3146425"/>
          <p14:tracePt t="62469" x="7678738" y="3146425"/>
          <p14:tracePt t="62476" x="7678738" y="3159125"/>
          <p14:tracePt t="62484" x="7654925" y="3170238"/>
          <p14:tracePt t="62492" x="7618413" y="3219450"/>
          <p14:tracePt t="62501" x="7581900" y="3243263"/>
          <p14:tracePt t="62508" x="7570788" y="3267075"/>
          <p14:tracePt t="62516" x="7558088" y="3303588"/>
          <p14:tracePt t="62556" x="7521575" y="3314700"/>
          <p14:tracePt t="62886" x="7521575" y="3327400"/>
          <p14:tracePt t="62909" x="7534275" y="3327400"/>
          <p14:tracePt t="62918" x="7570788" y="3327400"/>
          <p14:tracePt t="62941" x="7581900" y="3327400"/>
          <p14:tracePt t="62949" x="7642225" y="3340100"/>
          <p14:tracePt t="63038" x="7654925" y="3340100"/>
          <p14:tracePt t="63046" x="7691438" y="3340100"/>
          <p14:tracePt t="63158" x="7715250" y="3340100"/>
          <p14:tracePt t="63174" x="7751763" y="3340100"/>
          <p14:tracePt t="63190" x="7762875" y="3327400"/>
          <p14:tracePt t="63254" x="7835900" y="3327400"/>
          <p14:tracePt t="63262" x="8016875" y="3327400"/>
          <p14:tracePt t="63270" x="8040688" y="3327400"/>
          <p14:tracePt t="63278" x="8051800" y="3303588"/>
          <p14:tracePt t="63288" x="8185150" y="3303588"/>
          <p14:tracePt t="63350" x="8185150" y="3314700"/>
          <p14:tracePt t="63358" x="8161338" y="3303588"/>
          <p14:tracePt t="63366" x="8137525" y="3290888"/>
          <p14:tracePt t="63375" x="8124825" y="3290888"/>
          <p14:tracePt t="63382" x="8124825" y="3279775"/>
          <p14:tracePt t="63646" x="8137525" y="3254375"/>
          <p14:tracePt t="63653" x="8148638" y="3243263"/>
          <p14:tracePt t="63663" x="8148638" y="3230563"/>
          <p14:tracePt t="63678" x="8148638" y="3219450"/>
          <p14:tracePt t="63687" x="8161338" y="3206750"/>
          <p14:tracePt t="63704" x="8172450" y="3182938"/>
          <p14:tracePt t="63750" x="8172450" y="3170238"/>
          <p14:tracePt t="63774" x="8172450" y="3159125"/>
          <p14:tracePt t="63782" x="8172450" y="3135313"/>
          <p14:tracePt t="63806" x="8172450" y="3122613"/>
          <p14:tracePt t="63822" x="8172450" y="3109913"/>
          <p14:tracePt t="63846" x="8172450" y="3086100"/>
          <p14:tracePt t="64014" x="8172450" y="3074988"/>
          <p14:tracePt t="64038" x="8172450" y="3062288"/>
          <p14:tracePt t="64046" x="8124825" y="3062288"/>
          <p14:tracePt t="64062" x="8051800" y="3062288"/>
          <p14:tracePt t="64070" x="8040688" y="3062288"/>
          <p14:tracePt t="64078" x="8027988" y="3062288"/>
          <p14:tracePt t="64087" x="8016875" y="3062288"/>
          <p14:tracePt t="64104" x="7993063" y="3074988"/>
          <p14:tracePt t="64128" x="7980363" y="3086100"/>
          <p14:tracePt t="64159" x="7967663" y="3086100"/>
          <p14:tracePt t="64174" x="7943850" y="3086100"/>
          <p14:tracePt t="64182" x="7932738" y="3086100"/>
          <p14:tracePt t="64198" x="7920038" y="3086100"/>
          <p14:tracePt t="64206" x="7883525" y="3098800"/>
          <p14:tracePt t="64334" x="7872413" y="3098800"/>
          <p14:tracePt t="64382" x="7859713" y="3098800"/>
          <p14:tracePt t="64837" x="7823200" y="3098800"/>
          <p14:tracePt t="64982" x="7799388" y="3098800"/>
          <p14:tracePt t="65006" x="7786688" y="3122613"/>
          <p14:tracePt t="65014" x="7775575" y="3182938"/>
          <p14:tracePt t="65022" x="7762875" y="3206750"/>
          <p14:tracePt t="65029" x="7751763" y="3219450"/>
          <p14:tracePt t="65053" x="7751763" y="3243263"/>
          <p14:tracePt t="65062" x="7751763" y="3267075"/>
          <p14:tracePt t="65142" x="7751763" y="3279775"/>
          <p14:tracePt t="65464" x="7786688" y="3290888"/>
          <p14:tracePt t="65471" x="7835900" y="3290888"/>
          <p14:tracePt t="65486" x="7907338" y="3290888"/>
          <p14:tracePt t="65494" x="8040688" y="3327400"/>
          <p14:tracePt t="65504" x="8051800" y="3327400"/>
          <p14:tracePt t="65510" x="8124825" y="3363913"/>
          <p14:tracePt t="65521" x="8185150" y="3375025"/>
          <p14:tracePt t="65542" x="8197850" y="3375025"/>
          <p14:tracePt t="65702" x="8197850" y="3363913"/>
          <p14:tracePt t="65712" x="8197850" y="3314700"/>
          <p14:tracePt t="65720" x="8197850" y="3279775"/>
          <p14:tracePt t="65726" x="8172450" y="3219450"/>
          <p14:tracePt t="65734" x="8172450" y="3182938"/>
          <p14:tracePt t="65742" x="8172450" y="3098800"/>
          <p14:tracePt t="65750" x="8172450" y="3062288"/>
          <p14:tracePt t="65758" x="8161338" y="3014663"/>
          <p14:tracePt t="65766" x="8137525" y="3001963"/>
          <p14:tracePt t="65774" x="8137525" y="2989263"/>
          <p14:tracePt t="65782" x="8137525" y="2978150"/>
          <p14:tracePt t="65791" x="8124825" y="2928938"/>
          <p14:tracePt t="66086" x="8112125" y="2928938"/>
          <p14:tracePt t="66095" x="8064500" y="2928938"/>
          <p14:tracePt t="66103" x="8016875" y="2928938"/>
          <p14:tracePt t="66111" x="7993063" y="2941638"/>
          <p14:tracePt t="66120" x="7920038" y="2965450"/>
          <p14:tracePt t="66126" x="7907338" y="2965450"/>
          <p14:tracePt t="66134" x="7883525" y="2989263"/>
          <p14:tracePt t="66143" x="7847013" y="3001963"/>
          <p14:tracePt t="66157" x="7823200" y="3001963"/>
          <p14:tracePt t="66165" x="7812088" y="3014663"/>
          <p14:tracePt t="66270" x="7799388" y="3014663"/>
          <p14:tracePt t="66278" x="7786688" y="3025775"/>
          <p14:tracePt t="66294" x="7762875" y="3025775"/>
          <p14:tracePt t="66590" x="7751763" y="3038475"/>
          <p14:tracePt t="66597" x="7751763" y="3049588"/>
          <p14:tracePt t="66604" x="7762875" y="3098800"/>
          <p14:tracePt t="66612" x="7762875" y="3122613"/>
          <p14:tracePt t="66620" x="7762875" y="3135313"/>
          <p14:tracePt t="66628" x="7775575" y="3159125"/>
          <p14:tracePt t="66636" x="7775575" y="3182938"/>
          <p14:tracePt t="66644" x="7786688" y="3194050"/>
          <p14:tracePt t="68534" x="7799388" y="3219450"/>
          <p14:tracePt t="68543" x="7799388" y="3230563"/>
          <p14:tracePt t="68550" x="7799388" y="3243263"/>
          <p14:tracePt t="68559" x="7799388" y="3267075"/>
          <p14:tracePt t="68566" x="7799388" y="3290888"/>
          <p14:tracePt t="68575" x="7799388" y="3314700"/>
          <p14:tracePt t="68582" x="7799388" y="3327400"/>
          <p14:tracePt t="68606" x="7799388" y="3340100"/>
          <p14:tracePt t="68614" x="7812088" y="3375025"/>
          <p14:tracePt t="68623" x="7847013" y="3411538"/>
          <p14:tracePt t="68630" x="7872413" y="3521075"/>
          <p14:tracePt t="68638" x="7920038" y="3556000"/>
          <p14:tracePt t="68646" x="7932738" y="3568700"/>
          <p14:tracePt t="68654" x="7943850" y="3579813"/>
          <p14:tracePt t="68662" x="7956550" y="3592513"/>
          <p14:tracePt t="68671" x="7980363" y="3616325"/>
          <p14:tracePt t="68678" x="7993063" y="3640138"/>
          <p14:tracePt t="68687" x="8016875" y="3676650"/>
          <p14:tracePt t="68694" x="8016875" y="3700463"/>
          <p14:tracePt t="68704" x="8016875" y="3725863"/>
          <p14:tracePt t="68712" x="8040688" y="3797300"/>
          <p14:tracePt t="68720" x="8051800" y="3857625"/>
          <p14:tracePt t="68725" x="8112125" y="3978275"/>
          <p14:tracePt t="68733" x="8124825" y="4038600"/>
          <p14:tracePt t="68741" x="8137525" y="4146550"/>
          <p14:tracePt t="68749" x="8185150" y="4183063"/>
          <p14:tracePt t="68758" x="8197850" y="4267200"/>
          <p14:tracePt t="68765" x="8232775" y="4364038"/>
          <p14:tracePt t="68775" x="8269288" y="4387850"/>
          <p14:tracePt t="68781" x="8269288" y="4424363"/>
          <p14:tracePt t="68790" x="8269288" y="4437063"/>
          <p14:tracePt t="68797" x="8269288" y="4471988"/>
          <p14:tracePt t="68805" x="8269288" y="4484688"/>
          <p14:tracePt t="68813" x="8269288" y="4497388"/>
          <p14:tracePt t="68821" x="8269288" y="4532313"/>
          <p14:tracePt t="68837" x="8269288" y="4545013"/>
          <p14:tracePt t="68845" x="8269288" y="4557713"/>
          <p14:tracePt t="68854" x="8269288" y="4605338"/>
          <p14:tracePt t="68861" x="8269288" y="4652963"/>
          <p14:tracePt t="68869" x="8269288" y="4689475"/>
          <p14:tracePt t="68877" x="8269288" y="4749800"/>
          <p14:tracePt t="68886" x="8269288" y="4810125"/>
          <p14:tracePt t="68893" x="8269288" y="4833938"/>
          <p14:tracePt t="68902" x="8269288" y="4870450"/>
          <p14:tracePt t="68909" x="8269288" y="4894263"/>
          <p14:tracePt t="68919" x="8258175" y="4918075"/>
          <p14:tracePt t="68925" x="8258175" y="4930775"/>
          <p14:tracePt t="68933" x="8258175" y="4954588"/>
          <p14:tracePt t="68941" x="8258175" y="4967288"/>
          <p14:tracePt t="68954" x="8258175" y="4991100"/>
          <p14:tracePt t="68965" x="8258175" y="5003800"/>
          <p14:tracePt t="68973" x="8258175" y="5014913"/>
          <p14:tracePt t="69208" x="8245475" y="5027613"/>
          <p14:tracePt t="69382" x="8245475" y="5014913"/>
          <p14:tracePt t="69414" x="8245475" y="5003800"/>
          <p14:tracePt t="69422" x="8245475" y="4991100"/>
          <p14:tracePt t="69446" x="8245475" y="4954588"/>
          <p14:tracePt t="69462" x="8245475" y="4943475"/>
          <p14:tracePt t="69478" x="8232775" y="4930775"/>
          <p14:tracePt t="69486" x="8208963" y="4930775"/>
          <p14:tracePt t="69518" x="8185150" y="4930775"/>
          <p14:tracePt t="69527" x="8161338" y="4918075"/>
          <p14:tracePt t="69535" x="8124825" y="4894263"/>
          <p14:tracePt t="69550" x="8088313" y="4894263"/>
          <p14:tracePt t="69558" x="8064500" y="4883150"/>
          <p14:tracePt t="69574" x="8051800" y="4883150"/>
          <p14:tracePt t="69582" x="8027988" y="4870450"/>
          <p14:tracePt t="69591" x="8016875" y="4870450"/>
          <p14:tracePt t="69607" x="7993063" y="4857750"/>
          <p14:tracePt t="69614" x="7943850" y="4846638"/>
          <p14:tracePt t="69638" x="7932738" y="4833938"/>
          <p14:tracePt t="69646" x="7907338" y="4810125"/>
          <p14:tracePt t="69790" x="7907338" y="4786313"/>
          <p14:tracePt t="69798" x="7907338" y="4749800"/>
          <p14:tracePt t="69822" x="7907338" y="4725988"/>
          <p14:tracePt t="69830" x="7907338" y="4678363"/>
          <p14:tracePt t="69846" x="7907338" y="4641850"/>
          <p14:tracePt t="69853" x="7907338" y="4629150"/>
          <p14:tracePt t="69862" x="7907338" y="4618038"/>
          <p14:tracePt t="69871" x="7907338" y="4592638"/>
          <p14:tracePt t="69878" x="7907338" y="4581525"/>
          <p14:tracePt t="69887" x="7907338" y="4532313"/>
          <p14:tracePt t="69894" x="7943850" y="4508500"/>
          <p14:tracePt t="69904" x="7956550" y="4460875"/>
          <p14:tracePt t="69910" x="7967663" y="4448175"/>
          <p14:tracePt t="69920" x="7967663" y="4400550"/>
          <p14:tracePt t="69926" x="7980363" y="4387850"/>
          <p14:tracePt t="69939" x="8004175" y="4364038"/>
          <p14:tracePt t="69942" x="8016875" y="4303713"/>
          <p14:tracePt t="69950" x="8027988" y="4292600"/>
          <p14:tracePt t="69957" x="8027988" y="4267200"/>
          <p14:tracePt t="69966" x="8027988" y="4256088"/>
          <p14:tracePt t="69973" x="8040688" y="4243388"/>
          <p14:tracePt t="69981" x="8051800" y="4219575"/>
          <p14:tracePt t="69989" x="8077200" y="4206875"/>
          <p14:tracePt t="69997" x="8077200" y="4183063"/>
          <p14:tracePt t="70005" x="8088313" y="4159250"/>
          <p14:tracePt t="70013" x="8101013" y="4146550"/>
          <p14:tracePt t="70022" x="8101013" y="4135438"/>
          <p14:tracePt t="70038" x="8101013" y="4111625"/>
          <p14:tracePt t="70053" x="8101013" y="4086225"/>
          <p14:tracePt t="70061" x="8101013" y="4062413"/>
          <p14:tracePt t="70069" x="8101013" y="4051300"/>
          <p14:tracePt t="70077" x="8101013" y="4025900"/>
          <p14:tracePt t="70085" x="8101013" y="4014788"/>
          <p14:tracePt t="70093" x="8112125" y="3990975"/>
          <p14:tracePt t="70102" x="8137525" y="3978275"/>
          <p14:tracePt t="70109" x="8148638" y="3967163"/>
          <p14:tracePt t="70118" x="8161338" y="3967163"/>
          <p14:tracePt t="70125" x="8172450" y="3967163"/>
          <p14:tracePt t="70133" x="8197850" y="3954463"/>
          <p14:tracePt t="70157" x="8208963" y="3954463"/>
          <p14:tracePt t="70181" x="8258175" y="3954463"/>
          <p14:tracePt t="70206" x="8269288" y="3954463"/>
          <p14:tracePt t="70216" x="8305800" y="3954463"/>
          <p14:tracePt t="70222" x="8366125" y="3954463"/>
          <p14:tracePt t="70230" x="8389938" y="3954463"/>
          <p14:tracePt t="70238" x="8413750" y="3967163"/>
          <p14:tracePt t="70246" x="8437563" y="3967163"/>
          <p14:tracePt t="70262" x="8497888" y="3967163"/>
          <p14:tracePt t="70271" x="8510588" y="3978275"/>
          <p14:tracePt t="70278" x="8523288" y="3978275"/>
          <p14:tracePt t="70287" x="8534400" y="3990975"/>
          <p14:tracePt t="70310" x="8570913" y="4002088"/>
          <p14:tracePt t="70334" x="8583613" y="4014788"/>
          <p14:tracePt t="70351" x="8594725" y="4025900"/>
          <p14:tracePt t="70367" x="8607425" y="4025900"/>
          <p14:tracePt t="70383" x="8631238" y="4038600"/>
          <p14:tracePt t="70390" x="8631238" y="4051300"/>
          <p14:tracePt t="70400" x="8643938" y="4062413"/>
          <p14:tracePt t="70422" x="8655050" y="4086225"/>
          <p14:tracePt t="70438" x="8691563" y="4098925"/>
          <p14:tracePt t="70454" x="8691563" y="4111625"/>
          <p14:tracePt t="70462" x="8691563" y="4122738"/>
          <p14:tracePt t="70471" x="8691563" y="4146550"/>
          <p14:tracePt t="70478" x="8691563" y="4159250"/>
          <p14:tracePt t="70487" x="8691563" y="4183063"/>
          <p14:tracePt t="70519" x="8691563" y="4195763"/>
          <p14:tracePt t="70526" x="8704263" y="4206875"/>
          <p14:tracePt t="70534" x="8704263" y="4232275"/>
          <p14:tracePt t="70551" x="8704263" y="4243388"/>
          <p14:tracePt t="70566" x="8704263" y="4256088"/>
          <p14:tracePt t="70590" x="8704263" y="4292600"/>
          <p14:tracePt t="70606" x="8704263" y="4303713"/>
          <p14:tracePt t="70614" x="8704263" y="4327525"/>
          <p14:tracePt t="70622" x="8704263" y="4364038"/>
          <p14:tracePt t="70638" x="8691563" y="4364038"/>
          <p14:tracePt t="70662" x="8691563" y="4376738"/>
          <p14:tracePt t="70671" x="8691563" y="4387850"/>
          <p14:tracePt t="70678" x="8691563" y="4400550"/>
          <p14:tracePt t="70687" x="8691563" y="4411663"/>
          <p14:tracePt t="70704" x="8678863" y="4448175"/>
          <p14:tracePt t="70710" x="8678863" y="4460875"/>
          <p14:tracePt t="70720" x="8667750" y="4471988"/>
          <p14:tracePt t="70726" x="8643938" y="4484688"/>
          <p14:tracePt t="70734" x="8618538" y="4497388"/>
          <p14:tracePt t="70750" x="8607425" y="4508500"/>
          <p14:tracePt t="70758" x="8594725" y="4532313"/>
          <p14:tracePt t="70775" x="8570913" y="4581525"/>
          <p14:tracePt t="70782" x="8570913" y="4592638"/>
          <p14:tracePt t="70791" x="8558213" y="4592638"/>
          <p14:tracePt t="70798" x="8558213" y="4605338"/>
          <p14:tracePt t="70807" x="8547100" y="4618038"/>
          <p14:tracePt t="70822" x="8510588" y="4629150"/>
          <p14:tracePt t="70837" x="8497888" y="4641850"/>
          <p14:tracePt t="70846" x="8497888" y="4665663"/>
          <p14:tracePt t="70856" x="8497888" y="4678363"/>
          <p14:tracePt t="70862" x="8474075" y="4713288"/>
          <p14:tracePt t="70871" x="8474075" y="4725988"/>
          <p14:tracePt t="70888" x="8462963" y="4738688"/>
          <p14:tracePt t="70894" x="8450263" y="4749800"/>
          <p14:tracePt t="70904" x="8450263" y="4762500"/>
          <p14:tracePt t="70926" x="8437563" y="4773613"/>
          <p14:tracePt t="70942" x="8437563" y="4786313"/>
          <p14:tracePt t="70960" x="8413750" y="4822825"/>
          <p14:tracePt t="70966" x="8413750" y="4833938"/>
          <p14:tracePt t="71014" x="8402638" y="4846638"/>
          <p14:tracePt t="71286" x="8366125" y="4846638"/>
          <p14:tracePt t="71303" x="8329613" y="4846638"/>
          <p14:tracePt t="71398" x="8318500" y="4833938"/>
          <p14:tracePt t="73302" x="8318500" y="4822825"/>
          <p14:tracePt t="73334" x="8318500" y="4799013"/>
          <p14:tracePt t="73342" x="8318500" y="4786313"/>
          <p14:tracePt t="73374" x="8318500" y="4773613"/>
          <p14:tracePt t="73390" x="8318500" y="4762500"/>
          <p14:tracePt t="73414" x="8318500" y="4738688"/>
          <p14:tracePt t="73422" x="8318500" y="4713288"/>
          <p14:tracePt t="73438" x="8305800" y="4689475"/>
          <p14:tracePt t="73446" x="8305800" y="4665663"/>
          <p14:tracePt t="73456" x="8258175" y="4618038"/>
          <p14:tracePt t="73462" x="8258175" y="4605338"/>
          <p14:tracePt t="73471" x="8258175" y="4581525"/>
          <p14:tracePt t="73478" x="8245475" y="4568825"/>
          <p14:tracePt t="73487" x="8245475" y="4557713"/>
          <p14:tracePt t="73494" x="8245475" y="4532313"/>
          <p14:tracePt t="73510" x="8232775" y="4521200"/>
          <p14:tracePt t="73520" x="8232775" y="4497388"/>
          <p14:tracePt t="73542" x="8232775" y="4484688"/>
          <p14:tracePt t="73574" x="8208963" y="4471988"/>
          <p14:tracePt t="73630" x="8197850" y="4460875"/>
          <p14:tracePt t="73652" x="8197850" y="4437063"/>
          <p14:tracePt t="73694" x="8197850" y="4424363"/>
          <p14:tracePt t="73710" x="8197850" y="4411663"/>
          <p14:tracePt t="73726" x="8197850" y="4400550"/>
          <p14:tracePt t="75910" x="8185150" y="4387850"/>
          <p14:tracePt t="76062" x="8161338" y="4364038"/>
          <p14:tracePt t="76071" x="8148638" y="4364038"/>
          <p14:tracePt t="76078" x="8124825" y="4364038"/>
          <p14:tracePt t="76102" x="8112125" y="4364038"/>
          <p14:tracePt t="76134" x="8112125" y="4376738"/>
          <p14:tracePt t="76157" x="8112125" y="4400550"/>
          <p14:tracePt t="76165" x="8101013" y="4411663"/>
          <p14:tracePt t="76174" x="8077200" y="4424363"/>
          <p14:tracePt t="76270" x="8064500" y="4424363"/>
          <p14:tracePt t="76294" x="8040688" y="4424363"/>
          <p14:tracePt t="76374" x="8027988" y="4424363"/>
          <p14:tracePt t="76382" x="8016875" y="4424363"/>
          <p14:tracePt t="76398" x="8004175" y="4424363"/>
          <p14:tracePt t="76534" x="7980363" y="4411663"/>
          <p14:tracePt t="76550" x="7967663" y="4400550"/>
          <p14:tracePt t="76559" x="7956550" y="4364038"/>
          <p14:tracePt t="76582" x="7943850" y="4340225"/>
          <p14:tracePt t="76591" x="7943850" y="4316413"/>
          <p14:tracePt t="76598" x="7932738" y="4303713"/>
          <p14:tracePt t="76614" x="7907338" y="4279900"/>
          <p14:tracePt t="76623" x="7896225" y="4267200"/>
          <p14:tracePt t="76630" x="7896225" y="4256088"/>
          <p14:tracePt t="76702" x="7896225" y="4243388"/>
          <p14:tracePt t="76734" x="7896225" y="4232275"/>
          <p14:tracePt t="76807" x="7896225" y="4219575"/>
          <p14:tracePt t="76846" x="7920038" y="4219575"/>
          <p14:tracePt t="76854" x="7967663" y="4206875"/>
          <p14:tracePt t="76862" x="7967663" y="4195763"/>
          <p14:tracePt t="76870" x="7967663" y="4183063"/>
          <p14:tracePt t="76885" x="7980363" y="4159250"/>
          <p14:tracePt t="76893" x="8027988" y="4159250"/>
          <p14:tracePt t="76902" x="8088313" y="4146550"/>
          <p14:tracePt t="76909" x="8101013" y="4146550"/>
          <p14:tracePt t="76918" x="8124825" y="4146550"/>
          <p14:tracePt t="76933" x="8197850" y="4111625"/>
          <p14:tracePt t="76954" x="8208963" y="4111625"/>
          <p14:tracePt t="76957" x="8245475" y="4098925"/>
          <p14:tracePt t="77039" x="8258175" y="4098925"/>
          <p14:tracePt t="77054" x="8281988" y="4098925"/>
          <p14:tracePt t="77062" x="8293100" y="4098925"/>
          <p14:tracePt t="77078" x="8305800" y="4098925"/>
          <p14:tracePt t="77087" x="8318500" y="4098925"/>
          <p14:tracePt t="77110" x="8353425" y="4098925"/>
          <p14:tracePt t="77126" x="8366125" y="4098925"/>
          <p14:tracePt t="77310" x="8353425" y="4098925"/>
          <p14:tracePt t="77350" x="8353425" y="4111625"/>
          <p14:tracePt t="77358" x="8353425" y="4122738"/>
          <p14:tracePt t="77366" x="8366125" y="4159250"/>
          <p14:tracePt t="77406" x="8366125" y="4171950"/>
          <p14:tracePt t="77414" x="8366125" y="4183063"/>
          <p14:tracePt t="77430" x="8366125" y="4195763"/>
          <p14:tracePt t="77438" x="8366125" y="4206875"/>
          <p14:tracePt t="77462" x="8366125" y="4219575"/>
          <p14:tracePt t="77495" x="8366125" y="4232275"/>
          <p14:tracePt t="77550" x="8353425" y="4243388"/>
          <p14:tracePt t="77566" x="8353425" y="4256088"/>
          <p14:tracePt t="77576" x="8353425" y="4267200"/>
          <p14:tracePt t="77590" x="8353425" y="4279900"/>
          <p14:tracePt t="77606" x="8329613" y="4303713"/>
          <p14:tracePt t="77678" x="8318500" y="4303713"/>
          <p14:tracePt t="77686" x="8305800" y="4316413"/>
          <p14:tracePt t="77734" x="8305800" y="4327525"/>
          <p14:tracePt t="77816" x="8293100" y="4340225"/>
          <p14:tracePt t="77926" x="8258175" y="4352925"/>
          <p14:tracePt t="77974" x="8245475" y="4364038"/>
          <p14:tracePt t="78016" x="8221663" y="4376738"/>
          <p14:tracePt t="78038" x="8208963" y="4387850"/>
          <p14:tracePt t="78070" x="8185150" y="4387850"/>
          <p14:tracePt t="78079" x="8172450" y="4400550"/>
          <p14:tracePt t="78102" x="8137525" y="4400550"/>
          <p14:tracePt t="78119" x="8124825" y="4400550"/>
          <p14:tracePt t="78126" x="8112125" y="4400550"/>
          <p14:tracePt t="78134" x="8088313" y="4411663"/>
          <p14:tracePt t="78166" x="8077200" y="4411663"/>
          <p14:tracePt t="78174" x="8064500" y="4411663"/>
          <p14:tracePt t="78199" x="8040688" y="4424363"/>
          <p14:tracePt t="78207" x="8016875" y="4424363"/>
          <p14:tracePt t="78264" x="8004175" y="4424363"/>
          <p14:tracePt t="78278" x="7993063" y="4424363"/>
          <p14:tracePt t="78286" x="7967663" y="4424363"/>
          <p14:tracePt t="78319" x="7956550" y="4424363"/>
          <p14:tracePt t="78470" x="7943850" y="4424363"/>
          <p14:tracePt t="78479" x="7932738" y="4411663"/>
          <p14:tracePt t="78494" x="7932738" y="4387850"/>
          <p14:tracePt t="78582" x="7943850" y="4352925"/>
          <p14:tracePt t="78606" x="7943850" y="4340225"/>
          <p14:tracePt t="78886" x="7956550" y="4327525"/>
          <p14:tracePt t="79086" x="7956550" y="4316413"/>
          <p14:tracePt t="79094" x="7980363" y="4303713"/>
          <p14:tracePt t="79110" x="7980363" y="4279900"/>
          <p14:tracePt t="79120" x="7993063" y="4267200"/>
          <p14:tracePt t="79136" x="8004175" y="4256088"/>
          <p14:tracePt t="79142" x="8016875" y="4243388"/>
          <p14:tracePt t="79150" x="8027988" y="4232275"/>
          <p14:tracePt t="79173" x="8027988" y="4219575"/>
          <p14:tracePt t="79189" x="8040688" y="4206875"/>
          <p14:tracePt t="79510" x="8064500" y="4232275"/>
          <p14:tracePt t="79918" x="8077200" y="4232275"/>
          <p14:tracePt t="79926" x="8124825" y="4232275"/>
          <p14:tracePt t="79935" x="8172450" y="4232275"/>
          <p14:tracePt t="79956" x="8197850" y="4219575"/>
          <p14:tracePt t="79960" x="8208963" y="4219575"/>
          <p14:tracePt t="79966" x="8232775" y="4219575"/>
          <p14:tracePt t="79982" x="8245475" y="4219575"/>
          <p14:tracePt t="79990" x="8258175" y="4219575"/>
          <p14:tracePt t="79998" x="8305800" y="4219575"/>
          <p14:tracePt t="80006" x="8329613" y="4219575"/>
          <p14:tracePt t="80014" x="8378825" y="4243388"/>
          <p14:tracePt t="80023" x="8437563" y="4256088"/>
          <p14:tracePt t="80030" x="8462963" y="4279900"/>
          <p14:tracePt t="80046" x="8474075" y="4279900"/>
          <p14:tracePt t="80054" x="8497888" y="4279900"/>
          <p14:tracePt t="80502" x="8510588" y="4292600"/>
          <p14:tracePt t="80519" x="8510588" y="4327525"/>
          <p14:tracePt t="80534" x="8523288" y="4376738"/>
          <p14:tracePt t="80543" x="8523288" y="4411663"/>
          <p14:tracePt t="80550" x="8523288" y="4471988"/>
          <p14:tracePt t="80560" x="8523288" y="4508500"/>
          <p14:tracePt t="80566" x="8523288" y="4568825"/>
          <p14:tracePt t="80574" x="8523288" y="4629150"/>
          <p14:tracePt t="80582" x="8523288" y="4665663"/>
          <p14:tracePt t="80590" x="8523288" y="4725988"/>
          <p14:tracePt t="80598" x="8523288" y="4762500"/>
          <p14:tracePt t="80606" x="8523288" y="4773613"/>
          <p14:tracePt t="80614" x="8523288" y="4786313"/>
          <p14:tracePt t="80622" x="8523288" y="4822825"/>
          <p14:tracePt t="80637" x="8523288" y="4833938"/>
          <p14:tracePt t="80670" x="8523288" y="4846638"/>
          <p14:tracePt t="80727" x="8523288" y="4870450"/>
          <p14:tracePt t="80774" x="8523288" y="4883150"/>
          <p14:tracePt t="81454" x="8523288" y="4894263"/>
          <p14:tracePt t="81462" x="8510588" y="4894263"/>
          <p14:tracePt t="81470" x="8474075" y="4894263"/>
          <p14:tracePt t="81478" x="8462963" y="4894263"/>
          <p14:tracePt t="81487" x="8450263" y="4894263"/>
          <p14:tracePt t="81504" x="8437563" y="4894263"/>
          <p14:tracePt t="81510" x="8402638" y="4894263"/>
          <p14:tracePt t="81520" x="8366125" y="4894263"/>
          <p14:tracePt t="81526" x="8269288" y="4894263"/>
          <p14:tracePt t="81534" x="8245475" y="4894263"/>
          <p14:tracePt t="81542" x="8197850" y="4894263"/>
          <p14:tracePt t="81550" x="8124825" y="4894263"/>
          <p14:tracePt t="81558" x="8088313" y="4894263"/>
          <p14:tracePt t="81574" x="8040688" y="4894263"/>
          <p14:tracePt t="81606" x="8027988" y="4894263"/>
          <p14:tracePt t="81822" x="7993063" y="4894263"/>
          <p14:tracePt t="82262" x="7980363" y="4894263"/>
          <p14:tracePt t="82278" x="7980363" y="4883150"/>
          <p14:tracePt t="82286" x="7980363" y="4846638"/>
          <p14:tracePt t="82294" x="7967663" y="4749800"/>
          <p14:tracePt t="82304" x="7967663" y="4738688"/>
          <p14:tracePt t="82310" x="7967663" y="4689475"/>
          <p14:tracePt t="82320" x="7932738" y="4605338"/>
          <p14:tracePt t="82326" x="7883525" y="4508500"/>
          <p14:tracePt t="82334" x="7872413" y="4497388"/>
          <p14:tracePt t="82343" x="7872413" y="4448175"/>
          <p14:tracePt t="82350" x="7872413" y="4387850"/>
          <p14:tracePt t="82359" x="7872413" y="4376738"/>
          <p14:tracePt t="82366" x="7872413" y="4316413"/>
          <p14:tracePt t="82374" x="7823200" y="4267200"/>
          <p14:tracePt t="82381" x="7823200" y="4256088"/>
          <p14:tracePt t="82389" x="7812088" y="4243388"/>
          <p14:tracePt t="82397" x="7812088" y="4232275"/>
          <p14:tracePt t="82750" x="7847013" y="4232275"/>
          <p14:tracePt t="82758" x="7967663" y="4232275"/>
          <p14:tracePt t="82766" x="8101013" y="4232275"/>
          <p14:tracePt t="82774" x="8232775" y="4232275"/>
          <p14:tracePt t="82782" x="8353425" y="4232275"/>
          <p14:tracePt t="82790" x="8462963" y="4232275"/>
          <p14:tracePt t="82798" x="8594725" y="4232275"/>
          <p14:tracePt t="82806" x="8655050" y="4232275"/>
          <p14:tracePt t="82814" x="8678863" y="4232275"/>
          <p14:tracePt t="82823" x="8704263" y="4232275"/>
          <p14:tracePt t="82903" x="8728075" y="4232275"/>
          <p14:tracePt t="82919" x="8739188" y="4232275"/>
          <p14:tracePt t="83270" x="8715375" y="4267200"/>
          <p14:tracePt t="83278" x="8667750" y="4340225"/>
          <p14:tracePt t="83286" x="8643938" y="4400550"/>
          <p14:tracePt t="83294" x="8594725" y="4508500"/>
          <p14:tracePt t="83304" x="8570913" y="4592638"/>
          <p14:tracePt t="83310" x="8547100" y="4641850"/>
          <p14:tracePt t="83321" x="8534400" y="4678363"/>
          <p14:tracePt t="83326" x="8510588" y="4713288"/>
          <p14:tracePt t="83335" x="8510588" y="4725988"/>
          <p14:tracePt t="83342" x="8486775" y="4762500"/>
          <p14:tracePt t="83351" x="8486775" y="4773613"/>
          <p14:tracePt t="83358" x="8474075" y="4786313"/>
          <p14:tracePt t="83390" x="8462963" y="4799013"/>
          <p14:tracePt t="83638" x="8450263" y="4799013"/>
          <p14:tracePt t="83646" x="8426450" y="4799013"/>
          <p14:tracePt t="83654" x="8389938" y="4799013"/>
          <p14:tracePt t="83662" x="8378825" y="4799013"/>
          <p14:tracePt t="83671" x="8366125" y="4799013"/>
          <p14:tracePt t="83678" x="8318500" y="4799013"/>
          <p14:tracePt t="83687" x="8293100" y="4799013"/>
          <p14:tracePt t="83694" x="8269288" y="4799013"/>
          <p14:tracePt t="83710" x="8258175" y="4799013"/>
          <p14:tracePt t="83726" x="8208963" y="4799013"/>
          <p14:tracePt t="83734" x="8197850" y="4799013"/>
          <p14:tracePt t="83758" x="8185150" y="4799013"/>
          <p14:tracePt t="83774" x="8161338" y="4799013"/>
          <p14:tracePt t="83782" x="8137525" y="4799013"/>
          <p14:tracePt t="83798" x="8124825" y="4786313"/>
          <p14:tracePt t="83806" x="8112125" y="4773613"/>
          <p14:tracePt t="90598" x="8088313" y="4762500"/>
          <p14:tracePt t="90606" x="8077200" y="4762500"/>
          <p14:tracePt t="90614" x="8027988" y="4762500"/>
          <p14:tracePt t="90623" x="8004175" y="4762500"/>
          <p14:tracePt t="90630" x="7920038" y="4762500"/>
          <p14:tracePt t="90638" x="7847013" y="4762500"/>
          <p14:tracePt t="90646" x="7799388" y="4762500"/>
          <p14:tracePt t="90654" x="7775575" y="4786313"/>
          <p14:tracePt t="90662" x="7762875" y="4786313"/>
          <p14:tracePt t="90671" x="7739063" y="4799013"/>
          <p14:tracePt t="90678" x="7715250" y="4822825"/>
          <p14:tracePt t="90688" x="7691438" y="4822825"/>
          <p14:tracePt t="90710" x="7678738" y="4822825"/>
          <p14:tracePt t="90720" x="7654925" y="4822825"/>
          <p14:tracePt t="90750" x="7631113" y="4822825"/>
          <p14:tracePt t="90758" x="7607300" y="4822825"/>
          <p14:tracePt t="90766" x="7558088" y="4846638"/>
          <p14:tracePt t="90774" x="7521575" y="4846638"/>
          <p14:tracePt t="90782" x="7497763" y="4846638"/>
          <p14:tracePt t="90790" x="7473950" y="4846638"/>
          <p14:tracePt t="90814" x="7461250" y="4846638"/>
          <p14:tracePt t="90854" x="7437438" y="4846638"/>
          <p14:tracePt t="90871" x="7426325" y="4846638"/>
          <p14:tracePt t="90919" x="7413625" y="4846638"/>
          <p14:tracePt t="90939" x="7389813" y="4846638"/>
          <p14:tracePt t="90943" x="7366000" y="4846638"/>
          <p14:tracePt t="90952" x="7353300" y="4846638"/>
          <p14:tracePt t="90959" x="7340600" y="4846638"/>
          <p14:tracePt t="90982" x="7316788" y="4846638"/>
          <p14:tracePt t="90990" x="7305675" y="4846638"/>
          <p14:tracePt t="90998" x="7292975" y="4846638"/>
          <p14:tracePt t="91014" x="7221538" y="4846638"/>
          <p14:tracePt t="91023" x="7161213" y="4846638"/>
          <p14:tracePt t="91039" x="7124700" y="4846638"/>
          <p14:tracePt t="91054" x="7112000" y="4846638"/>
          <p14:tracePt t="91062" x="7100888" y="4846638"/>
          <p14:tracePt t="91071" x="7088188" y="4833938"/>
          <p14:tracePt t="91094" x="7064375" y="4833938"/>
          <p14:tracePt t="91126" x="7040563" y="4833938"/>
          <p14:tracePt t="91136" x="7004050" y="4833938"/>
          <p14:tracePt t="91143" x="6991350" y="4822825"/>
          <p14:tracePt t="91166" x="6980238" y="4822825"/>
          <p14:tracePt t="91182" x="6967538" y="4810125"/>
          <p14:tracePt t="91198" x="6954838" y="4799013"/>
          <p14:tracePt t="91206" x="6943725" y="4799013"/>
          <p14:tracePt t="91238" x="6931025" y="4786313"/>
          <p14:tracePt t="91253" x="6907213" y="4786313"/>
          <p14:tracePt t="91286" x="6896100" y="4786313"/>
          <p14:tracePt t="91294" x="6870700" y="4773613"/>
          <p14:tracePt t="91741" x="6870700" y="4749800"/>
          <p14:tracePt t="91749" x="6896100" y="4725988"/>
          <p14:tracePt t="91757" x="6919913" y="4725988"/>
          <p14:tracePt t="91765" x="6954838" y="4713288"/>
          <p14:tracePt t="91773" x="6967538" y="4702175"/>
          <p14:tracePt t="91781" x="6991350" y="4678363"/>
          <p14:tracePt t="91805" x="7075488" y="4678363"/>
          <p14:tracePt t="91846" x="7088188" y="4678363"/>
          <p14:tracePt t="91854" x="7112000" y="4678363"/>
          <p14:tracePt t="91863" x="7124700" y="4678363"/>
          <p14:tracePt t="91871" x="7135813" y="4678363"/>
          <p14:tracePt t="91880" x="7172325" y="4678363"/>
          <p14:tracePt t="91887" x="7185025" y="4678363"/>
          <p14:tracePt t="91950" x="7196138" y="4678363"/>
          <p14:tracePt t="91981" x="7208838" y="4678363"/>
          <p14:tracePt t="91989" x="7232650" y="4678363"/>
          <p14:tracePt t="92005" x="7245350" y="4678363"/>
          <p14:tracePt t="92021" x="7269163" y="4665663"/>
          <p14:tracePt t="92029" x="7280275" y="4652963"/>
          <p14:tracePt t="92037" x="7305675" y="4641850"/>
          <p14:tracePt t="92046" x="7305675" y="4629150"/>
          <p14:tracePt t="92054" x="7316788" y="4618038"/>
          <p14:tracePt t="92079" x="7316788" y="4605338"/>
          <p14:tracePt t="92102" x="7329488" y="4592638"/>
          <p14:tracePt t="92134" x="7329488" y="4568825"/>
          <p14:tracePt t="92246" x="7353300" y="4545013"/>
          <p14:tracePt t="92262" x="7377113" y="4484688"/>
          <p14:tracePt t="92279" x="7389813" y="4471988"/>
          <p14:tracePt t="92286" x="7389813" y="4460875"/>
          <p14:tracePt t="92295" x="7389813" y="4448175"/>
          <p14:tracePt t="92328" x="7389813" y="4437063"/>
          <p14:tracePt t="92334" x="7400925" y="4424363"/>
          <p14:tracePt t="92358" x="7413625" y="4424363"/>
          <p14:tracePt t="92382" x="7437438" y="4400550"/>
          <p14:tracePt t="92414" x="7461250" y="4400550"/>
          <p14:tracePt t="92422" x="7473950" y="4400550"/>
          <p14:tracePt t="92430" x="7558088" y="4400550"/>
          <p14:tracePt t="92439" x="7631113" y="4352925"/>
          <p14:tracePt t="92446" x="7654925" y="4340225"/>
          <p14:tracePt t="92454" x="7739063" y="4340225"/>
          <p14:tracePt t="92462" x="7823200" y="4279900"/>
          <p14:tracePt t="92471" x="7872413" y="4256088"/>
          <p14:tracePt t="92479" x="7896225" y="4256088"/>
          <p14:tracePt t="92487" x="7943850" y="4256088"/>
          <p14:tracePt t="92494" x="7956550" y="4256088"/>
          <p14:tracePt t="92510" x="7943850" y="4232275"/>
          <p14:tracePt t="92776" x="7967663" y="4206875"/>
          <p14:tracePt t="92783" x="8004175" y="4183063"/>
          <p14:tracePt t="92790" x="8051800" y="4146550"/>
          <p14:tracePt t="92798" x="8112125" y="4098925"/>
          <p14:tracePt t="92806" x="8172450" y="4002088"/>
          <p14:tracePt t="92814" x="8232775" y="3954463"/>
          <p14:tracePt t="92822" x="8245475" y="3941763"/>
          <p14:tracePt t="92830" x="8293100" y="3906838"/>
          <p14:tracePt t="92838" x="8318500" y="3894138"/>
          <p14:tracePt t="92846" x="8318500" y="3846513"/>
          <p14:tracePt t="92853" x="8329613" y="3821113"/>
          <p14:tracePt t="92877" x="8342313" y="3810000"/>
          <p14:tracePt t="92893" x="8342313" y="3773488"/>
          <p14:tracePt t="92902" x="8342313" y="3760788"/>
          <p14:tracePt t="92909" x="8378825" y="3736975"/>
          <p14:tracePt t="92918" x="8389938" y="3713163"/>
          <p14:tracePt t="92925" x="8389938" y="3689350"/>
          <p14:tracePt t="92933" x="8389938" y="3629025"/>
          <p14:tracePt t="92941" x="8389938" y="3568700"/>
          <p14:tracePt t="92953" x="8389938" y="3556000"/>
          <p14:tracePt t="92957" x="8389938" y="3521075"/>
          <p14:tracePt t="92965" x="8389938" y="3508375"/>
          <p14:tracePt t="92973" x="8402638" y="3484563"/>
          <p14:tracePt t="93094" x="8402638" y="3460750"/>
          <p14:tracePt t="93103" x="8402638" y="3435350"/>
          <p14:tracePt t="93110" x="8389938" y="3424238"/>
          <p14:tracePt t="93119" x="8389938" y="3375025"/>
          <p14:tracePt t="93127" x="8389938" y="3340100"/>
          <p14:tracePt t="93134" x="8378825" y="3290888"/>
          <p14:tracePt t="93142" x="8378825" y="3219450"/>
          <p14:tracePt t="93149" x="8378825" y="3159125"/>
          <p14:tracePt t="93157" x="8378825" y="3086100"/>
          <p14:tracePt t="93165" x="8378825" y="3001963"/>
          <p14:tracePt t="93173" x="8378825" y="2941638"/>
          <p14:tracePt t="93181" x="8378825" y="2881313"/>
          <p14:tracePt t="93189" x="8378825" y="2844800"/>
          <p14:tracePt t="93197" x="8378825" y="2820988"/>
          <p14:tracePt t="93205" x="8378825" y="2797175"/>
          <p14:tracePt t="93213" x="8378825" y="2784475"/>
          <p14:tracePt t="93229" x="8378825" y="2773363"/>
          <p14:tracePt t="93237" x="8378825" y="2760663"/>
          <p14:tracePt t="93614" x="8378825" y="2736850"/>
          <p14:tracePt t="93623" x="8378825" y="2724150"/>
          <p14:tracePt t="93774" x="8378825" y="2760663"/>
          <p14:tracePt t="93782" x="8378825" y="2808288"/>
          <p14:tracePt t="93791" x="8378825" y="2881313"/>
          <p14:tracePt t="93798" x="8378825" y="2905125"/>
          <p14:tracePt t="93806" x="8378825" y="2965450"/>
          <p14:tracePt t="93814" x="8378825" y="3049588"/>
          <p14:tracePt t="93824" x="8389938" y="3086100"/>
          <p14:tracePt t="93830" x="8389938" y="3159125"/>
          <p14:tracePt t="93841" x="8402638" y="3194050"/>
          <p14:tracePt t="93846" x="8426450" y="3254375"/>
          <p14:tracePt t="93862" x="8437563" y="3290888"/>
          <p14:tracePt t="93871" x="8450263" y="3314700"/>
          <p14:tracePt t="93878" x="8450263" y="3327400"/>
          <p14:tracePt t="93887" x="8450263" y="3375025"/>
          <p14:tracePt t="93894" x="8462963" y="3460750"/>
          <p14:tracePt t="93904" x="8462963" y="3484563"/>
          <p14:tracePt t="93910" x="8462963" y="3521075"/>
          <p14:tracePt t="93920" x="8474075" y="3556000"/>
          <p14:tracePt t="93926" x="8474075" y="3579813"/>
          <p14:tracePt t="93934" x="8474075" y="3616325"/>
          <p14:tracePt t="93957" x="8474075" y="3652838"/>
          <p14:tracePt t="93966" x="8474075" y="3676650"/>
          <p14:tracePt t="93974" x="8474075" y="3689350"/>
          <p14:tracePt t="93991" x="8474075" y="3700463"/>
          <p14:tracePt t="93998" x="8474075" y="3713163"/>
          <p14:tracePt t="94006" x="8462963" y="3725863"/>
          <p14:tracePt t="94045" x="8462963" y="3749675"/>
          <p14:tracePt t="94366" x="8450263" y="3760788"/>
          <p14:tracePt t="94382" x="8402638" y="3810000"/>
          <p14:tracePt t="94398" x="8378825" y="3833813"/>
          <p14:tracePt t="94439" x="8378825" y="3846513"/>
          <p14:tracePt t="94446" x="8366125" y="3846513"/>
          <p14:tracePt t="94478" x="8353425" y="3846513"/>
          <p14:tracePt t="94486" x="8318500" y="3857625"/>
          <p14:tracePt t="94495" x="8281988" y="3894138"/>
          <p14:tracePt t="94503" x="8258175" y="3894138"/>
          <p14:tracePt t="94511" x="8245475" y="3906838"/>
          <p14:tracePt t="94534" x="8232775" y="3906838"/>
          <p14:tracePt t="94542" x="8208963" y="3917950"/>
          <p14:tracePt t="94550" x="8185150" y="3930650"/>
          <p14:tracePt t="94559" x="8161338" y="3930650"/>
          <p14:tracePt t="94566" x="8148638" y="3967163"/>
          <p14:tracePt t="94589" x="8124825" y="3978275"/>
          <p14:tracePt t="94614" x="8112125" y="3990975"/>
          <p14:tracePt t="94622" x="8101013" y="3990975"/>
          <p14:tracePt t="94630" x="8088313" y="4002088"/>
          <p14:tracePt t="94655" x="8077200" y="4014788"/>
          <p14:tracePt t="94695" x="8064500" y="4025900"/>
          <p14:tracePt t="94742" x="8064500" y="4038600"/>
          <p14:tracePt t="94750" x="8040688" y="4051300"/>
          <p14:tracePt t="94757" x="8027988" y="4062413"/>
          <p14:tracePt t="94765" x="8016875" y="4075113"/>
          <p14:tracePt t="94781" x="8016875" y="4086225"/>
          <p14:tracePt t="94815" x="7993063" y="4086225"/>
          <p14:tracePt t="94822" x="7980363" y="4098925"/>
          <p14:tracePt t="94830" x="7967663" y="4098925"/>
          <p14:tracePt t="94846" x="7932738" y="4098925"/>
          <p14:tracePt t="94862" x="7920038" y="4098925"/>
          <p14:tracePt t="94886" x="7907338" y="4098925"/>
          <p14:tracePt t="94903" x="7883525" y="4098925"/>
          <p14:tracePt t="94910" x="7859713" y="4075113"/>
          <p14:tracePt t="94926" x="7859713" y="4062413"/>
          <p14:tracePt t="94939" x="7847013" y="4051300"/>
          <p14:tracePt t="94943" x="7835900" y="4025900"/>
          <p14:tracePt t="94990" x="7823200" y="4002088"/>
          <p14:tracePt t="95014" x="7799388" y="3990975"/>
          <p14:tracePt t="95022" x="7786688" y="3978275"/>
          <p14:tracePt t="95030" x="7786688" y="3967163"/>
          <p14:tracePt t="95046" x="7786688" y="3954463"/>
          <p14:tracePt t="95056" x="7775575" y="3917950"/>
          <p14:tracePt t="95063" x="7762875" y="3917950"/>
          <p14:tracePt t="95071" x="7751763" y="3906838"/>
          <p14:tracePt t="95094" x="7751763" y="3894138"/>
          <p14:tracePt t="95110" x="7739063" y="3894138"/>
          <p14:tracePt t="95126" x="7739063" y="3881438"/>
          <p14:tracePt t="95136" x="7726363" y="3870325"/>
          <p14:tracePt t="95151" x="7726363" y="3857625"/>
          <p14:tracePt t="95198" x="7726363" y="3846513"/>
          <p14:tracePt t="95206" x="7726363" y="3833813"/>
          <p14:tracePt t="95222" x="7715250" y="3786188"/>
          <p14:tracePt t="95238" x="7715250" y="3760788"/>
          <p14:tracePt t="95246" x="7715250" y="3713163"/>
          <p14:tracePt t="95254" x="7715250" y="3700463"/>
          <p14:tracePt t="95262" x="7715250" y="3689350"/>
          <p14:tracePt t="95271" x="7715250" y="3676650"/>
          <p14:tracePt t="95278" x="7715250" y="3665538"/>
          <p14:tracePt t="95287" x="7715250" y="3652838"/>
          <p14:tracePt t="95304" x="7715250" y="3640138"/>
          <p14:tracePt t="95310" x="7715250" y="3629025"/>
          <p14:tracePt t="95322" x="7715250" y="3616325"/>
          <p14:tracePt t="95358" x="7715250" y="3605213"/>
          <p14:tracePt t="95384" x="7715250" y="3592513"/>
          <p14:tracePt t="95430" x="7715250" y="3579813"/>
          <p14:tracePt t="95454" x="7762875" y="3579813"/>
          <p14:tracePt t="95462" x="7786688" y="3579813"/>
          <p14:tracePt t="95470" x="7799388" y="3579813"/>
          <p14:tracePt t="95478" x="7812088" y="3579813"/>
          <p14:tracePt t="95487" x="7823200" y="3579813"/>
          <p14:tracePt t="95504" x="7847013" y="3579813"/>
          <p14:tracePt t="95510" x="7859713" y="3579813"/>
          <p14:tracePt t="95558" x="7872413" y="3579813"/>
          <p14:tracePt t="95646" x="7883525" y="3579813"/>
          <p14:tracePt t="95678" x="7907338" y="3605213"/>
          <p14:tracePt t="95694" x="7920038" y="3629025"/>
          <p14:tracePt t="95711" x="7943850" y="3665538"/>
          <p14:tracePt t="95725" x="7956550" y="3725863"/>
          <p14:tracePt t="95741" x="7956550" y="3736975"/>
          <p14:tracePt t="95749" x="7956550" y="3749675"/>
          <p14:tracePt t="95757" x="7980363" y="3773488"/>
          <p14:tracePt t="95773" x="7980363" y="3786188"/>
          <p14:tracePt t="95789" x="7980363" y="3797300"/>
          <p14:tracePt t="95797" x="7980363" y="3821113"/>
          <p14:tracePt t="95805" x="7980363" y="3846513"/>
          <p14:tracePt t="95813" x="7980363" y="3906838"/>
          <p14:tracePt t="95822" x="7967663" y="3990975"/>
          <p14:tracePt t="95829" x="7956550" y="4014788"/>
          <p14:tracePt t="95838" x="7896225" y="4062413"/>
          <p14:tracePt t="95845" x="7883525" y="4075113"/>
          <p14:tracePt t="95853" x="7883525" y="4086225"/>
          <p14:tracePt t="95861" x="7847013" y="4111625"/>
          <p14:tracePt t="95869" x="7847013" y="4122738"/>
          <p14:tracePt t="95926" x="7835900" y="4135438"/>
          <p14:tracePt t="95934" x="7786688" y="4159250"/>
          <p14:tracePt t="95946" x="7751763" y="4183063"/>
          <p14:tracePt t="95951" x="7739063" y="4195763"/>
          <p14:tracePt t="95959" x="7702550" y="4219575"/>
          <p14:tracePt t="95967" x="7678738" y="4219575"/>
          <p14:tracePt t="95973" x="7594600" y="4256088"/>
          <p14:tracePt t="95989" x="7558088" y="4256088"/>
          <p14:tracePt t="95996" x="7558088" y="4267200"/>
          <p14:tracePt t="96005" x="7558088" y="4279900"/>
          <p14:tracePt t="96062" x="7546975" y="4279900"/>
          <p14:tracePt t="96078" x="7510463" y="4279900"/>
          <p14:tracePt t="96086" x="7486650" y="4279900"/>
          <p14:tracePt t="96094" x="7486650" y="4303713"/>
          <p14:tracePt t="96103" x="7437438" y="4340225"/>
          <p14:tracePt t="96110" x="7426325" y="4387850"/>
          <p14:tracePt t="96126" x="7426325" y="4400550"/>
          <p14:tracePt t="96134" x="7426325" y="4411663"/>
          <p14:tracePt t="96142" x="7426325" y="4437063"/>
          <p14:tracePt t="96150" x="7426325" y="4448175"/>
          <p14:tracePt t="96158" x="7413625" y="4471988"/>
          <p14:tracePt t="96166" x="7389813" y="4484688"/>
          <p14:tracePt t="96174" x="7366000" y="4508500"/>
          <p14:tracePt t="96182" x="7366000" y="4521200"/>
          <p14:tracePt t="96191" x="7316788" y="4545013"/>
          <p14:tracePt t="96198" x="7305675" y="4568825"/>
          <p14:tracePt t="96207" x="7280275" y="4618038"/>
          <p14:tracePt t="96214" x="7245350" y="4652963"/>
          <p14:tracePt t="96222" x="7221538" y="4689475"/>
          <p14:tracePt t="96230" x="7208838" y="4713288"/>
          <p14:tracePt t="96238" x="7185025" y="4738688"/>
          <p14:tracePt t="96246" x="7172325" y="4762500"/>
          <p14:tracePt t="96255" x="7172325" y="4773613"/>
          <p14:tracePt t="96262" x="7161213" y="4786313"/>
          <p14:tracePt t="96271" x="7148513" y="4810125"/>
          <p14:tracePt t="96350" x="7135813" y="4833938"/>
          <p14:tracePt t="96359" x="7124700" y="4846638"/>
          <p14:tracePt t="96374" x="7112000" y="4857750"/>
          <p14:tracePt t="96382" x="7100888" y="4870450"/>
          <p14:tracePt t="96423" x="7075488" y="4906963"/>
          <p14:tracePt t="96440" x="7064375" y="4906963"/>
          <p14:tracePt t="96446" x="7040563" y="4918075"/>
          <p14:tracePt t="96462" x="7027863" y="4930775"/>
          <p14:tracePt t="96470" x="7015163" y="4930775"/>
          <p14:tracePt t="96494" x="6980238" y="4930775"/>
          <p14:tracePt t="96519" x="6943725" y="4930775"/>
          <p14:tracePt t="96526" x="6919913" y="4930775"/>
          <p14:tracePt t="96534" x="6896100" y="4930775"/>
          <p14:tracePt t="96542" x="6846888" y="4918075"/>
          <p14:tracePt t="96550" x="6823075" y="4883150"/>
          <p14:tracePt t="96559" x="6799263" y="4870450"/>
          <p14:tracePt t="96566" x="6726238" y="4810125"/>
          <p14:tracePt t="96582" x="6715125" y="4799013"/>
          <p14:tracePt t="96590" x="6665913" y="4762500"/>
          <p14:tracePt t="96614" x="6654800" y="4749800"/>
          <p14:tracePt t="96623" x="6629400" y="4725988"/>
          <p14:tracePt t="96630" x="6629400" y="4702175"/>
          <p14:tracePt t="96638" x="6629400" y="4689475"/>
          <p14:tracePt t="96646" x="6629400" y="4652963"/>
          <p14:tracePt t="96654" x="6629400" y="4641850"/>
          <p14:tracePt t="96662" x="6629400" y="4618038"/>
          <p14:tracePt t="96671" x="6629400" y="4568825"/>
          <p14:tracePt t="96678" x="6629400" y="4545013"/>
          <p14:tracePt t="96687" x="6665913" y="4521200"/>
          <p14:tracePt t="96694" x="6702425" y="4484688"/>
          <p14:tracePt t="96704" x="6715125" y="4484688"/>
          <p14:tracePt t="96710" x="6750050" y="4471988"/>
          <p14:tracePt t="96720" x="6786563" y="4471988"/>
          <p14:tracePt t="96727" x="6810375" y="4471988"/>
          <p14:tracePt t="96757" x="6823075" y="4484688"/>
          <p14:tracePt t="96773" x="6859588" y="4521200"/>
          <p14:tracePt t="96789" x="6859588" y="4545013"/>
          <p14:tracePt t="97384" x="6919913" y="4545013"/>
          <p14:tracePt t="97390" x="6943725" y="4545013"/>
          <p14:tracePt t="97398" x="6967538" y="4545013"/>
          <p14:tracePt t="97406" x="6980238" y="4545013"/>
          <p14:tracePt t="97414" x="6991350" y="4545013"/>
          <p14:tracePt t="97422" x="7004050" y="4545013"/>
          <p14:tracePt t="97439" x="7051675" y="4545013"/>
          <p14:tracePt t="97478" x="7064375" y="4545013"/>
          <p14:tracePt t="97494" x="7075488" y="4545013"/>
          <p14:tracePt t="97503" x="7100888" y="4557713"/>
          <p14:tracePt t="97520" x="7112000" y="4568825"/>
          <p14:tracePt t="97533" x="7124700" y="4592638"/>
          <p14:tracePt t="97541" x="7135813" y="4605338"/>
          <p14:tracePt t="97549" x="7161213" y="4629150"/>
          <p14:tracePt t="97598" x="7161213" y="4652963"/>
          <p14:tracePt t="97615" x="7172325" y="4665663"/>
          <p14:tracePt t="97654" x="7185025" y="4678363"/>
          <p14:tracePt t="97686" x="7196138" y="4689475"/>
          <p14:tracePt t="97750" x="7221538" y="4725988"/>
          <p14:tracePt t="97798" x="7221538" y="4738688"/>
          <p14:tracePt t="97806" x="7221538" y="4749800"/>
          <p14:tracePt t="97815" x="7208838" y="4773613"/>
          <p14:tracePt t="97823" x="7196138" y="4786313"/>
          <p14:tracePt t="97831" x="7172325" y="4799013"/>
          <p14:tracePt t="97854" x="7161213" y="4799013"/>
          <p14:tracePt t="97862" x="7112000" y="4810125"/>
          <p14:tracePt t="97870" x="7100888" y="4810125"/>
          <p14:tracePt t="97880" x="7075488" y="4810125"/>
          <p14:tracePt t="97887" x="7015163" y="4810125"/>
          <p14:tracePt t="97904" x="6980238" y="4810125"/>
          <p14:tracePt t="97910" x="6967538" y="4810125"/>
          <p14:tracePt t="97920" x="6931025" y="4810125"/>
          <p14:tracePt t="97942" x="6919913" y="4810125"/>
          <p14:tracePt t="97998" x="6907213" y="4810125"/>
          <p14:tracePt t="98022" x="6896100" y="4799013"/>
          <p14:tracePt t="98038" x="6883400" y="4786313"/>
          <p14:tracePt t="98062" x="6870700" y="4773613"/>
          <p14:tracePt t="98079" x="6859588" y="4762500"/>
          <p14:tracePt t="98087" x="6859588" y="4749800"/>
          <p14:tracePt t="98110" x="6859588" y="4725988"/>
          <p14:tracePt t="98119" x="6859588" y="4702175"/>
          <p14:tracePt t="98126" x="6859588" y="4689475"/>
          <p14:tracePt t="98134" x="6859588" y="4665663"/>
          <p14:tracePt t="98150" x="6859588" y="4641850"/>
          <p14:tracePt t="98166" x="6859588" y="4618038"/>
          <p14:tracePt t="98174" x="6859588" y="4605338"/>
          <p14:tracePt t="98182" x="6859588" y="4581525"/>
          <p14:tracePt t="98198" x="6859588" y="4568825"/>
          <p14:tracePt t="98207" x="6859588" y="4557713"/>
          <p14:tracePt t="98214" x="6859588" y="4532313"/>
          <p14:tracePt t="98221" x="6870700" y="4532313"/>
          <p14:tracePt t="98230" x="6896100" y="4532313"/>
          <p14:tracePt t="98238" x="6943725" y="4484688"/>
          <p14:tracePt t="98254" x="6967538" y="4484688"/>
          <p14:tracePt t="98262" x="6991350" y="4484688"/>
          <p14:tracePt t="98269" x="7027863" y="4484688"/>
          <p14:tracePt t="98277" x="7040563" y="4484688"/>
          <p14:tracePt t="98286" x="7064375" y="4484688"/>
          <p14:tracePt t="98302" x="7112000" y="4484688"/>
          <p14:tracePt t="98325" x="7135813" y="4484688"/>
          <p14:tracePt t="98357" x="7172325" y="4484688"/>
          <p14:tracePt t="98366" x="7196138" y="4484688"/>
          <p14:tracePt t="98385" x="7221538" y="4484688"/>
          <p14:tracePt t="98391" x="7256463" y="4521200"/>
          <p14:tracePt t="98407" x="7269163" y="4557713"/>
          <p14:tracePt t="98421" x="7269163" y="4581525"/>
          <p14:tracePt t="98430" x="7269163" y="4605338"/>
          <p14:tracePt t="98437" x="7269163" y="4618038"/>
          <p14:tracePt t="98446" x="7269163" y="4629150"/>
          <p14:tracePt t="98455" x="7269163" y="4665663"/>
          <p14:tracePt t="98462" x="7269163" y="4678363"/>
          <p14:tracePt t="98494" x="7269163" y="4689475"/>
          <p14:tracePt t="98519" x="7269163" y="4702175"/>
          <p14:tracePt t="98526" x="7269163" y="4725988"/>
          <p14:tracePt t="98542" x="7269163" y="4738688"/>
          <p14:tracePt t="98551" x="7256463" y="4762500"/>
          <p14:tracePt t="98558" x="7232650" y="4762500"/>
          <p14:tracePt t="98574" x="7185025" y="4786313"/>
          <p14:tracePt t="98582" x="7161213" y="4810125"/>
          <p14:tracePt t="98591" x="7112000" y="4846638"/>
          <p14:tracePt t="98599" x="7088188" y="4846638"/>
          <p14:tracePt t="98606" x="7027863" y="4846638"/>
          <p14:tracePt t="98614" x="6954838" y="4883150"/>
          <p14:tracePt t="98621" x="6943725" y="4883150"/>
          <p14:tracePt t="98630" x="6907213" y="4883150"/>
          <p14:tracePt t="98646" x="6859588" y="4857750"/>
          <p14:tracePt t="98678" x="6835775" y="4833938"/>
          <p14:tracePt t="98686" x="6835775" y="4822825"/>
          <p14:tracePt t="98694" x="6810375" y="4799013"/>
          <p14:tracePt t="98704" x="6810375" y="4773613"/>
          <p14:tracePt t="98710" x="6799263" y="4762500"/>
          <p14:tracePt t="98721" x="6786563" y="4749800"/>
          <p14:tracePt t="98726" x="6775450" y="4738688"/>
          <p14:tracePt t="98734" x="6762750" y="4738688"/>
          <p14:tracePt t="98750" x="6750050" y="4713288"/>
          <p14:tracePt t="98766" x="6738938" y="4702175"/>
          <p14:tracePt t="98783" x="6738938" y="4678363"/>
          <p14:tracePt t="98799" x="6738938" y="4641850"/>
          <p14:tracePt t="98806" x="6738938" y="4618038"/>
          <p14:tracePt t="98814" x="6738938" y="4592638"/>
          <p14:tracePt t="98824" x="6738938" y="4568825"/>
          <p14:tracePt t="98830" x="6738938" y="4557713"/>
          <p14:tracePt t="98838" x="6738938" y="4521200"/>
          <p14:tracePt t="98846" x="6775450" y="4471988"/>
          <p14:tracePt t="98854" x="6786563" y="4448175"/>
          <p14:tracePt t="98862" x="6799263" y="4437063"/>
          <p14:tracePt t="98871" x="6835775" y="4411663"/>
          <p14:tracePt t="98878" x="6835775" y="4400550"/>
          <p14:tracePt t="98887" x="6859588" y="4376738"/>
          <p14:tracePt t="98894" x="6870700" y="4364038"/>
          <p14:tracePt t="98904" x="6896100" y="4364038"/>
          <p14:tracePt t="98910" x="6919913" y="4340225"/>
          <p14:tracePt t="98920" x="6931025" y="4327525"/>
          <p14:tracePt t="98934" x="6954838" y="4303713"/>
          <p14:tracePt t="98950" x="6980238" y="4303713"/>
          <p14:tracePt t="98959" x="7004050" y="4292600"/>
          <p14:tracePt t="98966" x="7027863" y="4292600"/>
          <p14:tracePt t="98982" x="7075488" y="4292600"/>
          <p14:tracePt t="98998" x="7100888" y="4292600"/>
          <p14:tracePt t="99014" x="7112000" y="4303713"/>
          <p14:tracePt t="99023" x="7161213" y="4340225"/>
          <p14:tracePt t="99046" x="7172325" y="4376738"/>
          <p14:tracePt t="99055" x="7172325" y="4387850"/>
          <p14:tracePt t="99062" x="7185025" y="4411663"/>
          <p14:tracePt t="99071" x="7185025" y="4437063"/>
          <p14:tracePt t="99087" x="7185025" y="4460875"/>
          <p14:tracePt t="99094" x="7196138" y="4508500"/>
          <p14:tracePt t="99104" x="7208838" y="4508500"/>
          <p14:tracePt t="99110" x="7221538" y="4521200"/>
          <p14:tracePt t="99120" x="7221538" y="4532313"/>
          <p14:tracePt t="99126" x="7221538" y="4557713"/>
          <p14:tracePt t="99134" x="7232650" y="4568825"/>
          <p14:tracePt t="99150" x="7232650" y="4618038"/>
          <p14:tracePt t="99166" x="7232650" y="4629150"/>
          <p14:tracePt t="99174" x="7232650" y="4641850"/>
          <p14:tracePt t="99182" x="7232650" y="4665663"/>
          <p14:tracePt t="99190" x="7232650" y="4678363"/>
          <p14:tracePt t="99198" x="7232650" y="4702175"/>
          <p14:tracePt t="99214" x="7232650" y="4738688"/>
          <p14:tracePt t="99246" x="7232650" y="4773613"/>
          <p14:tracePt t="99253" x="7221538" y="4786313"/>
          <p14:tracePt t="99262" x="7196138" y="4786313"/>
          <p14:tracePt t="99270" x="7185025" y="4786313"/>
          <p14:tracePt t="99277" x="7161213" y="4822825"/>
          <p14:tracePt t="99309" x="7148513" y="4822825"/>
          <p14:tracePt t="99318" x="7112000" y="4822825"/>
          <p14:tracePt t="99325" x="7088188" y="4822825"/>
          <p14:tracePt t="99333" x="7027863" y="4822825"/>
          <p14:tracePt t="99341" x="7015163" y="4822825"/>
          <p14:tracePt t="99349" x="6991350" y="4822825"/>
          <p14:tracePt t="99357" x="6980238" y="4810125"/>
          <p14:tracePt t="99365" x="6954838" y="4799013"/>
          <p14:tracePt t="99414" x="6943725" y="4762500"/>
          <p14:tracePt t="99430" x="6943725" y="4738688"/>
          <p14:tracePt t="99438" x="6943725" y="4725988"/>
          <p14:tracePt t="99446" x="6943725" y="4713288"/>
          <p14:tracePt t="99455" x="6943725" y="4678363"/>
          <p14:tracePt t="99462" x="6943725" y="4641850"/>
          <p14:tracePt t="99471" x="6943725" y="4618038"/>
          <p14:tracePt t="99478" x="6943725" y="4592638"/>
          <p14:tracePt t="99488" x="6943725" y="4568825"/>
          <p14:tracePt t="99494" x="6943725" y="4557713"/>
          <p14:tracePt t="99505" x="6943725" y="4521200"/>
          <p14:tracePt t="99510" x="6943725" y="4508500"/>
          <p14:tracePt t="99520" x="6943725" y="4484688"/>
          <p14:tracePt t="99527" x="6943725" y="4448175"/>
          <p14:tracePt t="99542" x="6954838" y="4411663"/>
          <p14:tracePt t="99550" x="6954838" y="4387850"/>
          <p14:tracePt t="99557" x="6954838" y="4376738"/>
          <p14:tracePt t="99565" x="6967538" y="4352925"/>
          <p14:tracePt t="99573" x="6991350" y="4316413"/>
          <p14:tracePt t="99589" x="7027863" y="4292600"/>
          <p14:tracePt t="99597" x="7051675" y="4267200"/>
          <p14:tracePt t="99605" x="7064375" y="4243388"/>
          <p14:tracePt t="99613" x="7075488" y="4243388"/>
          <p14:tracePt t="99622" x="7088188" y="4232275"/>
          <p14:tracePt t="99638" x="7112000" y="4232275"/>
          <p14:tracePt t="99653" x="7256463" y="4232275"/>
          <p14:tracePt t="99669" x="7269163" y="4232275"/>
          <p14:tracePt t="99677" x="7305675" y="4232275"/>
          <p14:tracePt t="99702" x="7329488" y="4232275"/>
          <p14:tracePt t="99709" x="7340600" y="4232275"/>
          <p14:tracePt t="99725" x="7377113" y="4232275"/>
          <p14:tracePt t="99749" x="7389813" y="4243388"/>
          <p14:tracePt t="99814" x="7389813" y="4256088"/>
          <p14:tracePt t="99822" x="7377113" y="4267200"/>
          <p14:tracePt t="99830" x="7377113" y="4292600"/>
          <p14:tracePt t="99838" x="7377113" y="4303713"/>
          <p14:tracePt t="99846" x="7366000" y="4352925"/>
          <p14:tracePt t="99854" x="7366000" y="4364038"/>
          <p14:tracePt t="99871" x="7366000" y="4400550"/>
          <p14:tracePt t="99887" x="7340600" y="4448175"/>
          <p14:tracePt t="99894" x="7316788" y="4460875"/>
          <p14:tracePt t="99930" x="7292975" y="4497388"/>
          <p14:tracePt t="99943" x="7232650" y="4532313"/>
          <p14:tracePt t="99952" x="7232650" y="4545013"/>
          <p14:tracePt t="99959" x="7221538" y="4557713"/>
          <p14:tracePt t="99966" x="7208838" y="4568825"/>
          <p14:tracePt t="99973" x="7185025" y="4581525"/>
          <p14:tracePt t="99981" x="7161213" y="4592638"/>
          <p14:tracePt t="99989" x="7100888" y="4605338"/>
          <p14:tracePt t="99997" x="7088188" y="4618038"/>
          <p14:tracePt t="100005" x="7051675" y="4618038"/>
          <p14:tracePt t="100013" x="7027863" y="4618038"/>
          <p14:tracePt t="100022" x="7015163" y="4618038"/>
          <p14:tracePt t="100029" x="7004050" y="4618038"/>
          <p14:tracePt t="100037" x="6980238" y="4618038"/>
          <p14:tracePt t="100045" x="6967538" y="4605338"/>
          <p14:tracePt t="100069" x="6954838" y="4592638"/>
          <p14:tracePt t="100085" x="6931025" y="4557713"/>
          <p14:tracePt t="100093" x="6919913" y="4545013"/>
          <p14:tracePt t="100103" x="6896100" y="4521200"/>
          <p14:tracePt t="100119" x="6896100" y="4497388"/>
          <p14:tracePt t="100127" x="6870700" y="4471988"/>
          <p14:tracePt t="100133" x="6859588" y="4460875"/>
          <p14:tracePt t="100142" x="6846888" y="4424363"/>
          <p14:tracePt t="100158" x="6810375" y="4376738"/>
          <p14:tracePt t="100165" x="6786563" y="4364038"/>
          <p14:tracePt t="100213" x="6799263" y="4352925"/>
          <p14:tracePt t="100221" x="6823075" y="4316413"/>
          <p14:tracePt t="100229" x="6835775" y="4303713"/>
          <p14:tracePt t="100237" x="6846888" y="4279900"/>
          <p14:tracePt t="100245" x="6870700" y="4267200"/>
          <p14:tracePt t="100253" x="6870700" y="4256088"/>
          <p14:tracePt t="100263" x="6883400" y="4243388"/>
          <p14:tracePt t="100277" x="6907213" y="4243388"/>
          <p14:tracePt t="100325" x="6919913" y="4243388"/>
          <p14:tracePt t="100333" x="6931025" y="4243388"/>
          <p14:tracePt t="100341" x="6954838" y="4243388"/>
          <p14:tracePt t="100358" x="6967538" y="4243388"/>
          <p14:tracePt t="100365" x="6991350" y="4243388"/>
          <p14:tracePt t="100374" x="7004050" y="4256088"/>
          <p14:tracePt t="100391" x="7015163" y="4256088"/>
          <p14:tracePt t="100397" x="7027863" y="4267200"/>
          <p14:tracePt t="101302" x="7040563" y="4267200"/>
          <p14:tracePt t="102174" x="7051675" y="4267200"/>
          <p14:tracePt t="102182" x="7075488" y="4267200"/>
          <p14:tracePt t="102222" x="7088188" y="4267200"/>
          <p14:tracePt t="102270" x="7135813" y="4267200"/>
          <p14:tracePt t="102278" x="7161213" y="4267200"/>
          <p14:tracePt t="102287" x="7221538" y="4267200"/>
          <p14:tracePt t="102294" x="7269163" y="4267200"/>
          <p14:tracePt t="102304" x="7292975" y="4267200"/>
          <p14:tracePt t="102310" x="7305675" y="4267200"/>
          <p14:tracePt t="102321" x="7340600" y="4267200"/>
          <p14:tracePt t="102326" x="7366000" y="4267200"/>
          <p14:tracePt t="102334" x="7400925" y="4267200"/>
          <p14:tracePt t="102342" x="7437438" y="4267200"/>
          <p14:tracePt t="102350" x="7510463" y="4267200"/>
          <p14:tracePt t="102358" x="7570788" y="4267200"/>
          <p14:tracePt t="102366" x="7678738" y="4303713"/>
          <p14:tracePt t="102374" x="7835900" y="4327525"/>
          <p14:tracePt t="102382" x="8040688" y="4352925"/>
          <p14:tracePt t="102391" x="8172450" y="4387850"/>
          <p14:tracePt t="102398" x="8353425" y="4424363"/>
          <p14:tracePt t="102406" x="8594725" y="4471988"/>
          <p14:tracePt t="102414" x="8751888" y="4508500"/>
          <p14:tracePt t="102422" x="8859838" y="4545013"/>
          <p14:tracePt t="102429" x="8943975" y="4545013"/>
          <p14:tracePt t="102437" x="8943975" y="4557713"/>
          <p14:tracePt t="102782" x="8932863" y="4557713"/>
          <p14:tracePt t="102790" x="8788400" y="4605338"/>
          <p14:tracePt t="102798" x="8655050" y="4641850"/>
          <p14:tracePt t="102806" x="8474075" y="4641850"/>
          <p14:tracePt t="102814" x="8342313" y="4678363"/>
          <p14:tracePt t="102822" x="7872413" y="4665663"/>
          <p14:tracePt t="102830" x="7377113" y="4641850"/>
          <p14:tracePt t="102837" x="7027863" y="4557713"/>
          <p14:tracePt t="102846" x="6810375" y="4545013"/>
          <p14:tracePt t="102854" x="6605588" y="4545013"/>
          <p14:tracePt t="102862" x="6437313" y="4545013"/>
          <p14:tracePt t="102871" x="6232525" y="4545013"/>
          <p14:tracePt t="102878" x="6075363" y="4545013"/>
          <p14:tracePt t="102887" x="5967413" y="4545013"/>
          <p14:tracePt t="102895" x="5834063" y="4545013"/>
          <p14:tracePt t="102904" x="5762625" y="4545013"/>
          <p14:tracePt t="102910" x="5629275" y="4545013"/>
          <p14:tracePt t="102921" x="5605463" y="4545013"/>
          <p14:tracePt t="102926" x="5557838" y="4545013"/>
          <p14:tracePt t="102934" x="5521325" y="4532313"/>
          <p14:tracePt t="102942" x="5497513" y="4532313"/>
          <p14:tracePt t="102956" x="5400675" y="4532313"/>
          <p14:tracePt t="102961" x="5376863" y="4532313"/>
          <p14:tracePt t="102966" x="5327650" y="4532313"/>
          <p14:tracePt t="102974" x="5316538" y="4532313"/>
          <p14:tracePt t="102981" x="5256213" y="4532313"/>
          <p14:tracePt t="102989" x="5207000" y="4532313"/>
          <p14:tracePt t="102997" x="5146675" y="4545013"/>
          <p14:tracePt t="103005" x="5122863" y="4545013"/>
          <p14:tracePt t="103013" x="5075238" y="4545013"/>
          <p14:tracePt t="103029" x="5038725" y="4545013"/>
          <p14:tracePt t="103214" x="4991100" y="4545013"/>
          <p14:tracePt t="103222" x="4967288" y="4545013"/>
          <p14:tracePt t="103230" x="4967288" y="4557713"/>
          <p14:tracePt t="103238" x="4954588" y="4557713"/>
          <p14:tracePt t="103486" x="4991100" y="4557713"/>
          <p14:tracePt t="103494" x="5002213" y="4557713"/>
          <p14:tracePt t="103503" x="5051425" y="4568825"/>
          <p14:tracePt t="103511" x="5111750" y="4568825"/>
          <p14:tracePt t="103520" x="5146675" y="4568825"/>
          <p14:tracePt t="103526" x="5256213" y="4605338"/>
          <p14:tracePt t="103542" x="5280025" y="4618038"/>
          <p14:tracePt t="103566" x="5340350" y="4618038"/>
          <p14:tracePt t="103574" x="5353050" y="4618038"/>
          <p14:tracePt t="103582" x="5364163" y="4618038"/>
          <p14:tracePt t="103590" x="5424488" y="4618038"/>
          <p14:tracePt t="103598" x="5472113" y="4618038"/>
          <p14:tracePt t="103606" x="5545138" y="4618038"/>
          <p14:tracePt t="103614" x="5629275" y="4618038"/>
          <p14:tracePt t="103623" x="5641975" y="4618038"/>
          <p14:tracePt t="103630" x="5678488" y="4629150"/>
          <p14:tracePt t="103637" x="5726113" y="4629150"/>
          <p14:tracePt t="103646" x="5786438" y="4629150"/>
          <p14:tracePt t="103654" x="5797550" y="4641850"/>
          <p14:tracePt t="103664" x="5883275" y="4641850"/>
          <p14:tracePt t="103670" x="6015038" y="4641850"/>
          <p14:tracePt t="103678" x="6038850" y="4652963"/>
          <p14:tracePt t="103687" x="6099175" y="4652963"/>
          <p14:tracePt t="103694" x="6135688" y="4652963"/>
          <p14:tracePt t="103704" x="6148388" y="4652963"/>
          <p14:tracePt t="103710" x="6159500" y="4652963"/>
          <p14:tracePt t="103726" x="6196013" y="4652963"/>
          <p14:tracePt t="103742" x="6208713" y="4652963"/>
          <p14:tracePt t="103750" x="6232525" y="4652963"/>
          <p14:tracePt t="103758" x="6280150" y="4652963"/>
          <p14:tracePt t="103774" x="6329363" y="4652963"/>
          <p14:tracePt t="103782" x="6353175" y="4652963"/>
          <p14:tracePt t="103798" x="6400800" y="4652963"/>
          <p14:tracePt t="103806" x="6450013" y="4652963"/>
          <p14:tracePt t="103814" x="6461125" y="4652963"/>
          <p14:tracePt t="103822" x="6521450" y="4678363"/>
          <p14:tracePt t="103830" x="6557963" y="4678363"/>
          <p14:tracePt t="103838" x="6605588" y="4678363"/>
          <p14:tracePt t="103848" x="6629400" y="4678363"/>
          <p14:tracePt t="103854" x="6665913" y="4678363"/>
          <p14:tracePt t="103862" x="6726238" y="4678363"/>
          <p14:tracePt t="103869" x="6738938" y="4689475"/>
          <p14:tracePt t="103877" x="6750050" y="4689475"/>
          <p14:tracePt t="103886" x="6799263" y="4689475"/>
          <p14:tracePt t="103893" x="6896100" y="4689475"/>
          <p14:tracePt t="103903" x="6931025" y="4689475"/>
          <p14:tracePt t="103910" x="7015163" y="4689475"/>
          <p14:tracePt t="103919" x="7051675" y="4689475"/>
          <p14:tracePt t="103925" x="7135813" y="4689475"/>
          <p14:tracePt t="103933" x="7185025" y="4689475"/>
          <p14:tracePt t="103941" x="7196138" y="4689475"/>
          <p14:tracePt t="103954" x="7232650" y="4689475"/>
          <p14:tracePt t="103957" x="7316788" y="4689475"/>
          <p14:tracePt t="103965" x="7366000" y="4689475"/>
          <p14:tracePt t="103973" x="7450138" y="4689475"/>
          <p14:tracePt t="103981" x="7486650" y="4689475"/>
          <p14:tracePt t="103989" x="7510463" y="4689475"/>
          <p14:tracePt t="103997" x="7534275" y="4689475"/>
          <p14:tracePt t="104013" x="7558088" y="4689475"/>
          <p14:tracePt t="104021" x="7581900" y="4689475"/>
          <p14:tracePt t="104029" x="7666038" y="4713288"/>
          <p14:tracePt t="104038" x="7726363" y="4713288"/>
          <p14:tracePt t="104045" x="7762875" y="4713288"/>
          <p14:tracePt t="104054" x="7812088" y="4713288"/>
          <p14:tracePt t="104061" x="7835900" y="4725988"/>
          <p14:tracePt t="104069" x="7872413" y="4725988"/>
          <p14:tracePt t="104077" x="7896225" y="4725988"/>
          <p14:tracePt t="104085" x="7956550" y="4725988"/>
          <p14:tracePt t="104093" x="7967663" y="4725988"/>
          <p14:tracePt t="104101" x="8004175" y="4725988"/>
          <p14:tracePt t="104126" x="8027988" y="4725988"/>
          <p14:tracePt t="104142" x="8077200" y="4725988"/>
          <p14:tracePt t="104150" x="8101013" y="4725988"/>
          <p14:tracePt t="104165" x="8172450" y="4725988"/>
          <p14:tracePt t="104174" x="8197850" y="4725988"/>
          <p14:tracePt t="104181" x="8208963" y="4749800"/>
          <p14:tracePt t="104189" x="8208963" y="4762500"/>
          <p14:tracePt t="104206" x="8258175" y="4762500"/>
          <p14:tracePt t="104213" x="8305800" y="4762500"/>
          <p14:tracePt t="104222" x="8318500" y="4773613"/>
          <p14:tracePt t="104229" x="8342313" y="4799013"/>
          <p14:tracePt t="104238" x="8353425" y="4810125"/>
          <p14:tracePt t="104245" x="8389938" y="4810125"/>
          <p14:tracePt t="104254" x="8426450" y="4810125"/>
          <p14:tracePt t="104261" x="8486775" y="4810125"/>
          <p14:tracePt t="104270" x="8510588" y="4810125"/>
          <p14:tracePt t="104277" x="8523288" y="4810125"/>
          <p14:tracePt t="104286" x="8534400" y="4810125"/>
          <p14:tracePt t="104334" x="8547100" y="4810125"/>
          <p14:tracePt t="106246" x="8534400" y="4810125"/>
          <p14:tracePt t="106253" x="8474075" y="4810125"/>
          <p14:tracePt t="106262" x="8462963" y="4810125"/>
          <p14:tracePt t="106270" x="8426450" y="4810125"/>
          <p14:tracePt t="106278" x="8413750" y="4810125"/>
          <p14:tracePt t="106287" x="8389938" y="4810125"/>
          <p14:tracePt t="106294" x="8329613" y="4810125"/>
          <p14:tracePt t="106304" x="8318500" y="4810125"/>
          <p14:tracePt t="106320" x="8305800" y="4822825"/>
          <p14:tracePt t="106350" x="8269288" y="4822825"/>
          <p14:tracePt t="106358" x="8232775" y="4822825"/>
          <p14:tracePt t="106366" x="8197850" y="4822825"/>
          <p14:tracePt t="106374" x="8172450" y="4822825"/>
          <p14:tracePt t="106382" x="8137525" y="4822825"/>
          <p14:tracePt t="106390" x="8112125" y="4822825"/>
          <p14:tracePt t="106398" x="8077200" y="4822825"/>
          <p14:tracePt t="106406" x="8040688" y="4822825"/>
          <p14:tracePt t="106414" x="8004175" y="4822825"/>
          <p14:tracePt t="106423" x="7980363" y="4822825"/>
          <p14:tracePt t="106430" x="7956550" y="4822825"/>
          <p14:tracePt t="106447" x="7920038" y="4810125"/>
          <p14:tracePt t="106454" x="7896225" y="4799013"/>
          <p14:tracePt t="106494" x="7883525" y="4799013"/>
          <p14:tracePt t="106504" x="7872413" y="4799013"/>
          <p14:tracePt t="106520" x="7847013" y="4799013"/>
          <p14:tracePt t="106535" x="7835900" y="4786313"/>
          <p14:tracePt t="106542" x="7799388" y="4749800"/>
          <p14:tracePt t="106550" x="7775575" y="4725988"/>
          <p14:tracePt t="106560" x="7762875" y="4689475"/>
          <p14:tracePt t="106566" x="7751763" y="4689475"/>
          <p14:tracePt t="106574" x="7739063" y="4678363"/>
          <p14:tracePt t="106582" x="7726363" y="4652963"/>
          <p14:tracePt t="106590" x="7702550" y="4641850"/>
          <p14:tracePt t="106598" x="7691438" y="4605338"/>
          <p14:tracePt t="106606" x="7678738" y="4592638"/>
          <p14:tracePt t="106630" x="7654925" y="4581525"/>
          <p14:tracePt t="106637" x="7642225" y="4557713"/>
          <p14:tracePt t="106646" x="7631113" y="4545013"/>
          <p14:tracePt t="106654" x="7631113" y="4532313"/>
          <p14:tracePt t="106662" x="7631113" y="4497388"/>
          <p14:tracePt t="106678" x="7631113" y="4484688"/>
          <p14:tracePt t="106694" x="7631113" y="4437063"/>
          <p14:tracePt t="106704" x="7631113" y="4411663"/>
          <p14:tracePt t="106710" x="7631113" y="4387850"/>
          <p14:tracePt t="106720" x="7631113" y="4364038"/>
          <p14:tracePt t="106734" x="7631113" y="4340225"/>
          <p14:tracePt t="106742" x="7642225" y="4327525"/>
          <p14:tracePt t="106749" x="7642225" y="4316413"/>
          <p14:tracePt t="106759" x="7642225" y="4303713"/>
          <p14:tracePt t="106765" x="7654925" y="4279900"/>
          <p14:tracePt t="106789" x="7678738" y="4256088"/>
          <p14:tracePt t="106797" x="7691438" y="4256088"/>
          <p14:tracePt t="106813" x="7726363" y="4243388"/>
          <p14:tracePt t="106829" x="7775575" y="4243388"/>
          <p14:tracePt t="106845" x="7786688" y="4243388"/>
          <p14:tracePt t="106853" x="7799388" y="4232275"/>
          <p14:tracePt t="106861" x="7859713" y="4232275"/>
          <p14:tracePt t="106886" x="7896225" y="4232275"/>
          <p14:tracePt t="106893" x="7956550" y="4232275"/>
          <p14:tracePt t="106902" x="7967663" y="4232275"/>
          <p14:tracePt t="106909" x="7993063" y="4232275"/>
          <p14:tracePt t="106917" x="8040688" y="4232275"/>
          <p14:tracePt t="106925" x="8088313" y="4232275"/>
          <p14:tracePt t="106936" x="8161338" y="4232275"/>
          <p14:tracePt t="106941" x="8172450" y="4232275"/>
          <p14:tracePt t="106949" x="8197850" y="4232275"/>
          <p14:tracePt t="106965" x="8232775" y="4232275"/>
          <p14:tracePt t="106973" x="8245475" y="4232275"/>
          <p14:tracePt t="106981" x="8281988" y="4243388"/>
          <p14:tracePt t="107046" x="8293100" y="4256088"/>
          <p14:tracePt t="107062" x="8293100" y="4292600"/>
          <p14:tracePt t="107071" x="8293100" y="4316413"/>
          <p14:tracePt t="107079" x="8293100" y="4327525"/>
          <p14:tracePt t="107087" x="8293100" y="4352925"/>
          <p14:tracePt t="107094" x="8293100" y="4376738"/>
          <p14:tracePt t="107104" x="8293100" y="4387850"/>
          <p14:tracePt t="107110" x="8305800" y="4411663"/>
          <p14:tracePt t="107120" x="8305800" y="4437063"/>
          <p14:tracePt t="107126" x="8305800" y="4448175"/>
          <p14:tracePt t="107136" x="8318500" y="4484688"/>
          <p14:tracePt t="107144" x="8318500" y="4497388"/>
          <p14:tracePt t="107166" x="8318500" y="4508500"/>
          <p14:tracePt t="107182" x="8318500" y="4532313"/>
          <p14:tracePt t="107190" x="8318500" y="4545013"/>
          <p14:tracePt t="107198" x="8318500" y="4557713"/>
          <p14:tracePt t="107205" x="8318500" y="4568825"/>
          <p14:tracePt t="107214" x="8318500" y="4581525"/>
          <p14:tracePt t="107223" x="8318500" y="4618038"/>
          <p14:tracePt t="107246" x="8318500" y="4652963"/>
          <p14:tracePt t="107262" x="8318500" y="4665663"/>
          <p14:tracePt t="107271" x="8318500" y="4678363"/>
          <p14:tracePt t="107288" x="8318500" y="4689475"/>
          <p14:tracePt t="107294" x="8318500" y="4713288"/>
          <p14:tracePt t="107304" x="8305800" y="4738688"/>
          <p14:tracePt t="107321" x="8293100" y="4749800"/>
          <p14:tracePt t="107326" x="8281988" y="4762500"/>
          <p14:tracePt t="107337" x="8269288" y="4773613"/>
          <p14:tracePt t="107344" x="8245475" y="4773613"/>
          <p14:tracePt t="107349" x="8197850" y="4786313"/>
          <p14:tracePt t="107357" x="8185150" y="4799013"/>
          <p14:tracePt t="107365" x="8172450" y="4799013"/>
          <p14:tracePt t="107373" x="8161338" y="4799013"/>
          <p14:tracePt t="107381" x="8124825" y="4799013"/>
          <p14:tracePt t="107389" x="8112125" y="4799013"/>
          <p14:tracePt t="107397" x="8077200" y="4799013"/>
          <p14:tracePt t="107405" x="8051800" y="4799013"/>
          <p14:tracePt t="107413" x="8040688" y="4799013"/>
          <p14:tracePt t="107421" x="8016875" y="4799013"/>
          <p14:tracePt t="107429" x="7993063" y="4799013"/>
          <p14:tracePt t="107453" x="7980363" y="4799013"/>
          <p14:tracePt t="107469" x="7943850" y="4799013"/>
          <p14:tracePt t="107478" x="7920038" y="4773613"/>
          <p14:tracePt t="107494" x="7847013" y="4725988"/>
          <p14:tracePt t="107505" x="7835900" y="4713288"/>
          <p14:tracePt t="107510" x="7835900" y="4702175"/>
          <p14:tracePt t="107520" x="7823200" y="4689475"/>
          <p14:tracePt t="107526" x="7823200" y="4665663"/>
          <p14:tracePt t="107535" x="7799388" y="4641850"/>
          <p14:tracePt t="107544" x="7799388" y="4618038"/>
          <p14:tracePt t="107550" x="7799388" y="4592638"/>
          <p14:tracePt t="107557" x="7799388" y="4581525"/>
          <p14:tracePt t="107565" x="7799388" y="4545013"/>
          <p14:tracePt t="107573" x="7799388" y="4532313"/>
          <p14:tracePt t="107581" x="7799388" y="4497388"/>
          <p14:tracePt t="107589" x="7799388" y="4448175"/>
          <p14:tracePt t="107605" x="7799388" y="4411663"/>
          <p14:tracePt t="107613" x="7799388" y="4364038"/>
          <p14:tracePt t="107623" x="7812088" y="4340225"/>
          <p14:tracePt t="107630" x="7812088" y="4316413"/>
          <p14:tracePt t="107637" x="7812088" y="4279900"/>
          <p14:tracePt t="107646" x="7812088" y="4256088"/>
          <p14:tracePt t="107654" x="7835900" y="4195763"/>
          <p14:tracePt t="107662" x="7859713" y="4183063"/>
          <p14:tracePt t="107671" x="7872413" y="4146550"/>
          <p14:tracePt t="107687" x="7883525" y="4111625"/>
          <p14:tracePt t="107704" x="7932738" y="4098925"/>
          <p14:tracePt t="107711" x="7943850" y="4086225"/>
          <p14:tracePt t="107720" x="7943850" y="4075113"/>
          <p14:tracePt t="107728" x="7993063" y="4051300"/>
          <p14:tracePt t="107735" x="8004175" y="4051300"/>
          <p14:tracePt t="107744" x="8016875" y="4051300"/>
          <p14:tracePt t="107752" x="8051800" y="4051300"/>
          <p14:tracePt t="107759" x="8088313" y="4051300"/>
          <p14:tracePt t="107766" x="8112125" y="4051300"/>
          <p14:tracePt t="107774" x="8124825" y="4038600"/>
          <p14:tracePt t="107782" x="8161338" y="4038600"/>
          <p14:tracePt t="107790" x="8185150" y="4038600"/>
          <p14:tracePt t="107798" x="8197850" y="4038600"/>
          <p14:tracePt t="107806" x="8232775" y="4038600"/>
          <p14:tracePt t="107814" x="8258175" y="4038600"/>
          <p14:tracePt t="107824" x="8305800" y="4038600"/>
          <p14:tracePt t="107838" x="8318500" y="4038600"/>
          <p14:tracePt t="107854" x="8329613" y="4038600"/>
          <p14:tracePt t="107862" x="8353425" y="4038600"/>
          <p14:tracePt t="107878" x="8366125" y="4038600"/>
          <p14:tracePt t="107888" x="8413750" y="4038600"/>
          <p14:tracePt t="107910" x="8450263" y="4062413"/>
          <p14:tracePt t="107920" x="8450263" y="4075113"/>
          <p14:tracePt t="107926" x="8474075" y="4086225"/>
          <p14:tracePt t="107935" x="8510588" y="4135438"/>
          <p14:tracePt t="107952" x="8510588" y="4159250"/>
          <p14:tracePt t="107959" x="8510588" y="4183063"/>
          <p14:tracePt t="107966" x="8523288" y="4219575"/>
          <p14:tracePt t="107973" x="8523288" y="4267200"/>
          <p14:tracePt t="107981" x="8534400" y="4292600"/>
          <p14:tracePt t="107989" x="8534400" y="4316413"/>
          <p14:tracePt t="107997" x="8534400" y="4340225"/>
          <p14:tracePt t="108005" x="8534400" y="4352925"/>
          <p14:tracePt t="108013" x="8534400" y="4411663"/>
          <p14:tracePt t="108021" x="8534400" y="4471988"/>
          <p14:tracePt t="108029" x="8534400" y="4484688"/>
          <p14:tracePt t="108037" x="8510588" y="4557713"/>
          <p14:tracePt t="108045" x="8497888" y="4568825"/>
          <p14:tracePt t="108053" x="8497888" y="4581525"/>
          <p14:tracePt t="108061" x="8486775" y="4652963"/>
          <p14:tracePt t="108069" x="8486775" y="4749800"/>
          <p14:tracePt t="108077" x="8474075" y="4762500"/>
          <p14:tracePt t="108085" x="8462963" y="4786313"/>
          <p14:tracePt t="108093" x="8426450" y="4833938"/>
          <p14:tracePt t="108102" x="8413750" y="4846638"/>
          <p14:tracePt t="108109" x="8413750" y="4894263"/>
          <p14:tracePt t="108118" x="8413750" y="4906963"/>
          <p14:tracePt t="108125" x="8413750" y="4943475"/>
          <p14:tracePt t="108133" x="8402638" y="4954588"/>
          <p14:tracePt t="108141" x="8353425" y="4967288"/>
          <p14:tracePt t="108149" x="8342313" y="4978400"/>
          <p14:tracePt t="108157" x="8329613" y="4978400"/>
          <p14:tracePt t="108165" x="8318500" y="5003800"/>
          <p14:tracePt t="108173" x="8305800" y="5014913"/>
          <p14:tracePt t="108190" x="8269288" y="5014913"/>
          <p14:tracePt t="108205" x="8245475" y="5014913"/>
          <p14:tracePt t="108213" x="8197850" y="5027613"/>
          <p14:tracePt t="108229" x="8137525" y="5027613"/>
          <p14:tracePt t="108237" x="8101013" y="5027613"/>
          <p14:tracePt t="108245" x="8040688" y="5027613"/>
          <p14:tracePt t="108253" x="8016875" y="5027613"/>
          <p14:tracePt t="108269" x="7993063" y="5027613"/>
          <p14:tracePt t="108277" x="7980363" y="5027613"/>
          <p14:tracePt t="108286" x="7967663" y="5014913"/>
          <p14:tracePt t="108293" x="7943850" y="4978400"/>
          <p14:tracePt t="108302" x="7920038" y="4954588"/>
          <p14:tracePt t="108319" x="7907338" y="4943475"/>
          <p14:tracePt t="108325" x="7859713" y="4943475"/>
          <p14:tracePt t="108349" x="7835900" y="4918075"/>
          <p14:tracePt t="108413" x="7847013" y="4870450"/>
          <p14:tracePt t="108421" x="7859713" y="4786313"/>
          <p14:tracePt t="108430" x="7883525" y="4678363"/>
          <p14:tracePt t="108437" x="7920038" y="4592638"/>
          <p14:tracePt t="108447" x="7932738" y="4532313"/>
          <p14:tracePt t="108454" x="7943850" y="4521200"/>
          <p14:tracePt t="108461" x="7956550" y="4497388"/>
          <p14:tracePt t="108470" x="7967663" y="4471988"/>
          <p14:tracePt t="108477" x="7967663" y="4437063"/>
          <p14:tracePt t="108493" x="7967663" y="4411663"/>
          <p14:tracePt t="108510" x="7967663" y="4364038"/>
          <p14:tracePt t="108517" x="7967663" y="4340225"/>
          <p14:tracePt t="108525" x="7967663" y="4327525"/>
          <p14:tracePt t="108541" x="7967663" y="4303713"/>
          <p14:tracePt t="108549" x="7967663" y="4292600"/>
          <p14:tracePt t="108582" x="7993063" y="4279900"/>
          <p14:tracePt t="108590" x="8004175" y="4279900"/>
          <p14:tracePt t="108598" x="8051800" y="4279900"/>
          <p14:tracePt t="108614" x="8064500" y="4279900"/>
          <p14:tracePt t="108622" x="8101013" y="4279900"/>
          <p14:tracePt t="108630" x="8161338" y="4303713"/>
          <p14:tracePt t="108646" x="8172450" y="4316413"/>
          <p14:tracePt t="108670" x="8232775" y="4364038"/>
          <p14:tracePt t="108686" x="8245475" y="4376738"/>
          <p14:tracePt t="108703" x="8258175" y="4387850"/>
          <p14:tracePt t="108712" x="8269288" y="4411663"/>
          <p14:tracePt t="108720" x="8269288" y="4424363"/>
          <p14:tracePt t="108726" x="8269288" y="4437063"/>
          <p14:tracePt t="108733" x="8281988" y="4497388"/>
          <p14:tracePt t="108741" x="8293100" y="4508500"/>
          <p14:tracePt t="108765" x="8293100" y="4532313"/>
          <p14:tracePt t="108773" x="8293100" y="4557713"/>
          <p14:tracePt t="108789" x="8293100" y="4605338"/>
          <p14:tracePt t="108797" x="8293100" y="4618038"/>
          <p14:tracePt t="108805" x="8305800" y="4629150"/>
          <p14:tracePt t="108966" x="8318500" y="4629150"/>
          <p14:tracePt t="108982" x="8318500" y="4618038"/>
          <p14:tracePt t="108998" x="8318500" y="4592638"/>
          <p14:tracePt t="109006" x="8293100" y="4568825"/>
          <p14:tracePt t="109022" x="8293100" y="4557713"/>
          <p14:tracePt t="109038" x="8281988" y="4545013"/>
          <p14:tracePt t="109053" x="8232775" y="4497388"/>
          <p14:tracePt t="109078" x="8221663" y="4484688"/>
          <p14:tracePt t="109094" x="8208963" y="4460875"/>
          <p14:tracePt t="109103" x="8197850" y="4448175"/>
          <p14:tracePt t="109142" x="8185150" y="4424363"/>
          <p14:tracePt t="109238" x="8172450" y="4411663"/>
          <p14:tracePt t="109247" x="8172450" y="4400550"/>
          <p14:tracePt t="109270" x="8172450" y="4387850"/>
          <p14:tracePt t="109318" x="8161338" y="4376738"/>
          <p14:tracePt t="109678" x="8148638" y="4376738"/>
          <p14:tracePt t="109704" x="8161338" y="4376738"/>
          <p14:tracePt t="109806" x="8161338" y="4340225"/>
          <p14:tracePt t="109830" x="8161338" y="4327525"/>
          <p14:tracePt t="109846" x="8161338" y="4316413"/>
          <p14:tracePt t="109854" x="8161338" y="4303713"/>
          <p14:tracePt t="109878" x="8161338" y="4279900"/>
          <p14:tracePt t="109902" x="8161338" y="4267200"/>
          <p14:tracePt t="109982" x="8172450" y="4256088"/>
          <p14:tracePt t="110078" x="8197850" y="4256088"/>
          <p14:tracePt t="110326" x="8208963" y="4243388"/>
          <p14:tracePt t="110351" x="8221663" y="4219575"/>
          <p14:tracePt t="110367" x="8221663" y="4206875"/>
          <p14:tracePt t="110375" x="8221663" y="4195763"/>
          <p14:tracePt t="110422" x="8221663" y="4171950"/>
          <p14:tracePt t="110446" x="8197850" y="4135438"/>
          <p14:tracePt t="110454" x="8185150" y="4122738"/>
          <p14:tracePt t="110462" x="8161338" y="4111625"/>
          <p14:tracePt t="110478" x="8137525" y="4086225"/>
          <p14:tracePt t="110494" x="8124825" y="4075113"/>
          <p14:tracePt t="110519" x="8101013" y="4075113"/>
          <p14:tracePt t="110550" x="8077200" y="4075113"/>
          <p14:tracePt t="110646" x="8064500" y="4075113"/>
          <p14:tracePt t="110694" x="8051800" y="4075113"/>
          <p14:tracePt t="110703" x="8040688" y="4086225"/>
          <p14:tracePt t="110710" x="8027988" y="4098925"/>
          <p14:tracePt t="110726" x="8016875" y="4135438"/>
          <p14:tracePt t="110735" x="8016875" y="4146550"/>
          <p14:tracePt t="110741" x="8004175" y="4159250"/>
          <p14:tracePt t="110749" x="8004175" y="4183063"/>
          <p14:tracePt t="110757" x="8004175" y="4195763"/>
          <p14:tracePt t="110765" x="8004175" y="4206875"/>
          <p14:tracePt t="110773" x="8004175" y="4219575"/>
          <p14:tracePt t="110781" x="7993063" y="4243388"/>
          <p14:tracePt t="110789" x="7993063" y="4256088"/>
          <p14:tracePt t="110797" x="7993063" y="4267200"/>
          <p14:tracePt t="110805" x="7993063" y="4303713"/>
          <p14:tracePt t="110813" x="7967663" y="4316413"/>
          <p14:tracePt t="110821" x="7956550" y="4327525"/>
          <p14:tracePt t="110829" x="7943850" y="4340225"/>
          <p14:tracePt t="110854" x="7932738" y="4376738"/>
          <p14:tracePt t="110870" x="7932738" y="4400550"/>
          <p14:tracePt t="110878" x="7932738" y="4424363"/>
          <p14:tracePt t="110888" x="7920038" y="4437063"/>
          <p14:tracePt t="110894" x="7907338" y="4460875"/>
          <p14:tracePt t="110934" x="7907338" y="4484688"/>
          <p14:tracePt t="111278" x="7907338" y="4497388"/>
          <p14:tracePt t="111286" x="7920038" y="4497388"/>
          <p14:tracePt t="111303" x="7943850" y="4497388"/>
          <p14:tracePt t="111310" x="7956550" y="4497388"/>
          <p14:tracePt t="111327" x="7967663" y="4497388"/>
          <p14:tracePt t="111334" x="7980363" y="4497388"/>
          <p14:tracePt t="111350" x="7993063" y="4497388"/>
          <p14:tracePt t="111366" x="8004175" y="4497388"/>
          <p14:tracePt t="111446" x="8016875" y="4497388"/>
          <p14:tracePt t="111454" x="8016875" y="4508500"/>
          <p14:tracePt t="111462" x="8016875" y="4545013"/>
          <p14:tracePt t="111471" x="8016875" y="4557713"/>
          <p14:tracePt t="111478" x="8004175" y="4605338"/>
          <p14:tracePt t="111494" x="8004175" y="4629150"/>
          <p14:tracePt t="111504" x="8004175" y="4641850"/>
          <p14:tracePt t="111510" x="7993063" y="4678363"/>
          <p14:tracePt t="111520" x="7980363" y="4689475"/>
          <p14:tracePt t="111526" x="7956550" y="4702175"/>
          <p14:tracePt t="111534" x="7943850" y="4725988"/>
          <p14:tracePt t="111544" x="7932738" y="4738688"/>
          <p14:tracePt t="111550" x="7920038" y="4749800"/>
          <p14:tracePt t="111558" x="7896225" y="4762500"/>
          <p14:tracePt t="111614" x="7883525" y="4773613"/>
          <p14:tracePt t="111646" x="7872413" y="4773613"/>
          <p14:tracePt t="111662" x="7859713" y="4773613"/>
          <p14:tracePt t="111694" x="7835900" y="4762500"/>
          <p14:tracePt t="111703" x="7823200" y="4749800"/>
          <p14:tracePt t="111712" x="7812088" y="4738688"/>
          <p14:tracePt t="111725" x="7799388" y="4725988"/>
          <p14:tracePt t="111733" x="7775575" y="4702175"/>
          <p14:tracePt t="111741" x="7762875" y="4678363"/>
          <p14:tracePt t="111749" x="7751763" y="4641850"/>
          <p14:tracePt t="111756" x="7715250" y="4605338"/>
          <p14:tracePt t="111764" x="7715250" y="4557713"/>
          <p14:tracePt t="111773" x="7715250" y="4497388"/>
          <p14:tracePt t="111780" x="7702550" y="4376738"/>
          <p14:tracePt t="111788" x="7702550" y="4316413"/>
          <p14:tracePt t="111796" x="7702550" y="4256088"/>
          <p14:tracePt t="111804" x="7702550" y="4219575"/>
          <p14:tracePt t="111812" x="7702550" y="4171950"/>
          <p14:tracePt t="111820" x="7702550" y="4146550"/>
          <p14:tracePt t="111829" x="7702550" y="4122738"/>
          <p14:tracePt t="111837" x="7702550" y="4111625"/>
          <p14:tracePt t="111845" x="7702550" y="4062413"/>
          <p14:tracePt t="111861" x="7702550" y="4051300"/>
          <p14:tracePt t="111870" x="7702550" y="4038600"/>
          <p14:tracePt t="111919" x="7751763" y="4038600"/>
          <p14:tracePt t="111926" x="7775575" y="4038600"/>
          <p14:tracePt t="111934" x="7823200" y="4025900"/>
          <p14:tracePt t="111955" x="7896225" y="4025900"/>
          <p14:tracePt t="111966" x="7907338" y="4025900"/>
          <p14:tracePt t="111974" x="7967663" y="4014788"/>
          <p14:tracePt t="111982" x="7993063" y="4014788"/>
          <p14:tracePt t="111998" x="8064500" y="4014788"/>
          <p14:tracePt t="112007" x="8077200" y="4025900"/>
          <p14:tracePt t="112014" x="8112125" y="4075113"/>
          <p14:tracePt t="112022" x="8185150" y="4122738"/>
          <p14:tracePt t="112030" x="8197850" y="4135438"/>
          <p14:tracePt t="112038" x="8208963" y="4135438"/>
          <p14:tracePt t="112046" x="8221663" y="4159250"/>
          <p14:tracePt t="112054" x="8232775" y="4206875"/>
          <p14:tracePt t="112062" x="8258175" y="4232275"/>
          <p14:tracePt t="112071" x="8293100" y="4279900"/>
          <p14:tracePt t="112087" x="8293100" y="4316413"/>
          <p14:tracePt t="112094" x="8329613" y="4352925"/>
          <p14:tracePt t="112110" x="8329613" y="4376738"/>
          <p14:tracePt t="112120" x="8342313" y="4411663"/>
          <p14:tracePt t="112158" x="8342313" y="4460875"/>
          <p14:tracePt t="112166" x="8353425" y="4484688"/>
          <p14:tracePt t="112182" x="8353425" y="4508500"/>
          <p14:tracePt t="112190" x="8353425" y="4521200"/>
          <p14:tracePt t="112198" x="8353425" y="4545013"/>
          <p14:tracePt t="112222" x="8353425" y="4568825"/>
          <p14:tracePt t="112238" x="8353425" y="4581525"/>
          <p14:tracePt t="118086" x="8329613" y="4592638"/>
          <p14:tracePt t="118094" x="8269288" y="4592638"/>
          <p14:tracePt t="118103" x="8221663" y="4592638"/>
          <p14:tracePt t="118110" x="8124825" y="4592638"/>
          <p14:tracePt t="118121" x="7993063" y="4581525"/>
          <p14:tracePt t="118126" x="7943850" y="4581525"/>
          <p14:tracePt t="118134" x="7907338" y="4581525"/>
          <p14:tracePt t="118142" x="7786688" y="4568825"/>
          <p14:tracePt t="118150" x="7654925" y="4568825"/>
          <p14:tracePt t="118159" x="7473950" y="4521200"/>
          <p14:tracePt t="118166" x="7280275" y="4484688"/>
          <p14:tracePt t="118177" x="7124700" y="4448175"/>
          <p14:tracePt t="118182" x="6883400" y="4352925"/>
          <p14:tracePt t="118191" x="6702425" y="4256088"/>
          <p14:tracePt t="118198" x="6450013" y="4122738"/>
          <p14:tracePt t="118206" x="6111875" y="3967163"/>
          <p14:tracePt t="118214" x="5894388" y="3870325"/>
          <p14:tracePt t="118222" x="5713413" y="3797300"/>
          <p14:tracePt t="118230" x="5508625" y="3773488"/>
          <p14:tracePt t="118239" x="5267325" y="3700463"/>
          <p14:tracePt t="118245" x="5159375" y="3665538"/>
          <p14:tracePt t="118253" x="5002213" y="3652838"/>
          <p14:tracePt t="118261" x="4870450" y="3629025"/>
          <p14:tracePt t="118269" x="4676775" y="3592513"/>
          <p14:tracePt t="118277" x="4448175" y="3544888"/>
          <p14:tracePt t="118285" x="4267200" y="3544888"/>
          <p14:tracePt t="118293" x="4183063" y="3495675"/>
          <p14:tracePt t="118302" x="4122738" y="3495675"/>
          <p14:tracePt t="118309" x="4038600" y="3460750"/>
          <p14:tracePt t="118317" x="3905250" y="3400425"/>
          <p14:tracePt t="118325" x="3736975" y="3363913"/>
          <p14:tracePt t="118333" x="3603625" y="3279775"/>
          <p14:tracePt t="118341" x="3495675" y="3267075"/>
          <p14:tracePt t="118349" x="3375025" y="3206750"/>
          <p14:tracePt t="118357" x="3314700" y="3194050"/>
          <p14:tracePt t="118365" x="3278188" y="3182938"/>
          <p14:tracePt t="118381" x="3267075" y="3182938"/>
          <p14:tracePt t="118390" x="3243263" y="3182938"/>
          <p14:tracePt t="118414" x="3230563" y="3182938"/>
          <p14:tracePt t="118422" x="3206750" y="3135313"/>
          <p14:tracePt t="118430" x="3194050" y="3098800"/>
          <p14:tracePt t="118438" x="3146425" y="3074988"/>
          <p14:tracePt t="118445" x="3122613" y="3001963"/>
          <p14:tracePt t="118453" x="3049588" y="2917825"/>
          <p14:tracePt t="118461" x="3025775" y="2833688"/>
          <p14:tracePt t="118469" x="2978150" y="2760663"/>
          <p14:tracePt t="118477" x="2965450" y="2736850"/>
          <p14:tracePt t="118486" x="2952750" y="2676525"/>
          <p14:tracePt t="118493" x="2917825" y="2652713"/>
          <p14:tracePt t="118502" x="2917825" y="2628900"/>
          <p14:tracePt t="118517" x="2917825" y="2603500"/>
          <p14:tracePt t="118525" x="2917825" y="2592388"/>
          <p14:tracePt t="118541" x="2917825" y="2568575"/>
          <p14:tracePt t="118549" x="2917825" y="2555875"/>
          <p14:tracePt t="118557" x="2917825" y="2532063"/>
          <p14:tracePt t="118565" x="2928938" y="2519363"/>
          <p14:tracePt t="118573" x="2928938" y="2495550"/>
          <p14:tracePt t="118581" x="2928938" y="2471738"/>
          <p14:tracePt t="118589" x="2952750" y="2435225"/>
          <p14:tracePt t="118597" x="2978150" y="2374900"/>
          <p14:tracePt t="118605" x="3001963" y="2338388"/>
          <p14:tracePt t="118613" x="3001963" y="2278063"/>
          <p14:tracePt t="118629" x="3038475" y="2243138"/>
          <p14:tracePt t="118637" x="3062288" y="2217738"/>
          <p14:tracePt t="118645" x="3073400" y="2206625"/>
          <p14:tracePt t="118653" x="3073400" y="2193925"/>
          <p14:tracePt t="118661" x="3086100" y="2182813"/>
          <p14:tracePt t="118685" x="3086100" y="2170113"/>
          <p14:tracePt t="118693" x="3086100" y="2157413"/>
          <p14:tracePt t="118709" x="3086100" y="2146300"/>
          <p14:tracePt t="118720" x="3086100" y="2133600"/>
          <p14:tracePt t="118726" x="3098800" y="2097088"/>
          <p14:tracePt t="118734" x="3109913" y="2085975"/>
          <p14:tracePt t="118742" x="3133725" y="2049463"/>
          <p14:tracePt t="118750" x="3133725" y="2025650"/>
          <p14:tracePt t="118760" x="3133725" y="1965325"/>
          <p14:tracePt t="118766" x="3146425" y="1941513"/>
          <p14:tracePt t="118775" x="3146425" y="1916113"/>
          <p14:tracePt t="118782" x="3146425" y="1905000"/>
          <p14:tracePt t="118790" x="3146425" y="1892300"/>
          <p14:tracePt t="118798" x="3159125" y="1881188"/>
          <p14:tracePt t="118807" x="3170238" y="1868488"/>
          <p14:tracePt t="119135" x="3170238" y="1844675"/>
          <p14:tracePt t="119142" x="3170238" y="1831975"/>
          <p14:tracePt t="119151" x="3182938" y="1831975"/>
          <p14:tracePt t="119158" x="3194050" y="1820863"/>
          <p14:tracePt t="119174" x="3206750" y="1808163"/>
          <p14:tracePt t="119183" x="3217863" y="1784350"/>
          <p14:tracePt t="119190" x="3243263" y="1784350"/>
          <p14:tracePt t="119197" x="3278188" y="1771650"/>
          <p14:tracePt t="119205" x="3290888" y="1771650"/>
          <p14:tracePt t="119213" x="3327400" y="1760538"/>
          <p14:tracePt t="119221" x="3375025" y="1760538"/>
          <p14:tracePt t="119229" x="3411538" y="1724025"/>
          <p14:tracePt t="119239" x="3435350" y="1700213"/>
          <p14:tracePt t="119245" x="3484563" y="1700213"/>
          <p14:tracePt t="119252" x="3556000" y="1687513"/>
          <p14:tracePt t="119261" x="3640138" y="1687513"/>
          <p14:tracePt t="119269" x="3689350" y="1651000"/>
          <p14:tracePt t="119277" x="3736975" y="1651000"/>
          <p14:tracePt t="119286" x="3821113" y="1639888"/>
          <p14:tracePt t="119293" x="3881438" y="1627188"/>
          <p14:tracePt t="119302" x="3905250" y="1627188"/>
          <p14:tracePt t="119309" x="3965575" y="1627188"/>
          <p14:tracePt t="119317" x="3978275" y="1627188"/>
          <p14:tracePt t="119325" x="4014788" y="1627188"/>
          <p14:tracePt t="119333" x="4038600" y="1627188"/>
          <p14:tracePt t="119341" x="4098925" y="1627188"/>
          <p14:tracePt t="119357" x="4122738" y="1627188"/>
          <p14:tracePt t="119365" x="4135438" y="1627188"/>
          <p14:tracePt t="119373" x="4159250" y="1627188"/>
          <p14:tracePt t="119854" x="4135438" y="1627188"/>
          <p14:tracePt t="119862" x="4086225" y="1627188"/>
          <p14:tracePt t="119871" x="4002088" y="1627188"/>
          <p14:tracePt t="119878" x="3989388" y="1627188"/>
          <p14:tracePt t="119887" x="3978275" y="1627188"/>
          <p14:tracePt t="119894" x="3929063" y="1627188"/>
          <p14:tracePt t="119904" x="3894138" y="1627188"/>
          <p14:tracePt t="119910" x="3844925" y="1639888"/>
          <p14:tracePt t="119920" x="3784600" y="1639888"/>
          <p14:tracePt t="119926" x="3724275" y="1676400"/>
          <p14:tracePt t="119934" x="3700463" y="1687513"/>
          <p14:tracePt t="119944" x="3616325" y="1711325"/>
          <p14:tracePt t="119957" x="3495675" y="1760538"/>
          <p14:tracePt t="119966" x="3471863" y="1784350"/>
          <p14:tracePt t="119975" x="3387725" y="1820863"/>
          <p14:tracePt t="119981" x="3303588" y="1881188"/>
          <p14:tracePt t="119989" x="3206750" y="1916113"/>
          <p14:tracePt t="119997" x="3170238" y="1941513"/>
          <p14:tracePt t="120006" x="3159125" y="1952625"/>
          <p14:tracePt t="120013" x="3133725" y="1976438"/>
          <p14:tracePt t="120021" x="3122613" y="1976438"/>
          <p14:tracePt t="120029" x="3109913" y="1989138"/>
          <p14:tracePt t="120037" x="3086100" y="2012950"/>
          <p14:tracePt t="120061" x="3062288" y="2036763"/>
          <p14:tracePt t="120077" x="3049588" y="2036763"/>
          <p14:tracePt t="120085" x="3013075" y="2073275"/>
          <p14:tracePt t="120102" x="2965450" y="2122488"/>
          <p14:tracePt t="120109" x="2928938" y="2170113"/>
          <p14:tracePt t="120117" x="2905125" y="2182813"/>
          <p14:tracePt t="120133" x="2905125" y="2206625"/>
          <p14:tracePt t="120141" x="2905125" y="2230438"/>
          <p14:tracePt t="120149" x="2892425" y="2243138"/>
          <p14:tracePt t="120173" x="2881313" y="2243138"/>
          <p14:tracePt t="120181" x="2857500" y="2254250"/>
          <p14:tracePt t="120205" x="2820988" y="2290763"/>
          <p14:tracePt t="120213" x="2808288" y="2327275"/>
          <p14:tracePt t="120222" x="2808288" y="2338388"/>
          <p14:tracePt t="120229" x="2797175" y="2374900"/>
          <p14:tracePt t="120238" x="2784475" y="2398713"/>
          <p14:tracePt t="120245" x="2760663" y="2435225"/>
          <p14:tracePt t="120261" x="2760663" y="2459038"/>
          <p14:tracePt t="120269" x="2747963" y="2495550"/>
          <p14:tracePt t="120286" x="2747963" y="2532063"/>
          <p14:tracePt t="120294" x="2747963" y="2543175"/>
          <p14:tracePt t="120302" x="2747963" y="2555875"/>
          <p14:tracePt t="120317" x="2747963" y="2568575"/>
          <p14:tracePt t="120333" x="2747963" y="2592388"/>
          <p14:tracePt t="120341" x="2747963" y="2603500"/>
          <p14:tracePt t="120349" x="2747963" y="2616200"/>
          <p14:tracePt t="120365" x="2747963" y="2640013"/>
          <p14:tracePt t="120373" x="2747963" y="2689225"/>
          <p14:tracePt t="120381" x="2747963" y="2713038"/>
          <p14:tracePt t="120389" x="2747963" y="2736850"/>
          <p14:tracePt t="120397" x="2747963" y="2747963"/>
          <p14:tracePt t="120405" x="2747963" y="2797175"/>
          <p14:tracePt t="120413" x="2747963" y="2808288"/>
          <p14:tracePt t="120421" x="2747963" y="2844800"/>
          <p14:tracePt t="120429" x="2747963" y="2868613"/>
          <p14:tracePt t="120437" x="2747963" y="2928938"/>
          <p14:tracePt t="120445" x="2747963" y="2965450"/>
          <p14:tracePt t="120453" x="2747963" y="2978150"/>
          <p14:tracePt t="120461" x="2747963" y="3049588"/>
          <p14:tracePt t="120469" x="2747963" y="3074988"/>
          <p14:tracePt t="120478" x="2747963" y="3109913"/>
          <p14:tracePt t="120485" x="2747963" y="3135313"/>
          <p14:tracePt t="120493" x="2747963" y="3159125"/>
          <p14:tracePt t="120509" x="2747963" y="3170238"/>
          <p14:tracePt t="120702" x="2736850" y="3159125"/>
          <p14:tracePt t="120719" x="2736850" y="3135313"/>
          <p14:tracePt t="120734" x="2736850" y="3109913"/>
          <p14:tracePt t="120742" x="2736850" y="3086100"/>
          <p14:tracePt t="120750" x="2736850" y="3049588"/>
          <p14:tracePt t="120766" x="2736850" y="3001963"/>
          <p14:tracePt t="120790" x="2736850" y="2989263"/>
          <p14:tracePt t="120798" x="2747963" y="2978150"/>
          <p14:tracePt t="120806" x="2760663" y="2965450"/>
          <p14:tracePt t="120838" x="2773363" y="2954338"/>
          <p14:tracePt t="120934" x="2784475" y="2941638"/>
          <p14:tracePt t="120966" x="2797175" y="2928938"/>
          <p14:tracePt t="121046" x="2808288" y="2917825"/>
          <p14:tracePt t="121070" x="2820988" y="2905125"/>
          <p14:tracePt t="121079" x="2820988" y="2894013"/>
          <p14:tracePt t="121142" x="2820988" y="2881313"/>
          <p14:tracePt t="121158" x="2832100" y="2881313"/>
          <p14:tracePt t="122990" x="2832100" y="2857500"/>
          <p14:tracePt t="123238" x="2832100" y="2844800"/>
          <p14:tracePt t="123246" x="2832100" y="2833688"/>
          <p14:tracePt t="123253" x="2844800" y="2820988"/>
          <p14:tracePt t="123326" x="2844800" y="2857500"/>
          <p14:tracePt t="123334" x="2844800" y="2917825"/>
          <p14:tracePt t="123342" x="2844800" y="2965450"/>
          <p14:tracePt t="123350" x="2844800" y="2989263"/>
          <p14:tracePt t="123358" x="2844800" y="3049588"/>
          <p14:tracePt t="123366" x="2844800" y="3109913"/>
          <p14:tracePt t="123374" x="2857500" y="3135313"/>
          <p14:tracePt t="123382" x="2857500" y="3182938"/>
          <p14:tracePt t="123391" x="2857500" y="3206750"/>
          <p14:tracePt t="123398" x="2857500" y="3243263"/>
          <p14:tracePt t="123409" x="2857500" y="3254375"/>
          <p14:tracePt t="123414" x="2868613" y="3279775"/>
          <p14:tracePt t="123421" x="2881313" y="3290888"/>
          <p14:tracePt t="123430" x="2881313" y="3303588"/>
          <p14:tracePt t="123437" x="2881313" y="3314700"/>
          <p14:tracePt t="123445" x="2881313" y="3327400"/>
          <p14:tracePt t="123453" x="2892425" y="3363913"/>
          <p14:tracePt t="123614" x="2892425" y="3375025"/>
          <p14:tracePt t="123621" x="2928938" y="3387725"/>
          <p14:tracePt t="123702" x="2941638" y="3400425"/>
          <p14:tracePt t="123846" x="2952750" y="3435350"/>
          <p14:tracePt t="123854" x="2952750" y="3448050"/>
          <p14:tracePt t="123862" x="2952750" y="3495675"/>
          <p14:tracePt t="123871" x="2952750" y="3556000"/>
          <p14:tracePt t="123878" x="2952750" y="3579813"/>
          <p14:tracePt t="123887" x="2952750" y="3605213"/>
          <p14:tracePt t="123894" x="2917825" y="3665538"/>
          <p14:tracePt t="123904" x="2917825" y="3689350"/>
          <p14:tracePt t="123910" x="2905125" y="3700463"/>
          <p14:tracePt t="123922" x="2905125" y="3736975"/>
          <p14:tracePt t="123926" x="2905125" y="3760788"/>
          <p14:tracePt t="123934" x="2905125" y="3810000"/>
          <p14:tracePt t="123955" x="2881313" y="3833813"/>
          <p14:tracePt t="123959" x="2881313" y="3870325"/>
          <p14:tracePt t="123976" x="2868613" y="3906838"/>
          <p14:tracePt t="123982" x="2868613" y="3930650"/>
          <p14:tracePt t="123998" x="2868613" y="3941763"/>
          <p14:tracePt t="124014" x="2868613" y="3967163"/>
          <p14:tracePt t="124030" x="2868613" y="3990975"/>
          <p14:tracePt t="124046" x="2868613" y="4014788"/>
          <p14:tracePt t="124078" x="2868613" y="4025900"/>
          <p14:tracePt t="125942" x="2868613" y="4062413"/>
          <p14:tracePt t="125958" x="2868613" y="4075113"/>
          <p14:tracePt t="125966" x="2868613" y="4098925"/>
          <p14:tracePt t="125991" x="2881313" y="4122738"/>
          <p14:tracePt t="125998" x="2881313" y="4135438"/>
          <p14:tracePt t="126006" x="2881313" y="4146550"/>
          <p14:tracePt t="126014" x="2881313" y="4183063"/>
          <p14:tracePt t="126021" x="2881313" y="4195763"/>
          <p14:tracePt t="126029" x="2881313" y="4206875"/>
          <p14:tracePt t="126037" x="2892425" y="4279900"/>
          <p14:tracePt t="126052" x="2892425" y="4316413"/>
          <p14:tracePt t="126068" x="2892425" y="4340225"/>
          <p14:tracePt t="126076" x="2892425" y="4364038"/>
          <p14:tracePt t="126100" x="2892425" y="4376738"/>
          <p14:tracePt t="126116" x="2892425" y="4387850"/>
          <p14:tracePt t="126126" x="2905125" y="4424363"/>
          <p14:tracePt t="126166" x="2905125" y="4437063"/>
          <p14:tracePt t="126176" x="2905125" y="4448175"/>
          <p14:tracePt t="126182" x="2905125" y="4484688"/>
          <p14:tracePt t="126198" x="2905125" y="4508500"/>
          <p14:tracePt t="126230" x="2905125" y="4557713"/>
          <p14:tracePt t="126239" x="2892425" y="4557713"/>
          <p14:tracePt t="126246" x="2881313" y="4568825"/>
          <p14:tracePt t="126253" x="2881313" y="4581525"/>
          <p14:tracePt t="126261" x="2881313" y="4618038"/>
          <p14:tracePt t="126269" x="2868613" y="4641850"/>
          <p14:tracePt t="126277" x="2868613" y="4689475"/>
          <p14:tracePt t="126285" x="2857500" y="4713288"/>
          <p14:tracePt t="126293" x="2820988" y="4738688"/>
          <p14:tracePt t="126302" x="2820988" y="4773613"/>
          <p14:tracePt t="126309" x="2797175" y="4810125"/>
          <p14:tracePt t="126317" x="2784475" y="4833938"/>
          <p14:tracePt t="126325" x="2784475" y="4883150"/>
          <p14:tracePt t="126333" x="2773363" y="4906963"/>
          <p14:tracePt t="126342" x="2773363" y="4918075"/>
          <p14:tracePt t="126349" x="2760663" y="4967288"/>
          <p14:tracePt t="126357" x="2747963" y="4978400"/>
          <p14:tracePt t="126364" x="2736850" y="5014913"/>
          <p14:tracePt t="126373" x="2736850" y="5087938"/>
          <p14:tracePt t="126380" x="2724150" y="5124450"/>
          <p14:tracePt t="126389" x="2724150" y="5148263"/>
          <p14:tracePt t="126396" x="2724150" y="5184775"/>
          <p14:tracePt t="126404" x="2713038" y="5232400"/>
          <p14:tracePt t="126412" x="2713038" y="5245100"/>
          <p14:tracePt t="126428" x="2700338" y="5292725"/>
          <p14:tracePt t="126444" x="2687638" y="5292725"/>
          <p14:tracePt t="126492" x="2687638" y="5303838"/>
          <p14:tracePt t="126524" x="2687638" y="5316538"/>
          <p14:tracePt t="126532" x="2687638" y="5340350"/>
          <p14:tracePt t="126541" x="2663825" y="5389563"/>
          <p14:tracePt t="126550" x="2663825" y="5413375"/>
          <p14:tracePt t="126558" x="2663825" y="5437188"/>
          <p14:tracePt t="126566" x="2663825" y="5449888"/>
          <p14:tracePt t="126582" x="2652713" y="5473700"/>
          <p14:tracePt t="126592" x="2652713" y="5484813"/>
          <p14:tracePt t="126607" x="2652713" y="5497513"/>
          <p14:tracePt t="126670" x="2640013" y="5510213"/>
          <p14:tracePt t="126686" x="2616200" y="5510213"/>
          <p14:tracePt t="126703" x="2603500" y="5510213"/>
          <p14:tracePt t="126710" x="2566988" y="5534025"/>
          <p14:tracePt t="126719" x="2543175" y="5534025"/>
          <p14:tracePt t="126727" x="2506663" y="5545138"/>
          <p14:tracePt t="126734" x="2482850" y="5545138"/>
          <p14:tracePt t="126741" x="2446338" y="5545138"/>
          <p14:tracePt t="126749" x="2422525" y="5545138"/>
          <p14:tracePt t="126757" x="2362200" y="5545138"/>
          <p14:tracePt t="126765" x="2266950" y="5521325"/>
          <p14:tracePt t="126773" x="2206625" y="5510213"/>
          <p14:tracePt t="126780" x="2157413" y="5473700"/>
          <p14:tracePt t="126788" x="2157413" y="5376863"/>
          <p14:tracePt t="126796" x="2097088" y="5364163"/>
          <p14:tracePt t="126804" x="2060575" y="5364163"/>
          <p14:tracePt t="126812" x="2049463" y="5353050"/>
          <p14:tracePt t="126838" x="2012950" y="5353050"/>
          <p14:tracePt t="126846" x="1965325" y="5353050"/>
          <p14:tracePt t="126855" x="1941513" y="5364163"/>
          <p14:tracePt t="126862" x="1916113" y="5376863"/>
          <p14:tracePt t="126871" x="1905000" y="5389563"/>
          <p14:tracePt t="126878" x="1892300" y="5424488"/>
          <p14:tracePt t="126887" x="1831975" y="5449888"/>
          <p14:tracePt t="126894" x="1747838" y="5449888"/>
          <p14:tracePt t="126904" x="1700213" y="5449888"/>
          <p14:tracePt t="126910" x="1639888" y="5449888"/>
          <p14:tracePt t="126920" x="1543050" y="5449888"/>
          <p14:tracePt t="126926" x="1482725" y="5449888"/>
          <p14:tracePt t="126934" x="1385888" y="5449888"/>
          <p14:tracePt t="126958" x="1277938" y="5449888"/>
          <p14:tracePt t="126966" x="1241425" y="5449888"/>
          <p14:tracePt t="126974" x="1193800" y="5449888"/>
          <p14:tracePt t="126982" x="1169988" y="5449888"/>
          <p14:tracePt t="126990" x="1133475" y="5449888"/>
          <p14:tracePt t="126998" x="1109663" y="5449888"/>
          <p14:tracePt t="127006" x="1049338" y="5449888"/>
          <p14:tracePt t="127014" x="989013" y="5449888"/>
          <p14:tracePt t="127023" x="963613" y="5449888"/>
          <p14:tracePt t="127030" x="904875" y="5449888"/>
          <p14:tracePt t="127038" x="844550" y="5449888"/>
          <p14:tracePt t="127046" x="819150" y="5449888"/>
          <p14:tracePt t="127056" x="747713" y="5449888"/>
          <p14:tracePt t="127062" x="735013" y="5461000"/>
          <p14:tracePt t="127071" x="711200" y="5461000"/>
          <p14:tracePt t="127078" x="687388" y="5461000"/>
          <p14:tracePt t="127455" x="687388" y="5473700"/>
          <p14:tracePt t="127462" x="808038" y="5473700"/>
          <p14:tracePt t="127470" x="939800" y="5510213"/>
          <p14:tracePt t="127478" x="1181100" y="5545138"/>
          <p14:tracePt t="127488" x="1409700" y="5521325"/>
          <p14:tracePt t="127495" x="1566863" y="5545138"/>
          <p14:tracePt t="127504" x="2001838" y="5570538"/>
          <p14:tracePt t="127510" x="2398713" y="5630863"/>
          <p14:tracePt t="127520" x="2797175" y="5678488"/>
          <p14:tracePt t="127526" x="2978150" y="5654675"/>
          <p14:tracePt t="127535" x="3109913" y="5654675"/>
          <p14:tracePt t="127545" x="3387725" y="5654675"/>
          <p14:tracePt t="127550" x="3495675" y="5678488"/>
          <p14:tracePt t="127558" x="3676650" y="5678488"/>
          <p14:tracePt t="127565" x="3870325" y="5689600"/>
          <p14:tracePt t="127573" x="3978275" y="5749925"/>
          <p14:tracePt t="127581" x="4110038" y="5749925"/>
          <p14:tracePt t="127589" x="4267200" y="5775325"/>
          <p14:tracePt t="127597" x="4351338" y="5786438"/>
          <p14:tracePt t="127605" x="4375150" y="5786438"/>
          <p14:tracePt t="127613" x="4400550" y="5786438"/>
          <p14:tracePt t="127830" x="4364038" y="5786438"/>
          <p14:tracePt t="127838" x="4279900" y="5786438"/>
          <p14:tracePt t="127846" x="4206875" y="5786438"/>
          <p14:tracePt t="127854" x="4122738" y="5786438"/>
          <p14:tracePt t="127861" x="4014788" y="5822950"/>
          <p14:tracePt t="127869" x="3989388" y="5846763"/>
          <p14:tracePt t="127877" x="3929063" y="5870575"/>
          <p14:tracePt t="127885" x="3833813" y="5919788"/>
          <p14:tracePt t="127893" x="3797300" y="5930900"/>
          <p14:tracePt t="127902" x="3760788" y="5991225"/>
          <p14:tracePt t="127909" x="3652838" y="6016625"/>
          <p14:tracePt t="127917" x="3629025" y="6016625"/>
          <p14:tracePt t="127925" x="3579813" y="6016625"/>
          <p14:tracePt t="127933" x="3532188" y="6016625"/>
          <p14:tracePt t="127941" x="3471863" y="6016625"/>
          <p14:tracePt t="127953" x="3424238" y="6016625"/>
          <p14:tracePt t="127957" x="3363913" y="6016625"/>
          <p14:tracePt t="127965" x="3338513" y="6016625"/>
          <p14:tracePt t="127973" x="3278188" y="6016625"/>
          <p14:tracePt t="127981" x="3267075" y="6016625"/>
          <p14:tracePt t="127997" x="3254375" y="6016625"/>
          <p14:tracePt t="128005" x="3217863" y="6016625"/>
          <p14:tracePt t="128013" x="3206750" y="6016625"/>
          <p14:tracePt t="128021" x="3194050" y="6016625"/>
          <p14:tracePt t="128037" x="3194050" y="6003925"/>
          <p14:tracePt t="128094" x="3182938" y="6003925"/>
          <p14:tracePt t="128222" x="3243263" y="6003925"/>
          <p14:tracePt t="128230" x="3327400" y="6016625"/>
          <p14:tracePt t="128237" x="3508375" y="6064250"/>
          <p14:tracePt t="128246" x="3616325" y="6076950"/>
          <p14:tracePt t="128254" x="3724275" y="6076950"/>
          <p14:tracePt t="128262" x="3905250" y="6076950"/>
          <p14:tracePt t="128271" x="3954463" y="6076950"/>
          <p14:tracePt t="128277" x="4038600" y="6100763"/>
          <p14:tracePt t="128285" x="4049713" y="6100763"/>
          <p14:tracePt t="128293" x="4098925" y="6111875"/>
          <p14:tracePt t="128302" x="4110038" y="6111875"/>
          <p14:tracePt t="128308" x="4159250" y="6111875"/>
          <p14:tracePt t="128316" x="4219575" y="6111875"/>
          <p14:tracePt t="128324" x="4279900" y="6111875"/>
          <p14:tracePt t="128332" x="4340225" y="6124575"/>
          <p14:tracePt t="128342" x="4411663" y="6124575"/>
          <p14:tracePt t="128350" x="4471988" y="6124575"/>
          <p14:tracePt t="128358" x="4592638" y="6124575"/>
          <p14:tracePt t="128367" x="4700588" y="6124575"/>
          <p14:tracePt t="128374" x="4786313" y="6135688"/>
          <p14:tracePt t="128382" x="4810125" y="6148388"/>
          <p14:tracePt t="128393" x="4941888" y="6148388"/>
          <p14:tracePt t="128398" x="5027613" y="6148388"/>
          <p14:tracePt t="128406" x="5135563" y="6184900"/>
          <p14:tracePt t="128414" x="5195888" y="6184900"/>
          <p14:tracePt t="128421" x="5267325" y="6184900"/>
          <p14:tracePt t="128429" x="5353050" y="6184900"/>
          <p14:tracePt t="128437" x="5376863" y="6184900"/>
          <p14:tracePt t="128445" x="5448300" y="6184900"/>
          <p14:tracePt t="128453" x="5557838" y="6184900"/>
          <p14:tracePt t="128461" x="5665788" y="6184900"/>
          <p14:tracePt t="128469" x="5797550" y="6184900"/>
          <p14:tracePt t="128477" x="5894388" y="6184900"/>
          <p14:tracePt t="128485" x="5978525" y="6184900"/>
          <p14:tracePt t="128493" x="6159500" y="6184900"/>
          <p14:tracePt t="128502" x="6219825" y="6184900"/>
          <p14:tracePt t="128509" x="6400800" y="6184900"/>
          <p14:tracePt t="128517" x="6534150" y="6232525"/>
          <p14:tracePt t="128525" x="6545263" y="6232525"/>
          <p14:tracePt t="128533" x="6605588" y="6245225"/>
          <p14:tracePt t="128541" x="6775450" y="6281738"/>
          <p14:tracePt t="128549" x="6954838" y="6305550"/>
          <p14:tracePt t="128557" x="7027863" y="6305550"/>
          <p14:tracePt t="128565" x="7316788" y="6305550"/>
          <p14:tracePt t="128573" x="7497763" y="6316663"/>
          <p14:tracePt t="128581" x="7702550" y="6316663"/>
          <p14:tracePt t="128589" x="7859713" y="6316663"/>
          <p14:tracePt t="128597" x="8004175" y="6316663"/>
          <p14:tracePt t="128605" x="8064500" y="6316663"/>
          <p14:tracePt t="128613" x="8148638" y="6316663"/>
          <p14:tracePt t="128621" x="8161338" y="6316663"/>
          <p14:tracePt t="129670" x="8161338" y="6292850"/>
          <p14:tracePt t="129686" x="8161338" y="6281738"/>
          <p14:tracePt t="129694" x="8124825" y="6281738"/>
          <p14:tracePt t="129703" x="8027988" y="6281738"/>
          <p14:tracePt t="129710" x="7980363" y="6281738"/>
          <p14:tracePt t="129720" x="7967663" y="6281738"/>
          <p14:tracePt t="129727" x="7812088" y="6281738"/>
          <p14:tracePt t="129735" x="7715250" y="6281738"/>
          <p14:tracePt t="129743" x="7631113" y="6281738"/>
          <p14:tracePt t="129750" x="7473950" y="6281738"/>
          <p14:tracePt t="129759" x="7316788" y="6292850"/>
          <p14:tracePt t="129766" x="7040563" y="6316663"/>
          <p14:tracePt t="129775" x="6835775" y="6305550"/>
          <p14:tracePt t="129782" x="6750050" y="6292850"/>
          <p14:tracePt t="129790" x="6605588" y="6316663"/>
          <p14:tracePt t="129799" x="6400800" y="6353175"/>
          <p14:tracePt t="129806" x="6269038" y="6353175"/>
          <p14:tracePt t="129814" x="6111875" y="6353175"/>
          <p14:tracePt t="129822" x="5822950" y="6329363"/>
          <p14:tracePt t="129830" x="5618163" y="6329363"/>
          <p14:tracePt t="129846" x="5592763" y="6292850"/>
          <p14:tracePt t="129854" x="5448300" y="6281738"/>
          <p14:tracePt t="129871" x="5437188" y="6281738"/>
          <p14:tracePt t="129878" x="5376863" y="6292850"/>
          <p14:tracePt t="129887" x="5353050" y="6292850"/>
          <p14:tracePt t="129894" x="5280025" y="6292850"/>
          <p14:tracePt t="129904" x="5219700" y="6305550"/>
          <p14:tracePt t="129910" x="5086350" y="6329363"/>
          <p14:tracePt t="129920" x="4978400" y="6329363"/>
          <p14:tracePt t="129926" x="4870450" y="6365875"/>
          <p14:tracePt t="129940" x="4737100" y="6376988"/>
          <p14:tracePt t="129943" x="4629150" y="6376988"/>
          <p14:tracePt t="129950" x="4521200" y="6402388"/>
          <p14:tracePt t="129959" x="4460875" y="6450013"/>
          <p14:tracePt t="129965" x="4435475" y="6450013"/>
          <p14:tracePt t="129973" x="4424363" y="6450013"/>
          <p14:tracePt t="129981" x="4375150" y="6462713"/>
          <p14:tracePt t="129989" x="4327525" y="6462713"/>
          <p14:tracePt t="129998" x="4303713" y="6462713"/>
          <p14:tracePt t="130005" x="4243388" y="6462713"/>
          <p14:tracePt t="130013" x="4195763" y="6462713"/>
          <p14:tracePt t="130021" x="4146550" y="6462713"/>
          <p14:tracePt t="130029" x="4086225" y="6462713"/>
          <p14:tracePt t="130037" x="4038600" y="6462713"/>
          <p14:tracePt t="130045" x="3989388" y="6462713"/>
          <p14:tracePt t="130052" x="3978275" y="6473825"/>
          <p14:tracePt t="130061" x="3965575" y="6510338"/>
          <p14:tracePt t="130077" x="3894138" y="6521450"/>
          <p14:tracePt t="130086" x="3857625" y="6534150"/>
          <p14:tracePt t="130093" x="3844925" y="6546850"/>
          <p14:tracePt t="130102" x="3833813" y="6546850"/>
          <p14:tracePt t="130109" x="3821113" y="6546850"/>
          <p14:tracePt t="130117" x="3810000" y="6570663"/>
          <p14:tracePt t="130125" x="3760788" y="6607175"/>
          <p14:tracePt t="130133" x="3736975" y="6642100"/>
          <p14:tracePt t="130141" x="3689350" y="6642100"/>
          <p14:tracePt t="130149" x="3663950" y="6642100"/>
          <p14:tracePt t="130157" x="3663950" y="6654800"/>
          <p14:tracePt t="130181" x="3663950" y="6667500"/>
          <p14:tracePt t="130189" x="3663950" y="6678613"/>
          <p14:tracePt t="130197" x="3663950" y="6702425"/>
          <p14:tracePt t="142422" x="3629025" y="6702425"/>
          <p14:tracePt t="142438" x="3616325" y="6702425"/>
          <p14:tracePt t="142454" x="3592513" y="6702425"/>
          <p14:tracePt t="142486" x="3579813" y="6702425"/>
          <p14:tracePt t="142494" x="3532188" y="6702425"/>
          <p14:tracePt t="142503" x="3508375" y="6702425"/>
          <p14:tracePt t="142510" x="3471863" y="6702425"/>
          <p14:tracePt t="142520" x="3424238" y="6702425"/>
          <p14:tracePt t="142526" x="3351213" y="6702425"/>
          <p14:tracePt t="142534" x="3290888" y="6702425"/>
          <p14:tracePt t="142542" x="3254375" y="6702425"/>
          <p14:tracePt t="142550" x="3206750" y="6702425"/>
          <p14:tracePt t="142566" x="3194050" y="6691313"/>
          <p14:tracePt t="142574" x="3182938" y="6691313"/>
          <p14:tracePt t="142582" x="3159125" y="6691313"/>
          <p14:tracePt t="142615" x="3146425" y="6691313"/>
          <p14:tracePt t="142621" x="3133725" y="6691313"/>
          <p14:tracePt t="142631" x="3086100" y="6691313"/>
          <p14:tracePt t="142637" x="3062288" y="6691313"/>
          <p14:tracePt t="142646" x="3049588" y="6691313"/>
          <p14:tracePt t="142654" x="3038475" y="6691313"/>
          <p14:tracePt t="142669" x="3038475" y="6678613"/>
          <p14:tracePt t="142926" x="3025775" y="6678613"/>
          <p14:tracePt t="142940" x="3025775" y="6667500"/>
          <p14:tracePt t="142950" x="3025775" y="6654800"/>
          <p14:tracePt t="142958" x="3038475" y="6654800"/>
          <p14:tracePt t="142982" x="3049588" y="6667500"/>
          <p14:tracePt t="142990" x="3062288" y="6715125"/>
          <p14:tracePt t="142998" x="3062288" y="6751638"/>
          <p14:tracePt t="143007" x="3062288" y="6799263"/>
          <p14:tracePt t="143014" x="3086100" y="6859588"/>
          <p14:tracePt t="143021" x="3109913" y="6896100"/>
          <p14:tracePt t="143029" x="3109913" y="6919913"/>
          <p14:tracePt t="143039" x="3109913" y="6943725"/>
          <p14:tracePt t="143045" x="3109913" y="6992938"/>
          <p14:tracePt t="143053" x="3109913" y="7004050"/>
          <p14:tracePt t="143061" x="3109913" y="7016750"/>
          <p14:tracePt t="143069" x="3109913" y="7027863"/>
          <p14:tracePt t="143085" x="3109913" y="7040563"/>
          <p14:tracePt t="143190" x="3109913" y="7053263"/>
          <p14:tracePt t="143422" x="3122613" y="7064375"/>
          <p14:tracePt t="143430" x="3159125" y="7064375"/>
          <p14:tracePt t="143439" x="3243263" y="7077075"/>
          <p14:tracePt t="143446" x="3278188" y="7113588"/>
          <p14:tracePt t="143453" x="3303588" y="7113588"/>
          <p14:tracePt t="143471" x="3351213" y="7137400"/>
          <p14:tracePt t="143519" x="3351213" y="7161213"/>
          <p14:tracePt t="143526" x="3351213" y="7185025"/>
          <p14:tracePt t="143542" x="3363913" y="7234238"/>
          <p14:tracePt t="143551" x="3387725" y="7258050"/>
          <p14:tracePt t="143559" x="3387725" y="7269163"/>
          <p14:tracePt t="143567" x="3398838" y="7305675"/>
          <p14:tracePt t="143574" x="3448050" y="7318375"/>
          <p14:tracePt t="143582" x="3459163" y="7329488"/>
          <p14:tracePt t="143598" x="3471863" y="7342188"/>
          <p14:tracePt t="143726" x="3495675" y="7342188"/>
          <p14:tracePt t="143750" x="3508375" y="7342188"/>
          <p14:tracePt t="143758" x="3519488" y="7342188"/>
          <p14:tracePt t="143774" x="3532188" y="7342188"/>
          <p14:tracePt t="143782" x="3556000" y="7342188"/>
          <p14:tracePt t="143792" x="3579813" y="7342188"/>
          <p14:tracePt t="143798" x="3652838" y="7342188"/>
          <p14:tracePt t="143806" x="3736975" y="7342188"/>
          <p14:tracePt t="143814" x="3941763" y="7342188"/>
          <p14:tracePt t="143822" x="4146550" y="7342188"/>
          <p14:tracePt t="143830" x="4267200" y="7413625"/>
          <p14:tracePt t="143840" x="4448175" y="7450138"/>
          <p14:tracePt t="143846" x="4605338" y="7486650"/>
          <p14:tracePt t="143855" x="4652963" y="7486650"/>
          <p14:tracePt t="143862" x="4773613" y="7486650"/>
          <p14:tracePt t="143871" x="4870450" y="7486650"/>
          <p14:tracePt t="143877" x="4894263" y="7486650"/>
          <p14:tracePt t="143885" x="4941888" y="7486650"/>
          <p14:tracePt t="143893" x="4954588" y="7486650"/>
          <p14:tracePt t="143909" x="4978400" y="7473950"/>
          <p14:tracePt t="143917" x="5002213" y="7473950"/>
          <p14:tracePt t="143925" x="5062538" y="7473950"/>
          <p14:tracePt t="143933" x="5086350" y="7473950"/>
          <p14:tracePt t="143953" x="5256213" y="7473950"/>
          <p14:tracePt t="143957" x="5364163" y="7473950"/>
          <p14:tracePt t="143965" x="5521325" y="7510463"/>
          <p14:tracePt t="143973" x="5629275" y="7510463"/>
          <p14:tracePt t="143981" x="5786438" y="7510463"/>
          <p14:tracePt t="143989" x="5907088" y="7510463"/>
          <p14:tracePt t="143997" x="6015038" y="7499350"/>
          <p14:tracePt t="144005" x="6148388" y="7499350"/>
          <p14:tracePt t="144013" x="6172200" y="7499350"/>
          <p14:tracePt t="144021" x="6232525" y="7486650"/>
          <p14:tracePt t="144029" x="6243638" y="7486650"/>
          <p14:tracePt t="144038" x="6280150" y="7486650"/>
          <p14:tracePt t="144045" x="6340475" y="7473950"/>
          <p14:tracePt t="144052" x="6353175" y="7473950"/>
          <p14:tracePt t="144158" x="6376988" y="7473950"/>
          <p14:tracePt t="144166" x="6413500" y="7473950"/>
          <p14:tracePt t="144174" x="6450013" y="7499350"/>
          <p14:tracePt t="144182" x="6484938" y="7499350"/>
          <p14:tracePt t="144191" x="6510338" y="7510463"/>
          <p14:tracePt t="144246" x="6484938" y="7510463"/>
          <p14:tracePt t="144254" x="6340475" y="7486650"/>
          <p14:tracePt t="144262" x="6183313" y="7486650"/>
          <p14:tracePt t="144271" x="6088063" y="7486650"/>
          <p14:tracePt t="144278" x="5943600" y="7450138"/>
          <p14:tracePt t="144288" x="5846763" y="7450138"/>
          <p14:tracePt t="144294" x="5653088" y="7413625"/>
          <p14:tracePt t="144304" x="5532438" y="7413625"/>
          <p14:tracePt t="144310" x="5376863" y="7389813"/>
          <p14:tracePt t="144318" x="5159375" y="7366000"/>
          <p14:tracePt t="144326" x="4978400" y="7366000"/>
          <p14:tracePt t="144334" x="4870450" y="7353300"/>
          <p14:tracePt t="144343" x="4700588" y="7353300"/>
          <p14:tracePt t="144350" x="4568825" y="7353300"/>
          <p14:tracePt t="144358" x="4387850" y="7353300"/>
          <p14:tracePt t="144366" x="4256088" y="7353300"/>
          <p14:tracePt t="144374" x="4075113" y="7305675"/>
          <p14:tracePt t="144382" x="3989388" y="7305675"/>
          <p14:tracePt t="144391" x="3905250" y="7294563"/>
          <p14:tracePt t="144398" x="3844925" y="7281863"/>
          <p14:tracePt t="144407" x="3810000" y="7234238"/>
          <p14:tracePt t="144414" x="3724275" y="7137400"/>
          <p14:tracePt t="144423" x="3724275" y="7124700"/>
          <p14:tracePt t="144430" x="3676650" y="7113588"/>
          <p14:tracePt t="144437" x="3652838" y="7077075"/>
          <p14:tracePt t="144454" x="3629025" y="7053263"/>
          <p14:tracePt t="144462" x="3616325" y="7040563"/>
          <p14:tracePt t="144472" x="3603625" y="7040563"/>
          <p14:tracePt t="144478" x="3592513" y="7027863"/>
          <p14:tracePt t="144605" x="3579813" y="7016750"/>
          <p14:tracePt t="144702" x="3592513" y="7004050"/>
          <p14:tracePt t="144710" x="3616325" y="7004050"/>
          <p14:tracePt t="144719" x="3629025" y="7004050"/>
          <p14:tracePt t="144726" x="3640138" y="7004050"/>
          <p14:tracePt t="144806" x="3640138" y="6992938"/>
          <p14:tracePt t="144814" x="3676650" y="6992938"/>
          <p14:tracePt t="144830" x="3676650" y="6967538"/>
          <p14:tracePt t="144838" x="3689350" y="6943725"/>
          <p14:tracePt t="144846" x="3689350" y="6896100"/>
          <p14:tracePt t="144857" x="3700463" y="6883400"/>
          <p14:tracePt t="144862" x="3713163" y="6859588"/>
          <p14:tracePt t="144870" x="3724275" y="6823075"/>
          <p14:tracePt t="144877" x="3749675" y="6811963"/>
          <p14:tracePt t="144885" x="3784600" y="6775450"/>
          <p14:tracePt t="144893" x="3797300" y="6775450"/>
          <p14:tracePt t="144902" x="3821113" y="6751638"/>
          <p14:tracePt t="144909" x="3833813" y="6738938"/>
          <p14:tracePt t="144998" x="3881438" y="6738938"/>
          <p14:tracePt t="145014" x="3905250" y="6727825"/>
          <p14:tracePt t="145029" x="3929063" y="6727825"/>
          <p14:tracePt t="145078" x="3941763" y="6727825"/>
          <p14:tracePt t="145095" x="3954463" y="6727825"/>
          <p14:tracePt t="145103" x="3954463" y="6751638"/>
          <p14:tracePt t="145111" x="3965575" y="6762750"/>
          <p14:tracePt t="145119" x="3965575" y="6799263"/>
          <p14:tracePt t="145126" x="3965575" y="6811963"/>
          <p14:tracePt t="145134" x="3965575" y="6823075"/>
          <p14:tracePt t="145141" x="3965575" y="6848475"/>
          <p14:tracePt t="145148" x="3965575" y="6859588"/>
          <p14:tracePt t="145173" x="3965575" y="6883400"/>
          <p14:tracePt t="145180" x="3954463" y="6908800"/>
          <p14:tracePt t="145205" x="3954463" y="6919913"/>
          <p14:tracePt t="145213" x="3941763" y="6932613"/>
          <p14:tracePt t="145414" x="3941763" y="6943725"/>
          <p14:tracePt t="145422" x="3941763" y="6967538"/>
          <p14:tracePt t="145430" x="3881438" y="6980238"/>
          <p14:tracePt t="145446" x="3870325" y="6992938"/>
          <p14:tracePt t="145454" x="3857625" y="7004050"/>
          <p14:tracePt t="145462" x="3784600" y="7040563"/>
          <p14:tracePt t="145477" x="3773488" y="7040563"/>
          <p14:tracePt t="145485" x="3736975" y="7064375"/>
          <p14:tracePt t="145493" x="3713163" y="7064375"/>
          <p14:tracePt t="145502" x="3700463" y="7064375"/>
          <p14:tracePt t="145509" x="3676650" y="7077075"/>
          <p14:tracePt t="145517" x="3663950" y="7077075"/>
          <p14:tracePt t="145525" x="3663950" y="7100888"/>
          <p14:tracePt t="145533" x="3663950" y="7113588"/>
          <p14:tracePt t="145541" x="3652838" y="7124700"/>
          <p14:tracePt t="145549" x="3603625" y="7137400"/>
          <p14:tracePt t="145557" x="3568700" y="7161213"/>
          <p14:tracePt t="145565" x="3543300" y="7161213"/>
          <p14:tracePt t="145573" x="3508375" y="7185025"/>
          <p14:tracePt t="145582" x="3484563" y="7197725"/>
          <p14:tracePt t="145590" x="3471863" y="7197725"/>
          <p14:tracePt t="145599" x="3448050" y="7197725"/>
          <p14:tracePt t="145606" x="3435350" y="7197725"/>
          <p14:tracePt t="145621" x="3424238" y="7208838"/>
          <p14:tracePt t="145637" x="3411538" y="7208838"/>
          <p14:tracePt t="145645" x="3398838" y="7221538"/>
          <p14:tracePt t="145653" x="3387725" y="7221538"/>
          <p14:tracePt t="145998" x="3411538" y="7221538"/>
          <p14:tracePt t="146007" x="3435350" y="7221538"/>
          <p14:tracePt t="146014" x="3556000" y="7245350"/>
          <p14:tracePt t="146021" x="3579813" y="7245350"/>
          <p14:tracePt t="146030" x="3592513" y="7245350"/>
          <p14:tracePt t="146039" x="3700463" y="7258050"/>
          <p14:tracePt t="146046" x="3833813" y="7281863"/>
          <p14:tracePt t="146054" x="3989388" y="7318375"/>
          <p14:tracePt t="146062" x="4135438" y="7378700"/>
          <p14:tracePt t="146069" x="4256088" y="7378700"/>
          <p14:tracePt t="146077" x="4448175" y="7439025"/>
          <p14:tracePt t="146085" x="4605338" y="7439025"/>
          <p14:tracePt t="146093" x="4737100" y="7462838"/>
          <p14:tracePt t="146102" x="4870450" y="7473950"/>
          <p14:tracePt t="146109" x="4941888" y="7473950"/>
          <p14:tracePt t="146119" x="5027613" y="7473950"/>
          <p14:tracePt t="146125" x="5099050" y="7473950"/>
          <p14:tracePt t="146133" x="5111750" y="7473950"/>
          <p14:tracePt t="146141" x="5122863" y="7473950"/>
          <p14:tracePt t="146149" x="5172075" y="7473950"/>
          <p14:tracePt t="146157" x="5183188" y="7473950"/>
          <p14:tracePt t="146165" x="5195888" y="7473950"/>
          <p14:tracePt t="146173" x="5219700" y="7473950"/>
          <p14:tracePt t="146181" x="5267325" y="7473950"/>
          <p14:tracePt t="146189" x="5316538" y="7473950"/>
          <p14:tracePt t="146197" x="5376863" y="7473950"/>
          <p14:tracePt t="146205" x="5497513" y="7473950"/>
          <p14:tracePt t="146213" x="5629275" y="7473950"/>
          <p14:tracePt t="146221" x="5738813" y="7473950"/>
          <p14:tracePt t="146229" x="5834063" y="7473950"/>
          <p14:tracePt t="146237" x="5918200" y="7473950"/>
          <p14:tracePt t="146245" x="6015038" y="7473950"/>
          <p14:tracePt t="146253" x="6075363" y="7473950"/>
          <p14:tracePt t="146261" x="6124575" y="7473950"/>
          <p14:tracePt t="146269" x="6196013" y="7473950"/>
          <p14:tracePt t="146277" x="6232525" y="7473950"/>
          <p14:tracePt t="146285" x="6280150" y="7473950"/>
          <p14:tracePt t="146293" x="6353175" y="7473950"/>
          <p14:tracePt t="146302" x="6400800" y="7473950"/>
          <p14:tracePt t="146309" x="6497638" y="7473950"/>
          <p14:tracePt t="146317" x="6569075" y="7473950"/>
          <p14:tracePt t="146325" x="6618288" y="7473950"/>
          <p14:tracePt t="146333" x="6775450" y="7510463"/>
          <p14:tracePt t="146341" x="6859588" y="7534275"/>
          <p14:tracePt t="146349" x="6967538" y="7534275"/>
          <p14:tracePt t="146357" x="7124700" y="7534275"/>
          <p14:tracePt t="146366" x="7221538" y="7534275"/>
          <p14:tracePt t="146373" x="7305675" y="7534275"/>
          <p14:tracePt t="146381" x="7461250" y="7499350"/>
          <p14:tracePt t="146389" x="7546975" y="7499350"/>
          <p14:tracePt t="146397" x="7618413" y="7499350"/>
          <p14:tracePt t="146405" x="7762875" y="7486650"/>
          <p14:tracePt t="146413" x="7812088" y="7486650"/>
          <p14:tracePt t="146421" x="7920038" y="7462838"/>
          <p14:tracePt t="146429" x="8064500" y="7462838"/>
          <p14:tracePt t="146437" x="8221663" y="7462838"/>
          <p14:tracePt t="146445" x="8293100" y="7439025"/>
          <p14:tracePt t="146454" x="8342313" y="7413625"/>
          <p14:tracePt t="146461" x="8450263" y="7413625"/>
          <p14:tracePt t="146469" x="8510588" y="7402513"/>
          <p14:tracePt t="146477" x="8618538" y="7402513"/>
          <p14:tracePt t="146485" x="8799513" y="7402513"/>
          <p14:tracePt t="146493" x="8896350" y="7402513"/>
          <p14:tracePt t="146502" x="8980488" y="7402513"/>
          <p14:tracePt t="146517" x="9004300" y="7402513"/>
          <p14:tracePt t="146525" x="9053513" y="7402513"/>
          <p14:tracePt t="146533" x="9124950" y="7402513"/>
          <p14:tracePt t="146541" x="9185275" y="7426325"/>
          <p14:tracePt t="146549" x="9209088" y="7426325"/>
          <p14:tracePt t="146558" x="9258300" y="7450138"/>
          <p14:tracePt t="146567" x="9269413" y="7450138"/>
          <p14:tracePt t="146575" x="9269413" y="7462838"/>
          <p14:tracePt t="146582" x="9318625" y="7473950"/>
          <p14:tracePt t="146591" x="9342438" y="7486650"/>
          <p14:tracePt t="146598" x="9402763" y="7486650"/>
          <p14:tracePt t="146606" x="9426575" y="7486650"/>
          <p14:tracePt t="146614" x="9450388" y="7486650"/>
          <p14:tracePt t="146622" x="9510713" y="7486650"/>
          <p14:tracePt t="146630" x="9510713" y="7473950"/>
          <p14:tracePt t="146694" x="9510713" y="7450138"/>
          <p14:tracePt t="146703" x="9523413" y="7439025"/>
          <p14:tracePt t="146742" x="9534525" y="7426325"/>
          <p14:tracePt t="146838" x="9594850" y="7402513"/>
          <p14:tracePt t="146854" x="9594850" y="7389813"/>
          <p14:tracePt t="146894" x="9594850" y="7366000"/>
          <p14:tracePt t="146903" x="9607550" y="7329488"/>
          <p14:tracePt t="146911" x="9607550" y="7318375"/>
          <p14:tracePt t="146920" x="9620250" y="7294563"/>
          <p14:tracePt t="146926" x="9644063" y="7234238"/>
          <p14:tracePt t="146934" x="9644063" y="7221538"/>
          <p14:tracePt t="146956" x="9691688" y="7148513"/>
          <p14:tracePt t="146959" x="9691688" y="7113588"/>
          <p14:tracePt t="146966" x="9704388" y="7077075"/>
          <p14:tracePt t="146973" x="9715500" y="7040563"/>
          <p14:tracePt t="146989" x="9715500" y="7027863"/>
          <p14:tracePt t="146997" x="9728200" y="6992938"/>
          <p14:tracePt t="147005" x="9728200" y="6956425"/>
          <p14:tracePt t="147013" x="9728200" y="6932613"/>
          <p14:tracePt t="147021" x="9728200" y="6919913"/>
          <p14:tracePt t="147029" x="9728200" y="6908800"/>
          <p14:tracePt t="147037" x="9728200" y="6872288"/>
          <p14:tracePt t="147056" x="9728200" y="6859588"/>
          <p14:tracePt t="147061" x="9728200" y="6835775"/>
          <p14:tracePt t="147069" x="9728200" y="6811963"/>
          <p14:tracePt t="147077" x="9728200" y="6799263"/>
          <p14:tracePt t="147086" x="9728200" y="6788150"/>
          <p14:tracePt t="147093" x="9728200" y="6775450"/>
          <p14:tracePt t="147103" x="9728200" y="6738938"/>
          <p14:tracePt t="147118" x="9728200" y="6715125"/>
          <p14:tracePt t="147125" x="9728200" y="6691313"/>
          <p14:tracePt t="147133" x="9740900" y="6667500"/>
          <p14:tracePt t="147149" x="9740900" y="6654800"/>
          <p14:tracePt t="147165" x="9740900" y="6630988"/>
          <p14:tracePt t="147173" x="9740900" y="6618288"/>
          <p14:tracePt t="147254" x="9740900" y="6607175"/>
          <p14:tracePt t="147278" x="9740900" y="6594475"/>
          <p14:tracePt t="147287" x="9728200" y="6594475"/>
          <p14:tracePt t="147294" x="9704388" y="6594475"/>
          <p14:tracePt t="147303" x="9667875" y="6581775"/>
          <p14:tracePt t="147310" x="9644063" y="6581775"/>
          <p14:tracePt t="147320" x="9583738" y="6557963"/>
          <p14:tracePt t="147326" x="9499600" y="6557963"/>
          <p14:tracePt t="147334" x="9463088" y="6534150"/>
          <p14:tracePt t="147342" x="9355138" y="6521450"/>
          <p14:tracePt t="147350" x="9245600" y="6510338"/>
          <p14:tracePt t="147358" x="9234488" y="6510338"/>
          <p14:tracePt t="147366" x="9185275" y="6510338"/>
          <p14:tracePt t="147375" x="9090025" y="6510338"/>
          <p14:tracePt t="147382" x="9004300" y="6510338"/>
          <p14:tracePt t="147390" x="8956675" y="6510338"/>
          <p14:tracePt t="147398" x="8872538" y="6510338"/>
          <p14:tracePt t="147406" x="8823325" y="6510338"/>
          <p14:tracePt t="147414" x="8739188" y="6510338"/>
          <p14:tracePt t="147423" x="8678863" y="6510338"/>
          <p14:tracePt t="147430" x="8607425" y="6510338"/>
          <p14:tracePt t="147438" x="8594725" y="6510338"/>
          <p14:tracePt t="147446" x="8510588" y="6510338"/>
          <p14:tracePt t="147456" x="8269288" y="6546850"/>
          <p14:tracePt t="147462" x="8064500" y="6546850"/>
          <p14:tracePt t="147471" x="7775575" y="6497638"/>
          <p14:tracePt t="147478" x="7691438" y="6462713"/>
          <p14:tracePt t="147488" x="7486650" y="6462713"/>
          <p14:tracePt t="147494" x="7305675" y="6462713"/>
          <p14:tracePt t="147505" x="7172325" y="6473825"/>
          <p14:tracePt t="147520" x="7161213" y="6473825"/>
          <p14:tracePt t="147526" x="7040563" y="6486525"/>
          <p14:tracePt t="147534" x="6835775" y="6486525"/>
          <p14:tracePt t="147542" x="6702425" y="6510338"/>
          <p14:tracePt t="147551" x="6545263" y="6510338"/>
          <p14:tracePt t="147558" x="6364288" y="6510338"/>
          <p14:tracePt t="147566" x="6232525" y="6510338"/>
          <p14:tracePt t="147574" x="6003925" y="6510338"/>
          <p14:tracePt t="147582" x="5773738" y="6426200"/>
          <p14:tracePt t="147590" x="5641975" y="6426200"/>
          <p14:tracePt t="147598" x="5437188" y="6413500"/>
          <p14:tracePt t="147607" x="5099050" y="6342063"/>
          <p14:tracePt t="147614" x="4967288" y="6342063"/>
          <p14:tracePt t="147623" x="4810125" y="6342063"/>
          <p14:tracePt t="147630" x="4689475" y="6342063"/>
          <p14:tracePt t="147638" x="4652963" y="6342063"/>
          <p14:tracePt t="147646" x="4605338" y="6342063"/>
          <p14:tracePt t="147655" x="4521200" y="6342063"/>
          <p14:tracePt t="147661" x="4495800" y="6342063"/>
          <p14:tracePt t="147669" x="4471988" y="6342063"/>
          <p14:tracePt t="147677" x="4375150" y="6342063"/>
          <p14:tracePt t="147686" x="4243388" y="6342063"/>
          <p14:tracePt t="147693" x="4170363" y="6342063"/>
          <p14:tracePt t="147702" x="4014788" y="6342063"/>
          <p14:tracePt t="147709" x="3857625" y="6342063"/>
          <p14:tracePt t="147717" x="3652838" y="6342063"/>
          <p14:tracePt t="147725" x="3519488" y="6342063"/>
          <p14:tracePt t="147733" x="3363913" y="6342063"/>
          <p14:tracePt t="147741" x="3338513" y="6342063"/>
          <p14:tracePt t="147749" x="3290888" y="6342063"/>
          <p14:tracePt t="147757" x="3278188" y="6342063"/>
          <p14:tracePt t="147765" x="3254375" y="6342063"/>
          <p14:tracePt t="147902" x="3243263" y="6342063"/>
          <p14:tracePt t="148127" x="3243263" y="6365875"/>
          <p14:tracePt t="148134" x="3243263" y="6389688"/>
          <p14:tracePt t="148150" x="3243263" y="6402388"/>
          <p14:tracePt t="148166" x="3243263" y="6426200"/>
          <p14:tracePt t="148174" x="3254375" y="6426200"/>
          <p14:tracePt t="148182" x="3290888" y="6426200"/>
          <p14:tracePt t="148189" x="3303588" y="6497638"/>
          <p14:tracePt t="148206" x="3303588" y="6521450"/>
          <p14:tracePt t="148214" x="3375025" y="6570663"/>
          <p14:tracePt t="148230" x="3387725" y="6630988"/>
          <p14:tracePt t="148238" x="3398838" y="6678613"/>
          <p14:tracePt t="148246" x="3398838" y="6738938"/>
          <p14:tracePt t="148254" x="3398838" y="6775450"/>
          <p14:tracePt t="148262" x="3398838" y="6811963"/>
          <p14:tracePt t="148271" x="3411538" y="6859588"/>
          <p14:tracePt t="148278" x="3448050" y="6919913"/>
          <p14:tracePt t="148288" x="3448050" y="6943725"/>
          <p14:tracePt t="148294" x="3448050" y="6967538"/>
          <p14:tracePt t="148310" x="3448050" y="7064375"/>
          <p14:tracePt t="148325" x="3459163" y="7124700"/>
          <p14:tracePt t="148405" x="3459163" y="7137400"/>
          <p14:tracePt t="148486" x="3459163" y="7173913"/>
          <p14:tracePt t="148510" x="3459163" y="7185025"/>
          <p14:tracePt t="148519" x="3459163" y="7197725"/>
          <p14:tracePt t="148534" x="3471863" y="7208838"/>
          <p14:tracePt t="148543" x="3471863" y="7221538"/>
          <p14:tracePt t="148560" x="3484563" y="7245350"/>
          <p14:tracePt t="148575" x="3484563" y="7258050"/>
          <p14:tracePt t="148598" x="3484563" y="7281863"/>
          <p14:tracePt t="148606" x="3484563" y="7294563"/>
          <p14:tracePt t="148702" x="3508375" y="7294563"/>
          <p14:tracePt t="148726" x="3508375" y="7305675"/>
          <p14:tracePt t="148734" x="3543300" y="7318375"/>
          <p14:tracePt t="148742" x="3616325" y="7318375"/>
          <p14:tracePt t="148750" x="3700463" y="7318375"/>
          <p14:tracePt t="148758" x="3810000" y="7318375"/>
          <p14:tracePt t="148765" x="3881438" y="7318375"/>
          <p14:tracePt t="148773" x="4014788" y="7318375"/>
          <p14:tracePt t="148781" x="4195763" y="7318375"/>
          <p14:tracePt t="148789" x="4375150" y="7318375"/>
          <p14:tracePt t="148797" x="4508500" y="7318375"/>
          <p14:tracePt t="148805" x="4737100" y="7318375"/>
          <p14:tracePt t="148813" x="4967288" y="7318375"/>
          <p14:tracePt t="148821" x="5172075" y="7329488"/>
          <p14:tracePt t="148829" x="5653088" y="7413625"/>
          <p14:tracePt t="148837" x="5978525" y="7439025"/>
          <p14:tracePt t="148845" x="6424613" y="7462838"/>
          <p14:tracePt t="148853" x="6545263" y="7462838"/>
          <p14:tracePt t="148861" x="6715125" y="7510463"/>
          <p14:tracePt t="148869" x="6835775" y="7510463"/>
          <p14:tracePt t="148877" x="6919913" y="7499350"/>
          <p14:tracePt t="148886" x="6967538" y="7486650"/>
          <p14:tracePt t="148893" x="7027863" y="7499350"/>
          <p14:tracePt t="148903" x="7051675" y="7499350"/>
          <p14:tracePt t="148909" x="7112000" y="7499350"/>
          <p14:tracePt t="148917" x="7148513" y="7499350"/>
          <p14:tracePt t="148925" x="7161213" y="7499350"/>
          <p14:tracePt t="148933" x="7232650" y="7473950"/>
          <p14:tracePt t="148953" x="7366000" y="7413625"/>
          <p14:tracePt t="148957" x="7558088" y="7389813"/>
          <p14:tracePt t="148965" x="7654925" y="7389813"/>
          <p14:tracePt t="148973" x="7896225" y="7378700"/>
          <p14:tracePt t="148981" x="8077200" y="7329488"/>
          <p14:tracePt t="148990" x="8208963" y="7318375"/>
          <p14:tracePt t="148997" x="8437563" y="7318375"/>
          <p14:tracePt t="149005" x="8474075" y="7318375"/>
          <p14:tracePt t="149013" x="8510588" y="7281863"/>
          <p14:tracePt t="149022" x="8583613" y="7281863"/>
          <p14:tracePt t="149029" x="8667750" y="7281863"/>
          <p14:tracePt t="149037" x="8704263" y="7258050"/>
          <p14:tracePt t="149045" x="8751888" y="7245350"/>
          <p14:tracePt t="149053" x="8763000" y="7245350"/>
          <p14:tracePt t="149061" x="8799513" y="7245350"/>
          <p14:tracePt t="149070" x="8823325" y="7245350"/>
          <p14:tracePt t="149077" x="8848725" y="7245350"/>
          <p14:tracePt t="149086" x="8872538" y="7245350"/>
          <p14:tracePt t="149102" x="8883650" y="7245350"/>
          <p14:tracePt t="149206" x="8896350" y="7234238"/>
          <p14:tracePt t="149222" x="8896350" y="7185025"/>
          <p14:tracePt t="149238" x="8896350" y="7137400"/>
          <p14:tracePt t="149254" x="8896350" y="7124700"/>
          <p14:tracePt t="149262" x="8896350" y="7100888"/>
          <p14:tracePt t="149278" x="8896350" y="7077075"/>
          <p14:tracePt t="149351" x="8896350" y="7064375"/>
          <p14:tracePt t="149366" x="8896350" y="7016750"/>
          <p14:tracePt t="149374" x="8896350" y="6980238"/>
          <p14:tracePt t="149382" x="8859838" y="6896100"/>
          <p14:tracePt t="149390" x="8859838" y="6811963"/>
          <p14:tracePt t="149398" x="8859838" y="6762750"/>
          <p14:tracePt t="149407" x="8859838" y="6678613"/>
          <p14:tracePt t="149414" x="8836025" y="6594475"/>
          <p14:tracePt t="149423" x="8812213" y="6534150"/>
          <p14:tracePt t="149430" x="8812213" y="6510338"/>
          <p14:tracePt t="149438" x="8812213" y="6473825"/>
          <p14:tracePt t="149446" x="8812213" y="6437313"/>
          <p14:tracePt t="149455" x="8812213" y="6413500"/>
          <p14:tracePt t="149542" x="8799513" y="6413500"/>
          <p14:tracePt t="149558" x="8775700" y="6413500"/>
          <p14:tracePt t="149566" x="8739188" y="6413500"/>
          <p14:tracePt t="149574" x="8715375" y="6413500"/>
          <p14:tracePt t="149583" x="8704263" y="6413500"/>
          <p14:tracePt t="149590" x="8667750" y="6413500"/>
          <p14:tracePt t="149598" x="8618538" y="6413500"/>
          <p14:tracePt t="149606" x="8523288" y="6413500"/>
          <p14:tracePt t="149614" x="8437563" y="6413500"/>
          <p14:tracePt t="149621" x="8329613" y="6413500"/>
          <p14:tracePt t="149630" x="8221663" y="6365875"/>
          <p14:tracePt t="149640" x="7907338" y="6365875"/>
          <p14:tracePt t="149646" x="7751763" y="6353175"/>
          <p14:tracePt t="149654" x="7497763" y="6305550"/>
          <p14:tracePt t="149662" x="7208838" y="6305550"/>
          <p14:tracePt t="149669" x="7004050" y="6305550"/>
          <p14:tracePt t="149677" x="6823075" y="6305550"/>
          <p14:tracePt t="149685" x="6594475" y="6305550"/>
          <p14:tracePt t="149693" x="6413500" y="6316663"/>
          <p14:tracePt t="149702" x="6208713" y="6316663"/>
          <p14:tracePt t="149709" x="6088063" y="6316663"/>
          <p14:tracePt t="149716" x="5883275" y="6316663"/>
          <p14:tracePt t="149725" x="5749925" y="6316663"/>
          <p14:tracePt t="149733" x="5568950" y="6316663"/>
          <p14:tracePt t="149741" x="5437188" y="6316663"/>
          <p14:tracePt t="149750" x="5256213" y="6316663"/>
          <p14:tracePt t="149758" x="5099050" y="6316663"/>
          <p14:tracePt t="149767" x="4918075" y="6316663"/>
          <p14:tracePt t="149774" x="4737100" y="6316663"/>
          <p14:tracePt t="149782" x="4532313" y="6316663"/>
          <p14:tracePt t="149790" x="4327525" y="6316663"/>
          <p14:tracePt t="149798" x="4049713" y="6316663"/>
          <p14:tracePt t="149806" x="3700463" y="6316663"/>
          <p14:tracePt t="149814" x="3495675" y="6316663"/>
          <p14:tracePt t="149822" x="3363913" y="6305550"/>
          <p14:tracePt t="149830" x="3278188" y="6269038"/>
          <p14:tracePt t="149838" x="3170238" y="6256338"/>
          <p14:tracePt t="149846" x="3086100" y="6256338"/>
          <p14:tracePt t="149854" x="3025775" y="6292850"/>
          <p14:tracePt t="149862" x="2978150" y="6316663"/>
          <p14:tracePt t="160606" x="2989263" y="6305550"/>
          <p14:tracePt t="160614" x="2989263" y="6172200"/>
          <p14:tracePt t="160621" x="2941638" y="5956300"/>
          <p14:tracePt t="160630" x="2941638" y="5702300"/>
          <p14:tracePt t="160638" x="2784475" y="5316538"/>
          <p14:tracePt t="160646" x="2592388" y="4725988"/>
          <p14:tracePt t="160654" x="2001838" y="3797300"/>
          <p14:tracePt t="160662" x="1495425" y="2820988"/>
          <p14:tracePt t="160670" x="963613" y="1892300"/>
          <p14:tracePt t="160677" x="590550" y="1084263"/>
          <p14:tracePt t="160687" x="144463" y="2651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287127" y="995455"/>
            <a:ext cx="9866734" cy="4566635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2900" dirty="0"/>
              <a:t>コリオリ項と分子粘性・拡散項をとりあえず省略．</a:t>
            </a: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>
              <a:buClr>
                <a:srgbClr val="0070C0"/>
              </a:buClr>
            </a:pPr>
            <a:r>
              <a:rPr lang="ja-JP" altLang="en-US" sz="2900" dirty="0"/>
              <a:t>連続の式に</a:t>
            </a:r>
            <a:r>
              <a:rPr lang="en-US" altLang="ja-JP" sz="2900" dirty="0"/>
              <a:t>u</a:t>
            </a:r>
            <a:r>
              <a:rPr lang="ja-JP" altLang="en-US" sz="2900" dirty="0"/>
              <a:t>を掛けて，東西風の式に加える．</a:t>
            </a: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>
              <a:buClr>
                <a:srgbClr val="0070C0"/>
              </a:buClr>
            </a:pPr>
            <a:endParaRPr lang="en-US" altLang="ja-JP" sz="2900" dirty="0"/>
          </a:p>
          <a:p>
            <a:pPr>
              <a:buClr>
                <a:srgbClr val="0070C0"/>
              </a:buClr>
            </a:pPr>
            <a:r>
              <a:rPr lang="ja-JP" altLang="en-US" sz="2900" dirty="0"/>
              <a:t>同様に，南北風と鉛直風も</a:t>
            </a:r>
            <a:endParaRPr lang="en-US" altLang="ja-JP" sz="29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35819" indent="-321469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858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0022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3145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289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32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576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3719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AB37FE0F-9A4D-4461-A6BF-F32F7B4F09C7}" type="slidenum">
              <a:rPr lang="ja-JP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8</a:t>
            </a:fld>
            <a:endParaRPr lang="ja-JP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0" y="-200054"/>
            <a:ext cx="10440988" cy="876954"/>
            <a:chOff x="0" y="-181448"/>
            <a:chExt cx="9144000" cy="795390"/>
          </a:xfrm>
        </p:grpSpPr>
        <p:sp>
          <p:nvSpPr>
            <p:cNvPr id="2055" name="Rectangle 7"/>
            <p:cNvSpPr>
              <a:spLocks noChangeArrowheads="1"/>
            </p:cNvSpPr>
            <p:nvPr/>
          </p:nvSpPr>
          <p:spPr bwMode="auto">
            <a:xfrm>
              <a:off x="0" y="-181448"/>
              <a:ext cx="161784" cy="36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056" name="Rectangle 9"/>
            <p:cNvSpPr>
              <a:spLocks noChangeArrowheads="1"/>
            </p:cNvSpPr>
            <p:nvPr/>
          </p:nvSpPr>
          <p:spPr bwMode="auto">
            <a:xfrm>
              <a:off x="0" y="-181448"/>
              <a:ext cx="161784" cy="36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grpSp>
          <p:nvGrpSpPr>
            <p:cNvPr id="14" name="グループ化 13"/>
            <p:cNvGrpSpPr/>
            <p:nvPr/>
          </p:nvGrpSpPr>
          <p:grpSpPr>
            <a:xfrm>
              <a:off x="0" y="-15"/>
              <a:ext cx="9144000" cy="613957"/>
              <a:chOff x="0" y="-15"/>
              <a:chExt cx="9144000" cy="613957"/>
            </a:xfrm>
          </p:grpSpPr>
          <p:sp>
            <p:nvSpPr>
              <p:cNvPr id="15" name="正方形/長方形 14"/>
              <p:cNvSpPr/>
              <p:nvPr/>
            </p:nvSpPr>
            <p:spPr>
              <a:xfrm>
                <a:off x="0" y="-15"/>
                <a:ext cx="9144000" cy="55706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タイトル 1"/>
              <p:cNvSpPr txBox="1">
                <a:spLocks/>
              </p:cNvSpPr>
              <p:nvPr/>
            </p:nvSpPr>
            <p:spPr>
              <a:xfrm>
                <a:off x="0" y="65302"/>
                <a:ext cx="9144000" cy="54864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00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ja-JP" altLang="en-US" sz="4500" dirty="0">
                    <a:solidFill>
                      <a:srgbClr val="00B050"/>
                    </a:solidFill>
                  </a:rPr>
                  <a:t>レイノルズ平均</a:t>
                </a:r>
              </a:p>
            </p:txBody>
          </p:sp>
        </p:grp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419" y="5577469"/>
            <a:ext cx="5939712" cy="167437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38" y="2465582"/>
            <a:ext cx="5041512" cy="2381960"/>
          </a:xfrm>
          <a:prstGeom prst="rect">
            <a:avLst/>
          </a:prstGeom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6BEE8041-334C-48EF-BD52-78C7CB936FBC}"/>
              </a:ext>
            </a:extLst>
          </p:cNvPr>
          <p:cNvCxnSpPr>
            <a:cxnSpLocks/>
          </p:cNvCxnSpPr>
          <p:nvPr/>
        </p:nvCxnSpPr>
        <p:spPr>
          <a:xfrm>
            <a:off x="1895302" y="4389120"/>
            <a:ext cx="8044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9EB2EBA4-096C-4930-9532-DB6C9C71C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9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05"/>
    </mc:Choice>
    <mc:Fallback>
      <p:transition spd="slow" advTm="63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4" x="277813" y="1771650"/>
          <p14:tracePt t="947" x="277813" y="1747838"/>
          <p14:tracePt t="971" x="277813" y="1736725"/>
          <p14:tracePt t="979" x="277813" y="1724025"/>
          <p14:tracePt t="1003" x="277813" y="1687513"/>
          <p14:tracePt t="1019" x="277813" y="1676400"/>
          <p14:tracePt t="1034" x="277813" y="1651000"/>
          <p14:tracePt t="1042" x="277813" y="1616075"/>
          <p14:tracePt t="1058" x="277813" y="1590675"/>
          <p14:tracePt t="1074" x="277813" y="1543050"/>
          <p14:tracePt t="1083" x="277813" y="1530350"/>
          <p14:tracePt t="1090" x="277813" y="1519238"/>
          <p14:tracePt t="1099" x="277813" y="1482725"/>
          <p14:tracePt t="1122" x="277813" y="1458913"/>
          <p14:tracePt t="1132" x="277813" y="1422400"/>
          <p14:tracePt t="1138" x="277813" y="1398588"/>
          <p14:tracePt t="1149" x="277813" y="1374775"/>
          <p14:tracePt t="1165" x="277813" y="1350963"/>
          <p14:tracePt t="1170" x="277813" y="1301750"/>
          <p14:tracePt t="1187" x="277813" y="1230313"/>
          <p14:tracePt t="1203" x="277813" y="1217613"/>
          <p14:tracePt t="1211" x="277813" y="1193800"/>
          <p14:tracePt t="7333" x="277813" y="1217613"/>
          <p14:tracePt t="7338" x="301625" y="1265238"/>
          <p14:tracePt t="7347" x="301625" y="1301750"/>
          <p14:tracePt t="7355" x="301625" y="1350963"/>
          <p14:tracePt t="7371" x="301625" y="1374775"/>
          <p14:tracePt t="7381" x="312738" y="1398588"/>
          <p14:tracePt t="7395" x="312738" y="1411288"/>
          <p14:tracePt t="7403" x="312738" y="1422400"/>
          <p14:tracePt t="7427" x="312738" y="1435100"/>
          <p14:tracePt t="7443" x="312738" y="1458913"/>
          <p14:tracePt t="7450" x="312738" y="1470025"/>
          <p14:tracePt t="7467" x="312738" y="1519238"/>
          <p14:tracePt t="7498" x="312738" y="1530350"/>
          <p14:tracePt t="7530" x="312738" y="1543050"/>
          <p14:tracePt t="7538" x="312738" y="1555750"/>
          <p14:tracePt t="8018" x="325438" y="1566863"/>
          <p14:tracePt t="8034" x="338138" y="1566863"/>
          <p14:tracePt t="8074" x="361950" y="1566863"/>
          <p14:tracePt t="8098" x="373063" y="1566863"/>
          <p14:tracePt t="8178" x="409575" y="1566863"/>
          <p14:tracePt t="8186" x="446088" y="1566863"/>
          <p14:tracePt t="8195" x="493713" y="1603375"/>
          <p14:tracePt t="8203" x="506413" y="1616075"/>
          <p14:tracePt t="8211" x="530225" y="1627188"/>
          <p14:tracePt t="8220" x="542925" y="1663700"/>
          <p14:tracePt t="8227" x="603250" y="1663700"/>
          <p14:tracePt t="8236" x="663575" y="1663700"/>
          <p14:tracePt t="8242" x="698500" y="1663700"/>
          <p14:tracePt t="8251" x="723900" y="1663700"/>
          <p14:tracePt t="8258" x="795338" y="1663700"/>
          <p14:tracePt t="8266" x="844550" y="1651000"/>
          <p14:tracePt t="8274" x="868363" y="1651000"/>
          <p14:tracePt t="8282" x="928688" y="1651000"/>
          <p14:tracePt t="8290" x="1000125" y="1651000"/>
          <p14:tracePt t="8301" x="1060450" y="1651000"/>
          <p14:tracePt t="8306" x="1084263" y="1651000"/>
          <p14:tracePt t="8315" x="1120775" y="1651000"/>
          <p14:tracePt t="8322" x="1181100" y="1651000"/>
          <p14:tracePt t="8331" x="1193800" y="1651000"/>
          <p14:tracePt t="8338" x="1230313" y="1651000"/>
          <p14:tracePt t="8348" x="1314450" y="1663700"/>
          <p14:tracePt t="8355" x="1422400" y="1676400"/>
          <p14:tracePt t="8365" x="1458913" y="1687513"/>
          <p14:tracePt t="8371" x="1470025" y="1687513"/>
          <p14:tracePt t="8381" x="1495425" y="1687513"/>
          <p14:tracePt t="8387" x="1566863" y="1687513"/>
          <p14:tracePt t="8411" x="1590675" y="1676400"/>
          <p14:tracePt t="8419" x="1590675" y="1663700"/>
          <p14:tracePt t="8426" x="1651000" y="1639888"/>
          <p14:tracePt t="8436" x="1663700" y="1627188"/>
          <p14:tracePt t="8442" x="1676400" y="1616075"/>
          <p14:tracePt t="8451" x="1687513" y="1616075"/>
          <p14:tracePt t="8459" x="1700213" y="1603375"/>
          <p14:tracePt t="8466" x="1760538" y="1590675"/>
          <p14:tracePt t="8474" x="1784350" y="1590675"/>
          <p14:tracePt t="8483" x="1795463" y="1590675"/>
          <p14:tracePt t="8490" x="1831975" y="1579563"/>
          <p14:tracePt t="8497" x="1844675" y="1579563"/>
          <p14:tracePt t="8505" x="1855788" y="1579563"/>
          <p14:tracePt t="8521" x="1905000" y="1579563"/>
          <p14:tracePt t="8529" x="1952625" y="1579563"/>
          <p14:tracePt t="8537" x="1976438" y="1579563"/>
          <p14:tracePt t="8570" x="2001838" y="1579563"/>
          <p14:tracePt t="8580" x="2036763" y="1579563"/>
          <p14:tracePt t="8587" x="2085975" y="1579563"/>
          <p14:tracePt t="8598" x="2097088" y="1579563"/>
          <p14:tracePt t="8604" x="2109788" y="1579563"/>
          <p14:tracePt t="8611" x="2109788" y="1566863"/>
          <p14:tracePt t="8619" x="2120900" y="1566863"/>
          <p14:tracePt t="8627" x="2133600" y="1566863"/>
          <p14:tracePt t="8635" x="2146300" y="1566863"/>
          <p14:tracePt t="8643" x="2170113" y="1566863"/>
          <p14:tracePt t="8651" x="2193925" y="1566863"/>
          <p14:tracePt t="8667" x="2217738" y="1566863"/>
          <p14:tracePt t="8674" x="2230438" y="1579563"/>
          <p14:tracePt t="8690" x="2254250" y="1579563"/>
          <p14:tracePt t="8739" x="2266950" y="1579563"/>
          <p14:tracePt t="8770" x="2266950" y="1590675"/>
          <p14:tracePt t="8780" x="2278063" y="1603375"/>
          <p14:tracePt t="8827" x="2290763" y="1616075"/>
          <p14:tracePt t="8842" x="2301875" y="1627188"/>
          <p14:tracePt t="8858" x="2327275" y="1627188"/>
          <p14:tracePt t="8882" x="2351088" y="1639888"/>
          <p14:tracePt t="8890" x="2398713" y="1639888"/>
          <p14:tracePt t="8914" x="2459038" y="1663700"/>
          <p14:tracePt t="8922" x="2482850" y="1663700"/>
          <p14:tracePt t="8932" x="2519363" y="1663700"/>
          <p14:tracePt t="8939" x="2532063" y="1663700"/>
          <p14:tracePt t="8948" x="2603500" y="1663700"/>
          <p14:tracePt t="8955" x="2663825" y="1676400"/>
          <p14:tracePt t="8965" x="2747963" y="1700213"/>
          <p14:tracePt t="8971" x="2832100" y="1711325"/>
          <p14:tracePt t="8981" x="2917825" y="1747838"/>
          <p14:tracePt t="8988" x="3049588" y="1784350"/>
          <p14:tracePt t="8996" x="3182938" y="1784350"/>
          <p14:tracePt t="9002" x="3338513" y="1784350"/>
          <p14:tracePt t="9012" x="3375025" y="1784350"/>
          <p14:tracePt t="9020" x="3459163" y="1808163"/>
          <p14:tracePt t="9026" x="3543300" y="1808163"/>
          <p14:tracePt t="9035" x="3700463" y="1844675"/>
          <p14:tracePt t="9041" x="3857625" y="1831975"/>
          <p14:tracePt t="9049" x="4038600" y="1844675"/>
          <p14:tracePt t="9057" x="4267200" y="1868488"/>
          <p14:tracePt t="9067" x="4448175" y="1857375"/>
          <p14:tracePt t="9073" x="4460875" y="1857375"/>
          <p14:tracePt t="9081" x="4532313" y="1857375"/>
          <p14:tracePt t="9089" x="4556125" y="1844675"/>
          <p14:tracePt t="9097" x="4616450" y="1844675"/>
          <p14:tracePt t="9105" x="4689475" y="1831975"/>
          <p14:tracePt t="9113" x="4749800" y="1808163"/>
          <p14:tracePt t="9121" x="4846638" y="1784350"/>
          <p14:tracePt t="9129" x="4881563" y="1760538"/>
          <p14:tracePt t="9137" x="4941888" y="1747838"/>
          <p14:tracePt t="9146" x="4978400" y="1736725"/>
          <p14:tracePt t="9153" x="5062538" y="1724025"/>
          <p14:tracePt t="9169" x="5075238" y="1711325"/>
          <p14:tracePt t="9179" x="5111750" y="1700213"/>
          <p14:tracePt t="9185" x="5122863" y="1700213"/>
          <p14:tracePt t="11802" x="5135563" y="1700213"/>
          <p14:tracePt t="11819" x="5172075" y="1700213"/>
          <p14:tracePt t="11858" x="5207000" y="1687513"/>
          <p14:tracePt t="11867" x="5280025" y="1616075"/>
          <p14:tracePt t="11882" x="5303838" y="1616075"/>
          <p14:tracePt t="11898" x="5353050" y="1603375"/>
          <p14:tracePt t="11907" x="5448300" y="1639888"/>
          <p14:tracePt t="11914" x="5629275" y="1687513"/>
          <p14:tracePt t="11924" x="5762625" y="1724025"/>
          <p14:tracePt t="11933" x="5870575" y="1747838"/>
          <p14:tracePt t="11939" x="6088063" y="1760538"/>
          <p14:tracePt t="11948" x="6292850" y="1784350"/>
          <p14:tracePt t="11955" x="6545263" y="1844675"/>
          <p14:tracePt t="11965" x="6702425" y="1844675"/>
          <p14:tracePt t="11973" x="6954838" y="1844675"/>
          <p14:tracePt t="11981" x="7112000" y="1844675"/>
          <p14:tracePt t="11987" x="7196138" y="1844675"/>
          <p14:tracePt t="11996" x="7208838" y="1844675"/>
          <p14:tracePt t="12003" x="7256463" y="1844675"/>
          <p14:tracePt t="12011" x="7280275" y="1844675"/>
          <p14:tracePt t="12018" x="7305675" y="1844675"/>
          <p14:tracePt t="12027" x="7329488" y="1844675"/>
          <p14:tracePt t="12034" x="7340600" y="1844675"/>
          <p14:tracePt t="12044" x="7377113" y="1844675"/>
          <p14:tracePt t="12050" x="7400925" y="1831975"/>
          <p14:tracePt t="12058" x="7413625" y="1831975"/>
          <p14:tracePt t="12068" x="7437438" y="1820863"/>
          <p14:tracePt t="12074" x="7450138" y="1820863"/>
          <p14:tracePt t="12082" x="7510463" y="1784350"/>
          <p14:tracePt t="12098" x="7546975" y="1771650"/>
          <p14:tracePt t="12106" x="7581900" y="1771650"/>
          <p14:tracePt t="12116" x="7594600" y="1771650"/>
          <p14:tracePt t="12122" x="7618413" y="1760538"/>
          <p14:tracePt t="12132" x="7691438" y="1711325"/>
          <p14:tracePt t="12138" x="7702550" y="1711325"/>
          <p14:tracePt t="12148" x="7762875" y="1711325"/>
          <p14:tracePt t="12155" x="7786688" y="1711325"/>
          <p14:tracePt t="12165" x="7847013" y="1700213"/>
          <p14:tracePt t="12171" x="7907338" y="1700213"/>
          <p14:tracePt t="12182" x="7932738" y="1700213"/>
          <p14:tracePt t="12187" x="7943850" y="1700213"/>
          <p14:tracePt t="12195" x="7967663" y="1700213"/>
          <p14:tracePt t="12203" x="7980363" y="1700213"/>
          <p14:tracePt t="12211" x="7993063" y="1700213"/>
          <p14:tracePt t="12218" x="8004175" y="1687513"/>
          <p14:tracePt t="12234" x="8016875" y="1687513"/>
          <p14:tracePt t="12244" x="8027988" y="1687513"/>
          <p14:tracePt t="12251" x="8040688" y="1687513"/>
          <p14:tracePt t="12258" x="8101013" y="1676400"/>
          <p14:tracePt t="12274" x="8148638" y="1676400"/>
          <p14:tracePt t="12282" x="8185150" y="1676400"/>
          <p14:tracePt t="12290" x="8245475" y="1676400"/>
          <p14:tracePt t="12300" x="8281988" y="1676400"/>
          <p14:tracePt t="12306" x="8366125" y="1639888"/>
          <p14:tracePt t="12315" x="8402638" y="1639888"/>
          <p14:tracePt t="12322" x="8450263" y="1627188"/>
          <p14:tracePt t="12332" x="8462963" y="1627188"/>
          <p14:tracePt t="12347" x="8497888" y="1627188"/>
          <p14:tracePt t="14786" x="8413750" y="1627188"/>
          <p14:tracePt t="14794" x="8281988" y="1627188"/>
          <p14:tracePt t="14802" x="8258175" y="1616075"/>
          <p14:tracePt t="14811" x="8197850" y="1616075"/>
          <p14:tracePt t="14819" x="8137525" y="1603375"/>
          <p14:tracePt t="14826" x="8051800" y="1603375"/>
          <p14:tracePt t="14835" x="8004175" y="1603375"/>
          <p14:tracePt t="14842" x="7943850" y="1603375"/>
          <p14:tracePt t="14851" x="7823200" y="1603375"/>
          <p14:tracePt t="14859" x="7691438" y="1603375"/>
          <p14:tracePt t="14867" x="7486650" y="1603375"/>
          <p14:tracePt t="14874" x="7064375" y="1603375"/>
          <p14:tracePt t="14884" x="6208713" y="1530350"/>
          <p14:tracePt t="14890" x="5316538" y="1530350"/>
          <p14:tracePt t="14898" x="4508500" y="1627188"/>
          <p14:tracePt t="14906" x="3508375" y="1700213"/>
          <p14:tracePt t="14916" x="2616200" y="1700213"/>
          <p14:tracePt t="14932" x="735013" y="1952625"/>
          <p14:tracePt t="14939" x="530225" y="1952625"/>
          <p14:tracePt t="14948" x="373063" y="1976438"/>
          <p14:tracePt t="14954" x="168275" y="2001838"/>
          <p14:tracePt t="15299" x="217488" y="2579688"/>
          <p14:tracePt t="15306" x="361950" y="2616200"/>
          <p14:tracePt t="15315" x="482600" y="2616200"/>
          <p14:tracePt t="15322" x="506413" y="2616200"/>
          <p14:tracePt t="15332" x="590550" y="2616200"/>
          <p14:tracePt t="15339" x="627063" y="2616200"/>
          <p14:tracePt t="15355" x="638175" y="2616200"/>
          <p14:tracePt t="15403" x="711200" y="2628900"/>
          <p14:tracePt t="15419" x="723900" y="2628900"/>
          <p14:tracePt t="15427" x="771525" y="2628900"/>
          <p14:tracePt t="15435" x="795338" y="2663825"/>
          <p14:tracePt t="15442" x="808038" y="2663825"/>
          <p14:tracePt t="15449" x="819150" y="2676525"/>
          <p14:tracePt t="15457" x="831850" y="2689225"/>
          <p14:tracePt t="15481" x="844550" y="2700338"/>
          <p14:tracePt t="15491" x="892175" y="2713038"/>
          <p14:tracePt t="15499" x="904875" y="2724150"/>
          <p14:tracePt t="15506" x="928688" y="2724150"/>
          <p14:tracePt t="15516" x="939800" y="2736850"/>
          <p14:tracePt t="15522" x="976313" y="2773363"/>
          <p14:tracePt t="15532" x="976313" y="2784475"/>
          <p14:tracePt t="15540" x="1000125" y="2820988"/>
          <p14:tracePt t="15547" x="1049338" y="2868613"/>
          <p14:tracePt t="15555" x="1049338" y="2905125"/>
          <p14:tracePt t="15565" x="1073150" y="2954338"/>
          <p14:tracePt t="15571" x="1073150" y="2978150"/>
          <p14:tracePt t="15581" x="1084263" y="2989263"/>
          <p14:tracePt t="15587" x="1109663" y="3001963"/>
          <p14:tracePt t="15595" x="1133475" y="3014663"/>
          <p14:tracePt t="15666" x="1144588" y="3014663"/>
          <p14:tracePt t="15674" x="1204913" y="3038475"/>
          <p14:tracePt t="15683" x="1241425" y="3038475"/>
          <p14:tracePt t="15690" x="1301750" y="3062288"/>
          <p14:tracePt t="15698" x="1349375" y="3062288"/>
          <p14:tracePt t="15706" x="1398588" y="3074988"/>
          <p14:tracePt t="15713" x="1435100" y="3086100"/>
          <p14:tracePt t="15722" x="1446213" y="3098800"/>
          <p14:tracePt t="15730" x="1446213" y="3109913"/>
          <p14:tracePt t="15738" x="1470025" y="3122613"/>
          <p14:tracePt t="15754" x="1519238" y="3146425"/>
          <p14:tracePt t="15763" x="1566863" y="3159125"/>
          <p14:tracePt t="15770" x="1590675" y="3206750"/>
          <p14:tracePt t="15779" x="1616075" y="3219450"/>
          <p14:tracePt t="15786" x="1663700" y="3243263"/>
          <p14:tracePt t="15794" x="1687513" y="3279775"/>
          <p14:tracePt t="15802" x="1687513" y="3290888"/>
          <p14:tracePt t="15810" x="1771650" y="3314700"/>
          <p14:tracePt t="15818" x="1784350" y="3314700"/>
          <p14:tracePt t="15826" x="1831975" y="3314700"/>
          <p14:tracePt t="15834" x="1844675" y="3314700"/>
          <p14:tracePt t="15842" x="1881188" y="3314700"/>
          <p14:tracePt t="15875" x="1892300" y="3314700"/>
          <p14:tracePt t="15923" x="1905000" y="3314700"/>
          <p14:tracePt t="15932" x="1941513" y="3314700"/>
          <p14:tracePt t="15939" x="1965325" y="3314700"/>
          <p14:tracePt t="15947" x="1989138" y="3314700"/>
          <p14:tracePt t="15979" x="2012950" y="3314700"/>
          <p14:tracePt t="15987" x="2073275" y="3314700"/>
          <p14:tracePt t="15995" x="2170113" y="3314700"/>
          <p14:tracePt t="16003" x="2278063" y="3314700"/>
          <p14:tracePt t="16011" x="2362200" y="3340100"/>
          <p14:tracePt t="16019" x="2495550" y="3363913"/>
          <p14:tracePt t="16026" x="2616200" y="3400425"/>
          <p14:tracePt t="16035" x="2652713" y="3424238"/>
          <p14:tracePt t="16042" x="2676525" y="3424238"/>
          <p14:tracePt t="16050" x="2700338" y="3435350"/>
          <p14:tracePt t="16066" x="2713038" y="3448050"/>
          <p14:tracePt t="16091" x="2736850" y="3448050"/>
          <p14:tracePt t="16099" x="2784475" y="3471863"/>
          <p14:tracePt t="16106" x="2928938" y="3532188"/>
          <p14:tracePt t="16116" x="3086100" y="3629025"/>
          <p14:tracePt t="16122" x="3254375" y="3736975"/>
          <p14:tracePt t="16132" x="3448050" y="3846513"/>
          <p14:tracePt t="16140" x="3689350" y="3930650"/>
          <p14:tracePt t="16148" x="3917950" y="3990975"/>
          <p14:tracePt t="16157" x="4098925" y="4038600"/>
          <p14:tracePt t="16166" x="4183063" y="4051300"/>
          <p14:tracePt t="16172" x="4340225" y="4051300"/>
          <p14:tracePt t="16181" x="4400550" y="4086225"/>
          <p14:tracePt t="16467" x="4375150" y="4086225"/>
          <p14:tracePt t="16475" x="4327525" y="4062413"/>
          <p14:tracePt t="16483" x="4279900" y="4062413"/>
          <p14:tracePt t="16491" x="4195763" y="4051300"/>
          <p14:tracePt t="16498" x="4135438" y="4038600"/>
          <p14:tracePt t="16506" x="4110038" y="4025900"/>
          <p14:tracePt t="16515" x="4062413" y="4002088"/>
          <p14:tracePt t="16523" x="4038600" y="4002088"/>
          <p14:tracePt t="16532" x="4014788" y="4002088"/>
          <p14:tracePt t="16540" x="3989388" y="4002088"/>
          <p14:tracePt t="16563" x="3978275" y="4002088"/>
          <p14:tracePt t="16580" x="3965575" y="4002088"/>
          <p14:tracePt t="16587" x="3954463" y="4002088"/>
          <p14:tracePt t="16595" x="3929063" y="4002088"/>
          <p14:tracePt t="16603" x="3894138" y="3990975"/>
          <p14:tracePt t="16611" x="3881438" y="3990975"/>
          <p14:tracePt t="16626" x="3857625" y="3978275"/>
          <p14:tracePt t="16659" x="3857625" y="3967163"/>
          <p14:tracePt t="16668" x="3821113" y="3941763"/>
          <p14:tracePt t="16715" x="3797300" y="3930650"/>
          <p14:tracePt t="16724" x="3760788" y="3930650"/>
          <p14:tracePt t="16731" x="3749675" y="3930650"/>
          <p14:tracePt t="16747" x="3713163" y="3930650"/>
          <p14:tracePt t="16763" x="3700463" y="3917950"/>
          <p14:tracePt t="16771" x="3689350" y="3917950"/>
          <p14:tracePt t="16914" x="3676650" y="3917950"/>
          <p14:tracePt t="16954" x="3652838" y="3917950"/>
          <p14:tracePt t="18426" x="3663950" y="3894138"/>
          <p14:tracePt t="18468" x="3676650" y="3881438"/>
          <p14:tracePt t="18490" x="3700463" y="3881438"/>
          <p14:tracePt t="18530" x="3713163" y="3881438"/>
          <p14:tracePt t="18595" x="3749675" y="3881438"/>
          <p14:tracePt t="18602" x="3760788" y="3881438"/>
          <p14:tracePt t="18611" x="3784600" y="3870325"/>
          <p14:tracePt t="18626" x="3810000" y="3857625"/>
          <p14:tracePt t="18642" x="3821113" y="3857625"/>
          <p14:tracePt t="18652" x="3833813" y="3857625"/>
          <p14:tracePt t="18658" x="3870325" y="3857625"/>
          <p14:tracePt t="18668" x="3881438" y="3857625"/>
          <p14:tracePt t="18682" x="3894138" y="3857625"/>
          <p14:tracePt t="18690" x="3954463" y="3833813"/>
          <p14:tracePt t="18699" x="3978275" y="3833813"/>
          <p14:tracePt t="18706" x="4014788" y="3833813"/>
          <p14:tracePt t="18723" x="4049713" y="3833813"/>
          <p14:tracePt t="18732" x="4086225" y="3833813"/>
          <p14:tracePt t="18748" x="4135438" y="3833813"/>
          <p14:tracePt t="18755" x="4159250" y="3833813"/>
          <p14:tracePt t="18765" x="4195763" y="3833813"/>
          <p14:tracePt t="18771" x="4256088" y="3833813"/>
          <p14:tracePt t="18780" x="4291013" y="3833813"/>
          <p14:tracePt t="18787" x="4411663" y="3833813"/>
          <p14:tracePt t="18795" x="4521200" y="3833813"/>
          <p14:tracePt t="18802" x="4616450" y="3833813"/>
          <p14:tracePt t="18811" x="4665663" y="3833813"/>
          <p14:tracePt t="18818" x="4737100" y="3833813"/>
          <p14:tracePt t="18826" x="4846638" y="3833813"/>
          <p14:tracePt t="18834" x="4870450" y="3833813"/>
          <p14:tracePt t="18842" x="4881563" y="3833813"/>
          <p14:tracePt t="18858" x="4930775" y="3846513"/>
          <p14:tracePt t="18868" x="5038725" y="3870325"/>
          <p14:tracePt t="18874" x="5122863" y="3870325"/>
          <p14:tracePt t="18882" x="5183188" y="3870325"/>
          <p14:tracePt t="18890" x="5280025" y="3894138"/>
          <p14:tracePt t="18898" x="5327650" y="3930650"/>
          <p14:tracePt t="18908" x="5424488" y="3930650"/>
          <p14:tracePt t="18916" x="5557838" y="3941763"/>
          <p14:tracePt t="18933" x="5749925" y="3978275"/>
          <p14:tracePt t="18940" x="5822950" y="3978275"/>
          <p14:tracePt t="18948" x="5883275" y="4002088"/>
          <p14:tracePt t="18955" x="5967413" y="4002088"/>
          <p14:tracePt t="18964" x="6038850" y="4002088"/>
          <p14:tracePt t="18970" x="6064250" y="4002088"/>
          <p14:tracePt t="18979" x="6148388" y="4002088"/>
          <p14:tracePt t="18985" x="6219825" y="4002088"/>
          <p14:tracePt t="18994" x="6280150" y="4002088"/>
          <p14:tracePt t="19001" x="6340475" y="4002088"/>
          <p14:tracePt t="19009" x="6353175" y="4002088"/>
          <p14:tracePt t="19017" x="6413500" y="4002088"/>
          <p14:tracePt t="19025" x="6497638" y="4002088"/>
          <p14:tracePt t="19050" x="6510338" y="4002088"/>
          <p14:tracePt t="19058" x="6545263" y="4002088"/>
          <p14:tracePt t="19067" x="6557963" y="4002088"/>
          <p14:tracePt t="19074" x="6569075" y="4002088"/>
          <p14:tracePt t="19186" x="6581775" y="4002088"/>
          <p14:tracePt t="19250" x="6594475" y="3990975"/>
          <p14:tracePt t="19259" x="6618288" y="3978275"/>
          <p14:tracePt t="19282" x="6629400" y="3954463"/>
          <p14:tracePt t="19298" x="6629400" y="3941763"/>
          <p14:tracePt t="19307" x="6642100" y="3930650"/>
          <p14:tracePt t="19315" x="6654800" y="3917950"/>
          <p14:tracePt t="19323" x="6665913" y="3906838"/>
          <p14:tracePt t="19332" x="6678613" y="3881438"/>
          <p14:tracePt t="19339" x="6678613" y="3857625"/>
          <p14:tracePt t="19348" x="6678613" y="3833813"/>
          <p14:tracePt t="19356" x="6678613" y="3810000"/>
          <p14:tracePt t="19365" x="6678613" y="3749675"/>
          <p14:tracePt t="19371" x="6678613" y="3736975"/>
          <p14:tracePt t="19381" x="6678613" y="3725863"/>
          <p14:tracePt t="19385" x="6678613" y="3689350"/>
          <p14:tracePt t="19401" x="6678613" y="3665538"/>
          <p14:tracePt t="19409" x="6678613" y="3640138"/>
          <p14:tracePt t="19418" x="6678613" y="3629025"/>
          <p14:tracePt t="19425" x="6678613" y="3616325"/>
          <p14:tracePt t="19434" x="6678613" y="3579813"/>
          <p14:tracePt t="19441" x="6678613" y="3568700"/>
          <p14:tracePt t="19449" x="6654800" y="3532188"/>
          <p14:tracePt t="19457" x="6618288" y="3484563"/>
          <p14:tracePt t="19465" x="6618288" y="3471863"/>
          <p14:tracePt t="19489" x="6605588" y="3435350"/>
          <p14:tracePt t="19500" x="6605588" y="3424238"/>
          <p14:tracePt t="19506" x="6594475" y="3424238"/>
          <p14:tracePt t="19522" x="6594475" y="3400425"/>
          <p14:tracePt t="19532" x="6581775" y="3387725"/>
          <p14:tracePt t="19554" x="6581775" y="3375025"/>
          <p14:tracePt t="19565" x="6581775" y="3363913"/>
          <p14:tracePt t="19581" x="6581775" y="3327400"/>
          <p14:tracePt t="19595" x="6557963" y="3303588"/>
          <p14:tracePt t="19611" x="6557963" y="3267075"/>
          <p14:tracePt t="19618" x="6545263" y="3267075"/>
          <p14:tracePt t="19635" x="6545263" y="3254375"/>
          <p14:tracePt t="19938" x="6534150" y="3243263"/>
          <p14:tracePt t="19948" x="6510338" y="3243263"/>
          <p14:tracePt t="19955" x="6473825" y="3230563"/>
          <p14:tracePt t="19963" x="6424613" y="3230563"/>
          <p14:tracePt t="19969" x="6400800" y="3206750"/>
          <p14:tracePt t="19979" x="6376988" y="3194050"/>
          <p14:tracePt t="19985" x="6329363" y="3182938"/>
          <p14:tracePt t="19994" x="6232525" y="3109913"/>
          <p14:tracePt t="20001" x="6208713" y="3109913"/>
          <p14:tracePt t="20009" x="6183313" y="3109913"/>
          <p14:tracePt t="20017" x="6172200" y="3109913"/>
          <p14:tracePt t="20025" x="6159500" y="3098800"/>
          <p14:tracePt t="20041" x="6148388" y="3098800"/>
          <p14:tracePt t="20057" x="6124575" y="3098800"/>
          <p14:tracePt t="20065" x="6099175" y="3098800"/>
          <p14:tracePt t="20074" x="6088063" y="3098800"/>
          <p14:tracePt t="20081" x="6038850" y="3098800"/>
          <p14:tracePt t="20090" x="5991225" y="3098800"/>
          <p14:tracePt t="20098" x="5894388" y="3098800"/>
          <p14:tracePt t="20105" x="5797550" y="3098800"/>
          <p14:tracePt t="20113" x="5762625" y="3098800"/>
          <p14:tracePt t="20121" x="5665788" y="3098800"/>
          <p14:tracePt t="20129" x="5592763" y="3098800"/>
          <p14:tracePt t="20137" x="5437188" y="3098800"/>
          <p14:tracePt t="20146" x="5256213" y="3098800"/>
          <p14:tracePt t="20153" x="5172075" y="3098800"/>
          <p14:tracePt t="20163" x="5135563" y="3098800"/>
          <p14:tracePt t="20169" x="5014913" y="3098800"/>
          <p14:tracePt t="20179" x="4978400" y="3098800"/>
          <p14:tracePt t="20185" x="4894263" y="3098800"/>
          <p14:tracePt t="20201" x="4833938" y="3109913"/>
          <p14:tracePt t="20218" x="4749800" y="3146425"/>
          <p14:tracePt t="20225" x="4737100" y="3146425"/>
          <p14:tracePt t="20233" x="4665663" y="3159125"/>
          <p14:tracePt t="20241" x="4532313" y="3159125"/>
          <p14:tracePt t="20249" x="4495800" y="3159125"/>
          <p14:tracePt t="20257" x="4424363" y="3159125"/>
          <p14:tracePt t="20265" x="4340225" y="3159125"/>
          <p14:tracePt t="20273" x="4256088" y="3159125"/>
          <p14:tracePt t="20281" x="4206875" y="3159125"/>
          <p14:tracePt t="20289" x="4159250" y="3159125"/>
          <p14:tracePt t="20297" x="4086225" y="3159125"/>
          <p14:tracePt t="20305" x="4002088" y="3159125"/>
          <p14:tracePt t="20313" x="3978275" y="3159125"/>
          <p14:tracePt t="20321" x="3917950" y="3159125"/>
          <p14:tracePt t="20330" x="3870325" y="3159125"/>
          <p14:tracePt t="20337" x="3760788" y="3182938"/>
          <p14:tracePt t="20349" x="3749675" y="3182938"/>
          <p14:tracePt t="20365" x="3713163" y="3182938"/>
          <p14:tracePt t="20370" x="3676650" y="3206750"/>
          <p14:tracePt t="20381" x="3616325" y="3219450"/>
          <p14:tracePt t="20386" x="3556000" y="3219450"/>
          <p14:tracePt t="20395" x="3532188" y="3219450"/>
          <p14:tracePt t="20404" x="3508375" y="3219450"/>
          <p14:tracePt t="20410" x="3484563" y="3219450"/>
          <p14:tracePt t="20434" x="3471863" y="3219450"/>
          <p14:tracePt t="20811" x="3495675" y="3219450"/>
          <p14:tracePt t="20818" x="3519488" y="3254375"/>
          <p14:tracePt t="20826" x="3556000" y="3290888"/>
          <p14:tracePt t="20835" x="3556000" y="3327400"/>
          <p14:tracePt t="20842" x="3568700" y="3387725"/>
          <p14:tracePt t="20852" x="3568700" y="3411538"/>
          <p14:tracePt t="20858" x="3568700" y="3460750"/>
          <p14:tracePt t="20874" x="3568700" y="3484563"/>
          <p14:tracePt t="20890" x="3579813" y="3495675"/>
          <p14:tracePt t="21434" x="3568700" y="3495675"/>
          <p14:tracePt t="21442" x="3543300" y="3495675"/>
          <p14:tracePt t="21451" x="3495675" y="3495675"/>
          <p14:tracePt t="21458" x="3471863" y="3471863"/>
          <p14:tracePt t="21467" x="3411538" y="3435350"/>
          <p14:tracePt t="21474" x="3387725" y="3424238"/>
          <p14:tracePt t="21482" x="3303588" y="3411538"/>
          <p14:tracePt t="21490" x="3278188" y="3400425"/>
          <p14:tracePt t="21500" x="3254375" y="3400425"/>
          <p14:tracePt t="21531" x="3243263" y="3387725"/>
          <p14:tracePt t="21538" x="3230563" y="3387725"/>
          <p14:tracePt t="21580" x="3194050" y="3387725"/>
          <p14:tracePt t="21586" x="3122613" y="3387725"/>
          <p14:tracePt t="21596" x="3073400" y="3387725"/>
          <p14:tracePt t="21603" x="3049588" y="3387725"/>
          <p14:tracePt t="21619" x="2989263" y="3387725"/>
          <p14:tracePt t="21626" x="2952750" y="3387725"/>
          <p14:tracePt t="21634" x="2928938" y="3387725"/>
          <p14:tracePt t="21651" x="2881313" y="3387725"/>
          <p14:tracePt t="21658" x="2857500" y="3387725"/>
          <p14:tracePt t="21674" x="2832100" y="3387725"/>
          <p14:tracePt t="21690" x="2784475" y="3375025"/>
          <p14:tracePt t="21707" x="2760663" y="3375025"/>
          <p14:tracePt t="21715" x="2736850" y="3375025"/>
          <p14:tracePt t="21722" x="2713038" y="3363913"/>
          <p14:tracePt t="21732" x="2687638" y="3327400"/>
          <p14:tracePt t="21738" x="2652713" y="3314700"/>
          <p14:tracePt t="21748" x="2627313" y="3314700"/>
          <p14:tracePt t="21756" x="2603500" y="3314700"/>
          <p14:tracePt t="21765" x="2592388" y="3314700"/>
          <p14:tracePt t="21770" x="2555875" y="3303588"/>
          <p14:tracePt t="21819" x="2532063" y="3290888"/>
          <p14:tracePt t="21827" x="2532063" y="3279775"/>
          <p14:tracePt t="21841" x="2532063" y="3267075"/>
          <p14:tracePt t="21850" x="2506663" y="3254375"/>
          <p14:tracePt t="21873" x="2495550" y="3243263"/>
          <p14:tracePt t="21899" x="2482850" y="3243263"/>
          <p14:tracePt t="21954" x="2471738" y="3230563"/>
          <p14:tracePt t="21963" x="2471738" y="3219450"/>
          <p14:tracePt t="21987" x="2471738" y="3206750"/>
          <p14:tracePt t="21994" x="2471738" y="3194050"/>
          <p14:tracePt t="22011" x="2471738" y="3182938"/>
          <p14:tracePt t="22051" x="2471738" y="3159125"/>
          <p14:tracePt t="22058" x="2506663" y="3074988"/>
          <p14:tracePt t="22067" x="2532063" y="3038475"/>
          <p14:tracePt t="22075" x="2532063" y="3014663"/>
          <p14:tracePt t="22082" x="2532063" y="2954338"/>
          <p14:tracePt t="22090" x="2532063" y="2905125"/>
          <p14:tracePt t="22102" x="2532063" y="2857500"/>
          <p14:tracePt t="22106" x="2532063" y="2808288"/>
          <p14:tracePt t="22115" x="2532063" y="2784475"/>
          <p14:tracePt t="22123" x="2532063" y="2773363"/>
          <p14:tracePt t="22132" x="2532063" y="2747963"/>
          <p14:tracePt t="22138" x="2532063" y="2724150"/>
          <p14:tracePt t="22155" x="2532063" y="2689225"/>
          <p14:tracePt t="22235" x="2555875" y="2663825"/>
          <p14:tracePt t="22306" x="2555875" y="2652713"/>
          <p14:tracePt t="22314" x="2566988" y="2640013"/>
          <p14:tracePt t="22331" x="2566988" y="2616200"/>
          <p14:tracePt t="22339" x="2579688" y="2603500"/>
          <p14:tracePt t="22402" x="2579688" y="2568575"/>
          <p14:tracePt t="22411" x="2592388" y="2555875"/>
          <p14:tracePt t="22420" x="2592388" y="2543175"/>
          <p14:tracePt t="22435" x="2616200" y="2508250"/>
          <p14:tracePt t="22451" x="2640013" y="2459038"/>
          <p14:tracePt t="22626" x="2663825" y="2422525"/>
          <p14:tracePt t="22635" x="2687638" y="2422525"/>
          <p14:tracePt t="22643" x="2747963" y="2422525"/>
          <p14:tracePt t="22651" x="2784475" y="2422525"/>
          <p14:tracePt t="22657" x="2844800" y="2422525"/>
          <p14:tracePt t="22665" x="2881313" y="2411413"/>
          <p14:tracePt t="22673" x="2928938" y="2411413"/>
          <p14:tracePt t="22681" x="2989263" y="2411413"/>
          <p14:tracePt t="22689" x="3086100" y="2411413"/>
          <p14:tracePt t="22697" x="3217863" y="2411413"/>
          <p14:tracePt t="22705" x="3338513" y="2411413"/>
          <p14:tracePt t="22713" x="3424238" y="2411413"/>
          <p14:tracePt t="22721" x="3629025" y="2411413"/>
          <p14:tracePt t="22729" x="3833813" y="2411413"/>
          <p14:tracePt t="22738" x="4038600" y="2411413"/>
          <p14:tracePt t="22747" x="4170363" y="2387600"/>
          <p14:tracePt t="22754" x="4448175" y="2387600"/>
          <p14:tracePt t="22764" x="4797425" y="2387600"/>
          <p14:tracePt t="22770" x="5172075" y="2387600"/>
          <p14:tracePt t="22780" x="5424488" y="2362200"/>
          <p14:tracePt t="22786" x="5568950" y="2303463"/>
          <p14:tracePt t="22794" x="5857875" y="2338388"/>
          <p14:tracePt t="22803" x="6353175" y="2398713"/>
          <p14:tracePt t="22810" x="6581775" y="2398713"/>
          <p14:tracePt t="22818" x="6762750" y="2398713"/>
          <p14:tracePt t="22826" x="6943725" y="2398713"/>
          <p14:tracePt t="22834" x="7100888" y="2435225"/>
          <p14:tracePt t="22842" x="7280275" y="2435225"/>
          <p14:tracePt t="22850" x="7389813" y="2435225"/>
          <p14:tracePt t="22858" x="7510463" y="2435225"/>
          <p14:tracePt t="22867" x="7521575" y="2435225"/>
          <p14:tracePt t="22882" x="7546975" y="2435225"/>
          <p14:tracePt t="22890" x="7594600" y="2435225"/>
          <p14:tracePt t="22914" x="7618413" y="2411413"/>
          <p14:tracePt t="22931" x="7691438" y="2374900"/>
          <p14:tracePt t="22938" x="7762875" y="2338388"/>
          <p14:tracePt t="22947" x="7823200" y="2338388"/>
          <p14:tracePt t="22954" x="7883525" y="2303463"/>
          <p14:tracePt t="22964" x="7920038" y="2278063"/>
          <p14:tracePt t="22970" x="7967663" y="2278063"/>
          <p14:tracePt t="22980" x="8027988" y="2278063"/>
          <p14:tracePt t="22986" x="8088313" y="2278063"/>
          <p14:tracePt t="22994" x="8124825" y="2278063"/>
          <p14:tracePt t="23002" x="8208963" y="2278063"/>
          <p14:tracePt t="23010" x="8245475" y="2278063"/>
          <p14:tracePt t="23018" x="8258175" y="2278063"/>
          <p14:tracePt t="23034" x="8269288" y="2278063"/>
          <p14:tracePt t="23179" x="8281988" y="2290763"/>
          <p14:tracePt t="23186" x="8281988" y="2362200"/>
          <p14:tracePt t="23195" x="8281988" y="2447925"/>
          <p14:tracePt t="23203" x="8281988" y="2555875"/>
          <p14:tracePt t="23211" x="8281988" y="2603500"/>
          <p14:tracePt t="23219" x="8281988" y="2689225"/>
          <p14:tracePt t="23227" x="8281988" y="2747963"/>
          <p14:tracePt t="23234" x="8281988" y="2773363"/>
          <p14:tracePt t="23242" x="8281988" y="2808288"/>
          <p14:tracePt t="23250" x="8281988" y="2833688"/>
          <p14:tracePt t="23259" x="8281988" y="2881313"/>
          <p14:tracePt t="23266" x="8281988" y="2894013"/>
          <p14:tracePt t="23274" x="8281988" y="2905125"/>
          <p14:tracePt t="23282" x="8258175" y="2941638"/>
          <p14:tracePt t="23290" x="8258175" y="2954338"/>
          <p14:tracePt t="23301" x="8258175" y="3001963"/>
          <p14:tracePt t="23315" x="8258175" y="3014663"/>
          <p14:tracePt t="23323" x="8258175" y="3074988"/>
          <p14:tracePt t="23332" x="8258175" y="3086100"/>
          <p14:tracePt t="23339" x="8258175" y="3135313"/>
          <p14:tracePt t="23357" x="8258175" y="3194050"/>
          <p14:tracePt t="23365" x="8258175" y="3219450"/>
          <p14:tracePt t="23371" x="8258175" y="3267075"/>
          <p14:tracePt t="23381" x="8258175" y="3279775"/>
          <p14:tracePt t="23387" x="8245475" y="3290888"/>
          <p14:tracePt t="23450" x="8232775" y="3290888"/>
          <p14:tracePt t="23482" x="8197850" y="3290888"/>
          <p14:tracePt t="23490" x="8172450" y="3290888"/>
          <p14:tracePt t="23498" x="8124825" y="3290888"/>
          <p14:tracePt t="23506" x="8112125" y="3290888"/>
          <p14:tracePt t="23515" x="7993063" y="3290888"/>
          <p14:tracePt t="23523" x="7956550" y="3290888"/>
          <p14:tracePt t="23531" x="7775575" y="3290888"/>
          <p14:tracePt t="23540" x="7618413" y="3290888"/>
          <p14:tracePt t="23548" x="7486650" y="3290888"/>
          <p14:tracePt t="23556" x="7329488" y="3290888"/>
          <p14:tracePt t="23565" x="7124700" y="3290888"/>
          <p14:tracePt t="23571" x="6919913" y="3290888"/>
          <p14:tracePt t="23581" x="6775450" y="3290888"/>
          <p14:tracePt t="23587" x="6581775" y="3314700"/>
          <p14:tracePt t="23595" x="6376988" y="3314700"/>
          <p14:tracePt t="23605" x="6208713" y="3314700"/>
          <p14:tracePt t="23611" x="6003925" y="3314700"/>
          <p14:tracePt t="23619" x="5883275" y="3351213"/>
          <p14:tracePt t="23626" x="5726113" y="3327400"/>
          <p14:tracePt t="23636" x="5424488" y="3254375"/>
          <p14:tracePt t="23642" x="4930775" y="3194050"/>
          <p14:tracePt t="23650" x="4521200" y="3122613"/>
          <p14:tracePt t="23658" x="4230688" y="3074988"/>
          <p14:tracePt t="23666" x="3954463" y="2978150"/>
          <p14:tracePt t="23675" x="3929063" y="2978150"/>
          <p14:tracePt t="23683" x="3749675" y="2965450"/>
          <p14:tracePt t="23690" x="3568700" y="2965450"/>
          <p14:tracePt t="23698" x="3363913" y="2965450"/>
          <p14:tracePt t="23707" x="3206750" y="2965450"/>
          <p14:tracePt t="23716" x="3098800" y="2989263"/>
          <p14:tracePt t="23723" x="2965450" y="2989263"/>
          <p14:tracePt t="23731" x="2881313" y="3001963"/>
          <p14:tracePt t="23738" x="2773363" y="3038475"/>
          <p14:tracePt t="23748" x="2713038" y="3062288"/>
          <p14:tracePt t="23755" x="2676525" y="3086100"/>
          <p14:tracePt t="23765" x="2663825" y="3086100"/>
          <p14:tracePt t="23773" x="2652713" y="3086100"/>
          <p14:tracePt t="23781" x="2640013" y="3098800"/>
          <p14:tracePt t="23788" x="2616200" y="3086100"/>
          <p14:tracePt t="23794" x="2592388" y="3086100"/>
          <p14:tracePt t="23804" x="2579688" y="3062288"/>
          <p14:tracePt t="23811" x="2519363" y="3062288"/>
          <p14:tracePt t="23820" x="2482850" y="3038475"/>
          <p14:tracePt t="23827" x="2446338" y="3014663"/>
          <p14:tracePt t="23842" x="2446338" y="3001963"/>
          <p14:tracePt t="23874" x="2411413" y="2978150"/>
          <p14:tracePt t="24402" x="2422525" y="2978150"/>
          <p14:tracePt t="24466" x="2446338" y="2978150"/>
          <p14:tracePt t="24482" x="2459038" y="2978150"/>
          <p14:tracePt t="26418" x="2471738" y="2978150"/>
          <p14:tracePt t="26489" x="2482850" y="2978150"/>
          <p14:tracePt t="26523" x="2482850" y="2989263"/>
          <p14:tracePt t="26554" x="2532063" y="3025775"/>
          <p14:tracePt t="26571" x="2543175" y="3025775"/>
          <p14:tracePt t="26618" x="2543175" y="3038475"/>
          <p14:tracePt t="26626" x="2543175" y="3062288"/>
          <p14:tracePt t="26634" x="2603500" y="3109913"/>
          <p14:tracePt t="26642" x="2555875" y="3267075"/>
          <p14:tracePt t="26651" x="2555875" y="3290888"/>
          <p14:tracePt t="26658" x="2555875" y="3327400"/>
          <p14:tracePt t="26667" x="2555875" y="3351213"/>
          <p14:tracePt t="26675" x="2555875" y="3387725"/>
          <p14:tracePt t="26682" x="2579688" y="3435350"/>
          <p14:tracePt t="26691" x="2603500" y="3460750"/>
          <p14:tracePt t="26707" x="2616200" y="3521075"/>
          <p14:tracePt t="26724" x="2616200" y="3532188"/>
          <p14:tracePt t="26732" x="2616200" y="3579813"/>
          <p14:tracePt t="26738" x="2627313" y="3605213"/>
          <p14:tracePt t="26748" x="2640013" y="3616325"/>
          <p14:tracePt t="26755" x="2640013" y="3652838"/>
          <p14:tracePt t="26765" x="2640013" y="3676650"/>
          <p14:tracePt t="26770" x="2640013" y="3700463"/>
          <p14:tracePt t="26781" x="2652713" y="3749675"/>
          <p14:tracePt t="26786" x="2663825" y="3773488"/>
          <p14:tracePt t="26795" x="2663825" y="3797300"/>
          <p14:tracePt t="26803" x="2663825" y="3846513"/>
          <p14:tracePt t="26819" x="2663825" y="3881438"/>
          <p14:tracePt t="26835" x="2663825" y="3941763"/>
          <p14:tracePt t="26842" x="2663825" y="3954463"/>
          <p14:tracePt t="26850" x="2663825" y="3990975"/>
          <p14:tracePt t="26858" x="2663825" y="4014788"/>
          <p14:tracePt t="26867" x="2663825" y="4051300"/>
          <p14:tracePt t="26874" x="2663825" y="4075113"/>
          <p14:tracePt t="26884" x="2663825" y="4122738"/>
          <p14:tracePt t="26890" x="2663825" y="4146550"/>
          <p14:tracePt t="26898" x="2663825" y="4183063"/>
          <p14:tracePt t="26906" x="2663825" y="4206875"/>
          <p14:tracePt t="26918" x="2663825" y="4256088"/>
          <p14:tracePt t="26923" x="2663825" y="4303713"/>
          <p14:tracePt t="26932" x="2663825" y="4327525"/>
          <p14:tracePt t="26938" x="2663825" y="4340225"/>
          <p14:tracePt t="26949" x="2663825" y="4376738"/>
          <p14:tracePt t="26955" x="2663825" y="4387850"/>
          <p14:tracePt t="26965" x="2663825" y="4400550"/>
          <p14:tracePt t="26970" x="2663825" y="4448175"/>
          <p14:tracePt t="26981" x="2700338" y="4532313"/>
          <p14:tracePt t="26986" x="2713038" y="4545013"/>
          <p14:tracePt t="26995" x="2724150" y="4592638"/>
          <p14:tracePt t="27003" x="2724150" y="4641850"/>
          <p14:tracePt t="27011" x="2724150" y="4678363"/>
          <p14:tracePt t="27018" x="2724150" y="4725988"/>
          <p14:tracePt t="27026" x="2724150" y="4749800"/>
          <p14:tracePt t="27033" x="2724150" y="4786313"/>
          <p14:tracePt t="27041" x="2724150" y="4810125"/>
          <p14:tracePt t="27049" x="2724150" y="4833938"/>
          <p14:tracePt t="27057" x="2724150" y="4857750"/>
          <p14:tracePt t="27065" x="2724150" y="4870450"/>
          <p14:tracePt t="27073" x="2736850" y="4883150"/>
          <p14:tracePt t="27098" x="2736850" y="4894263"/>
          <p14:tracePt t="27619" x="2747963" y="4906963"/>
          <p14:tracePt t="27626" x="2760663" y="4906963"/>
          <p14:tracePt t="27635" x="2773363" y="4906963"/>
          <p14:tracePt t="27642" x="2808288" y="4906963"/>
          <p14:tracePt t="27651" x="2820988" y="4906963"/>
          <p14:tracePt t="27658" x="2832100" y="4906963"/>
          <p14:tracePt t="27667" x="2868613" y="4906963"/>
          <p14:tracePt t="27685" x="2881313" y="4906963"/>
          <p14:tracePt t="27690" x="2892425" y="4906963"/>
          <p14:tracePt t="27714" x="2905125" y="4906963"/>
          <p14:tracePt t="27722" x="2978150" y="4906963"/>
          <p14:tracePt t="27732" x="3013075" y="4894263"/>
          <p14:tracePt t="27739" x="3073400" y="4894263"/>
          <p14:tracePt t="27748" x="3109913" y="4894263"/>
          <p14:tracePt t="27754" x="3159125" y="4906963"/>
          <p14:tracePt t="27764" x="3243263" y="4930775"/>
          <p14:tracePt t="27781" x="3290888" y="4930775"/>
          <p14:tracePt t="27787" x="3314700" y="4930775"/>
          <p14:tracePt t="27795" x="3375025" y="4930775"/>
          <p14:tracePt t="27803" x="3435350" y="4930775"/>
          <p14:tracePt t="27811" x="3532188" y="4930775"/>
          <p14:tracePt t="27818" x="3543300" y="4930775"/>
          <p14:tracePt t="27827" x="3592513" y="4930775"/>
          <p14:tracePt t="27834" x="3652838" y="4930775"/>
          <p14:tracePt t="27842" x="3676650" y="4930775"/>
          <p14:tracePt t="27851" x="3773488" y="4930775"/>
          <p14:tracePt t="27858" x="3833813" y="4930775"/>
          <p14:tracePt t="27868" x="3894138" y="4930775"/>
          <p14:tracePt t="27882" x="3929063" y="4943475"/>
          <p14:tracePt t="27890" x="4014788" y="4943475"/>
          <p14:tracePt t="27899" x="4062413" y="4943475"/>
          <p14:tracePt t="27906" x="4146550" y="4943475"/>
          <p14:tracePt t="27916" x="4219575" y="4943475"/>
          <p14:tracePt t="27932" x="4267200" y="4930775"/>
          <p14:tracePt t="27939" x="4303713" y="4930775"/>
          <p14:tracePt t="27948" x="4424363" y="4954588"/>
          <p14:tracePt t="27955" x="4448175" y="4954588"/>
          <p14:tracePt t="27969" x="4484688" y="4954588"/>
          <p14:tracePt t="27979" x="4568825" y="4954588"/>
          <p14:tracePt t="27985" x="4605338" y="4954588"/>
          <p14:tracePt t="27994" x="4652963" y="4954588"/>
          <p14:tracePt t="28002" x="4786313" y="4954588"/>
          <p14:tracePt t="28009" x="4810125" y="4954588"/>
          <p14:tracePt t="28019" x="4894263" y="4954588"/>
          <p14:tracePt t="28035" x="4954588" y="4954588"/>
          <p14:tracePt t="28042" x="4967288" y="4954588"/>
          <p14:tracePt t="28052" x="5014913" y="4930775"/>
          <p14:tracePt t="28058" x="5027613" y="4930775"/>
          <p14:tracePt t="28067" x="5051425" y="4918075"/>
          <p14:tracePt t="28074" x="5146675" y="4906963"/>
          <p14:tracePt t="28084" x="5207000" y="4906963"/>
          <p14:tracePt t="28090" x="5267325" y="4906963"/>
          <p14:tracePt t="28098" x="5376863" y="4846638"/>
          <p14:tracePt t="28106" x="5497513" y="4846638"/>
          <p14:tracePt t="28116" x="5557838" y="4846638"/>
          <p14:tracePt t="28122" x="5678488" y="4846638"/>
          <p14:tracePt t="28132" x="5810250" y="4846638"/>
          <p14:tracePt t="28137" x="5930900" y="4846638"/>
          <p14:tracePt t="28153" x="6064250" y="4846638"/>
          <p14:tracePt t="28163" x="6172200" y="4846638"/>
          <p14:tracePt t="28169" x="6243638" y="4846638"/>
          <p14:tracePt t="28179" x="6329363" y="4846638"/>
          <p14:tracePt t="28185" x="6340475" y="4846638"/>
          <p14:tracePt t="28193" x="6364288" y="4846638"/>
          <p14:tracePt t="28201" x="6424613" y="4846638"/>
          <p14:tracePt t="28209" x="6461125" y="4846638"/>
          <p14:tracePt t="28218" x="6484938" y="4846638"/>
          <p14:tracePt t="28225" x="6534150" y="4846638"/>
          <p14:tracePt t="28241" x="6545263" y="4846638"/>
          <p14:tracePt t="28249" x="6557963" y="4846638"/>
          <p14:tracePt t="28257" x="6594475" y="4846638"/>
          <p14:tracePt t="28265" x="6678613" y="4846638"/>
          <p14:tracePt t="28273" x="6762750" y="4870450"/>
          <p14:tracePt t="28281" x="6846888" y="4883150"/>
          <p14:tracePt t="28289" x="6980238" y="4943475"/>
          <p14:tracePt t="28297" x="7135813" y="4967288"/>
          <p14:tracePt t="28305" x="7221538" y="4967288"/>
          <p14:tracePt t="28314" x="7305675" y="4978400"/>
          <p14:tracePt t="28321" x="7329488" y="4991100"/>
          <p14:tracePt t="28330" x="7389813" y="4991100"/>
          <p14:tracePt t="28337" x="7437438" y="4991100"/>
          <p14:tracePt t="28346" x="7450138" y="4991100"/>
          <p14:tracePt t="28353" x="7521575" y="4991100"/>
          <p14:tracePt t="28363" x="7534275" y="5003800"/>
          <p14:tracePt t="28369" x="7570788" y="5003800"/>
          <p14:tracePt t="28379" x="7581900" y="5003800"/>
          <p14:tracePt t="28401" x="7594600" y="5003800"/>
          <p14:tracePt t="28442" x="7618413" y="5003800"/>
          <p14:tracePt t="28458" x="7631113" y="5003800"/>
          <p14:tracePt t="28483" x="7678738" y="5003800"/>
          <p14:tracePt t="28499" x="7702550" y="5003800"/>
          <p14:tracePt t="28538" x="7715250" y="5003800"/>
          <p14:tracePt t="28626" x="7739063" y="5003800"/>
          <p14:tracePt t="28899" x="7751763" y="5003800"/>
          <p14:tracePt t="28906" x="7762875" y="4991100"/>
          <p14:tracePt t="28914" x="7762875" y="4918075"/>
          <p14:tracePt t="28932" x="7775575" y="4702175"/>
          <p14:tracePt t="28939" x="7799388" y="4618038"/>
          <p14:tracePt t="28948" x="7799388" y="4557713"/>
          <p14:tracePt t="28954" x="7823200" y="4497388"/>
          <p14:tracePt t="28963" x="7835900" y="4411663"/>
          <p14:tracePt t="28969" x="7859713" y="4352925"/>
          <p14:tracePt t="28977" x="7859713" y="4340225"/>
          <p14:tracePt t="28985" x="7872413" y="4303713"/>
          <p14:tracePt t="28993" x="7872413" y="4292600"/>
          <p14:tracePt t="29009" x="7872413" y="4279900"/>
          <p14:tracePt t="29017" x="7883525" y="4267200"/>
          <p14:tracePt t="29034" x="7896225" y="4243388"/>
          <p14:tracePt t="29041" x="7907338" y="4219575"/>
          <p14:tracePt t="29050" x="7920038" y="4183063"/>
          <p14:tracePt t="29057" x="7920038" y="4159250"/>
          <p14:tracePt t="29065" x="7920038" y="4098925"/>
          <p14:tracePt t="29074" x="7932738" y="4014788"/>
          <p14:tracePt t="29082" x="7967663" y="3954463"/>
          <p14:tracePt t="29089" x="7967663" y="3870325"/>
          <p14:tracePt t="29098" x="7967663" y="3773488"/>
          <p14:tracePt t="29105" x="7967663" y="3713163"/>
          <p14:tracePt t="29113" x="7967663" y="3652838"/>
          <p14:tracePt t="29121" x="7967663" y="3629025"/>
          <p14:tracePt t="29129" x="7967663" y="3592513"/>
          <p14:tracePt t="29137" x="7967663" y="3579813"/>
          <p14:tracePt t="29146" x="7956550" y="3568700"/>
          <p14:tracePt t="29209" x="7956550" y="3556000"/>
          <p14:tracePt t="29394" x="7956550" y="3568700"/>
          <p14:tracePt t="29410" x="7896225" y="3592513"/>
          <p14:tracePt t="29434" x="7883525" y="3616325"/>
          <p14:tracePt t="29443" x="7859713" y="3640138"/>
          <p14:tracePt t="29452" x="7847013" y="3640138"/>
          <p14:tracePt t="29459" x="7823200" y="3652838"/>
          <p14:tracePt t="29467" x="7799388" y="3652838"/>
          <p14:tracePt t="29474" x="7786688" y="3665538"/>
          <p14:tracePt t="29482" x="7751763" y="3689350"/>
          <p14:tracePt t="29490" x="7691438" y="3713163"/>
          <p14:tracePt t="29498" x="7642225" y="3725863"/>
          <p14:tracePt t="29507" x="7594600" y="3736975"/>
          <p14:tracePt t="29514" x="7558088" y="3760788"/>
          <p14:tracePt t="29522" x="7486650" y="3797300"/>
          <p14:tracePt t="29532" x="7473950" y="3810000"/>
          <p14:tracePt t="29539" x="7437438" y="3821113"/>
          <p14:tracePt t="29548" x="7400925" y="3846513"/>
          <p14:tracePt t="29557" x="7340600" y="3870325"/>
          <p14:tracePt t="29564" x="7245350" y="3870325"/>
          <p14:tracePt t="29572" x="7196138" y="3881438"/>
          <p14:tracePt t="29581" x="7161213" y="3906838"/>
          <p14:tracePt t="29587" x="7051675" y="3917950"/>
          <p14:tracePt t="29594" x="6943725" y="3941763"/>
          <p14:tracePt t="29602" x="6823075" y="3941763"/>
          <p14:tracePt t="29611" x="6775450" y="3954463"/>
          <p14:tracePt t="29618" x="6678613" y="3954463"/>
          <p14:tracePt t="29626" x="6629400" y="3990975"/>
          <p14:tracePt t="29634" x="6618288" y="3990975"/>
          <p14:tracePt t="29649" x="6521450" y="3990975"/>
          <p14:tracePt t="29657" x="6450013" y="3990975"/>
          <p14:tracePt t="29665" x="6340475" y="3990975"/>
          <p14:tracePt t="29673" x="6208713" y="4038600"/>
          <p14:tracePt t="29681" x="6099175" y="4051300"/>
          <p14:tracePt t="29691" x="6015038" y="4051300"/>
          <p14:tracePt t="29697" x="5930900" y="4075113"/>
          <p14:tracePt t="29706" x="5773738" y="4086225"/>
          <p14:tracePt t="29713" x="5689600" y="4111625"/>
          <p14:tracePt t="29722" x="5581650" y="4122738"/>
          <p14:tracePt t="29729" x="5400675" y="4171950"/>
          <p14:tracePt t="29737" x="5292725" y="4171950"/>
          <p14:tracePt t="29746" x="5111750" y="4171950"/>
          <p14:tracePt t="29753" x="5086350" y="4171950"/>
          <p14:tracePt t="29763" x="5027613" y="4171950"/>
          <p14:tracePt t="29769" x="4930775" y="4183063"/>
          <p14:tracePt t="29779" x="4713288" y="4219575"/>
          <p14:tracePt t="29785" x="4641850" y="4219575"/>
          <p14:tracePt t="29794" x="4545013" y="4171950"/>
          <p14:tracePt t="29801" x="4460875" y="4146550"/>
          <p14:tracePt t="29810" x="4448175" y="4146550"/>
          <p14:tracePt t="29817" x="4411663" y="4146550"/>
          <p14:tracePt t="29825" x="4387850" y="4146550"/>
          <p14:tracePt t="29833" x="4327525" y="4146550"/>
          <p14:tracePt t="29841" x="4291013" y="4146550"/>
          <p14:tracePt t="29849" x="4267200" y="4159250"/>
          <p14:tracePt t="29857" x="4230688" y="4183063"/>
          <p14:tracePt t="29865" x="4206875" y="4183063"/>
          <p14:tracePt t="29874" x="4183063" y="4183063"/>
          <p14:tracePt t="29882" x="4110038" y="4195763"/>
          <p14:tracePt t="29890" x="4049713" y="4195763"/>
          <p14:tracePt t="29898" x="3978275" y="4195763"/>
          <p14:tracePt t="29906" x="3870325" y="4195763"/>
          <p14:tracePt t="29914" x="3736975" y="4195763"/>
          <p14:tracePt t="29931" x="3629025" y="4195763"/>
          <p14:tracePt t="29938" x="3556000" y="4195763"/>
          <p14:tracePt t="29946" x="3471863" y="4171950"/>
          <p14:tracePt t="29953" x="3424238" y="4159250"/>
          <p14:tracePt t="29963" x="3398838" y="4159250"/>
          <p14:tracePt t="29969" x="3363913" y="4159250"/>
          <p14:tracePt t="29979" x="3351213" y="4146550"/>
          <p14:tracePt t="29985" x="3338513" y="4146550"/>
          <p14:tracePt t="29994" x="3327400" y="4146550"/>
          <p14:tracePt t="30001" x="3290888" y="4146550"/>
          <p14:tracePt t="30009" x="3267075" y="4146550"/>
          <p14:tracePt t="30017" x="3217863" y="4135438"/>
          <p14:tracePt t="30025" x="3194050" y="4135438"/>
          <p14:tracePt t="30033" x="3133725" y="4098925"/>
          <p14:tracePt t="30041" x="3073400" y="4098925"/>
          <p14:tracePt t="30049" x="3038475" y="4086225"/>
          <p14:tracePt t="30057" x="3013075" y="4086225"/>
          <p14:tracePt t="30066" x="2989263" y="4086225"/>
          <p14:tracePt t="30073" x="2941638" y="4086225"/>
          <p14:tracePt t="30081" x="2905125" y="4075113"/>
          <p14:tracePt t="30089" x="2881313" y="4075113"/>
          <p14:tracePt t="30098" x="2832100" y="4062413"/>
          <p14:tracePt t="30105" x="2820988" y="4062413"/>
          <p14:tracePt t="30113" x="2784475" y="4025900"/>
          <p14:tracePt t="30121" x="2747963" y="4014788"/>
          <p14:tracePt t="30129" x="2663825" y="4002088"/>
          <p14:tracePt t="30137" x="2640013" y="4002088"/>
          <p14:tracePt t="30146" x="2616200" y="3990975"/>
          <p14:tracePt t="30153" x="2566988" y="3990975"/>
          <p14:tracePt t="30162" x="2543175" y="3967163"/>
          <p14:tracePt t="30443" x="2543175" y="4014788"/>
          <p14:tracePt t="30450" x="2555875" y="4086225"/>
          <p14:tracePt t="30458" x="2592388" y="4183063"/>
          <p14:tracePt t="30469" x="2616200" y="4292600"/>
          <p14:tracePt t="30474" x="2627313" y="4364038"/>
          <p14:tracePt t="30482" x="2627313" y="4471988"/>
          <p14:tracePt t="30490" x="2627313" y="4532313"/>
          <p14:tracePt t="30498" x="2627313" y="4605338"/>
          <p14:tracePt t="30506" x="2627313" y="4665663"/>
          <p14:tracePt t="30517" x="2640013" y="4689475"/>
          <p14:tracePt t="30522" x="2640013" y="4738688"/>
          <p14:tracePt t="30532" x="2640013" y="4749800"/>
          <p14:tracePt t="30538" x="2640013" y="4786313"/>
          <p14:tracePt t="30555" x="2640013" y="4799013"/>
          <p14:tracePt t="30565" x="2652713" y="4810125"/>
          <p14:tracePt t="30586" x="2663825" y="4810125"/>
          <p14:tracePt t="31083" x="2676525" y="4810125"/>
          <p14:tracePt t="31090" x="2687638" y="4810125"/>
          <p14:tracePt t="31099" x="2713038" y="4810125"/>
          <p14:tracePt t="31105" x="2736850" y="4810125"/>
          <p14:tracePt t="31114" x="2797175" y="4810125"/>
          <p14:tracePt t="31121" x="2857500" y="4810125"/>
          <p14:tracePt t="31130" x="2892425" y="4810125"/>
          <p14:tracePt t="31137" x="2952750" y="4810125"/>
          <p14:tracePt t="31145" x="3025775" y="4810125"/>
          <p14:tracePt t="31153" x="3109913" y="4810125"/>
          <p14:tracePt t="31161" x="3170238" y="4833938"/>
          <p14:tracePt t="31170" x="3182938" y="4833938"/>
          <p14:tracePt t="31186" x="3230563" y="4833938"/>
          <p14:tracePt t="31218" x="3243263" y="4833938"/>
          <p14:tracePt t="31250" x="3267075" y="4833938"/>
          <p14:tracePt t="31258" x="3290888" y="4833938"/>
          <p14:tracePt t="31266" x="3338513" y="4833938"/>
          <p14:tracePt t="31274" x="3351213" y="4833938"/>
          <p14:tracePt t="31284" x="3363913" y="4833938"/>
          <p14:tracePt t="31306" x="3387725" y="4833938"/>
          <p14:tracePt t="31555" x="3398838" y="4833938"/>
          <p14:tracePt t="31563" x="3435350" y="4833938"/>
          <p14:tracePt t="31571" x="3484563" y="4799013"/>
          <p14:tracePt t="31580" x="3495675" y="4799013"/>
          <p14:tracePt t="31586" x="3543300" y="4786313"/>
          <p14:tracePt t="31593" x="3556000" y="4773613"/>
          <p14:tracePt t="31602" x="3640138" y="4773613"/>
          <p14:tracePt t="31609" x="3663950" y="4762500"/>
          <p14:tracePt t="31617" x="3713163" y="4713288"/>
          <p14:tracePt t="31625" x="3736975" y="4702175"/>
          <p14:tracePt t="31633" x="3784600" y="4665663"/>
          <p14:tracePt t="31641" x="3810000" y="4652963"/>
          <p14:tracePt t="31649" x="3821113" y="4652963"/>
          <p14:tracePt t="31786" x="3833813" y="4641850"/>
          <p14:tracePt t="31866" x="3844925" y="4605338"/>
          <p14:tracePt t="31875" x="3857625" y="4605338"/>
          <p14:tracePt t="31898" x="3881438" y="4592638"/>
          <p14:tracePt t="31909" x="3894138" y="4581525"/>
          <p14:tracePt t="31931" x="3917950" y="4581525"/>
          <p14:tracePt t="31938" x="3929063" y="4568825"/>
          <p14:tracePt t="31969" x="3941763" y="4557713"/>
          <p14:tracePt t="31980" x="3941763" y="4545013"/>
          <p14:tracePt t="32026" x="3941763" y="4532313"/>
          <p14:tracePt t="32050" x="3954463" y="4521200"/>
          <p14:tracePt t="32091" x="3965575" y="4508500"/>
          <p14:tracePt t="32099" x="3978275" y="4497388"/>
          <p14:tracePt t="32146" x="3989388" y="4484688"/>
          <p14:tracePt t="32418" x="3989388" y="4471988"/>
          <p14:tracePt t="32459" x="3978275" y="4471988"/>
          <p14:tracePt t="32483" x="3941763" y="4471988"/>
          <p14:tracePt t="32499" x="3929063" y="4471988"/>
          <p14:tracePt t="32506" x="3905250" y="4471988"/>
          <p14:tracePt t="32514" x="3881438" y="4471988"/>
          <p14:tracePt t="32529" x="3857625" y="4471988"/>
          <p14:tracePt t="32562" x="3833813" y="4484688"/>
          <p14:tracePt t="32587" x="3821113" y="4484688"/>
          <p14:tracePt t="32602" x="3810000" y="4497388"/>
          <p14:tracePt t="32786" x="3833813" y="4497388"/>
          <p14:tracePt t="32803" x="3833813" y="4484688"/>
          <p14:tracePt t="32811" x="3857625" y="4471988"/>
          <p14:tracePt t="32843" x="3905250" y="4460875"/>
          <p14:tracePt t="32858" x="3929063" y="4448175"/>
          <p14:tracePt t="32868" x="3941763" y="4437063"/>
          <p14:tracePt t="32876" x="3954463" y="4424363"/>
          <p14:tracePt t="32883" x="3978275" y="4411663"/>
          <p14:tracePt t="32890" x="4002088" y="4400550"/>
          <p14:tracePt t="32899" x="4025900" y="4387850"/>
          <p14:tracePt t="32905" x="4038600" y="4387850"/>
          <p14:tracePt t="32913" x="4062413" y="4364038"/>
          <p14:tracePt t="32921" x="4075113" y="4352925"/>
          <p14:tracePt t="32946" x="4110038" y="4352925"/>
          <p14:tracePt t="32953" x="4122738" y="4340225"/>
          <p14:tracePt t="32969" x="4135438" y="4340225"/>
          <p14:tracePt t="33178" x="4122738" y="4340225"/>
          <p14:tracePt t="33195" x="4110038" y="4327525"/>
          <p14:tracePt t="33203" x="4098925" y="4327525"/>
          <p14:tracePt t="33211" x="4062413" y="4327525"/>
          <p14:tracePt t="33227" x="4038600" y="4303713"/>
          <p14:tracePt t="33236" x="3989388" y="4292600"/>
          <p14:tracePt t="33250" x="3978275" y="4279900"/>
          <p14:tracePt t="33322" x="3965575" y="4279900"/>
          <p14:tracePt t="33331" x="3941763" y="4279900"/>
          <p14:tracePt t="33387" x="3941763" y="4267200"/>
          <p14:tracePt t="33410" x="3941763" y="4256088"/>
          <p14:tracePt t="33426" x="3941763" y="4243388"/>
          <p14:tracePt t="33458" x="3941763" y="4219575"/>
          <p14:tracePt t="33481" x="3941763" y="4206875"/>
          <p14:tracePt t="33497" x="3954463" y="4195763"/>
          <p14:tracePt t="33513" x="3978275" y="4183063"/>
          <p14:tracePt t="33561" x="3989388" y="4183063"/>
          <p14:tracePt t="33570" x="4002088" y="4183063"/>
          <p14:tracePt t="33580" x="4038600" y="4183063"/>
          <p14:tracePt t="33627" x="4049713" y="4183063"/>
          <p14:tracePt t="33714" x="4062413" y="4183063"/>
          <p14:tracePt t="33746" x="4086225" y="4183063"/>
          <p14:tracePt t="33779" x="4110038" y="4195763"/>
          <p14:tracePt t="33818" x="4122738" y="4206875"/>
          <p14:tracePt t="33827" x="4170363" y="4219575"/>
          <p14:tracePt t="33834" x="4219575" y="4243388"/>
          <p14:tracePt t="33842" x="4267200" y="4279900"/>
          <p14:tracePt t="33850" x="4351338" y="4327525"/>
          <p14:tracePt t="33858" x="4460875" y="4364038"/>
          <p14:tracePt t="33866" x="4545013" y="4376738"/>
          <p14:tracePt t="33874" x="4568825" y="4424363"/>
          <p14:tracePt t="33882" x="4592638" y="4437063"/>
          <p14:tracePt t="33890" x="4641850" y="4437063"/>
          <p14:tracePt t="33897" x="4665663" y="4437063"/>
          <p14:tracePt t="34027" x="4689475" y="4437063"/>
          <p14:tracePt t="34107" x="4700588" y="4437063"/>
          <p14:tracePt t="34113" x="4725988" y="4437063"/>
          <p14:tracePt t="34122" x="4773613" y="4437063"/>
          <p14:tracePt t="34132" x="4821238" y="4437063"/>
          <p14:tracePt t="34148" x="4857750" y="4437063"/>
          <p14:tracePt t="34155" x="4918075" y="4437063"/>
          <p14:tracePt t="34165" x="4954588" y="4437063"/>
          <p14:tracePt t="34172" x="4991100" y="4437063"/>
          <p14:tracePt t="34362" x="5014913" y="4437063"/>
          <p14:tracePt t="34371" x="5027613" y="4437063"/>
          <p14:tracePt t="34386" x="5075238" y="4437063"/>
          <p14:tracePt t="34395" x="5086350" y="4437063"/>
          <p14:tracePt t="34411" x="5146675" y="4437063"/>
          <p14:tracePt t="34419" x="5183188" y="4437063"/>
          <p14:tracePt t="34426" x="5303838" y="4437063"/>
          <p14:tracePt t="34435" x="5411788" y="4437063"/>
          <p14:tracePt t="34442" x="5437188" y="4424363"/>
          <p14:tracePt t="34451" x="5508625" y="4400550"/>
          <p14:tracePt t="34458" x="5581650" y="4376738"/>
          <p14:tracePt t="34467" x="5618163" y="4376738"/>
          <p14:tracePt t="34474" x="5629275" y="4376738"/>
          <p14:tracePt t="34490" x="5641975" y="4376738"/>
          <p14:tracePt t="34499" x="5653088" y="4364038"/>
          <p14:tracePt t="34506" x="5653088" y="4352925"/>
          <p14:tracePt t="34538" x="5665788" y="4340225"/>
          <p14:tracePt t="34547" x="5678488" y="4327525"/>
          <p14:tracePt t="34564" x="5702300" y="4327525"/>
          <p14:tracePt t="34580" x="5738813" y="4316413"/>
          <p14:tracePt t="34587" x="5749925" y="4316413"/>
          <p14:tracePt t="34596" x="5762625" y="4316413"/>
          <p14:tracePt t="34603" x="5773738" y="4316413"/>
          <p14:tracePt t="34611" x="5797550" y="4316413"/>
          <p14:tracePt t="34618" x="5822950" y="4316413"/>
          <p14:tracePt t="34628" x="5834063" y="4303713"/>
          <p14:tracePt t="34635" x="5846763" y="4292600"/>
          <p14:tracePt t="34642" x="5857875" y="4292600"/>
          <p14:tracePt t="34652" x="5870575" y="4292600"/>
          <p14:tracePt t="34666" x="5883275" y="4279900"/>
          <p14:tracePt t="34674" x="5907088" y="4279900"/>
          <p14:tracePt t="34730" x="5930900" y="4279900"/>
          <p14:tracePt t="34747" x="5943600" y="4279900"/>
          <p14:tracePt t="34754" x="5978525" y="4279900"/>
          <p14:tracePt t="34763" x="6003925" y="4279900"/>
          <p14:tracePt t="34771" x="6027738" y="4279900"/>
          <p14:tracePt t="34779" x="6038850" y="4279900"/>
          <p14:tracePt t="34785" x="6064250" y="4279900"/>
          <p14:tracePt t="34794" x="6111875" y="4279900"/>
          <p14:tracePt t="34801" x="6172200" y="4279900"/>
          <p14:tracePt t="34811" x="6196013" y="4279900"/>
          <p14:tracePt t="34826" x="6219825" y="4279900"/>
          <p14:tracePt t="35386" x="6183313" y="4279900"/>
          <p14:tracePt t="35394" x="6172200" y="4279900"/>
          <p14:tracePt t="35403" x="6135688" y="4279900"/>
          <p14:tracePt t="35411" x="6111875" y="4279900"/>
          <p14:tracePt t="35426" x="6099175" y="4279900"/>
          <p14:tracePt t="35434" x="6064250" y="4279900"/>
          <p14:tracePt t="35452" x="6051550" y="4279900"/>
          <p14:tracePt t="35458" x="6038850" y="4279900"/>
          <p14:tracePt t="35474" x="6003925" y="4279900"/>
          <p14:tracePt t="35484" x="5943600" y="4279900"/>
          <p14:tracePt t="35490" x="5870575" y="4279900"/>
          <p14:tracePt t="35498" x="5738813" y="4279900"/>
          <p14:tracePt t="35506" x="5653088" y="4279900"/>
          <p14:tracePt t="35516" x="5472113" y="4256088"/>
          <p14:tracePt t="35522" x="5340350" y="4256088"/>
          <p14:tracePt t="35532" x="5135563" y="4243388"/>
          <p14:tracePt t="35538" x="4978400" y="4195763"/>
          <p14:tracePt t="35548" x="4894263" y="4183063"/>
          <p14:tracePt t="35556" x="4786313" y="4159250"/>
          <p14:tracePt t="35566" x="4725988" y="4159250"/>
          <p14:tracePt t="35571" x="4713288" y="4135438"/>
          <p14:tracePt t="35581" x="4700588" y="4122738"/>
          <p14:tracePt t="35588" x="4652963" y="4122738"/>
          <p14:tracePt t="35594" x="4641850" y="4122738"/>
          <p14:tracePt t="35619" x="4629150" y="4122738"/>
          <p14:tracePt t="35626" x="4605338" y="4122738"/>
          <p14:tracePt t="35635" x="4532313" y="4122738"/>
          <p14:tracePt t="35642" x="4471988" y="4122738"/>
          <p14:tracePt t="35651" x="4460875" y="4122738"/>
          <p14:tracePt t="35658" x="4435475" y="4122738"/>
          <p14:tracePt t="35667" x="4375150" y="4122738"/>
          <p14:tracePt t="35674" x="4340225" y="4122738"/>
          <p14:tracePt t="35683" x="4314825" y="4122738"/>
          <p14:tracePt t="35690" x="4303713" y="4122738"/>
          <p14:tracePt t="35699" x="4279900" y="4122738"/>
          <p14:tracePt t="35706" x="4256088" y="4122738"/>
          <p14:tracePt t="35716" x="4219575" y="4122738"/>
          <p14:tracePt t="35722" x="4206875" y="4122738"/>
          <p14:tracePt t="35732" x="4183063" y="4122738"/>
          <p14:tracePt t="35738" x="4159250" y="4122738"/>
          <p14:tracePt t="35748" x="4135438" y="4122738"/>
          <p14:tracePt t="35755" x="4086225" y="4122738"/>
          <p14:tracePt t="35764" x="4062413" y="4122738"/>
          <p14:tracePt t="35771" x="4049713" y="4122738"/>
          <p14:tracePt t="35781" x="4002088" y="4122738"/>
          <p14:tracePt t="35795" x="3989388" y="4122738"/>
          <p14:tracePt t="35803" x="3978275" y="4122738"/>
          <p14:tracePt t="35874" x="3978275" y="4135438"/>
          <p14:tracePt t="35970" x="3978275" y="4159250"/>
          <p14:tracePt t="36227" x="3978275" y="4183063"/>
          <p14:tracePt t="36243" x="3978275" y="4195763"/>
          <p14:tracePt t="36250" x="3978275" y="4206875"/>
          <p14:tracePt t="36259" x="3978275" y="4219575"/>
          <p14:tracePt t="36282" x="3989388" y="4232275"/>
          <p14:tracePt t="36298" x="4014788" y="4243388"/>
          <p14:tracePt t="36307" x="4025900" y="4256088"/>
          <p14:tracePt t="36314" x="4049713" y="4267200"/>
          <p14:tracePt t="36330" x="4062413" y="4303713"/>
          <p14:tracePt t="36354" x="4062413" y="4316413"/>
          <p14:tracePt t="36363" x="4075113" y="4316413"/>
          <p14:tracePt t="36369" x="4098925" y="4303713"/>
          <p14:tracePt t="36379" x="4183063" y="4327525"/>
          <p14:tracePt t="36386" x="4314825" y="4327525"/>
          <p14:tracePt t="36394" x="4375150" y="4340225"/>
          <p14:tracePt t="36401" x="4400550" y="4340225"/>
          <p14:tracePt t="36409" x="4448175" y="4340225"/>
          <p14:tracePt t="36426" x="4471988" y="4340225"/>
          <p14:tracePt t="36433" x="4521200" y="4292600"/>
          <p14:tracePt t="36441" x="4521200" y="4279900"/>
          <p14:tracePt t="36449" x="4521200" y="4232275"/>
          <p14:tracePt t="36457" x="4521200" y="4183063"/>
          <p14:tracePt t="36465" x="4521200" y="4159250"/>
          <p14:tracePt t="36473" x="4521200" y="4146550"/>
          <p14:tracePt t="36481" x="4521200" y="4122738"/>
          <p14:tracePt t="36489" x="4521200" y="4111625"/>
          <p14:tracePt t="36497" x="4532313" y="4098925"/>
          <p14:tracePt t="36627" x="4545013" y="4098925"/>
          <p14:tracePt t="36634" x="4605338" y="4098925"/>
          <p14:tracePt t="36642" x="4629150" y="4159250"/>
          <p14:tracePt t="36651" x="4700588" y="4232275"/>
          <p14:tracePt t="36658" x="4797425" y="4303713"/>
          <p14:tracePt t="36666" x="4833938" y="4327525"/>
          <p14:tracePt t="36674" x="4941888" y="4387850"/>
          <p14:tracePt t="36682" x="5027613" y="4400550"/>
          <p14:tracePt t="36690" x="5038725" y="4411663"/>
          <p14:tracePt t="36698" x="5075238" y="4411663"/>
          <p14:tracePt t="36922" x="5111750" y="4411663"/>
          <p14:tracePt t="36932" x="5111750" y="4437063"/>
          <p14:tracePt t="36938" x="5111750" y="4471988"/>
          <p14:tracePt t="36948" x="5111750" y="4497388"/>
          <p14:tracePt t="36965" x="5172075" y="4497388"/>
          <p14:tracePt t="36972" x="5280025" y="4497388"/>
          <p14:tracePt t="36980" x="5303838" y="4497388"/>
          <p14:tracePt t="36987" x="5327650" y="4497388"/>
          <p14:tracePt t="36995" x="5353050" y="4497388"/>
          <p14:tracePt t="37002" x="5400675" y="4497388"/>
          <p14:tracePt t="37011" x="5461000" y="4497388"/>
          <p14:tracePt t="37018" x="5497513" y="4497388"/>
          <p14:tracePt t="37034" x="5532438" y="4497388"/>
          <p14:tracePt t="37050" x="5557838" y="4497388"/>
          <p14:tracePt t="37058" x="5605463" y="4497388"/>
          <p14:tracePt t="37066" x="5641975" y="4497388"/>
          <p14:tracePt t="37090" x="5653088" y="4484688"/>
          <p14:tracePt t="37187" x="5689600" y="4471988"/>
          <p14:tracePt t="42130" x="5702300" y="4460875"/>
          <p14:tracePt t="42147" x="5689600" y="4424363"/>
          <p14:tracePt t="42155" x="5629275" y="4411663"/>
          <p14:tracePt t="42163" x="5605463" y="4387850"/>
          <p14:tracePt t="42171" x="5592763" y="4376738"/>
          <p14:tracePt t="42178" x="5581650" y="4376738"/>
          <p14:tracePt t="42186" x="5557838" y="4364038"/>
          <p14:tracePt t="42201" x="5521325" y="4352925"/>
          <p14:tracePt t="42225" x="5472113" y="4340225"/>
          <p14:tracePt t="42233" x="5472113" y="4327525"/>
          <p14:tracePt t="42241" x="5448300" y="4316413"/>
          <p14:tracePt t="42257" x="5437188" y="4316413"/>
          <p14:tracePt t="42265" x="5424488" y="4303713"/>
          <p14:tracePt t="42281" x="5411788" y="4303713"/>
          <p14:tracePt t="42378" x="5400675" y="4303713"/>
          <p14:tracePt t="42394" x="5387975" y="4303713"/>
          <p14:tracePt t="42403" x="5353050" y="4303713"/>
          <p14:tracePt t="42411" x="5327650" y="4303713"/>
          <p14:tracePt t="42419" x="5280025" y="4316413"/>
          <p14:tracePt t="42426" x="5256213" y="4327525"/>
          <p14:tracePt t="42435" x="5195888" y="4352925"/>
          <p14:tracePt t="42450" x="5183188" y="4364038"/>
          <p14:tracePt t="42458" x="5146675" y="4387850"/>
          <p14:tracePt t="42466" x="5099050" y="4400550"/>
          <p14:tracePt t="42474" x="5075238" y="4400550"/>
          <p14:tracePt t="42482" x="5051425" y="4411663"/>
          <p14:tracePt t="42491" x="5038725" y="4424363"/>
          <p14:tracePt t="42523" x="5027613" y="4448175"/>
          <p14:tracePt t="42532" x="5014913" y="4460875"/>
          <p14:tracePt t="42539" x="4991100" y="4460875"/>
          <p14:tracePt t="42548" x="4978400" y="4460875"/>
          <p14:tracePt t="42555" x="4941888" y="4471988"/>
          <p14:tracePt t="42565" x="4906963" y="4484688"/>
          <p14:tracePt t="42573" x="4906963" y="4497388"/>
          <p14:tracePt t="42603" x="4881563" y="4508500"/>
          <p14:tracePt t="42611" x="4870450" y="4521200"/>
          <p14:tracePt t="42618" x="4857750" y="4532313"/>
          <p14:tracePt t="42626" x="4846638" y="4532313"/>
          <p14:tracePt t="42633" x="4810125" y="4532313"/>
          <p14:tracePt t="42641" x="4749800" y="4532313"/>
          <p14:tracePt t="42649" x="4737100" y="4532313"/>
          <p14:tracePt t="42657" x="4725988" y="4532313"/>
          <p14:tracePt t="42665" x="4676775" y="4532313"/>
          <p14:tracePt t="42681" x="4665663" y="4532313"/>
          <p14:tracePt t="42690" x="4629150" y="4532313"/>
          <p14:tracePt t="42715" x="4616450" y="4508500"/>
          <p14:tracePt t="42731" x="4605338" y="4484688"/>
          <p14:tracePt t="42747" x="4592638" y="4460875"/>
          <p14:tracePt t="42757" x="4556125" y="4424363"/>
          <p14:tracePt t="42765" x="4556125" y="4411663"/>
          <p14:tracePt t="42771" x="4556125" y="4387850"/>
          <p14:tracePt t="42779" x="4545013" y="4376738"/>
          <p14:tracePt t="42785" x="4495800" y="4340225"/>
          <p14:tracePt t="42801" x="4484688" y="4292600"/>
          <p14:tracePt t="42809" x="4471988" y="4279900"/>
          <p14:tracePt t="42818" x="4435475" y="4267200"/>
          <p14:tracePt t="42833" x="4435475" y="4256088"/>
          <p14:tracePt t="42841" x="4424363" y="4243388"/>
          <p14:tracePt t="42857" x="4411663" y="4232275"/>
          <p14:tracePt t="42881" x="4411663" y="4206875"/>
          <p14:tracePt t="42889" x="4375150" y="4183063"/>
          <p14:tracePt t="42898" x="4351338" y="4159250"/>
          <p14:tracePt t="42905" x="4303713" y="4086225"/>
          <p14:tracePt t="42913" x="4256088" y="4051300"/>
          <p14:tracePt t="42931" x="4122738" y="3941763"/>
          <p14:tracePt t="42937" x="4110038" y="3941763"/>
          <p14:tracePt t="42946" x="4098925" y="3917950"/>
          <p14:tracePt t="42963" x="4049713" y="3881438"/>
          <p14:tracePt t="43050" x="4049713" y="3870325"/>
          <p14:tracePt t="43059" x="4049713" y="3846513"/>
          <p14:tracePt t="43066" x="4038600" y="3833813"/>
          <p14:tracePt t="43098" x="4038600" y="3821113"/>
          <p14:tracePt t="43122" x="4038600" y="3773488"/>
          <p14:tracePt t="43138" x="4049713" y="3760788"/>
          <p14:tracePt t="43147" x="4062413" y="3749675"/>
          <p14:tracePt t="43195" x="4062413" y="3736975"/>
          <p14:tracePt t="43491" x="4062413" y="3725863"/>
          <p14:tracePt t="43507" x="4049713" y="3736975"/>
          <p14:tracePt t="43514" x="4038600" y="3736975"/>
          <p14:tracePt t="43523" x="3978275" y="3736975"/>
          <p14:tracePt t="43532" x="3894138" y="3736975"/>
          <p14:tracePt t="43538" x="3857625" y="3736975"/>
          <p14:tracePt t="43548" x="3760788" y="3736975"/>
          <p14:tracePt t="43555" x="3749675" y="3736975"/>
          <p14:tracePt t="43565" x="3700463" y="3736975"/>
          <p14:tracePt t="43581" x="3640138" y="3736975"/>
          <p14:tracePt t="43586" x="3629025" y="3736975"/>
          <p14:tracePt t="43609" x="3616325" y="3736975"/>
          <p14:tracePt t="43634" x="3592513" y="3736975"/>
          <p14:tracePt t="43642" x="3568700" y="3736975"/>
          <p14:tracePt t="43651" x="3508375" y="3713163"/>
          <p14:tracePt t="43674" x="3424238" y="3676650"/>
          <p14:tracePt t="43682" x="3398838" y="3676650"/>
          <p14:tracePt t="43699" x="3351213" y="3676650"/>
          <p14:tracePt t="43714" x="3338513" y="3676650"/>
          <p14:tracePt t="43818" x="3327400" y="3676650"/>
          <p14:tracePt t="43827" x="3290888" y="3665538"/>
          <p14:tracePt t="43835" x="3267075" y="3640138"/>
          <p14:tracePt t="43842" x="3217863" y="3629025"/>
          <p14:tracePt t="43857" x="3194050" y="3629025"/>
          <p14:tracePt t="43865" x="3122613" y="3592513"/>
          <p14:tracePt t="43873" x="3049588" y="3544888"/>
          <p14:tracePt t="43882" x="3013075" y="3532188"/>
          <p14:tracePt t="43889" x="2965450" y="3521075"/>
          <p14:tracePt t="43898" x="2952750" y="3508375"/>
          <p14:tracePt t="43905" x="2928938" y="3495675"/>
          <p14:tracePt t="43954" x="2905125" y="3495675"/>
          <p14:tracePt t="43964" x="2857500" y="3460750"/>
          <p14:tracePt t="43987" x="2857500" y="3448050"/>
          <p14:tracePt t="43996" x="2797175" y="3411538"/>
          <p14:tracePt t="44003" x="2773363" y="3400425"/>
          <p14:tracePt t="44011" x="2760663" y="3387725"/>
          <p14:tracePt t="44018" x="2747963" y="3387725"/>
          <p14:tracePt t="44042" x="2724150" y="3363913"/>
          <p14:tracePt t="44099" x="2713038" y="3363913"/>
          <p14:tracePt t="44122" x="2700338" y="3351213"/>
          <p14:tracePt t="44131" x="2676525" y="3351213"/>
          <p14:tracePt t="44282" x="2663825" y="3351213"/>
          <p14:tracePt t="44290" x="2663825" y="3435350"/>
          <p14:tracePt t="44299" x="2713038" y="3616325"/>
          <p14:tracePt t="44306" x="2773363" y="3760788"/>
          <p14:tracePt t="44316" x="2905125" y="3954463"/>
          <p14:tracePt t="44322" x="2941638" y="4062413"/>
          <p14:tracePt t="44330" x="2965450" y="4075113"/>
          <p14:tracePt t="44337" x="3049588" y="4111625"/>
          <p14:tracePt t="44346" x="3073400" y="4122738"/>
          <p14:tracePt t="44506" x="3073400" y="4111625"/>
          <p14:tracePt t="44578" x="3073400" y="4086225"/>
          <p14:tracePt t="44586" x="3073400" y="4062413"/>
          <p14:tracePt t="44595" x="3062288" y="4062413"/>
          <p14:tracePt t="44626" x="3062288" y="4038600"/>
          <p14:tracePt t="44642" x="3062288" y="3990975"/>
          <p14:tracePt t="44683" x="3073400" y="3990975"/>
          <p14:tracePt t="44699" x="3109913" y="3967163"/>
          <p14:tracePt t="44707" x="3122613" y="3967163"/>
          <p14:tracePt t="44731" x="3133725" y="3967163"/>
          <p14:tracePt t="44747" x="3170238" y="3917950"/>
          <p14:tracePt t="44763" x="3194050" y="3917950"/>
          <p14:tracePt t="44780" x="3243263" y="3906838"/>
          <p14:tracePt t="44788" x="3254375" y="3894138"/>
          <p14:tracePt t="44803" x="3267075" y="3870325"/>
          <p14:tracePt t="44811" x="3278188" y="3857625"/>
          <p14:tracePt t="44818" x="3290888" y="3846513"/>
          <p14:tracePt t="44841" x="3314700" y="3833813"/>
          <p14:tracePt t="44857" x="3327400" y="3821113"/>
          <p14:tracePt t="44866" x="3338513" y="3810000"/>
          <p14:tracePt t="44873" x="3351213" y="3810000"/>
          <p14:tracePt t="44889" x="3375025" y="3797300"/>
          <p14:tracePt t="45242" x="3338513" y="3797300"/>
          <p14:tracePt t="45259" x="3327400" y="3797300"/>
          <p14:tracePt t="45292" x="3267075" y="3786188"/>
          <p14:tracePt t="45299" x="3217863" y="3786188"/>
          <p14:tracePt t="45307" x="3182938" y="3786188"/>
          <p14:tracePt t="45315" x="3098800" y="3786188"/>
          <p14:tracePt t="45332" x="3073400" y="3786188"/>
          <p14:tracePt t="45338" x="3038475" y="3786188"/>
          <p14:tracePt t="45349" x="2978150" y="3786188"/>
          <p14:tracePt t="45355" x="2941638" y="3786188"/>
          <p14:tracePt t="45371" x="2857500" y="3786188"/>
          <p14:tracePt t="45380" x="2808288" y="3786188"/>
          <p14:tracePt t="45387" x="2724150" y="3713163"/>
          <p14:tracePt t="45395" x="2687638" y="3700463"/>
          <p14:tracePt t="45403" x="2640013" y="3700463"/>
          <p14:tracePt t="45411" x="2627313" y="3700463"/>
          <p14:tracePt t="45426" x="2566988" y="3676650"/>
          <p14:tracePt t="45435" x="2543175" y="3676650"/>
          <p14:tracePt t="45442" x="2519363" y="3665538"/>
          <p14:tracePt t="45450" x="2506663" y="3665538"/>
          <p14:tracePt t="45459" x="2495550" y="3665538"/>
          <p14:tracePt t="45476" x="2482850" y="3665538"/>
          <p14:tracePt t="45490" x="2482850" y="3676650"/>
          <p14:tracePt t="45499" x="2495550" y="3676650"/>
          <p14:tracePt t="45674" x="2495550" y="3665538"/>
          <p14:tracePt t="45682" x="2482850" y="3605213"/>
          <p14:tracePt t="45691" x="2471738" y="3556000"/>
          <p14:tracePt t="45698" x="2459038" y="3532188"/>
          <p14:tracePt t="45707" x="2459038" y="3471863"/>
          <p14:tracePt t="45715" x="2446338" y="3448050"/>
          <p14:tracePt t="45724" x="2446338" y="3435350"/>
          <p14:tracePt t="45732" x="2435225" y="3400425"/>
          <p14:tracePt t="45739" x="2435225" y="3340100"/>
          <p14:tracePt t="45748" x="2411413" y="3303588"/>
          <p14:tracePt t="45754" x="2411413" y="3254375"/>
          <p14:tracePt t="45765" x="2398713" y="3219450"/>
          <p14:tracePt t="45771" x="2387600" y="3206750"/>
          <p14:tracePt t="45781" x="2374900" y="3170238"/>
          <p14:tracePt t="45788" x="2374900" y="3146425"/>
          <p14:tracePt t="45794" x="2374900" y="3135313"/>
          <p14:tracePt t="45811" x="2374900" y="3122613"/>
          <p14:tracePt t="45818" x="2374900" y="3109913"/>
          <p14:tracePt t="45826" x="2374900" y="3086100"/>
          <p14:tracePt t="45850" x="2374900" y="3062288"/>
          <p14:tracePt t="45858" x="2374900" y="3025775"/>
          <p14:tracePt t="45882" x="2374900" y="3014663"/>
          <p14:tracePt t="45890" x="2374900" y="3001963"/>
          <p14:tracePt t="45898" x="2374900" y="2978150"/>
          <p14:tracePt t="45907" x="2374900" y="2954338"/>
          <p14:tracePt t="45914" x="2374900" y="2928938"/>
          <p14:tracePt t="45923" x="2374900" y="2905125"/>
          <p14:tracePt t="45939" x="2374900" y="2894013"/>
          <p14:tracePt t="45949" x="2374900" y="2881313"/>
          <p14:tracePt t="45979" x="2374900" y="2844800"/>
          <p14:tracePt t="45986" x="2374900" y="2833688"/>
          <p14:tracePt t="45995" x="2374900" y="2820988"/>
          <p14:tracePt t="46011" x="2374900" y="2784475"/>
          <p14:tracePt t="46027" x="2374900" y="2760663"/>
          <p14:tracePt t="46034" x="2387600" y="2747963"/>
          <p14:tracePt t="46042" x="2398713" y="2736850"/>
          <p14:tracePt t="46058" x="2411413" y="2724150"/>
          <p14:tracePt t="46067" x="2422525" y="2713038"/>
          <p14:tracePt t="46130" x="2446338" y="2700338"/>
          <p14:tracePt t="46140" x="2459038" y="2700338"/>
          <p14:tracePt t="46147" x="2482850" y="2700338"/>
          <p14:tracePt t="46154" x="2495550" y="2700338"/>
          <p14:tracePt t="46165" x="2543175" y="2700338"/>
          <p14:tracePt t="46170" x="2579688" y="2700338"/>
          <p14:tracePt t="46187" x="2627313" y="2700338"/>
          <p14:tracePt t="46195" x="2640013" y="2700338"/>
          <p14:tracePt t="46227" x="2652713" y="2700338"/>
          <p14:tracePt t="46690" x="2616200" y="2724150"/>
          <p14:tracePt t="46706" x="2579688" y="2724150"/>
          <p14:tracePt t="46715" x="2566988" y="2724150"/>
          <p14:tracePt t="46730" x="2532063" y="2747963"/>
          <p14:tracePt t="46738" x="2519363" y="2760663"/>
          <p14:tracePt t="46748" x="2506663" y="2773363"/>
          <p14:tracePt t="46754" x="2495550" y="2797175"/>
          <p14:tracePt t="46765" x="2482850" y="2820988"/>
          <p14:tracePt t="46771" x="2482850" y="2844800"/>
          <p14:tracePt t="46781" x="2471738" y="2894013"/>
          <p14:tracePt t="46788" x="2471738" y="2905125"/>
          <p14:tracePt t="46794" x="2446338" y="2941638"/>
          <p14:tracePt t="46801" x="2435225" y="2965450"/>
          <p14:tracePt t="46810" x="2435225" y="2978150"/>
          <p14:tracePt t="46818" x="2435225" y="3025775"/>
          <p14:tracePt t="46826" x="2435225" y="3074988"/>
          <p14:tracePt t="46851" x="2435225" y="3086100"/>
          <p14:tracePt t="46858" x="2435225" y="3122613"/>
          <p14:tracePt t="46867" x="2435225" y="3146425"/>
          <p14:tracePt t="46874" x="2435225" y="3206750"/>
          <p14:tracePt t="46883" x="2435225" y="3254375"/>
          <p14:tracePt t="46890" x="2435225" y="3290888"/>
          <p14:tracePt t="46899" x="2435225" y="3340100"/>
          <p14:tracePt t="46906" x="2446338" y="3375025"/>
          <p14:tracePt t="46918" x="2446338" y="3424238"/>
          <p14:tracePt t="46923" x="2459038" y="3424238"/>
          <p14:tracePt t="46932" x="2495550" y="3460750"/>
          <p14:tracePt t="46938" x="2519363" y="3471863"/>
          <p14:tracePt t="46946" x="2519363" y="3484563"/>
          <p14:tracePt t="47074" x="2532063" y="3484563"/>
          <p14:tracePt t="47090" x="2543175" y="3508375"/>
          <p14:tracePt t="47170" x="2555875" y="3508375"/>
          <p14:tracePt t="47180" x="2579688" y="3532188"/>
          <p14:tracePt t="47188" x="2627313" y="3556000"/>
          <p14:tracePt t="47199" x="2652713" y="3556000"/>
          <p14:tracePt t="47203" x="2687638" y="3568700"/>
          <p14:tracePt t="47212" x="2700338" y="3568700"/>
          <p14:tracePt t="51586" x="2713038" y="3579813"/>
          <p14:tracePt t="51595" x="2713038" y="3605213"/>
          <p14:tracePt t="51610" x="2713038" y="3616325"/>
          <p14:tracePt t="51625" x="2713038" y="3652838"/>
          <p14:tracePt t="51633" x="2713038" y="3665538"/>
          <p14:tracePt t="51665" x="2713038" y="3676650"/>
          <p14:tracePt t="51681" x="2713038" y="3700463"/>
          <p14:tracePt t="51697" x="2713038" y="3713163"/>
          <p14:tracePt t="51729" x="2713038" y="3725863"/>
          <p14:tracePt t="51737" x="2713038" y="3736975"/>
          <p14:tracePt t="51753" x="2713038" y="3786188"/>
          <p14:tracePt t="51771" x="2713038" y="3797300"/>
          <p14:tracePt t="51780" x="2713038" y="3821113"/>
          <p14:tracePt t="51795" x="2713038" y="3846513"/>
          <p14:tracePt t="51802" x="2713038" y="3894138"/>
          <p14:tracePt t="51818" x="2713038" y="3917950"/>
          <p14:tracePt t="51826" x="2713038" y="3967163"/>
          <p14:tracePt t="51834" x="2713038" y="4025900"/>
          <p14:tracePt t="51843" x="2713038" y="4062413"/>
          <p14:tracePt t="51850" x="2700338" y="4111625"/>
          <p14:tracePt t="51858" x="2687638" y="4135438"/>
          <p14:tracePt t="51866" x="2687638" y="4171950"/>
          <p14:tracePt t="51874" x="2663825" y="4232275"/>
          <p14:tracePt t="51882" x="2663825" y="4279900"/>
          <p14:tracePt t="51892" x="2663825" y="4352925"/>
          <p14:tracePt t="51898" x="2663825" y="4437063"/>
          <p14:tracePt t="51907" x="2640013" y="4521200"/>
          <p14:tracePt t="51915" x="2616200" y="4605338"/>
          <p14:tracePt t="51923" x="2603500" y="4665663"/>
          <p14:tracePt t="51933" x="2603500" y="4702175"/>
          <p14:tracePt t="51940" x="2603500" y="4773613"/>
          <p14:tracePt t="51948" x="2579688" y="4906963"/>
          <p14:tracePt t="51954" x="2532063" y="5003800"/>
          <p14:tracePt t="51962" x="2519363" y="5064125"/>
          <p14:tracePt t="51969" x="2519363" y="5087938"/>
          <p14:tracePt t="51977" x="2495550" y="5124450"/>
          <p14:tracePt t="51985" x="2495550" y="5135563"/>
          <p14:tracePt t="51994" x="2495550" y="5148263"/>
          <p14:tracePt t="52001" x="2495550" y="5172075"/>
          <p14:tracePt t="52009" x="2495550" y="5184775"/>
          <p14:tracePt t="52033" x="2495550" y="5195888"/>
          <p14:tracePt t="52041" x="2495550" y="5232400"/>
          <p14:tracePt t="52065" x="2495550" y="5245100"/>
          <p14:tracePt t="52073" x="2495550" y="5256213"/>
          <p14:tracePt t="52081" x="2495550" y="5268913"/>
          <p14:tracePt t="52089" x="2471738" y="5303838"/>
          <p14:tracePt t="52105" x="2471738" y="5316538"/>
          <p14:tracePt t="52114" x="2459038" y="5329238"/>
          <p14:tracePt t="52130" x="2446338" y="5364163"/>
          <p14:tracePt t="52146" x="2435225" y="5376863"/>
          <p14:tracePt t="52154" x="2411413" y="5413375"/>
          <p14:tracePt t="52162" x="2387600" y="5449888"/>
          <p14:tracePt t="52170" x="2374900" y="5510213"/>
          <p14:tracePt t="52179" x="2374900" y="5557838"/>
          <p14:tracePt t="52185" x="2362200" y="5594350"/>
          <p14:tracePt t="52194" x="2338388" y="5630863"/>
          <p14:tracePt t="52201" x="2338388" y="5641975"/>
          <p14:tracePt t="52209" x="2327275" y="5665788"/>
          <p14:tracePt t="52217" x="2314575" y="5702300"/>
          <p14:tracePt t="52355" x="2314575" y="5715000"/>
          <p14:tracePt t="52363" x="2301875" y="5726113"/>
          <p14:tracePt t="53562" x="2290763" y="5738813"/>
          <p14:tracePt t="56611" x="2290763" y="5775325"/>
          <p14:tracePt t="56618" x="2290763" y="5786438"/>
          <p14:tracePt t="56626" x="2290763" y="5835650"/>
          <p14:tracePt t="56633" x="2290763" y="5846763"/>
          <p14:tracePt t="56649" x="2290763" y="5895975"/>
          <p14:tracePt t="56657" x="2338388" y="5943600"/>
          <p14:tracePt t="56665" x="2338388" y="5980113"/>
          <p14:tracePt t="56673" x="2338388" y="6040438"/>
          <p14:tracePt t="56681" x="2338388" y="6051550"/>
          <p14:tracePt t="56689" x="2338388" y="6076950"/>
          <p14:tracePt t="56699" x="2338388" y="6088063"/>
          <p14:tracePt t="56706" x="2338388" y="6135688"/>
          <p14:tracePt t="56716" x="2327275" y="6161088"/>
          <p14:tracePt t="56770" x="2314575" y="6172200"/>
          <p14:tracePt t="56782" x="2314575" y="6208713"/>
          <p14:tracePt t="56788" x="2278063" y="6232525"/>
          <p14:tracePt t="56795" x="2266950" y="6269038"/>
          <p14:tracePt t="56804" x="2254250" y="6281738"/>
          <p14:tracePt t="56841" x="2254250" y="6292850"/>
          <p14:tracePt t="56947" x="2254250" y="6316663"/>
          <p14:tracePt t="56954" x="2254250" y="6342063"/>
          <p14:tracePt t="56964" x="2254250" y="6402388"/>
          <p14:tracePt t="56970" x="2266950" y="6497638"/>
          <p14:tracePt t="56982" x="2278063" y="6546850"/>
          <p14:tracePt t="56987" x="2278063" y="6570663"/>
          <p14:tracePt t="56996" x="2278063" y="6630988"/>
          <p14:tracePt t="57003" x="2278063" y="6642100"/>
          <p14:tracePt t="57011" x="2278063" y="6654800"/>
          <p14:tracePt t="57018" x="2278063" y="6691313"/>
          <p14:tracePt t="57338" x="2290763" y="6702425"/>
          <p14:tracePt t="57362" x="2290763" y="6691313"/>
          <p14:tracePt t="57370" x="2290763" y="6642100"/>
          <p14:tracePt t="57380" x="2314575" y="6607175"/>
          <p14:tracePt t="57387" x="2314575" y="6557963"/>
          <p14:tracePt t="57395" x="2362200" y="6521450"/>
          <p14:tracePt t="57404" x="2362200" y="6473825"/>
          <p14:tracePt t="57410" x="2362200" y="6437313"/>
          <p14:tracePt t="57418" x="2387600" y="6402388"/>
          <p14:tracePt t="57426" x="2435225" y="6329363"/>
          <p14:tracePt t="57437" x="2446338" y="6316663"/>
          <p14:tracePt t="57442" x="2482850" y="6269038"/>
          <p14:tracePt t="57451" x="2482850" y="6245225"/>
          <p14:tracePt t="57458" x="2519363" y="6221413"/>
          <p14:tracePt t="57467" x="2532063" y="6196013"/>
          <p14:tracePt t="57474" x="2532063" y="6148388"/>
          <p14:tracePt t="57486" x="2532063" y="6124575"/>
          <p14:tracePt t="57490" x="2555875" y="6064250"/>
          <p14:tracePt t="57500" x="2579688" y="6027738"/>
          <p14:tracePt t="57506" x="2579688" y="6003925"/>
          <p14:tracePt t="57513" x="2579688" y="5980113"/>
          <p14:tracePt t="57521" x="2579688" y="5967413"/>
          <p14:tracePt t="57537" x="2592388" y="5956300"/>
          <p14:tracePt t="57730" x="2592388" y="6027738"/>
          <p14:tracePt t="57740" x="2592388" y="6076950"/>
          <p14:tracePt t="57747" x="2627313" y="6100763"/>
          <p14:tracePt t="57755" x="2627313" y="6172200"/>
          <p14:tracePt t="57765" x="2627313" y="6221413"/>
          <p14:tracePt t="57771" x="2603500" y="6245225"/>
          <p14:tracePt t="57779" x="2603500" y="6316663"/>
          <p14:tracePt t="57787" x="2603500" y="6376988"/>
          <p14:tracePt t="57795" x="2603500" y="6426200"/>
          <p14:tracePt t="57805" x="2603500" y="6462713"/>
          <p14:tracePt t="57810" x="2603500" y="6534150"/>
          <p14:tracePt t="57818" x="2603500" y="6618288"/>
          <p14:tracePt t="57826" x="2603500" y="6678613"/>
          <p14:tracePt t="57834" x="2603500" y="6738938"/>
          <p14:tracePt t="57842" x="2592388" y="6788150"/>
          <p14:tracePt t="57851" x="2592388" y="6835775"/>
          <p14:tracePt t="57858" x="2566988" y="6848475"/>
          <p14:tracePt t="57866" x="2566988" y="6859588"/>
          <p14:tracePt t="57874" x="2566988" y="6872288"/>
          <p14:tracePt t="57955" x="2566988" y="6883400"/>
          <p14:tracePt t="57971" x="2555875" y="6896100"/>
          <p14:tracePt t="58098" x="2543175" y="6872288"/>
          <p14:tracePt t="58106" x="2543175" y="6848475"/>
          <p14:tracePt t="58114" x="2543175" y="6775450"/>
          <p14:tracePt t="58122" x="2543175" y="6738938"/>
          <p14:tracePt t="58132" x="2543175" y="6630988"/>
          <p14:tracePt t="58138" x="2543175" y="6557963"/>
          <p14:tracePt t="58148" x="2543175" y="6473825"/>
          <p14:tracePt t="58155" x="2543175" y="6413500"/>
          <p14:tracePt t="58165" x="2543175" y="6316663"/>
          <p14:tracePt t="58171" x="2543175" y="6256338"/>
          <p14:tracePt t="58181" x="2603500" y="6172200"/>
          <p14:tracePt t="58186" x="2603500" y="6111875"/>
          <p14:tracePt t="58195" x="2616200" y="6100763"/>
          <p14:tracePt t="58204" x="2627313" y="6076950"/>
          <p14:tracePt t="58211" x="2640013" y="6064250"/>
          <p14:tracePt t="58220" x="2652713" y="6040438"/>
          <p14:tracePt t="58233" x="2652713" y="6027738"/>
          <p14:tracePt t="58249" x="2663825" y="6016625"/>
          <p14:tracePt t="58281" x="2663825" y="6003925"/>
          <p14:tracePt t="58298" x="2663825" y="5991225"/>
          <p14:tracePt t="58314" x="2663825" y="5980113"/>
          <p14:tracePt t="58482" x="2663825" y="6076950"/>
          <p14:tracePt t="58491" x="2663825" y="6135688"/>
          <p14:tracePt t="58498" x="2663825" y="6232525"/>
          <p14:tracePt t="58506" x="2700338" y="6292850"/>
          <p14:tracePt t="58514" x="2700338" y="6353175"/>
          <p14:tracePt t="58522" x="2736850" y="6462713"/>
          <p14:tracePt t="58532" x="2747963" y="6486525"/>
          <p14:tracePt t="58539" x="2747963" y="6546850"/>
          <p14:tracePt t="58555" x="2747963" y="6570663"/>
          <p14:tracePt t="58569" x="2747963" y="6581775"/>
          <p14:tracePt t="58577" x="2747963" y="6594475"/>
          <p14:tracePt t="58585" x="2747963" y="6654800"/>
          <p14:tracePt t="58593" x="2747963" y="6702425"/>
          <p14:tracePt t="58601" x="2747963" y="6738938"/>
          <p14:tracePt t="58608" x="2747963" y="6775450"/>
          <p14:tracePt t="58617" x="2747963" y="6811963"/>
          <p14:tracePt t="58625" x="2760663" y="6859588"/>
          <p14:tracePt t="58633" x="2773363" y="6872288"/>
          <p14:tracePt t="58641" x="2773363" y="6896100"/>
          <p14:tracePt t="58649" x="2773363" y="6908800"/>
          <p14:tracePt t="58657" x="2784475" y="6919913"/>
          <p14:tracePt t="58737" x="2797175" y="6932613"/>
          <p14:tracePt t="58744" x="2808288" y="6919913"/>
          <p14:tracePt t="58777" x="2832100" y="6896100"/>
          <p14:tracePt t="58785" x="2832100" y="6872288"/>
          <p14:tracePt t="58802" x="2844800" y="6835775"/>
          <p14:tracePt t="58818" x="2844800" y="6799263"/>
          <p14:tracePt t="58825" x="2844800" y="6788150"/>
          <p14:tracePt t="58833" x="2857500" y="6751638"/>
          <p14:tracePt t="58841" x="2857500" y="6727825"/>
          <p14:tracePt t="58849" x="2881313" y="6702425"/>
          <p14:tracePt t="58857" x="2905125" y="6654800"/>
          <p14:tracePt t="58865" x="2905125" y="6594475"/>
          <p14:tracePt t="58873" x="2905125" y="6557963"/>
          <p14:tracePt t="58881" x="2905125" y="6534150"/>
          <p14:tracePt t="58890" x="2905125" y="6510338"/>
          <p14:tracePt t="58898" x="2905125" y="6437313"/>
          <p14:tracePt t="58906" x="2905125" y="6376988"/>
          <p14:tracePt t="58915" x="2905125" y="6316663"/>
          <p14:tracePt t="58932" x="2905125" y="6135688"/>
          <p14:tracePt t="58938" x="2905125" y="6088063"/>
          <p14:tracePt t="58947" x="2905125" y="6064250"/>
          <p14:tracePt t="58954" x="2905125" y="5980113"/>
          <p14:tracePt t="58964" x="2905125" y="5943600"/>
          <p14:tracePt t="58970" x="2905125" y="5930900"/>
          <p14:tracePt t="58985" x="2905125" y="5919788"/>
          <p14:tracePt t="58993" x="2905125" y="5907088"/>
          <p14:tracePt t="59001" x="2905125" y="5883275"/>
          <p14:tracePt t="59179" x="2892425" y="5895975"/>
          <p14:tracePt t="59187" x="2892425" y="5943600"/>
          <p14:tracePt t="59195" x="2892425" y="6003925"/>
          <p14:tracePt t="59203" x="2868613" y="6076950"/>
          <p14:tracePt t="59211" x="2832100" y="6208713"/>
          <p14:tracePt t="59220" x="2820988" y="6269038"/>
          <p14:tracePt t="59226" x="2784475" y="6365875"/>
          <p14:tracePt t="59234" x="2773363" y="6437313"/>
          <p14:tracePt t="59243" x="2713038" y="6510338"/>
          <p14:tracePt t="59250" x="2713038" y="6534150"/>
          <p14:tracePt t="59276" x="2713038" y="6546850"/>
          <p14:tracePt t="59314" x="2713038" y="6570663"/>
          <p14:tracePt t="59330" x="2713038" y="6581775"/>
          <p14:tracePt t="59339" x="2713038" y="6630988"/>
          <p14:tracePt t="59355" x="2713038" y="6654800"/>
          <p14:tracePt t="59364" x="2713038" y="6678613"/>
          <p14:tracePt t="59370" x="2700338" y="6691313"/>
          <p14:tracePt t="59387" x="2700338" y="6702425"/>
          <p14:tracePt t="59460" x="2687638" y="6702425"/>
          <p14:tracePt t="59491" x="2687638" y="6691313"/>
          <p14:tracePt t="59563" x="2687638" y="6678613"/>
          <p14:tracePt t="59570" x="2687638" y="6654800"/>
          <p14:tracePt t="59602" x="2687638" y="6642100"/>
          <p14:tracePt t="59714" x="2687638" y="6630988"/>
          <p14:tracePt t="59754" x="2687638" y="6607175"/>
          <p14:tracePt t="59931" x="2687638" y="6581775"/>
          <p14:tracePt t="59955" x="2687638" y="6570663"/>
          <p14:tracePt t="62084" x="2676525" y="6557963"/>
          <p14:tracePt t="62115" x="2663825" y="6546850"/>
          <p14:tracePt t="62138" x="2652713" y="6534150"/>
          <p14:tracePt t="62210" x="2627313" y="6510338"/>
          <p14:tracePt t="62219" x="2592388" y="6462713"/>
          <p14:tracePt t="62226" x="2506663" y="6365875"/>
          <p14:tracePt t="62236" x="2506663" y="6316663"/>
          <p14:tracePt t="62242" x="2459038" y="6269038"/>
          <p14:tracePt t="62254" x="2435225" y="6232525"/>
          <p14:tracePt t="62258" x="2422525" y="6208713"/>
          <p14:tracePt t="62268" x="2398713" y="6161088"/>
          <p14:tracePt t="62274" x="2362200" y="6100763"/>
          <p14:tracePt t="62283" x="2351088" y="6088063"/>
          <p14:tracePt t="62289" x="2327275" y="6064250"/>
          <p14:tracePt t="62298" x="2290763" y="6003925"/>
          <p14:tracePt t="62305" x="2254250" y="5895975"/>
          <p14:tracePt t="62313" x="2217738" y="5799138"/>
          <p14:tracePt t="62321" x="2146300" y="5689600"/>
          <p14:tracePt t="62330" x="2001838" y="5521325"/>
          <p14:tracePt t="62337" x="1928813" y="5424488"/>
          <p14:tracePt t="62346" x="1844675" y="5219700"/>
          <p14:tracePt t="62353" x="1711325" y="5075238"/>
          <p14:tracePt t="62363" x="1590675" y="4906963"/>
          <p14:tracePt t="62369" x="1519238" y="4833938"/>
          <p14:tracePt t="62377" x="1519238" y="4810125"/>
          <p14:tracePt t="62385" x="1446213" y="4738688"/>
          <p14:tracePt t="62394" x="1277938" y="4592638"/>
          <p14:tracePt t="62401" x="1181100" y="4497388"/>
          <p14:tracePt t="62409" x="879475" y="4376738"/>
          <p14:tracePt t="62417" x="650875" y="4195763"/>
          <p14:tracePt t="62425" x="458788" y="4002088"/>
          <p14:tracePt t="62433" x="409575" y="3870325"/>
          <p14:tracePt t="62441" x="144463" y="36290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304243" y="995455"/>
            <a:ext cx="9866734" cy="5012911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2900" dirty="0"/>
              <a:t>平均場と擾乱に分ける：</a:t>
            </a: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ja-JP" altLang="en-US" sz="2900" dirty="0"/>
              <a:t>支配方程式に代入して平均操作を行い，平均場の支配方程式を導出．　　　　　　　　　　に注意して</a:t>
            </a: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  <a:p>
            <a:pPr marL="514350" indent="-5143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ja-JP" sz="29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35819" indent="-321469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858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0022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314575" indent="-25717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289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32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5762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371975" indent="-2571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AB37FE0F-9A4D-4461-A6BF-F32F7B4F09C7}" type="slidenum">
              <a:rPr lang="ja-JP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9</a:t>
            </a:fld>
            <a:endParaRPr lang="ja-JP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-205825"/>
            <a:ext cx="207814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870" tIns="51435" rIns="102870" bIns="5143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grpSp>
        <p:nvGrpSpPr>
          <p:cNvPr id="14" name="グループ化 13"/>
          <p:cNvGrpSpPr/>
          <p:nvPr/>
        </p:nvGrpSpPr>
        <p:grpSpPr>
          <a:xfrm>
            <a:off x="0" y="-16"/>
            <a:ext cx="10440988" cy="676916"/>
            <a:chOff x="0" y="-15"/>
            <a:chExt cx="9144000" cy="613957"/>
          </a:xfrm>
        </p:grpSpPr>
        <p:sp>
          <p:nvSpPr>
            <p:cNvPr id="15" name="正方形/長方形 14"/>
            <p:cNvSpPr/>
            <p:nvPr/>
          </p:nvSpPr>
          <p:spPr>
            <a:xfrm>
              <a:off x="0" y="-15"/>
              <a:ext cx="9144000" cy="5570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タイトル 1"/>
            <p:cNvSpPr txBox="1">
              <a:spLocks/>
            </p:cNvSpPr>
            <p:nvPr/>
          </p:nvSpPr>
          <p:spPr>
            <a:xfrm>
              <a:off x="0" y="65302"/>
              <a:ext cx="9144000" cy="5486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ja-JP" altLang="en-US" sz="4500" dirty="0">
                  <a:solidFill>
                    <a:srgbClr val="00B050"/>
                  </a:solidFill>
                </a:rPr>
                <a:t>レイノルズ平均</a:t>
              </a: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455" y="1652649"/>
            <a:ext cx="4404079" cy="44836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455" y="3309251"/>
            <a:ext cx="2202039" cy="385317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9918939" y="4242253"/>
            <a:ext cx="402234" cy="1691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3068" y="2220635"/>
            <a:ext cx="3534852" cy="44836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740C5CA-CBD4-4D40-B2B1-B978A3A909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109" y="3947136"/>
            <a:ext cx="8933674" cy="2803502"/>
          </a:xfrm>
          <a:prstGeom prst="rect">
            <a:avLst/>
          </a:prstGeom>
        </p:spPr>
      </p:pic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928D6E63-5262-4ED2-AD80-6DD5451F3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37725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43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873"/>
    </mc:Choice>
    <mc:Fallback>
      <p:transition spd="slow" advTm="105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2" x="2579688" y="2025650"/>
          <p14:tracePt t="810" x="2566988" y="2001838"/>
          <p14:tracePt t="818" x="2532063" y="1976438"/>
          <p14:tracePt t="834" x="2519363" y="1976438"/>
          <p14:tracePt t="844" x="2495550" y="1965325"/>
          <p14:tracePt t="857" x="2446338" y="1916113"/>
          <p14:tracePt t="866" x="2435225" y="1916113"/>
          <p14:tracePt t="874" x="2411413" y="1916113"/>
          <p14:tracePt t="882" x="2387600" y="1868488"/>
          <p14:tracePt t="890" x="2374900" y="1857375"/>
          <p14:tracePt t="898" x="2338388" y="1857375"/>
          <p14:tracePt t="907" x="2327275" y="1844675"/>
          <p14:tracePt t="914" x="2278063" y="1831975"/>
          <p14:tracePt t="926" x="2241550" y="1808163"/>
          <p14:tracePt t="940" x="2206625" y="1808163"/>
          <p14:tracePt t="948" x="2157413" y="1784350"/>
          <p14:tracePt t="962" x="2133600" y="1784350"/>
          <p14:tracePt t="978" x="2109788" y="1771650"/>
          <p14:tracePt t="1018" x="2073275" y="1771650"/>
          <p14:tracePt t="1027" x="2060575" y="1760538"/>
          <p14:tracePt t="1074" x="2049463" y="1747838"/>
          <p14:tracePt t="3738" x="2025650" y="1747838"/>
          <p14:tracePt t="3745" x="1928813" y="1747838"/>
          <p14:tracePt t="3755" x="1905000" y="1747838"/>
          <p14:tracePt t="3762" x="1844675" y="1747838"/>
          <p14:tracePt t="3770" x="1747838" y="1747838"/>
          <p14:tracePt t="3778" x="1700213" y="1747838"/>
          <p14:tracePt t="3786" x="1687513" y="1747838"/>
          <p14:tracePt t="3809" x="1639888" y="1747838"/>
          <p14:tracePt t="3834" x="1616075" y="1747838"/>
          <p14:tracePt t="3883" x="1590675" y="1747838"/>
          <p14:tracePt t="3889" x="1579563" y="1747838"/>
          <p14:tracePt t="3898" x="1566863" y="1747838"/>
          <p14:tracePt t="3907" x="1519238" y="1736725"/>
          <p14:tracePt t="3916" x="1506538" y="1736725"/>
          <p14:tracePt t="3970" x="1495425" y="1736725"/>
          <p14:tracePt t="4034" x="1482725" y="1736725"/>
          <p14:tracePt t="4042" x="1446213" y="1736725"/>
          <p14:tracePt t="4058" x="1385888" y="1711325"/>
          <p14:tracePt t="4314" x="1398588" y="1711325"/>
          <p14:tracePt t="4322" x="1446213" y="1711325"/>
          <p14:tracePt t="4330" x="1519238" y="1711325"/>
          <p14:tracePt t="4340" x="1543050" y="1711325"/>
          <p14:tracePt t="4346" x="1627188" y="1711325"/>
          <p14:tracePt t="4357" x="1663700" y="1711325"/>
          <p14:tracePt t="4362" x="1735138" y="1711325"/>
          <p14:tracePt t="4370" x="1795463" y="1711325"/>
          <p14:tracePt t="4378" x="1844675" y="1711325"/>
          <p14:tracePt t="4386" x="1916113" y="1711325"/>
          <p14:tracePt t="4394" x="2025650" y="1736725"/>
          <p14:tracePt t="4410" x="2073275" y="1736725"/>
          <p14:tracePt t="4418" x="2146300" y="1736725"/>
          <p14:tracePt t="4426" x="2170113" y="1736725"/>
          <p14:tracePt t="4434" x="2206625" y="1736725"/>
          <p14:tracePt t="4442" x="2314575" y="1771650"/>
          <p14:tracePt t="4450" x="2374900" y="1771650"/>
          <p14:tracePt t="4457" x="2411413" y="1771650"/>
          <p14:tracePt t="4474" x="2435225" y="1771650"/>
          <p14:tracePt t="4482" x="2446338" y="1771650"/>
          <p14:tracePt t="4490" x="2471738" y="1771650"/>
          <p14:tracePt t="4498" x="2495550" y="1771650"/>
          <p14:tracePt t="4507" x="2506663" y="1771650"/>
          <p14:tracePt t="4514" x="2566988" y="1771650"/>
          <p14:tracePt t="4524" x="2603500" y="1771650"/>
          <p14:tracePt t="4531" x="2640013" y="1771650"/>
          <p14:tracePt t="4541" x="2676525" y="1771650"/>
          <p14:tracePt t="4546" x="2736850" y="1771650"/>
          <p14:tracePt t="4557" x="2760663" y="1771650"/>
          <p14:tracePt t="4578" x="2773363" y="1771650"/>
          <p14:tracePt t="4586" x="2797175" y="1771650"/>
          <p14:tracePt t="4603" x="2820988" y="1760538"/>
          <p14:tracePt t="4610" x="2832100" y="1760538"/>
          <p14:tracePt t="4618" x="2844800" y="1747838"/>
          <p14:tracePt t="4626" x="2857500" y="1747838"/>
          <p14:tracePt t="4634" x="2881313" y="1747838"/>
          <p14:tracePt t="4642" x="2917825" y="1736725"/>
          <p14:tracePt t="4650" x="2928938" y="1736725"/>
          <p14:tracePt t="4659" x="2941638" y="1736725"/>
          <p14:tracePt t="4666" x="2952750" y="1736725"/>
          <p14:tracePt t="4698" x="2989263" y="1736725"/>
          <p14:tracePt t="6138" x="2989263" y="1724025"/>
          <p14:tracePt t="6346" x="3049588" y="1760538"/>
          <p14:tracePt t="6355" x="3073400" y="1797050"/>
          <p14:tracePt t="6363" x="3159125" y="1844675"/>
          <p14:tracePt t="6370" x="3267075" y="1857375"/>
          <p14:tracePt t="6378" x="3314700" y="1905000"/>
          <p14:tracePt t="6385" x="3398838" y="1941513"/>
          <p14:tracePt t="6393" x="3484563" y="1989138"/>
          <p14:tracePt t="6401" x="3543300" y="2012950"/>
          <p14:tracePt t="6409" x="3568700" y="2012950"/>
          <p14:tracePt t="6417" x="3652838" y="2025650"/>
          <p14:tracePt t="6425" x="3663950" y="2025650"/>
          <p14:tracePt t="6433" x="3736975" y="2025650"/>
          <p14:tracePt t="6441" x="3773488" y="2036763"/>
          <p14:tracePt t="6449" x="3833813" y="2073275"/>
          <p14:tracePt t="6457" x="3917950" y="2085975"/>
          <p14:tracePt t="6465" x="4002088" y="2097088"/>
          <p14:tracePt t="6473" x="4086225" y="2122488"/>
          <p14:tracePt t="6481" x="4195763" y="2122488"/>
          <p14:tracePt t="6488" x="4279900" y="2157413"/>
          <p14:tracePt t="6497" x="4314825" y="2170113"/>
          <p14:tracePt t="6505" x="4375150" y="2182813"/>
          <p14:tracePt t="6513" x="4387850" y="2182813"/>
          <p14:tracePt t="6521" x="4400550" y="2182813"/>
          <p14:tracePt t="6529" x="4424363" y="2193925"/>
          <p14:tracePt t="6602" x="4448175" y="2193925"/>
          <p14:tracePt t="6610" x="4484688" y="2243138"/>
          <p14:tracePt t="6618" x="4508500" y="2266950"/>
          <p14:tracePt t="6625" x="4568825" y="2266950"/>
          <p14:tracePt t="6633" x="4616450" y="2266950"/>
          <p14:tracePt t="6649" x="4629150" y="2266950"/>
          <p14:tracePt t="6665" x="4641850" y="2278063"/>
          <p14:tracePt t="6892" x="4629150" y="2254250"/>
          <p14:tracePt t="6898" x="4616450" y="2243138"/>
          <p14:tracePt t="6907" x="4605338" y="2217738"/>
          <p14:tracePt t="6914" x="4592638" y="2206625"/>
          <p14:tracePt t="6924" x="4592638" y="2182813"/>
          <p14:tracePt t="6938" x="4592638" y="2170113"/>
          <p14:tracePt t="6945" x="4568825" y="2146300"/>
          <p14:tracePt t="7340" x="4556125" y="2133600"/>
          <p14:tracePt t="7345" x="4556125" y="2122488"/>
          <p14:tracePt t="8226" x="4556125" y="2109788"/>
          <p14:tracePt t="8233" x="4556125" y="2097088"/>
          <p14:tracePt t="8242" x="4556125" y="2085975"/>
          <p14:tracePt t="8250" x="4581525" y="2049463"/>
          <p14:tracePt t="8259" x="4592638" y="2036763"/>
          <p14:tracePt t="8266" x="4641850" y="2001838"/>
          <p14:tracePt t="8274" x="4641850" y="1989138"/>
          <p14:tracePt t="8282" x="4641850" y="1976438"/>
          <p14:tracePt t="8289" x="4652963" y="1941513"/>
          <p14:tracePt t="8307" x="4689475" y="1916113"/>
          <p14:tracePt t="8324" x="4689475" y="1892300"/>
          <p14:tracePt t="8340" x="4689475" y="1881188"/>
          <p14:tracePt t="8357" x="4689475" y="1868488"/>
          <p14:tracePt t="8378" x="4700588" y="1857375"/>
          <p14:tracePt t="8394" x="4700588" y="1831975"/>
          <p14:tracePt t="8402" x="4713288" y="1820863"/>
          <p14:tracePt t="8412" x="4713288" y="1808163"/>
          <p14:tracePt t="8418" x="4713288" y="1771650"/>
          <p14:tracePt t="8426" x="4713288" y="1760538"/>
          <p14:tracePt t="8450" x="4713288" y="1711325"/>
          <p14:tracePt t="8466" x="4749800" y="1687513"/>
          <p14:tracePt t="8850" x="4773613" y="1676400"/>
          <p14:tracePt t="8866" x="4810125" y="1676400"/>
          <p14:tracePt t="8873" x="4833938" y="1676400"/>
          <p14:tracePt t="8882" x="4881563" y="1676400"/>
          <p14:tracePt t="8891" x="4906963" y="1676400"/>
          <p14:tracePt t="8898" x="4941888" y="1676400"/>
          <p14:tracePt t="9298" x="5038725" y="1676400"/>
          <p14:tracePt t="9306" x="5086350" y="1676400"/>
          <p14:tracePt t="9314" x="5111750" y="1676400"/>
          <p14:tracePt t="9322" x="5122863" y="1676400"/>
          <p14:tracePt t="9330" x="5159375" y="1676400"/>
          <p14:tracePt t="9341" x="5172075" y="1676400"/>
          <p14:tracePt t="9356" x="5207000" y="1676400"/>
          <p14:tracePt t="9666" x="5219700" y="1676400"/>
          <p14:tracePt t="9673" x="5256213" y="1676400"/>
          <p14:tracePt t="9682" x="5280025" y="1687513"/>
          <p14:tracePt t="9690" x="5292725" y="1687513"/>
          <p14:tracePt t="9698" x="5327650" y="1687513"/>
          <p14:tracePt t="9707" x="5353050" y="1687513"/>
          <p14:tracePt t="9714" x="5364163" y="1687513"/>
          <p14:tracePt t="9724" x="5376863" y="1700213"/>
          <p14:tracePt t="9755" x="5387975" y="1700213"/>
          <p14:tracePt t="9762" x="5400675" y="1700213"/>
          <p14:tracePt t="9778" x="5461000" y="1700213"/>
          <p14:tracePt t="9794" x="5472113" y="1687513"/>
          <p14:tracePt t="9812" x="5508625" y="1676400"/>
          <p14:tracePt t="9827" x="5545138" y="1663700"/>
          <p14:tracePt t="9850" x="5581650" y="1663700"/>
          <p14:tracePt t="12386" x="5605463" y="1663700"/>
          <p14:tracePt t="12394" x="5618163" y="1663700"/>
          <p14:tracePt t="12402" x="5653088" y="1663700"/>
          <p14:tracePt t="12410" x="5713413" y="1663700"/>
          <p14:tracePt t="12418" x="5786438" y="1663700"/>
          <p14:tracePt t="12425" x="5834063" y="1700213"/>
          <p14:tracePt t="12434" x="5978525" y="1700213"/>
          <p14:tracePt t="12442" x="6075363" y="1700213"/>
          <p14:tracePt t="12450" x="6243638" y="1736725"/>
          <p14:tracePt t="12458" x="6400800" y="1760538"/>
          <p14:tracePt t="12466" x="6450013" y="1760538"/>
          <p14:tracePt t="12474" x="6521450" y="1784350"/>
          <p14:tracePt t="12491" x="6545263" y="1797050"/>
          <p14:tracePt t="12554" x="6569075" y="1797050"/>
          <p14:tracePt t="12570" x="6629400" y="1808163"/>
          <p14:tracePt t="12578" x="6642100" y="1808163"/>
          <p14:tracePt t="12714" x="6654800" y="1808163"/>
          <p14:tracePt t="12794" x="6654800" y="1820863"/>
          <p14:tracePt t="12826" x="6642100" y="1820863"/>
          <p14:tracePt t="12834" x="6629400" y="1831975"/>
          <p14:tracePt t="12866" x="6629400" y="1844675"/>
          <p14:tracePt t="12874" x="6618288" y="1844675"/>
          <p14:tracePt t="12882" x="6605588" y="1844675"/>
          <p14:tracePt t="12891" x="6594475" y="1844675"/>
          <p14:tracePt t="12898" x="6581775" y="1844675"/>
          <p14:tracePt t="12907" x="6569075" y="1831975"/>
          <p14:tracePt t="12914" x="6557963" y="1831975"/>
          <p14:tracePt t="12926" x="6545263" y="1831975"/>
          <p14:tracePt t="12932" x="6534150" y="1831975"/>
          <p14:tracePt t="12940" x="6521450" y="1820863"/>
          <p14:tracePt t="12947" x="6484938" y="1820863"/>
          <p14:tracePt t="12956" x="6450013" y="1808163"/>
          <p14:tracePt t="12970" x="6413500" y="1771650"/>
          <p14:tracePt t="12986" x="6400800" y="1771650"/>
          <p14:tracePt t="12996" x="6400800" y="1760538"/>
          <p14:tracePt t="13010" x="6376988" y="1760538"/>
          <p14:tracePt t="13034" x="6364288" y="1760538"/>
          <p14:tracePt t="13194" x="6353175" y="1747838"/>
          <p14:tracePt t="13274" x="6353175" y="1736725"/>
          <p14:tracePt t="13282" x="6400800" y="1736725"/>
          <p14:tracePt t="13289" x="6437313" y="1736725"/>
          <p14:tracePt t="13298" x="6497638" y="1736725"/>
          <p14:tracePt t="13307" x="6521450" y="1736725"/>
          <p14:tracePt t="13338" x="6545263" y="1736725"/>
          <p14:tracePt t="13426" x="6545263" y="1724025"/>
          <p14:tracePt t="13474" x="6557963" y="1724025"/>
          <p14:tracePt t="13489" x="6569075" y="1724025"/>
          <p14:tracePt t="13626" x="6594475" y="1724025"/>
          <p14:tracePt t="13634" x="6605588" y="1724025"/>
          <p14:tracePt t="13674" x="6654800" y="1724025"/>
          <p14:tracePt t="13682" x="6678613" y="1724025"/>
          <p14:tracePt t="13689" x="6689725" y="1724025"/>
          <p14:tracePt t="13698" x="6726238" y="1724025"/>
          <p14:tracePt t="13707" x="6750050" y="1724025"/>
          <p14:tracePt t="13714" x="6775450" y="1724025"/>
          <p14:tracePt t="13723" x="6786563" y="1724025"/>
          <p14:tracePt t="13740" x="6799263" y="1724025"/>
          <p14:tracePt t="13746" x="6810375" y="1724025"/>
          <p14:tracePt t="13771" x="6846888" y="1724025"/>
          <p14:tracePt t="13778" x="6870700" y="1724025"/>
          <p14:tracePt t="13786" x="6931025" y="1724025"/>
          <p14:tracePt t="13794" x="7004050" y="1724025"/>
          <p14:tracePt t="13802" x="7051675" y="1736725"/>
          <p14:tracePt t="13810" x="7124700" y="1736725"/>
          <p14:tracePt t="13818" x="7208838" y="1736725"/>
          <p14:tracePt t="13826" x="7269163" y="1747838"/>
          <p14:tracePt t="13834" x="7292975" y="1747838"/>
          <p14:tracePt t="13842" x="7329488" y="1760538"/>
          <p14:tracePt t="13850" x="7340600" y="1760538"/>
          <p14:tracePt t="16874" x="7353300" y="1784350"/>
          <p14:tracePt t="16890" x="7340600" y="1820863"/>
          <p14:tracePt t="16899" x="7292975" y="1831975"/>
          <p14:tracePt t="16911" x="7280275" y="1831975"/>
          <p14:tracePt t="16917" x="7232650" y="1857375"/>
          <p14:tracePt t="16921" x="7124700" y="1881188"/>
          <p14:tracePt t="16928" x="7100888" y="1892300"/>
          <p14:tracePt t="16938" x="7051675" y="1905000"/>
          <p14:tracePt t="16945" x="6919913" y="1941513"/>
          <p14:tracePt t="16953" x="6715125" y="1941513"/>
          <p14:tracePt t="16960" x="6545263" y="1952625"/>
          <p14:tracePt t="16968" x="6292850" y="1952625"/>
          <p14:tracePt t="16977" x="6088063" y="1952625"/>
          <p14:tracePt t="16984" x="6015038" y="1952625"/>
          <p14:tracePt t="16993" x="5883275" y="1976438"/>
          <p14:tracePt t="17000" x="5726113" y="2001838"/>
          <p14:tracePt t="17009" x="5641975" y="2001838"/>
          <p14:tracePt t="17017" x="5532438" y="2036763"/>
          <p14:tracePt t="17024" x="5448300" y="2036763"/>
          <p14:tracePt t="17032" x="5376863" y="2036763"/>
          <p14:tracePt t="17041" x="5267325" y="2036763"/>
          <p14:tracePt t="17049" x="5159375" y="2036763"/>
          <p14:tracePt t="17057" x="5099050" y="2036763"/>
          <p14:tracePt t="17064" x="4967288" y="2036763"/>
          <p14:tracePt t="17072" x="4833938" y="2049463"/>
          <p14:tracePt t="17080" x="4773613" y="2049463"/>
          <p14:tracePt t="17089" x="4652963" y="2049463"/>
          <p14:tracePt t="17096" x="4568825" y="2073275"/>
          <p14:tracePt t="17105" x="4484688" y="2085975"/>
          <p14:tracePt t="17112" x="4411663" y="2085975"/>
          <p14:tracePt t="17121" x="4327525" y="2085975"/>
          <p14:tracePt t="17128" x="4291013" y="2085975"/>
          <p14:tracePt t="17138" x="4267200" y="2085975"/>
          <p14:tracePt t="17145" x="4219575" y="2085975"/>
          <p14:tracePt t="17153" x="4170363" y="2085975"/>
          <p14:tracePt t="17160" x="4135438" y="2085975"/>
          <p14:tracePt t="17168" x="4098925" y="2085975"/>
          <p14:tracePt t="17177" x="4062413" y="2085975"/>
          <p14:tracePt t="17184" x="4002088" y="2085975"/>
          <p14:tracePt t="17193" x="3917950" y="2085975"/>
          <p14:tracePt t="17201" x="3844925" y="2085975"/>
          <p14:tracePt t="17209" x="3784600" y="2085975"/>
          <p14:tracePt t="17217" x="3713163" y="2085975"/>
          <p14:tracePt t="17225" x="3689350" y="2085975"/>
          <p14:tracePt t="17233" x="3629025" y="2085975"/>
          <p14:tracePt t="17241" x="3579813" y="2085975"/>
          <p14:tracePt t="17249" x="3543300" y="2085975"/>
          <p14:tracePt t="17257" x="3508375" y="2085975"/>
          <p14:tracePt t="17265" x="3448050" y="2085975"/>
          <p14:tracePt t="17273" x="3435350" y="2085975"/>
          <p14:tracePt t="17281" x="3411538" y="2085975"/>
          <p14:tracePt t="17290" x="3375025" y="2085975"/>
          <p14:tracePt t="17305" x="3363913" y="2085975"/>
          <p14:tracePt t="17313" x="3351213" y="2085975"/>
          <p14:tracePt t="17321" x="3351213" y="2109788"/>
          <p14:tracePt t="17329" x="3303588" y="2109788"/>
          <p14:tracePt t="17394" x="3278188" y="2109788"/>
          <p14:tracePt t="17409" x="3254375" y="2109788"/>
          <p14:tracePt t="17418" x="3243263" y="2109788"/>
          <p14:tracePt t="17425" x="3217863" y="2109788"/>
          <p14:tracePt t="17433" x="3194050" y="2109788"/>
          <p14:tracePt t="17441" x="3182938" y="2109788"/>
          <p14:tracePt t="17465" x="3170238" y="2109788"/>
          <p14:tracePt t="17676" x="3182938" y="2109788"/>
          <p14:tracePt t="17682" x="3267075" y="2109788"/>
          <p14:tracePt t="17690" x="3303588" y="2109788"/>
          <p14:tracePt t="17698" x="3424238" y="2109788"/>
          <p14:tracePt t="17708" x="3603625" y="2109788"/>
          <p14:tracePt t="17714" x="3640138" y="2109788"/>
          <p14:tracePt t="17725" x="3784600" y="2109788"/>
          <p14:tracePt t="17730" x="3965575" y="2109788"/>
          <p14:tracePt t="17740" x="4049713" y="2109788"/>
          <p14:tracePt t="17746" x="4098925" y="2109788"/>
          <p14:tracePt t="17754" x="4146550" y="2109788"/>
          <p14:tracePt t="17762" x="4206875" y="2109788"/>
          <p14:tracePt t="17778" x="4219575" y="2109788"/>
          <p14:tracePt t="17785" x="4243388" y="2109788"/>
          <p14:tracePt t="17794" x="4256088" y="2109788"/>
          <p14:tracePt t="18330" x="4206875" y="2109788"/>
          <p14:tracePt t="18339" x="4135438" y="2109788"/>
          <p14:tracePt t="18346" x="4062413" y="2146300"/>
          <p14:tracePt t="18356" x="3954463" y="2157413"/>
          <p14:tracePt t="18362" x="3917950" y="2193925"/>
          <p14:tracePt t="18369" x="3833813" y="2206625"/>
          <p14:tracePt t="18377" x="3760788" y="2206625"/>
          <p14:tracePt t="18385" x="3700463" y="2217738"/>
          <p14:tracePt t="18393" x="3689350" y="2217738"/>
          <p14:tracePt t="18401" x="3616325" y="2266950"/>
          <p14:tracePt t="18417" x="3556000" y="2278063"/>
          <p14:tracePt t="18426" x="3471863" y="2314575"/>
          <p14:tracePt t="18433" x="3398838" y="2387600"/>
          <p14:tracePt t="18441" x="3290888" y="2422525"/>
          <p14:tracePt t="18449" x="3290888" y="2447925"/>
          <p14:tracePt t="18457" x="3206750" y="2519363"/>
          <p14:tracePt t="18465" x="3086100" y="2555875"/>
          <p14:tracePt t="18473" x="3013075" y="2663825"/>
          <p14:tracePt t="18481" x="2917825" y="2760663"/>
          <p14:tracePt t="18489" x="2820988" y="2833688"/>
          <p14:tracePt t="18497" x="2760663" y="2894013"/>
          <p14:tracePt t="18506" x="2736850" y="2917825"/>
          <p14:tracePt t="18513" x="2687638" y="2965450"/>
          <p14:tracePt t="18546" x="2687638" y="2978150"/>
          <p14:tracePt t="18555" x="2687638" y="2989263"/>
          <p14:tracePt t="18754" x="2724150" y="2989263"/>
          <p14:tracePt t="18762" x="2747963" y="2989263"/>
          <p14:tracePt t="18770" x="2760663" y="2989263"/>
          <p14:tracePt t="18778" x="2832100" y="2989263"/>
          <p14:tracePt t="18786" x="2857500" y="2989263"/>
          <p14:tracePt t="18794" x="2928938" y="2954338"/>
          <p14:tracePt t="18802" x="3001963" y="2928938"/>
          <p14:tracePt t="18811" x="3038475" y="2917825"/>
          <p14:tracePt t="18818" x="3086100" y="2917825"/>
          <p14:tracePt t="18826" x="3109913" y="2881313"/>
          <p14:tracePt t="18834" x="3122613" y="2868613"/>
          <p14:tracePt t="18842" x="3133725" y="2868613"/>
          <p14:tracePt t="18906" x="3170238" y="2868613"/>
          <p14:tracePt t="18917" x="3206750" y="2868613"/>
          <p14:tracePt t="18923" x="3217863" y="2868613"/>
          <p14:tracePt t="18930" x="3290888" y="2844800"/>
          <p14:tracePt t="18946" x="3303588" y="2844800"/>
          <p14:tracePt t="19074" x="3314700" y="2844800"/>
          <p14:tracePt t="19082" x="3338513" y="2844800"/>
          <p14:tracePt t="19089" x="3351213" y="2844800"/>
          <p14:tracePt t="19106" x="3387725" y="2844800"/>
          <p14:tracePt t="19114" x="3398838" y="2844800"/>
          <p14:tracePt t="19131" x="3424238" y="2844800"/>
          <p14:tracePt t="19155" x="3448050" y="2844800"/>
          <p14:tracePt t="19162" x="3459163" y="2844800"/>
          <p14:tracePt t="19178" x="3508375" y="2808288"/>
          <p14:tracePt t="19186" x="3543300" y="2808288"/>
          <p14:tracePt t="19194" x="3568700" y="2844800"/>
          <p14:tracePt t="19202" x="3568700" y="2868613"/>
          <p14:tracePt t="19210" x="3616325" y="2868613"/>
          <p14:tracePt t="19218" x="3629025" y="2868613"/>
          <p14:tracePt t="19225" x="3652838" y="2868613"/>
          <p14:tracePt t="19234" x="3663950" y="2868613"/>
          <p14:tracePt t="19242" x="3663950" y="2857500"/>
          <p14:tracePt t="19283" x="3676650" y="2857500"/>
          <p14:tracePt t="19290" x="3689350" y="2844800"/>
          <p14:tracePt t="19299" x="3700463" y="2833688"/>
          <p14:tracePt t="19307" x="3724275" y="2820988"/>
          <p14:tracePt t="19330" x="3736975" y="2820988"/>
          <p14:tracePt t="19346" x="3749675" y="2808288"/>
          <p14:tracePt t="19578" x="3773488" y="2808288"/>
          <p14:tracePt t="19586" x="3797300" y="2808288"/>
          <p14:tracePt t="19594" x="3821113" y="2808288"/>
          <p14:tracePt t="19602" x="3833813" y="2808288"/>
          <p14:tracePt t="19610" x="3881438" y="2808288"/>
          <p14:tracePt t="19618" x="3965575" y="2808288"/>
          <p14:tracePt t="19626" x="4062413" y="2808288"/>
          <p14:tracePt t="19634" x="4195763" y="2808288"/>
          <p14:tracePt t="19642" x="4327525" y="2808288"/>
          <p14:tracePt t="19650" x="4460875" y="2808288"/>
          <p14:tracePt t="19660" x="4556125" y="2808288"/>
          <p14:tracePt t="19666" x="4665663" y="2808288"/>
          <p14:tracePt t="19674" x="4700588" y="2808288"/>
          <p14:tracePt t="19682" x="4786313" y="2808288"/>
          <p14:tracePt t="19691" x="4857750" y="2808288"/>
          <p14:tracePt t="19698" x="4870450" y="2808288"/>
          <p14:tracePt t="19730" x="5014913" y="2808288"/>
          <p14:tracePt t="19739" x="5099050" y="2808288"/>
          <p14:tracePt t="19746" x="5195888" y="2808288"/>
          <p14:tracePt t="19757" x="5376863" y="2833688"/>
          <p14:tracePt t="19762" x="5545138" y="2857500"/>
          <p14:tracePt t="19771" x="5653088" y="2894013"/>
          <p14:tracePt t="19778" x="5689600" y="2905125"/>
          <p14:tracePt t="19786" x="5702300" y="2917825"/>
          <p14:tracePt t="19794" x="5726113" y="2917825"/>
          <p14:tracePt t="19898" x="5738813" y="2917825"/>
          <p14:tracePt t="20082" x="5738813" y="2905125"/>
          <p14:tracePt t="20130" x="5713413" y="2905125"/>
          <p14:tracePt t="20139" x="5653088" y="2905125"/>
          <p14:tracePt t="20146" x="5605463" y="2905125"/>
          <p14:tracePt t="20155" x="5581650" y="2905125"/>
          <p14:tracePt t="20162" x="5532438" y="2905125"/>
          <p14:tracePt t="20170" x="5508625" y="2905125"/>
          <p14:tracePt t="20178" x="5472113" y="2905125"/>
          <p14:tracePt t="20186" x="5461000" y="2894013"/>
          <p14:tracePt t="20195" x="5448300" y="2894013"/>
          <p14:tracePt t="20232" x="5437188" y="2894013"/>
          <p14:tracePt t="20280" x="5400675" y="2894013"/>
          <p14:tracePt t="20288" x="5387975" y="2881313"/>
          <p14:tracePt t="20296" x="5376863" y="2868613"/>
          <p14:tracePt t="20392" x="5364163" y="2857500"/>
          <p14:tracePt t="20458" x="5327650" y="2833688"/>
          <p14:tracePt t="20578" x="5316538" y="2820988"/>
          <p14:tracePt t="20594" x="5316538" y="2808288"/>
          <p14:tracePt t="20610" x="5316538" y="2797175"/>
          <p14:tracePt t="20618" x="5292725" y="2784475"/>
          <p14:tracePt t="20970" x="5280025" y="2784475"/>
          <p14:tracePt t="20986" x="5280025" y="2773363"/>
          <p14:tracePt t="20994" x="5280025" y="2760663"/>
          <p14:tracePt t="21018" x="5280025" y="2747963"/>
          <p14:tracePt t="21034" x="5280025" y="2736850"/>
          <p14:tracePt t="21042" x="5280025" y="2713038"/>
          <p14:tracePt t="21066" x="5267325" y="2700338"/>
          <p14:tracePt t="21258" x="5267325" y="2689225"/>
          <p14:tracePt t="21265" x="5292725" y="2676525"/>
          <p14:tracePt t="21273" x="5316538" y="2676525"/>
          <p14:tracePt t="21282" x="5340350" y="2676525"/>
          <p14:tracePt t="21290" x="5424488" y="2676525"/>
          <p14:tracePt t="21298" x="5472113" y="2676525"/>
          <p14:tracePt t="21307" x="5484813" y="2676525"/>
          <p14:tracePt t="21314" x="5545138" y="2676525"/>
          <p14:tracePt t="21324" x="5592763" y="2676525"/>
          <p14:tracePt t="21330" x="5653088" y="2676525"/>
          <p14:tracePt t="21340" x="5678488" y="2676525"/>
          <p14:tracePt t="21346" x="5738813" y="2676525"/>
          <p14:tracePt t="21357" x="5762625" y="2663825"/>
          <p14:tracePt t="21364" x="5810250" y="2663825"/>
          <p14:tracePt t="21370" x="5883275" y="2663825"/>
          <p14:tracePt t="21378" x="5907088" y="2640013"/>
          <p14:tracePt t="21386" x="5954713" y="2640013"/>
          <p14:tracePt t="21396" x="5991225" y="2640013"/>
          <p14:tracePt t="21402" x="6027738" y="2640013"/>
          <p14:tracePt t="21409" x="6064250" y="2640013"/>
          <p14:tracePt t="21417" x="6111875" y="2640013"/>
          <p14:tracePt t="21426" x="6159500" y="2640013"/>
          <p14:tracePt t="21432" x="6183313" y="2640013"/>
          <p14:tracePt t="21441" x="6219825" y="2640013"/>
          <p14:tracePt t="21449" x="6232525" y="2640013"/>
          <p14:tracePt t="21457" x="6256338" y="2640013"/>
          <p14:tracePt t="21464" x="6280150" y="2640013"/>
          <p14:tracePt t="21473" x="6292850" y="2640013"/>
          <p14:tracePt t="21481" x="6316663" y="2640013"/>
          <p14:tracePt t="21489" x="6353175" y="2640013"/>
          <p14:tracePt t="21497" x="6437313" y="2640013"/>
          <p14:tracePt t="21505" x="6450013" y="2652713"/>
          <p14:tracePt t="21513" x="6521450" y="2663825"/>
          <p14:tracePt t="21521" x="6569075" y="2663825"/>
          <p14:tracePt t="21529" x="6629400" y="2663825"/>
          <p14:tracePt t="21538" x="6678613" y="2700338"/>
          <p14:tracePt t="21545" x="6750050" y="2700338"/>
          <p14:tracePt t="21553" x="6775450" y="2700338"/>
          <p14:tracePt t="21561" x="6799263" y="2700338"/>
          <p14:tracePt t="21569" x="6846888" y="2700338"/>
          <p14:tracePt t="21585" x="6859588" y="2700338"/>
          <p14:tracePt t="21611" x="6907213" y="2700338"/>
          <p14:tracePt t="21634" x="6931025" y="2700338"/>
          <p14:tracePt t="21650" x="6991350" y="2700338"/>
          <p14:tracePt t="21658" x="7040563" y="2700338"/>
          <p14:tracePt t="21666" x="7051675" y="2700338"/>
          <p14:tracePt t="21682" x="7064375" y="2700338"/>
          <p14:tracePt t="21730" x="7088188" y="2700338"/>
          <p14:tracePt t="21762" x="7100888" y="2700338"/>
          <p14:tracePt t="21915" x="7112000" y="2700338"/>
          <p14:tracePt t="21962" x="7124700" y="2689225"/>
          <p14:tracePt t="21970" x="7135813" y="2663825"/>
          <p14:tracePt t="21978" x="7135813" y="2616200"/>
          <p14:tracePt t="21986" x="7135813" y="2579688"/>
          <p14:tracePt t="21994" x="7135813" y="2555875"/>
          <p14:tracePt t="22002" x="7135813" y="2495550"/>
          <p14:tracePt t="22010" x="7135813" y="2435225"/>
          <p14:tracePt t="22025" x="7064375" y="2387600"/>
          <p14:tracePt t="22033" x="7040563" y="2338388"/>
          <p14:tracePt t="22041" x="7027863" y="2314575"/>
          <p14:tracePt t="22049" x="7015163" y="2314575"/>
          <p14:tracePt t="22226" x="6967538" y="2303463"/>
          <p14:tracePt t="22258" x="6967538" y="2290763"/>
          <p14:tracePt t="22274" x="6954838" y="2278063"/>
          <p14:tracePt t="22330" x="6943725" y="2266950"/>
          <p14:tracePt t="22355" x="6919913" y="2266950"/>
          <p14:tracePt t="22362" x="6896100" y="2266950"/>
          <p14:tracePt t="22370" x="6859588" y="2266950"/>
          <p14:tracePt t="22378" x="6810375" y="2266950"/>
          <p14:tracePt t="22386" x="6750050" y="2266950"/>
          <p14:tracePt t="22394" x="6702425" y="2266950"/>
          <p14:tracePt t="22402" x="6618288" y="2266950"/>
          <p14:tracePt t="22410" x="6605588" y="2266950"/>
          <p14:tracePt t="22417" x="6581775" y="2254250"/>
          <p14:tracePt t="22434" x="6484938" y="2254250"/>
          <p14:tracePt t="22442" x="6461125" y="2254250"/>
          <p14:tracePt t="22450" x="6316663" y="2254250"/>
          <p14:tracePt t="22457" x="6183313" y="2290763"/>
          <p14:tracePt t="22466" x="6075363" y="2290763"/>
          <p14:tracePt t="22474" x="5918200" y="2314575"/>
          <p14:tracePt t="22482" x="5810250" y="2314575"/>
          <p14:tracePt t="22498" x="5749925" y="2327275"/>
          <p14:tracePt t="22505" x="5653088" y="2327275"/>
          <p14:tracePt t="22513" x="5605463" y="2327275"/>
          <p14:tracePt t="22521" x="5400675" y="2327275"/>
          <p14:tracePt t="22529" x="5280025" y="2327275"/>
          <p14:tracePt t="22538" x="5146675" y="2327275"/>
          <p14:tracePt t="22545" x="5038725" y="2327275"/>
          <p14:tracePt t="22553" x="4857750" y="2327275"/>
          <p14:tracePt t="22561" x="4760913" y="2327275"/>
          <p14:tracePt t="22569" x="4605338" y="2327275"/>
          <p14:tracePt t="22577" x="4521200" y="2327275"/>
          <p14:tracePt t="22585" x="4508500" y="2327275"/>
          <p14:tracePt t="22593" x="4495800" y="2327275"/>
          <p14:tracePt t="22601" x="4375150" y="2327275"/>
          <p14:tracePt t="22609" x="4351338" y="2327275"/>
          <p14:tracePt t="22617" x="4279900" y="2327275"/>
          <p14:tracePt t="22625" x="4170363" y="2327275"/>
          <p14:tracePt t="22633" x="4086225" y="2327275"/>
          <p14:tracePt t="22641" x="4062413" y="2314575"/>
          <p14:tracePt t="22649" x="3978275" y="2290763"/>
          <p14:tracePt t="22665" x="3905250" y="2290763"/>
          <p14:tracePt t="22673" x="3857625" y="2278063"/>
          <p14:tracePt t="22682" x="3810000" y="2266950"/>
          <p14:tracePt t="22688" x="3784600" y="2266950"/>
          <p14:tracePt t="22697" x="3724275" y="2266950"/>
          <p14:tracePt t="22705" x="3713163" y="2266950"/>
          <p14:tracePt t="22713" x="3663950" y="2266950"/>
          <p14:tracePt t="22721" x="3640138" y="2266950"/>
          <p14:tracePt t="22729" x="3592513" y="2266950"/>
          <p14:tracePt t="22738" x="3579813" y="2266950"/>
          <p14:tracePt t="22745" x="3543300" y="2266950"/>
          <p14:tracePt t="22753" x="3519488" y="2266950"/>
          <p14:tracePt t="22761" x="3495675" y="2266950"/>
          <p14:tracePt t="22769" x="3459163" y="2266950"/>
          <p14:tracePt t="22777" x="3435350" y="2266950"/>
          <p14:tracePt t="22785" x="3387725" y="2266950"/>
          <p14:tracePt t="22793" x="3375025" y="2266950"/>
          <p14:tracePt t="22801" x="3363913" y="2266950"/>
          <p14:tracePt t="22809" x="3338513" y="2266950"/>
          <p14:tracePt t="22825" x="3314700" y="2266950"/>
          <p14:tracePt t="22833" x="3303588" y="2254250"/>
          <p14:tracePt t="22841" x="3267075" y="2243138"/>
          <p14:tracePt t="22849" x="3217863" y="2243138"/>
          <p14:tracePt t="22857" x="3194050" y="2230438"/>
          <p14:tracePt t="22865" x="3159125" y="2230438"/>
          <p14:tracePt t="22873" x="3109913" y="2230438"/>
          <p14:tracePt t="22881" x="3073400" y="2217738"/>
          <p14:tracePt t="22889" x="3038475" y="2206625"/>
          <p14:tracePt t="22897" x="3001963" y="2193925"/>
          <p14:tracePt t="22913" x="2989263" y="2182813"/>
          <p14:tracePt t="22930" x="2978150" y="2182813"/>
          <p14:tracePt t="22953" x="2941638" y="2182813"/>
          <p14:tracePt t="23331" x="2928938" y="2182813"/>
          <p14:tracePt t="23362" x="2928938" y="2206625"/>
          <p14:tracePt t="23378" x="2928938" y="2217738"/>
          <p14:tracePt t="23682" x="2941638" y="2230438"/>
          <p14:tracePt t="23689" x="2952750" y="2243138"/>
          <p14:tracePt t="23698" x="2952750" y="2254250"/>
          <p14:tracePt t="23707" x="2965450" y="2290763"/>
          <p14:tracePt t="23714" x="2965450" y="2303463"/>
          <p14:tracePt t="23730" x="2965450" y="2327275"/>
          <p14:tracePt t="23740" x="2965450" y="2338388"/>
          <p14:tracePt t="23746" x="2965450" y="2351088"/>
          <p14:tracePt t="24362" x="2965450" y="2362200"/>
          <p14:tracePt t="24402" x="2989263" y="2362200"/>
          <p14:tracePt t="24410" x="2989263" y="2351088"/>
          <p14:tracePt t="24418" x="3001963" y="2314575"/>
          <p14:tracePt t="24426" x="3001963" y="2290763"/>
          <p14:tracePt t="24434" x="3001963" y="2254250"/>
          <p14:tracePt t="24443" x="3001963" y="2193925"/>
          <p14:tracePt t="24458" x="3001963" y="2133600"/>
          <p14:tracePt t="24466" x="3001963" y="2109788"/>
          <p14:tracePt t="24474" x="3001963" y="2073275"/>
          <p14:tracePt t="24482" x="3001963" y="2062163"/>
          <p14:tracePt t="24491" x="3001963" y="2025650"/>
          <p14:tracePt t="24498" x="3013075" y="1976438"/>
          <p14:tracePt t="24514" x="3013075" y="1941513"/>
          <p14:tracePt t="24530" x="3025775" y="1916113"/>
          <p14:tracePt t="24546" x="3038475" y="1905000"/>
          <p14:tracePt t="24784" x="3049588" y="1916113"/>
          <p14:tracePt t="24792" x="3049588" y="1976438"/>
          <p14:tracePt t="24800" x="3013075" y="2036763"/>
          <p14:tracePt t="24808" x="3013075" y="2097088"/>
          <p14:tracePt t="24816" x="3013075" y="2157413"/>
          <p14:tracePt t="24824" x="3013075" y="2182813"/>
          <p14:tracePt t="24832" x="3013075" y="2243138"/>
          <p14:tracePt t="24840" x="3013075" y="2290763"/>
          <p14:tracePt t="24848" x="2989263" y="2327275"/>
          <p14:tracePt t="24856" x="2989263" y="2351088"/>
          <p14:tracePt t="24864" x="2989263" y="2374900"/>
          <p14:tracePt t="24872" x="2989263" y="2411413"/>
          <p14:tracePt t="24880" x="2989263" y="2422525"/>
          <p14:tracePt t="24888" x="2989263" y="2471738"/>
          <p14:tracePt t="24896" x="2989263" y="2482850"/>
          <p14:tracePt t="24904" x="2989263" y="2495550"/>
          <p14:tracePt t="24921" x="2989263" y="2532063"/>
          <p14:tracePt t="24928" x="2989263" y="2543175"/>
          <p14:tracePt t="24952" x="2989263" y="2555875"/>
          <p14:tracePt t="25136" x="2989263" y="2532063"/>
          <p14:tracePt t="25144" x="2989263" y="2482850"/>
          <p14:tracePt t="25160" x="2989263" y="2422525"/>
          <p14:tracePt t="25168" x="2989263" y="2374900"/>
          <p14:tracePt t="25176" x="2989263" y="2327275"/>
          <p14:tracePt t="25184" x="2989263" y="2266950"/>
          <p14:tracePt t="25192" x="2989263" y="2217738"/>
          <p14:tracePt t="25200" x="2989263" y="2206625"/>
          <p14:tracePt t="25208" x="2989263" y="2146300"/>
          <p14:tracePt t="25216" x="2989263" y="2097088"/>
          <p14:tracePt t="25224" x="2989263" y="2049463"/>
          <p14:tracePt t="25232" x="2989263" y="2012950"/>
          <p14:tracePt t="25240" x="2989263" y="1989138"/>
          <p14:tracePt t="25248" x="2989263" y="1976438"/>
          <p14:tracePt t="25256" x="2989263" y="1952625"/>
          <p14:tracePt t="25264" x="3001963" y="1941513"/>
          <p14:tracePt t="25514" x="3001963" y="1965325"/>
          <p14:tracePt t="25522" x="3001963" y="2001838"/>
          <p14:tracePt t="25530" x="3001963" y="2062163"/>
          <p14:tracePt t="25540" x="3013075" y="2085975"/>
          <p14:tracePt t="25546" x="3013075" y="2146300"/>
          <p14:tracePt t="25557" x="3013075" y="2157413"/>
          <p14:tracePt t="25562" x="3038475" y="2206625"/>
          <p14:tracePt t="25570" x="3038475" y="2217738"/>
          <p14:tracePt t="25578" x="3038475" y="2266950"/>
          <p14:tracePt t="25586" x="3038475" y="2278063"/>
          <p14:tracePt t="25594" x="3038475" y="2290763"/>
          <p14:tracePt t="25602" x="3038475" y="2314575"/>
          <p14:tracePt t="25610" x="3049588" y="2338388"/>
          <p14:tracePt t="31442" x="3049588" y="2374900"/>
          <p14:tracePt t="31450" x="3038475" y="2411413"/>
          <p14:tracePt t="31458" x="2952750" y="2459038"/>
          <p14:tracePt t="31467" x="2928938" y="2508250"/>
          <p14:tracePt t="31473" x="2844800" y="2592388"/>
          <p14:tracePt t="31482" x="2808288" y="2652713"/>
          <p14:tracePt t="31491" x="2784475" y="2700338"/>
          <p14:tracePt t="31497" x="2736850" y="2760663"/>
          <p14:tracePt t="31505" x="2663825" y="2857500"/>
          <p14:tracePt t="31513" x="2627313" y="2881313"/>
          <p14:tracePt t="31521" x="2566988" y="2965450"/>
          <p14:tracePt t="31529" x="2532063" y="3014663"/>
          <p14:tracePt t="31538" x="2519363" y="3038475"/>
          <p14:tracePt t="31545" x="2495550" y="3122613"/>
          <p14:tracePt t="31553" x="2374900" y="3219450"/>
          <p14:tracePt t="31561" x="2230438" y="3314700"/>
          <p14:tracePt t="31569" x="2073275" y="3375025"/>
          <p14:tracePt t="31577" x="1952625" y="3471863"/>
          <p14:tracePt t="31585" x="1831975" y="3579813"/>
          <p14:tracePt t="31593" x="1735138" y="3713163"/>
          <p14:tracePt t="31601" x="1687513" y="3749675"/>
          <p14:tracePt t="31609" x="1590675" y="3894138"/>
          <p14:tracePt t="31617" x="1506538" y="3941763"/>
          <p14:tracePt t="31625" x="1482725" y="3978275"/>
          <p14:tracePt t="31633" x="1422400" y="3990975"/>
          <p14:tracePt t="31642" x="1374775" y="4014788"/>
          <p14:tracePt t="31650" x="1362075" y="4014788"/>
          <p14:tracePt t="31657" x="1349375" y="4025900"/>
          <p14:tracePt t="31689" x="1338263" y="4038600"/>
          <p14:tracePt t="31706" x="1314450" y="4051300"/>
          <p14:tracePt t="31723" x="1301750" y="4062413"/>
          <p14:tracePt t="31739" x="1265238" y="4062413"/>
          <p14:tracePt t="31746" x="1241425" y="4086225"/>
          <p14:tracePt t="32218" x="1230313" y="4098925"/>
          <p14:tracePt t="32442" x="1241425" y="4098925"/>
          <p14:tracePt t="32466" x="1254125" y="4098925"/>
          <p14:tracePt t="32538" x="1241425" y="4086225"/>
          <p14:tracePt t="33836" x="1230313" y="4075113"/>
          <p14:tracePt t="33851" x="1217613" y="4062413"/>
          <p14:tracePt t="33858" x="1193800" y="4038600"/>
          <p14:tracePt t="33873" x="1193800" y="4025900"/>
          <p14:tracePt t="33883" x="1193800" y="4002088"/>
          <p14:tracePt t="33891" x="1181100" y="3990975"/>
          <p14:tracePt t="33946" x="1169988" y="3978275"/>
          <p14:tracePt t="34002" x="1157288" y="3967163"/>
          <p14:tracePt t="34010" x="1133475" y="3954463"/>
          <p14:tracePt t="34026" x="1109663" y="3930650"/>
          <p14:tracePt t="34034" x="1096963" y="3917950"/>
          <p14:tracePt t="34042" x="1096963" y="3906838"/>
          <p14:tracePt t="34057" x="1096963" y="3881438"/>
          <p14:tracePt t="34066" x="1084263" y="3857625"/>
          <p14:tracePt t="34082" x="1073150" y="3846513"/>
          <p14:tracePt t="34091" x="1060450" y="3833813"/>
          <p14:tracePt t="34098" x="1049338" y="3833813"/>
          <p14:tracePt t="34105" x="1049338" y="3821113"/>
          <p14:tracePt t="34129" x="1049338" y="3810000"/>
          <p14:tracePt t="37658" x="1049338" y="3773488"/>
          <p14:tracePt t="37673" x="1049338" y="3760788"/>
          <p14:tracePt t="37682" x="1049338" y="3749675"/>
          <p14:tracePt t="37689" x="1049338" y="3713163"/>
          <p14:tracePt t="37698" x="1049338" y="3700463"/>
          <p14:tracePt t="37705" x="1049338" y="3689350"/>
          <p14:tracePt t="37729" x="1049338" y="3676650"/>
          <p14:tracePt t="37760" x="1060450" y="3665538"/>
          <p14:tracePt t="46266" x="1096963" y="3665538"/>
          <p14:tracePt t="46273" x="1193800" y="3665538"/>
          <p14:tracePt t="46282" x="1325563" y="3665538"/>
          <p14:tracePt t="46291" x="1409700" y="3665538"/>
          <p14:tracePt t="46298" x="1495425" y="3689350"/>
          <p14:tracePt t="46307" x="1603375" y="3725863"/>
          <p14:tracePt t="46314" x="1687513" y="3736975"/>
          <p14:tracePt t="46321" x="1820863" y="3760788"/>
          <p14:tracePt t="46329" x="1892300" y="3833813"/>
          <p14:tracePt t="46338" x="1916113" y="3846513"/>
          <p14:tracePt t="46345" x="2025650" y="3881438"/>
          <p14:tracePt t="46352" x="2109788" y="3894138"/>
          <p14:tracePt t="46360" x="2254250" y="3894138"/>
          <p14:tracePt t="46368" x="2314575" y="3906838"/>
          <p14:tracePt t="46376" x="2398713" y="3930650"/>
          <p14:tracePt t="46384" x="2446338" y="3930650"/>
          <p14:tracePt t="46392" x="2519363" y="3954463"/>
          <p14:tracePt t="46402" x="2532063" y="3954463"/>
          <p14:tracePt t="46411" x="2555875" y="3954463"/>
          <p14:tracePt t="46419" x="2566988" y="3954463"/>
          <p14:tracePt t="46426" x="2579688" y="3954463"/>
          <p14:tracePt t="46482" x="2616200" y="3967163"/>
          <p14:tracePt t="46490" x="2627313" y="3967163"/>
          <p14:tracePt t="46498" x="2652713" y="3967163"/>
          <p14:tracePt t="46514" x="2676525" y="3967163"/>
          <p14:tracePt t="46538" x="2687638" y="3967163"/>
          <p14:tracePt t="46555" x="2700338" y="3967163"/>
          <p14:tracePt t="46570" x="2713038" y="3967163"/>
          <p14:tracePt t="46586" x="2747963" y="3967163"/>
          <p14:tracePt t="46594" x="2760663" y="3967163"/>
          <p14:tracePt t="46604" x="2773363" y="3954463"/>
          <p14:tracePt t="46634" x="2784475" y="3941763"/>
          <p14:tracePt t="46650" x="2797175" y="3941763"/>
          <p14:tracePt t="46657" x="2808288" y="3930650"/>
          <p14:tracePt t="46667" x="2808288" y="3917950"/>
          <p14:tracePt t="46674" x="2820988" y="3906838"/>
          <p14:tracePt t="46682" x="2832100" y="3894138"/>
          <p14:tracePt t="46690" x="2844800" y="3894138"/>
          <p14:tracePt t="46698" x="2857500" y="3881438"/>
          <p14:tracePt t="46713" x="2881313" y="3881438"/>
          <p14:tracePt t="46738" x="2905125" y="3881438"/>
          <p14:tracePt t="46746" x="2917825" y="3881438"/>
          <p14:tracePt t="46754" x="2928938" y="3881438"/>
          <p14:tracePt t="46770" x="2941638" y="3870325"/>
          <p14:tracePt t="46778" x="2952750" y="3857625"/>
          <p14:tracePt t="46786" x="2965450" y="3857625"/>
          <p14:tracePt t="46811" x="2978150" y="3846513"/>
          <p14:tracePt t="46842" x="2989263" y="3833813"/>
          <p14:tracePt t="46874" x="3013075" y="3821113"/>
          <p14:tracePt t="46946" x="3025775" y="3821113"/>
          <p14:tracePt t="46955" x="3038475" y="3821113"/>
          <p14:tracePt t="46970" x="3073400" y="3821113"/>
          <p14:tracePt t="46978" x="3109913" y="3797300"/>
          <p14:tracePt t="46985" x="3109913" y="3786188"/>
          <p14:tracePt t="46993" x="3133725" y="3786188"/>
          <p14:tracePt t="47001" x="3159125" y="3786188"/>
          <p14:tracePt t="47009" x="3206750" y="3773488"/>
          <p14:tracePt t="47017" x="3230563" y="3760788"/>
          <p14:tracePt t="47025" x="3243263" y="3760788"/>
          <p14:tracePt t="47042" x="3254375" y="3749675"/>
          <p14:tracePt t="47051" x="3267075" y="3736975"/>
          <p14:tracePt t="47762" x="3303588" y="3736975"/>
          <p14:tracePt t="47778" x="3338513" y="3736975"/>
          <p14:tracePt t="47786" x="3351213" y="3736975"/>
          <p14:tracePt t="47793" x="3363913" y="3736975"/>
          <p14:tracePt t="47801" x="3398838" y="3736975"/>
          <p14:tracePt t="47817" x="3459163" y="3736975"/>
          <p14:tracePt t="47850" x="3471863" y="3736975"/>
          <p14:tracePt t="47882" x="3484563" y="3736975"/>
          <p14:tracePt t="47922" x="3495675" y="3736975"/>
          <p14:tracePt t="47954" x="3519488" y="3736975"/>
          <p14:tracePt t="47970" x="3556000" y="3725863"/>
          <p14:tracePt t="48947" x="3532188" y="3725863"/>
          <p14:tracePt t="48954" x="3519488" y="3725863"/>
          <p14:tracePt t="48970" x="3471863" y="3725863"/>
          <p14:tracePt t="48978" x="3459163" y="3725863"/>
          <p14:tracePt t="48986" x="3424238" y="3725863"/>
          <p14:tracePt t="49002" x="3398838" y="3725863"/>
          <p14:tracePt t="49034" x="3375025" y="3725863"/>
          <p14:tracePt t="49042" x="3363913" y="3725863"/>
          <p14:tracePt t="49057" x="3351213" y="3725863"/>
          <p14:tracePt t="49066" x="3314700" y="3725863"/>
          <p14:tracePt t="49082" x="3290888" y="3725863"/>
          <p14:tracePt t="49098" x="3278188" y="3725863"/>
          <p14:tracePt t="49107" x="3254375" y="3725863"/>
          <p14:tracePt t="49138" x="3243263" y="3725863"/>
          <p14:tracePt t="49458" x="3230563" y="3725863"/>
          <p14:tracePt t="50761" x="3254375" y="3725863"/>
          <p14:tracePt t="50770" x="3290888" y="3725863"/>
          <p14:tracePt t="50778" x="3314700" y="3736975"/>
          <p14:tracePt t="50794" x="3338513" y="3736975"/>
          <p14:tracePt t="50834" x="3351213" y="3736975"/>
          <p14:tracePt t="50987" x="3363913" y="3736975"/>
          <p14:tracePt t="50994" x="3387725" y="3736975"/>
          <p14:tracePt t="51026" x="3411538" y="3736975"/>
          <p14:tracePt t="51043" x="3424238" y="3736975"/>
          <p14:tracePt t="51730" x="3375025" y="3736975"/>
          <p14:tracePt t="51739" x="3314700" y="3736975"/>
          <p14:tracePt t="51746" x="3278188" y="3736975"/>
          <p14:tracePt t="51754" x="3194050" y="3736975"/>
          <p14:tracePt t="51762" x="3146425" y="3736975"/>
          <p14:tracePt t="51778" x="3098800" y="3736975"/>
          <p14:tracePt t="51786" x="3062288" y="3736975"/>
          <p14:tracePt t="51818" x="3049588" y="3736975"/>
          <p14:tracePt t="51826" x="3025775" y="3736975"/>
          <p14:tracePt t="51834" x="3013075" y="3736975"/>
          <p14:tracePt t="51858" x="3001963" y="3736975"/>
          <p14:tracePt t="51866" x="2978150" y="3736975"/>
          <p14:tracePt t="51890" x="2965450" y="3736975"/>
          <p14:tracePt t="51906" x="2952750" y="3736975"/>
          <p14:tracePt t="52106" x="2965450" y="3760788"/>
          <p14:tracePt t="52115" x="3146425" y="3760788"/>
          <p14:tracePt t="52122" x="3363913" y="3821113"/>
          <p14:tracePt t="52130" x="3435350" y="3821113"/>
          <p14:tracePt t="52140" x="3532188" y="3857625"/>
          <p14:tracePt t="52146" x="3616325" y="3894138"/>
          <p14:tracePt t="52154" x="3640138" y="3894138"/>
          <p14:tracePt t="52163" x="3663950" y="3881438"/>
          <p14:tracePt t="52539" x="3663950" y="3870325"/>
          <p14:tracePt t="53634" x="3629025" y="3870325"/>
          <p14:tracePt t="53642" x="3603625" y="3870325"/>
          <p14:tracePt t="53650" x="3519488" y="3833813"/>
          <p14:tracePt t="53657" x="3484563" y="3821113"/>
          <p14:tracePt t="53665" x="3398838" y="3810000"/>
          <p14:tracePt t="53673" x="3363913" y="3797300"/>
          <p14:tracePt t="53681" x="3338513" y="3797300"/>
          <p14:tracePt t="53688" x="3290888" y="3760788"/>
          <p14:tracePt t="53697" x="3267075" y="3736975"/>
          <p14:tracePt t="53713" x="3254375" y="3736975"/>
          <p14:tracePt t="53722" x="3243263" y="3736975"/>
          <p14:tracePt t="53729" x="3230563" y="3725863"/>
          <p14:tracePt t="53745" x="3206750" y="3725863"/>
          <p14:tracePt t="53753" x="3170238" y="3700463"/>
          <p14:tracePt t="53761" x="3159125" y="3689350"/>
          <p14:tracePt t="53769" x="3133725" y="3676650"/>
          <p14:tracePt t="53785" x="3062288" y="3629025"/>
          <p14:tracePt t="53801" x="3025775" y="3616325"/>
          <p14:tracePt t="53825" x="3001963" y="3605213"/>
          <p14:tracePt t="53866" x="2989263" y="3592513"/>
          <p14:tracePt t="53906" x="2989263" y="3579813"/>
          <p14:tracePt t="53938" x="2989263" y="3556000"/>
          <p14:tracePt t="53946" x="2978150" y="3544888"/>
          <p14:tracePt t="53954" x="2978150" y="3521075"/>
          <p14:tracePt t="54002" x="2978150" y="3495675"/>
          <p14:tracePt t="54090" x="3013075" y="3484563"/>
          <p14:tracePt t="54097" x="3133725" y="3484563"/>
          <p14:tracePt t="54106" x="3170238" y="3484563"/>
          <p14:tracePt t="54114" x="3290888" y="3484563"/>
          <p14:tracePt t="54124" x="3351213" y="3484563"/>
          <p14:tracePt t="54130" x="3448050" y="3484563"/>
          <p14:tracePt t="54140" x="3471863" y="3484563"/>
          <p14:tracePt t="54146" x="3495675" y="3471863"/>
          <p14:tracePt t="54154" x="3508375" y="3471863"/>
          <p14:tracePt t="54594" x="3519488" y="3471863"/>
          <p14:tracePt t="54602" x="3519488" y="3484563"/>
          <p14:tracePt t="54610" x="3532188" y="3508375"/>
          <p14:tracePt t="54618" x="3543300" y="3521075"/>
          <p14:tracePt t="54626" x="3543300" y="3544888"/>
          <p14:tracePt t="54634" x="3592513" y="3605213"/>
          <p14:tracePt t="54642" x="3603625" y="3629025"/>
          <p14:tracePt t="54650" x="3640138" y="3689350"/>
          <p14:tracePt t="54658" x="3676650" y="3736975"/>
          <p14:tracePt t="54665" x="3773488" y="3786188"/>
          <p14:tracePt t="54672" x="3784600" y="3797300"/>
          <p14:tracePt t="54680" x="3833813" y="3821113"/>
          <p14:tracePt t="54746" x="3844925" y="3821113"/>
          <p14:tracePt t="54762" x="3870325" y="3821113"/>
          <p14:tracePt t="54770" x="3881438" y="3821113"/>
          <p14:tracePt t="54779" x="3894138" y="3810000"/>
          <p14:tracePt t="54986" x="3905250" y="3810000"/>
          <p14:tracePt t="55314" x="3929063" y="3810000"/>
          <p14:tracePt t="55322" x="3954463" y="3810000"/>
          <p14:tracePt t="55330" x="3978275" y="3810000"/>
          <p14:tracePt t="55340" x="3989388" y="3810000"/>
          <p14:tracePt t="55346" x="4002088" y="3810000"/>
          <p14:tracePt t="55354" x="4014788" y="3810000"/>
          <p14:tracePt t="55362" x="4014788" y="3797300"/>
          <p14:tracePt t="55386" x="4049713" y="3797300"/>
          <p14:tracePt t="55402" x="4159250" y="3725863"/>
          <p14:tracePt t="55410" x="4170363" y="3725863"/>
          <p14:tracePt t="55427" x="4195763" y="3725863"/>
          <p14:tracePt t="55442" x="4206875" y="3725863"/>
          <p14:tracePt t="55482" x="4219575" y="3713163"/>
          <p14:tracePt t="55546" x="4230688" y="3713163"/>
          <p14:tracePt t="55570" x="4243388" y="3700463"/>
          <p14:tracePt t="56538" x="4230688" y="3700463"/>
          <p14:tracePt t="56546" x="4206875" y="3700463"/>
          <p14:tracePt t="56562" x="4146550" y="3700463"/>
          <p14:tracePt t="56571" x="4135438" y="3700463"/>
          <p14:tracePt t="56578" x="4122738" y="3700463"/>
          <p14:tracePt t="56594" x="4098925" y="3700463"/>
          <p14:tracePt t="56602" x="4075113" y="3689350"/>
          <p14:tracePt t="56610" x="4062413" y="3676650"/>
          <p14:tracePt t="56619" x="4025900" y="3652838"/>
          <p14:tracePt t="56633" x="4014788" y="3640138"/>
          <p14:tracePt t="56657" x="4002088" y="3640138"/>
          <p14:tracePt t="56665" x="3989388" y="3629025"/>
          <p14:tracePt t="56680" x="3978275" y="3629025"/>
          <p14:tracePt t="56688" x="3965575" y="3616325"/>
          <p14:tracePt t="56696" x="3954463" y="3605213"/>
          <p14:tracePt t="56720" x="3941763" y="3605213"/>
          <p14:tracePt t="56728" x="3917950" y="3592513"/>
          <p14:tracePt t="56874" x="3917950" y="3579813"/>
          <p14:tracePt t="56978" x="3941763" y="3579813"/>
          <p14:tracePt t="56986" x="4086225" y="3629025"/>
          <p14:tracePt t="56994" x="4170363" y="3640138"/>
          <p14:tracePt t="57004" x="4267200" y="3665538"/>
          <p14:tracePt t="57010" x="4351338" y="3665538"/>
          <p14:tracePt t="57018" x="4411663" y="3689350"/>
          <p14:tracePt t="57026" x="4471988" y="3713163"/>
          <p14:tracePt t="57041" x="4495800" y="3713163"/>
          <p14:tracePt t="57058" x="4521200" y="3713163"/>
          <p14:tracePt t="57306" x="4568825" y="3713163"/>
          <p14:tracePt t="57322" x="4581525" y="3713163"/>
          <p14:tracePt t="57330" x="4605338" y="3713163"/>
          <p14:tracePt t="57339" x="4616450" y="3713163"/>
          <p14:tracePt t="57442" x="4641850" y="3713163"/>
          <p14:tracePt t="57450" x="4665663" y="3713163"/>
          <p14:tracePt t="57457" x="4700588" y="3713163"/>
          <p14:tracePt t="57466" x="4737100" y="3713163"/>
          <p14:tracePt t="57473" x="4797425" y="3713163"/>
          <p14:tracePt t="57481" x="4821238" y="3713163"/>
          <p14:tracePt t="57488" x="4846638" y="3713163"/>
          <p14:tracePt t="57497" x="4870450" y="3713163"/>
          <p14:tracePt t="57505" x="4881563" y="3713163"/>
          <p14:tracePt t="57906" x="4894263" y="3725863"/>
          <p14:tracePt t="57954" x="4894263" y="3736975"/>
          <p14:tracePt t="57962" x="4894263" y="3749675"/>
          <p14:tracePt t="57970" x="4894263" y="3760788"/>
          <p14:tracePt t="57978" x="4870450" y="3760788"/>
          <p14:tracePt t="57986" x="4857750" y="3760788"/>
          <p14:tracePt t="57994" x="4833938" y="3773488"/>
          <p14:tracePt t="58002" x="4810125" y="3773488"/>
          <p14:tracePt t="58011" x="4797425" y="3786188"/>
          <p14:tracePt t="58026" x="4786313" y="3786188"/>
          <p14:tracePt t="58033" x="4773613" y="3786188"/>
          <p14:tracePt t="58041" x="4749800" y="3786188"/>
          <p14:tracePt t="58048" x="4725988" y="3786188"/>
          <p14:tracePt t="58056" x="4700588" y="3786188"/>
          <p14:tracePt t="58064" x="4689475" y="3786188"/>
          <p14:tracePt t="58080" x="4676775" y="3786188"/>
          <p14:tracePt t="58088" x="4665663" y="3773488"/>
          <p14:tracePt t="58105" x="4641850" y="3760788"/>
          <p14:tracePt t="58112" x="4629150" y="3749675"/>
          <p14:tracePt t="58146" x="4616450" y="3736975"/>
          <p14:tracePt t="58156" x="4592638" y="3713163"/>
          <p14:tracePt t="58162" x="4581525" y="3700463"/>
          <p14:tracePt t="58170" x="4568825" y="3700463"/>
          <p14:tracePt t="58180" x="4556125" y="3689350"/>
          <p14:tracePt t="58195" x="4532313" y="3676650"/>
          <p14:tracePt t="58201" x="4521200" y="3665538"/>
          <p14:tracePt t="58243" x="4521200" y="3640138"/>
          <p14:tracePt t="58258" x="4508500" y="3616325"/>
          <p14:tracePt t="58266" x="4508500" y="3605213"/>
          <p14:tracePt t="58273" x="4508500" y="3592513"/>
          <p14:tracePt t="58298" x="4508500" y="3568700"/>
          <p14:tracePt t="58315" x="4508500" y="3556000"/>
          <p14:tracePt t="58322" x="4508500" y="3544888"/>
          <p14:tracePt t="58330" x="4508500" y="3532188"/>
          <p14:tracePt t="58354" x="4508500" y="3521075"/>
          <p14:tracePt t="58371" x="4521200" y="3508375"/>
          <p14:tracePt t="58379" x="4532313" y="3508375"/>
          <p14:tracePt t="58394" x="4568825" y="3471863"/>
          <p14:tracePt t="58402" x="4581525" y="3471863"/>
          <p14:tracePt t="58418" x="4605338" y="3460750"/>
          <p14:tracePt t="58426" x="4616450" y="3460750"/>
          <p14:tracePt t="58432" x="4616450" y="3448050"/>
          <p14:tracePt t="58441" x="4665663" y="3411538"/>
          <p14:tracePt t="58448" x="4689475" y="3400425"/>
          <p14:tracePt t="58457" x="4713288" y="3387725"/>
          <p14:tracePt t="58473" x="4737100" y="3387725"/>
          <p14:tracePt t="58480" x="4749800" y="3375025"/>
          <p14:tracePt t="58488" x="4786313" y="3363913"/>
          <p14:tracePt t="58497" x="4810125" y="3351213"/>
          <p14:tracePt t="58505" x="4833938" y="3351213"/>
          <p14:tracePt t="58513" x="4870450" y="3340100"/>
          <p14:tracePt t="58537" x="4894263" y="3340100"/>
          <p14:tracePt t="58554" x="4906963" y="3340100"/>
          <p14:tracePt t="58618" x="4930775" y="3340100"/>
          <p14:tracePt t="58626" x="4954588" y="3340100"/>
          <p14:tracePt t="58633" x="5002213" y="3340100"/>
          <p14:tracePt t="58642" x="5014913" y="3340100"/>
          <p14:tracePt t="58659" x="5062538" y="3351213"/>
          <p14:tracePt t="58682" x="5075238" y="3351213"/>
          <p14:tracePt t="58714" x="5111750" y="3363913"/>
          <p14:tracePt t="58723" x="5122863" y="3375025"/>
          <p14:tracePt t="58770" x="5122863" y="3400425"/>
          <p14:tracePt t="58778" x="5122863" y="3411538"/>
          <p14:tracePt t="58802" x="5135563" y="3435350"/>
          <p14:tracePt t="58810" x="5159375" y="3460750"/>
          <p14:tracePt t="58922" x="5159375" y="3471863"/>
          <p14:tracePt t="58939" x="5172075" y="3484563"/>
          <p14:tracePt t="58987" x="5183188" y="3508375"/>
          <p14:tracePt t="59018" x="5183188" y="3521075"/>
          <p14:tracePt t="59026" x="5183188" y="3544888"/>
          <p14:tracePt t="59050" x="5183188" y="3579813"/>
          <p14:tracePt t="59058" x="5183188" y="3592513"/>
          <p14:tracePt t="59065" x="5183188" y="3605213"/>
          <p14:tracePt t="59082" x="5183188" y="3640138"/>
          <p14:tracePt t="59098" x="5183188" y="3652838"/>
          <p14:tracePt t="59107" x="5172075" y="3676650"/>
          <p14:tracePt t="59114" x="5172075" y="3689350"/>
          <p14:tracePt t="59130" x="5172075" y="3700463"/>
          <p14:tracePt t="59140" x="5172075" y="3713163"/>
          <p14:tracePt t="59146" x="5159375" y="3725863"/>
          <p14:tracePt t="59162" x="5146675" y="3736975"/>
          <p14:tracePt t="59171" x="5122863" y="3749675"/>
          <p14:tracePt t="59178" x="5111750" y="3773488"/>
          <p14:tracePt t="59188" x="5099050" y="3786188"/>
          <p14:tracePt t="59194" x="5086350" y="3786188"/>
          <p14:tracePt t="59203" x="5062538" y="3797300"/>
          <p14:tracePt t="59218" x="5002213" y="3797300"/>
          <p14:tracePt t="59256" x="4991100" y="3797300"/>
          <p14:tracePt t="59264" x="4978400" y="3797300"/>
          <p14:tracePt t="59280" x="4941888" y="3797300"/>
          <p14:tracePt t="59288" x="4930775" y="3797300"/>
          <p14:tracePt t="59306" x="4881563" y="3797300"/>
          <p14:tracePt t="59330" x="4857750" y="3797300"/>
          <p14:tracePt t="59339" x="4821238" y="3797300"/>
          <p14:tracePt t="59362" x="4810125" y="3797300"/>
          <p14:tracePt t="59371" x="4797425" y="3810000"/>
          <p14:tracePt t="59378" x="4773613" y="3821113"/>
          <p14:tracePt t="59387" x="4760913" y="3821113"/>
          <p14:tracePt t="59394" x="4749800" y="3821113"/>
          <p14:tracePt t="59401" x="4737100" y="3821113"/>
          <p14:tracePt t="59409" x="4700588" y="3821113"/>
          <p14:tracePt t="59417" x="4652963" y="3797300"/>
          <p14:tracePt t="59425" x="4641850" y="3797300"/>
          <p14:tracePt t="59450" x="4616450" y="3786188"/>
          <p14:tracePt t="59578" x="4605338" y="3773488"/>
          <p14:tracePt t="59610" x="4605338" y="3749675"/>
          <p14:tracePt t="59642" x="4605338" y="3736975"/>
          <p14:tracePt t="59650" x="4605338" y="3713163"/>
          <p14:tracePt t="59658" x="4605338" y="3700463"/>
          <p14:tracePt t="59666" x="4605338" y="3689350"/>
          <p14:tracePt t="59674" x="4605338" y="3676650"/>
          <p14:tracePt t="59682" x="4605338" y="3665538"/>
          <p14:tracePt t="59691" x="4605338" y="3640138"/>
          <p14:tracePt t="59707" x="4605338" y="3629025"/>
          <p14:tracePt t="59714" x="4605338" y="3616325"/>
          <p14:tracePt t="59746" x="4629150" y="3592513"/>
          <p14:tracePt t="59778" x="4665663" y="3579813"/>
          <p14:tracePt t="59802" x="4700588" y="3568700"/>
          <p14:tracePt t="59819" x="4725988" y="3544888"/>
          <p14:tracePt t="59866" x="4737100" y="3532188"/>
          <p14:tracePt t="59890" x="4749800" y="3532188"/>
          <p14:tracePt t="59908" x="4760913" y="3532188"/>
          <p14:tracePt t="59914" x="4810125" y="3532188"/>
          <p14:tracePt t="59923" x="4833938" y="3532188"/>
          <p14:tracePt t="59930" x="4881563" y="3532188"/>
          <p14:tracePt t="59940" x="4906963" y="3532188"/>
          <p14:tracePt t="59946" x="4930775" y="3532188"/>
          <p14:tracePt t="59954" x="4941888" y="3532188"/>
          <p14:tracePt t="60034" x="4954588" y="3532188"/>
          <p14:tracePt t="60114" x="4954588" y="3544888"/>
          <p14:tracePt t="60146" x="4954588" y="3568700"/>
          <p14:tracePt t="60530" x="4941888" y="3592513"/>
          <p14:tracePt t="60546" x="4930775" y="3605213"/>
          <p14:tracePt t="60570" x="4918075" y="3640138"/>
          <p14:tracePt t="60579" x="4906963" y="3652838"/>
          <p14:tracePt t="60585" x="4894263" y="3665538"/>
          <p14:tracePt t="60594" x="4881563" y="3676650"/>
          <p14:tracePt t="60602" x="4846638" y="3700463"/>
          <p14:tracePt t="60614" x="4821238" y="3700463"/>
          <p14:tracePt t="60617" x="4810125" y="3713163"/>
          <p14:tracePt t="60626" x="4749800" y="3725863"/>
          <p14:tracePt t="60633" x="4749800" y="3736975"/>
          <p14:tracePt t="60657" x="4689475" y="3773488"/>
          <p14:tracePt t="60665" x="4676775" y="3786188"/>
          <p14:tracePt t="60681" x="4641850" y="3797300"/>
          <p14:tracePt t="60714" x="4629150" y="3810000"/>
          <p14:tracePt t="60722" x="4616450" y="3821113"/>
          <p14:tracePt t="60754" x="4605338" y="3833813"/>
          <p14:tracePt t="60770" x="4581525" y="3833813"/>
          <p14:tracePt t="60915" x="4568825" y="3833813"/>
          <p14:tracePt t="61690" x="4556125" y="3833813"/>
          <p14:tracePt t="61697" x="4545013" y="3821113"/>
          <p14:tracePt t="61706" x="4545013" y="3786188"/>
          <p14:tracePt t="61722" x="4545013" y="3760788"/>
          <p14:tracePt t="61746" x="4545013" y="3749675"/>
          <p14:tracePt t="61762" x="4521200" y="3736975"/>
          <p14:tracePt t="61786" x="4495800" y="3689350"/>
          <p14:tracePt t="61826" x="4484688" y="3676650"/>
          <p14:tracePt t="61842" x="4484688" y="3652838"/>
          <p14:tracePt t="61850" x="4484688" y="3629025"/>
          <p14:tracePt t="61874" x="4471988" y="3579813"/>
          <p14:tracePt t="61906" x="4460875" y="3568700"/>
          <p14:tracePt t="63106" x="4448175" y="3521075"/>
          <p14:tracePt t="63122" x="4435475" y="3521075"/>
          <p14:tracePt t="63131" x="4424363" y="3508375"/>
          <p14:tracePt t="63146" x="4411663" y="3495675"/>
          <p14:tracePt t="63154" x="4400550" y="3484563"/>
          <p14:tracePt t="63170" x="4387850" y="3471863"/>
          <p14:tracePt t="63714" x="4387850" y="3460750"/>
          <p14:tracePt t="63722" x="4471988" y="3460750"/>
          <p14:tracePt t="63730" x="4652963" y="3460750"/>
          <p14:tracePt t="63740" x="4737100" y="3460750"/>
          <p14:tracePt t="63746" x="4821238" y="3460750"/>
          <p14:tracePt t="63754" x="4894263" y="3460750"/>
          <p14:tracePt t="63763" x="4978400" y="3484563"/>
          <p14:tracePt t="63770" x="5002213" y="3484563"/>
          <p14:tracePt t="63778" x="5014913" y="3484563"/>
          <p14:tracePt t="63794" x="5038725" y="3484563"/>
          <p14:tracePt t="64546" x="5027613" y="3495675"/>
          <p14:tracePt t="64555" x="4967288" y="3532188"/>
          <p14:tracePt t="64562" x="4881563" y="3544888"/>
          <p14:tracePt t="64570" x="4857750" y="3568700"/>
          <p14:tracePt t="64580" x="4737100" y="3629025"/>
          <p14:tracePt t="64585" x="4521200" y="3665538"/>
          <p14:tracePt t="64593" x="4411663" y="3700463"/>
          <p14:tracePt t="64601" x="4340225" y="3749675"/>
          <p14:tracePt t="64610" x="4206875" y="3810000"/>
          <p14:tracePt t="64617" x="4049713" y="3857625"/>
          <p14:tracePt t="64625" x="3917950" y="3870325"/>
          <p14:tracePt t="64633" x="3821113" y="3906838"/>
          <p14:tracePt t="64641" x="3773488" y="3917950"/>
          <p14:tracePt t="64649" x="3724275" y="3917950"/>
          <p14:tracePt t="64657" x="3700463" y="3917950"/>
          <p14:tracePt t="64681" x="3689350" y="3917950"/>
          <p14:tracePt t="64697" x="3663950" y="3917950"/>
          <p14:tracePt t="64705" x="3640138" y="3906838"/>
          <p14:tracePt t="64713" x="3603625" y="3906838"/>
          <p14:tracePt t="64722" x="3556000" y="3906838"/>
          <p14:tracePt t="64729" x="3495675" y="3894138"/>
          <p14:tracePt t="64738" x="3435350" y="3881438"/>
          <p14:tracePt t="64745" x="3398838" y="3857625"/>
          <p14:tracePt t="64753" x="3351213" y="3857625"/>
          <p14:tracePt t="64761" x="3290888" y="3833813"/>
          <p14:tracePt t="64768" x="3254375" y="3833813"/>
          <p14:tracePt t="64777" x="3243263" y="3821113"/>
          <p14:tracePt t="64793" x="3217863" y="3821113"/>
          <p14:tracePt t="64801" x="3206750" y="3810000"/>
          <p14:tracePt t="64825" x="3170238" y="3810000"/>
          <p14:tracePt t="64833" x="3133725" y="3810000"/>
          <p14:tracePt t="64841" x="3109913" y="3810000"/>
          <p14:tracePt t="64849" x="3025775" y="3810000"/>
          <p14:tracePt t="64857" x="3001963" y="3810000"/>
          <p14:tracePt t="64865" x="2965450" y="3810000"/>
          <p14:tracePt t="64872" x="2941638" y="3810000"/>
          <p14:tracePt t="64881" x="2917825" y="3810000"/>
          <p14:tracePt t="64889" x="2905125" y="3810000"/>
          <p14:tracePt t="64905" x="2881313" y="3810000"/>
          <p14:tracePt t="64945" x="2832100" y="3810000"/>
          <p14:tracePt t="64953" x="2820988" y="3810000"/>
          <p14:tracePt t="65018" x="2784475" y="3810000"/>
          <p14:tracePt t="65146" x="2832100" y="3810000"/>
          <p14:tracePt t="65154" x="2917825" y="3810000"/>
          <p14:tracePt t="65163" x="3013075" y="3810000"/>
          <p14:tracePt t="65170" x="3122613" y="3810000"/>
          <p14:tracePt t="65178" x="3254375" y="3810000"/>
          <p14:tracePt t="65185" x="3375025" y="3810000"/>
          <p14:tracePt t="65194" x="3532188" y="3810000"/>
          <p14:tracePt t="65202" x="3689350" y="3810000"/>
          <p14:tracePt t="65210" x="3821113" y="3810000"/>
          <p14:tracePt t="65218" x="3929063" y="3810000"/>
          <p14:tracePt t="65226" x="4025900" y="3810000"/>
          <p14:tracePt t="65233" x="4183063" y="3810000"/>
          <p14:tracePt t="65242" x="4243388" y="3810000"/>
          <p14:tracePt t="65250" x="4303713" y="3810000"/>
          <p14:tracePt t="65258" x="4435475" y="3810000"/>
          <p14:tracePt t="65266" x="4545013" y="3810000"/>
          <p14:tracePt t="65274" x="4652963" y="3810000"/>
          <p14:tracePt t="65282" x="4725988" y="3810000"/>
          <p14:tracePt t="65291" x="4786313" y="3810000"/>
          <p14:tracePt t="65298" x="4821238" y="3810000"/>
          <p14:tracePt t="65307" x="4833938" y="3810000"/>
          <p14:tracePt t="65314" x="4881563" y="3810000"/>
          <p14:tracePt t="65324" x="4906963" y="3810000"/>
          <p14:tracePt t="65330" x="4954588" y="3810000"/>
          <p14:tracePt t="65340" x="4967288" y="3810000"/>
          <p14:tracePt t="65346" x="4978400" y="3810000"/>
          <p14:tracePt t="65362" x="4991100" y="3810000"/>
          <p14:tracePt t="65370" x="5014913" y="3810000"/>
          <p14:tracePt t="65377" x="5038725" y="3810000"/>
          <p14:tracePt t="65426" x="5051425" y="3810000"/>
          <p14:tracePt t="65450" x="5062538" y="3810000"/>
          <p14:tracePt t="65466" x="5075238" y="3810000"/>
          <p14:tracePt t="65473" x="5099050" y="3810000"/>
          <p14:tracePt t="65482" x="5122863" y="3810000"/>
          <p14:tracePt t="65498" x="5135563" y="3810000"/>
          <p14:tracePt t="68042" x="5146675" y="3810000"/>
          <p14:tracePt t="68482" x="5122863" y="3810000"/>
          <p14:tracePt t="68489" x="5099050" y="3810000"/>
          <p14:tracePt t="68498" x="5038725" y="3810000"/>
          <p14:tracePt t="68507" x="4967288" y="3810000"/>
          <p14:tracePt t="68514" x="4833938" y="3810000"/>
          <p14:tracePt t="68523" x="4749800" y="3833813"/>
          <p14:tracePt t="68530" x="4665663" y="3833813"/>
          <p14:tracePt t="68540" x="4641850" y="3833813"/>
          <p14:tracePt t="68546" x="4545013" y="3833813"/>
          <p14:tracePt t="68555" x="4508500" y="3833813"/>
          <p14:tracePt t="68562" x="4448175" y="3833813"/>
          <p14:tracePt t="68571" x="4351338" y="3833813"/>
          <p14:tracePt t="68578" x="4267200" y="3833813"/>
          <p14:tracePt t="68588" x="4170363" y="3833813"/>
          <p14:tracePt t="68594" x="4038600" y="3846513"/>
          <p14:tracePt t="68602" x="3929063" y="3846513"/>
          <p14:tracePt t="68611" x="3724275" y="3870325"/>
          <p14:tracePt t="68617" x="3519488" y="3870325"/>
          <p14:tracePt t="68626" x="3363913" y="3870325"/>
          <p14:tracePt t="68634" x="3206750" y="3870325"/>
          <p14:tracePt t="68641" x="3025775" y="3894138"/>
          <p14:tracePt t="68650" x="2917825" y="3894138"/>
          <p14:tracePt t="68658" x="2736850" y="3894138"/>
          <p14:tracePt t="68666" x="2663825" y="3894138"/>
          <p14:tracePt t="68674" x="2579688" y="3894138"/>
          <p14:tracePt t="68682" x="2519363" y="3894138"/>
          <p14:tracePt t="68730" x="2506663" y="3894138"/>
          <p14:tracePt t="68739" x="2471738" y="3894138"/>
          <p14:tracePt t="68746" x="2459038" y="3894138"/>
          <p14:tracePt t="68755" x="2435225" y="3894138"/>
          <p14:tracePt t="68762" x="2387600" y="3894138"/>
          <p14:tracePt t="68770" x="2266950" y="3894138"/>
          <p14:tracePt t="68778" x="2170113" y="3894138"/>
          <p14:tracePt t="68787" x="1989138" y="3894138"/>
          <p14:tracePt t="68794" x="1881188" y="3894138"/>
          <p14:tracePt t="68803" x="1747838" y="3894138"/>
          <p14:tracePt t="68810" x="1651000" y="3894138"/>
          <p14:tracePt t="68818" x="1590675" y="3894138"/>
          <p14:tracePt t="68826" x="1519238" y="3894138"/>
          <p14:tracePt t="68834" x="1458913" y="3894138"/>
          <p14:tracePt t="68841" x="1409700" y="3894138"/>
          <p14:tracePt t="68849" x="1362075" y="3894138"/>
          <p14:tracePt t="68859" x="1314450" y="3894138"/>
          <p14:tracePt t="68865" x="1290638" y="3894138"/>
          <p14:tracePt t="68876" x="1193800" y="3894138"/>
          <p14:tracePt t="68882" x="1157288" y="3894138"/>
          <p14:tracePt t="68890" x="1096963" y="3894138"/>
          <p14:tracePt t="68909" x="1073150" y="3894138"/>
          <p14:tracePt t="68914" x="1049338" y="3894138"/>
          <p14:tracePt t="68923" x="963613" y="3894138"/>
          <p14:tracePt t="68929" x="939800" y="3894138"/>
          <p14:tracePt t="68938" x="868363" y="3894138"/>
          <p14:tracePt t="68945" x="855663" y="3894138"/>
          <p14:tracePt t="68953" x="819150" y="3894138"/>
          <p14:tracePt t="68961" x="808038" y="3894138"/>
          <p14:tracePt t="68985" x="784225" y="3894138"/>
          <p14:tracePt t="68994" x="771525" y="3894138"/>
          <p14:tracePt t="69002" x="758825" y="3894138"/>
          <p14:tracePt t="69010" x="747713" y="3894138"/>
          <p14:tracePt t="69810" x="723900" y="3894138"/>
          <p14:tracePt t="69825" x="687388" y="3894138"/>
          <p14:tracePt t="69834" x="674688" y="3894138"/>
          <p14:tracePt t="69842" x="638175" y="3894138"/>
          <p14:tracePt t="69850" x="627063" y="3894138"/>
          <p14:tracePt t="69857" x="614363" y="3906838"/>
          <p14:tracePt t="69873" x="603250" y="3906838"/>
          <p14:tracePt t="69881" x="577850" y="3906838"/>
          <p14:tracePt t="69897" x="566738" y="3906838"/>
          <p14:tracePt t="70323" x="566738" y="3917950"/>
          <p14:tracePt t="70339" x="566738" y="3954463"/>
          <p14:tracePt t="70346" x="566738" y="3967163"/>
          <p14:tracePt t="70354" x="566738" y="3978275"/>
          <p14:tracePt t="70362" x="566738" y="4014788"/>
          <p14:tracePt t="70370" x="577850" y="4025900"/>
          <p14:tracePt t="70396" x="603250" y="4051300"/>
          <p14:tracePt t="70401" x="614363" y="4075113"/>
          <p14:tracePt t="70410" x="627063" y="4086225"/>
          <p14:tracePt t="70418" x="638175" y="4122738"/>
          <p14:tracePt t="70425" x="638175" y="4171950"/>
          <p14:tracePt t="70434" x="687388" y="4256088"/>
          <p14:tracePt t="70441" x="687388" y="4267200"/>
          <p14:tracePt t="70450" x="687388" y="4316413"/>
          <p14:tracePt t="70457" x="687388" y="4376738"/>
          <p14:tracePt t="70466" x="687388" y="4448175"/>
          <p14:tracePt t="70474" x="687388" y="4460875"/>
          <p14:tracePt t="70482" x="687388" y="4497388"/>
          <p14:tracePt t="70491" x="687388" y="4568825"/>
          <p14:tracePt t="70498" x="687388" y="4652963"/>
          <p14:tracePt t="70508" x="687388" y="4678363"/>
          <p14:tracePt t="70514" x="698500" y="4738688"/>
          <p14:tracePt t="70524" x="698500" y="4799013"/>
          <p14:tracePt t="70530" x="735013" y="4833938"/>
          <p14:tracePt t="70540" x="758825" y="4883150"/>
          <p14:tracePt t="70545" x="771525" y="4943475"/>
          <p14:tracePt t="70553" x="771525" y="4978400"/>
          <p14:tracePt t="70561" x="771525" y="5003800"/>
          <p14:tracePt t="70568" x="771525" y="5051425"/>
          <p14:tracePt t="70578" x="771525" y="5099050"/>
          <p14:tracePt t="70584" x="771525" y="5159375"/>
          <p14:tracePt t="70593" x="771525" y="5245100"/>
          <p14:tracePt t="70600" x="795338" y="5268913"/>
          <p14:tracePt t="70608" x="808038" y="5303838"/>
          <p14:tracePt t="70616" x="831850" y="5353050"/>
          <p14:tracePt t="70624" x="831850" y="5376863"/>
          <p14:tracePt t="70632" x="831850" y="5400675"/>
          <p14:tracePt t="70640" x="831850" y="5424488"/>
          <p14:tracePt t="70648" x="831850" y="5461000"/>
          <p14:tracePt t="70656" x="844550" y="5545138"/>
          <p14:tracePt t="70664" x="844550" y="5581650"/>
          <p14:tracePt t="70673" x="844550" y="5641975"/>
          <p14:tracePt t="70680" x="844550" y="5689600"/>
          <p14:tracePt t="70689" x="844550" y="5762625"/>
          <p14:tracePt t="70696" x="844550" y="5822950"/>
          <p14:tracePt t="70705" x="844550" y="5895975"/>
          <p14:tracePt t="70712" x="844550" y="5980113"/>
          <p14:tracePt t="70721" x="844550" y="6051550"/>
          <p14:tracePt t="70728" x="844550" y="6184900"/>
          <p14:tracePt t="70738" x="831850" y="6245225"/>
          <p14:tracePt t="70744" x="808038" y="6329363"/>
          <p14:tracePt t="70753" x="808038" y="6389688"/>
          <p14:tracePt t="70760" x="808038" y="6450013"/>
          <p14:tracePt t="70770" x="808038" y="6510338"/>
          <p14:tracePt t="70778" x="795338" y="6546850"/>
          <p14:tracePt t="70786" x="795338" y="6607175"/>
          <p14:tracePt t="70794" x="795338" y="6642100"/>
          <p14:tracePt t="70802" x="771525" y="6691313"/>
          <p14:tracePt t="70811" x="771525" y="6715125"/>
          <p14:tracePt t="70817" x="758825" y="6738938"/>
          <p14:tracePt t="70825" x="747713" y="6751638"/>
          <p14:tracePt t="70906" x="735013" y="6762750"/>
          <p14:tracePt t="70917" x="735013" y="6775450"/>
          <p14:tracePt t="70923" x="735013" y="6788150"/>
          <p14:tracePt t="71282" x="735013" y="6799263"/>
          <p14:tracePt t="71290" x="747713" y="6799263"/>
          <p14:tracePt t="71306" x="771525" y="6799263"/>
          <p14:tracePt t="71314" x="819150" y="6788150"/>
          <p14:tracePt t="71324" x="831850" y="6788150"/>
          <p14:tracePt t="71330" x="868363" y="6788150"/>
          <p14:tracePt t="71338" x="928688" y="6788150"/>
          <p14:tracePt t="71345" x="989013" y="6788150"/>
          <p14:tracePt t="71352" x="1120775" y="6788150"/>
          <p14:tracePt t="71360" x="1230313" y="6788150"/>
          <p14:tracePt t="71368" x="1409700" y="6788150"/>
          <p14:tracePt t="71376" x="1543050" y="6788150"/>
          <p14:tracePt t="71384" x="1747838" y="6835775"/>
          <p14:tracePt t="71392" x="1808163" y="6835775"/>
          <p14:tracePt t="71400" x="1928813" y="6788150"/>
          <p14:tracePt t="71408" x="2181225" y="6799263"/>
          <p14:tracePt t="71416" x="2398713" y="6823075"/>
          <p14:tracePt t="71426" x="2652713" y="6823075"/>
          <p14:tracePt t="71434" x="2736850" y="6799263"/>
          <p14:tracePt t="71441" x="2844800" y="6775450"/>
          <p14:tracePt t="71449" x="3025775" y="6762750"/>
          <p14:tracePt t="71459" x="3109913" y="6762750"/>
          <p14:tracePt t="71465" x="3170238" y="6762750"/>
          <p14:tracePt t="71473" x="3230563" y="6762750"/>
          <p14:tracePt t="71481" x="3267075" y="6762750"/>
          <p14:tracePt t="71489" x="3314700" y="6727825"/>
          <p14:tracePt t="71497" x="3375025" y="6678613"/>
          <p14:tracePt t="71506" x="3484563" y="6642100"/>
          <p14:tracePt t="71513" x="3592513" y="6607175"/>
          <p14:tracePt t="71523" x="3700463" y="6607175"/>
          <p14:tracePt t="71529" x="3833813" y="6594475"/>
          <p14:tracePt t="71539" x="3941763" y="6594475"/>
          <p14:tracePt t="71545" x="4075113" y="6510338"/>
          <p14:tracePt t="71553" x="4206875" y="6510338"/>
          <p14:tracePt t="71561" x="4424363" y="6426200"/>
          <p14:tracePt t="71569" x="4581525" y="6402388"/>
          <p14:tracePt t="71579" x="4737100" y="6402388"/>
          <p14:tracePt t="71585" x="4857750" y="6402388"/>
          <p14:tracePt t="71593" x="5014913" y="6402388"/>
          <p14:tracePt t="71601" x="5195888" y="6389688"/>
          <p14:tracePt t="71609" x="5243513" y="6353175"/>
          <p14:tracePt t="71617" x="5364163" y="6353175"/>
          <p14:tracePt t="71626" x="5461000" y="6353175"/>
          <p14:tracePt t="71634" x="5521325" y="6353175"/>
          <p14:tracePt t="71641" x="5581650" y="6353175"/>
          <p14:tracePt t="71649" x="5592763" y="6353175"/>
          <p14:tracePt t="71658" x="5629275" y="6365875"/>
          <p14:tracePt t="71665" x="5689600" y="6365875"/>
          <p14:tracePt t="71673" x="5749925" y="6389688"/>
          <p14:tracePt t="71681" x="5822950" y="6389688"/>
          <p14:tracePt t="71690" x="5883275" y="6389688"/>
          <p14:tracePt t="71697" x="5978525" y="6389688"/>
          <p14:tracePt t="71706" x="6038850" y="6402388"/>
          <p14:tracePt t="71713" x="6124575" y="6437313"/>
          <p14:tracePt t="71723" x="6256338" y="6437313"/>
          <p14:tracePt t="71729" x="6316663" y="6450013"/>
          <p14:tracePt t="71739" x="6473825" y="6473825"/>
          <p14:tracePt t="71745" x="6605588" y="6510338"/>
          <p14:tracePt t="71753" x="6715125" y="6510338"/>
          <p14:tracePt t="71761" x="6896100" y="6546850"/>
          <p14:tracePt t="71769" x="6954838" y="6546850"/>
          <p14:tracePt t="71777" x="7075488" y="6607175"/>
          <p14:tracePt t="71785" x="7135813" y="6607175"/>
          <p14:tracePt t="71793" x="7196138" y="6630988"/>
          <p14:tracePt t="71801" x="7305675" y="6630988"/>
          <p14:tracePt t="71810" x="7366000" y="6630988"/>
          <p14:tracePt t="71817" x="7437438" y="6642100"/>
          <p14:tracePt t="71826" x="7534275" y="6678613"/>
          <p14:tracePt t="71833" x="7618413" y="6715125"/>
          <p14:tracePt t="71841" x="7702550" y="6738938"/>
          <p14:tracePt t="71849" x="7726363" y="6751638"/>
          <p14:tracePt t="71857" x="7739063" y="6762750"/>
          <p14:tracePt t="71865" x="7762875" y="6775450"/>
          <p14:tracePt t="71873" x="7786688" y="6788150"/>
          <p14:tracePt t="71881" x="7847013" y="6799263"/>
          <p14:tracePt t="71891" x="7956550" y="6799263"/>
          <p14:tracePt t="71897" x="8027988" y="6799263"/>
          <p14:tracePt t="71906" x="8101013" y="6848475"/>
          <p14:tracePt t="71922" x="8161338" y="6859588"/>
          <p14:tracePt t="71929" x="8305800" y="6883400"/>
          <p14:tracePt t="71939" x="8353425" y="6883400"/>
          <p14:tracePt t="71945" x="8450263" y="6883400"/>
          <p14:tracePt t="71954" x="8486775" y="6883400"/>
          <p14:tracePt t="71962" x="8558213" y="6883400"/>
          <p14:tracePt t="71969" x="8607425" y="6883400"/>
          <p14:tracePt t="71977" x="8643938" y="6883400"/>
          <p14:tracePt t="71985" x="8704263" y="6883400"/>
          <p14:tracePt t="72001" x="8775700" y="6883400"/>
          <p14:tracePt t="72009" x="8836025" y="6883400"/>
          <p14:tracePt t="72017" x="8920163" y="6883400"/>
          <p14:tracePt t="72025" x="8943975" y="6883400"/>
          <p14:tracePt t="72033" x="8993188" y="6883400"/>
          <p14:tracePt t="72041" x="9077325" y="6908800"/>
          <p14:tracePt t="72049" x="9124950" y="6908800"/>
          <p14:tracePt t="72058" x="9148763" y="6919913"/>
          <p14:tracePt t="72065" x="9161463" y="6919913"/>
          <p14:tracePt t="72073" x="9185275" y="6919913"/>
          <p14:tracePt t="72081" x="9197975" y="6919913"/>
          <p14:tracePt t="72097" x="9209088" y="6919913"/>
          <p14:tracePt t="72106" x="9318625" y="6919913"/>
          <p14:tracePt t="72123" x="9426575" y="6943725"/>
          <p14:tracePt t="72129" x="9559925" y="6943725"/>
          <p14:tracePt t="72140" x="9620250" y="6956425"/>
          <p14:tracePt t="72145" x="9631363" y="6956425"/>
          <p14:tracePt t="72153" x="9655175" y="6980238"/>
          <p14:tracePt t="72266" x="9655175" y="6967538"/>
          <p14:tracePt t="72273" x="9655175" y="6943725"/>
          <p14:tracePt t="72353" x="9655175" y="6932613"/>
          <p14:tracePt t="72362" x="9655175" y="6896100"/>
          <p14:tracePt t="72370" x="9655175" y="6848475"/>
          <p14:tracePt t="72378" x="9644063" y="6788150"/>
          <p14:tracePt t="72385" x="9644063" y="6715125"/>
          <p14:tracePt t="72395" x="9644063" y="6607175"/>
          <p14:tracePt t="72401" x="9644063" y="6450013"/>
          <p14:tracePt t="72411" x="9644063" y="6269038"/>
          <p14:tracePt t="72418" x="9644063" y="6245225"/>
          <p14:tracePt t="72426" x="9680575" y="6161088"/>
          <p14:tracePt t="72434" x="9667875" y="5907088"/>
          <p14:tracePt t="72441" x="9680575" y="5726113"/>
          <p14:tracePt t="72451" x="9667875" y="5570538"/>
          <p14:tracePt t="72457" x="9607550" y="5400675"/>
          <p14:tracePt t="72466" x="9655175" y="5340350"/>
          <p14:tracePt t="72474" x="9667875" y="5184775"/>
          <p14:tracePt t="72482" x="9644063" y="5087938"/>
          <p14:tracePt t="72491" x="9644063" y="5064125"/>
          <p14:tracePt t="72500" x="9644063" y="4943475"/>
          <p14:tracePt t="72507" x="9607550" y="4857750"/>
          <p14:tracePt t="72514" x="9607550" y="4822825"/>
          <p14:tracePt t="72523" x="9583738" y="4762500"/>
          <p14:tracePt t="72529" x="9583738" y="4713288"/>
          <p14:tracePt t="72538" x="9583738" y="4702175"/>
          <p14:tracePt t="72544" x="9583738" y="4678363"/>
          <p14:tracePt t="72553" x="9583738" y="4641850"/>
          <p14:tracePt t="72561" x="9583738" y="4629150"/>
          <p14:tracePt t="72568" x="9583738" y="4581525"/>
          <p14:tracePt t="72578" x="9583738" y="4557713"/>
          <p14:tracePt t="72585" x="9583738" y="4497388"/>
          <p14:tracePt t="72593" x="9583738" y="4437063"/>
          <p14:tracePt t="72601" x="9583738" y="4424363"/>
          <p14:tracePt t="72609" x="9583738" y="4411663"/>
          <p14:tracePt t="72617" x="9583738" y="4400550"/>
          <p14:tracePt t="72625" x="9583738" y="4387850"/>
          <p14:tracePt t="72633" x="9583738" y="4364038"/>
          <p14:tracePt t="72641" x="9583738" y="4340225"/>
          <p14:tracePt t="72649" x="9583738" y="4327525"/>
          <p14:tracePt t="72656" x="9583738" y="4316413"/>
          <p14:tracePt t="72665" x="9583738" y="4303713"/>
          <p14:tracePt t="72681" x="9583738" y="4279900"/>
          <p14:tracePt t="72688" x="9583738" y="4267200"/>
          <p14:tracePt t="72705" x="9583738" y="4256088"/>
          <p14:tracePt t="72729" x="9571038" y="4232275"/>
          <p14:tracePt t="72745" x="9571038" y="4219575"/>
          <p14:tracePt t="72753" x="9559925" y="4206875"/>
          <p14:tracePt t="72769" x="9559925" y="4195763"/>
          <p14:tracePt t="72785" x="9534525" y="4183063"/>
          <p14:tracePt t="72817" x="9510713" y="4171950"/>
          <p14:tracePt t="72857" x="9463088" y="4135438"/>
          <p14:tracePt t="72890" x="9450388" y="4122738"/>
          <p14:tracePt t="72986" x="9439275" y="4111625"/>
          <p14:tracePt t="73018" x="9426575" y="4111625"/>
          <p14:tracePt t="73026" x="9402763" y="4111625"/>
          <p14:tracePt t="73033" x="9366250" y="4098925"/>
          <p14:tracePt t="73041" x="9305925" y="4062413"/>
          <p14:tracePt t="73049" x="9294813" y="4062413"/>
          <p14:tracePt t="73057" x="9245600" y="4062413"/>
          <p14:tracePt t="73065" x="9161463" y="4062413"/>
          <p14:tracePt t="73073" x="9040813" y="4062413"/>
          <p14:tracePt t="73080" x="8909050" y="4062413"/>
          <p14:tracePt t="73088" x="8799513" y="4062413"/>
          <p14:tracePt t="73097" x="8728075" y="4062413"/>
          <p14:tracePt t="73105" x="8570913" y="4062413"/>
          <p14:tracePt t="73122" x="8413750" y="4038600"/>
          <p14:tracePt t="73130" x="8305800" y="4051300"/>
          <p14:tracePt t="73138" x="8172450" y="4038600"/>
          <p14:tracePt t="73145" x="8016875" y="4038600"/>
          <p14:tracePt t="73153" x="7883525" y="4075113"/>
          <p14:tracePt t="73161" x="7799388" y="4075113"/>
          <p14:tracePt t="73169" x="7666038" y="4075113"/>
          <p14:tracePt t="73177" x="7510463" y="4075113"/>
          <p14:tracePt t="73185" x="7437438" y="4075113"/>
          <p14:tracePt t="73193" x="7256463" y="4075113"/>
          <p14:tracePt t="73201" x="7148513" y="4075113"/>
          <p14:tracePt t="73209" x="7040563" y="4086225"/>
          <p14:tracePt t="73217" x="6835775" y="4086225"/>
          <p14:tracePt t="73225" x="6702425" y="4111625"/>
          <p14:tracePt t="73232" x="6521450" y="4122738"/>
          <p14:tracePt t="73241" x="6413500" y="4159250"/>
          <p14:tracePt t="73248" x="6280150" y="4159250"/>
          <p14:tracePt t="73256" x="6148388" y="4183063"/>
          <p14:tracePt t="73264" x="5967413" y="4183063"/>
          <p14:tracePt t="73273" x="5786438" y="4206875"/>
          <p14:tracePt t="73280" x="5629275" y="4206875"/>
          <p14:tracePt t="73289" x="5557838" y="4206875"/>
          <p14:tracePt t="73297" x="5400675" y="4219575"/>
          <p14:tracePt t="73305" x="5183188" y="4219575"/>
          <p14:tracePt t="73313" x="5086350" y="4219575"/>
          <p14:tracePt t="73322" x="4978400" y="4219575"/>
          <p14:tracePt t="73329" x="4797425" y="4219575"/>
          <p14:tracePt t="73338" x="4556125" y="4267200"/>
          <p14:tracePt t="73345" x="4375150" y="4267200"/>
          <p14:tracePt t="73352" x="4146550" y="4267200"/>
          <p14:tracePt t="73361" x="3917950" y="4232275"/>
          <p14:tracePt t="73370" x="3736975" y="4206875"/>
          <p14:tracePt t="73378" x="3556000" y="4206875"/>
          <p14:tracePt t="73386" x="3398838" y="4219575"/>
          <p14:tracePt t="73395" x="3267075" y="4219575"/>
          <p14:tracePt t="73400" x="3194050" y="4219575"/>
          <p14:tracePt t="73409" x="3038475" y="4219575"/>
          <p14:tracePt t="73416" x="2989263" y="4219575"/>
          <p14:tracePt t="73424" x="2928938" y="4232275"/>
          <p14:tracePt t="73432" x="2832100" y="4232275"/>
          <p14:tracePt t="73440" x="2724150" y="4232275"/>
          <p14:tracePt t="73448" x="2566988" y="4232275"/>
          <p14:tracePt t="73456" x="2387600" y="4232275"/>
          <p14:tracePt t="73464" x="2206625" y="4232275"/>
          <p14:tracePt t="73472" x="2049463" y="4232275"/>
          <p14:tracePt t="73480" x="1892300" y="4232275"/>
          <p14:tracePt t="73488" x="1855788" y="4232275"/>
          <p14:tracePt t="73496" x="1795463" y="4232275"/>
          <p14:tracePt t="73512" x="1735138" y="4219575"/>
          <p14:tracePt t="73521" x="1724025" y="4219575"/>
          <p14:tracePt t="73528" x="1687513" y="4183063"/>
          <p14:tracePt t="73538" x="1676400" y="4183063"/>
          <p14:tracePt t="73544" x="1639888" y="4171950"/>
          <p14:tracePt t="73553" x="1579563" y="4159250"/>
          <p14:tracePt t="73560" x="1482725" y="4159250"/>
          <p14:tracePt t="73569" x="1458913" y="4159250"/>
          <p14:tracePt t="73577" x="1398588" y="4159250"/>
          <p14:tracePt t="73584" x="1230313" y="4146550"/>
          <p14:tracePt t="73593" x="1073150" y="4098925"/>
          <p14:tracePt t="73600" x="1012825" y="4098925"/>
          <p14:tracePt t="73608" x="952500" y="4098925"/>
          <p14:tracePt t="73616" x="855663" y="4086225"/>
          <p14:tracePt t="73624" x="831850" y="4086225"/>
          <p14:tracePt t="73648" x="808038" y="4086225"/>
          <p14:tracePt t="73674" x="795338" y="4086225"/>
          <p14:tracePt t="73754" x="784225" y="4086225"/>
          <p14:tracePt t="73898" x="784225" y="4098925"/>
          <p14:tracePt t="73908" x="784225" y="4146550"/>
          <p14:tracePt t="73915" x="784225" y="4195763"/>
          <p14:tracePt t="73923" x="735013" y="4256088"/>
          <p14:tracePt t="73930" x="735013" y="4316413"/>
          <p14:tracePt t="73938" x="735013" y="4448175"/>
          <p14:tracePt t="73944" x="698500" y="4532313"/>
          <p14:tracePt t="73953" x="698500" y="4618038"/>
          <p14:tracePt t="73960" x="638175" y="4773613"/>
          <p14:tracePt t="73969" x="638175" y="4930775"/>
          <p14:tracePt t="73977" x="638175" y="5014913"/>
          <p14:tracePt t="73984" x="638175" y="5148263"/>
          <p14:tracePt t="73993" x="638175" y="5292725"/>
          <p14:tracePt t="74000" x="638175" y="5376863"/>
          <p14:tracePt t="74008" x="603250" y="5534025"/>
          <p14:tracePt t="74016" x="663575" y="5630863"/>
          <p14:tracePt t="74024" x="663575" y="5715000"/>
          <p14:tracePt t="74033" x="663575" y="5835650"/>
          <p14:tracePt t="74040" x="674688" y="5919788"/>
          <p14:tracePt t="74048" x="784225" y="6135688"/>
          <p14:tracePt t="74056" x="784225" y="6245225"/>
          <p14:tracePt t="74064" x="784225" y="6316663"/>
          <p14:tracePt t="74073" x="808038" y="6426200"/>
          <p14:tracePt t="74081" x="808038" y="6450013"/>
          <p14:tracePt t="74089" x="808038" y="6473825"/>
          <p14:tracePt t="74105" x="808038" y="6486525"/>
          <p14:tracePt t="74112" x="808038" y="6510338"/>
          <p14:tracePt t="74130" x="808038" y="6521450"/>
          <p14:tracePt t="74140" x="819150" y="6534150"/>
          <p14:tracePt t="74170" x="831850" y="6546850"/>
          <p14:tracePt t="74186" x="831850" y="6570663"/>
          <p14:tracePt t="74194" x="831850" y="6581775"/>
          <p14:tracePt t="74201" x="831850" y="6594475"/>
          <p14:tracePt t="74210" x="831850" y="6607175"/>
          <p14:tracePt t="74226" x="831850" y="6630988"/>
          <p14:tracePt t="74258" x="831850" y="6642100"/>
          <p14:tracePt t="75776" x="831850" y="6607175"/>
          <p14:tracePt t="75785" x="855663" y="6557963"/>
          <p14:tracePt t="75792" x="855663" y="6510338"/>
          <p14:tracePt t="75802" x="855663" y="6450013"/>
          <p14:tracePt t="75809" x="879475" y="6389688"/>
          <p14:tracePt t="75818" x="928688" y="6353175"/>
          <p14:tracePt t="75825" x="939800" y="6245225"/>
          <p14:tracePt t="75834" x="963613" y="6161088"/>
          <p14:tracePt t="75841" x="963613" y="6100763"/>
          <p14:tracePt t="75850" x="963613" y="6016625"/>
          <p14:tracePt t="75857" x="963613" y="5956300"/>
          <p14:tracePt t="75866" x="963613" y="5859463"/>
          <p14:tracePt t="75873" x="976313" y="5822950"/>
          <p14:tracePt t="75882" x="989013" y="5786438"/>
          <p14:tracePt t="75891" x="1023938" y="5715000"/>
          <p14:tracePt t="75898" x="1023938" y="5654675"/>
          <p14:tracePt t="75907" x="1073150" y="5594350"/>
          <p14:tracePt t="75914" x="1073150" y="5545138"/>
          <p14:tracePt t="75926" x="1096963" y="5484813"/>
          <p14:tracePt t="75932" x="1133475" y="5400675"/>
          <p14:tracePt t="75940" x="1157288" y="5376863"/>
          <p14:tracePt t="75946" x="1157288" y="5353050"/>
          <p14:tracePt t="75953" x="1157288" y="5303838"/>
          <p14:tracePt t="75960" x="1181100" y="5245100"/>
          <p14:tracePt t="75968" x="1204913" y="5219700"/>
          <p14:tracePt t="75976" x="1204913" y="5195888"/>
          <p14:tracePt t="75984" x="1204913" y="5135563"/>
          <p14:tracePt t="75993" x="1230313" y="5087938"/>
          <p14:tracePt t="76000" x="1230313" y="5064125"/>
          <p14:tracePt t="76008" x="1254125" y="5014913"/>
          <p14:tracePt t="76016" x="1265238" y="4967288"/>
          <p14:tracePt t="76024" x="1290638" y="4918075"/>
          <p14:tracePt t="76041" x="1301750" y="4870450"/>
          <p14:tracePt t="76048" x="1314450" y="4857750"/>
          <p14:tracePt t="76057" x="1314450" y="4846638"/>
          <p14:tracePt t="76064" x="1325563" y="4833938"/>
          <p14:tracePt t="76072" x="1338263" y="4810125"/>
          <p14:tracePt t="76080" x="1349375" y="4799013"/>
          <p14:tracePt t="76088" x="1362075" y="4773613"/>
          <p14:tracePt t="76105" x="1362075" y="4762500"/>
          <p14:tracePt t="76112" x="1374775" y="4738688"/>
          <p14:tracePt t="76121" x="1385888" y="4725988"/>
          <p14:tracePt t="76128" x="1398588" y="4713288"/>
          <p14:tracePt t="76138" x="1398588" y="4702175"/>
          <p14:tracePt t="76144" x="1398588" y="4689475"/>
          <p14:tracePt t="76168" x="1398588" y="4678363"/>
          <p14:tracePt t="76185" x="1409700" y="4629150"/>
          <p14:tracePt t="76209" x="1422400" y="4605338"/>
          <p14:tracePt t="76234" x="1422400" y="4581525"/>
          <p14:tracePt t="76242" x="1422400" y="4568825"/>
          <p14:tracePt t="76250" x="1422400" y="4557713"/>
          <p14:tracePt t="76257" x="1422400" y="4545013"/>
          <p14:tracePt t="76275" x="1446213" y="4532313"/>
          <p14:tracePt t="76282" x="1458913" y="4521200"/>
          <p14:tracePt t="76298" x="1458913" y="4508500"/>
          <p14:tracePt t="76307" x="1458913" y="4497388"/>
          <p14:tracePt t="76346" x="1458913" y="4484688"/>
          <p14:tracePt t="76354" x="1458913" y="4460875"/>
          <p14:tracePt t="76404" x="1458913" y="4448175"/>
          <p14:tracePt t="76418" x="1458913" y="4437063"/>
          <p14:tracePt t="76482" x="1458913" y="4411663"/>
          <p14:tracePt t="76489" x="1458913" y="4400550"/>
          <p14:tracePt t="76522" x="1458913" y="4376738"/>
          <p14:tracePt t="76562" x="1458913" y="4352925"/>
          <p14:tracePt t="76634" x="1458913" y="4340225"/>
          <p14:tracePt t="76652" x="1458913" y="4327525"/>
          <p14:tracePt t="76730" x="1458913" y="4316413"/>
          <p14:tracePt t="76754" x="1458913" y="4292600"/>
          <p14:tracePt t="76762" x="1458913" y="4279900"/>
          <p14:tracePt t="77394" x="1470025" y="4279900"/>
          <p14:tracePt t="77402" x="1495425" y="4256088"/>
          <p14:tracePt t="77410" x="1590675" y="4256088"/>
          <p14:tracePt t="77417" x="1627188" y="4256088"/>
          <p14:tracePt t="77426" x="1687513" y="4256088"/>
          <p14:tracePt t="77434" x="1735138" y="4256088"/>
          <p14:tracePt t="77442" x="1760538" y="4256088"/>
          <p14:tracePt t="77450" x="1795463" y="4256088"/>
          <p14:tracePt t="77491" x="1808163" y="4256088"/>
          <p14:tracePt t="77498" x="1820863" y="4256088"/>
          <p14:tracePt t="77506" x="1831975" y="4256088"/>
          <p14:tracePt t="77514" x="1855788" y="4256088"/>
          <p14:tracePt t="77530" x="1881188" y="4256088"/>
          <p14:tracePt t="77540" x="1916113" y="4256088"/>
          <p14:tracePt t="77546" x="1928813" y="4256088"/>
          <p14:tracePt t="77555" x="1941513" y="4256088"/>
          <p14:tracePt t="77562" x="1952625" y="4256088"/>
          <p14:tracePt t="77570" x="1976438" y="4256088"/>
          <p14:tracePt t="77586" x="1989138" y="4256088"/>
          <p14:tracePt t="77594" x="2001838" y="4256088"/>
          <p14:tracePt t="77601" x="2049463" y="4256088"/>
          <p14:tracePt t="77610" x="2060575" y="4256088"/>
          <p14:tracePt t="77617" x="2120900" y="4256088"/>
          <p14:tracePt t="77627" x="2206625" y="4256088"/>
          <p14:tracePt t="77634" x="2266950" y="4256088"/>
          <p14:tracePt t="77642" x="2314575" y="4256088"/>
          <p14:tracePt t="77650" x="2351088" y="4256088"/>
          <p14:tracePt t="77666" x="2374900" y="4256088"/>
          <p14:tracePt t="77682" x="2387600" y="4256088"/>
          <p14:tracePt t="77706" x="2411413" y="4256088"/>
          <p14:tracePt t="77723" x="2459038" y="4256088"/>
          <p14:tracePt t="77730" x="2471738" y="4256088"/>
          <p14:tracePt t="77746" x="2495550" y="4243388"/>
          <p14:tracePt t="77757" x="2495550" y="4219575"/>
          <p14:tracePt t="77770" x="2519363" y="4206875"/>
          <p14:tracePt t="77779" x="2532063" y="4206875"/>
          <p14:tracePt t="77786" x="2566988" y="4206875"/>
          <p14:tracePt t="77794" x="2592388" y="4206875"/>
          <p14:tracePt t="77802" x="2627313" y="4206875"/>
          <p14:tracePt t="77810" x="2640013" y="4206875"/>
          <p14:tracePt t="77818" x="2663825" y="4206875"/>
          <p14:tracePt t="77826" x="2724150" y="4206875"/>
          <p14:tracePt t="77834" x="2760663" y="4206875"/>
          <p14:tracePt t="77842" x="2808288" y="4206875"/>
          <p14:tracePt t="77850" x="2868613" y="4206875"/>
          <p14:tracePt t="77857" x="2905125" y="4206875"/>
          <p14:tracePt t="77866" x="2928938" y="4206875"/>
          <p14:tracePt t="77874" x="2965450" y="4206875"/>
          <p14:tracePt t="77882" x="2978150" y="4206875"/>
          <p14:tracePt t="77898" x="2989263" y="4206875"/>
          <p14:tracePt t="77908" x="3025775" y="4206875"/>
          <p14:tracePt t="77924" x="3109913" y="4206875"/>
          <p14:tracePt t="77930" x="3122613" y="4206875"/>
          <p14:tracePt t="77942" x="3159125" y="4206875"/>
          <p14:tracePt t="77946" x="3243263" y="4206875"/>
          <p14:tracePt t="77955" x="3278188" y="4206875"/>
          <p14:tracePt t="77961" x="3351213" y="4206875"/>
          <p14:tracePt t="77969" x="3398838" y="4219575"/>
          <p14:tracePt t="78026" x="3411538" y="4219575"/>
          <p14:tracePt t="78058" x="3424238" y="4232275"/>
          <p14:tracePt t="78074" x="3471863" y="4232275"/>
          <p14:tracePt t="78082" x="3532188" y="4232275"/>
          <p14:tracePt t="78090" x="3556000" y="4232275"/>
          <p14:tracePt t="78097" x="3629025" y="4232275"/>
          <p14:tracePt t="78108" x="3663950" y="4232275"/>
          <p14:tracePt t="78114" x="3676650" y="4232275"/>
          <p14:tracePt t="78562" x="3689350" y="4232275"/>
          <p14:tracePt t="78570" x="3713163" y="4219575"/>
          <p14:tracePt t="78578" x="3724275" y="4219575"/>
          <p14:tracePt t="78585" x="3736975" y="4219575"/>
          <p14:tracePt t="78594" x="3784600" y="4219575"/>
          <p14:tracePt t="78602" x="3797300" y="4219575"/>
          <p14:tracePt t="78610" x="3857625" y="4219575"/>
          <p14:tracePt t="78641" x="3870325" y="4219575"/>
          <p14:tracePt t="78648" x="3894138" y="4219575"/>
          <p14:tracePt t="78658" x="3905250" y="4219575"/>
          <p14:tracePt t="78690" x="3917950" y="4219575"/>
          <p14:tracePt t="78698" x="3929063" y="4219575"/>
          <p14:tracePt t="78707" x="3954463" y="4219575"/>
          <p14:tracePt t="78714" x="3965575" y="4206875"/>
          <p14:tracePt t="78730" x="3978275" y="4206875"/>
          <p14:tracePt t="78746" x="3989388" y="4206875"/>
          <p14:tracePt t="78754" x="4025900" y="4206875"/>
          <p14:tracePt t="78778" x="4049713" y="4206875"/>
          <p14:tracePt t="78802" x="4086225" y="4206875"/>
          <p14:tracePt t="78826" x="4098925" y="4206875"/>
          <p14:tracePt t="78850" x="4110038" y="4206875"/>
          <p14:tracePt t="78874" x="4135438" y="4206875"/>
          <p14:tracePt t="78882" x="4146550" y="4206875"/>
          <p14:tracePt t="78898" x="4170363" y="4206875"/>
          <p14:tracePt t="78922" x="4206875" y="4206875"/>
          <p14:tracePt t="78939" x="4230688" y="4206875"/>
          <p14:tracePt t="78947" x="4256088" y="4206875"/>
          <p14:tracePt t="78962" x="4267200" y="4206875"/>
          <p14:tracePt t="78986" x="4291013" y="4206875"/>
          <p14:tracePt t="79002" x="4314825" y="4206875"/>
          <p14:tracePt t="79010" x="4327525" y="4206875"/>
          <p14:tracePt t="79049" x="4340225" y="4206875"/>
          <p14:tracePt t="79057" x="4351338" y="4206875"/>
          <p14:tracePt t="79067" x="4375150" y="4206875"/>
          <p14:tracePt t="79082" x="4448175" y="4195763"/>
          <p14:tracePt t="79098" x="4484688" y="4183063"/>
          <p14:tracePt t="79107" x="4495800" y="4171950"/>
          <p14:tracePt t="79114" x="4521200" y="4159250"/>
          <p14:tracePt t="79124" x="4592638" y="4146550"/>
          <p14:tracePt t="79132" x="4641850" y="4135438"/>
          <p14:tracePt t="79154" x="4652963" y="4122738"/>
          <p14:tracePt t="79162" x="4665663" y="4122738"/>
          <p14:tracePt t="79170" x="4676775" y="4122738"/>
          <p14:tracePt t="79179" x="4713288" y="4122738"/>
          <p14:tracePt t="79202" x="4749800" y="4122738"/>
          <p14:tracePt t="79218" x="4773613" y="4122738"/>
          <p14:tracePt t="79226" x="4810125" y="4111625"/>
          <p14:tracePt t="79234" x="4821238" y="4098925"/>
          <p14:tracePt t="79244" x="4846638" y="4098925"/>
          <p14:tracePt t="79249" x="4857750" y="4098925"/>
          <p14:tracePt t="79258" x="4870450" y="4098925"/>
          <p14:tracePt t="79266" x="4881563" y="4098925"/>
          <p14:tracePt t="79275" x="4906963" y="4098925"/>
          <p14:tracePt t="79282" x="4918075" y="4098925"/>
          <p14:tracePt t="79306" x="4954588" y="4098925"/>
          <p14:tracePt t="79314" x="5038725" y="4098925"/>
          <p14:tracePt t="79324" x="5111750" y="4098925"/>
          <p14:tracePt t="79330" x="5159375" y="4098925"/>
          <p14:tracePt t="79340" x="5232400" y="4098925"/>
          <p14:tracePt t="79346" x="5316538" y="4098925"/>
          <p14:tracePt t="79354" x="5472113" y="4098925"/>
          <p14:tracePt t="79362" x="5557838" y="4122738"/>
          <p14:tracePt t="79370" x="5618163" y="4122738"/>
          <p14:tracePt t="79378" x="5653088" y="4135438"/>
          <p14:tracePt t="79546" x="5678488" y="4135438"/>
          <p14:tracePt t="79555" x="5689600" y="4135438"/>
          <p14:tracePt t="79562" x="5702300" y="4135438"/>
          <p14:tracePt t="79570" x="5713413" y="4135438"/>
          <p14:tracePt t="79770" x="5726113" y="4146550"/>
          <p14:tracePt t="79778" x="5726113" y="4159250"/>
          <p14:tracePt t="79786" x="5726113" y="4171950"/>
          <p14:tracePt t="79794" x="5726113" y="4206875"/>
          <p14:tracePt t="79802" x="5726113" y="4243388"/>
          <p14:tracePt t="79810" x="5726113" y="4279900"/>
          <p14:tracePt t="79818" x="5726113" y="4303713"/>
          <p14:tracePt t="79826" x="5726113" y="4352925"/>
          <p14:tracePt t="79834" x="5726113" y="4376738"/>
          <p14:tracePt t="79843" x="5726113" y="4411663"/>
          <p14:tracePt t="79850" x="5726113" y="4437063"/>
          <p14:tracePt t="79857" x="5726113" y="4484688"/>
          <p14:tracePt t="79865" x="5726113" y="4508500"/>
          <p14:tracePt t="79876" x="5726113" y="4545013"/>
          <p14:tracePt t="79882" x="5689600" y="4618038"/>
          <p14:tracePt t="79891" x="5689600" y="4641850"/>
          <p14:tracePt t="79898" x="5689600" y="4678363"/>
          <p14:tracePt t="79907" x="5689600" y="4713288"/>
          <p14:tracePt t="79927" x="5689600" y="4822825"/>
          <p14:tracePt t="79930" x="5689600" y="4846638"/>
          <p14:tracePt t="79940" x="5689600" y="4883150"/>
          <p14:tracePt t="79946" x="5689600" y="4930775"/>
          <p14:tracePt t="79954" x="5689600" y="4967288"/>
          <p14:tracePt t="79962" x="5689600" y="4978400"/>
          <p14:tracePt t="79970" x="5689600" y="5027613"/>
          <p14:tracePt t="79978" x="5689600" y="5087938"/>
          <p14:tracePt t="79986" x="5689600" y="5111750"/>
          <p14:tracePt t="79994" x="5689600" y="5172075"/>
          <p14:tracePt t="80002" x="5689600" y="5184775"/>
          <p14:tracePt t="80009" x="5713413" y="5232400"/>
          <p14:tracePt t="80026" x="5713413" y="5268913"/>
          <p14:tracePt t="80034" x="5773738" y="5316538"/>
          <p14:tracePt t="80042" x="5786438" y="5353050"/>
          <p14:tracePt t="80058" x="5822950" y="5413375"/>
          <p14:tracePt t="80066" x="5822950" y="5437188"/>
          <p14:tracePt t="80075" x="5834063" y="5461000"/>
          <p14:tracePt t="80081" x="5834063" y="5521325"/>
          <p14:tracePt t="80089" x="5834063" y="5581650"/>
          <p14:tracePt t="80097" x="5857875" y="5641975"/>
          <p14:tracePt t="80105" x="5857875" y="5678488"/>
          <p14:tracePt t="80113" x="5870575" y="5738813"/>
          <p14:tracePt t="80122" x="5870575" y="5775325"/>
          <p14:tracePt t="80129" x="5907088" y="5859463"/>
          <p14:tracePt t="80138" x="5907088" y="5883275"/>
          <p14:tracePt t="80145" x="5918200" y="5943600"/>
          <p14:tracePt t="80153" x="5930900" y="5956300"/>
          <p14:tracePt t="80169" x="5943600" y="5967413"/>
          <p14:tracePt t="80177" x="5967413" y="6016625"/>
          <p14:tracePt t="80201" x="5978525" y="6076950"/>
          <p14:tracePt t="80458" x="6027738" y="6100763"/>
          <p14:tracePt t="80626" x="6027738" y="6135688"/>
          <p14:tracePt t="80634" x="6027738" y="6148388"/>
          <p14:tracePt t="80642" x="6027738" y="6161088"/>
          <p14:tracePt t="80657" x="6027738" y="6172200"/>
          <p14:tracePt t="80706" x="6027738" y="6184900"/>
          <p14:tracePt t="80714" x="6027738" y="6196013"/>
          <p14:tracePt t="80738" x="6027738" y="6221413"/>
          <p14:tracePt t="80754" x="6027738" y="6281738"/>
          <p14:tracePt t="80770" x="6027738" y="6329363"/>
          <p14:tracePt t="80778" x="6027738" y="6342063"/>
          <p14:tracePt t="80794" x="6027738" y="6389688"/>
          <p14:tracePt t="80810" x="6027738" y="6413500"/>
          <p14:tracePt t="80818" x="6027738" y="6437313"/>
          <p14:tracePt t="80826" x="6027738" y="6450013"/>
          <p14:tracePt t="80834" x="6027738" y="6462713"/>
          <p14:tracePt t="80842" x="6027738" y="6497638"/>
          <p14:tracePt t="80850" x="6027738" y="6510338"/>
          <p14:tracePt t="80881" x="6015038" y="6521450"/>
          <p14:tracePt t="80888" x="5978525" y="6534150"/>
          <p14:tracePt t="80897" x="5967413" y="6557963"/>
          <p14:tracePt t="80922" x="5930900" y="6594475"/>
          <p14:tracePt t="80931" x="5918200" y="6594475"/>
          <p14:tracePt t="80940" x="5883275" y="6607175"/>
          <p14:tracePt t="80954" x="5810250" y="6607175"/>
          <p14:tracePt t="80962" x="5749925" y="6607175"/>
          <p14:tracePt t="80970" x="5629275" y="6618288"/>
          <p14:tracePt t="80980" x="5605463" y="6618288"/>
          <p14:tracePt t="80985" x="5472113" y="6618288"/>
          <p14:tracePt t="80994" x="5364163" y="6618288"/>
          <p14:tracePt t="81002" x="5256213" y="6618288"/>
          <p14:tracePt t="81009" x="5172075" y="6654800"/>
          <p14:tracePt t="81018" x="5086350" y="6654800"/>
          <p14:tracePt t="81026" x="5038725" y="6654800"/>
          <p14:tracePt t="81033" x="4930775" y="6654800"/>
          <p14:tracePt t="81042" x="4833938" y="6654800"/>
          <p14:tracePt t="81050" x="4749800" y="6654800"/>
          <p14:tracePt t="81058" x="4676775" y="6654800"/>
          <p14:tracePt t="81065" x="4616450" y="6654800"/>
          <p14:tracePt t="81073" x="4521200" y="6654800"/>
          <p14:tracePt t="81082" x="4435475" y="6654800"/>
          <p14:tracePt t="81091" x="4303713" y="6654800"/>
          <p14:tracePt t="81097" x="4267200" y="6654800"/>
          <p14:tracePt t="81108" x="4206875" y="6654800"/>
          <p14:tracePt t="81114" x="4146550" y="6654800"/>
          <p14:tracePt t="81122" x="4049713" y="6654800"/>
          <p14:tracePt t="81129" x="3989388" y="6654800"/>
          <p14:tracePt t="81137" x="3917950" y="6654800"/>
          <p14:tracePt t="81144" x="3833813" y="6654800"/>
          <p14:tracePt t="81152" x="3773488" y="6654800"/>
          <p14:tracePt t="81160" x="3676650" y="6654800"/>
          <p14:tracePt t="81168" x="3629025" y="6654800"/>
          <p14:tracePt t="81177" x="3543300" y="6654800"/>
          <p14:tracePt t="81185" x="3519488" y="6654800"/>
          <p14:tracePt t="81193" x="3424238" y="6654800"/>
          <p14:tracePt t="81201" x="3363913" y="6654800"/>
          <p14:tracePt t="81209" x="3206750" y="6654800"/>
          <p14:tracePt t="81217" x="3073400" y="6654800"/>
          <p14:tracePt t="81225" x="3025775" y="6654800"/>
          <p14:tracePt t="81233" x="2928938" y="6654800"/>
          <p14:tracePt t="81241" x="2820988" y="6654800"/>
          <p14:tracePt t="81249" x="2760663" y="6654800"/>
          <p14:tracePt t="81257" x="2747963" y="6654800"/>
          <p14:tracePt t="81265" x="2652713" y="6654800"/>
          <p14:tracePt t="81273" x="2566988" y="6654800"/>
          <p14:tracePt t="81281" x="2532063" y="6654800"/>
          <p14:tracePt t="81290" x="2482850" y="6642100"/>
          <p14:tracePt t="81297" x="2459038" y="6642100"/>
          <p14:tracePt t="81306" x="2398713" y="6642100"/>
          <p14:tracePt t="81313" x="2327275" y="6642100"/>
          <p14:tracePt t="81323" x="2206625" y="6581775"/>
          <p14:tracePt t="81329" x="2157413" y="6581775"/>
          <p14:tracePt t="81339" x="2049463" y="6557963"/>
          <p14:tracePt t="81345" x="1989138" y="6546850"/>
          <p14:tracePt t="81354" x="1941513" y="6546850"/>
          <p14:tracePt t="81361" x="1916113" y="6546850"/>
          <p14:tracePt t="81369" x="1795463" y="6534150"/>
          <p14:tracePt t="81378" x="1784350" y="6534150"/>
          <p14:tracePt t="81384" x="1771650" y="6534150"/>
          <p14:tracePt t="81400" x="1711325" y="6510338"/>
          <p14:tracePt t="81409" x="1700213" y="6510338"/>
          <p14:tracePt t="81416" x="1687513" y="6510338"/>
          <p14:tracePt t="81424" x="1676400" y="6510338"/>
          <p14:tracePt t="81432" x="1663700" y="6510338"/>
          <p14:tracePt t="81440" x="1603375" y="6510338"/>
          <p14:tracePt t="81456" x="1590675" y="6510338"/>
          <p14:tracePt t="81562" x="1555750" y="6510338"/>
          <p14:tracePt t="81570" x="1506538" y="6510338"/>
          <p14:tracePt t="81578" x="1482725" y="6510338"/>
          <p14:tracePt t="81586" x="1446213" y="6510338"/>
          <p14:tracePt t="81610" x="1422400" y="6510338"/>
          <p14:tracePt t="81650" x="1409700" y="6510338"/>
          <p14:tracePt t="81674" x="1385888" y="6510338"/>
          <p14:tracePt t="81690" x="1374775" y="6510338"/>
          <p14:tracePt t="81706" x="1349375" y="6510338"/>
          <p14:tracePt t="81778" x="1325563" y="6510338"/>
          <p14:tracePt t="81882" x="1265238" y="6510338"/>
          <p14:tracePt t="81889" x="1230313" y="6510338"/>
          <p14:tracePt t="81897" x="1204913" y="6510338"/>
          <p14:tracePt t="81910" x="1144588" y="6510338"/>
          <p14:tracePt t="81924" x="1133475" y="6510338"/>
          <p14:tracePt t="82042" x="1133475" y="6497638"/>
          <p14:tracePt t="82130" x="1133475" y="6473825"/>
          <p14:tracePt t="82139" x="1133475" y="6462713"/>
          <p14:tracePt t="82146" x="1133475" y="6437313"/>
          <p14:tracePt t="82154" x="1133475" y="6376988"/>
          <p14:tracePt t="82169" x="1133475" y="6365875"/>
          <p14:tracePt t="82185" x="1120775" y="6342063"/>
          <p14:tracePt t="82193" x="1109663" y="6305550"/>
          <p14:tracePt t="82201" x="1109663" y="6292850"/>
          <p14:tracePt t="82209" x="1109663" y="6245225"/>
          <p14:tracePt t="82217" x="1109663" y="6184900"/>
          <p14:tracePt t="82225" x="1109663" y="6135688"/>
          <p14:tracePt t="82249" x="1144588" y="6051550"/>
          <p14:tracePt t="82257" x="1144588" y="5956300"/>
          <p14:tracePt t="82265" x="1120775" y="5907088"/>
          <p14:tracePt t="82272" x="1120775" y="5775325"/>
          <p14:tracePt t="82281" x="1120775" y="5689600"/>
          <p14:tracePt t="82289" x="1120775" y="5557838"/>
          <p14:tracePt t="82296" x="1120775" y="5424488"/>
          <p14:tracePt t="82305" x="1120775" y="5303838"/>
          <p14:tracePt t="82313" x="1120775" y="5195888"/>
          <p14:tracePt t="82322" x="1120775" y="5111750"/>
          <p14:tracePt t="82329" x="1120775" y="4991100"/>
          <p14:tracePt t="82338" x="1120775" y="4967288"/>
          <p14:tracePt t="82361" x="1120775" y="4954588"/>
          <p14:tracePt t="82369" x="1120775" y="4906963"/>
          <p14:tracePt t="82377" x="1120775" y="4857750"/>
          <p14:tracePt t="82385" x="1120775" y="4833938"/>
          <p14:tracePt t="82393" x="1120775" y="4773613"/>
          <p14:tracePt t="82401" x="1120775" y="4749800"/>
          <p14:tracePt t="82409" x="1120775" y="4713288"/>
          <p14:tracePt t="82416" x="1120775" y="4689475"/>
          <p14:tracePt t="82425" x="1120775" y="4665663"/>
          <p14:tracePt t="82433" x="1120775" y="4652963"/>
          <p14:tracePt t="82441" x="1133475" y="4618038"/>
          <p14:tracePt t="82449" x="1144588" y="4508500"/>
          <p14:tracePt t="82457" x="1144588" y="4484688"/>
          <p14:tracePt t="82465" x="1144588" y="4437063"/>
          <p14:tracePt t="82472" x="1144588" y="4411663"/>
          <p14:tracePt t="82481" x="1144588" y="4352925"/>
          <p14:tracePt t="82489" x="1144588" y="4340225"/>
          <p14:tracePt t="82497" x="1144588" y="4292600"/>
          <p14:tracePt t="82505" x="1157288" y="4279900"/>
          <p14:tracePt t="82513" x="1157288" y="4256088"/>
          <p14:tracePt t="82521" x="1157288" y="4243388"/>
          <p14:tracePt t="82538" x="1157288" y="4219575"/>
          <p14:tracePt t="82560" x="1157288" y="4171950"/>
          <p14:tracePt t="82626" x="1169988" y="4122738"/>
          <p14:tracePt t="82633" x="1169988" y="4098925"/>
          <p14:tracePt t="82642" x="1181100" y="4086225"/>
          <p14:tracePt t="82650" x="1193800" y="4025900"/>
          <p14:tracePt t="82657" x="1204913" y="4025900"/>
          <p14:tracePt t="82666" x="1217613" y="4014788"/>
          <p14:tracePt t="82672" x="1217613" y="3954463"/>
          <p14:tracePt t="82688" x="1217613" y="3941763"/>
          <p14:tracePt t="82696" x="1217613" y="3930650"/>
          <p14:tracePt t="82730" x="1217613" y="3906838"/>
          <p14:tracePt t="82850" x="1230313" y="3894138"/>
          <p14:tracePt t="82898" x="1241425" y="3906838"/>
          <p14:tracePt t="82906" x="1241425" y="3930650"/>
          <p14:tracePt t="82916" x="1301750" y="4014788"/>
          <p14:tracePt t="82926" x="1362075" y="4086225"/>
          <p14:tracePt t="82930" x="1362075" y="4098925"/>
          <p14:tracePt t="82940" x="1362075" y="4135438"/>
          <p14:tracePt t="82945" x="1385888" y="4195763"/>
          <p14:tracePt t="82953" x="1398588" y="4219575"/>
          <p14:tracePt t="82961" x="1398588" y="4256088"/>
          <p14:tracePt t="82969" x="1409700" y="4279900"/>
          <p14:tracePt t="82977" x="1422400" y="4292600"/>
          <p14:tracePt t="82985" x="1435100" y="4303713"/>
          <p14:tracePt t="83362" x="1458913" y="4303713"/>
          <p14:tracePt t="83370" x="1458913" y="4292600"/>
          <p14:tracePt t="83378" x="1458913" y="4279900"/>
          <p14:tracePt t="83394" x="1470025" y="4267200"/>
          <p14:tracePt t="83418" x="1470025" y="4256088"/>
          <p14:tracePt t="83434" x="1495425" y="4243388"/>
          <p14:tracePt t="83442" x="1543050" y="4232275"/>
          <p14:tracePt t="83452" x="1555750" y="4232275"/>
          <p14:tracePt t="83457" x="1579563" y="4219575"/>
          <p14:tracePt t="83466" x="1603375" y="4219575"/>
          <p14:tracePt t="83473" x="1663700" y="4219575"/>
          <p14:tracePt t="83482" x="1700213" y="4195763"/>
          <p14:tracePt t="83491" x="1747838" y="4195763"/>
          <p14:tracePt t="83498" x="1795463" y="4195763"/>
          <p14:tracePt t="83507" x="1844675" y="4195763"/>
          <p14:tracePt t="83514" x="1916113" y="4195763"/>
          <p14:tracePt t="83524" x="2001838" y="4195763"/>
          <p14:tracePt t="83530" x="2036763" y="4195763"/>
          <p14:tracePt t="83540" x="2097088" y="4195763"/>
          <p14:tracePt t="83546" x="2120900" y="4183063"/>
          <p14:tracePt t="83867" x="2170113" y="4183063"/>
          <p14:tracePt t="83873" x="2206625" y="4183063"/>
          <p14:tracePt t="83890" x="2230438" y="4183063"/>
          <p14:tracePt t="83898" x="2241550" y="4183063"/>
          <p14:tracePt t="83914" x="2254250" y="4183063"/>
          <p14:tracePt t="83994" x="2266950" y="4183063"/>
          <p14:tracePt t="84010" x="2301875" y="4183063"/>
          <p14:tracePt t="84017" x="2314575" y="4183063"/>
          <p14:tracePt t="84034" x="2327275" y="4183063"/>
          <p14:tracePt t="84058" x="2351088" y="4183063"/>
          <p14:tracePt t="84450" x="2374900" y="4183063"/>
          <p14:tracePt t="84458" x="2435225" y="4183063"/>
          <p14:tracePt t="84466" x="2506663" y="4183063"/>
          <p14:tracePt t="84475" x="2519363" y="4183063"/>
          <p14:tracePt t="84481" x="2555875" y="4183063"/>
          <p14:tracePt t="84490" x="2579688" y="4183063"/>
          <p14:tracePt t="84498" x="2616200" y="4183063"/>
          <p14:tracePt t="84507" x="2676525" y="4183063"/>
          <p14:tracePt t="84834" x="2687638" y="4183063"/>
          <p14:tracePt t="84970" x="2724150" y="4183063"/>
          <p14:tracePt t="84978" x="2808288" y="4195763"/>
          <p14:tracePt t="84987" x="2881313" y="4195763"/>
          <p14:tracePt t="84994" x="2989263" y="4195763"/>
          <p14:tracePt t="85005" x="3146425" y="4232275"/>
          <p14:tracePt t="85012" x="3206750" y="4243388"/>
          <p14:tracePt t="85018" x="3290888" y="4243388"/>
          <p14:tracePt t="85027" x="3314700" y="4256088"/>
          <p14:tracePt t="85106" x="3351213" y="4256088"/>
          <p14:tracePt t="85130" x="3375025" y="4256088"/>
          <p14:tracePt t="85146" x="3424238" y="4256088"/>
          <p14:tracePt t="85155" x="3435350" y="4256088"/>
          <p14:tracePt t="85163" x="3471863" y="4256088"/>
          <p14:tracePt t="85170" x="3484563" y="4256088"/>
          <p14:tracePt t="85187" x="3532188" y="4256088"/>
          <p14:tracePt t="85194" x="3556000" y="4256088"/>
          <p14:tracePt t="85204" x="3629025" y="4256088"/>
          <p14:tracePt t="85210" x="3640138" y="4256088"/>
          <p14:tracePt t="85218" x="3663950" y="4256088"/>
          <p14:tracePt t="85226" x="3676650" y="4256088"/>
          <p14:tracePt t="85234" x="3700463" y="4256088"/>
          <p14:tracePt t="85241" x="3724275" y="4256088"/>
          <p14:tracePt t="85250" x="3736975" y="4256088"/>
          <p14:tracePt t="85259" x="3760788" y="4256088"/>
          <p14:tracePt t="85266" x="3784600" y="4256088"/>
          <p14:tracePt t="85274" x="3797300" y="4256088"/>
          <p14:tracePt t="85282" x="3810000" y="4256088"/>
          <p14:tracePt t="85291" x="3833813" y="4256088"/>
          <p14:tracePt t="85298" x="3857625" y="4256088"/>
          <p14:tracePt t="85307" x="3917950" y="4256088"/>
          <p14:tracePt t="85314" x="3929063" y="4256088"/>
          <p14:tracePt t="85338" x="3989388" y="4256088"/>
          <p14:tracePt t="85346" x="4002088" y="4256088"/>
          <p14:tracePt t="85370" x="4025900" y="4256088"/>
          <p14:tracePt t="85410" x="4049713" y="4256088"/>
          <p14:tracePt t="85417" x="4062413" y="4256088"/>
          <p14:tracePt t="85426" x="4086225" y="4256088"/>
          <p14:tracePt t="85434" x="4110038" y="4256088"/>
          <p14:tracePt t="85442" x="4159250" y="4256088"/>
          <p14:tracePt t="85459" x="4170363" y="4256088"/>
          <p14:tracePt t="85466" x="4195763" y="4256088"/>
          <p14:tracePt t="85476" x="4219575" y="4256088"/>
          <p14:tracePt t="85498" x="4230688" y="4256088"/>
          <p14:tracePt t="85523" x="4243388" y="4256088"/>
          <p14:tracePt t="85546" x="4267200" y="4256088"/>
          <p14:tracePt t="85554" x="4279900" y="4256088"/>
          <p14:tracePt t="85674" x="4291013" y="4256088"/>
          <p14:tracePt t="85978" x="4340225" y="4243388"/>
          <p14:tracePt t="85985" x="4424363" y="4243388"/>
          <p14:tracePt t="85994" x="4605338" y="4243388"/>
          <p14:tracePt t="86002" x="4737100" y="4243388"/>
          <p14:tracePt t="86009" x="4786313" y="4243388"/>
          <p14:tracePt t="86017" x="4894263" y="4243388"/>
          <p14:tracePt t="86025" x="4967288" y="4243388"/>
          <p14:tracePt t="86033" x="5075238" y="4243388"/>
          <p14:tracePt t="86041" x="5086350" y="4243388"/>
          <p14:tracePt t="86057" x="5111750" y="4243388"/>
          <p14:tracePt t="86081" x="5122863" y="4232275"/>
          <p14:tracePt t="86089" x="5135563" y="4232275"/>
          <p14:tracePt t="86098" x="5172075" y="4232275"/>
          <p14:tracePt t="86107" x="5219700" y="4232275"/>
          <p14:tracePt t="86124" x="5267325" y="4232275"/>
          <p14:tracePt t="86130" x="5292725" y="4232275"/>
          <p14:tracePt t="86140" x="5316538" y="4232275"/>
          <p14:tracePt t="86154" x="5353050" y="4232275"/>
          <p14:tracePt t="86274" x="5364163" y="4232275"/>
          <p14:tracePt t="86281" x="5376863" y="4232275"/>
          <p14:tracePt t="86306" x="5387975" y="4232275"/>
          <p14:tracePt t="86330" x="5424488" y="4232275"/>
          <p14:tracePt t="86339" x="5437188" y="4232275"/>
          <p14:tracePt t="86346" x="5472113" y="4232275"/>
          <p14:tracePt t="86354" x="5497513" y="4232275"/>
          <p14:tracePt t="86361" x="5545138" y="4232275"/>
          <p14:tracePt t="86369" x="5568950" y="4232275"/>
          <p14:tracePt t="86385" x="5581650" y="4232275"/>
          <p14:tracePt t="86546" x="5581650" y="4243388"/>
          <p14:tracePt t="86554" x="5581650" y="4256088"/>
          <p14:tracePt t="86562" x="5581650" y="4292600"/>
          <p14:tracePt t="86570" x="5581650" y="4316413"/>
          <p14:tracePt t="86578" x="5581650" y="4364038"/>
          <p14:tracePt t="86585" x="5581650" y="4376738"/>
          <p14:tracePt t="86593" x="5581650" y="4411663"/>
          <p14:tracePt t="86601" x="5581650" y="4448175"/>
          <p14:tracePt t="86610" x="5581650" y="4484688"/>
          <p14:tracePt t="86626" x="5581650" y="4497388"/>
          <p14:tracePt t="86650" x="5581650" y="4532313"/>
          <p14:tracePt t="86682" x="5581650" y="4568825"/>
          <p14:tracePt t="86690" x="5581650" y="4581525"/>
          <p14:tracePt t="86698" x="5568950" y="4581525"/>
          <p14:tracePt t="86708" x="5557838" y="4605338"/>
          <p14:tracePt t="86714" x="5557838" y="4618038"/>
          <p14:tracePt t="86724" x="5557838" y="4652963"/>
          <p14:tracePt t="86730" x="5557838" y="4665663"/>
          <p14:tracePt t="86740" x="5557838" y="4689475"/>
          <p14:tracePt t="86746" x="5557838" y="4713288"/>
          <p14:tracePt t="86754" x="5581650" y="4749800"/>
          <p14:tracePt t="86764" x="5581650" y="4786313"/>
          <p14:tracePt t="86770" x="5641975" y="4822825"/>
          <p14:tracePt t="86802" x="5653088" y="4833938"/>
          <p14:tracePt t="86818" x="5653088" y="4846638"/>
          <p14:tracePt t="86834" x="5665788" y="4857750"/>
          <p14:tracePt t="86858" x="5665788" y="4870450"/>
          <p14:tracePt t="86865" x="5665788" y="4883150"/>
          <p14:tracePt t="86874" x="5665788" y="4918075"/>
          <p14:tracePt t="86882" x="5689600" y="4967288"/>
          <p14:tracePt t="86892" x="5702300" y="4991100"/>
          <p14:tracePt t="86898" x="5702300" y="5014913"/>
          <p14:tracePt t="86907" x="5713413" y="5064125"/>
          <p14:tracePt t="86924" x="5762625" y="5135563"/>
          <p14:tracePt t="86930" x="5786438" y="5172075"/>
          <p14:tracePt t="86949" x="5786438" y="5184775"/>
          <p14:tracePt t="86954" x="5786438" y="5195888"/>
          <p14:tracePt t="86968" x="5786438" y="5219700"/>
          <p14:tracePt t="86977" x="5797550" y="5232400"/>
          <p14:tracePt t="86993" x="5797550" y="5245100"/>
          <p14:tracePt t="87000" x="5822950" y="5268913"/>
          <p14:tracePt t="87018" x="5834063" y="5316538"/>
          <p14:tracePt t="87026" x="5857875" y="5340350"/>
          <p14:tracePt t="87034" x="5907088" y="5424488"/>
          <p14:tracePt t="87042" x="5918200" y="5437188"/>
          <p14:tracePt t="87058" x="5967413" y="5497513"/>
          <p14:tracePt t="87066" x="5991225" y="5557838"/>
          <p14:tracePt t="87073" x="6015038" y="5581650"/>
          <p14:tracePt t="87082" x="6015038" y="5654675"/>
          <p14:tracePt t="87091" x="6015038" y="5678488"/>
          <p14:tracePt t="87098" x="6015038" y="5689600"/>
          <p14:tracePt t="87107" x="6015038" y="5702300"/>
          <p14:tracePt t="87129" x="6003925" y="5702300"/>
          <p14:tracePt t="87153" x="5991225" y="5715000"/>
          <p14:tracePt t="87170" x="5991225" y="5749925"/>
          <p14:tracePt t="87178" x="5991225" y="5762625"/>
          <p14:tracePt t="87186" x="6003925" y="5762625"/>
          <p14:tracePt t="87196" x="6003925" y="5786438"/>
          <p14:tracePt t="87202" x="6003925" y="5810250"/>
          <p14:tracePt t="87209" x="6038850" y="5835650"/>
          <p14:tracePt t="87217" x="6075363" y="5883275"/>
          <p14:tracePt t="87226" x="6099175" y="5895975"/>
          <p14:tracePt t="87234" x="6124575" y="5907088"/>
          <p14:tracePt t="87242" x="6135688" y="5930900"/>
          <p14:tracePt t="87250" x="6148388" y="5943600"/>
          <p14:tracePt t="87274" x="6148388" y="5956300"/>
          <p14:tracePt t="87282" x="6159500" y="5967413"/>
          <p14:tracePt t="87290" x="6172200" y="5980113"/>
          <p14:tracePt t="87297" x="6172200" y="5991225"/>
          <p14:tracePt t="87305" x="6172200" y="6016625"/>
          <p14:tracePt t="87312" x="6183313" y="6027738"/>
          <p14:tracePt t="87321" x="6183313" y="6051550"/>
          <p14:tracePt t="87329" x="6183313" y="6064250"/>
          <p14:tracePt t="87345" x="6196013" y="6111875"/>
          <p14:tracePt t="87353" x="6196013" y="6124575"/>
          <p14:tracePt t="87361" x="6196013" y="6135688"/>
          <p14:tracePt t="87369" x="6208713" y="6161088"/>
          <p14:tracePt t="87377" x="6208713" y="6172200"/>
          <p14:tracePt t="87385" x="6208713" y="6196013"/>
          <p14:tracePt t="87401" x="6232525" y="6232525"/>
          <p14:tracePt t="87425" x="6243638" y="6245225"/>
          <p14:tracePt t="87441" x="6269038" y="6269038"/>
          <p14:tracePt t="87449" x="6280150" y="6269038"/>
          <p14:tracePt t="87465" x="6303963" y="6292850"/>
          <p14:tracePt t="87473" x="6316663" y="6305550"/>
          <p14:tracePt t="87488" x="6316663" y="6316663"/>
          <p14:tracePt t="87497" x="6316663" y="6329363"/>
          <p14:tracePt t="87505" x="6329363" y="6353175"/>
          <p14:tracePt t="87522" x="6329363" y="6365875"/>
          <p14:tracePt t="87529" x="6329363" y="6402388"/>
          <p14:tracePt t="87538" x="6329363" y="6426200"/>
          <p14:tracePt t="87545" x="6329363" y="6462713"/>
          <p14:tracePt t="87553" x="6329363" y="6473825"/>
          <p14:tracePt t="87642" x="6329363" y="6486525"/>
          <p14:tracePt t="87650" x="6329363" y="6497638"/>
          <p14:tracePt t="87657" x="6329363" y="6521450"/>
          <p14:tracePt t="87665" x="6292850" y="6570663"/>
          <p14:tracePt t="87673" x="6256338" y="6581775"/>
          <p14:tracePt t="87682" x="6232525" y="6594475"/>
          <p14:tracePt t="87690" x="6208713" y="6618288"/>
          <p14:tracePt t="87698" x="6159500" y="6654800"/>
          <p14:tracePt t="87707" x="6075363" y="6702425"/>
          <p14:tracePt t="87715" x="6064250" y="6702425"/>
          <p14:tracePt t="87723" x="6015038" y="6715125"/>
          <p14:tracePt t="87730" x="5991225" y="6715125"/>
          <p14:tracePt t="87738" x="5967413" y="6727825"/>
          <p14:tracePt t="87744" x="5918200" y="6751638"/>
          <p14:tracePt t="87752" x="5883275" y="6775450"/>
          <p14:tracePt t="87760" x="5822950" y="6775450"/>
          <p14:tracePt t="87768" x="5797550" y="6775450"/>
          <p14:tracePt t="87776" x="5702300" y="6799263"/>
          <p14:tracePt t="87784" x="5605463" y="6835775"/>
          <p14:tracePt t="87793" x="5472113" y="6859588"/>
          <p14:tracePt t="87800" x="5364163" y="6872288"/>
          <p14:tracePt t="87808" x="5292725" y="6872288"/>
          <p14:tracePt t="87816" x="5280025" y="6872288"/>
          <p14:tracePt t="87833" x="5232400" y="6883400"/>
          <p14:tracePt t="87840" x="5172075" y="6883400"/>
          <p14:tracePt t="87848" x="5086350" y="6883400"/>
          <p14:tracePt t="87856" x="5051425" y="6883400"/>
          <p14:tracePt t="87864" x="5002213" y="6883400"/>
          <p14:tracePt t="87872" x="4930775" y="6883400"/>
          <p14:tracePt t="87888" x="4833938" y="6943725"/>
          <p14:tracePt t="87896" x="4725988" y="6943725"/>
          <p14:tracePt t="87905" x="4629150" y="6943725"/>
          <p14:tracePt t="87926" x="4340225" y="6943725"/>
          <p14:tracePt t="87930" x="4267200" y="6943725"/>
          <p14:tracePt t="87941" x="4183063" y="6943725"/>
          <p14:tracePt t="87946" x="3978275" y="6967538"/>
          <p14:tracePt t="87954" x="3821113" y="6967538"/>
          <p14:tracePt t="87962" x="3736975" y="6967538"/>
          <p14:tracePt t="87970" x="3629025" y="6943725"/>
          <p14:tracePt t="87978" x="3568700" y="6943725"/>
          <p14:tracePt t="87986" x="3471863" y="6943725"/>
          <p14:tracePt t="87994" x="3448050" y="6943725"/>
          <p14:tracePt t="88018" x="3327400" y="6943725"/>
          <p14:tracePt t="88025" x="3254375" y="6943725"/>
          <p14:tracePt t="88034" x="3146425" y="6932613"/>
          <p14:tracePt t="88042" x="3062288" y="6932613"/>
          <p14:tracePt t="88049" x="2881313" y="6919913"/>
          <p14:tracePt t="88058" x="2616200" y="6872288"/>
          <p14:tracePt t="88065" x="2446338" y="6872288"/>
          <p14:tracePt t="88075" x="2351088" y="6835775"/>
          <p14:tracePt t="88082" x="2217738" y="6811963"/>
          <p14:tracePt t="88091" x="2036763" y="6799263"/>
          <p14:tracePt t="88097" x="1881188" y="6751638"/>
          <p14:tracePt t="88106" x="1855788" y="6738938"/>
          <p14:tracePt t="88113" x="1747838" y="6727825"/>
          <p14:tracePt t="88122" x="1711325" y="6727825"/>
          <p14:tracePt t="88129" x="1639888" y="6727825"/>
          <p14:tracePt t="88138" x="1555750" y="6727825"/>
          <p14:tracePt t="88145" x="1446213" y="6727825"/>
          <p14:tracePt t="88153" x="1409700" y="6727825"/>
          <p14:tracePt t="88161" x="1398588" y="6727825"/>
          <p14:tracePt t="88169" x="1314450" y="6702425"/>
          <p14:tracePt t="88177" x="1254125" y="6702425"/>
          <p14:tracePt t="88185" x="1181100" y="6702425"/>
          <p14:tracePt t="88193" x="1084263" y="6667500"/>
          <p14:tracePt t="88201" x="1036638" y="6667500"/>
          <p14:tracePt t="88209" x="989013" y="6667500"/>
          <p14:tracePt t="88217" x="963613" y="6667500"/>
          <p14:tracePt t="88225" x="952500" y="6667500"/>
          <p14:tracePt t="88233" x="939800" y="6667500"/>
          <p14:tracePt t="88265" x="904875" y="6667500"/>
          <p14:tracePt t="88289" x="892175" y="6667500"/>
          <p14:tracePt t="88297" x="879475" y="6654800"/>
          <p14:tracePt t="88305" x="855663" y="6654800"/>
          <p14:tracePt t="88329" x="844550" y="6642100"/>
          <p14:tracePt t="88530" x="844550" y="6618288"/>
          <p14:tracePt t="88539" x="844550" y="6594475"/>
          <p14:tracePt t="88547" x="844550" y="6534150"/>
          <p14:tracePt t="88555" x="844550" y="6473825"/>
          <p14:tracePt t="88562" x="844550" y="6376988"/>
          <p14:tracePt t="88572" x="844550" y="6316663"/>
          <p14:tracePt t="88578" x="819150" y="6256338"/>
          <p14:tracePt t="88586" x="819150" y="6208713"/>
          <p14:tracePt t="88594" x="808038" y="6040438"/>
          <p14:tracePt t="88602" x="808038" y="5810250"/>
          <p14:tracePt t="88611" x="808038" y="5605463"/>
          <p14:tracePt t="88617" x="808038" y="5449888"/>
          <p14:tracePt t="88627" x="808038" y="5245100"/>
          <p14:tracePt t="88634" x="819150" y="5038725"/>
          <p14:tracePt t="88644" x="963613" y="4894263"/>
          <p14:tracePt t="88650" x="1012825" y="4786313"/>
          <p14:tracePt t="88657" x="1060450" y="4592638"/>
          <p14:tracePt t="88666" x="1049338" y="4460875"/>
          <p14:tracePt t="88672" x="1049338" y="4424363"/>
          <p14:tracePt t="88689" x="1036638" y="4279900"/>
          <p14:tracePt t="88697" x="952500" y="4146550"/>
          <p14:tracePt t="88705" x="952500" y="3967163"/>
          <p14:tracePt t="88712" x="915988" y="3881438"/>
          <p14:tracePt t="88722" x="915988" y="3821113"/>
          <p14:tracePt t="88729" x="915988" y="3760788"/>
          <p14:tracePt t="88738" x="892175" y="3700463"/>
          <p14:tracePt t="88744" x="892175" y="3689350"/>
          <p14:tracePt t="88753" x="892175" y="3676650"/>
          <p14:tracePt t="88761" x="892175" y="3652838"/>
          <p14:tracePt t="88777" x="892175" y="3629025"/>
          <p14:tracePt t="88785" x="892175" y="3616325"/>
          <p14:tracePt t="89042" x="892175" y="3605213"/>
          <p14:tracePt t="89051" x="928688" y="3605213"/>
          <p14:tracePt t="89058" x="963613" y="3616325"/>
          <p14:tracePt t="89066" x="989013" y="3616325"/>
          <p14:tracePt t="89074" x="1109663" y="3676650"/>
          <p14:tracePt t="89082" x="1169988" y="3689350"/>
          <p14:tracePt t="89091" x="1301750" y="3713163"/>
          <p14:tracePt t="89098" x="1519238" y="3725863"/>
          <p14:tracePt t="89107" x="1663700" y="3725863"/>
          <p14:tracePt t="89115" x="1831975" y="3786188"/>
          <p14:tracePt t="89124" x="1989138" y="3810000"/>
          <p14:tracePt t="89130" x="2120900" y="3810000"/>
          <p14:tracePt t="89140" x="2301875" y="3810000"/>
          <p14:tracePt t="89146" x="2506663" y="3810000"/>
          <p14:tracePt t="89155" x="2713038" y="3810000"/>
          <p14:tracePt t="89163" x="2892425" y="3810000"/>
          <p14:tracePt t="89170" x="3062288" y="3810000"/>
          <p14:tracePt t="89178" x="3243263" y="3810000"/>
          <p14:tracePt t="89186" x="3424238" y="3810000"/>
          <p14:tracePt t="89194" x="3532188" y="3810000"/>
          <p14:tracePt t="89202" x="3592513" y="3810000"/>
          <p14:tracePt t="89210" x="3689350" y="3810000"/>
          <p14:tracePt t="89218" x="3821113" y="3833813"/>
          <p14:tracePt t="89227" x="3881438" y="3833813"/>
          <p14:tracePt t="89234" x="3954463" y="3846513"/>
          <p14:tracePt t="89241" x="4038600" y="3846513"/>
          <p14:tracePt t="89249" x="4110038" y="3846513"/>
          <p14:tracePt t="89257" x="4122738" y="3857625"/>
          <p14:tracePt t="89265" x="4146550" y="3870325"/>
          <p14:tracePt t="89272" x="4159250" y="3870325"/>
          <p14:tracePt t="89281" x="4170363" y="3870325"/>
          <p14:tracePt t="89305" x="4195763" y="3870325"/>
          <p14:tracePt t="89313" x="4206875" y="3870325"/>
          <p14:tracePt t="89322" x="4230688" y="3870325"/>
          <p14:tracePt t="89329" x="4256088" y="3870325"/>
          <p14:tracePt t="89338" x="4400550" y="3857625"/>
          <p14:tracePt t="89345" x="4605338" y="3857625"/>
          <p14:tracePt t="89352" x="4700588" y="3857625"/>
          <p14:tracePt t="89361" x="4810125" y="3857625"/>
          <p14:tracePt t="89369" x="5014913" y="3857625"/>
          <p14:tracePt t="89377" x="5146675" y="3857625"/>
          <p14:tracePt t="89385" x="5183188" y="3857625"/>
          <p14:tracePt t="89393" x="5195888" y="3870325"/>
          <p14:tracePt t="89401" x="5207000" y="3870325"/>
          <p14:tracePt t="89698" x="5219700" y="3881438"/>
          <p14:tracePt t="89707" x="5232400" y="3906838"/>
          <p14:tracePt t="89714" x="5316538" y="3954463"/>
          <p14:tracePt t="89724" x="5484813" y="4025900"/>
          <p14:tracePt t="89730" x="5738813" y="4075113"/>
          <p14:tracePt t="89740" x="5930900" y="4159250"/>
          <p14:tracePt t="89745" x="6135688" y="4195763"/>
          <p14:tracePt t="89753" x="6219825" y="4256088"/>
          <p14:tracePt t="89762" x="6303963" y="4267200"/>
          <p14:tracePt t="89769" x="6340475" y="4279900"/>
          <p14:tracePt t="89946" x="6353175" y="4267200"/>
          <p14:tracePt t="89954" x="6353175" y="4256088"/>
          <p14:tracePt t="89962" x="6353175" y="4219575"/>
          <p14:tracePt t="89970" x="6316663" y="4206875"/>
          <p14:tracePt t="89979" x="6292850" y="4159250"/>
          <p14:tracePt t="89994" x="6280150" y="4135438"/>
          <p14:tracePt t="90001" x="6280150" y="4122738"/>
          <p14:tracePt t="90009" x="6280150" y="4111625"/>
          <p14:tracePt t="90018" x="6256338" y="4098925"/>
          <p14:tracePt t="90026" x="6256338" y="4075113"/>
          <p14:tracePt t="90043" x="6256338" y="4062413"/>
          <p14:tracePt t="90082" x="6243638" y="4051300"/>
          <p14:tracePt t="90098" x="6232525" y="4038600"/>
          <p14:tracePt t="90474" x="6219825" y="4038600"/>
          <p14:tracePt t="90522" x="6196013" y="4038600"/>
          <p14:tracePt t="90530" x="6172200" y="4062413"/>
          <p14:tracePt t="90539" x="6159500" y="4062413"/>
          <p14:tracePt t="90547" x="6148388" y="4062413"/>
          <p14:tracePt t="90555" x="6135688" y="4062413"/>
          <p14:tracePt t="90569" x="6124575" y="4075113"/>
          <p14:tracePt t="90577" x="6099175" y="4098925"/>
          <p14:tracePt t="90585" x="6075363" y="4146550"/>
          <p14:tracePt t="90601" x="6051550" y="4171950"/>
          <p14:tracePt t="90610" x="6038850" y="4183063"/>
          <p14:tracePt t="90625" x="6038850" y="4195763"/>
          <p14:tracePt t="90633" x="6038850" y="4206875"/>
          <p14:tracePt t="90640" x="6038850" y="4256088"/>
          <p14:tracePt t="90649" x="6003925" y="4279900"/>
          <p14:tracePt t="90665" x="5978525" y="4327525"/>
          <p14:tracePt t="90672" x="5930900" y="4352925"/>
          <p14:tracePt t="90697" x="5930900" y="4376738"/>
          <p14:tracePt t="90705" x="5907088" y="4400550"/>
          <p14:tracePt t="90737" x="5907088" y="4448175"/>
          <p14:tracePt t="90753" x="5907088" y="4471988"/>
          <p14:tracePt t="90761" x="5907088" y="4508500"/>
          <p14:tracePt t="90768" x="5907088" y="4521200"/>
          <p14:tracePt t="90776" x="5918200" y="4532313"/>
          <p14:tracePt t="90784" x="5918200" y="4545013"/>
          <p14:tracePt t="90793" x="5930900" y="4568825"/>
          <p14:tracePt t="90801" x="5930900" y="4592638"/>
          <p14:tracePt t="90809" x="5943600" y="4605338"/>
          <p14:tracePt t="90817" x="5978525" y="4629150"/>
          <p14:tracePt t="90826" x="5978525" y="4641850"/>
          <p14:tracePt t="90833" x="6003925" y="4665663"/>
          <p14:tracePt t="90841" x="6003925" y="4689475"/>
          <p14:tracePt t="90849" x="6051550" y="4713288"/>
          <p14:tracePt t="90857" x="6099175" y="4786313"/>
          <p14:tracePt t="90865" x="6159500" y="4810125"/>
          <p14:tracePt t="90873" x="6280150" y="4894263"/>
          <p14:tracePt t="90881" x="6316663" y="4894263"/>
          <p14:tracePt t="90889" x="6413500" y="4930775"/>
          <p14:tracePt t="90897" x="6534150" y="4978400"/>
          <p14:tracePt t="90906" x="6594475" y="5003800"/>
          <p14:tracePt t="90925" x="6738938" y="5014913"/>
          <p14:tracePt t="90940" x="6750050" y="5027613"/>
          <p14:tracePt t="90945" x="6786563" y="5027613"/>
          <p14:tracePt t="90954" x="6799263" y="5027613"/>
          <p14:tracePt t="90969" x="6870700" y="5027613"/>
          <p14:tracePt t="90978" x="6870700" y="4943475"/>
          <p14:tracePt t="90985" x="6883400" y="4943475"/>
          <p14:tracePt t="90994" x="6980238" y="4943475"/>
          <p14:tracePt t="91001" x="7064375" y="4943475"/>
          <p14:tracePt t="91010" x="7316788" y="4943475"/>
          <p14:tracePt t="91017" x="7353300" y="4943475"/>
          <p14:tracePt t="91026" x="7497763" y="4967288"/>
          <p14:tracePt t="91033" x="7558088" y="4967288"/>
          <p14:tracePt t="91065" x="7570788" y="4967288"/>
          <p14:tracePt t="91073" x="7570788" y="4978400"/>
          <p14:tracePt t="91081" x="7607300" y="4978400"/>
          <p14:tracePt t="91089" x="7618413" y="4978400"/>
          <p14:tracePt t="91113" x="7631113" y="4978400"/>
          <p14:tracePt t="91123" x="7702550" y="4967288"/>
          <p14:tracePt t="91129" x="7872413" y="4967288"/>
          <p14:tracePt t="91139" x="8027988" y="4967288"/>
          <p14:tracePt t="91145" x="8161338" y="4967288"/>
          <p14:tracePt t="91153" x="8269288" y="4967288"/>
          <p14:tracePt t="91161" x="8353425" y="4943475"/>
          <p14:tracePt t="91169" x="8437563" y="4930775"/>
          <p14:tracePt t="91177" x="8547100" y="4894263"/>
          <p14:tracePt t="91185" x="8570913" y="4894263"/>
          <p14:tracePt t="91201" x="8583613" y="4883150"/>
          <p14:tracePt t="91211" x="8594725" y="4883150"/>
          <p14:tracePt t="91217" x="8607425" y="4870450"/>
          <p14:tracePt t="91233" x="8631238" y="4870450"/>
          <p14:tracePt t="91242" x="8667750" y="4822825"/>
          <p14:tracePt t="91257" x="8678863" y="4799013"/>
          <p14:tracePt t="91265" x="8715375" y="4773613"/>
          <p14:tracePt t="91273" x="8739188" y="4749800"/>
          <p14:tracePt t="91281" x="8751888" y="4738688"/>
          <p14:tracePt t="91289" x="8799513" y="4678363"/>
          <p14:tracePt t="91297" x="8823325" y="4652963"/>
          <p14:tracePt t="91306" x="8848725" y="4641850"/>
          <p14:tracePt t="91313" x="8883650" y="4592638"/>
          <p14:tracePt t="91323" x="8896350" y="4581525"/>
          <p14:tracePt t="91329" x="8920163" y="4557713"/>
          <p14:tracePt t="91353" x="8956675" y="4545013"/>
          <p14:tracePt t="91361" x="8969375" y="4532313"/>
          <p14:tracePt t="91377" x="8969375" y="4521200"/>
          <p14:tracePt t="91385" x="9017000" y="4484688"/>
          <p14:tracePt t="91401" x="9053513" y="4437063"/>
          <p14:tracePt t="91409" x="9053513" y="4411663"/>
          <p14:tracePt t="91417" x="9053513" y="4376738"/>
          <p14:tracePt t="91425" x="9064625" y="4364038"/>
          <p14:tracePt t="91432" x="9064625" y="4340225"/>
          <p14:tracePt t="91440" x="9064625" y="4303713"/>
          <p14:tracePt t="91449" x="9064625" y="4243388"/>
          <p14:tracePt t="91456" x="9064625" y="4195763"/>
          <p14:tracePt t="91464" x="9064625" y="4159250"/>
          <p14:tracePt t="91472" x="9064625" y="4098925"/>
          <p14:tracePt t="91480" x="9077325" y="4086225"/>
          <p14:tracePt t="91512" x="9077325" y="4062413"/>
          <p14:tracePt t="91521" x="9017000" y="4051300"/>
          <p14:tracePt t="91528" x="8956675" y="4038600"/>
          <p14:tracePt t="91538" x="8943975" y="4025900"/>
          <p14:tracePt t="91544" x="8909050" y="4002088"/>
          <p14:tracePt t="91554" x="8848725" y="4002088"/>
          <p14:tracePt t="91563" x="8812213" y="4002088"/>
          <p14:tracePt t="91570" x="8691563" y="3978275"/>
          <p14:tracePt t="91579" x="8655050" y="3978275"/>
          <p14:tracePt t="91584" x="8594725" y="3978275"/>
          <p14:tracePt t="91593" x="8534400" y="3930650"/>
          <p14:tracePt t="91601" x="8474075" y="3930650"/>
          <p14:tracePt t="91609" x="8389938" y="3930650"/>
          <p14:tracePt t="91616" x="8366125" y="3930650"/>
          <p14:tracePt t="91624" x="8353425" y="3917950"/>
          <p14:tracePt t="91641" x="8342313" y="3894138"/>
          <p14:tracePt t="91668" x="8269288" y="3881438"/>
          <p14:tracePt t="91674" x="8221663" y="3881438"/>
          <p14:tracePt t="91682" x="8172450" y="3881438"/>
          <p14:tracePt t="91691" x="8088313" y="3881438"/>
          <p14:tracePt t="91698" x="8051800" y="3881438"/>
          <p14:tracePt t="91707" x="7993063" y="3906838"/>
          <p14:tracePt t="91714" x="7943850" y="3917950"/>
          <p14:tracePt t="91723" x="7883525" y="3941763"/>
          <p14:tracePt t="91732" x="7847013" y="3954463"/>
          <p14:tracePt t="91740" x="7762875" y="3954463"/>
          <p14:tracePt t="91748" x="7691438" y="3954463"/>
          <p14:tracePt t="91754" x="7631113" y="3954463"/>
          <p14:tracePt t="91762" x="7570788" y="3954463"/>
          <p14:tracePt t="91770" x="7510463" y="3978275"/>
          <p14:tracePt t="91778" x="7437438" y="3978275"/>
          <p14:tracePt t="91785" x="7413625" y="3990975"/>
          <p14:tracePt t="91795" x="7366000" y="3990975"/>
          <p14:tracePt t="91802" x="7340600" y="3990975"/>
          <p14:tracePt t="91810" x="7305675" y="3990975"/>
          <p14:tracePt t="91817" x="7269163" y="4002088"/>
          <p14:tracePt t="91825" x="7269163" y="4014788"/>
          <p14:tracePt t="91833" x="7221538" y="4025900"/>
          <p14:tracePt t="91841" x="7208838" y="4025900"/>
          <p14:tracePt t="91849" x="7172325" y="4038600"/>
          <p14:tracePt t="91856" x="7148513" y="4051300"/>
          <p14:tracePt t="91865" x="7112000" y="4051300"/>
          <p14:tracePt t="91872" x="7027863" y="4086225"/>
          <p14:tracePt t="91881" x="6943725" y="4122738"/>
          <p14:tracePt t="91889" x="6835775" y="4135438"/>
          <p14:tracePt t="91897" x="6775450" y="4171950"/>
          <p14:tracePt t="91905" x="6726238" y="4195763"/>
          <p14:tracePt t="91913" x="6642100" y="4232275"/>
          <p14:tracePt t="91923" x="6618288" y="4256088"/>
          <p14:tracePt t="91928" x="6569075" y="4267200"/>
          <p14:tracePt t="91944" x="6545263" y="4267200"/>
          <p14:tracePt t="91953" x="6534150" y="4279900"/>
          <p14:tracePt t="92082" x="6581775" y="4327525"/>
          <p14:tracePt t="92089" x="6654800" y="4376738"/>
          <p14:tracePt t="92099" x="6762750" y="4424363"/>
          <p14:tracePt t="92107" x="6883400" y="4508500"/>
          <p14:tracePt t="92114" x="7004050" y="4629150"/>
          <p14:tracePt t="92121" x="7148513" y="4799013"/>
          <p14:tracePt t="92128" x="7316788" y="4918075"/>
          <p14:tracePt t="92138" x="7400925" y="4991100"/>
          <p14:tracePt t="92144" x="7473950" y="5027613"/>
          <p14:tracePt t="92152" x="7486650" y="5038725"/>
          <p14:tracePt t="92160" x="7486650" y="5075238"/>
          <p14:tracePt t="92168" x="7497763" y="5099050"/>
          <p14:tracePt t="92177" x="7497763" y="5111750"/>
          <p14:tracePt t="92184" x="7497763" y="5124450"/>
          <p14:tracePt t="92192" x="7497763" y="5135563"/>
          <p14:tracePt t="92208" x="7497763" y="5172075"/>
          <p14:tracePt t="92217" x="7497763" y="5195888"/>
          <p14:tracePt t="92224" x="7497763" y="5208588"/>
          <p14:tracePt t="92234" x="7497763" y="5232400"/>
          <p14:tracePt t="92241" x="7497763" y="5256213"/>
          <p14:tracePt t="92266" x="7534275" y="5268913"/>
          <p14:tracePt t="92274" x="7570788" y="5303838"/>
          <p14:tracePt t="92291" x="7581900" y="5303838"/>
          <p14:tracePt t="92307" x="7607300" y="5292725"/>
          <p14:tracePt t="92314" x="7631113" y="5256213"/>
          <p14:tracePt t="92323" x="7678738" y="5245100"/>
          <p14:tracePt t="92340" x="7678738" y="5232400"/>
          <p14:tracePt t="92355" x="7691438" y="5195888"/>
          <p14:tracePt t="92362" x="7631113" y="5159375"/>
          <p14:tracePt t="92371" x="7631113" y="5099050"/>
          <p14:tracePt t="92378" x="7631113" y="5087938"/>
          <p14:tracePt t="92394" x="7678738" y="5087938"/>
          <p14:tracePt t="92402" x="7691438" y="5087938"/>
          <p14:tracePt t="92411" x="7702550" y="5038725"/>
          <p14:tracePt t="92418" x="7726363" y="5014913"/>
          <p14:tracePt t="92426" x="7751763" y="5003800"/>
          <p14:tracePt t="92436" x="7799388" y="4954588"/>
          <p14:tracePt t="92442" x="7812088" y="4943475"/>
          <p14:tracePt t="92449" x="7823200" y="4918075"/>
          <p14:tracePt t="92458" x="7859713" y="4894263"/>
          <p14:tracePt t="92468" x="7859713" y="4870450"/>
          <p14:tracePt t="92472" x="7872413" y="4857750"/>
          <p14:tracePt t="92480" x="7883525" y="4846638"/>
          <p14:tracePt t="92496" x="7896225" y="4833938"/>
          <p14:tracePt t="92610" x="7823200" y="4822825"/>
          <p14:tracePt t="92620" x="7775575" y="4822825"/>
          <p14:tracePt t="92625" x="7642225" y="4786313"/>
          <p14:tracePt t="92635" x="7534275" y="4786313"/>
          <p14:tracePt t="92641" x="7400925" y="4749800"/>
          <p14:tracePt t="92650" x="7269163" y="4725988"/>
          <p14:tracePt t="92660" x="7148513" y="4665663"/>
          <p14:tracePt t="92666" x="7112000" y="4665663"/>
          <p14:tracePt t="92673" x="7015163" y="4665663"/>
          <p14:tracePt t="92682" x="6907213" y="4665663"/>
          <p14:tracePt t="92692" x="6870700" y="4665663"/>
          <p14:tracePt t="92698" x="6810375" y="4665663"/>
          <p14:tracePt t="92707" x="6762750" y="4665663"/>
          <p14:tracePt t="92714" x="6750050" y="4665663"/>
          <p14:tracePt t="92724" x="6702425" y="4665663"/>
          <p14:tracePt t="92741" x="6689725" y="4678363"/>
          <p14:tracePt t="92746" x="6678613" y="4689475"/>
          <p14:tracePt t="92754" x="6629400" y="4713288"/>
          <p14:tracePt t="92763" x="6605588" y="4749800"/>
          <p14:tracePt t="92770" x="6581775" y="4749800"/>
          <p14:tracePt t="92776" x="6545263" y="4773613"/>
          <p14:tracePt t="92784" x="6521450" y="4799013"/>
          <p14:tracePt t="92792" x="6497638" y="4810125"/>
          <p14:tracePt t="92800" x="6450013" y="4822825"/>
          <p14:tracePt t="92808" x="6437313" y="4833938"/>
          <p14:tracePt t="92824" x="6400800" y="4857750"/>
          <p14:tracePt t="92832" x="6400800" y="4870450"/>
          <p14:tracePt t="92840" x="6376988" y="4894263"/>
          <p14:tracePt t="92848" x="6376988" y="4918075"/>
          <p14:tracePt t="92856" x="6376988" y="4930775"/>
          <p14:tracePt t="92864" x="6340475" y="4906963"/>
          <p14:tracePt t="93010" x="6340475" y="4918075"/>
          <p14:tracePt t="93018" x="6340475" y="4930775"/>
          <p14:tracePt t="93025" x="6340475" y="4943475"/>
          <p14:tracePt t="93034" x="6340475" y="4967288"/>
          <p14:tracePt t="93042" x="6340475" y="4978400"/>
          <p14:tracePt t="93049" x="6340475" y="4991100"/>
          <p14:tracePt t="93057" x="6340475" y="5027613"/>
          <p14:tracePt t="93066" x="6340475" y="5038725"/>
          <p14:tracePt t="93074" x="6340475" y="5051425"/>
          <p14:tracePt t="93091" x="6340475" y="5099050"/>
          <p14:tracePt t="93098" x="6340475" y="5111750"/>
          <p14:tracePt t="93107" x="6340475" y="5148263"/>
          <p14:tracePt t="93114" x="6340475" y="5172075"/>
          <p14:tracePt t="93138" x="6340475" y="5184775"/>
          <p14:tracePt t="93146" x="6364288" y="5208588"/>
          <p14:tracePt t="93234" x="6364288" y="5232400"/>
          <p14:tracePt t="93250" x="6376988" y="5256213"/>
          <p14:tracePt t="93259" x="6400800" y="5280025"/>
          <p14:tracePt t="93266" x="6424613" y="5292725"/>
          <p14:tracePt t="93275" x="6437313" y="5303838"/>
          <p14:tracePt t="93282" x="6461125" y="5353050"/>
          <p14:tracePt t="93298" x="6521450" y="5376863"/>
          <p14:tracePt t="93307" x="6534150" y="5376863"/>
          <p14:tracePt t="93315" x="6581775" y="5389563"/>
          <p14:tracePt t="93322" x="6629400" y="5424488"/>
          <p14:tracePt t="93329" x="6726238" y="5449888"/>
          <p14:tracePt t="93338" x="6775450" y="5473700"/>
          <p14:tracePt t="93345" x="6870700" y="5497513"/>
          <p14:tracePt t="93353" x="6954838" y="5534025"/>
          <p14:tracePt t="93361" x="7100888" y="5594350"/>
          <p14:tracePt t="93369" x="7208838" y="5618163"/>
          <p14:tracePt t="93378" x="7340600" y="5654675"/>
          <p14:tracePt t="93384" x="7450138" y="5654675"/>
          <p14:tracePt t="93401" x="7473950" y="5654675"/>
          <p14:tracePt t="93409" x="7534275" y="5654675"/>
          <p14:tracePt t="93417" x="7581900" y="5654675"/>
          <p14:tracePt t="93425" x="7607300" y="5654675"/>
          <p14:tracePt t="93433" x="7666038" y="5678488"/>
          <p14:tracePt t="93441" x="7726363" y="5702300"/>
          <p14:tracePt t="93449" x="7751763" y="5702300"/>
          <p14:tracePt t="93457" x="7812088" y="5702300"/>
          <p14:tracePt t="93465" x="7883525" y="5702300"/>
          <p14:tracePt t="93473" x="7896225" y="5702300"/>
          <p14:tracePt t="93481" x="7993063" y="5702300"/>
          <p14:tracePt t="93488" x="8101013" y="5689600"/>
          <p14:tracePt t="93497" x="8112125" y="5689600"/>
          <p14:tracePt t="93505" x="8137525" y="5715000"/>
          <p14:tracePt t="93513" x="8208963" y="5678488"/>
          <p14:tracePt t="93522" x="8269288" y="5654675"/>
          <p14:tracePt t="93529" x="8293100" y="5630863"/>
          <p14:tracePt t="93538" x="8353425" y="5641975"/>
          <p14:tracePt t="93545" x="8389938" y="5641975"/>
          <p14:tracePt t="93553" x="8426450" y="5641975"/>
          <p14:tracePt t="93569" x="8426450" y="5618163"/>
          <p14:tracePt t="93577" x="8437563" y="5618163"/>
          <p14:tracePt t="93585" x="8450263" y="5618163"/>
          <p14:tracePt t="93593" x="8474075" y="5618163"/>
          <p14:tracePt t="93601" x="8523288" y="5594350"/>
          <p14:tracePt t="93617" x="8534400" y="5581650"/>
          <p14:tracePt t="93625" x="8547100" y="5570538"/>
          <p14:tracePt t="93633" x="8570913" y="5557838"/>
          <p14:tracePt t="93649" x="8570913" y="5545138"/>
          <p14:tracePt t="93658" x="8583613" y="5521325"/>
          <p14:tracePt t="93665" x="8583613" y="5510213"/>
          <p14:tracePt t="93673" x="8594725" y="5473700"/>
          <p14:tracePt t="93689" x="8643938" y="5461000"/>
          <p14:tracePt t="93697" x="8667750" y="5424488"/>
          <p14:tracePt t="93705" x="8715375" y="5413375"/>
          <p14:tracePt t="93713" x="8728075" y="5400675"/>
          <p14:tracePt t="93722" x="8739188" y="5364163"/>
          <p14:tracePt t="93729" x="8739188" y="5303838"/>
          <p14:tracePt t="93738" x="8763000" y="5280025"/>
          <p14:tracePt t="93753" x="8775700" y="5268913"/>
          <p14:tracePt t="93761" x="8775700" y="5245100"/>
          <p14:tracePt t="93769" x="8775700" y="5219700"/>
          <p14:tracePt t="93777" x="8775700" y="5159375"/>
          <p14:tracePt t="93784" x="8775700" y="5111750"/>
          <p14:tracePt t="93793" x="8775700" y="5099050"/>
          <p14:tracePt t="93801" x="8775700" y="5087938"/>
          <p14:tracePt t="93809" x="8775700" y="5064125"/>
          <p14:tracePt t="93817" x="8775700" y="4978400"/>
          <p14:tracePt t="93825" x="8751888" y="4894263"/>
          <p14:tracePt t="93833" x="8751888" y="4883150"/>
          <p14:tracePt t="93841" x="8751888" y="4870450"/>
          <p14:tracePt t="93849" x="8751888" y="4846638"/>
          <p14:tracePt t="93881" x="8691563" y="4846638"/>
          <p14:tracePt t="93889" x="8631238" y="4846638"/>
          <p14:tracePt t="93898" x="8558213" y="4846638"/>
          <p14:tracePt t="93907" x="8474075" y="4846638"/>
          <p14:tracePt t="93926" x="8366125" y="4833938"/>
          <p14:tracePt t="93930" x="8293100" y="4833938"/>
          <p14:tracePt t="93942" x="8221663" y="4833938"/>
          <p14:tracePt t="93945" x="8172450" y="4833938"/>
          <p14:tracePt t="93961" x="8161338" y="4833938"/>
          <p14:tracePt t="93977" x="8137525" y="4833938"/>
          <p14:tracePt t="94001" x="8124825" y="4833938"/>
          <p14:tracePt t="94009" x="8112125" y="4833938"/>
          <p14:tracePt t="94098" x="8137525" y="4870450"/>
          <p14:tracePt t="94106" x="8137525" y="4883150"/>
          <p14:tracePt t="94114" x="8185150" y="4918075"/>
          <p14:tracePt t="94124" x="8185150" y="4930775"/>
          <p14:tracePt t="94131" x="8185150" y="4967288"/>
          <p14:tracePt t="94138" x="8197850" y="4978400"/>
          <p14:tracePt t="94145" x="8197850" y="4991100"/>
          <p14:tracePt t="94153" x="8197850" y="5027613"/>
          <p14:tracePt t="94161" x="8197850" y="5038725"/>
          <p14:tracePt t="94169" x="8197850" y="5087938"/>
          <p14:tracePt t="94178" x="8197850" y="5135563"/>
          <p14:tracePt t="94185" x="8197850" y="5172075"/>
          <p14:tracePt t="94193" x="8197850" y="5184775"/>
          <p14:tracePt t="94201" x="8197850" y="5195888"/>
          <p14:tracePt t="94226" x="8197850" y="5219700"/>
          <p14:tracePt t="94243" x="8197850" y="5232400"/>
          <p14:tracePt t="94250" x="8197850" y="5256213"/>
          <p14:tracePt t="94257" x="8197850" y="5280025"/>
          <p14:tracePt t="94266" x="8197850" y="5292725"/>
          <p14:tracePt t="94273" x="8197850" y="5316538"/>
          <p14:tracePt t="94281" x="8172450" y="5376863"/>
          <p14:tracePt t="94291" x="8124825" y="5400675"/>
          <p14:tracePt t="94298" x="8040688" y="5449888"/>
          <p14:tracePt t="94307" x="8004175" y="5484813"/>
          <p14:tracePt t="94314" x="7896225" y="5534025"/>
          <p14:tracePt t="94324" x="7835900" y="5581650"/>
          <p14:tracePt t="94331" x="7786688" y="5654675"/>
          <p14:tracePt t="94340" x="7691438" y="5726113"/>
          <p14:tracePt t="94346" x="7570788" y="5799138"/>
          <p14:tracePt t="94354" x="7546975" y="5810250"/>
          <p14:tracePt t="94362" x="7473950" y="5895975"/>
          <p14:tracePt t="94368" x="7461250" y="5907088"/>
          <p14:tracePt t="94376" x="7400925" y="5930900"/>
          <p14:tracePt t="94384" x="7353300" y="5967413"/>
          <p14:tracePt t="94393" x="7329488" y="5980113"/>
          <p14:tracePt t="94400" x="7329488" y="5991225"/>
          <p14:tracePt t="94408" x="7316788" y="6003925"/>
          <p14:tracePt t="94416" x="7280275" y="6016625"/>
          <p14:tracePt t="94432" x="7269163" y="6016625"/>
          <p14:tracePt t="94441" x="7256463" y="6027738"/>
          <p14:tracePt t="94448" x="7208838" y="6040438"/>
          <p14:tracePt t="94457" x="7185025" y="6040438"/>
          <p14:tracePt t="94464" x="7135813" y="6076950"/>
          <p14:tracePt t="94472" x="7124700" y="6076950"/>
          <p14:tracePt t="94480" x="7088188" y="6100763"/>
          <p14:tracePt t="94489" x="7004050" y="6111875"/>
          <p14:tracePt t="94496" x="7004050" y="6124575"/>
          <p14:tracePt t="94505" x="7004050" y="6135688"/>
          <p14:tracePt t="94650" x="7004050" y="6161088"/>
          <p14:tracePt t="94657" x="7112000" y="6305550"/>
          <p14:tracePt t="94666" x="7135813" y="6305550"/>
          <p14:tracePt t="94675" x="7305675" y="6353175"/>
          <p14:tracePt t="94682" x="7329488" y="6353175"/>
          <p14:tracePt t="94691" x="7340600" y="6353175"/>
          <p14:tracePt t="94698" x="7366000" y="6329363"/>
          <p14:tracePt t="94707" x="7426325" y="6316663"/>
          <p14:tracePt t="94746" x="7413625" y="6316663"/>
          <p14:tracePt t="94754" x="7413625" y="6305550"/>
          <p14:tracePt t="94770" x="7400925" y="6269038"/>
          <p14:tracePt t="94778" x="7329488" y="6184900"/>
          <p14:tracePt t="94785" x="7316788" y="6172200"/>
          <p14:tracePt t="94802" x="7292975" y="6161088"/>
          <p14:tracePt t="94916" x="7232650" y="6161088"/>
          <p14:tracePt t="94923" x="7221538" y="6161088"/>
          <p14:tracePt t="94930" x="7208838" y="6161088"/>
          <p14:tracePt t="94940" x="7185025" y="6161088"/>
          <p14:tracePt t="94945" x="7172325" y="6161088"/>
          <p14:tracePt t="94953" x="7161213" y="6161088"/>
          <p14:tracePt t="94961" x="7124700" y="6161088"/>
          <p14:tracePt t="94968" x="7100888" y="6161088"/>
          <p14:tracePt t="94977" x="7088188" y="6161088"/>
          <p14:tracePt t="94985" x="7051675" y="6161088"/>
          <p14:tracePt t="94993" x="7040563" y="6161088"/>
          <p14:tracePt t="95001" x="7027863" y="6161088"/>
          <p14:tracePt t="95017" x="7004050" y="6161088"/>
          <p14:tracePt t="95090" x="6991350" y="6161088"/>
          <p14:tracePt t="95138" x="6980238" y="6161088"/>
          <p14:tracePt t="95187" x="6967538" y="6161088"/>
          <p14:tracePt t="95194" x="6943725" y="6161088"/>
          <p14:tracePt t="95384" x="6980238" y="6161088"/>
          <p14:tracePt t="95392" x="6991350" y="6161088"/>
          <p14:tracePt t="95401" x="7040563" y="6161088"/>
          <p14:tracePt t="95416" x="7148513" y="6148388"/>
          <p14:tracePt t="95424" x="7221538" y="6148388"/>
          <p14:tracePt t="95432" x="7329488" y="6148388"/>
          <p14:tracePt t="95440" x="7389813" y="6148388"/>
          <p14:tracePt t="95448" x="7461250" y="6148388"/>
          <p14:tracePt t="95456" x="7521575" y="6148388"/>
          <p14:tracePt t="95464" x="7534275" y="6148388"/>
          <p14:tracePt t="95803" x="7521575" y="6124575"/>
          <p14:tracePt t="95825" x="7510463" y="6124575"/>
          <p14:tracePt t="95835" x="7473950" y="6124575"/>
          <p14:tracePt t="96050" x="7461250" y="6124575"/>
          <p14:tracePt t="96058" x="7450138" y="6111875"/>
          <p14:tracePt t="96065" x="7450138" y="6076950"/>
          <p14:tracePt t="96074" x="7426325" y="6051550"/>
          <p14:tracePt t="96082" x="7413625" y="6040438"/>
          <p14:tracePt t="96091" x="7400925" y="6027738"/>
          <p14:tracePt t="96098" x="7389813" y="6016625"/>
          <p14:tracePt t="96107" x="7389813" y="6003925"/>
          <p14:tracePt t="96114" x="7366000" y="5991225"/>
          <p14:tracePt t="96130" x="7340600" y="5991225"/>
          <p14:tracePt t="96140" x="7292975" y="5991225"/>
          <p14:tracePt t="96146" x="7280275" y="5991225"/>
          <p14:tracePt t="96170" x="7280275" y="5980113"/>
          <p14:tracePt t="96179" x="7269163" y="5980113"/>
          <p14:tracePt t="96195" x="7245350" y="5980113"/>
          <p14:tracePt t="96201" x="7221538" y="5980113"/>
          <p14:tracePt t="96212" x="7208838" y="5980113"/>
          <p14:tracePt t="96217" x="7185025" y="5980113"/>
          <p14:tracePt t="96226" x="7135813" y="5980113"/>
          <p14:tracePt t="96233" x="7088188" y="5980113"/>
          <p14:tracePt t="96242" x="7027863" y="5980113"/>
          <p14:tracePt t="96250" x="6967538" y="5980113"/>
          <p14:tracePt t="96258" x="6954838" y="5980113"/>
          <p14:tracePt t="96266" x="6907213" y="5991225"/>
          <p14:tracePt t="96277" x="6859588" y="5991225"/>
          <p14:tracePt t="96282" x="6835775" y="5991225"/>
          <p14:tracePt t="96291" x="6823075" y="6003925"/>
          <p14:tracePt t="96307" x="6810375" y="6003925"/>
          <p14:tracePt t="96314" x="6762750" y="6027738"/>
          <p14:tracePt t="96418" x="6750050" y="6040438"/>
          <p14:tracePt t="96427" x="6726238" y="6064250"/>
          <p14:tracePt t="96441" x="6726238" y="6076950"/>
          <p14:tracePt t="96457" x="6726238" y="6111875"/>
          <p14:tracePt t="96465" x="6702425" y="6148388"/>
          <p14:tracePt t="96481" x="6702425" y="6184900"/>
          <p14:tracePt t="96489" x="6689725" y="6196013"/>
          <p14:tracePt t="96497" x="6678613" y="6221413"/>
          <p14:tracePt t="96505" x="6678613" y="6232525"/>
          <p14:tracePt t="96513" x="6678613" y="6245225"/>
          <p14:tracePt t="96522" x="6678613" y="6256338"/>
          <p14:tracePt t="96529" x="6678613" y="6281738"/>
          <p14:tracePt t="96554" x="6678613" y="6305550"/>
          <p14:tracePt t="96570" x="6678613" y="6329363"/>
          <p14:tracePt t="96578" x="6689725" y="6342063"/>
          <p14:tracePt t="96586" x="6702425" y="6365875"/>
          <p14:tracePt t="96602" x="6715125" y="6402388"/>
          <p14:tracePt t="96625" x="6738938" y="6402388"/>
          <p14:tracePt t="96641" x="6750050" y="6402388"/>
          <p14:tracePt t="96650" x="6786563" y="6413500"/>
          <p14:tracePt t="96657" x="6846888" y="6486525"/>
          <p14:tracePt t="96666" x="6859588" y="6497638"/>
          <p14:tracePt t="96674" x="6883400" y="6521450"/>
          <p14:tracePt t="96682" x="6943725" y="6546850"/>
          <p14:tracePt t="96691" x="6980238" y="6570663"/>
          <p14:tracePt t="96698" x="7064375" y="6607175"/>
          <p14:tracePt t="96707" x="7088188" y="6630988"/>
          <p14:tracePt t="96714" x="7124700" y="6667500"/>
          <p14:tracePt t="96725" x="7135813" y="6678613"/>
          <p14:tracePt t="96731" x="7161213" y="6691313"/>
          <p14:tracePt t="96740" x="7172325" y="6715125"/>
          <p14:tracePt t="96748" x="7232650" y="6738938"/>
          <p14:tracePt t="96770" x="7269163" y="6738938"/>
          <p14:tracePt t="96778" x="7292975" y="6738938"/>
          <p14:tracePt t="96794" x="7316788" y="6738938"/>
          <p14:tracePt t="96810" x="7329488" y="6738938"/>
          <p14:tracePt t="96826" x="7389813" y="6738938"/>
          <p14:tracePt t="96834" x="7450138" y="6738938"/>
          <p14:tracePt t="96841" x="7546975" y="6762750"/>
          <p14:tracePt t="96848" x="7726363" y="6799263"/>
          <p14:tracePt t="96857" x="7920038" y="6848475"/>
          <p14:tracePt t="96865" x="8077200" y="6848475"/>
          <p14:tracePt t="96872" x="8258175" y="6859588"/>
          <p14:tracePt t="96880" x="8353425" y="6859588"/>
          <p14:tracePt t="96890" x="8437563" y="6859588"/>
          <p14:tracePt t="96897" x="8497888" y="6883400"/>
          <p14:tracePt t="96921" x="8510588" y="6883400"/>
          <p14:tracePt t="96945" x="8558213" y="6883400"/>
          <p14:tracePt t="96953" x="8583613" y="6883400"/>
          <p14:tracePt t="96961" x="8704263" y="6883400"/>
          <p14:tracePt t="96969" x="8788400" y="6872288"/>
          <p14:tracePt t="96977" x="8848725" y="6872288"/>
          <p14:tracePt t="96985" x="8883650" y="6848475"/>
          <p14:tracePt t="96993" x="9017000" y="6823075"/>
          <p14:tracePt t="97001" x="9029700" y="6823075"/>
          <p14:tracePt t="97033" x="9040813" y="6823075"/>
          <p14:tracePt t="97073" x="9064625" y="6811963"/>
          <p14:tracePt t="97082" x="9090025" y="6811963"/>
          <p14:tracePt t="97091" x="9234488" y="6811963"/>
          <p14:tracePt t="97098" x="9318625" y="6811963"/>
          <p14:tracePt t="97107" x="9415463" y="6811963"/>
          <p14:tracePt t="97114" x="9475788" y="6811963"/>
          <p14:tracePt t="97125" x="9559925" y="6811963"/>
          <p14:tracePt t="97130" x="9631363" y="6811963"/>
          <p14:tracePt t="97141" x="9655175" y="6811963"/>
          <p14:tracePt t="97146" x="9667875" y="6811963"/>
          <p14:tracePt t="97157" x="9691688" y="6788150"/>
          <p14:tracePt t="97162" x="9715500" y="6738938"/>
          <p14:tracePt t="97170" x="9715500" y="6691313"/>
          <p14:tracePt t="97186" x="9715500" y="6678613"/>
          <p14:tracePt t="97196" x="9715500" y="6642100"/>
          <p14:tracePt t="97201" x="9715500" y="6594475"/>
          <p14:tracePt t="97209" x="9728200" y="6534150"/>
          <p14:tracePt t="97217" x="9752013" y="6497638"/>
          <p14:tracePt t="97227" x="9752013" y="6486525"/>
          <p14:tracePt t="97234" x="9752013" y="6473825"/>
          <p14:tracePt t="97282" x="9764713" y="6437313"/>
          <p14:tracePt t="97290" x="9764713" y="6402388"/>
          <p14:tracePt t="97298" x="9788525" y="6389688"/>
          <p14:tracePt t="97307" x="9788525" y="6376988"/>
          <p14:tracePt t="97314" x="9775825" y="6376988"/>
          <p14:tracePt t="97324" x="9764713" y="6376988"/>
          <p14:tracePt t="97341" x="9788525" y="6329363"/>
          <p14:tracePt t="97346" x="9788525" y="6305550"/>
          <p14:tracePt t="97355" x="9788525" y="6292850"/>
          <p14:tracePt t="97362" x="9788525" y="6269038"/>
          <p14:tracePt t="97370" x="9788525" y="6221413"/>
          <p14:tracePt t="97386" x="9775825" y="6221413"/>
          <p14:tracePt t="97394" x="9775825" y="6172200"/>
          <p14:tracePt t="97402" x="9752013" y="6161088"/>
          <p14:tracePt t="97411" x="9728200" y="6135688"/>
          <p14:tracePt t="97426" x="9715500" y="6124575"/>
          <p14:tracePt t="97434" x="9704388" y="6111875"/>
          <p14:tracePt t="97442" x="9691688" y="6076950"/>
          <p14:tracePt t="97450" x="9680575" y="6064250"/>
          <p14:tracePt t="97466" x="9680575" y="6040438"/>
          <p14:tracePt t="97474" x="9655175" y="6027738"/>
          <p14:tracePt t="97482" x="9631363" y="6016625"/>
          <p14:tracePt t="97491" x="9583738" y="6016625"/>
          <p14:tracePt t="97497" x="9523413" y="5967413"/>
          <p14:tracePt t="97505" x="9463088" y="5956300"/>
          <p14:tracePt t="97512" x="9439275" y="5943600"/>
          <p14:tracePt t="97522" x="9318625" y="5883275"/>
          <p14:tracePt t="97528" x="9305925" y="5883275"/>
          <p14:tracePt t="97544" x="9282113" y="5870575"/>
          <p14:tracePt t="97553" x="9234488" y="5883275"/>
          <p14:tracePt t="97560" x="9209088" y="5883275"/>
          <p14:tracePt t="97568" x="9148763" y="5859463"/>
          <p14:tracePt t="97577" x="9137650" y="5859463"/>
          <p14:tracePt t="97585" x="9113838" y="5846763"/>
          <p14:tracePt t="97595" x="9077325" y="5846763"/>
          <p14:tracePt t="97601" x="9053513" y="5846763"/>
          <p14:tracePt t="97609" x="8956675" y="5835650"/>
          <p14:tracePt t="97617" x="8920163" y="5822950"/>
          <p14:tracePt t="97657" x="8896350" y="5822950"/>
          <p14:tracePt t="97665" x="8848725" y="5810250"/>
          <p14:tracePt t="97673" x="8836025" y="5810250"/>
          <p14:tracePt t="97681" x="8812213" y="5810250"/>
          <p14:tracePt t="97690" x="8739188" y="5810250"/>
          <p14:tracePt t="97697" x="8678863" y="5810250"/>
          <p14:tracePt t="97706" x="8618538" y="5810250"/>
          <p14:tracePt t="97713" x="8607425" y="5810250"/>
          <p14:tracePt t="97729" x="8594725" y="5810250"/>
          <p14:tracePt t="97739" x="8534400" y="5810250"/>
          <p14:tracePt t="97745" x="8474075" y="5810250"/>
          <p14:tracePt t="97754" x="8413750" y="5810250"/>
          <p14:tracePt t="97761" x="8318500" y="5810250"/>
          <p14:tracePt t="97769" x="8293100" y="5810250"/>
          <p14:tracePt t="97778" x="8221663" y="5810250"/>
          <p14:tracePt t="97785" x="8161338" y="5810250"/>
          <p14:tracePt t="97793" x="8148638" y="5799138"/>
          <p14:tracePt t="97801" x="8124825" y="5799138"/>
          <p14:tracePt t="97809" x="8101013" y="5799138"/>
          <p14:tracePt t="97817" x="8064500" y="5799138"/>
          <p14:tracePt t="97826" x="8040688" y="5799138"/>
          <p14:tracePt t="97833" x="7980363" y="5799138"/>
          <p14:tracePt t="97841" x="7920038" y="5799138"/>
          <p14:tracePt t="97849" x="7859713" y="5799138"/>
          <p14:tracePt t="97858" x="7812088" y="5799138"/>
          <p14:tracePt t="97865" x="7751763" y="5786438"/>
          <p14:tracePt t="97873" x="7726363" y="5786438"/>
          <p14:tracePt t="97881" x="7678738" y="5749925"/>
          <p14:tracePt t="97890" x="7654925" y="5749925"/>
          <p14:tracePt t="97897" x="7594600" y="5749925"/>
          <p14:tracePt t="97906" x="7534275" y="5749925"/>
          <p14:tracePt t="97925" x="7473950" y="5749925"/>
          <p14:tracePt t="97929" x="7413625" y="5749925"/>
          <p14:tracePt t="97940" x="7377113" y="5749925"/>
          <p14:tracePt t="97945" x="7340600" y="5749925"/>
          <p14:tracePt t="97961" x="7256463" y="5749925"/>
          <p14:tracePt t="97969" x="7221538" y="5749925"/>
          <p14:tracePt t="97978" x="7196138" y="5749925"/>
          <p14:tracePt t="97985" x="7148513" y="5749925"/>
          <p14:tracePt t="97993" x="7124700" y="5749925"/>
          <p14:tracePt t="98001" x="7088188" y="5749925"/>
          <p14:tracePt t="98009" x="7064375" y="5749925"/>
          <p14:tracePt t="98017" x="7015163" y="5749925"/>
          <p14:tracePt t="98026" x="6980238" y="5749925"/>
          <p14:tracePt t="98033" x="6943725" y="5749925"/>
          <p14:tracePt t="98041" x="6919913" y="5749925"/>
          <p14:tracePt t="98049" x="6883400" y="5749925"/>
          <p14:tracePt t="98065" x="6870700" y="5749925"/>
          <p14:tracePt t="98074" x="6835775" y="5749925"/>
          <p14:tracePt t="98081" x="6823075" y="5749925"/>
          <p14:tracePt t="98090" x="6799263" y="5749925"/>
          <p14:tracePt t="98097" x="6786563" y="5749925"/>
          <p14:tracePt t="98106" x="6775450" y="5749925"/>
          <p14:tracePt t="98113" x="6750050" y="5762625"/>
          <p14:tracePt t="98129" x="6702425" y="5762625"/>
          <p14:tracePt t="98169" x="6689725" y="5775325"/>
          <p14:tracePt t="98177" x="6678613" y="5775325"/>
          <p14:tracePt t="98185" x="6642100" y="5799138"/>
          <p14:tracePt t="98201" x="6605588" y="5810250"/>
          <p14:tracePt t="98210" x="6605588" y="5822950"/>
          <p14:tracePt t="98233" x="6581775" y="5835650"/>
          <p14:tracePt t="98257" x="6545263" y="5883275"/>
          <p14:tracePt t="98289" x="6545263" y="5895975"/>
          <p14:tracePt t="98298" x="6545263" y="5919788"/>
          <p14:tracePt t="98305" x="6510338" y="5943600"/>
          <p14:tracePt t="98313" x="6510338" y="5980113"/>
          <p14:tracePt t="98323" x="6510338" y="5991225"/>
          <p14:tracePt t="98329" x="6497638" y="6016625"/>
          <p14:tracePt t="98339" x="6497638" y="6064250"/>
          <p14:tracePt t="98346" x="6497638" y="6088063"/>
          <p14:tracePt t="98353" x="6497638" y="6124575"/>
          <p14:tracePt t="98361" x="6497638" y="6148388"/>
          <p14:tracePt t="98369" x="6497638" y="6172200"/>
          <p14:tracePt t="98377" x="6497638" y="6196013"/>
          <p14:tracePt t="98385" x="6497638" y="6208713"/>
          <p14:tracePt t="98393" x="6497638" y="6245225"/>
          <p14:tracePt t="98401" x="6473825" y="6269038"/>
          <p14:tracePt t="98482" x="6473825" y="6316663"/>
          <p14:tracePt t="98489" x="6473825" y="6329363"/>
          <p14:tracePt t="98506" x="6473825" y="6365875"/>
          <p14:tracePt t="98514" x="6473825" y="6376988"/>
          <p14:tracePt t="98538" x="6510338" y="6402388"/>
          <p14:tracePt t="98634" x="6510338" y="6426200"/>
          <p14:tracePt t="98642" x="6510338" y="6437313"/>
          <p14:tracePt t="99362" x="6545263" y="6450013"/>
          <p14:tracePt t="100666" x="6545263" y="6462713"/>
          <p14:tracePt t="103458" x="6545263" y="6450013"/>
          <p14:tracePt t="103498" x="6521450" y="6437313"/>
          <p14:tracePt t="103513" x="6510338" y="6437313"/>
          <p14:tracePt t="103523" x="6484938" y="6402388"/>
          <p14:tracePt t="103530" x="6450013" y="6365875"/>
          <p14:tracePt t="103540" x="6424613" y="6342063"/>
          <p14:tracePt t="103546" x="6389688" y="6281738"/>
          <p14:tracePt t="103554" x="6329363" y="6232525"/>
          <p14:tracePt t="103562" x="6183313" y="6172200"/>
          <p14:tracePt t="103570" x="6148388" y="6148388"/>
          <p14:tracePt t="103578" x="6003925" y="6088063"/>
          <p14:tracePt t="103584" x="5954713" y="6040438"/>
          <p14:tracePt t="103592" x="5883275" y="5980113"/>
          <p14:tracePt t="103600" x="5726113" y="5930900"/>
          <p14:tracePt t="103608" x="5641975" y="5883275"/>
          <p14:tracePt t="103616" x="5629275" y="5835650"/>
          <p14:tracePt t="103624" x="5532438" y="5689600"/>
          <p14:tracePt t="103632" x="5267325" y="5449888"/>
          <p14:tracePt t="103641" x="4894263" y="5195888"/>
          <p14:tracePt t="103648" x="4786313" y="5135563"/>
          <p14:tracePt t="103656" x="4230688" y="4846638"/>
          <p14:tracePt t="103664" x="3629025" y="4581525"/>
          <p14:tracePt t="103672" x="2857500" y="4400550"/>
          <p14:tracePt t="103680" x="2278063" y="4206875"/>
          <p14:tracePt t="103688" x="1482725" y="3917950"/>
          <p14:tracePt t="103696" x="1265238" y="3773488"/>
          <p14:tracePt t="103705" x="952500" y="3652838"/>
          <p14:tracePt t="103712" x="784225" y="3521075"/>
          <p14:tracePt t="103722" x="663575" y="3448050"/>
          <p14:tracePt t="103728" x="566738" y="3327400"/>
          <p14:tracePt t="103738" x="519113" y="3279775"/>
          <p14:tracePt t="103744" x="409575" y="3230563"/>
          <p14:tracePt t="103753" x="338138" y="3159125"/>
          <p14:tracePt t="103760" x="120650" y="300196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2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3784</TotalTime>
  <Words>1445</Words>
  <Application>Microsoft Office PowerPoint</Application>
  <PresentationFormat>ユーザー設定</PresentationFormat>
  <Paragraphs>249</Paragraphs>
  <Slides>25</Slides>
  <Notes>10</Notes>
  <HiddenSlides>0</HiddenSlides>
  <MMClips>24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25</vt:i4>
      </vt:variant>
    </vt:vector>
  </HeadingPairs>
  <TitlesOfParts>
    <vt:vector size="34" baseType="lpstr">
      <vt:lpstr>ＭＳ Ｐゴシック</vt:lpstr>
      <vt:lpstr>Arial</vt:lpstr>
      <vt:lpstr>Calibri</vt:lpstr>
      <vt:lpstr>Cambria Math</vt:lpstr>
      <vt:lpstr>Times New Roman</vt:lpstr>
      <vt:lpstr>Wingdings</vt:lpstr>
      <vt:lpstr>Office テーマ</vt:lpstr>
      <vt:lpstr>標準デザイン</vt:lpstr>
      <vt:lpstr>1_標準デザイン</vt:lpstr>
      <vt:lpstr>気候モデリング特論 11. 大気モデルにおける物理過程の表現 </vt:lpstr>
      <vt:lpstr>目標</vt:lpstr>
      <vt:lpstr>現在の地球規模の大気モデルで 直接表現するのが難しい過程</vt:lpstr>
      <vt:lpstr>11.1　乱流と大気境界層</vt:lpstr>
      <vt:lpstr>乱流（turbulent flow, turbulence）</vt:lpstr>
      <vt:lpstr>レイノルズ平均</vt:lpstr>
      <vt:lpstr>ブジネスク近似（x,y,z）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完結（Closure）問題</vt:lpstr>
      <vt:lpstr>渦粘性係数（eddy viscosity）</vt:lpstr>
      <vt:lpstr>混合距離理論（mixing length theory）</vt:lpstr>
      <vt:lpstr>PowerPoint プレゼンテーション</vt:lpstr>
      <vt:lpstr>大気境界層（Planetary Boundary Layer) </vt:lpstr>
      <vt:lpstr>接地境界層（接地層, surface layer）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 Lecture in Atmosphere-Ocean Physics (Part II: Ocean)</dc:title>
  <dc:creator>myoshimo</dc:creator>
  <cp:lastModifiedBy>川島 正行</cp:lastModifiedBy>
  <cp:revision>410</cp:revision>
  <cp:lastPrinted>2018-12-19T09:51:35Z</cp:lastPrinted>
  <dcterms:created xsi:type="dcterms:W3CDTF">2015-02-05T08:50:35Z</dcterms:created>
  <dcterms:modified xsi:type="dcterms:W3CDTF">2020-12-23T09:09:30Z</dcterms:modified>
</cp:coreProperties>
</file>