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3" r:id="rId4"/>
  </p:sldMasterIdLst>
  <p:notesMasterIdLst>
    <p:notesMasterId r:id="rId34"/>
  </p:notesMasterIdLst>
  <p:handoutMasterIdLst>
    <p:handoutMasterId r:id="rId35"/>
  </p:handoutMasterIdLst>
  <p:sldIdLst>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1" r:id="rId30"/>
    <p:sldId id="372" r:id="rId31"/>
    <p:sldId id="374" r:id="rId32"/>
    <p:sldId id="375" r:id="rId33"/>
  </p:sldIdLst>
  <p:sldSz cx="8280400" cy="5761038"/>
  <p:notesSz cx="6735763" cy="9869488"/>
  <p:defaultTextStyle>
    <a:defPPr>
      <a:defRPr lang="ja-JP"/>
    </a:defPPr>
    <a:lvl1pPr marL="0" algn="l" defTabSz="745588" rtl="0" eaLnBrk="1" latinLnBrk="0" hangingPunct="1">
      <a:defRPr kumimoji="1" sz="1600" kern="1200">
        <a:solidFill>
          <a:schemeClr val="tx1"/>
        </a:solidFill>
        <a:latin typeface="+mn-lt"/>
        <a:ea typeface="+mn-ea"/>
        <a:cs typeface="+mn-cs"/>
      </a:defRPr>
    </a:lvl1pPr>
    <a:lvl2pPr marL="372793" algn="l" defTabSz="745588" rtl="0" eaLnBrk="1" latinLnBrk="0" hangingPunct="1">
      <a:defRPr kumimoji="1" sz="1600" kern="1200">
        <a:solidFill>
          <a:schemeClr val="tx1"/>
        </a:solidFill>
        <a:latin typeface="+mn-lt"/>
        <a:ea typeface="+mn-ea"/>
        <a:cs typeface="+mn-cs"/>
      </a:defRPr>
    </a:lvl2pPr>
    <a:lvl3pPr marL="745588" algn="l" defTabSz="745588" rtl="0" eaLnBrk="1" latinLnBrk="0" hangingPunct="1">
      <a:defRPr kumimoji="1" sz="1600" kern="1200">
        <a:solidFill>
          <a:schemeClr val="tx1"/>
        </a:solidFill>
        <a:latin typeface="+mn-lt"/>
        <a:ea typeface="+mn-ea"/>
        <a:cs typeface="+mn-cs"/>
      </a:defRPr>
    </a:lvl3pPr>
    <a:lvl4pPr marL="1118385" algn="l" defTabSz="745588" rtl="0" eaLnBrk="1" latinLnBrk="0" hangingPunct="1">
      <a:defRPr kumimoji="1" sz="1600" kern="1200">
        <a:solidFill>
          <a:schemeClr val="tx1"/>
        </a:solidFill>
        <a:latin typeface="+mn-lt"/>
        <a:ea typeface="+mn-ea"/>
        <a:cs typeface="+mn-cs"/>
      </a:defRPr>
    </a:lvl4pPr>
    <a:lvl5pPr marL="1491177" algn="l" defTabSz="745588" rtl="0" eaLnBrk="1" latinLnBrk="0" hangingPunct="1">
      <a:defRPr kumimoji="1" sz="1600" kern="1200">
        <a:solidFill>
          <a:schemeClr val="tx1"/>
        </a:solidFill>
        <a:latin typeface="+mn-lt"/>
        <a:ea typeface="+mn-ea"/>
        <a:cs typeface="+mn-cs"/>
      </a:defRPr>
    </a:lvl5pPr>
    <a:lvl6pPr marL="1863970" algn="l" defTabSz="745588" rtl="0" eaLnBrk="1" latinLnBrk="0" hangingPunct="1">
      <a:defRPr kumimoji="1" sz="1600" kern="1200">
        <a:solidFill>
          <a:schemeClr val="tx1"/>
        </a:solidFill>
        <a:latin typeface="+mn-lt"/>
        <a:ea typeface="+mn-ea"/>
        <a:cs typeface="+mn-cs"/>
      </a:defRPr>
    </a:lvl6pPr>
    <a:lvl7pPr marL="2236768" algn="l" defTabSz="745588" rtl="0" eaLnBrk="1" latinLnBrk="0" hangingPunct="1">
      <a:defRPr kumimoji="1" sz="1600" kern="1200">
        <a:solidFill>
          <a:schemeClr val="tx1"/>
        </a:solidFill>
        <a:latin typeface="+mn-lt"/>
        <a:ea typeface="+mn-ea"/>
        <a:cs typeface="+mn-cs"/>
      </a:defRPr>
    </a:lvl7pPr>
    <a:lvl8pPr marL="2609563" algn="l" defTabSz="745588" rtl="0" eaLnBrk="1" latinLnBrk="0" hangingPunct="1">
      <a:defRPr kumimoji="1" sz="1600" kern="1200">
        <a:solidFill>
          <a:schemeClr val="tx1"/>
        </a:solidFill>
        <a:latin typeface="+mn-lt"/>
        <a:ea typeface="+mn-ea"/>
        <a:cs typeface="+mn-cs"/>
      </a:defRPr>
    </a:lvl8pPr>
    <a:lvl9pPr marL="2982354" algn="l" defTabSz="745588" rtl="0" eaLnBrk="1" latinLnBrk="0" hangingPunct="1">
      <a:defRPr kumimoji="1"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7" userDrawn="1">
          <p15:clr>
            <a:srgbClr val="A4A3A4"/>
          </p15:clr>
        </p15:guide>
        <p15:guide id="3" orient="horz" pos="2382">
          <p15:clr>
            <a:srgbClr val="A4A3A4"/>
          </p15:clr>
        </p15:guide>
        <p15:guide id="4" pos="3262">
          <p15:clr>
            <a:srgbClr val="A4A3A4"/>
          </p15:clr>
        </p15:guide>
        <p15:guide id="5" orient="horz" pos="1646">
          <p15:clr>
            <a:srgbClr val="A4A3A4"/>
          </p15:clr>
        </p15:guide>
        <p15:guide id="6" orient="horz" pos="1815">
          <p15:clr>
            <a:srgbClr val="A4A3A4"/>
          </p15:clr>
        </p15:guide>
        <p15:guide id="7" pos="2265">
          <p15:clr>
            <a:srgbClr val="A4A3A4"/>
          </p15:clr>
        </p15:guide>
        <p15:guide id="8" pos="2586">
          <p15:clr>
            <a:srgbClr val="A4A3A4"/>
          </p15:clr>
        </p15:guide>
      </p15:sldGuideLst>
    </p:ext>
    <p:ext uri="{2D200454-40CA-4A62-9FC3-DE9A4176ACB9}">
      <p15:notesGuideLst xmlns:p15="http://schemas.microsoft.com/office/powerpoint/2012/main">
        <p15:guide id="1" orient="horz" pos="3109">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島正行" initials="川島正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autoAdjust="0"/>
    <p:restoredTop sz="73016" autoAdjust="0"/>
  </p:normalViewPr>
  <p:slideViewPr>
    <p:cSldViewPr snapToGrid="0">
      <p:cViewPr varScale="1">
        <p:scale>
          <a:sx n="52" d="100"/>
          <a:sy n="52" d="100"/>
        </p:scale>
        <p:origin x="874" y="58"/>
      </p:cViewPr>
      <p:guideLst>
        <p:guide orient="horz" pos="2160"/>
        <p:guide pos="2857"/>
        <p:guide orient="horz" pos="2382"/>
        <p:guide pos="3262"/>
        <p:guide orient="horz" pos="1646"/>
        <p:guide orient="horz" pos="1815"/>
        <p:guide pos="2265"/>
        <p:guide pos="2586"/>
      </p:guideLst>
    </p:cSldViewPr>
  </p:slideViewPr>
  <p:notesTextViewPr>
    <p:cViewPr>
      <p:scale>
        <a:sx n="90" d="100"/>
        <a:sy n="90" d="100"/>
      </p:scale>
      <p:origin x="0" y="0"/>
    </p:cViewPr>
  </p:notesTextViewPr>
  <p:sorterViewPr>
    <p:cViewPr>
      <p:scale>
        <a:sx n="100" d="100"/>
        <a:sy n="100" d="100"/>
      </p:scale>
      <p:origin x="0" y="-4032"/>
    </p:cViewPr>
  </p:sorterViewPr>
  <p:notesViewPr>
    <p:cSldViewPr snapToGrid="0">
      <p:cViewPr varScale="1">
        <p:scale>
          <a:sx n="57" d="100"/>
          <a:sy n="57" d="100"/>
        </p:scale>
        <p:origin x="-2478" y="-102"/>
      </p:cViewPr>
      <p:guideLst>
        <p:guide orient="horz" pos="3109"/>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3815552" y="9374586"/>
            <a:ext cx="2918618" cy="493315"/>
          </a:xfrm>
          <a:prstGeom prst="rect">
            <a:avLst/>
          </a:prstGeom>
        </p:spPr>
        <p:txBody>
          <a:bodyPr vert="horz" lIns="91666" tIns="45833" rIns="91666" bIns="45833" rtlCol="0" anchor="b"/>
          <a:lstStyle>
            <a:lvl1pPr algn="r">
              <a:defRPr sz="1200"/>
            </a:lvl1pPr>
          </a:lstStyle>
          <a:p>
            <a:fld id="{D1505802-8ACF-4A68-A704-0F4718A64D07}" type="slidenum">
              <a:rPr kumimoji="1" lang="ja-JP" altLang="en-US" smtClean="0"/>
              <a:t>‹#›</a:t>
            </a:fld>
            <a:endParaRPr kumimoji="1" lang="ja-JP" altLang="en-US"/>
          </a:p>
        </p:txBody>
      </p:sp>
    </p:spTree>
    <p:extLst>
      <p:ext uri="{BB962C8B-B14F-4D97-AF65-F5344CB8AC3E}">
        <p14:creationId xmlns:p14="http://schemas.microsoft.com/office/powerpoint/2010/main" val="3922030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0"/>
            <a:ext cx="2918831" cy="493474"/>
          </a:xfrm>
          <a:prstGeom prst="rect">
            <a:avLst/>
          </a:prstGeom>
        </p:spPr>
        <p:txBody>
          <a:bodyPr vert="horz" lIns="91400" tIns="45700" rIns="91400" bIns="4570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7" y="0"/>
            <a:ext cx="2918831" cy="493474"/>
          </a:xfrm>
          <a:prstGeom prst="rect">
            <a:avLst/>
          </a:prstGeom>
        </p:spPr>
        <p:txBody>
          <a:bodyPr vert="horz" lIns="91400" tIns="45700" rIns="91400" bIns="45700" rtlCol="0"/>
          <a:lstStyle>
            <a:lvl1pPr algn="r">
              <a:defRPr sz="1200"/>
            </a:lvl1pPr>
          </a:lstStyle>
          <a:p>
            <a:fld id="{EF2E9848-E0E4-4D83-8775-2C0A0B414D37}" type="datetimeFigureOut">
              <a:rPr kumimoji="1" lang="ja-JP" altLang="en-US" smtClean="0"/>
              <a:pPr/>
              <a:t>2020/12/16</a:t>
            </a:fld>
            <a:endParaRPr kumimoji="1" lang="ja-JP" altLang="en-US"/>
          </a:p>
        </p:txBody>
      </p:sp>
      <p:sp>
        <p:nvSpPr>
          <p:cNvPr id="4" name="スライド イメージ プレースホルダ 3"/>
          <p:cNvSpPr>
            <a:spLocks noGrp="1" noRot="1" noChangeAspect="1"/>
          </p:cNvSpPr>
          <p:nvPr>
            <p:ph type="sldImg" idx="2"/>
          </p:nvPr>
        </p:nvSpPr>
        <p:spPr>
          <a:xfrm>
            <a:off x="708025" y="739775"/>
            <a:ext cx="5319713" cy="3702050"/>
          </a:xfrm>
          <a:prstGeom prst="rect">
            <a:avLst/>
          </a:prstGeom>
          <a:noFill/>
          <a:ln w="12700">
            <a:solidFill>
              <a:prstClr val="black"/>
            </a:solidFill>
          </a:ln>
        </p:spPr>
        <p:txBody>
          <a:bodyPr vert="horz" lIns="91400" tIns="45700" rIns="91400" bIns="45700" rtlCol="0" anchor="ctr"/>
          <a:lstStyle/>
          <a:p>
            <a:endParaRPr lang="ja-JP" altLang="en-US"/>
          </a:p>
        </p:txBody>
      </p:sp>
      <p:sp>
        <p:nvSpPr>
          <p:cNvPr id="5" name="ノート プレースホルダ 4"/>
          <p:cNvSpPr>
            <a:spLocks noGrp="1"/>
          </p:cNvSpPr>
          <p:nvPr>
            <p:ph type="body" sz="quarter" idx="3"/>
          </p:nvPr>
        </p:nvSpPr>
        <p:spPr>
          <a:xfrm>
            <a:off x="673577" y="4688007"/>
            <a:ext cx="5388610" cy="4441270"/>
          </a:xfrm>
          <a:prstGeom prst="rect">
            <a:avLst/>
          </a:prstGeom>
        </p:spPr>
        <p:txBody>
          <a:bodyPr vert="horz" lIns="91400" tIns="45700" rIns="91400" bIns="4570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4" y="9374305"/>
            <a:ext cx="2918831" cy="493474"/>
          </a:xfrm>
          <a:prstGeom prst="rect">
            <a:avLst/>
          </a:prstGeom>
        </p:spPr>
        <p:txBody>
          <a:bodyPr vert="horz" lIns="91400" tIns="45700" rIns="91400" bIns="4570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7" y="9374305"/>
            <a:ext cx="2918831" cy="493474"/>
          </a:xfrm>
          <a:prstGeom prst="rect">
            <a:avLst/>
          </a:prstGeom>
        </p:spPr>
        <p:txBody>
          <a:bodyPr vert="horz" lIns="91400" tIns="45700" rIns="91400" bIns="45700" rtlCol="0" anchor="b"/>
          <a:lstStyle>
            <a:lvl1pPr algn="r">
              <a:defRPr sz="1200"/>
            </a:lvl1pPr>
          </a:lstStyle>
          <a:p>
            <a:fld id="{1A75600A-CA2B-4775-8EAB-53519D5388C8}" type="slidenum">
              <a:rPr kumimoji="1" lang="ja-JP" altLang="en-US" smtClean="0"/>
              <a:pPr/>
              <a:t>‹#›</a:t>
            </a:fld>
            <a:endParaRPr kumimoji="1" lang="ja-JP" altLang="en-US"/>
          </a:p>
        </p:txBody>
      </p:sp>
    </p:spTree>
    <p:extLst>
      <p:ext uri="{BB962C8B-B14F-4D97-AF65-F5344CB8AC3E}">
        <p14:creationId xmlns:p14="http://schemas.microsoft.com/office/powerpoint/2010/main" val="3067807137"/>
      </p:ext>
    </p:extLst>
  </p:cSld>
  <p:clrMap bg1="lt1" tx1="dk1" bg2="lt2" tx2="dk2" accent1="accent1" accent2="accent2" accent3="accent3" accent4="accent4" accent5="accent5" accent6="accent6" hlink="hlink" folHlink="folHlink"/>
  <p:hf hdr="0" ftr="0" dt="0"/>
  <p:notesStyle>
    <a:lvl1pPr marL="0" algn="l" defTabSz="745588" rtl="0" eaLnBrk="1" latinLnBrk="0" hangingPunct="1">
      <a:defRPr kumimoji="1" sz="800" kern="1200">
        <a:solidFill>
          <a:schemeClr val="tx1"/>
        </a:solidFill>
        <a:latin typeface="+mn-lt"/>
        <a:ea typeface="+mn-ea"/>
        <a:cs typeface="+mn-cs"/>
      </a:defRPr>
    </a:lvl1pPr>
    <a:lvl2pPr marL="372793" algn="l" defTabSz="745588" rtl="0" eaLnBrk="1" latinLnBrk="0" hangingPunct="1">
      <a:defRPr kumimoji="1" sz="800" kern="1200">
        <a:solidFill>
          <a:schemeClr val="tx1"/>
        </a:solidFill>
        <a:latin typeface="+mn-lt"/>
        <a:ea typeface="+mn-ea"/>
        <a:cs typeface="+mn-cs"/>
      </a:defRPr>
    </a:lvl2pPr>
    <a:lvl3pPr marL="745588" algn="l" defTabSz="745588" rtl="0" eaLnBrk="1" latinLnBrk="0" hangingPunct="1">
      <a:defRPr kumimoji="1" sz="800" kern="1200">
        <a:solidFill>
          <a:schemeClr val="tx1"/>
        </a:solidFill>
        <a:latin typeface="+mn-lt"/>
        <a:ea typeface="+mn-ea"/>
        <a:cs typeface="+mn-cs"/>
      </a:defRPr>
    </a:lvl3pPr>
    <a:lvl4pPr marL="1118385" algn="l" defTabSz="745588" rtl="0" eaLnBrk="1" latinLnBrk="0" hangingPunct="1">
      <a:defRPr kumimoji="1" sz="800" kern="1200">
        <a:solidFill>
          <a:schemeClr val="tx1"/>
        </a:solidFill>
        <a:latin typeface="+mn-lt"/>
        <a:ea typeface="+mn-ea"/>
        <a:cs typeface="+mn-cs"/>
      </a:defRPr>
    </a:lvl4pPr>
    <a:lvl5pPr marL="1491177" algn="l" defTabSz="745588" rtl="0" eaLnBrk="1" latinLnBrk="0" hangingPunct="1">
      <a:defRPr kumimoji="1" sz="800" kern="1200">
        <a:solidFill>
          <a:schemeClr val="tx1"/>
        </a:solidFill>
        <a:latin typeface="+mn-lt"/>
        <a:ea typeface="+mn-ea"/>
        <a:cs typeface="+mn-cs"/>
      </a:defRPr>
    </a:lvl5pPr>
    <a:lvl6pPr marL="1863970" algn="l" defTabSz="745588" rtl="0" eaLnBrk="1" latinLnBrk="0" hangingPunct="1">
      <a:defRPr kumimoji="1" sz="800" kern="1200">
        <a:solidFill>
          <a:schemeClr val="tx1"/>
        </a:solidFill>
        <a:latin typeface="+mn-lt"/>
        <a:ea typeface="+mn-ea"/>
        <a:cs typeface="+mn-cs"/>
      </a:defRPr>
    </a:lvl6pPr>
    <a:lvl7pPr marL="2236768" algn="l" defTabSz="745588" rtl="0" eaLnBrk="1" latinLnBrk="0" hangingPunct="1">
      <a:defRPr kumimoji="1" sz="800" kern="1200">
        <a:solidFill>
          <a:schemeClr val="tx1"/>
        </a:solidFill>
        <a:latin typeface="+mn-lt"/>
        <a:ea typeface="+mn-ea"/>
        <a:cs typeface="+mn-cs"/>
      </a:defRPr>
    </a:lvl7pPr>
    <a:lvl8pPr marL="2609563" algn="l" defTabSz="745588" rtl="0" eaLnBrk="1" latinLnBrk="0" hangingPunct="1">
      <a:defRPr kumimoji="1" sz="800" kern="1200">
        <a:solidFill>
          <a:schemeClr val="tx1"/>
        </a:solidFill>
        <a:latin typeface="+mn-lt"/>
        <a:ea typeface="+mn-ea"/>
        <a:cs typeface="+mn-cs"/>
      </a:defRPr>
    </a:lvl8pPr>
    <a:lvl9pPr marL="2982354" algn="l" defTabSz="745588" rtl="0" eaLnBrk="1" latinLnBrk="0" hangingPunct="1">
      <a:defRPr kumimoji="1"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bwMode="auto">
          <a:xfrm>
            <a:off x="706438" y="739775"/>
            <a:ext cx="5322887"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40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5B4DD6-26A8-41CD-8DC0-1DD60A31BA77}" type="slidenum">
              <a:rPr lang="ja-JP" altLang="en-US" smtClean="0">
                <a:solidFill>
                  <a:prstClr val="black"/>
                </a:solidFill>
              </a:rPr>
              <a:pPr fontAlgn="base">
                <a:spcBef>
                  <a:spcPct val="0"/>
                </a:spcBef>
                <a:spcAft>
                  <a:spcPct val="0"/>
                </a:spcAft>
                <a:defRPr/>
              </a:pPr>
              <a:t>1</a:t>
            </a:fld>
            <a:endParaRPr lang="ja-JP" altLang="en-US">
              <a:solidFill>
                <a:prstClr val="black"/>
              </a:solidFill>
            </a:endParaRPr>
          </a:p>
        </p:txBody>
      </p:sp>
    </p:spTree>
    <p:extLst>
      <p:ext uri="{BB962C8B-B14F-4D97-AF65-F5344CB8AC3E}">
        <p14:creationId xmlns:p14="http://schemas.microsoft.com/office/powerpoint/2010/main" val="67232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ja-JP" altLang="en-US" dirty="0"/>
              <a:t>本来なら、単に移流されるだけなので増幅率は</a:t>
            </a:r>
            <a:r>
              <a:rPr kumimoji="1" lang="en-US" altLang="ja-JP" dirty="0"/>
              <a:t>1</a:t>
            </a:r>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330186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ja-JP" altLang="en-US" dirty="0"/>
              <a:t>は波数</a:t>
            </a:r>
            <a:r>
              <a:rPr kumimoji="1" lang="en-US" altLang="ja-JP" dirty="0"/>
              <a:t>m</a:t>
            </a:r>
            <a:r>
              <a:rPr kumimoji="1" lang="ja-JP" altLang="en-US" dirty="0"/>
              <a:t>とｌの相互作用によって波数</a:t>
            </a:r>
            <a:r>
              <a:rPr kumimoji="1" lang="en-US" altLang="ja-JP" dirty="0" err="1"/>
              <a:t>l+m</a:t>
            </a:r>
            <a:r>
              <a:rPr kumimoji="1" lang="ja-JP" altLang="en-US" dirty="0"/>
              <a:t>の波ができる</a:t>
            </a:r>
            <a:endParaRPr kumimoji="1" lang="en-US" altLang="ja-JP" dirty="0"/>
          </a:p>
          <a:p>
            <a:r>
              <a:rPr kumimoji="1" lang="ja-JP" altLang="en-US" dirty="0"/>
              <a:t>非線形項を波数空間ではなく実空間で評価する方法＝＞スペクトル変換法</a:t>
            </a:r>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4041256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ja-JP" altLang="en-US" dirty="0"/>
              <a:t>球面調和関数 </a:t>
            </a:r>
            <a:r>
              <a:rPr kumimoji="1" lang="en-US" altLang="ja-JP" dirty="0"/>
              <a:t>(spherical harmonics)</a:t>
            </a:r>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3444629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ja-JP" altLang="en-US" dirty="0"/>
              <a:t>球面調和関数 </a:t>
            </a:r>
            <a:r>
              <a:rPr kumimoji="1" lang="en-US" altLang="ja-JP" dirty="0"/>
              <a:t>(spherical harmonics)</a:t>
            </a:r>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4462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AC321F4-AFC9-4259-9161-7C7C368D4777}"/>
              </a:ext>
            </a:extLst>
          </p:cNvPr>
          <p:cNvSpPr>
            <a:spLocks noGrp="1" noRot="1" noChangeAspect="1" noChangeArrowheads="1" noTextEdit="1"/>
          </p:cNvSpPr>
          <p:nvPr>
            <p:ph type="sldImg"/>
          </p:nvPr>
        </p:nvSpPr>
        <p:spPr bwMode="auto">
          <a:xfrm>
            <a:off x="706438" y="739775"/>
            <a:ext cx="5322887"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74570E27-59EA-4C75-9C71-1AFC17C24B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Tree>
    <p:extLst>
      <p:ext uri="{BB962C8B-B14F-4D97-AF65-F5344CB8AC3E}">
        <p14:creationId xmlns:p14="http://schemas.microsoft.com/office/powerpoint/2010/main" val="413324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2188" eaLnBrk="0" hangingPunct="0">
              <a:spcBef>
                <a:spcPct val="30000"/>
              </a:spcBef>
              <a:defRPr kumimoji="1" sz="1100">
                <a:solidFill>
                  <a:schemeClr val="tx1"/>
                </a:solidFill>
                <a:latin typeface="Times New Roman" pitchFamily="18" charset="0"/>
                <a:ea typeface="ＭＳ Ｐ明朝" charset="-128"/>
              </a:defRPr>
            </a:lvl1pPr>
            <a:lvl2pPr marL="742441" indent="-285556" defTabSz="912188" eaLnBrk="0" hangingPunct="0">
              <a:spcBef>
                <a:spcPct val="30000"/>
              </a:spcBef>
              <a:defRPr kumimoji="1" sz="1100">
                <a:solidFill>
                  <a:schemeClr val="tx1"/>
                </a:solidFill>
                <a:latin typeface="Times New Roman" pitchFamily="18" charset="0"/>
                <a:ea typeface="ＭＳ Ｐ明朝" charset="-128"/>
              </a:defRPr>
            </a:lvl2pPr>
            <a:lvl3pPr marL="1142217" indent="-228442" defTabSz="912188" eaLnBrk="0" hangingPunct="0">
              <a:spcBef>
                <a:spcPct val="30000"/>
              </a:spcBef>
              <a:defRPr kumimoji="1" sz="1100">
                <a:solidFill>
                  <a:schemeClr val="tx1"/>
                </a:solidFill>
                <a:latin typeface="Times New Roman" pitchFamily="18" charset="0"/>
                <a:ea typeface="ＭＳ Ｐ明朝" charset="-128"/>
              </a:defRPr>
            </a:lvl3pPr>
            <a:lvl4pPr marL="1599105" indent="-228442" defTabSz="912188" eaLnBrk="0" hangingPunct="0">
              <a:spcBef>
                <a:spcPct val="30000"/>
              </a:spcBef>
              <a:defRPr kumimoji="1" sz="1100">
                <a:solidFill>
                  <a:schemeClr val="tx1"/>
                </a:solidFill>
                <a:latin typeface="Times New Roman" pitchFamily="18" charset="0"/>
                <a:ea typeface="ＭＳ Ｐ明朝" charset="-128"/>
              </a:defRPr>
            </a:lvl4pPr>
            <a:lvl5pPr marL="2055992" indent="-228442" defTabSz="912188" eaLnBrk="0" hangingPunct="0">
              <a:spcBef>
                <a:spcPct val="30000"/>
              </a:spcBef>
              <a:defRPr kumimoji="1" sz="1100">
                <a:solidFill>
                  <a:schemeClr val="tx1"/>
                </a:solidFill>
                <a:latin typeface="Times New Roman" pitchFamily="18" charset="0"/>
                <a:ea typeface="ＭＳ Ｐ明朝" charset="-128"/>
              </a:defRPr>
            </a:lvl5pPr>
            <a:lvl6pPr marL="2512878" indent="-228442" defTabSz="912188" eaLnBrk="0" fontAlgn="base" hangingPunct="0">
              <a:spcBef>
                <a:spcPct val="30000"/>
              </a:spcBef>
              <a:spcAft>
                <a:spcPct val="0"/>
              </a:spcAft>
              <a:defRPr kumimoji="1" sz="1100">
                <a:solidFill>
                  <a:schemeClr val="tx1"/>
                </a:solidFill>
                <a:latin typeface="Times New Roman" pitchFamily="18" charset="0"/>
                <a:ea typeface="ＭＳ Ｐ明朝" charset="-128"/>
              </a:defRPr>
            </a:lvl6pPr>
            <a:lvl7pPr marL="2969768" indent="-228442" defTabSz="912188" eaLnBrk="0" fontAlgn="base" hangingPunct="0">
              <a:spcBef>
                <a:spcPct val="30000"/>
              </a:spcBef>
              <a:spcAft>
                <a:spcPct val="0"/>
              </a:spcAft>
              <a:defRPr kumimoji="1" sz="1100">
                <a:solidFill>
                  <a:schemeClr val="tx1"/>
                </a:solidFill>
                <a:latin typeface="Times New Roman" pitchFamily="18" charset="0"/>
                <a:ea typeface="ＭＳ Ｐ明朝" charset="-128"/>
              </a:defRPr>
            </a:lvl7pPr>
            <a:lvl8pPr marL="3426652" indent="-228442" defTabSz="912188" eaLnBrk="0" fontAlgn="base" hangingPunct="0">
              <a:spcBef>
                <a:spcPct val="30000"/>
              </a:spcBef>
              <a:spcAft>
                <a:spcPct val="0"/>
              </a:spcAft>
              <a:defRPr kumimoji="1" sz="1100">
                <a:solidFill>
                  <a:schemeClr val="tx1"/>
                </a:solidFill>
                <a:latin typeface="Times New Roman" pitchFamily="18" charset="0"/>
                <a:ea typeface="ＭＳ Ｐ明朝" charset="-128"/>
              </a:defRPr>
            </a:lvl8pPr>
            <a:lvl9pPr marL="3883540" indent="-228442" defTabSz="912188" eaLnBrk="0" fontAlgn="base" hangingPunct="0">
              <a:spcBef>
                <a:spcPct val="30000"/>
              </a:spcBef>
              <a:spcAft>
                <a:spcPct val="0"/>
              </a:spcAft>
              <a:defRPr kumimoji="1" sz="1100">
                <a:solidFill>
                  <a:schemeClr val="tx1"/>
                </a:solidFill>
                <a:latin typeface="Times New Roman" pitchFamily="18" charset="0"/>
                <a:ea typeface="ＭＳ Ｐ明朝" charset="-128"/>
              </a:defRPr>
            </a:lvl9pPr>
          </a:lstStyle>
          <a:p>
            <a:pPr eaLnBrk="1" hangingPunct="1">
              <a:spcBef>
                <a:spcPct val="0"/>
              </a:spcBef>
            </a:pPr>
            <a:fld id="{FD31ABCB-E307-45A6-B9DE-BB8DE7FE5A1B}" type="slidenum">
              <a:rPr lang="ja-JP" altLang="en-US" sz="1200">
                <a:solidFill>
                  <a:prstClr val="black"/>
                </a:solidFill>
                <a:ea typeface="ＭＳ Ｐゴシック" charset="-128"/>
              </a:rPr>
              <a:pPr eaLnBrk="1" hangingPunct="1">
                <a:spcBef>
                  <a:spcPct val="0"/>
                </a:spcBef>
              </a:pPr>
              <a:t>28</a:t>
            </a:fld>
            <a:endParaRPr lang="en-US" altLang="ja-JP" sz="1200">
              <a:solidFill>
                <a:prstClr val="black"/>
              </a:solidFill>
              <a:ea typeface="ＭＳ Ｐゴシック" charset="-128"/>
            </a:endParaRPr>
          </a:p>
        </p:txBody>
      </p:sp>
      <p:sp>
        <p:nvSpPr>
          <p:cNvPr id="47107" name="Rectangle 2"/>
          <p:cNvSpPr>
            <a:spLocks noGrp="1" noRot="1" noChangeAspect="1" noChangeArrowheads="1" noTextEdit="1"/>
          </p:cNvSpPr>
          <p:nvPr>
            <p:ph type="sldImg"/>
          </p:nvPr>
        </p:nvSpPr>
        <p:spPr>
          <a:xfrm>
            <a:off x="706438" y="739775"/>
            <a:ext cx="5322887" cy="3703638"/>
          </a:xfrm>
          <a:ln/>
        </p:spPr>
      </p:sp>
      <p:sp>
        <p:nvSpPr>
          <p:cNvPr id="47108" name="Rectangle 3"/>
          <p:cNvSpPr>
            <a:spLocks noGrp="1" noChangeArrowheads="1"/>
          </p:cNvSpPr>
          <p:nvPr>
            <p:ph type="body" idx="1"/>
          </p:nvPr>
        </p:nvSpPr>
        <p:spPr>
          <a:noFill/>
        </p:spPr>
        <p:txBody>
          <a:bodyPr/>
          <a:lstStyle/>
          <a:p>
            <a:pPr eaLnBrk="1" hangingPunct="1"/>
            <a:endParaRPr lang="ja-JP" altLang="en-US">
              <a:ea typeface="ＭＳ Ｐ明朝"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8025" y="739775"/>
            <a:ext cx="5319713" cy="3702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384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ja-JP" altLang="en-US" dirty="0"/>
              <a:t>プリミティブ方程式系の導出については， </a:t>
            </a:r>
            <a:r>
              <a:rPr kumimoji="1" lang="en-US" altLang="ja-JP" dirty="0"/>
              <a:t>Holton (1992) An Introduction to Dynamic Meteorology </a:t>
            </a:r>
            <a:r>
              <a:rPr kumimoji="1" lang="ja-JP" altLang="en-US" dirty="0"/>
              <a:t>などを参照</a:t>
            </a:r>
            <a:endParaRPr kumimoji="1" lang="en-US" altLang="ja-JP" dirty="0"/>
          </a:p>
          <a:p>
            <a:endParaRPr kumimoji="1" lang="en-US" altLang="ja-JP" dirty="0"/>
          </a:p>
          <a:p>
            <a:r>
              <a:rPr kumimoji="1" lang="en-US" altLang="ja-JP" dirty="0"/>
              <a:t> </a:t>
            </a:r>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342616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en-US" altLang="ja-JP" dirty="0"/>
              <a:t>zs</a:t>
            </a:r>
            <a:r>
              <a:rPr kumimoji="1" lang="ja-JP" altLang="en-US" dirty="0"/>
              <a:t>は地形の標高</a:t>
            </a:r>
            <a:r>
              <a:rPr kumimoji="1" lang="en-US" altLang="ja-JP" dirty="0"/>
              <a:t>,</a:t>
            </a:r>
            <a:r>
              <a:rPr kumimoji="1" lang="en-US" altLang="ja-JP" baseline="0" dirty="0"/>
              <a:t> </a:t>
            </a:r>
          </a:p>
          <a:p>
            <a:r>
              <a:rPr kumimoji="1" lang="ja-JP" altLang="en-US" dirty="0"/>
              <a:t>風は表面に沿って流れる</a:t>
            </a:r>
            <a:r>
              <a:rPr kumimoji="1" lang="en-US" altLang="ja-JP" dirty="0"/>
              <a:t>=</a:t>
            </a:r>
            <a:r>
              <a:rPr kumimoji="1" lang="ja-JP" altLang="en-US" dirty="0"/>
              <a:t>＞ｗｓ＝</a:t>
            </a:r>
            <a:r>
              <a:rPr kumimoji="1" lang="en-US" altLang="ja-JP" dirty="0"/>
              <a:t>-Vs</a:t>
            </a:r>
            <a:r>
              <a:rPr kumimoji="1" lang="ja-JP" altLang="en-US" dirty="0"/>
              <a:t>・∇</a:t>
            </a:r>
            <a:r>
              <a:rPr kumimoji="1" lang="en-US" altLang="ja-JP" dirty="0"/>
              <a:t>zs </a:t>
            </a:r>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242591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ja-JP" altLang="en-US" dirty="0"/>
              <a:t>これに対し、非静力学モデルでは鉛直方向の運動方程式を解く。</a:t>
            </a:r>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973553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ja-JP" altLang="en-US" dirty="0"/>
              <a:t>横の境界が周期的である場合，スペクトル法が便利である．スペクトル法は基底関数 </a:t>
            </a:r>
            <a:r>
              <a:rPr kumimoji="1" lang="en-US" altLang="ja-JP" dirty="0"/>
              <a:t>(basis function)</a:t>
            </a:r>
            <a:r>
              <a:rPr kumimoji="1" lang="ja-JP" altLang="en-US" dirty="0"/>
              <a:t>に直交関数系を用いるところに特徴がある．海洋の モデリングにおいては常に陸という境界をもつのでスペクトル法が適用されることはまずない が，大気，特に全球大気のモデルでは後述する変換法が考案されて以来，スペクトル法は差分 法に基づく格子点モデルと同様に広く使われている</a:t>
            </a:r>
            <a:endParaRPr kumimoji="1" lang="en-US" altLang="ja-JP" dirty="0"/>
          </a:p>
          <a:p>
            <a:endParaRPr kumimoji="1" lang="en-US" altLang="ja-JP" dirty="0"/>
          </a:p>
          <a:p>
            <a:r>
              <a:rPr kumimoji="1" lang="ja-JP" altLang="en-US" dirty="0"/>
              <a:t>ｆ＝</a:t>
            </a:r>
            <a:r>
              <a:rPr kumimoji="1" lang="ja-JP" altLang="en-US" dirty="0" err="1"/>
              <a:t>ｆ</a:t>
            </a:r>
            <a:r>
              <a:rPr kumimoji="1" lang="en-US" altLang="ja-JP" dirty="0" err="1"/>
              <a:t>requency</a:t>
            </a:r>
            <a:endParaRPr kumimoji="1" lang="en-US" altLang="ja-JP" dirty="0"/>
          </a:p>
          <a:p>
            <a:r>
              <a:rPr kumimoji="1" lang="en-US" altLang="ja-JP" dirty="0"/>
              <a:t>p=power</a:t>
            </a:r>
          </a:p>
          <a:p>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10741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DC563D09-F2D6-44CC-B1B2-25C71E1C9B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441" indent="-285556"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217" indent="-228442"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105" indent="-228442"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5992" indent="-228442"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2878" indent="-22844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69768" indent="-22844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6652" indent="-22844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3540" indent="-228442"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DF6169E9-3313-4764-ACFA-A0D40B40503A}" type="slidenum">
              <a:rPr lang="ja-JP" altLang="en-US">
                <a:solidFill>
                  <a:prstClr val="black"/>
                </a:solidFill>
              </a:rPr>
              <a:pPr eaLnBrk="1" hangingPunct="1">
                <a:spcBef>
                  <a:spcPct val="0"/>
                </a:spcBef>
              </a:pPr>
              <a:t>7</a:t>
            </a:fld>
            <a:endParaRPr lang="en-US" altLang="ja-JP">
              <a:solidFill>
                <a:prstClr val="black"/>
              </a:solidFill>
            </a:endParaRPr>
          </a:p>
        </p:txBody>
      </p:sp>
      <p:sp>
        <p:nvSpPr>
          <p:cNvPr id="11267" name="Rectangle 7">
            <a:extLst>
              <a:ext uri="{FF2B5EF4-FFF2-40B4-BE49-F238E27FC236}">
                <a16:creationId xmlns:a16="http://schemas.microsoft.com/office/drawing/2014/main" id="{AD7E5DBF-BD9F-41E0-884D-43DAF905B035}"/>
              </a:ext>
            </a:extLst>
          </p:cNvPr>
          <p:cNvSpPr txBox="1">
            <a:spLocks noGrp="1" noChangeArrowheads="1"/>
          </p:cNvSpPr>
          <p:nvPr/>
        </p:nvSpPr>
        <p:spPr bwMode="auto">
          <a:xfrm>
            <a:off x="3815379" y="9374306"/>
            <a:ext cx="2918831" cy="49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7" tIns="45688" rIns="91377" bIns="45688" anchor="b"/>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defTabSz="965317" eaLnBrk="1" hangingPunct="1">
              <a:spcBef>
                <a:spcPct val="0"/>
              </a:spcBef>
            </a:pPr>
            <a:fld id="{684A63E7-07EE-4BCE-94CF-D889EE3EDFAA}" type="slidenum">
              <a:rPr lang="ja-JP" altLang="en-US">
                <a:solidFill>
                  <a:prstClr val="black"/>
                </a:solidFill>
                <a:latin typeface="Times New Roman" panose="02020603050405020304" pitchFamily="18" charset="0"/>
              </a:rPr>
              <a:pPr algn="r" defTabSz="965317" eaLnBrk="1" hangingPunct="1">
                <a:spcBef>
                  <a:spcPct val="0"/>
                </a:spcBef>
              </a:pPr>
              <a:t>7</a:t>
            </a:fld>
            <a:endParaRPr lang="en-US" altLang="ja-JP">
              <a:solidFill>
                <a:prstClr val="black"/>
              </a:solidFill>
              <a:latin typeface="Times New Roman" panose="02020603050405020304" pitchFamily="18" charset="0"/>
            </a:endParaRPr>
          </a:p>
        </p:txBody>
      </p:sp>
      <p:sp>
        <p:nvSpPr>
          <p:cNvPr id="11268" name="Rectangle 2">
            <a:extLst>
              <a:ext uri="{FF2B5EF4-FFF2-40B4-BE49-F238E27FC236}">
                <a16:creationId xmlns:a16="http://schemas.microsoft.com/office/drawing/2014/main" id="{A47C9043-E167-47B4-8B51-15FD36C15C25}"/>
              </a:ext>
            </a:extLst>
          </p:cNvPr>
          <p:cNvSpPr>
            <a:spLocks noGrp="1" noRot="1" noChangeAspect="1" noChangeArrowheads="1" noTextEdit="1"/>
          </p:cNvSpPr>
          <p:nvPr>
            <p:ph type="sldImg"/>
          </p:nvPr>
        </p:nvSpPr>
        <p:spPr bwMode="auto">
          <a:xfrm>
            <a:off x="706438" y="739775"/>
            <a:ext cx="5322887"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3">
            <a:extLst>
              <a:ext uri="{FF2B5EF4-FFF2-40B4-BE49-F238E27FC236}">
                <a16:creationId xmlns:a16="http://schemas.microsoft.com/office/drawing/2014/main" id="{95D38FCC-CCC7-41E4-8F06-5DB7D1C4C8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Tree>
    <p:extLst>
      <p:ext uri="{BB962C8B-B14F-4D97-AF65-F5344CB8AC3E}">
        <p14:creationId xmlns:p14="http://schemas.microsoft.com/office/powerpoint/2010/main" val="399901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注意</a:t>
                </a:r>
                <a:r>
                  <a:rPr kumimoji="1" lang="en-US" altLang="ja-JP" dirty="0"/>
                  <a:t>: m,</a:t>
                </a:r>
                <a:r>
                  <a:rPr kumimoji="1" lang="en-US" altLang="ja-JP" baseline="0" dirty="0"/>
                  <a:t> n</a:t>
                </a:r>
                <a:r>
                  <a:rPr kumimoji="1" lang="ja-JP" altLang="en-US" baseline="0" dirty="0"/>
                  <a:t>　は整数</a:t>
                </a:r>
                <a:endParaRPr kumimoji="1" lang="en-US" altLang="ja-JP" baseline="0" dirty="0"/>
              </a:p>
              <a:p>
                <a:r>
                  <a:rPr kumimoji="1" lang="en-US" altLang="ja-JP" dirty="0"/>
                  <a:t>n</a:t>
                </a:r>
                <a:r>
                  <a:rPr kumimoji="1" lang="ja-JP" altLang="en-US" dirty="0"/>
                  <a:t>大＝＞高波数（短波）</a:t>
                </a:r>
                <a:endParaRPr kumimoji="1" lang="en-US" altLang="ja-JP" dirty="0"/>
              </a:p>
              <a:p>
                <a:r>
                  <a:rPr kumimoji="1" lang="en-US" altLang="ja-JP" dirty="0" err="1"/>
                  <a:t>e^inx</a:t>
                </a:r>
                <a:r>
                  <a:rPr kumimoji="1" lang="en-US" altLang="ja-JP" dirty="0"/>
                  <a:t>=</a:t>
                </a:r>
                <a:r>
                  <a:rPr kumimoji="1" lang="en-US" altLang="ja-JP" dirty="0" err="1"/>
                  <a:t>sin</a:t>
                </a:r>
                <a:r>
                  <a:rPr kumimoji="1" lang="en-US" altLang="ja-JP" baseline="0" dirty="0" err="1"/>
                  <a:t>nx</a:t>
                </a:r>
                <a:r>
                  <a:rPr kumimoji="1" lang="en-US" altLang="ja-JP" baseline="0" dirty="0"/>
                  <a:t> + i cos </a:t>
                </a:r>
                <a:r>
                  <a:rPr kumimoji="1" lang="en-US" altLang="ja-JP" baseline="0" dirty="0" err="1"/>
                  <a:t>nx</a:t>
                </a:r>
                <a:endParaRPr kumimoji="1" lang="en-US" altLang="ja-JP" baseline="0" dirty="0"/>
              </a:p>
              <a:p>
                <a:endParaRPr kumimoji="1" lang="en-US" altLang="ja-JP" baseline="0" dirty="0" err="1"/>
              </a:p>
              <a:p>
                <a:r>
                  <a:rPr kumimoji="1" lang="en-US" altLang="ja-JP" baseline="0" dirty="0"/>
                  <a:t>cos mx </a:t>
                </a:r>
                <a:r>
                  <a:rPr kumimoji="1" lang="ja-JP" altLang="en-US" baseline="0" dirty="0"/>
                  <a:t>の</a:t>
                </a:r>
                <a:r>
                  <a:rPr kumimoji="1" lang="en-US" altLang="ja-JP" baseline="0" dirty="0"/>
                  <a:t>-π</a:t>
                </a:r>
                <a:r>
                  <a:rPr kumimoji="1" lang="ja-JP" altLang="en-US" baseline="0" dirty="0"/>
                  <a:t>から</a:t>
                </a:r>
                <a:r>
                  <a:rPr kumimoji="1" lang="en-US" altLang="ja-JP" baseline="0" dirty="0"/>
                  <a:t>π</a:t>
                </a:r>
                <a:r>
                  <a:rPr kumimoji="1" lang="ja-JP" altLang="en-US" baseline="0" dirty="0"/>
                  <a:t>の積分＝</a:t>
                </a:r>
                <a:r>
                  <a:rPr kumimoji="1" lang="en-US" altLang="ja-JP" baseline="0" dirty="0"/>
                  <a:t>2π</a:t>
                </a:r>
                <a:r>
                  <a:rPr kumimoji="1" lang="ja-JP" altLang="en-US" baseline="0" dirty="0"/>
                  <a:t>（</a:t>
                </a:r>
                <a:r>
                  <a:rPr kumimoji="1" lang="en-US" altLang="ja-JP" baseline="0" dirty="0"/>
                  <a:t>m=0), 0(m=nonzero)</a:t>
                </a:r>
              </a:p>
              <a:p>
                <a:r>
                  <a:rPr kumimoji="1" lang="en-US" altLang="ja-JP" baseline="0" dirty="0"/>
                  <a:t>sin mx  =0</a:t>
                </a:r>
              </a:p>
              <a:p>
                <a:r>
                  <a:rPr kumimoji="1" lang="ja-JP" altLang="en-US" baseline="0" dirty="0"/>
                  <a:t>三角関数系 </a:t>
                </a:r>
                <a:r>
                  <a:rPr kumimoji="1" lang="en-US" altLang="ja-JP" baseline="0" dirty="0"/>
                  <a:t>{1, </a:t>
                </a:r>
                <a:r>
                  <a:rPr kumimoji="1" lang="en-US" altLang="ja-JP" baseline="0" dirty="0" err="1"/>
                  <a:t>cosx</a:t>
                </a:r>
                <a:r>
                  <a:rPr kumimoji="1" lang="en-US" altLang="ja-JP" baseline="0" dirty="0"/>
                  <a:t>, </a:t>
                </a:r>
                <a:r>
                  <a:rPr kumimoji="1" lang="en-US" altLang="ja-JP" baseline="0" dirty="0" err="1"/>
                  <a:t>sinx</a:t>
                </a:r>
                <a:r>
                  <a:rPr kumimoji="1" lang="en-US" altLang="ja-JP" baseline="0" dirty="0"/>
                  <a:t>, cos2x, sin2x,…}</a:t>
                </a:r>
                <a:r>
                  <a:rPr kumimoji="1" lang="ja-JP" altLang="en-US" baseline="0" dirty="0"/>
                  <a:t>の中の異なる２つの関数は直交する。</a:t>
                </a:r>
                <a:endParaRPr kumimoji="1" lang="en-US" altLang="ja-JP" baseline="0" dirty="0"/>
              </a:p>
              <a:p>
                <a:endParaRPr kumimoji="1" lang="en-US" altLang="ja-JP" dirty="0"/>
              </a:p>
              <a:p>
                <a:r>
                  <a:rPr kumimoji="1" lang="en-US" altLang="ja-JP" dirty="0"/>
                  <a:t>g:</a:t>
                </a:r>
                <a:r>
                  <a:rPr kumimoji="1" lang="ja-JP" altLang="en-US" dirty="0"/>
                  <a:t>複素共役（きょうやく）  </a:t>
                </a:r>
                <a:r>
                  <a:rPr kumimoji="1" lang="en-US" altLang="ja-JP" dirty="0"/>
                  <a:t>f=</a:t>
                </a:r>
                <a:r>
                  <a:rPr kumimoji="1" lang="en-US" altLang="ja-JP" dirty="0" err="1"/>
                  <a:t>a+ib</a:t>
                </a:r>
                <a:r>
                  <a:rPr kumimoji="1" lang="en-US" altLang="ja-JP" baseline="0" dirty="0"/>
                  <a:t> </a:t>
                </a:r>
                <a:r>
                  <a:rPr kumimoji="1" lang="ja-JP" altLang="en-US" baseline="0" dirty="0"/>
                  <a:t>に対し</a:t>
                </a:r>
                <a:r>
                  <a:rPr kumimoji="1" lang="en-US" altLang="ja-JP" baseline="0" dirty="0"/>
                  <a:t>g=f =a-</a:t>
                </a:r>
                <a:r>
                  <a:rPr kumimoji="1" lang="en-US" altLang="ja-JP" baseline="0" dirty="0" err="1"/>
                  <a:t>ib</a:t>
                </a:r>
                <a:r>
                  <a:rPr kumimoji="1" lang="en-US" altLang="ja-JP" baseline="0" dirty="0"/>
                  <a:t> (a, b: real) </a:t>
                </a:r>
                <a:endParaRPr kumimoji="1" lang="en-US" altLang="ja-JP" dirty="0"/>
              </a:p>
              <a:p>
                <a:r>
                  <a:rPr kumimoji="1" lang="en-US" altLang="ja-JP" dirty="0" err="1"/>
                  <a:t>e^imx</a:t>
                </a:r>
                <a:r>
                  <a:rPr kumimoji="1" lang="ja-JP" altLang="en-US" dirty="0"/>
                  <a:t>の−</a:t>
                </a:r>
                <a:r>
                  <a:rPr kumimoji="1" lang="en-US" altLang="ja-JP" dirty="0"/>
                  <a:t>π</a:t>
                </a:r>
                <a:r>
                  <a:rPr kumimoji="1" lang="ja-JP" altLang="en-US" dirty="0"/>
                  <a:t>から</a:t>
                </a:r>
                <a:r>
                  <a:rPr kumimoji="1" lang="en-US" altLang="ja-JP" dirty="0"/>
                  <a:t>π</a:t>
                </a:r>
                <a:r>
                  <a:rPr kumimoji="1" lang="ja-JP" altLang="en-US" dirty="0"/>
                  <a:t>の積分　</a:t>
                </a:r>
                <a:r>
                  <a:rPr kumimoji="1" lang="en-US" altLang="ja-JP" dirty="0"/>
                  <a:t>=</a:t>
                </a:r>
                <a:r>
                  <a:rPr kumimoji="1" lang="ja-JP" altLang="en-US" dirty="0"/>
                  <a:t>　</a:t>
                </a:r>
                <a:r>
                  <a:rPr kumimoji="1" lang="en-US" altLang="ja-JP" dirty="0"/>
                  <a:t>2π(m=0),</a:t>
                </a:r>
                <a:r>
                  <a:rPr kumimoji="1" lang="en-US" altLang="ja-JP" baseline="0" dirty="0"/>
                  <a:t> 0(m=nonzero )</a:t>
                </a:r>
              </a:p>
              <a:p>
                <a:r>
                  <a:rPr kumimoji="1" lang="en-US" altLang="ja-JP" baseline="0" dirty="0"/>
                  <a:t>(</a:t>
                </a:r>
                <a:r>
                  <a:rPr kumimoji="1" lang="en-US" altLang="ja-JP" baseline="0" dirty="0" err="1"/>
                  <a:t>e^imx</a:t>
                </a:r>
                <a:r>
                  <a:rPr kumimoji="1" lang="en-US" altLang="ja-JP" baseline="0" dirty="0"/>
                  <a:t>, </a:t>
                </a:r>
                <a:r>
                  <a:rPr kumimoji="1" lang="en-US" altLang="ja-JP" baseline="0" dirty="0" err="1"/>
                  <a:t>e^inx</a:t>
                </a:r>
                <a:r>
                  <a:rPr kumimoji="1" lang="en-US" altLang="ja-JP" baseline="0" dirty="0"/>
                  <a:t>)=</a:t>
                </a:r>
                <a:r>
                  <a:rPr kumimoji="1" lang="en-US" altLang="ja-JP" baseline="0" dirty="0" err="1"/>
                  <a:t>e^i</a:t>
                </a:r>
                <a:r>
                  <a:rPr kumimoji="1" lang="en-US" altLang="ja-JP" baseline="0" dirty="0"/>
                  <a:t>(m-n)x =</a:t>
                </a:r>
                <a:r>
                  <a:rPr kumimoji="1" lang="en-US" altLang="ja-JP" baseline="0" dirty="0" err="1"/>
                  <a:t>δmn</a:t>
                </a:r>
                <a:endParaRPr kumimoji="1" lang="en-US" altLang="ja-JP" baseline="0" dirty="0"/>
              </a:p>
              <a:p>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ja-JP" altLang="en-US" dirty="0"/>
                  <a:t>注意</a:t>
                </a:r>
                <a:r>
                  <a:rPr kumimoji="1" lang="en-US" altLang="ja-JP" dirty="0"/>
                  <a:t>: m,</a:t>
                </a:r>
                <a:r>
                  <a:rPr kumimoji="1" lang="en-US" altLang="ja-JP" baseline="0" dirty="0"/>
                  <a:t> n</a:t>
                </a:r>
                <a:r>
                  <a:rPr kumimoji="1" lang="ja-JP" altLang="en-US" baseline="0" dirty="0"/>
                  <a:t>　は</a:t>
                </a:r>
                <a:r>
                  <a:rPr kumimoji="1" lang="ja-JP" altLang="en-US" baseline="0" dirty="0" smtClean="0"/>
                  <a:t>整数</a:t>
                </a:r>
                <a:r>
                  <a:rPr kumimoji="1" lang="ja-JP" altLang="en-US" i="0" baseline="0" smtClean="0">
                    <a:latin typeface="Cambria Math"/>
                  </a:rPr>
                  <a:t>"ここに数式を入力します。"</a:t>
                </a:r>
                <a:endParaRPr kumimoji="1" lang="en-US" altLang="ja-JP" baseline="0" dirty="0" smtClean="0"/>
              </a:p>
              <a:p>
                <a:r>
                  <a:rPr kumimoji="1" lang="en-US" altLang="ja-JP" dirty="0" smtClean="0"/>
                  <a:t>n</a:t>
                </a:r>
                <a:r>
                  <a:rPr kumimoji="1" lang="ja-JP" altLang="en-US" dirty="0" smtClean="0"/>
                  <a:t>大＝＞高波数（短波</a:t>
                </a:r>
                <a:r>
                  <a:rPr kumimoji="1" lang="ja-JP" altLang="en-US" dirty="0" smtClean="0"/>
                  <a:t>）</a:t>
                </a:r>
                <a:endParaRPr kumimoji="1" lang="en-US" altLang="ja-JP" dirty="0" smtClean="0"/>
              </a:p>
              <a:p>
                <a:r>
                  <a:rPr kumimoji="1" lang="en-US" altLang="ja-JP" dirty="0" err="1" smtClean="0"/>
                  <a:t>e^inx</a:t>
                </a:r>
                <a:r>
                  <a:rPr kumimoji="1" lang="en-US" altLang="ja-JP" dirty="0" smtClean="0"/>
                  <a:t>=</a:t>
                </a:r>
                <a:r>
                  <a:rPr kumimoji="1" lang="en-US" altLang="ja-JP" dirty="0" err="1" smtClean="0"/>
                  <a:t>sin</a:t>
                </a:r>
                <a:r>
                  <a:rPr kumimoji="1" lang="en-US" altLang="ja-JP" baseline="0" dirty="0" err="1" smtClean="0"/>
                  <a:t>nx</a:t>
                </a:r>
                <a:r>
                  <a:rPr kumimoji="1" lang="en-US" altLang="ja-JP" baseline="0" dirty="0" smtClean="0"/>
                  <a:t> + I cos </a:t>
                </a:r>
                <a:r>
                  <a:rPr kumimoji="1" lang="en-US" altLang="ja-JP" baseline="0" dirty="0" err="1" smtClean="0"/>
                  <a:t>nx</a:t>
                </a:r>
                <a:endParaRPr kumimoji="1" lang="en-US" altLang="ja-JP" baseline="0" dirty="0" smtClean="0"/>
              </a:p>
              <a:p>
                <a:endParaRPr kumimoji="1" lang="en-US" altLang="ja-JP" baseline="0" dirty="0" err="1" smtClean="0"/>
              </a:p>
              <a:p>
                <a:r>
                  <a:rPr kumimoji="1" lang="en-US" altLang="ja-JP" baseline="0" dirty="0" smtClean="0"/>
                  <a:t>cos mx </a:t>
                </a:r>
                <a:r>
                  <a:rPr kumimoji="1" lang="ja-JP" altLang="en-US" baseline="0" dirty="0" smtClean="0"/>
                  <a:t>の</a:t>
                </a:r>
                <a:r>
                  <a:rPr kumimoji="1" lang="en-US" altLang="ja-JP" baseline="0" dirty="0" smtClean="0"/>
                  <a:t>-π</a:t>
                </a:r>
                <a:r>
                  <a:rPr kumimoji="1" lang="ja-JP" altLang="en-US" baseline="0" dirty="0" smtClean="0"/>
                  <a:t>から</a:t>
                </a:r>
                <a:r>
                  <a:rPr kumimoji="1" lang="en-US" altLang="ja-JP" baseline="0" dirty="0" smtClean="0"/>
                  <a:t>π</a:t>
                </a:r>
                <a:r>
                  <a:rPr kumimoji="1" lang="ja-JP" altLang="en-US" baseline="0" dirty="0" smtClean="0"/>
                  <a:t>の積分＝</a:t>
                </a:r>
                <a:r>
                  <a:rPr kumimoji="1" lang="en-US" altLang="ja-JP" baseline="0" dirty="0" smtClean="0"/>
                  <a:t>2π</a:t>
                </a:r>
                <a:r>
                  <a:rPr kumimoji="1" lang="ja-JP" altLang="en-US" baseline="0" dirty="0" smtClean="0"/>
                  <a:t>（</a:t>
                </a:r>
                <a:r>
                  <a:rPr kumimoji="1" lang="en-US" altLang="ja-JP" baseline="0" dirty="0" smtClean="0"/>
                  <a:t>m=0), 0(m=nonzero)</a:t>
                </a:r>
              </a:p>
              <a:p>
                <a:r>
                  <a:rPr kumimoji="1" lang="en-US" altLang="ja-JP" baseline="0" dirty="0" smtClean="0"/>
                  <a:t>sin mx  =0</a:t>
                </a:r>
              </a:p>
              <a:p>
                <a:r>
                  <a:rPr kumimoji="1" lang="ja-JP" altLang="en-US" baseline="0" dirty="0" smtClean="0"/>
                  <a:t>三角関数系 </a:t>
                </a:r>
                <a:r>
                  <a:rPr kumimoji="1" lang="en-US" altLang="ja-JP" baseline="0" dirty="0" smtClean="0"/>
                  <a:t>{1, </a:t>
                </a:r>
                <a:r>
                  <a:rPr kumimoji="1" lang="en-US" altLang="ja-JP" baseline="0" dirty="0" err="1" smtClean="0"/>
                  <a:t>cosx</a:t>
                </a:r>
                <a:r>
                  <a:rPr kumimoji="1" lang="en-US" altLang="ja-JP" baseline="0" dirty="0" smtClean="0"/>
                  <a:t>, </a:t>
                </a:r>
                <a:r>
                  <a:rPr kumimoji="1" lang="en-US" altLang="ja-JP" baseline="0" dirty="0" err="1" smtClean="0"/>
                  <a:t>sinx</a:t>
                </a:r>
                <a:r>
                  <a:rPr kumimoji="1" lang="en-US" altLang="ja-JP" baseline="0" dirty="0" smtClean="0"/>
                  <a:t>, cos2x, sin2x,…}</a:t>
                </a:r>
                <a:r>
                  <a:rPr kumimoji="1" lang="ja-JP" altLang="en-US" baseline="0" dirty="0" smtClean="0"/>
                  <a:t>の中の異なる２つの関数は直交する。</a:t>
                </a:r>
                <a:endParaRPr kumimoji="1" lang="en-US" altLang="ja-JP" baseline="0" dirty="0" smtClean="0"/>
              </a:p>
              <a:p>
                <a:endParaRPr kumimoji="1" lang="en-US" altLang="ja-JP" dirty="0" smtClean="0"/>
              </a:p>
              <a:p>
                <a:r>
                  <a:rPr kumimoji="1" lang="en-US" altLang="ja-JP" dirty="0" smtClean="0"/>
                  <a:t>g:</a:t>
                </a:r>
                <a:r>
                  <a:rPr kumimoji="1" lang="ja-JP" altLang="en-US" dirty="0" smtClean="0"/>
                  <a:t>複素共役（きょうやく）  </a:t>
                </a:r>
                <a:r>
                  <a:rPr kumimoji="1" lang="en-US" altLang="ja-JP" dirty="0" smtClean="0"/>
                  <a:t>f=</a:t>
                </a:r>
                <a:r>
                  <a:rPr kumimoji="1" lang="en-US" altLang="ja-JP" dirty="0" err="1" smtClean="0"/>
                  <a:t>a+ib</a:t>
                </a:r>
                <a:r>
                  <a:rPr kumimoji="1" lang="en-US" altLang="ja-JP" baseline="0" dirty="0" smtClean="0"/>
                  <a:t> </a:t>
                </a:r>
                <a:r>
                  <a:rPr kumimoji="1" lang="ja-JP" altLang="en-US" baseline="0" dirty="0" smtClean="0"/>
                  <a:t>に対し</a:t>
                </a:r>
                <a:r>
                  <a:rPr kumimoji="1" lang="en-US" altLang="ja-JP" baseline="0" dirty="0" smtClean="0"/>
                  <a:t>g=f =a-</a:t>
                </a:r>
                <a:r>
                  <a:rPr kumimoji="1" lang="en-US" altLang="ja-JP" baseline="0" dirty="0" err="1" smtClean="0"/>
                  <a:t>ib</a:t>
                </a:r>
                <a:r>
                  <a:rPr kumimoji="1" lang="en-US" altLang="ja-JP" baseline="0" dirty="0" smtClean="0"/>
                  <a:t> (a, b: real) </a:t>
                </a:r>
                <a:endParaRPr kumimoji="1" lang="en-US" altLang="ja-JP" dirty="0" smtClean="0"/>
              </a:p>
              <a:p>
                <a:r>
                  <a:rPr kumimoji="1" lang="en-US" altLang="ja-JP" dirty="0" err="1" smtClean="0"/>
                  <a:t>e^imx</a:t>
                </a:r>
                <a:r>
                  <a:rPr kumimoji="1" lang="ja-JP" altLang="en-US" dirty="0" smtClean="0"/>
                  <a:t>の−</a:t>
                </a:r>
                <a:r>
                  <a:rPr kumimoji="1" lang="en-US" altLang="ja-JP" dirty="0" smtClean="0"/>
                  <a:t>π</a:t>
                </a:r>
                <a:r>
                  <a:rPr kumimoji="1" lang="ja-JP" altLang="en-US" dirty="0" smtClean="0"/>
                  <a:t>から</a:t>
                </a:r>
                <a:r>
                  <a:rPr kumimoji="1" lang="en-US" altLang="ja-JP" dirty="0" smtClean="0"/>
                  <a:t>π</a:t>
                </a:r>
                <a:r>
                  <a:rPr kumimoji="1" lang="ja-JP" altLang="en-US" dirty="0" smtClean="0"/>
                  <a:t>の積分　</a:t>
                </a:r>
                <a:r>
                  <a:rPr kumimoji="1" lang="en-US" altLang="ja-JP" dirty="0" smtClean="0"/>
                  <a:t>=</a:t>
                </a:r>
                <a:r>
                  <a:rPr kumimoji="1" lang="ja-JP" altLang="en-US" dirty="0" smtClean="0"/>
                  <a:t>　</a:t>
                </a:r>
                <a:r>
                  <a:rPr kumimoji="1" lang="en-US" altLang="ja-JP" dirty="0" smtClean="0"/>
                  <a:t>2π(m=0),</a:t>
                </a:r>
                <a:r>
                  <a:rPr kumimoji="1" lang="en-US" altLang="ja-JP" baseline="0" dirty="0" smtClean="0"/>
                  <a:t> 0(m=nonzero )</a:t>
                </a:r>
              </a:p>
              <a:p>
                <a:r>
                  <a:rPr kumimoji="1" lang="en-US" altLang="ja-JP" baseline="0" dirty="0" smtClean="0"/>
                  <a:t>(</a:t>
                </a:r>
                <a:r>
                  <a:rPr kumimoji="1" lang="en-US" altLang="ja-JP" baseline="0" dirty="0" err="1" smtClean="0"/>
                  <a:t>e^imx</a:t>
                </a:r>
                <a:r>
                  <a:rPr kumimoji="1" lang="en-US" altLang="ja-JP" baseline="0" dirty="0" smtClean="0"/>
                  <a:t>, </a:t>
                </a:r>
                <a:r>
                  <a:rPr kumimoji="1" lang="en-US" altLang="ja-JP" baseline="0" dirty="0" err="1" smtClean="0"/>
                  <a:t>e^inx</a:t>
                </a:r>
                <a:r>
                  <a:rPr kumimoji="1" lang="en-US" altLang="ja-JP" baseline="0" dirty="0" smtClean="0"/>
                  <a:t>)=</a:t>
                </a:r>
                <a:r>
                  <a:rPr kumimoji="1" lang="en-US" altLang="ja-JP" baseline="0" dirty="0" err="1" smtClean="0"/>
                  <a:t>e^i</a:t>
                </a:r>
                <a:r>
                  <a:rPr kumimoji="1" lang="en-US" altLang="ja-JP" baseline="0" dirty="0" smtClean="0"/>
                  <a:t>(m-n)x =</a:t>
                </a:r>
                <a:r>
                  <a:rPr kumimoji="1" lang="en-US" altLang="ja-JP" baseline="0" dirty="0" err="1" smtClean="0"/>
                  <a:t>δmn</a:t>
                </a:r>
                <a:endParaRPr kumimoji="1" lang="en-US" altLang="ja-JP" baseline="0" dirty="0" smtClean="0"/>
              </a:p>
              <a:p>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54057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r>
              <a:rPr kumimoji="1" lang="en-US" altLang="ja-JP" dirty="0"/>
              <a:t>DFT:</a:t>
            </a:r>
            <a:r>
              <a:rPr kumimoji="1" lang="en-US" altLang="ja-JP" baseline="0" dirty="0"/>
              <a:t> </a:t>
            </a:r>
            <a:r>
              <a:rPr lang="en-US" altLang="ja-JP" dirty="0"/>
              <a:t>discrete Fourier transformation</a:t>
            </a:r>
          </a:p>
          <a:p>
            <a:r>
              <a:rPr lang="en-US" altLang="ja-JP" dirty="0"/>
              <a:t>IDFT: inverse discrete Fourier transform</a:t>
            </a:r>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01173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06438" y="739775"/>
            <a:ext cx="5322887" cy="370363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75600A-CA2B-4775-8EAB-53519D5388C8}"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3793554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1031" y="1789663"/>
            <a:ext cx="7038340" cy="1234889"/>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242061" y="3264591"/>
            <a:ext cx="5796280" cy="1472265"/>
          </a:xfrm>
        </p:spPr>
        <p:txBody>
          <a:bodyPr/>
          <a:lstStyle>
            <a:lvl1pPr marL="0" indent="0" algn="ctr">
              <a:buNone/>
              <a:defRPr>
                <a:solidFill>
                  <a:schemeClr val="tx1">
                    <a:tint val="75000"/>
                  </a:schemeClr>
                </a:solidFill>
              </a:defRPr>
            </a:lvl1pPr>
            <a:lvl2pPr marL="392771" indent="0" algn="ctr">
              <a:buNone/>
              <a:defRPr>
                <a:solidFill>
                  <a:schemeClr val="tx1">
                    <a:tint val="75000"/>
                  </a:schemeClr>
                </a:solidFill>
              </a:defRPr>
            </a:lvl2pPr>
            <a:lvl3pPr marL="785543" indent="0" algn="ctr">
              <a:buNone/>
              <a:defRPr>
                <a:solidFill>
                  <a:schemeClr val="tx1">
                    <a:tint val="75000"/>
                  </a:schemeClr>
                </a:solidFill>
              </a:defRPr>
            </a:lvl3pPr>
            <a:lvl4pPr marL="1178313" indent="0" algn="ctr">
              <a:buNone/>
              <a:defRPr>
                <a:solidFill>
                  <a:schemeClr val="tx1">
                    <a:tint val="75000"/>
                  </a:schemeClr>
                </a:solidFill>
              </a:defRPr>
            </a:lvl4pPr>
            <a:lvl5pPr marL="1571086" indent="0" algn="ctr">
              <a:buNone/>
              <a:defRPr>
                <a:solidFill>
                  <a:schemeClr val="tx1">
                    <a:tint val="75000"/>
                  </a:schemeClr>
                </a:solidFill>
              </a:defRPr>
            </a:lvl5pPr>
            <a:lvl6pPr marL="1963857" indent="0" algn="ctr">
              <a:buNone/>
              <a:defRPr>
                <a:solidFill>
                  <a:schemeClr val="tx1">
                    <a:tint val="75000"/>
                  </a:schemeClr>
                </a:solidFill>
              </a:defRPr>
            </a:lvl6pPr>
            <a:lvl7pPr marL="2356626" indent="0" algn="ctr">
              <a:buNone/>
              <a:defRPr>
                <a:solidFill>
                  <a:schemeClr val="tx1">
                    <a:tint val="75000"/>
                  </a:schemeClr>
                </a:solidFill>
              </a:defRPr>
            </a:lvl7pPr>
            <a:lvl8pPr marL="2749400" indent="0" algn="ctr">
              <a:buNone/>
              <a:defRPr>
                <a:solidFill>
                  <a:schemeClr val="tx1">
                    <a:tint val="75000"/>
                  </a:schemeClr>
                </a:solidFill>
              </a:defRPr>
            </a:lvl8pPr>
            <a:lvl9pPr marL="314217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280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169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003292" y="230714"/>
            <a:ext cx="1863091" cy="4915553"/>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14020" y="230714"/>
            <a:ext cx="5451263" cy="4915553"/>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2533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14020" y="230715"/>
            <a:ext cx="7452361" cy="960173"/>
          </a:xfrm>
        </p:spPr>
        <p:txBody>
          <a:bodyPr/>
          <a:lstStyle/>
          <a:p>
            <a:r>
              <a:rPr lang="ja-JP" altLang="en-US"/>
              <a:t>マスタ タイトルの書式設定</a:t>
            </a:r>
          </a:p>
        </p:txBody>
      </p:sp>
      <p:sp>
        <p:nvSpPr>
          <p:cNvPr id="3" name="表プレースホルダ 2"/>
          <p:cNvSpPr>
            <a:spLocks noGrp="1"/>
          </p:cNvSpPr>
          <p:nvPr>
            <p:ph type="tbl" idx="1"/>
          </p:nvPr>
        </p:nvSpPr>
        <p:spPr>
          <a:xfrm>
            <a:off x="414020" y="1344245"/>
            <a:ext cx="7452361" cy="3802019"/>
          </a:xfrm>
        </p:spPr>
        <p:txBody>
          <a:bodyPr/>
          <a:lstStyle/>
          <a:p>
            <a:pPr lvl="0"/>
            <a:endParaRPr lang="ja-JP" altLang="en-US" noProof="0"/>
          </a:p>
        </p:txBody>
      </p:sp>
      <p:sp>
        <p:nvSpPr>
          <p:cNvPr id="4" name="日付プレースホルダ 3"/>
          <p:cNvSpPr>
            <a:spLocks noGrp="1"/>
          </p:cNvSpPr>
          <p:nvPr>
            <p:ph type="dt" sz="half" idx="10"/>
          </p:nvPr>
        </p:nvSpPr>
        <p:spPr>
          <a:xfrm>
            <a:off x="414022" y="5246279"/>
            <a:ext cx="1932094" cy="400072"/>
          </a:xfrm>
        </p:spPr>
        <p:txBody>
          <a:bodyPr/>
          <a:lstStyle>
            <a:lvl1pPr>
              <a:defRPr/>
            </a:lvl1pPr>
          </a:lstStyle>
          <a:p>
            <a:pPr>
              <a:defRPr/>
            </a:pPr>
            <a:endParaRPr lang="en-US" altLang="ja-JP">
              <a:solidFill>
                <a:prstClr val="black">
                  <a:tint val="75000"/>
                </a:prstClr>
              </a:solidFill>
            </a:endParaRPr>
          </a:p>
        </p:txBody>
      </p:sp>
      <p:sp>
        <p:nvSpPr>
          <p:cNvPr id="5" name="フッター プレースホルダ 4"/>
          <p:cNvSpPr>
            <a:spLocks noGrp="1"/>
          </p:cNvSpPr>
          <p:nvPr>
            <p:ph type="ftr" sz="quarter" idx="11"/>
          </p:nvPr>
        </p:nvSpPr>
        <p:spPr>
          <a:xfrm>
            <a:off x="2829142" y="5246279"/>
            <a:ext cx="2622127" cy="400072"/>
          </a:xfrm>
        </p:spPr>
        <p:txBody>
          <a:bodyPr/>
          <a:lstStyle>
            <a:lvl1pPr>
              <a:defRPr/>
            </a:lvl1pPr>
          </a:lstStyle>
          <a:p>
            <a:pPr>
              <a:defRPr/>
            </a:pPr>
            <a:endParaRPr lang="en-US" altLang="ja-JP">
              <a:solidFill>
                <a:prstClr val="black">
                  <a:tint val="75000"/>
                </a:prstClr>
              </a:solidFill>
            </a:endParaRPr>
          </a:p>
        </p:txBody>
      </p:sp>
      <p:sp>
        <p:nvSpPr>
          <p:cNvPr id="6" name="スライド番号プレースホルダ 5"/>
          <p:cNvSpPr>
            <a:spLocks noGrp="1"/>
          </p:cNvSpPr>
          <p:nvPr>
            <p:ph type="sldNum" sz="quarter" idx="12"/>
          </p:nvPr>
        </p:nvSpPr>
        <p:spPr>
          <a:xfrm>
            <a:off x="5934288" y="5246279"/>
            <a:ext cx="1932094" cy="400072"/>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r>
              <a:rPr lang="en-US" altLang="ja-JP">
                <a:solidFill>
                  <a:prstClr val="black">
                    <a:tint val="75000"/>
                  </a:prstClr>
                </a:solidFill>
              </a:rPr>
              <a:t>Anthony J. Broccoli</a:t>
            </a:r>
          </a:p>
        </p:txBody>
      </p:sp>
    </p:spTree>
    <p:extLst>
      <p:ext uri="{BB962C8B-B14F-4D97-AF65-F5344CB8AC3E}">
        <p14:creationId xmlns:p14="http://schemas.microsoft.com/office/powerpoint/2010/main" val="1059957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1031" y="1789660"/>
            <a:ext cx="7038340" cy="1234889"/>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242061" y="3264591"/>
            <a:ext cx="5796280" cy="1472265"/>
          </a:xfrm>
        </p:spPr>
        <p:txBody>
          <a:bodyPr/>
          <a:lstStyle>
            <a:lvl1pPr marL="0" indent="0" algn="ctr">
              <a:buNone/>
              <a:defRPr>
                <a:solidFill>
                  <a:schemeClr val="tx1">
                    <a:tint val="75000"/>
                  </a:schemeClr>
                </a:solidFill>
              </a:defRPr>
            </a:lvl1pPr>
            <a:lvl2pPr marL="392969" indent="0" algn="ctr">
              <a:buNone/>
              <a:defRPr>
                <a:solidFill>
                  <a:schemeClr val="tx1">
                    <a:tint val="75000"/>
                  </a:schemeClr>
                </a:solidFill>
              </a:defRPr>
            </a:lvl2pPr>
            <a:lvl3pPr marL="785939" indent="0" algn="ctr">
              <a:buNone/>
              <a:defRPr>
                <a:solidFill>
                  <a:schemeClr val="tx1">
                    <a:tint val="75000"/>
                  </a:schemeClr>
                </a:solidFill>
              </a:defRPr>
            </a:lvl3pPr>
            <a:lvl4pPr marL="1178909" indent="0" algn="ctr">
              <a:buNone/>
              <a:defRPr>
                <a:solidFill>
                  <a:schemeClr val="tx1">
                    <a:tint val="75000"/>
                  </a:schemeClr>
                </a:solidFill>
              </a:defRPr>
            </a:lvl4pPr>
            <a:lvl5pPr marL="1571878" indent="0" algn="ctr">
              <a:buNone/>
              <a:defRPr>
                <a:solidFill>
                  <a:schemeClr val="tx1">
                    <a:tint val="75000"/>
                  </a:schemeClr>
                </a:solidFill>
              </a:defRPr>
            </a:lvl5pPr>
            <a:lvl6pPr marL="1964847" indent="0" algn="ctr">
              <a:buNone/>
              <a:defRPr>
                <a:solidFill>
                  <a:schemeClr val="tx1">
                    <a:tint val="75000"/>
                  </a:schemeClr>
                </a:solidFill>
              </a:defRPr>
            </a:lvl6pPr>
            <a:lvl7pPr marL="2357817" indent="0" algn="ctr">
              <a:buNone/>
              <a:defRPr>
                <a:solidFill>
                  <a:schemeClr val="tx1">
                    <a:tint val="75000"/>
                  </a:schemeClr>
                </a:solidFill>
              </a:defRPr>
            </a:lvl7pPr>
            <a:lvl8pPr marL="2750788" indent="0" algn="ctr">
              <a:buNone/>
              <a:defRPr>
                <a:solidFill>
                  <a:schemeClr val="tx1">
                    <a:tint val="75000"/>
                  </a:schemeClr>
                </a:solidFill>
              </a:defRPr>
            </a:lvl8pPr>
            <a:lvl9pPr marL="3143756"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8378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8606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54095" y="3702003"/>
            <a:ext cx="7038340" cy="1144206"/>
          </a:xfrm>
        </p:spPr>
        <p:txBody>
          <a:bodyPr anchor="t"/>
          <a:lstStyle>
            <a:lvl1pPr algn="l">
              <a:defRPr sz="34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654095" y="2441774"/>
            <a:ext cx="7038340" cy="1260227"/>
          </a:xfrm>
        </p:spPr>
        <p:txBody>
          <a:bodyPr anchor="b"/>
          <a:lstStyle>
            <a:lvl1pPr marL="0" indent="0">
              <a:buNone/>
              <a:defRPr sz="1700">
                <a:solidFill>
                  <a:schemeClr val="tx1">
                    <a:tint val="75000"/>
                  </a:schemeClr>
                </a:solidFill>
              </a:defRPr>
            </a:lvl1pPr>
            <a:lvl2pPr marL="392969" indent="0">
              <a:buNone/>
              <a:defRPr sz="1600">
                <a:solidFill>
                  <a:schemeClr val="tx1">
                    <a:tint val="75000"/>
                  </a:schemeClr>
                </a:solidFill>
              </a:defRPr>
            </a:lvl2pPr>
            <a:lvl3pPr marL="785939" indent="0">
              <a:buNone/>
              <a:defRPr sz="1400">
                <a:solidFill>
                  <a:schemeClr val="tx1">
                    <a:tint val="75000"/>
                  </a:schemeClr>
                </a:solidFill>
              </a:defRPr>
            </a:lvl3pPr>
            <a:lvl4pPr marL="1178909" indent="0">
              <a:buNone/>
              <a:defRPr sz="1200">
                <a:solidFill>
                  <a:schemeClr val="tx1">
                    <a:tint val="75000"/>
                  </a:schemeClr>
                </a:solidFill>
              </a:defRPr>
            </a:lvl4pPr>
            <a:lvl5pPr marL="1571878" indent="0">
              <a:buNone/>
              <a:defRPr sz="1200">
                <a:solidFill>
                  <a:schemeClr val="tx1">
                    <a:tint val="75000"/>
                  </a:schemeClr>
                </a:solidFill>
              </a:defRPr>
            </a:lvl5pPr>
            <a:lvl6pPr marL="1964847" indent="0">
              <a:buNone/>
              <a:defRPr sz="1200">
                <a:solidFill>
                  <a:schemeClr val="tx1">
                    <a:tint val="75000"/>
                  </a:schemeClr>
                </a:solidFill>
              </a:defRPr>
            </a:lvl6pPr>
            <a:lvl7pPr marL="2357817" indent="0">
              <a:buNone/>
              <a:defRPr sz="1200">
                <a:solidFill>
                  <a:schemeClr val="tx1">
                    <a:tint val="75000"/>
                  </a:schemeClr>
                </a:solidFill>
              </a:defRPr>
            </a:lvl7pPr>
            <a:lvl8pPr marL="2750788" indent="0">
              <a:buNone/>
              <a:defRPr sz="1200">
                <a:solidFill>
                  <a:schemeClr val="tx1">
                    <a:tint val="75000"/>
                  </a:schemeClr>
                </a:solidFill>
              </a:defRPr>
            </a:lvl8pPr>
            <a:lvl9pPr marL="3143756" indent="0">
              <a:buNone/>
              <a:defRPr sz="1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4570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14020" y="1344245"/>
            <a:ext cx="3657176" cy="3802019"/>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209204" y="1344245"/>
            <a:ext cx="3657176" cy="3802019"/>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3748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14023" y="1289568"/>
            <a:ext cx="3658615" cy="537430"/>
          </a:xfrm>
        </p:spPr>
        <p:txBody>
          <a:bodyPr anchor="b"/>
          <a:lstStyle>
            <a:lvl1pPr marL="0" indent="0">
              <a:buNone/>
              <a:defRPr sz="2000" b="1"/>
            </a:lvl1pPr>
            <a:lvl2pPr marL="392969" indent="0">
              <a:buNone/>
              <a:defRPr sz="1700" b="1"/>
            </a:lvl2pPr>
            <a:lvl3pPr marL="785939" indent="0">
              <a:buNone/>
              <a:defRPr sz="1600" b="1"/>
            </a:lvl3pPr>
            <a:lvl4pPr marL="1178909" indent="0">
              <a:buNone/>
              <a:defRPr sz="1400" b="1"/>
            </a:lvl4pPr>
            <a:lvl5pPr marL="1571878" indent="0">
              <a:buNone/>
              <a:defRPr sz="1400" b="1"/>
            </a:lvl5pPr>
            <a:lvl6pPr marL="1964847" indent="0">
              <a:buNone/>
              <a:defRPr sz="1400" b="1"/>
            </a:lvl6pPr>
            <a:lvl7pPr marL="2357817" indent="0">
              <a:buNone/>
              <a:defRPr sz="1400" b="1"/>
            </a:lvl7pPr>
            <a:lvl8pPr marL="2750788" indent="0">
              <a:buNone/>
              <a:defRPr sz="1400" b="1"/>
            </a:lvl8pPr>
            <a:lvl9pPr marL="3143756" indent="0">
              <a:buNone/>
              <a:defRPr sz="14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14023" y="1826996"/>
            <a:ext cx="3658615" cy="3319265"/>
          </a:xfrm>
        </p:spPr>
        <p:txBody>
          <a:bodyPr/>
          <a:lstStyle>
            <a:lvl1pPr>
              <a:defRPr sz="20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206332" y="1289568"/>
            <a:ext cx="3660051" cy="537430"/>
          </a:xfrm>
        </p:spPr>
        <p:txBody>
          <a:bodyPr anchor="b"/>
          <a:lstStyle>
            <a:lvl1pPr marL="0" indent="0">
              <a:buNone/>
              <a:defRPr sz="2000" b="1"/>
            </a:lvl1pPr>
            <a:lvl2pPr marL="392969" indent="0">
              <a:buNone/>
              <a:defRPr sz="1700" b="1"/>
            </a:lvl2pPr>
            <a:lvl3pPr marL="785939" indent="0">
              <a:buNone/>
              <a:defRPr sz="1600" b="1"/>
            </a:lvl3pPr>
            <a:lvl4pPr marL="1178909" indent="0">
              <a:buNone/>
              <a:defRPr sz="1400" b="1"/>
            </a:lvl4pPr>
            <a:lvl5pPr marL="1571878" indent="0">
              <a:buNone/>
              <a:defRPr sz="1400" b="1"/>
            </a:lvl5pPr>
            <a:lvl6pPr marL="1964847" indent="0">
              <a:buNone/>
              <a:defRPr sz="1400" b="1"/>
            </a:lvl6pPr>
            <a:lvl7pPr marL="2357817" indent="0">
              <a:buNone/>
              <a:defRPr sz="1400" b="1"/>
            </a:lvl7pPr>
            <a:lvl8pPr marL="2750788" indent="0">
              <a:buNone/>
              <a:defRPr sz="1400" b="1"/>
            </a:lvl8pPr>
            <a:lvl9pPr marL="3143756" indent="0">
              <a:buNone/>
              <a:defRPr sz="14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206332" y="1826996"/>
            <a:ext cx="3660051" cy="3319265"/>
          </a:xfrm>
        </p:spPr>
        <p:txBody>
          <a:bodyPr/>
          <a:lstStyle>
            <a:lvl1pPr>
              <a:defRPr sz="20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8587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74904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995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499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4023" y="229374"/>
            <a:ext cx="2724194" cy="976176"/>
          </a:xfrm>
        </p:spPr>
        <p:txBody>
          <a:bodyPr anchor="b"/>
          <a:lstStyle>
            <a:lvl1pPr algn="l">
              <a:defRPr sz="1700" b="1"/>
            </a:lvl1pPr>
          </a:lstStyle>
          <a:p>
            <a:r>
              <a:rPr kumimoji="1" lang="ja-JP" altLang="en-US"/>
              <a:t>マスタ タイトルの書式設定</a:t>
            </a:r>
          </a:p>
        </p:txBody>
      </p:sp>
      <p:sp>
        <p:nvSpPr>
          <p:cNvPr id="3" name="コンテンツ プレースホルダ 2"/>
          <p:cNvSpPr>
            <a:spLocks noGrp="1"/>
          </p:cNvSpPr>
          <p:nvPr>
            <p:ph idx="1"/>
          </p:nvPr>
        </p:nvSpPr>
        <p:spPr>
          <a:xfrm>
            <a:off x="3237407" y="229377"/>
            <a:ext cx="4628974" cy="4916886"/>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14023" y="1205552"/>
            <a:ext cx="2724194" cy="3940710"/>
          </a:xfrm>
        </p:spPr>
        <p:txBody>
          <a:bodyPr/>
          <a:lstStyle>
            <a:lvl1pPr marL="0" indent="0">
              <a:buNone/>
              <a:defRPr sz="1200"/>
            </a:lvl1pPr>
            <a:lvl2pPr marL="392969" indent="0">
              <a:buNone/>
              <a:defRPr sz="1000"/>
            </a:lvl2pPr>
            <a:lvl3pPr marL="785939" indent="0">
              <a:buNone/>
              <a:defRPr sz="900"/>
            </a:lvl3pPr>
            <a:lvl4pPr marL="1178909" indent="0">
              <a:buNone/>
              <a:defRPr sz="800"/>
            </a:lvl4pPr>
            <a:lvl5pPr marL="1571878" indent="0">
              <a:buNone/>
              <a:defRPr sz="800"/>
            </a:lvl5pPr>
            <a:lvl6pPr marL="1964847" indent="0">
              <a:buNone/>
              <a:defRPr sz="800"/>
            </a:lvl6pPr>
            <a:lvl7pPr marL="2357817" indent="0">
              <a:buNone/>
              <a:defRPr sz="800"/>
            </a:lvl7pPr>
            <a:lvl8pPr marL="2750788" indent="0">
              <a:buNone/>
              <a:defRPr sz="800"/>
            </a:lvl8pPr>
            <a:lvl9pPr marL="3143756" indent="0">
              <a:buNone/>
              <a:defRPr sz="8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3079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623019" y="4032729"/>
            <a:ext cx="4968240" cy="476086"/>
          </a:xfrm>
        </p:spPr>
        <p:txBody>
          <a:bodyPr anchor="b"/>
          <a:lstStyle>
            <a:lvl1pPr algn="l">
              <a:defRPr sz="1700" b="1"/>
            </a:lvl1pPr>
          </a:lstStyle>
          <a:p>
            <a:r>
              <a:rPr kumimoji="1" lang="ja-JP" altLang="en-US"/>
              <a:t>マスタ タイトルの書式設定</a:t>
            </a:r>
          </a:p>
        </p:txBody>
      </p:sp>
      <p:sp>
        <p:nvSpPr>
          <p:cNvPr id="3" name="図プレースホルダ 2"/>
          <p:cNvSpPr>
            <a:spLocks noGrp="1"/>
          </p:cNvSpPr>
          <p:nvPr>
            <p:ph type="pic" idx="1"/>
          </p:nvPr>
        </p:nvSpPr>
        <p:spPr>
          <a:xfrm>
            <a:off x="1623019" y="514760"/>
            <a:ext cx="4968240" cy="3456623"/>
          </a:xfrm>
        </p:spPr>
        <p:txBody>
          <a:bodyPr/>
          <a:lstStyle>
            <a:lvl1pPr marL="0" indent="0">
              <a:buNone/>
              <a:defRPr sz="2700"/>
            </a:lvl1pPr>
            <a:lvl2pPr marL="392969" indent="0">
              <a:buNone/>
              <a:defRPr sz="2400"/>
            </a:lvl2pPr>
            <a:lvl3pPr marL="785939" indent="0">
              <a:buNone/>
              <a:defRPr sz="2000"/>
            </a:lvl3pPr>
            <a:lvl4pPr marL="1178909" indent="0">
              <a:buNone/>
              <a:defRPr sz="1700"/>
            </a:lvl4pPr>
            <a:lvl5pPr marL="1571878" indent="0">
              <a:buNone/>
              <a:defRPr sz="1700"/>
            </a:lvl5pPr>
            <a:lvl6pPr marL="1964847" indent="0">
              <a:buNone/>
              <a:defRPr sz="1700"/>
            </a:lvl6pPr>
            <a:lvl7pPr marL="2357817" indent="0">
              <a:buNone/>
              <a:defRPr sz="1700"/>
            </a:lvl7pPr>
            <a:lvl8pPr marL="2750788" indent="0">
              <a:buNone/>
              <a:defRPr sz="1700"/>
            </a:lvl8pPr>
            <a:lvl9pPr marL="3143756" indent="0">
              <a:buNone/>
              <a:defRPr sz="1700"/>
            </a:lvl9pPr>
          </a:lstStyle>
          <a:p>
            <a:endParaRPr kumimoji="1" lang="ja-JP" altLang="en-US"/>
          </a:p>
        </p:txBody>
      </p:sp>
      <p:sp>
        <p:nvSpPr>
          <p:cNvPr id="4" name="テキスト プレースホルダ 3"/>
          <p:cNvSpPr>
            <a:spLocks noGrp="1"/>
          </p:cNvSpPr>
          <p:nvPr>
            <p:ph type="body" sz="half" idx="2"/>
          </p:nvPr>
        </p:nvSpPr>
        <p:spPr>
          <a:xfrm>
            <a:off x="1623019" y="4508814"/>
            <a:ext cx="4968240" cy="676122"/>
          </a:xfrm>
        </p:spPr>
        <p:txBody>
          <a:bodyPr/>
          <a:lstStyle>
            <a:lvl1pPr marL="0" indent="0">
              <a:buNone/>
              <a:defRPr sz="1200"/>
            </a:lvl1pPr>
            <a:lvl2pPr marL="392969" indent="0">
              <a:buNone/>
              <a:defRPr sz="1000"/>
            </a:lvl2pPr>
            <a:lvl3pPr marL="785939" indent="0">
              <a:buNone/>
              <a:defRPr sz="900"/>
            </a:lvl3pPr>
            <a:lvl4pPr marL="1178909" indent="0">
              <a:buNone/>
              <a:defRPr sz="800"/>
            </a:lvl4pPr>
            <a:lvl5pPr marL="1571878" indent="0">
              <a:buNone/>
              <a:defRPr sz="800"/>
            </a:lvl5pPr>
            <a:lvl6pPr marL="1964847" indent="0">
              <a:buNone/>
              <a:defRPr sz="800"/>
            </a:lvl6pPr>
            <a:lvl7pPr marL="2357817" indent="0">
              <a:buNone/>
              <a:defRPr sz="800"/>
            </a:lvl7pPr>
            <a:lvl8pPr marL="2750788" indent="0">
              <a:buNone/>
              <a:defRPr sz="800"/>
            </a:lvl8pPr>
            <a:lvl9pPr marL="3143756" indent="0">
              <a:buNone/>
              <a:defRPr sz="8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0032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04575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003292" y="230711"/>
            <a:ext cx="1863091" cy="4915553"/>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14020" y="230711"/>
            <a:ext cx="5451263" cy="4915553"/>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3346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1031" y="1789660"/>
            <a:ext cx="7038340" cy="1234889"/>
          </a:xfrm>
        </p:spPr>
        <p:txBody>
          <a:bodyPr/>
          <a:lstStyle/>
          <a:p>
            <a:r>
              <a:rPr lang="ja-JP" altLang="en-US"/>
              <a:t>マスター タイトルの書式設定</a:t>
            </a:r>
          </a:p>
        </p:txBody>
      </p:sp>
      <p:sp>
        <p:nvSpPr>
          <p:cNvPr id="3" name="サブタイトル 2"/>
          <p:cNvSpPr>
            <a:spLocks noGrp="1"/>
          </p:cNvSpPr>
          <p:nvPr>
            <p:ph type="subTitle" idx="1"/>
          </p:nvPr>
        </p:nvSpPr>
        <p:spPr>
          <a:xfrm>
            <a:off x="1242061" y="3264591"/>
            <a:ext cx="5796280" cy="1472265"/>
          </a:xfrm>
        </p:spPr>
        <p:txBody>
          <a:bodyPr/>
          <a:lstStyle>
            <a:lvl1pPr marL="0" indent="0" algn="ctr">
              <a:buNone/>
              <a:defRPr/>
            </a:lvl1pPr>
            <a:lvl2pPr marL="375058" indent="0" algn="ctr">
              <a:buNone/>
              <a:defRPr/>
            </a:lvl2pPr>
            <a:lvl3pPr marL="750117" indent="0" algn="ctr">
              <a:buNone/>
              <a:defRPr/>
            </a:lvl3pPr>
            <a:lvl4pPr marL="1125175" indent="0" algn="ctr">
              <a:buNone/>
              <a:defRPr/>
            </a:lvl4pPr>
            <a:lvl5pPr marL="1500234" indent="0" algn="ctr">
              <a:buNone/>
              <a:defRPr/>
            </a:lvl5pPr>
            <a:lvl6pPr marL="1875291" indent="0" algn="ctr">
              <a:buNone/>
              <a:defRPr/>
            </a:lvl6pPr>
            <a:lvl7pPr marL="2250349" indent="0" algn="ctr">
              <a:buNone/>
              <a:defRPr/>
            </a:lvl7pPr>
            <a:lvl8pPr marL="2625409" indent="0" algn="ctr">
              <a:buNone/>
              <a:defRPr/>
            </a:lvl8pPr>
            <a:lvl9pPr marL="3000467"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C99ED-BB55-48F2-A8BA-5E0A8E198C3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61857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A7FC1D-7169-4F53-A3F0-3D2D3D41346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76448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54206" y="3702004"/>
            <a:ext cx="7038340" cy="1144206"/>
          </a:xfrm>
        </p:spPr>
        <p:txBody>
          <a:bodyPr anchor="t"/>
          <a:lstStyle>
            <a:lvl1pPr algn="l">
              <a:defRPr sz="34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654206" y="2441774"/>
            <a:ext cx="7038340" cy="1260227"/>
          </a:xfrm>
        </p:spPr>
        <p:txBody>
          <a:bodyPr anchor="b"/>
          <a:lstStyle>
            <a:lvl1pPr marL="0" indent="0">
              <a:buNone/>
              <a:defRPr sz="1600"/>
            </a:lvl1pPr>
            <a:lvl2pPr marL="375058" indent="0">
              <a:buNone/>
              <a:defRPr sz="1600"/>
            </a:lvl2pPr>
            <a:lvl3pPr marL="750117" indent="0">
              <a:buNone/>
              <a:defRPr sz="1300"/>
            </a:lvl3pPr>
            <a:lvl4pPr marL="1125175" indent="0">
              <a:buNone/>
              <a:defRPr sz="1100"/>
            </a:lvl4pPr>
            <a:lvl5pPr marL="1500234" indent="0">
              <a:buNone/>
              <a:defRPr sz="1100"/>
            </a:lvl5pPr>
            <a:lvl6pPr marL="1875291" indent="0">
              <a:buNone/>
              <a:defRPr sz="1100"/>
            </a:lvl6pPr>
            <a:lvl7pPr marL="2250349" indent="0">
              <a:buNone/>
              <a:defRPr sz="1100"/>
            </a:lvl7pPr>
            <a:lvl8pPr marL="2625409" indent="0">
              <a:buNone/>
              <a:defRPr sz="1100"/>
            </a:lvl8pPr>
            <a:lvl9pPr marL="3000467" indent="0">
              <a:buNone/>
              <a:defRPr sz="11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61F31B-1F31-47F7-890A-3D56436815A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69327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1031" y="1664301"/>
            <a:ext cx="3455476" cy="3456623"/>
          </a:xfrm>
        </p:spPr>
        <p:txBody>
          <a:bodyPr/>
          <a:lstStyle>
            <a:lvl1pPr>
              <a:defRPr sz="23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203896" y="1664301"/>
            <a:ext cx="3455476" cy="3456623"/>
          </a:xfrm>
        </p:spPr>
        <p:txBody>
          <a:bodyPr/>
          <a:lstStyle>
            <a:lvl1pPr>
              <a:defRPr sz="23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67B763-809D-432B-BB75-71D4490BD8F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762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14020" y="230712"/>
            <a:ext cx="7452361" cy="960173"/>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14025" y="1289568"/>
            <a:ext cx="3658503" cy="537430"/>
          </a:xfrm>
        </p:spPr>
        <p:txBody>
          <a:bodyPr anchor="b"/>
          <a:lstStyle>
            <a:lvl1pPr marL="0" indent="0">
              <a:buNone/>
              <a:defRPr sz="1900" b="1"/>
            </a:lvl1pPr>
            <a:lvl2pPr marL="375058" indent="0">
              <a:buNone/>
              <a:defRPr sz="1600" b="1"/>
            </a:lvl2pPr>
            <a:lvl3pPr marL="750117" indent="0">
              <a:buNone/>
              <a:defRPr sz="1600" b="1"/>
            </a:lvl3pPr>
            <a:lvl4pPr marL="1125175" indent="0">
              <a:buNone/>
              <a:defRPr sz="1300" b="1"/>
            </a:lvl4pPr>
            <a:lvl5pPr marL="1500234" indent="0">
              <a:buNone/>
              <a:defRPr sz="1300" b="1"/>
            </a:lvl5pPr>
            <a:lvl6pPr marL="1875291" indent="0">
              <a:buNone/>
              <a:defRPr sz="1300" b="1"/>
            </a:lvl6pPr>
            <a:lvl7pPr marL="2250349" indent="0">
              <a:buNone/>
              <a:defRPr sz="1300" b="1"/>
            </a:lvl7pPr>
            <a:lvl8pPr marL="2625409" indent="0">
              <a:buNone/>
              <a:defRPr sz="1300" b="1"/>
            </a:lvl8pPr>
            <a:lvl9pPr marL="3000467" indent="0">
              <a:buNone/>
              <a:defRPr sz="13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14025" y="1826998"/>
            <a:ext cx="3658503" cy="3319265"/>
          </a:xfrm>
        </p:spPr>
        <p:txBody>
          <a:bodyPr/>
          <a:lstStyle>
            <a:lvl1pPr>
              <a:defRPr sz="1900"/>
            </a:lvl1pPr>
            <a:lvl2pPr>
              <a:defRPr sz="1600"/>
            </a:lvl2pPr>
            <a:lvl3pPr>
              <a:defRPr sz="1600"/>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206553" y="1289568"/>
            <a:ext cx="3659831" cy="537430"/>
          </a:xfrm>
        </p:spPr>
        <p:txBody>
          <a:bodyPr anchor="b"/>
          <a:lstStyle>
            <a:lvl1pPr marL="0" indent="0">
              <a:buNone/>
              <a:defRPr sz="1900" b="1"/>
            </a:lvl1pPr>
            <a:lvl2pPr marL="375058" indent="0">
              <a:buNone/>
              <a:defRPr sz="1600" b="1"/>
            </a:lvl2pPr>
            <a:lvl3pPr marL="750117" indent="0">
              <a:buNone/>
              <a:defRPr sz="1600" b="1"/>
            </a:lvl3pPr>
            <a:lvl4pPr marL="1125175" indent="0">
              <a:buNone/>
              <a:defRPr sz="1300" b="1"/>
            </a:lvl4pPr>
            <a:lvl5pPr marL="1500234" indent="0">
              <a:buNone/>
              <a:defRPr sz="1300" b="1"/>
            </a:lvl5pPr>
            <a:lvl6pPr marL="1875291" indent="0">
              <a:buNone/>
              <a:defRPr sz="1300" b="1"/>
            </a:lvl6pPr>
            <a:lvl7pPr marL="2250349" indent="0">
              <a:buNone/>
              <a:defRPr sz="1300" b="1"/>
            </a:lvl7pPr>
            <a:lvl8pPr marL="2625409" indent="0">
              <a:buNone/>
              <a:defRPr sz="1300" b="1"/>
            </a:lvl8pPr>
            <a:lvl9pPr marL="3000467" indent="0">
              <a:buNone/>
              <a:defRPr sz="13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206553" y="1826998"/>
            <a:ext cx="3659831" cy="3319265"/>
          </a:xfrm>
        </p:spPr>
        <p:txBody>
          <a:bodyPr/>
          <a:lstStyle>
            <a:lvl1pPr>
              <a:defRPr sz="1900"/>
            </a:lvl1pPr>
            <a:lvl2pPr>
              <a:defRPr sz="1600"/>
            </a:lvl2pPr>
            <a:lvl3pPr>
              <a:defRPr sz="1600"/>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B62B028-032B-48BA-A61D-B2D52D15954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44947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2DE262-5F41-4725-9294-53722A83A83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3954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54095" y="3702003"/>
            <a:ext cx="7038340" cy="1144206"/>
          </a:xfrm>
        </p:spPr>
        <p:txBody>
          <a:bodyPr anchor="t"/>
          <a:lstStyle>
            <a:lvl1pPr algn="l">
              <a:defRPr sz="34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654095" y="2441774"/>
            <a:ext cx="7038340" cy="1260227"/>
          </a:xfrm>
        </p:spPr>
        <p:txBody>
          <a:bodyPr anchor="b"/>
          <a:lstStyle>
            <a:lvl1pPr marL="0" indent="0">
              <a:buNone/>
              <a:defRPr sz="1700">
                <a:solidFill>
                  <a:schemeClr val="tx1">
                    <a:tint val="75000"/>
                  </a:schemeClr>
                </a:solidFill>
              </a:defRPr>
            </a:lvl1pPr>
            <a:lvl2pPr marL="392771" indent="0">
              <a:buNone/>
              <a:defRPr sz="1600">
                <a:solidFill>
                  <a:schemeClr val="tx1">
                    <a:tint val="75000"/>
                  </a:schemeClr>
                </a:solidFill>
              </a:defRPr>
            </a:lvl2pPr>
            <a:lvl3pPr marL="785543" indent="0">
              <a:buNone/>
              <a:defRPr sz="1400">
                <a:solidFill>
                  <a:schemeClr val="tx1">
                    <a:tint val="75000"/>
                  </a:schemeClr>
                </a:solidFill>
              </a:defRPr>
            </a:lvl3pPr>
            <a:lvl4pPr marL="1178313" indent="0">
              <a:buNone/>
              <a:defRPr sz="1200">
                <a:solidFill>
                  <a:schemeClr val="tx1">
                    <a:tint val="75000"/>
                  </a:schemeClr>
                </a:solidFill>
              </a:defRPr>
            </a:lvl4pPr>
            <a:lvl5pPr marL="1571086" indent="0">
              <a:buNone/>
              <a:defRPr sz="1200">
                <a:solidFill>
                  <a:schemeClr val="tx1">
                    <a:tint val="75000"/>
                  </a:schemeClr>
                </a:solidFill>
              </a:defRPr>
            </a:lvl5pPr>
            <a:lvl6pPr marL="1963857" indent="0">
              <a:buNone/>
              <a:defRPr sz="1200">
                <a:solidFill>
                  <a:schemeClr val="tx1">
                    <a:tint val="75000"/>
                  </a:schemeClr>
                </a:solidFill>
              </a:defRPr>
            </a:lvl6pPr>
            <a:lvl7pPr marL="2356626" indent="0">
              <a:buNone/>
              <a:defRPr sz="1200">
                <a:solidFill>
                  <a:schemeClr val="tx1">
                    <a:tint val="75000"/>
                  </a:schemeClr>
                </a:solidFill>
              </a:defRPr>
            </a:lvl7pPr>
            <a:lvl8pPr marL="2749400" indent="0">
              <a:buNone/>
              <a:defRPr sz="1200">
                <a:solidFill>
                  <a:schemeClr val="tx1">
                    <a:tint val="75000"/>
                  </a:schemeClr>
                </a:solidFill>
              </a:defRPr>
            </a:lvl8pPr>
            <a:lvl9pPr marL="3142170" indent="0">
              <a:buNone/>
              <a:defRPr sz="1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5930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C23991-8A85-476B-B86D-B19B18E160C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6845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4023" y="229374"/>
            <a:ext cx="2724305" cy="976176"/>
          </a:xfrm>
        </p:spPr>
        <p:txBody>
          <a:bodyPr anchor="b"/>
          <a:lstStyle>
            <a:lvl1pPr algn="l">
              <a:defRPr sz="1600" b="1"/>
            </a:lvl1pPr>
          </a:lstStyle>
          <a:p>
            <a:r>
              <a:rPr lang="ja-JP" altLang="en-US"/>
              <a:t>マスター タイトルの書式設定</a:t>
            </a:r>
          </a:p>
        </p:txBody>
      </p:sp>
      <p:sp>
        <p:nvSpPr>
          <p:cNvPr id="3" name="コンテンツ プレースホルダー 2"/>
          <p:cNvSpPr>
            <a:spLocks noGrp="1"/>
          </p:cNvSpPr>
          <p:nvPr>
            <p:ph idx="1"/>
          </p:nvPr>
        </p:nvSpPr>
        <p:spPr>
          <a:xfrm>
            <a:off x="3237852" y="229377"/>
            <a:ext cx="4628533" cy="4916886"/>
          </a:xfrm>
        </p:spPr>
        <p:txBody>
          <a:bodyPr/>
          <a:lstStyle>
            <a:lvl1pPr>
              <a:defRPr sz="27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14023" y="1205553"/>
            <a:ext cx="2724305" cy="3940710"/>
          </a:xfrm>
        </p:spPr>
        <p:txBody>
          <a:bodyPr/>
          <a:lstStyle>
            <a:lvl1pPr marL="0" indent="0">
              <a:buNone/>
              <a:defRPr sz="1100"/>
            </a:lvl1pPr>
            <a:lvl2pPr marL="375058" indent="0">
              <a:buNone/>
              <a:defRPr sz="900"/>
            </a:lvl2pPr>
            <a:lvl3pPr marL="750117" indent="0">
              <a:buNone/>
              <a:defRPr sz="900"/>
            </a:lvl3pPr>
            <a:lvl4pPr marL="1125175" indent="0">
              <a:buNone/>
              <a:defRPr sz="800"/>
            </a:lvl4pPr>
            <a:lvl5pPr marL="1500234" indent="0">
              <a:buNone/>
              <a:defRPr sz="800"/>
            </a:lvl5pPr>
            <a:lvl6pPr marL="1875291" indent="0">
              <a:buNone/>
              <a:defRPr sz="800"/>
            </a:lvl6pPr>
            <a:lvl7pPr marL="2250349" indent="0">
              <a:buNone/>
              <a:defRPr sz="800"/>
            </a:lvl7pPr>
            <a:lvl8pPr marL="2625409" indent="0">
              <a:buNone/>
              <a:defRPr sz="800"/>
            </a:lvl8pPr>
            <a:lvl9pPr marL="3000467" indent="0">
              <a:buNone/>
              <a:defRPr sz="8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2596E-0156-4744-8344-9B5A9821AF1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3238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622908" y="4032729"/>
            <a:ext cx="4968240" cy="476086"/>
          </a:xfrm>
        </p:spPr>
        <p:txBody>
          <a:bodyPr anchor="b"/>
          <a:lstStyle>
            <a:lvl1pPr algn="l">
              <a:defRPr sz="1600" b="1"/>
            </a:lvl1pPr>
          </a:lstStyle>
          <a:p>
            <a:r>
              <a:rPr lang="ja-JP" altLang="en-US"/>
              <a:t>マスター タイトルの書式設定</a:t>
            </a:r>
          </a:p>
        </p:txBody>
      </p:sp>
      <p:sp>
        <p:nvSpPr>
          <p:cNvPr id="3" name="図プレースホルダー 2"/>
          <p:cNvSpPr>
            <a:spLocks noGrp="1"/>
          </p:cNvSpPr>
          <p:nvPr>
            <p:ph type="pic" idx="1"/>
          </p:nvPr>
        </p:nvSpPr>
        <p:spPr>
          <a:xfrm>
            <a:off x="1622908" y="514760"/>
            <a:ext cx="4968240" cy="3456623"/>
          </a:xfrm>
        </p:spPr>
        <p:txBody>
          <a:bodyPr/>
          <a:lstStyle>
            <a:lvl1pPr marL="0" indent="0">
              <a:buNone/>
              <a:defRPr sz="2700"/>
            </a:lvl1pPr>
            <a:lvl2pPr marL="375058" indent="0">
              <a:buNone/>
              <a:defRPr sz="2300"/>
            </a:lvl2pPr>
            <a:lvl3pPr marL="750117" indent="0">
              <a:buNone/>
              <a:defRPr sz="1900"/>
            </a:lvl3pPr>
            <a:lvl4pPr marL="1125175" indent="0">
              <a:buNone/>
              <a:defRPr sz="1600"/>
            </a:lvl4pPr>
            <a:lvl5pPr marL="1500234" indent="0">
              <a:buNone/>
              <a:defRPr sz="1600"/>
            </a:lvl5pPr>
            <a:lvl6pPr marL="1875291" indent="0">
              <a:buNone/>
              <a:defRPr sz="1600"/>
            </a:lvl6pPr>
            <a:lvl7pPr marL="2250349" indent="0">
              <a:buNone/>
              <a:defRPr sz="1600"/>
            </a:lvl7pPr>
            <a:lvl8pPr marL="2625409" indent="0">
              <a:buNone/>
              <a:defRPr sz="1600"/>
            </a:lvl8pPr>
            <a:lvl9pPr marL="3000467" indent="0">
              <a:buNone/>
              <a:defRPr sz="1600"/>
            </a:lvl9pPr>
          </a:lstStyle>
          <a:p>
            <a:pPr lvl="0"/>
            <a:endParaRPr lang="ja-JP" altLang="en-US" noProof="0"/>
          </a:p>
        </p:txBody>
      </p:sp>
      <p:sp>
        <p:nvSpPr>
          <p:cNvPr id="4" name="テキスト プレースホルダー 3"/>
          <p:cNvSpPr>
            <a:spLocks noGrp="1"/>
          </p:cNvSpPr>
          <p:nvPr>
            <p:ph type="body" sz="half" idx="2"/>
          </p:nvPr>
        </p:nvSpPr>
        <p:spPr>
          <a:xfrm>
            <a:off x="1622908" y="4508814"/>
            <a:ext cx="4968240" cy="676122"/>
          </a:xfrm>
        </p:spPr>
        <p:txBody>
          <a:bodyPr/>
          <a:lstStyle>
            <a:lvl1pPr marL="0" indent="0">
              <a:buNone/>
              <a:defRPr sz="1100"/>
            </a:lvl1pPr>
            <a:lvl2pPr marL="375058" indent="0">
              <a:buNone/>
              <a:defRPr sz="900"/>
            </a:lvl2pPr>
            <a:lvl3pPr marL="750117" indent="0">
              <a:buNone/>
              <a:defRPr sz="900"/>
            </a:lvl3pPr>
            <a:lvl4pPr marL="1125175" indent="0">
              <a:buNone/>
              <a:defRPr sz="800"/>
            </a:lvl4pPr>
            <a:lvl5pPr marL="1500234" indent="0">
              <a:buNone/>
              <a:defRPr sz="800"/>
            </a:lvl5pPr>
            <a:lvl6pPr marL="1875291" indent="0">
              <a:buNone/>
              <a:defRPr sz="800"/>
            </a:lvl6pPr>
            <a:lvl7pPr marL="2250349" indent="0">
              <a:buNone/>
              <a:defRPr sz="800"/>
            </a:lvl7pPr>
            <a:lvl8pPr marL="2625409" indent="0">
              <a:buNone/>
              <a:defRPr sz="800"/>
            </a:lvl8pPr>
            <a:lvl9pPr marL="3000467" indent="0">
              <a:buNone/>
              <a:defRPr sz="8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9CC4E-57F5-40D5-B433-84D751C2C7E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87438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E0E75C-3716-460E-B8F4-2726E1B619C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93263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5899787" y="512092"/>
            <a:ext cx="1759585" cy="460883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1034" y="512092"/>
            <a:ext cx="5151364" cy="460883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421FD1-BF21-4852-9BC7-E23AD639CF9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6795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1031" y="512095"/>
            <a:ext cx="7038340" cy="960173"/>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21031" y="1664301"/>
            <a:ext cx="3455476" cy="34566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203896" y="1664301"/>
            <a:ext cx="3455476" cy="34566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16B055-A547-495C-BBCB-56D008761C2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6707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21031" y="512095"/>
            <a:ext cx="7038340" cy="960173"/>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21031" y="1664301"/>
            <a:ext cx="3455476" cy="16643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203896" y="1664301"/>
            <a:ext cx="3455476" cy="16643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21031" y="3456626"/>
            <a:ext cx="3455476" cy="16643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203896" y="3456626"/>
            <a:ext cx="3455476" cy="16643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9347BEA-B895-4B1F-96C3-A28F28B1BB6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92036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1031" y="512095"/>
            <a:ext cx="7038340" cy="960173"/>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21031" y="1664301"/>
            <a:ext cx="3455476" cy="34566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203896" y="1664301"/>
            <a:ext cx="3455476" cy="16643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203896" y="3456626"/>
            <a:ext cx="3455476" cy="16643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47ACB53-89D1-4238-B3E0-51A391ADDD1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6512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1037" y="1789661"/>
            <a:ext cx="7038340" cy="1234888"/>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242076" y="3264593"/>
            <a:ext cx="5796281" cy="1472264"/>
          </a:xfrm>
        </p:spPr>
        <p:txBody>
          <a:bodyPr/>
          <a:lstStyle>
            <a:lvl1pPr marL="0" indent="0" algn="ctr">
              <a:buNone/>
              <a:defRPr>
                <a:solidFill>
                  <a:schemeClr val="tx1">
                    <a:tint val="75000"/>
                  </a:schemeClr>
                </a:solidFill>
              </a:defRPr>
            </a:lvl1pPr>
            <a:lvl2pPr marL="372793" indent="0" algn="ctr">
              <a:buNone/>
              <a:defRPr>
                <a:solidFill>
                  <a:schemeClr val="tx1">
                    <a:tint val="75000"/>
                  </a:schemeClr>
                </a:solidFill>
              </a:defRPr>
            </a:lvl2pPr>
            <a:lvl3pPr marL="745588" indent="0" algn="ctr">
              <a:buNone/>
              <a:defRPr>
                <a:solidFill>
                  <a:schemeClr val="tx1">
                    <a:tint val="75000"/>
                  </a:schemeClr>
                </a:solidFill>
              </a:defRPr>
            </a:lvl3pPr>
            <a:lvl4pPr marL="1118385" indent="0" algn="ctr">
              <a:buNone/>
              <a:defRPr>
                <a:solidFill>
                  <a:schemeClr val="tx1">
                    <a:tint val="75000"/>
                  </a:schemeClr>
                </a:solidFill>
              </a:defRPr>
            </a:lvl4pPr>
            <a:lvl5pPr marL="1491177" indent="0" algn="ctr">
              <a:buNone/>
              <a:defRPr>
                <a:solidFill>
                  <a:schemeClr val="tx1">
                    <a:tint val="75000"/>
                  </a:schemeClr>
                </a:solidFill>
              </a:defRPr>
            </a:lvl5pPr>
            <a:lvl6pPr marL="1863970" indent="0" algn="ctr">
              <a:buNone/>
              <a:defRPr>
                <a:solidFill>
                  <a:schemeClr val="tx1">
                    <a:tint val="75000"/>
                  </a:schemeClr>
                </a:solidFill>
              </a:defRPr>
            </a:lvl6pPr>
            <a:lvl7pPr marL="2236768" indent="0" algn="ctr">
              <a:buNone/>
              <a:defRPr>
                <a:solidFill>
                  <a:schemeClr val="tx1">
                    <a:tint val="75000"/>
                  </a:schemeClr>
                </a:solidFill>
              </a:defRPr>
            </a:lvl7pPr>
            <a:lvl8pPr marL="2609563" indent="0" algn="ctr">
              <a:buNone/>
              <a:defRPr>
                <a:solidFill>
                  <a:schemeClr val="tx1">
                    <a:tint val="75000"/>
                  </a:schemeClr>
                </a:solidFill>
              </a:defRPr>
            </a:lvl8pPr>
            <a:lvl9pPr marL="2982354"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B7F5D3D3-CE72-4B02-AE32-11013789CEDD}"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8352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75191A5-51C1-4B17-A91F-45BBBF682B5F}"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859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14020" y="1344245"/>
            <a:ext cx="3657176" cy="3802019"/>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209204" y="1344245"/>
            <a:ext cx="3657176" cy="3802019"/>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5537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54100" y="3702007"/>
            <a:ext cx="7038340" cy="1144206"/>
          </a:xfrm>
        </p:spPr>
        <p:txBody>
          <a:bodyPr anchor="t"/>
          <a:lstStyle>
            <a:lvl1pPr algn="l">
              <a:defRPr sz="33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654100" y="2441775"/>
            <a:ext cx="7038340" cy="1260225"/>
          </a:xfrm>
        </p:spPr>
        <p:txBody>
          <a:bodyPr anchor="b"/>
          <a:lstStyle>
            <a:lvl1pPr marL="0" indent="0">
              <a:buNone/>
              <a:defRPr sz="1700">
                <a:solidFill>
                  <a:schemeClr val="tx1">
                    <a:tint val="75000"/>
                  </a:schemeClr>
                </a:solidFill>
              </a:defRPr>
            </a:lvl1pPr>
            <a:lvl2pPr marL="372793" indent="0">
              <a:buNone/>
              <a:defRPr sz="1600">
                <a:solidFill>
                  <a:schemeClr val="tx1">
                    <a:tint val="75000"/>
                  </a:schemeClr>
                </a:solidFill>
              </a:defRPr>
            </a:lvl2pPr>
            <a:lvl3pPr marL="745588" indent="0">
              <a:buNone/>
              <a:defRPr sz="1300">
                <a:solidFill>
                  <a:schemeClr val="tx1">
                    <a:tint val="75000"/>
                  </a:schemeClr>
                </a:solidFill>
              </a:defRPr>
            </a:lvl3pPr>
            <a:lvl4pPr marL="1118385" indent="0">
              <a:buNone/>
              <a:defRPr sz="1200">
                <a:solidFill>
                  <a:schemeClr val="tx1">
                    <a:tint val="75000"/>
                  </a:schemeClr>
                </a:solidFill>
              </a:defRPr>
            </a:lvl4pPr>
            <a:lvl5pPr marL="1491177" indent="0">
              <a:buNone/>
              <a:defRPr sz="1200">
                <a:solidFill>
                  <a:schemeClr val="tx1">
                    <a:tint val="75000"/>
                  </a:schemeClr>
                </a:solidFill>
              </a:defRPr>
            </a:lvl5pPr>
            <a:lvl6pPr marL="1863970" indent="0">
              <a:buNone/>
              <a:defRPr sz="1200">
                <a:solidFill>
                  <a:schemeClr val="tx1">
                    <a:tint val="75000"/>
                  </a:schemeClr>
                </a:solidFill>
              </a:defRPr>
            </a:lvl6pPr>
            <a:lvl7pPr marL="2236768" indent="0">
              <a:buNone/>
              <a:defRPr sz="1200">
                <a:solidFill>
                  <a:schemeClr val="tx1">
                    <a:tint val="75000"/>
                  </a:schemeClr>
                </a:solidFill>
              </a:defRPr>
            </a:lvl7pPr>
            <a:lvl8pPr marL="2609563" indent="0">
              <a:buNone/>
              <a:defRPr sz="1200">
                <a:solidFill>
                  <a:schemeClr val="tx1">
                    <a:tint val="75000"/>
                  </a:schemeClr>
                </a:solidFill>
              </a:defRPr>
            </a:lvl8pPr>
            <a:lvl9pPr marL="2982354" indent="0">
              <a:buNone/>
              <a:defRPr sz="1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81C53EC1-CC5A-4582-9E7A-CC9AF50CADA3}"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9027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14033" y="1344249"/>
            <a:ext cx="3657177" cy="3802019"/>
          </a:xfrm>
        </p:spPr>
        <p:txBody>
          <a:bodyPr/>
          <a:lstStyle>
            <a:lvl1pPr>
              <a:defRPr sz="21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209217" y="1344249"/>
            <a:ext cx="3657177" cy="3802019"/>
          </a:xfrm>
        </p:spPr>
        <p:txBody>
          <a:bodyPr/>
          <a:lstStyle>
            <a:lvl1pPr>
              <a:defRPr sz="21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86842D5B-CDDA-418B-901F-9660E93511E2}"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5531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14028" y="1289571"/>
            <a:ext cx="3658614" cy="537429"/>
          </a:xfrm>
        </p:spPr>
        <p:txBody>
          <a:bodyPr anchor="b"/>
          <a:lstStyle>
            <a:lvl1pPr marL="0" indent="0">
              <a:buNone/>
              <a:defRPr sz="1900" b="1"/>
            </a:lvl1pPr>
            <a:lvl2pPr marL="372793" indent="0">
              <a:buNone/>
              <a:defRPr sz="1700" b="1"/>
            </a:lvl2pPr>
            <a:lvl3pPr marL="745588" indent="0">
              <a:buNone/>
              <a:defRPr sz="1600" b="1"/>
            </a:lvl3pPr>
            <a:lvl4pPr marL="1118385" indent="0">
              <a:buNone/>
              <a:defRPr sz="1300" b="1"/>
            </a:lvl4pPr>
            <a:lvl5pPr marL="1491177" indent="0">
              <a:buNone/>
              <a:defRPr sz="1300" b="1"/>
            </a:lvl5pPr>
            <a:lvl6pPr marL="1863970" indent="0">
              <a:buNone/>
              <a:defRPr sz="1300" b="1"/>
            </a:lvl6pPr>
            <a:lvl7pPr marL="2236768" indent="0">
              <a:buNone/>
              <a:defRPr sz="1300" b="1"/>
            </a:lvl7pPr>
            <a:lvl8pPr marL="2609563" indent="0">
              <a:buNone/>
              <a:defRPr sz="1300" b="1"/>
            </a:lvl8pPr>
            <a:lvl9pPr marL="2982354" indent="0">
              <a:buNone/>
              <a:defRPr sz="13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14028" y="1827002"/>
            <a:ext cx="3658614" cy="3319264"/>
          </a:xfrm>
        </p:spPr>
        <p:txBody>
          <a:bodyPr/>
          <a:lstStyle>
            <a:lvl1pPr>
              <a:defRPr sz="19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206337" y="1289571"/>
            <a:ext cx="3660052" cy="537429"/>
          </a:xfrm>
        </p:spPr>
        <p:txBody>
          <a:bodyPr anchor="b"/>
          <a:lstStyle>
            <a:lvl1pPr marL="0" indent="0">
              <a:buNone/>
              <a:defRPr sz="1900" b="1"/>
            </a:lvl1pPr>
            <a:lvl2pPr marL="372793" indent="0">
              <a:buNone/>
              <a:defRPr sz="1700" b="1"/>
            </a:lvl2pPr>
            <a:lvl3pPr marL="745588" indent="0">
              <a:buNone/>
              <a:defRPr sz="1600" b="1"/>
            </a:lvl3pPr>
            <a:lvl4pPr marL="1118385" indent="0">
              <a:buNone/>
              <a:defRPr sz="1300" b="1"/>
            </a:lvl4pPr>
            <a:lvl5pPr marL="1491177" indent="0">
              <a:buNone/>
              <a:defRPr sz="1300" b="1"/>
            </a:lvl5pPr>
            <a:lvl6pPr marL="1863970" indent="0">
              <a:buNone/>
              <a:defRPr sz="1300" b="1"/>
            </a:lvl6pPr>
            <a:lvl7pPr marL="2236768" indent="0">
              <a:buNone/>
              <a:defRPr sz="1300" b="1"/>
            </a:lvl7pPr>
            <a:lvl8pPr marL="2609563" indent="0">
              <a:buNone/>
              <a:defRPr sz="1300" b="1"/>
            </a:lvl8pPr>
            <a:lvl9pPr marL="2982354" indent="0">
              <a:buNone/>
              <a:defRPr sz="13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206337" y="1827002"/>
            <a:ext cx="3660052" cy="3319264"/>
          </a:xfrm>
        </p:spPr>
        <p:txBody>
          <a:bodyPr/>
          <a:lstStyle>
            <a:lvl1pPr>
              <a:defRPr sz="19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FAF5800A-EBA5-4488-A165-F452C832544B}"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62295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0DD0350F-0C3A-45A4-826F-9BCBD4E4833F}"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1383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22DC2B9-521F-48F6-A9F3-5425C6C609FD}"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7189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4029" y="229378"/>
            <a:ext cx="2724194" cy="976176"/>
          </a:xfrm>
        </p:spPr>
        <p:txBody>
          <a:bodyPr anchor="b"/>
          <a:lstStyle>
            <a:lvl1pPr algn="l">
              <a:defRPr sz="1700" b="1"/>
            </a:lvl1pPr>
          </a:lstStyle>
          <a:p>
            <a:r>
              <a:rPr kumimoji="1" lang="ja-JP" altLang="en-US"/>
              <a:t>マスタ タイトルの書式設定</a:t>
            </a:r>
          </a:p>
        </p:txBody>
      </p:sp>
      <p:sp>
        <p:nvSpPr>
          <p:cNvPr id="3" name="コンテンツ プレースホルダ 2"/>
          <p:cNvSpPr>
            <a:spLocks noGrp="1"/>
          </p:cNvSpPr>
          <p:nvPr>
            <p:ph idx="1"/>
          </p:nvPr>
        </p:nvSpPr>
        <p:spPr>
          <a:xfrm>
            <a:off x="3237410" y="229378"/>
            <a:ext cx="4628973" cy="4916886"/>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14029" y="1205553"/>
            <a:ext cx="2724194" cy="3940710"/>
          </a:xfrm>
        </p:spPr>
        <p:txBody>
          <a:bodyPr/>
          <a:lstStyle>
            <a:lvl1pPr marL="0" indent="0">
              <a:buNone/>
              <a:defRPr sz="1200"/>
            </a:lvl1pPr>
            <a:lvl2pPr marL="372793" indent="0">
              <a:buNone/>
              <a:defRPr sz="800"/>
            </a:lvl2pPr>
            <a:lvl3pPr marL="745588" indent="0">
              <a:buNone/>
              <a:defRPr sz="800"/>
            </a:lvl3pPr>
            <a:lvl4pPr marL="1118385" indent="0">
              <a:buNone/>
              <a:defRPr sz="700"/>
            </a:lvl4pPr>
            <a:lvl5pPr marL="1491177" indent="0">
              <a:buNone/>
              <a:defRPr sz="700"/>
            </a:lvl5pPr>
            <a:lvl6pPr marL="1863970" indent="0">
              <a:buNone/>
              <a:defRPr sz="700"/>
            </a:lvl6pPr>
            <a:lvl7pPr marL="2236768" indent="0">
              <a:buNone/>
              <a:defRPr sz="700"/>
            </a:lvl7pPr>
            <a:lvl8pPr marL="2609563" indent="0">
              <a:buNone/>
              <a:defRPr sz="700"/>
            </a:lvl8pPr>
            <a:lvl9pPr marL="2982354" indent="0">
              <a:buNone/>
              <a:defRPr sz="7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D9A9A2C-25BC-4593-8DAD-4E0FF0165C57}"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6050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623017" y="4032729"/>
            <a:ext cx="4968240" cy="476086"/>
          </a:xfrm>
        </p:spPr>
        <p:txBody>
          <a:bodyPr anchor="b"/>
          <a:lstStyle>
            <a:lvl1pPr algn="l">
              <a:defRPr sz="1700" b="1"/>
            </a:lvl1pPr>
          </a:lstStyle>
          <a:p>
            <a:r>
              <a:rPr kumimoji="1" lang="ja-JP" altLang="en-US"/>
              <a:t>マスタ タイトルの書式設定</a:t>
            </a:r>
          </a:p>
        </p:txBody>
      </p:sp>
      <p:sp>
        <p:nvSpPr>
          <p:cNvPr id="3" name="図プレースホルダ 2"/>
          <p:cNvSpPr>
            <a:spLocks noGrp="1"/>
          </p:cNvSpPr>
          <p:nvPr>
            <p:ph type="pic" idx="1"/>
          </p:nvPr>
        </p:nvSpPr>
        <p:spPr>
          <a:xfrm>
            <a:off x="1623017" y="514766"/>
            <a:ext cx="4968240" cy="3456623"/>
          </a:xfrm>
        </p:spPr>
        <p:txBody>
          <a:bodyPr/>
          <a:lstStyle>
            <a:lvl1pPr marL="0" indent="0">
              <a:buNone/>
              <a:defRPr sz="2600"/>
            </a:lvl1pPr>
            <a:lvl2pPr marL="372793" indent="0">
              <a:buNone/>
              <a:defRPr sz="2100"/>
            </a:lvl2pPr>
            <a:lvl3pPr marL="745588" indent="0">
              <a:buNone/>
              <a:defRPr sz="1900"/>
            </a:lvl3pPr>
            <a:lvl4pPr marL="1118385" indent="0">
              <a:buNone/>
              <a:defRPr sz="1700"/>
            </a:lvl4pPr>
            <a:lvl5pPr marL="1491177" indent="0">
              <a:buNone/>
              <a:defRPr sz="1700"/>
            </a:lvl5pPr>
            <a:lvl6pPr marL="1863970" indent="0">
              <a:buNone/>
              <a:defRPr sz="1700"/>
            </a:lvl6pPr>
            <a:lvl7pPr marL="2236768" indent="0">
              <a:buNone/>
              <a:defRPr sz="1700"/>
            </a:lvl7pPr>
            <a:lvl8pPr marL="2609563" indent="0">
              <a:buNone/>
              <a:defRPr sz="1700"/>
            </a:lvl8pPr>
            <a:lvl9pPr marL="2982354" indent="0">
              <a:buNone/>
              <a:defRPr sz="1700"/>
            </a:lvl9pPr>
          </a:lstStyle>
          <a:p>
            <a:endParaRPr kumimoji="1" lang="ja-JP" altLang="en-US"/>
          </a:p>
        </p:txBody>
      </p:sp>
      <p:sp>
        <p:nvSpPr>
          <p:cNvPr id="4" name="テキスト プレースホルダ 3"/>
          <p:cNvSpPr>
            <a:spLocks noGrp="1"/>
          </p:cNvSpPr>
          <p:nvPr>
            <p:ph type="body" sz="half" idx="2"/>
          </p:nvPr>
        </p:nvSpPr>
        <p:spPr>
          <a:xfrm>
            <a:off x="1623017" y="4508815"/>
            <a:ext cx="4968240" cy="676124"/>
          </a:xfrm>
        </p:spPr>
        <p:txBody>
          <a:bodyPr/>
          <a:lstStyle>
            <a:lvl1pPr marL="0" indent="0">
              <a:buNone/>
              <a:defRPr sz="1200"/>
            </a:lvl1pPr>
            <a:lvl2pPr marL="372793" indent="0">
              <a:buNone/>
              <a:defRPr sz="800"/>
            </a:lvl2pPr>
            <a:lvl3pPr marL="745588" indent="0">
              <a:buNone/>
              <a:defRPr sz="800"/>
            </a:lvl3pPr>
            <a:lvl4pPr marL="1118385" indent="0">
              <a:buNone/>
              <a:defRPr sz="700"/>
            </a:lvl4pPr>
            <a:lvl5pPr marL="1491177" indent="0">
              <a:buNone/>
              <a:defRPr sz="700"/>
            </a:lvl5pPr>
            <a:lvl6pPr marL="1863970" indent="0">
              <a:buNone/>
              <a:defRPr sz="700"/>
            </a:lvl6pPr>
            <a:lvl7pPr marL="2236768" indent="0">
              <a:buNone/>
              <a:defRPr sz="700"/>
            </a:lvl7pPr>
            <a:lvl8pPr marL="2609563" indent="0">
              <a:buNone/>
              <a:defRPr sz="700"/>
            </a:lvl8pPr>
            <a:lvl9pPr marL="2982354" indent="0">
              <a:buNone/>
              <a:defRPr sz="7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D1A5D55-F8E9-4F01-8794-729FB28424F6}"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7040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9CAEDED-35D7-40DD-948E-293D09CC03DA}"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9797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003305" y="230714"/>
            <a:ext cx="1863089" cy="4915552"/>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14025" y="230714"/>
            <a:ext cx="5451263" cy="4915552"/>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E74EEF0-690B-4410-A45F-2BD5CCD7BB66}"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27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14024" y="1289568"/>
            <a:ext cx="3658615" cy="537430"/>
          </a:xfrm>
        </p:spPr>
        <p:txBody>
          <a:bodyPr anchor="b"/>
          <a:lstStyle>
            <a:lvl1pPr marL="0" indent="0">
              <a:buNone/>
              <a:defRPr sz="2000" b="1"/>
            </a:lvl1pPr>
            <a:lvl2pPr marL="392771" indent="0">
              <a:buNone/>
              <a:defRPr sz="1700" b="1"/>
            </a:lvl2pPr>
            <a:lvl3pPr marL="785543" indent="0">
              <a:buNone/>
              <a:defRPr sz="1600" b="1"/>
            </a:lvl3pPr>
            <a:lvl4pPr marL="1178313" indent="0">
              <a:buNone/>
              <a:defRPr sz="1400" b="1"/>
            </a:lvl4pPr>
            <a:lvl5pPr marL="1571086" indent="0">
              <a:buNone/>
              <a:defRPr sz="1400" b="1"/>
            </a:lvl5pPr>
            <a:lvl6pPr marL="1963857" indent="0">
              <a:buNone/>
              <a:defRPr sz="1400" b="1"/>
            </a:lvl6pPr>
            <a:lvl7pPr marL="2356626" indent="0">
              <a:buNone/>
              <a:defRPr sz="1400" b="1"/>
            </a:lvl7pPr>
            <a:lvl8pPr marL="2749400" indent="0">
              <a:buNone/>
              <a:defRPr sz="1400" b="1"/>
            </a:lvl8pPr>
            <a:lvl9pPr marL="3142170" indent="0">
              <a:buNone/>
              <a:defRPr sz="14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14024" y="1826996"/>
            <a:ext cx="3658615" cy="3319265"/>
          </a:xfrm>
        </p:spPr>
        <p:txBody>
          <a:bodyPr/>
          <a:lstStyle>
            <a:lvl1pPr>
              <a:defRPr sz="20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206335" y="1289568"/>
            <a:ext cx="3660051" cy="537430"/>
          </a:xfrm>
        </p:spPr>
        <p:txBody>
          <a:bodyPr anchor="b"/>
          <a:lstStyle>
            <a:lvl1pPr marL="0" indent="0">
              <a:buNone/>
              <a:defRPr sz="2000" b="1"/>
            </a:lvl1pPr>
            <a:lvl2pPr marL="392771" indent="0">
              <a:buNone/>
              <a:defRPr sz="1700" b="1"/>
            </a:lvl2pPr>
            <a:lvl3pPr marL="785543" indent="0">
              <a:buNone/>
              <a:defRPr sz="1600" b="1"/>
            </a:lvl3pPr>
            <a:lvl4pPr marL="1178313" indent="0">
              <a:buNone/>
              <a:defRPr sz="1400" b="1"/>
            </a:lvl4pPr>
            <a:lvl5pPr marL="1571086" indent="0">
              <a:buNone/>
              <a:defRPr sz="1400" b="1"/>
            </a:lvl5pPr>
            <a:lvl6pPr marL="1963857" indent="0">
              <a:buNone/>
              <a:defRPr sz="1400" b="1"/>
            </a:lvl6pPr>
            <a:lvl7pPr marL="2356626" indent="0">
              <a:buNone/>
              <a:defRPr sz="1400" b="1"/>
            </a:lvl7pPr>
            <a:lvl8pPr marL="2749400" indent="0">
              <a:buNone/>
              <a:defRPr sz="1400" b="1"/>
            </a:lvl8pPr>
            <a:lvl9pPr marL="3142170" indent="0">
              <a:buNone/>
              <a:defRPr sz="14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206335" y="1826996"/>
            <a:ext cx="3660051" cy="3319265"/>
          </a:xfrm>
        </p:spPr>
        <p:txBody>
          <a:bodyPr/>
          <a:lstStyle>
            <a:lvl1pPr>
              <a:defRPr sz="20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44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07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617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4023" y="229374"/>
            <a:ext cx="2724194" cy="976176"/>
          </a:xfrm>
        </p:spPr>
        <p:txBody>
          <a:bodyPr anchor="b"/>
          <a:lstStyle>
            <a:lvl1pPr algn="l">
              <a:defRPr sz="1700" b="1"/>
            </a:lvl1pPr>
          </a:lstStyle>
          <a:p>
            <a:r>
              <a:rPr kumimoji="1" lang="ja-JP" altLang="en-US"/>
              <a:t>マスタ タイトルの書式設定</a:t>
            </a:r>
          </a:p>
        </p:txBody>
      </p:sp>
      <p:sp>
        <p:nvSpPr>
          <p:cNvPr id="3" name="コンテンツ プレースホルダ 2"/>
          <p:cNvSpPr>
            <a:spLocks noGrp="1"/>
          </p:cNvSpPr>
          <p:nvPr>
            <p:ph idx="1"/>
          </p:nvPr>
        </p:nvSpPr>
        <p:spPr>
          <a:xfrm>
            <a:off x="3237407" y="229377"/>
            <a:ext cx="4628974" cy="4916886"/>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14023" y="1205552"/>
            <a:ext cx="2724194" cy="3940710"/>
          </a:xfrm>
        </p:spPr>
        <p:txBody>
          <a:bodyPr/>
          <a:lstStyle>
            <a:lvl1pPr marL="0" indent="0">
              <a:buNone/>
              <a:defRPr sz="1200"/>
            </a:lvl1pPr>
            <a:lvl2pPr marL="392771" indent="0">
              <a:buNone/>
              <a:defRPr sz="1000"/>
            </a:lvl2pPr>
            <a:lvl3pPr marL="785543" indent="0">
              <a:buNone/>
              <a:defRPr sz="900"/>
            </a:lvl3pPr>
            <a:lvl4pPr marL="1178313" indent="0">
              <a:buNone/>
              <a:defRPr sz="800"/>
            </a:lvl4pPr>
            <a:lvl5pPr marL="1571086" indent="0">
              <a:buNone/>
              <a:defRPr sz="800"/>
            </a:lvl5pPr>
            <a:lvl6pPr marL="1963857" indent="0">
              <a:buNone/>
              <a:defRPr sz="800"/>
            </a:lvl6pPr>
            <a:lvl7pPr marL="2356626" indent="0">
              <a:buNone/>
              <a:defRPr sz="800"/>
            </a:lvl7pPr>
            <a:lvl8pPr marL="2749400" indent="0">
              <a:buNone/>
              <a:defRPr sz="800"/>
            </a:lvl8pPr>
            <a:lvl9pPr marL="3142170" indent="0">
              <a:buNone/>
              <a:defRPr sz="8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2780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623019" y="4032729"/>
            <a:ext cx="4968240" cy="476086"/>
          </a:xfrm>
        </p:spPr>
        <p:txBody>
          <a:bodyPr anchor="b"/>
          <a:lstStyle>
            <a:lvl1pPr algn="l">
              <a:defRPr sz="1700" b="1"/>
            </a:lvl1pPr>
          </a:lstStyle>
          <a:p>
            <a:r>
              <a:rPr kumimoji="1" lang="ja-JP" altLang="en-US"/>
              <a:t>マスタ タイトルの書式設定</a:t>
            </a:r>
          </a:p>
        </p:txBody>
      </p:sp>
      <p:sp>
        <p:nvSpPr>
          <p:cNvPr id="3" name="図プレースホルダ 2"/>
          <p:cNvSpPr>
            <a:spLocks noGrp="1"/>
          </p:cNvSpPr>
          <p:nvPr>
            <p:ph type="pic" idx="1"/>
          </p:nvPr>
        </p:nvSpPr>
        <p:spPr>
          <a:xfrm>
            <a:off x="1623019" y="514760"/>
            <a:ext cx="4968240" cy="3456623"/>
          </a:xfrm>
        </p:spPr>
        <p:txBody>
          <a:bodyPr/>
          <a:lstStyle>
            <a:lvl1pPr marL="0" indent="0">
              <a:buNone/>
              <a:defRPr sz="2700"/>
            </a:lvl1pPr>
            <a:lvl2pPr marL="392771" indent="0">
              <a:buNone/>
              <a:defRPr sz="2400"/>
            </a:lvl2pPr>
            <a:lvl3pPr marL="785543" indent="0">
              <a:buNone/>
              <a:defRPr sz="2000"/>
            </a:lvl3pPr>
            <a:lvl4pPr marL="1178313" indent="0">
              <a:buNone/>
              <a:defRPr sz="1700"/>
            </a:lvl4pPr>
            <a:lvl5pPr marL="1571086" indent="0">
              <a:buNone/>
              <a:defRPr sz="1700"/>
            </a:lvl5pPr>
            <a:lvl6pPr marL="1963857" indent="0">
              <a:buNone/>
              <a:defRPr sz="1700"/>
            </a:lvl6pPr>
            <a:lvl7pPr marL="2356626" indent="0">
              <a:buNone/>
              <a:defRPr sz="1700"/>
            </a:lvl7pPr>
            <a:lvl8pPr marL="2749400" indent="0">
              <a:buNone/>
              <a:defRPr sz="1700"/>
            </a:lvl8pPr>
            <a:lvl9pPr marL="3142170" indent="0">
              <a:buNone/>
              <a:defRPr sz="1700"/>
            </a:lvl9pPr>
          </a:lstStyle>
          <a:p>
            <a:endParaRPr kumimoji="1" lang="ja-JP" altLang="en-US"/>
          </a:p>
        </p:txBody>
      </p:sp>
      <p:sp>
        <p:nvSpPr>
          <p:cNvPr id="4" name="テキスト プレースホルダ 3"/>
          <p:cNvSpPr>
            <a:spLocks noGrp="1"/>
          </p:cNvSpPr>
          <p:nvPr>
            <p:ph type="body" sz="half" idx="2"/>
          </p:nvPr>
        </p:nvSpPr>
        <p:spPr>
          <a:xfrm>
            <a:off x="1623019" y="4508814"/>
            <a:ext cx="4968240" cy="676122"/>
          </a:xfrm>
        </p:spPr>
        <p:txBody>
          <a:bodyPr/>
          <a:lstStyle>
            <a:lvl1pPr marL="0" indent="0">
              <a:buNone/>
              <a:defRPr sz="1200"/>
            </a:lvl1pPr>
            <a:lvl2pPr marL="392771" indent="0">
              <a:buNone/>
              <a:defRPr sz="1000"/>
            </a:lvl2pPr>
            <a:lvl3pPr marL="785543" indent="0">
              <a:buNone/>
              <a:defRPr sz="900"/>
            </a:lvl3pPr>
            <a:lvl4pPr marL="1178313" indent="0">
              <a:buNone/>
              <a:defRPr sz="800"/>
            </a:lvl4pPr>
            <a:lvl5pPr marL="1571086" indent="0">
              <a:buNone/>
              <a:defRPr sz="800"/>
            </a:lvl5pPr>
            <a:lvl6pPr marL="1963857" indent="0">
              <a:buNone/>
              <a:defRPr sz="800"/>
            </a:lvl6pPr>
            <a:lvl7pPr marL="2356626" indent="0">
              <a:buNone/>
              <a:defRPr sz="800"/>
            </a:lvl7pPr>
            <a:lvl8pPr marL="2749400" indent="0">
              <a:buNone/>
              <a:defRPr sz="800"/>
            </a:lvl8pPr>
            <a:lvl9pPr marL="3142170" indent="0">
              <a:buNone/>
              <a:defRPr sz="8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803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14020" y="230715"/>
            <a:ext cx="7452361" cy="960173"/>
          </a:xfrm>
          <a:prstGeom prst="rect">
            <a:avLst/>
          </a:prstGeom>
        </p:spPr>
        <p:txBody>
          <a:bodyPr vert="horz" lIns="78555" tIns="39277" rIns="78555" bIns="39277"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14020" y="1344245"/>
            <a:ext cx="7452361" cy="3802019"/>
          </a:xfrm>
          <a:prstGeom prst="rect">
            <a:avLst/>
          </a:prstGeom>
        </p:spPr>
        <p:txBody>
          <a:bodyPr vert="horz" lIns="78555" tIns="39277" rIns="78555" bIns="39277"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14022" y="5339632"/>
            <a:ext cx="1932094" cy="306722"/>
          </a:xfrm>
          <a:prstGeom prst="rect">
            <a:avLst/>
          </a:prstGeom>
        </p:spPr>
        <p:txBody>
          <a:bodyPr vert="horz" lIns="78555" tIns="39277" rIns="78555" bIns="39277" rtlCol="0" anchor="ctr"/>
          <a:lstStyle>
            <a:lvl1pPr algn="l">
              <a:defRPr sz="1000">
                <a:solidFill>
                  <a:schemeClr val="tx1">
                    <a:tint val="75000"/>
                  </a:schemeClr>
                </a:solidFill>
              </a:defRPr>
            </a:lvl1pPr>
          </a:lstStyle>
          <a:p>
            <a:pPr defTabSz="785543"/>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2829142" y="5339632"/>
            <a:ext cx="2622127" cy="306722"/>
          </a:xfrm>
          <a:prstGeom prst="rect">
            <a:avLst/>
          </a:prstGeom>
        </p:spPr>
        <p:txBody>
          <a:bodyPr vert="horz" lIns="78555" tIns="39277" rIns="78555" bIns="39277" rtlCol="0" anchor="ctr"/>
          <a:lstStyle>
            <a:lvl1pPr algn="ctr">
              <a:defRPr sz="1000">
                <a:solidFill>
                  <a:schemeClr val="tx1">
                    <a:tint val="75000"/>
                  </a:schemeClr>
                </a:solidFill>
              </a:defRPr>
            </a:lvl1pPr>
          </a:lstStyle>
          <a:p>
            <a:pPr defTabSz="785543"/>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5934288" y="5339632"/>
            <a:ext cx="1932094" cy="306722"/>
          </a:xfrm>
          <a:prstGeom prst="rect">
            <a:avLst/>
          </a:prstGeom>
        </p:spPr>
        <p:txBody>
          <a:bodyPr vert="horz" lIns="78555" tIns="39277" rIns="78555" bIns="39277" rtlCol="0" anchor="ctr"/>
          <a:lstStyle>
            <a:lvl1pPr algn="r">
              <a:defRPr sz="1000">
                <a:solidFill>
                  <a:schemeClr val="tx1">
                    <a:tint val="75000"/>
                  </a:schemeClr>
                </a:solidFill>
              </a:defRPr>
            </a:lvl1pPr>
          </a:lstStyle>
          <a:p>
            <a:pPr defTabSz="785543"/>
            <a:fld id="{D66AB322-BD7C-40DD-B56C-41146A0256FF}" type="slidenum">
              <a:rPr lang="ja-JP" altLang="en-US" smtClean="0">
                <a:solidFill>
                  <a:prstClr val="black">
                    <a:tint val="75000"/>
                  </a:prstClr>
                </a:solidFill>
              </a:rPr>
              <a:pPr defTabSz="785543"/>
              <a:t>‹#›</a:t>
            </a:fld>
            <a:endParaRPr lang="ja-JP" altLang="en-US">
              <a:solidFill>
                <a:prstClr val="black">
                  <a:tint val="75000"/>
                </a:prstClr>
              </a:solidFill>
            </a:endParaRPr>
          </a:p>
        </p:txBody>
      </p:sp>
    </p:spTree>
    <p:extLst>
      <p:ext uri="{BB962C8B-B14F-4D97-AF65-F5344CB8AC3E}">
        <p14:creationId xmlns:p14="http://schemas.microsoft.com/office/powerpoint/2010/main" val="2685164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785543" rtl="0" eaLnBrk="1" latinLnBrk="0" hangingPunct="1">
        <a:spcBef>
          <a:spcPct val="0"/>
        </a:spcBef>
        <a:buNone/>
        <a:defRPr kumimoji="1" sz="3800" kern="1200">
          <a:solidFill>
            <a:schemeClr val="tx1"/>
          </a:solidFill>
          <a:latin typeface="+mj-lt"/>
          <a:ea typeface="+mj-ea"/>
          <a:cs typeface="+mj-cs"/>
        </a:defRPr>
      </a:lvl1pPr>
    </p:titleStyle>
    <p:bodyStyle>
      <a:lvl1pPr marL="294578" indent="-294578" algn="l" defTabSz="785543" rtl="0" eaLnBrk="1" latinLnBrk="0" hangingPunct="1">
        <a:spcBef>
          <a:spcPct val="20000"/>
        </a:spcBef>
        <a:buFont typeface="Arial" pitchFamily="34" charset="0"/>
        <a:buChar char="•"/>
        <a:defRPr kumimoji="1" sz="2700" kern="1200">
          <a:solidFill>
            <a:schemeClr val="tx1"/>
          </a:solidFill>
          <a:latin typeface="+mn-lt"/>
          <a:ea typeface="+mn-ea"/>
          <a:cs typeface="+mn-cs"/>
        </a:defRPr>
      </a:lvl1pPr>
      <a:lvl2pPr marL="638254" indent="-245481" algn="l" defTabSz="785543"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981929" indent="-196386" algn="l" defTabSz="785543"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374700" indent="-196386" algn="l" defTabSz="785543" rtl="0" eaLnBrk="1" latinLnBrk="0" hangingPunct="1">
        <a:spcBef>
          <a:spcPct val="20000"/>
        </a:spcBef>
        <a:buFont typeface="Arial" pitchFamily="34" charset="0"/>
        <a:buChar char="–"/>
        <a:defRPr kumimoji="1" sz="1700" kern="1200">
          <a:solidFill>
            <a:schemeClr val="tx1"/>
          </a:solidFill>
          <a:latin typeface="+mn-lt"/>
          <a:ea typeface="+mn-ea"/>
          <a:cs typeface="+mn-cs"/>
        </a:defRPr>
      </a:lvl4pPr>
      <a:lvl5pPr marL="1767469" indent="-196386" algn="l" defTabSz="785543" rtl="0" eaLnBrk="1" latinLnBrk="0" hangingPunct="1">
        <a:spcBef>
          <a:spcPct val="20000"/>
        </a:spcBef>
        <a:buFont typeface="Arial" pitchFamily="34" charset="0"/>
        <a:buChar char="»"/>
        <a:defRPr kumimoji="1" sz="1700" kern="1200">
          <a:solidFill>
            <a:schemeClr val="tx1"/>
          </a:solidFill>
          <a:latin typeface="+mn-lt"/>
          <a:ea typeface="+mn-ea"/>
          <a:cs typeface="+mn-cs"/>
        </a:defRPr>
      </a:lvl5pPr>
      <a:lvl6pPr marL="2160242" indent="-196386" algn="l" defTabSz="785543"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53014" indent="-196386" algn="l" defTabSz="785543"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45785" indent="-196386" algn="l" defTabSz="785543"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38555" indent="-196386" algn="l" defTabSz="785543" rtl="0" eaLnBrk="1" latinLnBrk="0" hangingPunct="1">
        <a:spcBef>
          <a:spcPct val="20000"/>
        </a:spcBef>
        <a:buFont typeface="Arial" pitchFamily="34" charset="0"/>
        <a:buChar char="•"/>
        <a:defRPr kumimoji="1" sz="1700" kern="1200">
          <a:solidFill>
            <a:schemeClr val="tx1"/>
          </a:solidFill>
          <a:latin typeface="+mn-lt"/>
          <a:ea typeface="+mn-ea"/>
          <a:cs typeface="+mn-cs"/>
        </a:defRPr>
      </a:lvl9pPr>
    </p:bodyStyle>
    <p:otherStyle>
      <a:defPPr>
        <a:defRPr lang="ja-JP"/>
      </a:defPPr>
      <a:lvl1pPr marL="0" algn="l" defTabSz="785543" rtl="0" eaLnBrk="1" latinLnBrk="0" hangingPunct="1">
        <a:defRPr kumimoji="1" sz="1600" kern="1200">
          <a:solidFill>
            <a:schemeClr val="tx1"/>
          </a:solidFill>
          <a:latin typeface="+mn-lt"/>
          <a:ea typeface="+mn-ea"/>
          <a:cs typeface="+mn-cs"/>
        </a:defRPr>
      </a:lvl1pPr>
      <a:lvl2pPr marL="392771" algn="l" defTabSz="785543" rtl="0" eaLnBrk="1" latinLnBrk="0" hangingPunct="1">
        <a:defRPr kumimoji="1" sz="1600" kern="1200">
          <a:solidFill>
            <a:schemeClr val="tx1"/>
          </a:solidFill>
          <a:latin typeface="+mn-lt"/>
          <a:ea typeface="+mn-ea"/>
          <a:cs typeface="+mn-cs"/>
        </a:defRPr>
      </a:lvl2pPr>
      <a:lvl3pPr marL="785543" algn="l" defTabSz="785543" rtl="0" eaLnBrk="1" latinLnBrk="0" hangingPunct="1">
        <a:defRPr kumimoji="1" sz="1600" kern="1200">
          <a:solidFill>
            <a:schemeClr val="tx1"/>
          </a:solidFill>
          <a:latin typeface="+mn-lt"/>
          <a:ea typeface="+mn-ea"/>
          <a:cs typeface="+mn-cs"/>
        </a:defRPr>
      </a:lvl3pPr>
      <a:lvl4pPr marL="1178313" algn="l" defTabSz="785543" rtl="0" eaLnBrk="1" latinLnBrk="0" hangingPunct="1">
        <a:defRPr kumimoji="1" sz="1600" kern="1200">
          <a:solidFill>
            <a:schemeClr val="tx1"/>
          </a:solidFill>
          <a:latin typeface="+mn-lt"/>
          <a:ea typeface="+mn-ea"/>
          <a:cs typeface="+mn-cs"/>
        </a:defRPr>
      </a:lvl4pPr>
      <a:lvl5pPr marL="1571086" algn="l" defTabSz="785543" rtl="0" eaLnBrk="1" latinLnBrk="0" hangingPunct="1">
        <a:defRPr kumimoji="1" sz="1600" kern="1200">
          <a:solidFill>
            <a:schemeClr val="tx1"/>
          </a:solidFill>
          <a:latin typeface="+mn-lt"/>
          <a:ea typeface="+mn-ea"/>
          <a:cs typeface="+mn-cs"/>
        </a:defRPr>
      </a:lvl5pPr>
      <a:lvl6pPr marL="1963857" algn="l" defTabSz="785543" rtl="0" eaLnBrk="1" latinLnBrk="0" hangingPunct="1">
        <a:defRPr kumimoji="1" sz="1600" kern="1200">
          <a:solidFill>
            <a:schemeClr val="tx1"/>
          </a:solidFill>
          <a:latin typeface="+mn-lt"/>
          <a:ea typeface="+mn-ea"/>
          <a:cs typeface="+mn-cs"/>
        </a:defRPr>
      </a:lvl6pPr>
      <a:lvl7pPr marL="2356626" algn="l" defTabSz="785543" rtl="0" eaLnBrk="1" latinLnBrk="0" hangingPunct="1">
        <a:defRPr kumimoji="1" sz="1600" kern="1200">
          <a:solidFill>
            <a:schemeClr val="tx1"/>
          </a:solidFill>
          <a:latin typeface="+mn-lt"/>
          <a:ea typeface="+mn-ea"/>
          <a:cs typeface="+mn-cs"/>
        </a:defRPr>
      </a:lvl7pPr>
      <a:lvl8pPr marL="2749400" algn="l" defTabSz="785543" rtl="0" eaLnBrk="1" latinLnBrk="0" hangingPunct="1">
        <a:defRPr kumimoji="1" sz="1600" kern="1200">
          <a:solidFill>
            <a:schemeClr val="tx1"/>
          </a:solidFill>
          <a:latin typeface="+mn-lt"/>
          <a:ea typeface="+mn-ea"/>
          <a:cs typeface="+mn-cs"/>
        </a:defRPr>
      </a:lvl8pPr>
      <a:lvl9pPr marL="3142170" algn="l" defTabSz="785543" rtl="0" eaLnBrk="1" latinLnBrk="0" hangingPunct="1">
        <a:defRPr kumimoji="1"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14020" y="230712"/>
            <a:ext cx="7452361" cy="960173"/>
          </a:xfrm>
          <a:prstGeom prst="rect">
            <a:avLst/>
          </a:prstGeom>
        </p:spPr>
        <p:txBody>
          <a:bodyPr vert="horz" lIns="78594" tIns="39298" rIns="78594" bIns="39298"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14020" y="1344245"/>
            <a:ext cx="7452361" cy="3802019"/>
          </a:xfrm>
          <a:prstGeom prst="rect">
            <a:avLst/>
          </a:prstGeom>
        </p:spPr>
        <p:txBody>
          <a:bodyPr vert="horz" lIns="78594" tIns="39298" rIns="78594" bIns="3929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14022" y="5339632"/>
            <a:ext cx="1932094" cy="306722"/>
          </a:xfrm>
          <a:prstGeom prst="rect">
            <a:avLst/>
          </a:prstGeom>
        </p:spPr>
        <p:txBody>
          <a:bodyPr vert="horz" lIns="78594" tIns="39298" rIns="78594" bIns="39298" rtlCol="0" anchor="ctr"/>
          <a:lstStyle>
            <a:lvl1pPr algn="l">
              <a:defRPr sz="1000">
                <a:solidFill>
                  <a:schemeClr val="tx1">
                    <a:tint val="75000"/>
                  </a:schemeClr>
                </a:solidFill>
              </a:defRPr>
            </a:lvl1pPr>
          </a:lstStyle>
          <a:p>
            <a:pPr defTabSz="785939"/>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2829139" y="5339632"/>
            <a:ext cx="2622127" cy="306722"/>
          </a:xfrm>
          <a:prstGeom prst="rect">
            <a:avLst/>
          </a:prstGeom>
        </p:spPr>
        <p:txBody>
          <a:bodyPr vert="horz" lIns="78594" tIns="39298" rIns="78594" bIns="39298" rtlCol="0" anchor="ctr"/>
          <a:lstStyle>
            <a:lvl1pPr algn="ctr">
              <a:defRPr sz="1000">
                <a:solidFill>
                  <a:schemeClr val="tx1">
                    <a:tint val="75000"/>
                  </a:schemeClr>
                </a:solidFill>
              </a:defRPr>
            </a:lvl1pPr>
          </a:lstStyle>
          <a:p>
            <a:pPr defTabSz="785939"/>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5934288" y="5339632"/>
            <a:ext cx="1932094" cy="306722"/>
          </a:xfrm>
          <a:prstGeom prst="rect">
            <a:avLst/>
          </a:prstGeom>
        </p:spPr>
        <p:txBody>
          <a:bodyPr vert="horz" lIns="78594" tIns="39298" rIns="78594" bIns="39298" rtlCol="0" anchor="ctr"/>
          <a:lstStyle>
            <a:lvl1pPr algn="r">
              <a:defRPr sz="1000">
                <a:solidFill>
                  <a:schemeClr val="tx1">
                    <a:tint val="75000"/>
                  </a:schemeClr>
                </a:solidFill>
              </a:defRPr>
            </a:lvl1pPr>
          </a:lstStyle>
          <a:p>
            <a:pPr defTabSz="785939"/>
            <a:fld id="{D66AB322-BD7C-40DD-B56C-41146A0256FF}" type="slidenum">
              <a:rPr lang="ja-JP" altLang="en-US" smtClean="0">
                <a:solidFill>
                  <a:prstClr val="black">
                    <a:tint val="75000"/>
                  </a:prstClr>
                </a:solidFill>
              </a:rPr>
              <a:pPr defTabSz="785939"/>
              <a:t>‹#›</a:t>
            </a:fld>
            <a:endParaRPr lang="ja-JP" altLang="en-US">
              <a:solidFill>
                <a:prstClr val="black">
                  <a:tint val="75000"/>
                </a:prstClr>
              </a:solidFill>
            </a:endParaRPr>
          </a:p>
        </p:txBody>
      </p:sp>
    </p:spTree>
    <p:extLst>
      <p:ext uri="{BB962C8B-B14F-4D97-AF65-F5344CB8AC3E}">
        <p14:creationId xmlns:p14="http://schemas.microsoft.com/office/powerpoint/2010/main" val="6772508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785939" rtl="0" eaLnBrk="1" latinLnBrk="0" hangingPunct="1">
        <a:spcBef>
          <a:spcPct val="0"/>
        </a:spcBef>
        <a:buNone/>
        <a:defRPr kumimoji="1" sz="3800" kern="1200">
          <a:solidFill>
            <a:schemeClr val="tx1"/>
          </a:solidFill>
          <a:latin typeface="+mj-lt"/>
          <a:ea typeface="+mj-ea"/>
          <a:cs typeface="+mj-cs"/>
        </a:defRPr>
      </a:lvl1pPr>
    </p:titleStyle>
    <p:bodyStyle>
      <a:lvl1pPr marL="294727" indent="-294727" algn="l" defTabSz="785939" rtl="0" eaLnBrk="1" latinLnBrk="0" hangingPunct="1">
        <a:spcBef>
          <a:spcPct val="20000"/>
        </a:spcBef>
        <a:buFont typeface="Arial" pitchFamily="34" charset="0"/>
        <a:buChar char="•"/>
        <a:defRPr kumimoji="1" sz="2700" kern="1200">
          <a:solidFill>
            <a:schemeClr val="tx1"/>
          </a:solidFill>
          <a:latin typeface="+mn-lt"/>
          <a:ea typeface="+mn-ea"/>
          <a:cs typeface="+mn-cs"/>
        </a:defRPr>
      </a:lvl1pPr>
      <a:lvl2pPr marL="638576" indent="-245605" algn="l" defTabSz="785939"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982424" indent="-196485" algn="l" defTabSz="785939"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375393" indent="-196485" algn="l" defTabSz="785939" rtl="0" eaLnBrk="1" latinLnBrk="0" hangingPunct="1">
        <a:spcBef>
          <a:spcPct val="20000"/>
        </a:spcBef>
        <a:buFont typeface="Arial" pitchFamily="34" charset="0"/>
        <a:buChar char="–"/>
        <a:defRPr kumimoji="1" sz="1700" kern="1200">
          <a:solidFill>
            <a:schemeClr val="tx1"/>
          </a:solidFill>
          <a:latin typeface="+mn-lt"/>
          <a:ea typeface="+mn-ea"/>
          <a:cs typeface="+mn-cs"/>
        </a:defRPr>
      </a:lvl4pPr>
      <a:lvl5pPr marL="1768362" indent="-196485" algn="l" defTabSz="785939" rtl="0" eaLnBrk="1" latinLnBrk="0" hangingPunct="1">
        <a:spcBef>
          <a:spcPct val="20000"/>
        </a:spcBef>
        <a:buFont typeface="Arial" pitchFamily="34" charset="0"/>
        <a:buChar char="»"/>
        <a:defRPr kumimoji="1" sz="1700" kern="1200">
          <a:solidFill>
            <a:schemeClr val="tx1"/>
          </a:solidFill>
          <a:latin typeface="+mn-lt"/>
          <a:ea typeface="+mn-ea"/>
          <a:cs typeface="+mn-cs"/>
        </a:defRPr>
      </a:lvl5pPr>
      <a:lvl6pPr marL="2161332" indent="-196485" algn="l" defTabSz="785939"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554302" indent="-196485" algn="l" defTabSz="785939"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947273" indent="-196485" algn="l" defTabSz="785939"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340241" indent="-196485" algn="l" defTabSz="785939" rtl="0" eaLnBrk="1" latinLnBrk="0" hangingPunct="1">
        <a:spcBef>
          <a:spcPct val="20000"/>
        </a:spcBef>
        <a:buFont typeface="Arial" pitchFamily="34" charset="0"/>
        <a:buChar char="•"/>
        <a:defRPr kumimoji="1" sz="1700" kern="1200">
          <a:solidFill>
            <a:schemeClr val="tx1"/>
          </a:solidFill>
          <a:latin typeface="+mn-lt"/>
          <a:ea typeface="+mn-ea"/>
          <a:cs typeface="+mn-cs"/>
        </a:defRPr>
      </a:lvl9pPr>
    </p:bodyStyle>
    <p:otherStyle>
      <a:defPPr>
        <a:defRPr lang="ja-JP"/>
      </a:defPPr>
      <a:lvl1pPr marL="0" algn="l" defTabSz="785939" rtl="0" eaLnBrk="1" latinLnBrk="0" hangingPunct="1">
        <a:defRPr kumimoji="1" sz="1600" kern="1200">
          <a:solidFill>
            <a:schemeClr val="tx1"/>
          </a:solidFill>
          <a:latin typeface="+mn-lt"/>
          <a:ea typeface="+mn-ea"/>
          <a:cs typeface="+mn-cs"/>
        </a:defRPr>
      </a:lvl1pPr>
      <a:lvl2pPr marL="392969" algn="l" defTabSz="785939" rtl="0" eaLnBrk="1" latinLnBrk="0" hangingPunct="1">
        <a:defRPr kumimoji="1" sz="1600" kern="1200">
          <a:solidFill>
            <a:schemeClr val="tx1"/>
          </a:solidFill>
          <a:latin typeface="+mn-lt"/>
          <a:ea typeface="+mn-ea"/>
          <a:cs typeface="+mn-cs"/>
        </a:defRPr>
      </a:lvl2pPr>
      <a:lvl3pPr marL="785939" algn="l" defTabSz="785939" rtl="0" eaLnBrk="1" latinLnBrk="0" hangingPunct="1">
        <a:defRPr kumimoji="1" sz="1600" kern="1200">
          <a:solidFill>
            <a:schemeClr val="tx1"/>
          </a:solidFill>
          <a:latin typeface="+mn-lt"/>
          <a:ea typeface="+mn-ea"/>
          <a:cs typeface="+mn-cs"/>
        </a:defRPr>
      </a:lvl3pPr>
      <a:lvl4pPr marL="1178909" algn="l" defTabSz="785939" rtl="0" eaLnBrk="1" latinLnBrk="0" hangingPunct="1">
        <a:defRPr kumimoji="1" sz="1600" kern="1200">
          <a:solidFill>
            <a:schemeClr val="tx1"/>
          </a:solidFill>
          <a:latin typeface="+mn-lt"/>
          <a:ea typeface="+mn-ea"/>
          <a:cs typeface="+mn-cs"/>
        </a:defRPr>
      </a:lvl4pPr>
      <a:lvl5pPr marL="1571878" algn="l" defTabSz="785939" rtl="0" eaLnBrk="1" latinLnBrk="0" hangingPunct="1">
        <a:defRPr kumimoji="1" sz="1600" kern="1200">
          <a:solidFill>
            <a:schemeClr val="tx1"/>
          </a:solidFill>
          <a:latin typeface="+mn-lt"/>
          <a:ea typeface="+mn-ea"/>
          <a:cs typeface="+mn-cs"/>
        </a:defRPr>
      </a:lvl5pPr>
      <a:lvl6pPr marL="1964847" algn="l" defTabSz="785939" rtl="0" eaLnBrk="1" latinLnBrk="0" hangingPunct="1">
        <a:defRPr kumimoji="1" sz="1600" kern="1200">
          <a:solidFill>
            <a:schemeClr val="tx1"/>
          </a:solidFill>
          <a:latin typeface="+mn-lt"/>
          <a:ea typeface="+mn-ea"/>
          <a:cs typeface="+mn-cs"/>
        </a:defRPr>
      </a:lvl6pPr>
      <a:lvl7pPr marL="2357817" algn="l" defTabSz="785939" rtl="0" eaLnBrk="1" latinLnBrk="0" hangingPunct="1">
        <a:defRPr kumimoji="1" sz="1600" kern="1200">
          <a:solidFill>
            <a:schemeClr val="tx1"/>
          </a:solidFill>
          <a:latin typeface="+mn-lt"/>
          <a:ea typeface="+mn-ea"/>
          <a:cs typeface="+mn-cs"/>
        </a:defRPr>
      </a:lvl7pPr>
      <a:lvl8pPr marL="2750788" algn="l" defTabSz="785939" rtl="0" eaLnBrk="1" latinLnBrk="0" hangingPunct="1">
        <a:defRPr kumimoji="1" sz="1600" kern="1200">
          <a:solidFill>
            <a:schemeClr val="tx1"/>
          </a:solidFill>
          <a:latin typeface="+mn-lt"/>
          <a:ea typeface="+mn-ea"/>
          <a:cs typeface="+mn-cs"/>
        </a:defRPr>
      </a:lvl8pPr>
      <a:lvl9pPr marL="3143756" algn="l" defTabSz="785939" rtl="0" eaLnBrk="1" latinLnBrk="0" hangingPunct="1">
        <a:defRPr kumimoji="1"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1031" y="512095"/>
            <a:ext cx="7038340" cy="96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012" tIns="37507" rIns="75012" bIns="37507"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21031" y="1664301"/>
            <a:ext cx="7038340" cy="345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012" tIns="37507" rIns="75012" bIns="37507" numCol="1" anchor="t" anchorCtr="0" compatLnSpc="1">
            <a:prstTxWarp prst="textNoShape">
              <a:avLst/>
            </a:prstTxWarp>
          </a:bodyPr>
          <a:lstStyle/>
          <a:p>
            <a:pPr lvl="0"/>
            <a:r>
              <a:rPr lang="ja-JP" altLang="en-US"/>
              <a:t>マスタ テキストの書式設定</a:t>
            </a:r>
          </a:p>
          <a:p>
            <a:pPr lvl="1"/>
            <a:r>
              <a:rPr lang="ja-JP" altLang="en-US"/>
              <a:t>第 2 レベル</a:t>
            </a:r>
          </a:p>
          <a:p>
            <a:pPr lvl="2"/>
            <a:r>
              <a:rPr lang="ja-JP" altLang="en-US"/>
              <a:t>第 3 レベル</a:t>
            </a:r>
          </a:p>
          <a:p>
            <a:pPr lvl="3"/>
            <a:r>
              <a:rPr lang="ja-JP" altLang="en-US"/>
              <a:t>第 4 レベル</a:t>
            </a:r>
          </a:p>
          <a:p>
            <a:pPr lvl="4"/>
            <a:r>
              <a:rPr lang="ja-JP" altLang="en-US"/>
              <a:t>第 5 レベル</a:t>
            </a:r>
          </a:p>
        </p:txBody>
      </p:sp>
      <p:sp>
        <p:nvSpPr>
          <p:cNvPr id="1028" name="Rectangle 4"/>
          <p:cNvSpPr>
            <a:spLocks noGrp="1" noChangeArrowheads="1"/>
          </p:cNvSpPr>
          <p:nvPr>
            <p:ph type="dt" sz="half" idx="2"/>
          </p:nvPr>
        </p:nvSpPr>
        <p:spPr bwMode="auto">
          <a:xfrm>
            <a:off x="621031" y="5248947"/>
            <a:ext cx="1725083" cy="38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012" tIns="37507" rIns="75012" bIns="37507" numCol="1" anchor="t" anchorCtr="0" compatLnSpc="1">
            <a:prstTxWarp prst="textNoShape">
              <a:avLst/>
            </a:prstTxWarp>
          </a:bodyPr>
          <a:lstStyle>
            <a:lvl1pPr>
              <a:defRPr kumimoji="0" sz="1100">
                <a:ea typeface="ＭＳ Ｐゴシック" pitchFamily="50" charset="-128"/>
              </a:defRPr>
            </a:lvl1pPr>
          </a:lstStyle>
          <a:p>
            <a:pPr defTabSz="785939"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2829139" y="5248947"/>
            <a:ext cx="2622127" cy="38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012" tIns="37507" rIns="75012" bIns="37507" numCol="1" anchor="t" anchorCtr="0" compatLnSpc="1">
            <a:prstTxWarp prst="textNoShape">
              <a:avLst/>
            </a:prstTxWarp>
          </a:bodyPr>
          <a:lstStyle>
            <a:lvl1pPr algn="ctr">
              <a:defRPr kumimoji="0" sz="1100">
                <a:ea typeface="ＭＳ Ｐゴシック" pitchFamily="50" charset="-128"/>
              </a:defRPr>
            </a:lvl1pPr>
          </a:lstStyle>
          <a:p>
            <a:pPr defTabSz="785939"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457564" y="5391640"/>
            <a:ext cx="1723646" cy="27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012" tIns="37507" rIns="75012" bIns="37507" numCol="1" anchor="t" anchorCtr="0" compatLnSpc="1">
            <a:prstTxWarp prst="textNoShape">
              <a:avLst/>
            </a:prstTxWarp>
          </a:bodyPr>
          <a:lstStyle>
            <a:lvl1pPr algn="r">
              <a:defRPr kumimoji="0" sz="1100">
                <a:ea typeface="ＭＳ Ｐゴシック" pitchFamily="50" charset="-128"/>
              </a:defRPr>
            </a:lvl1pPr>
          </a:lstStyle>
          <a:p>
            <a:pPr defTabSz="785939" fontAlgn="base">
              <a:spcBef>
                <a:spcPct val="0"/>
              </a:spcBef>
              <a:spcAft>
                <a:spcPct val="0"/>
              </a:spcAft>
              <a:defRPr/>
            </a:pPr>
            <a:fld id="{91608431-077F-415A-9B98-BC004139AC30}" type="slidenum">
              <a:rPr lang="ja-JP" altLang="en-US">
                <a:solidFill>
                  <a:srgbClr val="000000"/>
                </a:solidFill>
              </a:rPr>
              <a:pPr defTabSz="785939"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7353925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hdr="0" ftr="0" dt="0"/>
  <p:txStyles>
    <p:title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36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36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3600">
          <a:solidFill>
            <a:schemeClr val="tx2"/>
          </a:solidFill>
          <a:latin typeface="Times New Roman" pitchFamily="18" charset="0"/>
          <a:ea typeface="ＭＳ Ｐゴシック" pitchFamily="50" charset="-128"/>
        </a:defRPr>
      </a:lvl5pPr>
      <a:lvl6pPr marL="375058" algn="ctr" rtl="0" fontAlgn="base">
        <a:spcBef>
          <a:spcPct val="0"/>
        </a:spcBef>
        <a:spcAft>
          <a:spcPct val="0"/>
        </a:spcAft>
        <a:defRPr kumimoji="1" sz="3600">
          <a:solidFill>
            <a:schemeClr val="tx2"/>
          </a:solidFill>
          <a:latin typeface="Times New Roman" pitchFamily="18" charset="0"/>
          <a:ea typeface="ＭＳ Ｐゴシック" pitchFamily="50" charset="-128"/>
        </a:defRPr>
      </a:lvl6pPr>
      <a:lvl7pPr marL="750117" algn="ctr" rtl="0" fontAlgn="base">
        <a:spcBef>
          <a:spcPct val="0"/>
        </a:spcBef>
        <a:spcAft>
          <a:spcPct val="0"/>
        </a:spcAft>
        <a:defRPr kumimoji="1" sz="3600">
          <a:solidFill>
            <a:schemeClr val="tx2"/>
          </a:solidFill>
          <a:latin typeface="Times New Roman" pitchFamily="18" charset="0"/>
          <a:ea typeface="ＭＳ Ｐゴシック" pitchFamily="50" charset="-128"/>
        </a:defRPr>
      </a:lvl7pPr>
      <a:lvl8pPr marL="1125175" algn="ctr" rtl="0" fontAlgn="base">
        <a:spcBef>
          <a:spcPct val="0"/>
        </a:spcBef>
        <a:spcAft>
          <a:spcPct val="0"/>
        </a:spcAft>
        <a:defRPr kumimoji="1" sz="3600">
          <a:solidFill>
            <a:schemeClr val="tx2"/>
          </a:solidFill>
          <a:latin typeface="Times New Roman" pitchFamily="18" charset="0"/>
          <a:ea typeface="ＭＳ Ｐゴシック" pitchFamily="50" charset="-128"/>
        </a:defRPr>
      </a:lvl8pPr>
      <a:lvl9pPr marL="1500234" algn="ctr" rtl="0" fontAlgn="base">
        <a:spcBef>
          <a:spcPct val="0"/>
        </a:spcBef>
        <a:spcAft>
          <a:spcPct val="0"/>
        </a:spcAft>
        <a:defRPr kumimoji="1" sz="3600">
          <a:solidFill>
            <a:schemeClr val="tx2"/>
          </a:solidFill>
          <a:latin typeface="Times New Roman" pitchFamily="18" charset="0"/>
          <a:ea typeface="ＭＳ Ｐゴシック" pitchFamily="50" charset="-128"/>
        </a:defRPr>
      </a:lvl9pPr>
    </p:titleStyle>
    <p:bodyStyle>
      <a:lvl1pPr marL="279719" indent="-279719" algn="l" rtl="0" eaLnBrk="0" fontAlgn="base" hangingPunct="0">
        <a:spcBef>
          <a:spcPct val="20000"/>
        </a:spcBef>
        <a:spcAft>
          <a:spcPct val="0"/>
        </a:spcAft>
        <a:buChar char="•"/>
        <a:defRPr kumimoji="1" sz="2700">
          <a:solidFill>
            <a:schemeClr val="tx1"/>
          </a:solidFill>
          <a:latin typeface="+mn-lt"/>
          <a:ea typeface="+mn-ea"/>
          <a:cs typeface="+mn-cs"/>
        </a:defRPr>
      </a:lvl1pPr>
      <a:lvl2pPr marL="608558" indent="-233327" algn="l" rtl="0" eaLnBrk="0" fontAlgn="base" hangingPunct="0">
        <a:spcBef>
          <a:spcPct val="20000"/>
        </a:spcBef>
        <a:spcAft>
          <a:spcPct val="0"/>
        </a:spcAft>
        <a:buChar char="–"/>
        <a:defRPr kumimoji="1" sz="2300">
          <a:solidFill>
            <a:schemeClr val="tx1"/>
          </a:solidFill>
          <a:latin typeface="+mn-lt"/>
          <a:ea typeface="+mn-ea"/>
        </a:defRPr>
      </a:lvl2pPr>
      <a:lvl3pPr marL="937396" indent="-185569" algn="l" rtl="0" eaLnBrk="0" fontAlgn="base" hangingPunct="0">
        <a:spcBef>
          <a:spcPct val="20000"/>
        </a:spcBef>
        <a:spcAft>
          <a:spcPct val="0"/>
        </a:spcAft>
        <a:buChar char="•"/>
        <a:defRPr kumimoji="1" sz="1900">
          <a:solidFill>
            <a:schemeClr val="tx1"/>
          </a:solidFill>
          <a:latin typeface="+mn-lt"/>
          <a:ea typeface="+mn-ea"/>
        </a:defRPr>
      </a:lvl3pPr>
      <a:lvl4pPr marL="1311263" indent="-185569" algn="l" rtl="0" eaLnBrk="0" fontAlgn="base" hangingPunct="0">
        <a:spcBef>
          <a:spcPct val="20000"/>
        </a:spcBef>
        <a:spcAft>
          <a:spcPct val="0"/>
        </a:spcAft>
        <a:buChar char="–"/>
        <a:defRPr kumimoji="1" sz="1600">
          <a:solidFill>
            <a:schemeClr val="tx1"/>
          </a:solidFill>
          <a:latin typeface="+mn-lt"/>
          <a:ea typeface="+mn-ea"/>
        </a:defRPr>
      </a:lvl4pPr>
      <a:lvl5pPr marL="1686496" indent="-185569" algn="l" rtl="0" eaLnBrk="0" fontAlgn="base" hangingPunct="0">
        <a:spcBef>
          <a:spcPct val="20000"/>
        </a:spcBef>
        <a:spcAft>
          <a:spcPct val="0"/>
        </a:spcAft>
        <a:buChar char="»"/>
        <a:defRPr kumimoji="1" sz="1600">
          <a:solidFill>
            <a:schemeClr val="tx1"/>
          </a:solidFill>
          <a:latin typeface="+mn-lt"/>
          <a:ea typeface="+mn-ea"/>
        </a:defRPr>
      </a:lvl5pPr>
      <a:lvl6pPr marL="2062822" indent="-187529" algn="l" rtl="0" fontAlgn="base">
        <a:spcBef>
          <a:spcPct val="20000"/>
        </a:spcBef>
        <a:spcAft>
          <a:spcPct val="0"/>
        </a:spcAft>
        <a:buChar char="»"/>
        <a:defRPr kumimoji="1" sz="1600">
          <a:solidFill>
            <a:schemeClr val="tx1"/>
          </a:solidFill>
          <a:latin typeface="+mn-lt"/>
          <a:ea typeface="+mn-ea"/>
        </a:defRPr>
      </a:lvl6pPr>
      <a:lvl7pPr marL="2437878" indent="-187529" algn="l" rtl="0" fontAlgn="base">
        <a:spcBef>
          <a:spcPct val="20000"/>
        </a:spcBef>
        <a:spcAft>
          <a:spcPct val="0"/>
        </a:spcAft>
        <a:buChar char="»"/>
        <a:defRPr kumimoji="1" sz="1600">
          <a:solidFill>
            <a:schemeClr val="tx1"/>
          </a:solidFill>
          <a:latin typeface="+mn-lt"/>
          <a:ea typeface="+mn-ea"/>
        </a:defRPr>
      </a:lvl7pPr>
      <a:lvl8pPr marL="2812937" indent="-187529" algn="l" rtl="0" fontAlgn="base">
        <a:spcBef>
          <a:spcPct val="20000"/>
        </a:spcBef>
        <a:spcAft>
          <a:spcPct val="0"/>
        </a:spcAft>
        <a:buChar char="»"/>
        <a:defRPr kumimoji="1" sz="1600">
          <a:solidFill>
            <a:schemeClr val="tx1"/>
          </a:solidFill>
          <a:latin typeface="+mn-lt"/>
          <a:ea typeface="+mn-ea"/>
        </a:defRPr>
      </a:lvl8pPr>
      <a:lvl9pPr marL="3187996" indent="-187529" algn="l" rtl="0" fontAlgn="base">
        <a:spcBef>
          <a:spcPct val="20000"/>
        </a:spcBef>
        <a:spcAft>
          <a:spcPct val="0"/>
        </a:spcAft>
        <a:buChar char="»"/>
        <a:defRPr kumimoji="1" sz="1600">
          <a:solidFill>
            <a:schemeClr val="tx1"/>
          </a:solidFill>
          <a:latin typeface="+mn-lt"/>
          <a:ea typeface="+mn-ea"/>
        </a:defRPr>
      </a:lvl9pPr>
    </p:bodyStyle>
    <p:otherStyle>
      <a:defPPr>
        <a:defRPr lang="ja-JP"/>
      </a:defPPr>
      <a:lvl1pPr marL="0" algn="l" defTabSz="750117" rtl="0" eaLnBrk="1" latinLnBrk="0" hangingPunct="1">
        <a:defRPr kumimoji="1" sz="1600" kern="1200">
          <a:solidFill>
            <a:schemeClr val="tx1"/>
          </a:solidFill>
          <a:latin typeface="+mn-lt"/>
          <a:ea typeface="+mn-ea"/>
          <a:cs typeface="+mn-cs"/>
        </a:defRPr>
      </a:lvl1pPr>
      <a:lvl2pPr marL="375058" algn="l" defTabSz="750117" rtl="0" eaLnBrk="1" latinLnBrk="0" hangingPunct="1">
        <a:defRPr kumimoji="1" sz="1600" kern="1200">
          <a:solidFill>
            <a:schemeClr val="tx1"/>
          </a:solidFill>
          <a:latin typeface="+mn-lt"/>
          <a:ea typeface="+mn-ea"/>
          <a:cs typeface="+mn-cs"/>
        </a:defRPr>
      </a:lvl2pPr>
      <a:lvl3pPr marL="750117" algn="l" defTabSz="750117" rtl="0" eaLnBrk="1" latinLnBrk="0" hangingPunct="1">
        <a:defRPr kumimoji="1" sz="1600" kern="1200">
          <a:solidFill>
            <a:schemeClr val="tx1"/>
          </a:solidFill>
          <a:latin typeface="+mn-lt"/>
          <a:ea typeface="+mn-ea"/>
          <a:cs typeface="+mn-cs"/>
        </a:defRPr>
      </a:lvl3pPr>
      <a:lvl4pPr marL="1125175" algn="l" defTabSz="750117" rtl="0" eaLnBrk="1" latinLnBrk="0" hangingPunct="1">
        <a:defRPr kumimoji="1" sz="1600" kern="1200">
          <a:solidFill>
            <a:schemeClr val="tx1"/>
          </a:solidFill>
          <a:latin typeface="+mn-lt"/>
          <a:ea typeface="+mn-ea"/>
          <a:cs typeface="+mn-cs"/>
        </a:defRPr>
      </a:lvl4pPr>
      <a:lvl5pPr marL="1500234" algn="l" defTabSz="750117" rtl="0" eaLnBrk="1" latinLnBrk="0" hangingPunct="1">
        <a:defRPr kumimoji="1" sz="1600" kern="1200">
          <a:solidFill>
            <a:schemeClr val="tx1"/>
          </a:solidFill>
          <a:latin typeface="+mn-lt"/>
          <a:ea typeface="+mn-ea"/>
          <a:cs typeface="+mn-cs"/>
        </a:defRPr>
      </a:lvl5pPr>
      <a:lvl6pPr marL="1875291" algn="l" defTabSz="750117" rtl="0" eaLnBrk="1" latinLnBrk="0" hangingPunct="1">
        <a:defRPr kumimoji="1" sz="1600" kern="1200">
          <a:solidFill>
            <a:schemeClr val="tx1"/>
          </a:solidFill>
          <a:latin typeface="+mn-lt"/>
          <a:ea typeface="+mn-ea"/>
          <a:cs typeface="+mn-cs"/>
        </a:defRPr>
      </a:lvl6pPr>
      <a:lvl7pPr marL="2250349" algn="l" defTabSz="750117" rtl="0" eaLnBrk="1" latinLnBrk="0" hangingPunct="1">
        <a:defRPr kumimoji="1" sz="1600" kern="1200">
          <a:solidFill>
            <a:schemeClr val="tx1"/>
          </a:solidFill>
          <a:latin typeface="+mn-lt"/>
          <a:ea typeface="+mn-ea"/>
          <a:cs typeface="+mn-cs"/>
        </a:defRPr>
      </a:lvl7pPr>
      <a:lvl8pPr marL="2625409" algn="l" defTabSz="750117" rtl="0" eaLnBrk="1" latinLnBrk="0" hangingPunct="1">
        <a:defRPr kumimoji="1" sz="1600" kern="1200">
          <a:solidFill>
            <a:schemeClr val="tx1"/>
          </a:solidFill>
          <a:latin typeface="+mn-lt"/>
          <a:ea typeface="+mn-ea"/>
          <a:cs typeface="+mn-cs"/>
        </a:defRPr>
      </a:lvl8pPr>
      <a:lvl9pPr marL="3000467" algn="l" defTabSz="750117" rtl="0" eaLnBrk="1" latinLnBrk="0" hangingPunct="1">
        <a:defRPr kumimoji="1"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14024" y="230714"/>
            <a:ext cx="7452359" cy="960176"/>
          </a:xfrm>
          <a:prstGeom prst="rect">
            <a:avLst/>
          </a:prstGeom>
        </p:spPr>
        <p:txBody>
          <a:bodyPr vert="horz" lIns="74552" tIns="37276" rIns="74552" bIns="37276"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14024" y="1344249"/>
            <a:ext cx="7452359" cy="3802019"/>
          </a:xfrm>
          <a:prstGeom prst="rect">
            <a:avLst/>
          </a:prstGeom>
        </p:spPr>
        <p:txBody>
          <a:bodyPr vert="horz" lIns="74552" tIns="37276" rIns="74552" bIns="37276"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14025" y="5339634"/>
            <a:ext cx="1932093" cy="306721"/>
          </a:xfrm>
          <a:prstGeom prst="rect">
            <a:avLst/>
          </a:prstGeom>
        </p:spPr>
        <p:txBody>
          <a:bodyPr vert="horz" lIns="74552" tIns="37276" rIns="74552" bIns="37276" rtlCol="0" anchor="ctr"/>
          <a:lstStyle>
            <a:lvl1pPr algn="l">
              <a:defRPr sz="800">
                <a:solidFill>
                  <a:schemeClr val="tx1">
                    <a:tint val="75000"/>
                  </a:schemeClr>
                </a:solidFill>
              </a:defRPr>
            </a:lvl1pPr>
          </a:lstStyle>
          <a:p>
            <a:fld id="{2506F563-BAFB-4427-9632-04EDA4DE4642}" type="datetime1">
              <a:rPr lang="ja-JP" altLang="en-US" smtClean="0">
                <a:solidFill>
                  <a:prstClr val="black">
                    <a:tint val="75000"/>
                  </a:prstClr>
                </a:solidFill>
              </a:rPr>
              <a:pPr/>
              <a:t>2020/12/16</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2829148" y="5339634"/>
            <a:ext cx="2622127" cy="306721"/>
          </a:xfrm>
          <a:prstGeom prst="rect">
            <a:avLst/>
          </a:prstGeom>
        </p:spPr>
        <p:txBody>
          <a:bodyPr vert="horz" lIns="74552" tIns="37276" rIns="74552" bIns="37276" rtlCol="0" anchor="ctr"/>
          <a:lstStyle>
            <a:lvl1pPr algn="ctr">
              <a:defRPr sz="8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5934291" y="5339634"/>
            <a:ext cx="1932093" cy="306721"/>
          </a:xfrm>
          <a:prstGeom prst="rect">
            <a:avLst/>
          </a:prstGeom>
        </p:spPr>
        <p:txBody>
          <a:bodyPr vert="horz" lIns="74552" tIns="37276" rIns="74552" bIns="37276" rtlCol="0" anchor="ctr"/>
          <a:lstStyle>
            <a:lvl1pPr algn="r">
              <a:defRPr sz="800">
                <a:solidFill>
                  <a:schemeClr val="tx1">
                    <a:tint val="75000"/>
                  </a:schemeClr>
                </a:solidFill>
              </a:defRPr>
            </a:lvl1pPr>
          </a:lstStyle>
          <a:p>
            <a:fld id="{D66AB322-BD7C-40DD-B56C-41146A0256F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69209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ctr" defTabSz="745588" rtl="0" eaLnBrk="1" latinLnBrk="0" hangingPunct="1">
        <a:spcBef>
          <a:spcPct val="0"/>
        </a:spcBef>
        <a:buNone/>
        <a:defRPr kumimoji="1" sz="3600" kern="1200">
          <a:solidFill>
            <a:schemeClr val="tx1"/>
          </a:solidFill>
          <a:latin typeface="+mj-lt"/>
          <a:ea typeface="+mj-ea"/>
          <a:cs typeface="+mj-cs"/>
        </a:defRPr>
      </a:lvl1pPr>
    </p:titleStyle>
    <p:bodyStyle>
      <a:lvl1pPr marL="279597" indent="-279597" algn="l" defTabSz="745588" rtl="0" eaLnBrk="1" latinLnBrk="0" hangingPunct="1">
        <a:spcBef>
          <a:spcPct val="20000"/>
        </a:spcBef>
        <a:buFont typeface="Arial" pitchFamily="34" charset="0"/>
        <a:buChar char="•"/>
        <a:defRPr kumimoji="1" sz="2600" kern="1200">
          <a:solidFill>
            <a:schemeClr val="tx1"/>
          </a:solidFill>
          <a:latin typeface="+mn-lt"/>
          <a:ea typeface="+mn-ea"/>
          <a:cs typeface="+mn-cs"/>
        </a:defRPr>
      </a:lvl1pPr>
      <a:lvl2pPr marL="605790" indent="-232997" algn="l" defTabSz="745588"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931988" indent="-186398" algn="l" defTabSz="745588" rtl="0" eaLnBrk="1" latinLnBrk="0" hangingPunct="1">
        <a:spcBef>
          <a:spcPct val="20000"/>
        </a:spcBef>
        <a:buFont typeface="Arial" pitchFamily="34" charset="0"/>
        <a:buChar char="•"/>
        <a:defRPr kumimoji="1" sz="1900" kern="1200">
          <a:solidFill>
            <a:schemeClr val="tx1"/>
          </a:solidFill>
          <a:latin typeface="+mn-lt"/>
          <a:ea typeface="+mn-ea"/>
          <a:cs typeface="+mn-cs"/>
        </a:defRPr>
      </a:lvl3pPr>
      <a:lvl4pPr marL="1304780" indent="-186398" algn="l" defTabSz="745588" rtl="0" eaLnBrk="1" latinLnBrk="0" hangingPunct="1">
        <a:spcBef>
          <a:spcPct val="20000"/>
        </a:spcBef>
        <a:buFont typeface="Arial" pitchFamily="34" charset="0"/>
        <a:buChar char="–"/>
        <a:defRPr kumimoji="1" sz="1700" kern="1200">
          <a:solidFill>
            <a:schemeClr val="tx1"/>
          </a:solidFill>
          <a:latin typeface="+mn-lt"/>
          <a:ea typeface="+mn-ea"/>
          <a:cs typeface="+mn-cs"/>
        </a:defRPr>
      </a:lvl4pPr>
      <a:lvl5pPr marL="1677575" indent="-186398" algn="l" defTabSz="745588" rtl="0" eaLnBrk="1" latinLnBrk="0" hangingPunct="1">
        <a:spcBef>
          <a:spcPct val="20000"/>
        </a:spcBef>
        <a:buFont typeface="Arial" pitchFamily="34" charset="0"/>
        <a:buChar char="»"/>
        <a:defRPr kumimoji="1" sz="1700" kern="1200">
          <a:solidFill>
            <a:schemeClr val="tx1"/>
          </a:solidFill>
          <a:latin typeface="+mn-lt"/>
          <a:ea typeface="+mn-ea"/>
          <a:cs typeface="+mn-cs"/>
        </a:defRPr>
      </a:lvl5pPr>
      <a:lvl6pPr marL="2050370" indent="-186398" algn="l" defTabSz="745588" rtl="0" eaLnBrk="1" latinLnBrk="0" hangingPunct="1">
        <a:spcBef>
          <a:spcPct val="20000"/>
        </a:spcBef>
        <a:buFont typeface="Arial" pitchFamily="34" charset="0"/>
        <a:buChar char="•"/>
        <a:defRPr kumimoji="1" sz="1700" kern="1200">
          <a:solidFill>
            <a:schemeClr val="tx1"/>
          </a:solidFill>
          <a:latin typeface="+mn-lt"/>
          <a:ea typeface="+mn-ea"/>
          <a:cs typeface="+mn-cs"/>
        </a:defRPr>
      </a:lvl6pPr>
      <a:lvl7pPr marL="2423164" indent="-186398" algn="l" defTabSz="745588" rtl="0" eaLnBrk="1" latinLnBrk="0" hangingPunct="1">
        <a:spcBef>
          <a:spcPct val="20000"/>
        </a:spcBef>
        <a:buFont typeface="Arial" pitchFamily="34" charset="0"/>
        <a:buChar char="•"/>
        <a:defRPr kumimoji="1" sz="1700" kern="1200">
          <a:solidFill>
            <a:schemeClr val="tx1"/>
          </a:solidFill>
          <a:latin typeface="+mn-lt"/>
          <a:ea typeface="+mn-ea"/>
          <a:cs typeface="+mn-cs"/>
        </a:defRPr>
      </a:lvl7pPr>
      <a:lvl8pPr marL="2795956" indent="-186398" algn="l" defTabSz="745588" rtl="0" eaLnBrk="1" latinLnBrk="0" hangingPunct="1">
        <a:spcBef>
          <a:spcPct val="20000"/>
        </a:spcBef>
        <a:buFont typeface="Arial" pitchFamily="34" charset="0"/>
        <a:buChar char="•"/>
        <a:defRPr kumimoji="1" sz="1700" kern="1200">
          <a:solidFill>
            <a:schemeClr val="tx1"/>
          </a:solidFill>
          <a:latin typeface="+mn-lt"/>
          <a:ea typeface="+mn-ea"/>
          <a:cs typeface="+mn-cs"/>
        </a:defRPr>
      </a:lvl8pPr>
      <a:lvl9pPr marL="3168751" indent="-186398" algn="l" defTabSz="745588" rtl="0" eaLnBrk="1" latinLnBrk="0" hangingPunct="1">
        <a:spcBef>
          <a:spcPct val="20000"/>
        </a:spcBef>
        <a:buFont typeface="Arial" pitchFamily="34" charset="0"/>
        <a:buChar char="•"/>
        <a:defRPr kumimoji="1" sz="1700" kern="1200">
          <a:solidFill>
            <a:schemeClr val="tx1"/>
          </a:solidFill>
          <a:latin typeface="+mn-lt"/>
          <a:ea typeface="+mn-ea"/>
          <a:cs typeface="+mn-cs"/>
        </a:defRPr>
      </a:lvl9pPr>
    </p:bodyStyle>
    <p:otherStyle>
      <a:defPPr>
        <a:defRPr lang="ja-JP"/>
      </a:defPPr>
      <a:lvl1pPr marL="0" algn="l" defTabSz="745588" rtl="0" eaLnBrk="1" latinLnBrk="0" hangingPunct="1">
        <a:defRPr kumimoji="1" sz="1600" kern="1200">
          <a:solidFill>
            <a:schemeClr val="tx1"/>
          </a:solidFill>
          <a:latin typeface="+mn-lt"/>
          <a:ea typeface="+mn-ea"/>
          <a:cs typeface="+mn-cs"/>
        </a:defRPr>
      </a:lvl1pPr>
      <a:lvl2pPr marL="372793" algn="l" defTabSz="745588" rtl="0" eaLnBrk="1" latinLnBrk="0" hangingPunct="1">
        <a:defRPr kumimoji="1" sz="1600" kern="1200">
          <a:solidFill>
            <a:schemeClr val="tx1"/>
          </a:solidFill>
          <a:latin typeface="+mn-lt"/>
          <a:ea typeface="+mn-ea"/>
          <a:cs typeface="+mn-cs"/>
        </a:defRPr>
      </a:lvl2pPr>
      <a:lvl3pPr marL="745588" algn="l" defTabSz="745588" rtl="0" eaLnBrk="1" latinLnBrk="0" hangingPunct="1">
        <a:defRPr kumimoji="1" sz="1600" kern="1200">
          <a:solidFill>
            <a:schemeClr val="tx1"/>
          </a:solidFill>
          <a:latin typeface="+mn-lt"/>
          <a:ea typeface="+mn-ea"/>
          <a:cs typeface="+mn-cs"/>
        </a:defRPr>
      </a:lvl3pPr>
      <a:lvl4pPr marL="1118385" algn="l" defTabSz="745588" rtl="0" eaLnBrk="1" latinLnBrk="0" hangingPunct="1">
        <a:defRPr kumimoji="1" sz="1600" kern="1200">
          <a:solidFill>
            <a:schemeClr val="tx1"/>
          </a:solidFill>
          <a:latin typeface="+mn-lt"/>
          <a:ea typeface="+mn-ea"/>
          <a:cs typeface="+mn-cs"/>
        </a:defRPr>
      </a:lvl4pPr>
      <a:lvl5pPr marL="1491177" algn="l" defTabSz="745588" rtl="0" eaLnBrk="1" latinLnBrk="0" hangingPunct="1">
        <a:defRPr kumimoji="1" sz="1600" kern="1200">
          <a:solidFill>
            <a:schemeClr val="tx1"/>
          </a:solidFill>
          <a:latin typeface="+mn-lt"/>
          <a:ea typeface="+mn-ea"/>
          <a:cs typeface="+mn-cs"/>
        </a:defRPr>
      </a:lvl5pPr>
      <a:lvl6pPr marL="1863970" algn="l" defTabSz="745588" rtl="0" eaLnBrk="1" latinLnBrk="0" hangingPunct="1">
        <a:defRPr kumimoji="1" sz="1600" kern="1200">
          <a:solidFill>
            <a:schemeClr val="tx1"/>
          </a:solidFill>
          <a:latin typeface="+mn-lt"/>
          <a:ea typeface="+mn-ea"/>
          <a:cs typeface="+mn-cs"/>
        </a:defRPr>
      </a:lvl6pPr>
      <a:lvl7pPr marL="2236768" algn="l" defTabSz="745588" rtl="0" eaLnBrk="1" latinLnBrk="0" hangingPunct="1">
        <a:defRPr kumimoji="1" sz="1600" kern="1200">
          <a:solidFill>
            <a:schemeClr val="tx1"/>
          </a:solidFill>
          <a:latin typeface="+mn-lt"/>
          <a:ea typeface="+mn-ea"/>
          <a:cs typeface="+mn-cs"/>
        </a:defRPr>
      </a:lvl7pPr>
      <a:lvl8pPr marL="2609563" algn="l" defTabSz="745588" rtl="0" eaLnBrk="1" latinLnBrk="0" hangingPunct="1">
        <a:defRPr kumimoji="1" sz="1600" kern="1200">
          <a:solidFill>
            <a:schemeClr val="tx1"/>
          </a:solidFill>
          <a:latin typeface="+mn-lt"/>
          <a:ea typeface="+mn-ea"/>
          <a:cs typeface="+mn-cs"/>
        </a:defRPr>
      </a:lvl8pPr>
      <a:lvl9pPr marL="2982354" algn="l" defTabSz="745588" rtl="0" eaLnBrk="1" latinLnBrk="0" hangingPunct="1">
        <a:defRPr kumimoji="1"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2.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32.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Layout" Target="../slideLayouts/slideLayout14.xml"/><Relationship Id="rId7" Type="http://schemas.openxmlformats.org/officeDocument/2006/relationships/image" Target="../media/image35.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emf"/><Relationship Id="rId5" Type="http://schemas.openxmlformats.org/officeDocument/2006/relationships/image" Target="../media/image39.emf"/><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slideLayout" Target="../slideLayouts/slideLayout14.xml"/><Relationship Id="rId7" Type="http://schemas.openxmlformats.org/officeDocument/2006/relationships/image" Target="../media/image42.emf"/><Relationship Id="rId12"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notesSlide" Target="../notesSlides/notesSlide10.xml"/><Relationship Id="rId9"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35.em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52.e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6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64.gif"/><Relationship Id="rId4" Type="http://schemas.openxmlformats.org/officeDocument/2006/relationships/image" Target="../media/image63.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7756" y="1355078"/>
            <a:ext cx="8086329" cy="1041521"/>
          </a:xfrm>
        </p:spPr>
        <p:txBody>
          <a:bodyPr>
            <a:normAutofit fontScale="90000"/>
          </a:bodyPr>
          <a:lstStyle/>
          <a:p>
            <a:r>
              <a:rPr lang="ja-JP" altLang="en-US" sz="3100">
                <a:latin typeface="+mj-ea"/>
              </a:rPr>
              <a:t>気候モデリング特論</a:t>
            </a:r>
            <a:br>
              <a:rPr lang="en-US" altLang="ja-JP" sz="3100">
                <a:latin typeface="+mj-ea"/>
              </a:rPr>
            </a:br>
            <a:r>
              <a:rPr lang="en-US" altLang="ja-JP" sz="3100">
                <a:solidFill>
                  <a:srgbClr val="0070C0"/>
                </a:solidFill>
                <a:latin typeface="+mj-ea"/>
              </a:rPr>
              <a:t>10</a:t>
            </a:r>
            <a:r>
              <a:rPr lang="en-US" altLang="ja-JP">
                <a:solidFill>
                  <a:srgbClr val="0070C0"/>
                </a:solidFill>
                <a:latin typeface="+mj-ea"/>
              </a:rPr>
              <a:t>.</a:t>
            </a:r>
            <a:r>
              <a:rPr lang="ja-JP" altLang="en-US">
                <a:solidFill>
                  <a:srgbClr val="0070C0"/>
                </a:solidFill>
                <a:latin typeface="+mj-ea"/>
              </a:rPr>
              <a:t> 大気モデルにおける数値解法</a:t>
            </a:r>
            <a:endParaRPr lang="en-US" altLang="ja-JP" dirty="0">
              <a:solidFill>
                <a:srgbClr val="0070C0"/>
              </a:solidFill>
              <a:latin typeface="+mj-ea"/>
            </a:endParaRPr>
          </a:p>
        </p:txBody>
      </p:sp>
      <p:sp>
        <p:nvSpPr>
          <p:cNvPr id="5123" name="Rectangle 3"/>
          <p:cNvSpPr>
            <a:spLocks noGrp="1" noChangeArrowheads="1"/>
          </p:cNvSpPr>
          <p:nvPr>
            <p:ph type="subTitle" idx="1"/>
          </p:nvPr>
        </p:nvSpPr>
        <p:spPr>
          <a:xfrm>
            <a:off x="357955" y="4606345"/>
            <a:ext cx="7521364" cy="692835"/>
          </a:xfrm>
        </p:spPr>
        <p:txBody>
          <a:bodyPr>
            <a:noAutofit/>
          </a:bodyPr>
          <a:lstStyle/>
          <a:p>
            <a:pPr>
              <a:lnSpc>
                <a:spcPct val="80000"/>
              </a:lnSpc>
            </a:pPr>
            <a:r>
              <a:rPr lang="ja-JP" altLang="en-US" sz="2400">
                <a:solidFill>
                  <a:schemeClr val="tx1"/>
                </a:solidFill>
                <a:latin typeface="+mj-ea"/>
                <a:ea typeface="+mj-ea"/>
              </a:rPr>
              <a:t>北海道大学 低温科学研究所</a:t>
            </a:r>
            <a:endParaRPr lang="en-US" altLang="ja-JP" sz="2400" b="1">
              <a:solidFill>
                <a:schemeClr val="tx1"/>
              </a:solidFill>
              <a:latin typeface="+mj-ea"/>
              <a:ea typeface="+mj-ea"/>
            </a:endParaRPr>
          </a:p>
          <a:p>
            <a:pPr>
              <a:lnSpc>
                <a:spcPct val="80000"/>
              </a:lnSpc>
            </a:pPr>
            <a:r>
              <a:rPr lang="ja-JP" altLang="en-US" sz="2400" b="1">
                <a:solidFill>
                  <a:schemeClr val="tx1"/>
                </a:solidFill>
                <a:latin typeface="+mj-ea"/>
                <a:ea typeface="+mj-ea"/>
              </a:rPr>
              <a:t>川島正行</a:t>
            </a:r>
            <a:endParaRPr lang="en-US" altLang="ja-JP" sz="2400" b="1" dirty="0">
              <a:solidFill>
                <a:schemeClr val="tx1"/>
              </a:solidFill>
              <a:latin typeface="+mj-ea"/>
              <a:ea typeface="+mj-ea"/>
            </a:endParaRPr>
          </a:p>
        </p:txBody>
      </p:sp>
      <p:pic>
        <p:nvPicPr>
          <p:cNvPr id="6" name="Picture 8" descr="C:\Users\myoshimo\Downloads\logomark6.png"/>
          <p:cNvPicPr>
            <a:picLocks noChangeAspect="1" noChangeArrowheads="1"/>
          </p:cNvPicPr>
          <p:nvPr/>
        </p:nvPicPr>
        <p:blipFill>
          <a:blip r:embed="rId5" cstate="print"/>
          <a:srcRect/>
          <a:stretch>
            <a:fillRect/>
          </a:stretch>
        </p:blipFill>
        <p:spPr bwMode="auto">
          <a:xfrm>
            <a:off x="97756" y="37342"/>
            <a:ext cx="1139994" cy="1058857"/>
          </a:xfrm>
          <a:prstGeom prst="rect">
            <a:avLst/>
          </a:prstGeom>
          <a:noFill/>
          <a:ln w="9525">
            <a:noFill/>
            <a:miter lim="800000"/>
            <a:headEnd/>
            <a:tailEnd/>
          </a:ln>
        </p:spPr>
      </p:pic>
      <p:sp>
        <p:nvSpPr>
          <p:cNvPr id="4" name="スライド番号プレースホルダー 3"/>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1</a:t>
            </a:fld>
            <a:endParaRPr lang="ja-JP" altLang="en-US">
              <a:solidFill>
                <a:prstClr val="black">
                  <a:tint val="75000"/>
                </a:prstClr>
              </a:solidFill>
            </a:endParaRPr>
          </a:p>
        </p:txBody>
      </p:sp>
      <p:pic>
        <p:nvPicPr>
          <p:cNvPr id="3" name="オーディオ 2">
            <a:hlinkClick r:id="" action="ppaction://media"/>
            <a:extLst>
              <a:ext uri="{FF2B5EF4-FFF2-40B4-BE49-F238E27FC236}">
                <a16:creationId xmlns:a16="http://schemas.microsoft.com/office/drawing/2014/main" id="{872E1081-F8EC-4FF5-A0AB-6723094666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1803320566"/>
      </p:ext>
    </p:extLst>
  </p:cSld>
  <p:clrMapOvr>
    <a:masterClrMapping/>
  </p:clrMapOvr>
  <mc:AlternateContent xmlns:mc="http://schemas.openxmlformats.org/markup-compatibility/2006">
    <mc:Choice xmlns:p14="http://schemas.microsoft.com/office/powerpoint/2010/main" Requires="p14">
      <p:transition spd="slow" p14:dur="2000" advTm="12673"/>
    </mc:Choice>
    <mc:Fallback>
      <p:transition spd="slow" advTm="1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 y="-11"/>
            <a:ext cx="8280400" cy="515752"/>
            <a:chOff x="0" y="-15"/>
            <a:chExt cx="9144000" cy="613957"/>
          </a:xfrm>
        </p:grpSpPr>
        <p:sp>
          <p:nvSpPr>
            <p:cNvPr id="32" name="正方形/長方形 31"/>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33"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r>
                <a:rPr lang="en-US" altLang="ja-JP" dirty="0">
                  <a:solidFill>
                    <a:srgbClr val="00B050"/>
                  </a:solidFill>
                </a:rPr>
                <a:t> </a:t>
              </a:r>
              <a:endParaRPr lang="ja-JP" altLang="en-US" dirty="0">
                <a:solidFill>
                  <a:srgbClr val="00B050"/>
                </a:solidFill>
              </a:endParaRPr>
            </a:p>
          </p:txBody>
        </p:sp>
      </p:grpSp>
      <p:sp>
        <p:nvSpPr>
          <p:cNvPr id="2051" name="タイトル 1"/>
          <p:cNvSpPr>
            <a:spLocks noGrp="1"/>
          </p:cNvSpPr>
          <p:nvPr>
            <p:ph type="title"/>
          </p:nvPr>
        </p:nvSpPr>
        <p:spPr>
          <a:xfrm>
            <a:off x="425751" y="372984"/>
            <a:ext cx="7452361" cy="960173"/>
          </a:xfrm>
        </p:spPr>
        <p:txBody>
          <a:bodyPr/>
          <a:lstStyle/>
          <a:p>
            <a:r>
              <a:rPr lang="en-US" altLang="ja-JP" sz="3400" dirty="0">
                <a:solidFill>
                  <a:srgbClr val="00B050"/>
                </a:solidFill>
              </a:rPr>
              <a:t> 1</a:t>
            </a:r>
            <a:r>
              <a:rPr lang="ja-JP" altLang="en-US" sz="3400" dirty="0">
                <a:solidFill>
                  <a:srgbClr val="00B050"/>
                </a:solidFill>
              </a:rPr>
              <a:t>次元線形移流方程式</a:t>
            </a: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10</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1175351"/>
            <a:ext cx="7824978" cy="3264794"/>
          </a:xfrm>
          <a:prstGeom prst="rect">
            <a:avLst/>
          </a:prstGeom>
          <a:noFill/>
        </p:spPr>
        <p:txBody>
          <a:bodyPr wrap="square" lIns="78542" tIns="39270" rIns="78542" bIns="39270" rtlCol="0">
            <a:spAutoFit/>
          </a:bodyPr>
          <a:lstStyle/>
          <a:p>
            <a:pPr defTabSz="785411"/>
            <a:r>
              <a:rPr lang="ja-JP" altLang="en-US" sz="2300" dirty="0">
                <a:solidFill>
                  <a:prstClr val="black"/>
                </a:solidFill>
              </a:rPr>
              <a:t>簡単のため，一定流速</a:t>
            </a:r>
            <a:r>
              <a:rPr lang="en-US" altLang="ja-JP" sz="2300" i="1" dirty="0">
                <a:solidFill>
                  <a:prstClr val="black"/>
                </a:solidFill>
              </a:rPr>
              <a:t>U</a:t>
            </a:r>
            <a:r>
              <a:rPr lang="ja-JP" altLang="en-US" sz="2300" dirty="0">
                <a:solidFill>
                  <a:prstClr val="black"/>
                </a:solidFill>
              </a:rPr>
              <a:t>による</a:t>
            </a:r>
            <a:r>
              <a:rPr lang="en-US" altLang="ja-JP" sz="2300" i="1" dirty="0">
                <a:solidFill>
                  <a:prstClr val="black"/>
                </a:solidFill>
              </a:rPr>
              <a:t>u</a:t>
            </a:r>
            <a:r>
              <a:rPr lang="ja-JP" altLang="en-US" sz="2300" dirty="0">
                <a:solidFill>
                  <a:prstClr val="black"/>
                </a:solidFill>
              </a:rPr>
              <a:t>の輸送を表す方程式を考える：</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初期値</a:t>
            </a:r>
            <a:r>
              <a:rPr lang="en-US" altLang="ja-JP" sz="2300" i="1" dirty="0">
                <a:solidFill>
                  <a:prstClr val="black"/>
                </a:solidFill>
              </a:rPr>
              <a:t>u</a:t>
            </a:r>
            <a:r>
              <a:rPr lang="en-US" altLang="ja-JP" sz="2300" dirty="0">
                <a:solidFill>
                  <a:prstClr val="black"/>
                </a:solidFill>
              </a:rPr>
              <a:t>(</a:t>
            </a:r>
            <a:r>
              <a:rPr lang="en-US" altLang="ja-JP" sz="2300" i="1" dirty="0" err="1">
                <a:solidFill>
                  <a:prstClr val="black"/>
                </a:solidFill>
              </a:rPr>
              <a:t>x,t</a:t>
            </a:r>
            <a:r>
              <a:rPr lang="en-US" altLang="ja-JP" sz="2300" dirty="0">
                <a:solidFill>
                  <a:prstClr val="black"/>
                </a:solidFill>
              </a:rPr>
              <a:t>=0)</a:t>
            </a:r>
            <a:r>
              <a:rPr lang="ja-JP" altLang="en-US" sz="2300" dirty="0">
                <a:solidFill>
                  <a:prstClr val="black"/>
                </a:solidFill>
              </a:rPr>
              <a:t>を既知とし，周期境界条件</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を課す．時刻</a:t>
            </a:r>
            <a:r>
              <a:rPr lang="en-US" altLang="ja-JP" sz="2300" i="1" dirty="0">
                <a:solidFill>
                  <a:prstClr val="black"/>
                </a:solidFill>
              </a:rPr>
              <a:t>t</a:t>
            </a:r>
            <a:r>
              <a:rPr lang="ja-JP" altLang="en-US" sz="2300" dirty="0">
                <a:solidFill>
                  <a:prstClr val="black"/>
                </a:solidFill>
              </a:rPr>
              <a:t>において，</a:t>
            </a:r>
            <a:r>
              <a:rPr lang="en-US" altLang="ja-JP" sz="2300" i="1" dirty="0">
                <a:solidFill>
                  <a:prstClr val="black"/>
                </a:solidFill>
              </a:rPr>
              <a:t>u </a:t>
            </a:r>
            <a:r>
              <a:rPr lang="ja-JP" altLang="en-US" sz="2300" dirty="0">
                <a:solidFill>
                  <a:prstClr val="black"/>
                </a:solidFill>
              </a:rPr>
              <a:t>を                     </a:t>
            </a:r>
            <a:r>
              <a:rPr lang="en-US" altLang="ja-JP" sz="2300" dirty="0">
                <a:solidFill>
                  <a:prstClr val="black"/>
                </a:solidFill>
              </a:rPr>
              <a:t>    </a:t>
            </a:r>
            <a:r>
              <a:rPr lang="ja-JP" altLang="en-US" sz="2300" dirty="0">
                <a:solidFill>
                  <a:prstClr val="black"/>
                </a:solidFill>
              </a:rPr>
              <a:t>の区間でフーリエ級数展開する</a:t>
            </a:r>
            <a:r>
              <a:rPr lang="en-US" altLang="ja-JP" sz="2300" dirty="0">
                <a:solidFill>
                  <a:prstClr val="black"/>
                </a:solidFill>
              </a:rPr>
              <a:t>:</a:t>
            </a:r>
          </a:p>
        </p:txBody>
      </p:sp>
      <p:pic>
        <p:nvPicPr>
          <p:cNvPr id="3" name="図 2"/>
          <p:cNvPicPr>
            <a:picLocks noChangeAspect="1"/>
          </p:cNvPicPr>
          <p:nvPr/>
        </p:nvPicPr>
        <p:blipFill>
          <a:blip r:embed="rId4"/>
          <a:stretch>
            <a:fillRect/>
          </a:stretch>
        </p:blipFill>
        <p:spPr>
          <a:xfrm>
            <a:off x="3209821" y="1734945"/>
            <a:ext cx="1884235" cy="672562"/>
          </a:xfrm>
          <a:prstGeom prst="rect">
            <a:avLst/>
          </a:prstGeom>
        </p:spPr>
      </p:pic>
      <p:pic>
        <p:nvPicPr>
          <p:cNvPr id="7" name="図 6"/>
          <p:cNvPicPr>
            <a:picLocks noChangeAspect="1"/>
          </p:cNvPicPr>
          <p:nvPr/>
        </p:nvPicPr>
        <p:blipFill>
          <a:blip r:embed="rId5"/>
          <a:stretch>
            <a:fillRect/>
          </a:stretch>
        </p:blipFill>
        <p:spPr>
          <a:xfrm>
            <a:off x="2590380" y="4318289"/>
            <a:ext cx="3079116" cy="800670"/>
          </a:xfrm>
          <a:prstGeom prst="rect">
            <a:avLst/>
          </a:prstGeom>
        </p:spPr>
      </p:pic>
      <p:pic>
        <p:nvPicPr>
          <p:cNvPr id="8" name="図 7"/>
          <p:cNvPicPr>
            <a:picLocks noChangeAspect="1"/>
          </p:cNvPicPr>
          <p:nvPr/>
        </p:nvPicPr>
        <p:blipFill>
          <a:blip r:embed="rId6"/>
          <a:stretch>
            <a:fillRect/>
          </a:stretch>
        </p:blipFill>
        <p:spPr>
          <a:xfrm>
            <a:off x="2821147" y="3047369"/>
            <a:ext cx="2642524" cy="405672"/>
          </a:xfrm>
          <a:prstGeom prst="rect">
            <a:avLst/>
          </a:prstGeom>
        </p:spPr>
      </p:pic>
      <p:pic>
        <p:nvPicPr>
          <p:cNvPr id="9" name="図 8"/>
          <p:cNvPicPr>
            <a:picLocks noChangeAspect="1"/>
          </p:cNvPicPr>
          <p:nvPr/>
        </p:nvPicPr>
        <p:blipFill>
          <a:blip r:embed="rId7"/>
          <a:stretch>
            <a:fillRect/>
          </a:stretch>
        </p:blipFill>
        <p:spPr>
          <a:xfrm>
            <a:off x="3809805" y="3694905"/>
            <a:ext cx="1493600" cy="293579"/>
          </a:xfrm>
          <a:prstGeom prst="rect">
            <a:avLst/>
          </a:prstGeom>
        </p:spPr>
      </p:pic>
      <p:sp>
        <p:nvSpPr>
          <p:cNvPr id="10" name="テキスト ボックス 9"/>
          <p:cNvSpPr txBox="1"/>
          <p:nvPr/>
        </p:nvSpPr>
        <p:spPr>
          <a:xfrm>
            <a:off x="7255531" y="1918947"/>
            <a:ext cx="610850"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(1)</a:t>
            </a:r>
            <a:endParaRPr lang="ja-JP" altLang="en-US" sz="2300" dirty="0">
              <a:solidFill>
                <a:prstClr val="black"/>
              </a:solidFill>
            </a:endParaRPr>
          </a:p>
        </p:txBody>
      </p:sp>
      <p:pic>
        <p:nvPicPr>
          <p:cNvPr id="11" name="オーディオ 10">
            <a:hlinkClick r:id="" action="ppaction://media"/>
            <a:extLst>
              <a:ext uri="{FF2B5EF4-FFF2-40B4-BE49-F238E27FC236}">
                <a16:creationId xmlns:a16="http://schemas.microsoft.com/office/drawing/2014/main" id="{EDBF1B06-38F2-4FF3-8237-52BB107F45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671997256"/>
      </p:ext>
    </p:extLst>
  </p:cSld>
  <p:clrMapOvr>
    <a:masterClrMapping/>
  </p:clrMapOvr>
  <mc:AlternateContent xmlns:mc="http://schemas.openxmlformats.org/markup-compatibility/2006">
    <mc:Choice xmlns:p14="http://schemas.microsoft.com/office/powerpoint/2010/main" Requires="p14">
      <p:transition spd="slow" p14:dur="2000" advTm="126589"/>
    </mc:Choice>
    <mc:Fallback>
      <p:transition spd="slow" advTm="12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94" x="19050" y="533400"/>
          <p14:tracePt t="424" x="26988" y="550863"/>
          <p14:tracePt t="480" x="26988" y="560388"/>
          <p14:tracePt t="496" x="26988" y="579438"/>
          <p14:tracePt t="512" x="26988" y="596900"/>
          <p14:tracePt t="521" x="26988" y="606425"/>
          <p14:tracePt t="537" x="26988" y="615950"/>
          <p14:tracePt t="545" x="26988" y="625475"/>
          <p14:tracePt t="552" x="26988" y="633413"/>
          <p14:tracePt t="568" x="26988" y="642938"/>
          <p14:tracePt t="576" x="26988" y="652463"/>
          <p14:tracePt t="605" x="26988" y="661988"/>
          <p14:tracePt t="609" x="26988" y="679450"/>
          <p14:tracePt t="614" x="26988" y="688975"/>
          <p14:tracePt t="728" x="26988" y="698500"/>
          <p14:tracePt t="752" x="46038" y="708025"/>
          <p14:tracePt t="760" x="82550" y="725488"/>
          <p14:tracePt t="776" x="92075" y="735013"/>
          <p14:tracePt t="783" x="101600" y="744538"/>
          <p14:tracePt t="1103" x="101600" y="754063"/>
          <p14:tracePt t="1121" x="119063" y="754063"/>
          <p14:tracePt t="1128" x="155575" y="754063"/>
          <p14:tracePt t="1144" x="165100" y="754063"/>
          <p14:tracePt t="1151" x="193675" y="754063"/>
          <p14:tracePt t="1159" x="239713" y="754063"/>
          <p14:tracePt t="1168" x="247650" y="754063"/>
          <p14:tracePt t="1175" x="257175" y="754063"/>
          <p14:tracePt t="21343" x="312738" y="754063"/>
          <p14:tracePt t="21352" x="395288" y="771525"/>
          <p14:tracePt t="21360" x="414338" y="771525"/>
          <p14:tracePt t="21367" x="496888" y="771525"/>
          <p14:tracePt t="21375" x="560388" y="771525"/>
          <p14:tracePt t="21383" x="642938" y="771525"/>
          <p14:tracePt t="21391" x="763588" y="771525"/>
          <p14:tracePt t="21399" x="863600" y="808038"/>
          <p14:tracePt t="21408" x="873125" y="808038"/>
          <p14:tracePt t="21424" x="955675" y="836613"/>
          <p14:tracePt t="21431" x="965200" y="854075"/>
          <p14:tracePt t="21439" x="974725" y="863600"/>
          <p14:tracePt t="21447" x="984250" y="863600"/>
          <p14:tracePt t="21456" x="1001713" y="882650"/>
          <p14:tracePt t="21462" x="1030288" y="909638"/>
          <p14:tracePt t="21478" x="1047750" y="909638"/>
          <p14:tracePt t="21487" x="1084263" y="919163"/>
          <p14:tracePt t="21494" x="1076325" y="928688"/>
          <p14:tracePt t="21559" x="1076325" y="936625"/>
          <p14:tracePt t="21569" x="1112838" y="946150"/>
          <p14:tracePt t="21575" x="1139825" y="965200"/>
          <p14:tracePt t="21585" x="1149350" y="965200"/>
          <p14:tracePt t="21593" x="1195388" y="973138"/>
          <p14:tracePt t="21599" x="1212850" y="973138"/>
          <p14:tracePt t="21608" x="1268413" y="992188"/>
          <p14:tracePt t="21614" x="1314450" y="992188"/>
          <p14:tracePt t="21622" x="1333500" y="1011238"/>
          <p14:tracePt t="21670" x="1350963" y="1011238"/>
          <p14:tracePt t="21680" x="1416050" y="1019175"/>
          <p14:tracePt t="21689" x="1479550" y="1038225"/>
          <p14:tracePt t="21697" x="1544638" y="1074738"/>
          <p14:tracePt t="21703" x="1709738" y="1093788"/>
          <p14:tracePt t="21710" x="1811338" y="1103313"/>
          <p14:tracePt t="21719" x="1828800" y="1103313"/>
          <p14:tracePt t="21727" x="1857375" y="1103313"/>
          <p14:tracePt t="21742" x="1866900" y="1103313"/>
          <p14:tracePt t="21750" x="1893888" y="1103313"/>
          <p14:tracePt t="21823" x="1903413" y="1103313"/>
          <p14:tracePt t="21848" x="1920875" y="1103313"/>
          <p14:tracePt t="21855" x="1930400" y="1103313"/>
          <p14:tracePt t="21904" x="1939925" y="1103313"/>
          <p14:tracePt t="22137" x="1985963" y="1103313"/>
          <p14:tracePt t="22143" x="1995488" y="1103313"/>
          <p14:tracePt t="22152" x="2003425" y="1111250"/>
          <p14:tracePt t="22439" x="2012950" y="1120775"/>
          <p14:tracePt t="22455" x="2012950" y="1103313"/>
          <p14:tracePt t="22464" x="2032000" y="1084263"/>
          <p14:tracePt t="22472" x="2068513" y="1057275"/>
          <p14:tracePt t="22481" x="2087563" y="1057275"/>
          <p14:tracePt t="22487" x="2105025" y="1057275"/>
          <p14:tracePt t="22494" x="2114550" y="1047750"/>
          <p14:tracePt t="22503" x="2124075" y="1047750"/>
          <p14:tracePt t="22510" x="2132013" y="1038225"/>
          <p14:tracePt t="22520" x="2141538" y="1038225"/>
          <p14:tracePt t="22528" x="2170113" y="1028700"/>
          <p14:tracePt t="22558" x="2178050" y="1001713"/>
          <p14:tracePt t="22566" x="2187575" y="1001713"/>
          <p14:tracePt t="22583" x="2197100" y="992188"/>
          <p14:tracePt t="22607" x="2206625" y="982663"/>
          <p14:tracePt t="23143" x="2216150" y="982663"/>
          <p14:tracePt t="23150" x="2224088" y="982663"/>
          <p14:tracePt t="26776" x="2224088" y="992188"/>
          <p14:tracePt t="26800" x="2224088" y="1028700"/>
          <p14:tracePt t="26808" x="2216150" y="1038225"/>
          <p14:tracePt t="28359" x="2187575" y="1057275"/>
          <p14:tracePt t="28368" x="2170113" y="1057275"/>
          <p14:tracePt t="28400" x="2160588" y="1065213"/>
          <p14:tracePt t="28543" x="2151063" y="1084263"/>
          <p14:tracePt t="28560" x="2151063" y="1103313"/>
          <p14:tracePt t="28568" x="2151063" y="1120775"/>
          <p14:tracePt t="28574" x="2151063" y="1130300"/>
          <p14:tracePt t="28590" x="2151063" y="1139825"/>
          <p14:tracePt t="28598" x="2151063" y="1147763"/>
          <p14:tracePt t="29080" x="2160588" y="1157288"/>
          <p14:tracePt t="29088" x="2170113" y="1157288"/>
          <p14:tracePt t="29096" x="2187575" y="1157288"/>
          <p14:tracePt t="29106" x="2206625" y="1157288"/>
          <p14:tracePt t="29122" x="2216150" y="1157288"/>
          <p14:tracePt t="29127" x="2224088" y="1157288"/>
          <p14:tracePt t="29135" x="2262188" y="1157288"/>
          <p14:tracePt t="29143" x="2308225" y="1130300"/>
          <p14:tracePt t="29151" x="2325688" y="1130300"/>
          <p14:tracePt t="29160" x="2325688" y="1111250"/>
          <p14:tracePt t="29167" x="2390775" y="1111250"/>
          <p14:tracePt t="29182" x="2473325" y="1147763"/>
          <p14:tracePt t="29190" x="2611438" y="1157288"/>
          <p14:tracePt t="29198" x="2813050" y="1176338"/>
          <p14:tracePt t="29206" x="2905125" y="1176338"/>
          <p14:tracePt t="29214" x="2932113" y="1176338"/>
          <p14:tracePt t="29222" x="2941638" y="1147763"/>
          <p14:tracePt t="29230" x="2960688" y="1130300"/>
          <p14:tracePt t="29246" x="2978150" y="1130300"/>
          <p14:tracePt t="29254" x="2987675" y="1157288"/>
          <p14:tracePt t="29262" x="3024188" y="1176338"/>
          <p14:tracePt t="29270" x="3052763" y="1203325"/>
          <p14:tracePt t="29278" x="3060700" y="1203325"/>
          <p14:tracePt t="29286" x="3089275" y="1203325"/>
          <p14:tracePt t="29294" x="3152775" y="1193800"/>
          <p14:tracePt t="29303" x="3181350" y="1193800"/>
          <p14:tracePt t="29310" x="3227388" y="1176338"/>
          <p14:tracePt t="29318" x="3254375" y="1176338"/>
          <p14:tracePt t="29326" x="3273425" y="1176338"/>
          <p14:tracePt t="29334" x="3290888" y="1147763"/>
          <p14:tracePt t="29358" x="3290888" y="1139825"/>
          <p14:tracePt t="29366" x="3300413" y="1139825"/>
          <p14:tracePt t="29390" x="3309938" y="1130300"/>
          <p14:tracePt t="29406" x="3327400" y="1120775"/>
          <p14:tracePt t="29414" x="3336925" y="1111250"/>
          <p14:tracePt t="29430" x="3355975" y="1103313"/>
          <p14:tracePt t="29454" x="3363913" y="1093788"/>
          <p14:tracePt t="29462" x="3382963" y="1093788"/>
          <p14:tracePt t="29470" x="3419475" y="1093788"/>
          <p14:tracePt t="29478" x="3429000" y="1093788"/>
          <p14:tracePt t="29486" x="3475038" y="1093788"/>
          <p14:tracePt t="29494" x="3538538" y="1093788"/>
          <p14:tracePt t="29505" x="3659188" y="1093788"/>
          <p14:tracePt t="29511" x="3778250" y="1093788"/>
          <p14:tracePt t="29522" x="3952875" y="1093788"/>
          <p14:tracePt t="29527" x="4064000" y="1093788"/>
          <p14:tracePt t="29536" x="4173538" y="1130300"/>
          <p14:tracePt t="29544" x="4200525" y="1130300"/>
          <p14:tracePt t="29559" x="4200525" y="1139825"/>
          <p14:tracePt t="29831" x="4192588" y="1139825"/>
          <p14:tracePt t="29848" x="4173538" y="1120775"/>
          <p14:tracePt t="29857" x="4154488" y="1120775"/>
          <p14:tracePt t="29863" x="4137025" y="1120775"/>
          <p14:tracePt t="29870" x="4044950" y="1120775"/>
          <p14:tracePt t="29878" x="4025900" y="1120775"/>
          <p14:tracePt t="29886" x="3971925" y="1130300"/>
          <p14:tracePt t="29896" x="3935413" y="1139825"/>
          <p14:tracePt t="29905" x="3925888" y="1139825"/>
          <p14:tracePt t="29911" x="3805238" y="1147763"/>
          <p14:tracePt t="29922" x="3741738" y="1176338"/>
          <p14:tracePt t="29931" x="3705225" y="1185863"/>
          <p14:tracePt t="29936" x="3676650" y="1193800"/>
          <p14:tracePt t="29944" x="3668713" y="1193800"/>
          <p14:tracePt t="29966" x="3640138" y="1193800"/>
          <p14:tracePt t="30006" x="3594100" y="1193800"/>
          <p14:tracePt t="30015" x="3538538" y="1193800"/>
          <p14:tracePt t="30022" x="3465513" y="1176338"/>
          <p14:tracePt t="30032" x="3438525" y="1147763"/>
          <p14:tracePt t="30043" x="3355975" y="1147763"/>
          <p14:tracePt t="30047" x="3309938" y="1147763"/>
          <p14:tracePt t="30055" x="3281363" y="1147763"/>
          <p14:tracePt t="30062" x="3198813" y="1130300"/>
          <p14:tracePt t="30070" x="3171825" y="1111250"/>
          <p14:tracePt t="30078" x="3162300" y="1103313"/>
          <p14:tracePt t="30094" x="3152775" y="1103313"/>
          <p14:tracePt t="30167" x="3143250" y="1065213"/>
          <p14:tracePt t="30176" x="3135313" y="1028700"/>
          <p14:tracePt t="30191" x="3135313" y="1001713"/>
          <p14:tracePt t="30207" x="3125788" y="965200"/>
          <p14:tracePt t="30215" x="3116263" y="955675"/>
          <p14:tracePt t="30239" x="3116263" y="936625"/>
          <p14:tracePt t="30255" x="3116263" y="919163"/>
          <p14:tracePt t="30263" x="3116263" y="873125"/>
          <p14:tracePt t="30272" x="3116263" y="827088"/>
          <p14:tracePt t="30279" x="3116263" y="800100"/>
          <p14:tracePt t="30290" x="3125788" y="744538"/>
          <p14:tracePt t="30295" x="3135313" y="725488"/>
          <p14:tracePt t="30336" x="3162300" y="708025"/>
          <p14:tracePt t="30345" x="3171825" y="698500"/>
          <p14:tracePt t="30384" x="3198813" y="688975"/>
          <p14:tracePt t="30393" x="3227388" y="688975"/>
          <p14:tracePt t="30418" x="3336925" y="679450"/>
          <p14:tracePt t="30424" x="3363913" y="652463"/>
          <p14:tracePt t="30432" x="3382963" y="652463"/>
          <p14:tracePt t="30439" x="3448050" y="661988"/>
          <p14:tracePt t="30456" x="3548063" y="669925"/>
          <p14:tracePt t="30462" x="3759200" y="669925"/>
          <p14:tracePt t="30470" x="3824288" y="652463"/>
          <p14:tracePt t="30478" x="3906838" y="652463"/>
          <p14:tracePt t="30487" x="3971925" y="661988"/>
          <p14:tracePt t="30494" x="4017963" y="669925"/>
          <p14:tracePt t="30503" x="4025900" y="669925"/>
          <p14:tracePt t="30510" x="4035425" y="669925"/>
          <p14:tracePt t="30518" x="4044950" y="679450"/>
          <p14:tracePt t="30567" x="4044950" y="698500"/>
          <p14:tracePt t="30575" x="4044950" y="708025"/>
          <p14:tracePt t="30584" x="4025900" y="735013"/>
          <p14:tracePt t="30592" x="4025900" y="744538"/>
          <p14:tracePt t="30599" x="4025900" y="754063"/>
          <p14:tracePt t="30608" x="4025900" y="790575"/>
          <p14:tracePt t="30615" x="4017963" y="800100"/>
          <p14:tracePt t="30623" x="4017963" y="808038"/>
          <p14:tracePt t="30639" x="4008438" y="836613"/>
          <p14:tracePt t="30654" x="4008438" y="844550"/>
          <p14:tracePt t="30662" x="4008438" y="863600"/>
          <p14:tracePt t="30670" x="3998913" y="882650"/>
          <p14:tracePt t="30678" x="3971925" y="919163"/>
          <p14:tracePt t="30687" x="3962400" y="936625"/>
          <p14:tracePt t="30694" x="3962400" y="973138"/>
          <p14:tracePt t="30704" x="3952875" y="982663"/>
          <p14:tracePt t="30711" x="3935413" y="1001713"/>
          <p14:tracePt t="30719" x="3916363" y="1011238"/>
          <p14:tracePt t="30727" x="3906838" y="1028700"/>
          <p14:tracePt t="30743" x="3879850" y="1038225"/>
          <p14:tracePt t="30758" x="3851275" y="1047750"/>
          <p14:tracePt t="30766" x="3843338" y="1084263"/>
          <p14:tracePt t="30775" x="3897313" y="1103313"/>
          <p14:tracePt t="30782" x="3897313" y="1147763"/>
          <p14:tracePt t="30791" x="3897313" y="1166813"/>
          <p14:tracePt t="30798" x="3897313" y="1185863"/>
          <p14:tracePt t="30806" x="3916363" y="1249363"/>
          <p14:tracePt t="30814" x="3889375" y="1276350"/>
          <p14:tracePt t="30823" x="3879850" y="1295400"/>
          <p14:tracePt t="30830" x="3860800" y="1295400"/>
          <p14:tracePt t="30913" x="3860800" y="1276350"/>
          <p14:tracePt t="30924" x="3833813" y="1258888"/>
          <p14:tracePt t="30929" x="3833813" y="1249363"/>
          <p14:tracePt t="30935" x="3824288" y="1231900"/>
          <p14:tracePt t="30943" x="3797300" y="1222375"/>
          <p14:tracePt t="30950" x="3751263" y="1185863"/>
          <p14:tracePt t="30958" x="3722688" y="1157288"/>
          <p14:tracePt t="30966" x="3668713" y="1120775"/>
          <p14:tracePt t="30974" x="3659188" y="1111250"/>
          <p14:tracePt t="30982" x="3630613" y="1093788"/>
          <p14:tracePt t="30991" x="3622675" y="1084263"/>
          <p14:tracePt t="30998" x="3613150" y="1074738"/>
          <p14:tracePt t="31007" x="3594100" y="1038225"/>
          <p14:tracePt t="31014" x="3576638" y="1028700"/>
          <p14:tracePt t="31022" x="3538538" y="1011238"/>
          <p14:tracePt t="31030" x="3511550" y="982663"/>
          <p14:tracePt t="31038" x="3502025" y="973138"/>
          <p14:tracePt t="31046" x="3494088" y="946150"/>
          <p14:tracePt t="31054" x="3475038" y="946150"/>
          <p14:tracePt t="31407" x="3475038" y="928688"/>
          <p14:tracePt t="31416" x="3409950" y="863600"/>
          <p14:tracePt t="31423" x="3409950" y="844550"/>
          <p14:tracePt t="31431" x="3409950" y="827088"/>
          <p14:tracePt t="31441" x="3409950" y="817563"/>
          <p14:tracePt t="31487" x="3409950" y="790575"/>
          <p14:tracePt t="31495" x="3409950" y="781050"/>
          <p14:tracePt t="31504" x="3429000" y="781050"/>
          <p14:tracePt t="31511" x="3429000" y="771525"/>
          <p14:tracePt t="31522" x="3455988" y="744538"/>
          <p14:tracePt t="31527" x="3484563" y="698500"/>
          <p14:tracePt t="31535" x="3511550" y="688975"/>
          <p14:tracePt t="31543" x="3521075" y="679450"/>
          <p14:tracePt t="31552" x="3548063" y="669925"/>
          <p14:tracePt t="31592" x="3557588" y="669925"/>
          <p14:tracePt t="31623" x="3567113" y="669925"/>
          <p14:tracePt t="31887" x="3584575" y="669925"/>
          <p14:tracePt t="31895" x="3603625" y="669925"/>
          <p14:tracePt t="31904" x="3649663" y="669925"/>
          <p14:tracePt t="31912" x="3649663" y="679450"/>
          <p14:tracePt t="31928" x="3659188" y="698500"/>
          <p14:tracePt t="31937" x="3668713" y="708025"/>
          <p14:tracePt t="31952" x="3676650" y="715963"/>
          <p14:tracePt t="31960" x="3705225" y="735013"/>
          <p14:tracePt t="31976" x="3751263" y="744538"/>
          <p14:tracePt t="31983" x="3843338" y="800100"/>
          <p14:tracePt t="31991" x="3860800" y="800100"/>
          <p14:tracePt t="31998" x="3935413" y="844550"/>
          <p14:tracePt t="32006" x="3962400" y="873125"/>
          <p14:tracePt t="32014" x="3979863" y="873125"/>
          <p14:tracePt t="32022" x="3989388" y="882650"/>
          <p14:tracePt t="32030" x="4008438" y="890588"/>
          <p14:tracePt t="32063" x="4008438" y="900113"/>
          <p14:tracePt t="32082" x="4008438" y="909638"/>
          <p14:tracePt t="32090" x="4008438" y="919163"/>
          <p14:tracePt t="32105" x="4008438" y="928688"/>
          <p14:tracePt t="32111" x="4008438" y="955675"/>
          <p14:tracePt t="32126" x="4008438" y="965200"/>
          <p14:tracePt t="32134" x="4008438" y="973138"/>
          <p14:tracePt t="32142" x="4008438" y="982663"/>
          <p14:tracePt t="32150" x="4017963" y="1011238"/>
          <p14:tracePt t="32166" x="4035425" y="1057275"/>
          <p14:tracePt t="32174" x="4044950" y="1074738"/>
          <p14:tracePt t="32190" x="4044950" y="1084263"/>
          <p14:tracePt t="32206" x="4044950" y="1103313"/>
          <p14:tracePt t="32230" x="4044950" y="1111250"/>
          <p14:tracePt t="32238" x="4044950" y="1120775"/>
          <p14:tracePt t="32246" x="4044950" y="1147763"/>
          <p14:tracePt t="32255" x="4044950" y="1166813"/>
          <p14:tracePt t="32262" x="4044950" y="1176338"/>
          <p14:tracePt t="32278" x="4054475" y="1203325"/>
          <p14:tracePt t="32287" x="4044950" y="1268413"/>
          <p14:tracePt t="32310" x="4044950" y="1258888"/>
          <p14:tracePt t="32415" x="4025900" y="1258888"/>
          <p14:tracePt t="32424" x="3998913" y="1276350"/>
          <p14:tracePt t="32431" x="3979863" y="1285875"/>
          <p14:tracePt t="32439" x="3935413" y="1295400"/>
          <p14:tracePt t="32446" x="3916363" y="1322388"/>
          <p14:tracePt t="32454" x="3897313" y="1331913"/>
          <p14:tracePt t="32462" x="3889375" y="1331913"/>
          <p14:tracePt t="32470" x="3851275" y="1341438"/>
          <p14:tracePt t="32479" x="3814763" y="1350963"/>
          <p14:tracePt t="32487" x="3797300" y="1360488"/>
          <p14:tracePt t="32494" x="3787775" y="1368425"/>
          <p14:tracePt t="32503" x="3722688" y="1377950"/>
          <p14:tracePt t="32510" x="3676650" y="1387475"/>
          <p14:tracePt t="32518" x="3659188" y="1414463"/>
          <p14:tracePt t="32526" x="3622675" y="1433513"/>
          <p14:tracePt t="32534" x="3567113" y="1433513"/>
          <p14:tracePt t="32542" x="3530600" y="1450975"/>
          <p14:tracePt t="32550" x="3530600" y="1460500"/>
          <p14:tracePt t="32558" x="3530600" y="1470025"/>
          <p14:tracePt t="32647" x="3502025" y="1479550"/>
          <p14:tracePt t="32665" x="3438525" y="1516063"/>
          <p14:tracePt t="32671" x="3392488" y="1543050"/>
          <p14:tracePt t="32683" x="3373438" y="1562100"/>
          <p14:tracePt t="32688" x="3319463" y="1598613"/>
          <p14:tracePt t="32694" x="3273425" y="1617663"/>
          <p14:tracePt t="32704" x="3254375" y="1644650"/>
          <p14:tracePt t="32710" x="3244850" y="1681163"/>
          <p14:tracePt t="32719" x="3227388" y="1690688"/>
          <p14:tracePt t="32727" x="3217863" y="1700213"/>
          <p14:tracePt t="32766" x="3208338" y="1700213"/>
          <p14:tracePt t="32775" x="3181350" y="1700213"/>
          <p14:tracePt t="32783" x="3143250" y="1700213"/>
          <p14:tracePt t="32792" x="3079750" y="1671638"/>
          <p14:tracePt t="32799" x="3014663" y="1681163"/>
          <p14:tracePt t="32808" x="2987675" y="1681163"/>
          <p14:tracePt t="32823" x="2924175" y="1681163"/>
          <p14:tracePt t="32831" x="2859088" y="1700213"/>
          <p14:tracePt t="32839" x="2813050" y="1681163"/>
          <p14:tracePt t="32847" x="2786063" y="1681163"/>
          <p14:tracePt t="32857" x="2720975" y="1681163"/>
          <p14:tracePt t="32879" x="2674938" y="1700213"/>
          <p14:tracePt t="32890" x="2674938" y="1708150"/>
          <p14:tracePt t="32922" x="2647950" y="1708150"/>
          <p14:tracePt t="32928" x="2628900" y="1708150"/>
          <p14:tracePt t="32936" x="2601913" y="1708150"/>
          <p14:tracePt t="32944" x="2565400" y="1708150"/>
          <p14:tracePt t="32952" x="2555875" y="1690688"/>
          <p14:tracePt t="32961" x="2527300" y="1671638"/>
          <p14:tracePt t="32967" x="2482850" y="1671638"/>
          <p14:tracePt t="32978" x="2417763" y="1635125"/>
          <p14:tracePt t="32982" x="2390775" y="1635125"/>
          <p14:tracePt t="32990" x="2352675" y="1608138"/>
          <p14:tracePt t="32998" x="2325688" y="1608138"/>
          <p14:tracePt t="33006" x="2298700" y="1608138"/>
          <p14:tracePt t="33352" x="2298700" y="1598613"/>
          <p14:tracePt t="33360" x="2308225" y="1598613"/>
          <p14:tracePt t="33367" x="2316163" y="1598613"/>
          <p14:tracePt t="33375" x="2344738" y="1598613"/>
          <p14:tracePt t="33392" x="2352675" y="1598613"/>
          <p14:tracePt t="33399" x="2371725" y="1598613"/>
          <p14:tracePt t="33408" x="2408238" y="1598613"/>
          <p14:tracePt t="33439" x="2427288" y="1598613"/>
          <p14:tracePt t="33464" x="2454275" y="1598613"/>
          <p14:tracePt t="33471" x="2463800" y="1598613"/>
          <p14:tracePt t="33479" x="2555875" y="1598613"/>
          <p14:tracePt t="33489" x="2619375" y="1598613"/>
          <p14:tracePt t="33497" x="2674938" y="1598613"/>
          <p14:tracePt t="33507" x="2776538" y="1598613"/>
          <p14:tracePt t="33511" x="2859088" y="1598613"/>
          <p14:tracePt t="33521" x="2905125" y="1598613"/>
          <p14:tracePt t="33534" x="2914650" y="1579563"/>
          <p14:tracePt t="33542" x="2924175" y="1579563"/>
          <p14:tracePt t="33550" x="2932113" y="1579563"/>
          <p14:tracePt t="33566" x="2932113" y="1589088"/>
          <p14:tracePt t="33574" x="2960688" y="1571625"/>
          <p14:tracePt t="33582" x="2960688" y="1562100"/>
          <p14:tracePt t="33590" x="2960688" y="1571625"/>
          <p14:tracePt t="33622" x="2987675" y="1571625"/>
          <p14:tracePt t="33638" x="2997200" y="1571625"/>
          <p14:tracePt t="33663" x="3043238" y="1589088"/>
          <p14:tracePt t="33687" x="3043238" y="1598613"/>
          <p14:tracePt t="33699" x="3070225" y="1598613"/>
          <p14:tracePt t="33706" x="3089275" y="1598613"/>
          <p14:tracePt t="33715" x="3116263" y="1598613"/>
          <p14:tracePt t="33722" x="3135313" y="1598613"/>
          <p14:tracePt t="33729" x="3125788" y="1598613"/>
          <p14:tracePt t="33734" x="3135313" y="1579563"/>
          <p14:tracePt t="33750" x="3143250" y="1579563"/>
          <p14:tracePt t="34031" x="3125788" y="1579563"/>
          <p14:tracePt t="34041" x="3052763" y="1579563"/>
          <p14:tracePt t="34047" x="2987675" y="1579563"/>
          <p14:tracePt t="34056" x="2968625" y="1589088"/>
          <p14:tracePt t="34063" x="2895600" y="1608138"/>
          <p14:tracePt t="34072" x="2868613" y="1625600"/>
          <p14:tracePt t="34090" x="2868613" y="1635125"/>
          <p14:tracePt t="34096" x="2840038" y="1644650"/>
          <p14:tracePt t="34108" x="2794000" y="1644650"/>
          <p14:tracePt t="34115" x="2776538" y="1644650"/>
          <p14:tracePt t="34123" x="2767013" y="1635125"/>
          <p14:tracePt t="34150" x="2757488" y="1625600"/>
          <p14:tracePt t="34158" x="2747963" y="1625600"/>
          <p14:tracePt t="34166" x="2703513" y="1625600"/>
          <p14:tracePt t="34174" x="2657475" y="1625600"/>
          <p14:tracePt t="34182" x="2647950" y="1617663"/>
          <p14:tracePt t="34190" x="2611438" y="1589088"/>
          <p14:tracePt t="34198" x="2592388" y="1589088"/>
          <p14:tracePt t="34343" x="2582863" y="1589088"/>
          <p14:tracePt t="34367" x="2582863" y="1579563"/>
          <p14:tracePt t="34375" x="2628900" y="1579563"/>
          <p14:tracePt t="34383" x="2665413" y="1579563"/>
          <p14:tracePt t="34391" x="2693988" y="1579563"/>
          <p14:tracePt t="34399" x="2767013" y="1579563"/>
          <p14:tracePt t="34408" x="2776538" y="1579563"/>
          <p14:tracePt t="34416" x="2832100" y="1579563"/>
          <p14:tracePt t="34422" x="2868613" y="1579563"/>
          <p14:tracePt t="34446" x="2886075" y="1571625"/>
          <p14:tracePt t="34454" x="2914650" y="1525588"/>
          <p14:tracePt t="34462" x="2978150" y="1525588"/>
          <p14:tracePt t="34470" x="2987675" y="1525588"/>
          <p14:tracePt t="34478" x="3060700" y="1516063"/>
          <p14:tracePt t="34486" x="3198813" y="1516063"/>
          <p14:tracePt t="34494" x="3208338" y="1516063"/>
          <p14:tracePt t="34503" x="3227388" y="1489075"/>
          <p14:tracePt t="34511" x="3263900" y="1489075"/>
          <p14:tracePt t="34583" x="3263900" y="1479550"/>
          <p14:tracePt t="35023" x="3263900" y="1497013"/>
          <p14:tracePt t="35031" x="3263900" y="1543050"/>
          <p14:tracePt t="35040" x="3273425" y="1562100"/>
          <p14:tracePt t="35048" x="3281363" y="1571625"/>
          <p14:tracePt t="35056" x="3290888" y="1589088"/>
          <p14:tracePt t="35063" x="3300413" y="1598613"/>
          <p14:tracePt t="35072" x="3336925" y="1635125"/>
          <p14:tracePt t="35079" x="3336925" y="1644650"/>
          <p14:tracePt t="35089" x="3346450" y="1644650"/>
          <p14:tracePt t="35106" x="3355975" y="1671638"/>
          <p14:tracePt t="35111" x="3382963" y="1708150"/>
          <p14:tracePt t="35124" x="3429000" y="1773238"/>
          <p14:tracePt t="35130" x="3521075" y="1828800"/>
          <p14:tracePt t="35137" x="3613150" y="1911350"/>
          <p14:tracePt t="35143" x="3686175" y="1974850"/>
          <p14:tracePt t="35152" x="3705225" y="1974850"/>
          <p14:tracePt t="35255" x="3714750" y="2011363"/>
          <p14:tracePt t="35330" x="3714750" y="2057400"/>
          <p14:tracePt t="35338" x="3714750" y="2066925"/>
          <p14:tracePt t="35344" x="3714750" y="2132013"/>
          <p14:tracePt t="35351" x="3722688" y="2168525"/>
          <p14:tracePt t="35358" x="3741738" y="2178050"/>
          <p14:tracePt t="35366" x="3805238" y="2185988"/>
          <p14:tracePt t="35374" x="3843338" y="2241550"/>
          <p14:tracePt t="35382" x="3851275" y="2241550"/>
          <p14:tracePt t="35398" x="3860800" y="2241550"/>
          <p14:tracePt t="35406" x="3870325" y="2241550"/>
          <p14:tracePt t="35487" x="3889375" y="2241550"/>
          <p14:tracePt t="35495" x="3897313" y="2260600"/>
          <p14:tracePt t="35504" x="3906838" y="2270125"/>
          <p14:tracePt t="35511" x="3935413" y="2287588"/>
          <p14:tracePt t="35542" x="3943350" y="2297113"/>
          <p14:tracePt t="35566" x="3971925" y="2297113"/>
          <p14:tracePt t="35582" x="3998913" y="2297113"/>
          <p14:tracePt t="35590" x="4035425" y="2297113"/>
          <p14:tracePt t="35598" x="4081463" y="2297113"/>
          <p14:tracePt t="35606" x="4137025" y="2297113"/>
          <p14:tracePt t="35614" x="4146550" y="2297113"/>
          <p14:tracePt t="35622" x="4154488" y="2297113"/>
          <p14:tracePt t="35719" x="4164013" y="2297113"/>
          <p14:tracePt t="35967" x="4173538" y="2306638"/>
          <p14:tracePt t="35977" x="4137025" y="2306638"/>
          <p14:tracePt t="35983" x="4110038" y="2306638"/>
          <p14:tracePt t="35991" x="4100513" y="2306638"/>
          <p14:tracePt t="35999" x="4081463" y="2306638"/>
          <p14:tracePt t="36007" x="4054475" y="2306638"/>
          <p14:tracePt t="36015" x="3989388" y="2306638"/>
          <p14:tracePt t="36024" x="3971925" y="2278063"/>
          <p14:tracePt t="36031" x="3916363" y="2278063"/>
          <p14:tracePt t="36043" x="3879850" y="2287588"/>
          <p14:tracePt t="36047" x="3879850" y="2297113"/>
          <p14:tracePt t="36055" x="3870325" y="2297113"/>
          <p14:tracePt t="36063" x="3860800" y="2297113"/>
          <p14:tracePt t="36072" x="3870325" y="2306638"/>
          <p14:tracePt t="36127" x="3851275" y="2333625"/>
          <p14:tracePt t="36138" x="3843338" y="2333625"/>
          <p14:tracePt t="36143" x="3824288" y="2352675"/>
          <p14:tracePt t="36152" x="3814763" y="2370138"/>
          <p14:tracePt t="36161" x="3778250" y="2379663"/>
          <p14:tracePt t="36166" x="3768725" y="2379663"/>
          <p14:tracePt t="36206" x="3741738" y="2379663"/>
          <p14:tracePt t="36214" x="3732213" y="2379663"/>
          <p14:tracePt t="36230" x="3676650" y="2398713"/>
          <p14:tracePt t="36246" x="3668713" y="2398713"/>
          <p14:tracePt t="36254" x="3668713" y="2406650"/>
          <p14:tracePt t="36263" x="3668713" y="2398713"/>
          <p14:tracePt t="36272" x="3659188" y="2389188"/>
          <p14:tracePt t="36304" x="3622675" y="2398713"/>
          <p14:tracePt t="36311" x="3603625" y="2379663"/>
          <p14:tracePt t="36322" x="3548063" y="2379663"/>
          <p14:tracePt t="36328" x="3511550" y="2360613"/>
          <p14:tracePt t="36336" x="3502025" y="2360613"/>
          <p14:tracePt t="36355" x="3475038" y="2360613"/>
          <p14:tracePt t="36360" x="3448050" y="2360613"/>
          <p14:tracePt t="36367" x="3429000" y="2352675"/>
          <p14:tracePt t="36374" x="3402013" y="2352675"/>
          <p14:tracePt t="36382" x="3382963" y="2352675"/>
          <p14:tracePt t="36406" x="3327400" y="2352675"/>
          <p14:tracePt t="36414" x="3244850" y="2352675"/>
          <p14:tracePt t="36422" x="3189288" y="2352675"/>
          <p14:tracePt t="36430" x="3162300" y="2352675"/>
          <p14:tracePt t="36438" x="3135313" y="2370138"/>
          <p14:tracePt t="36454" x="3089275" y="2389188"/>
          <p14:tracePt t="36478" x="3079750" y="2389188"/>
          <p14:tracePt t="36687" x="3070225" y="2389188"/>
          <p14:tracePt t="36728" x="3079750" y="2389188"/>
          <p14:tracePt t="36744" x="3106738" y="2389188"/>
          <p14:tracePt t="36762" x="3106738" y="2398713"/>
          <p14:tracePt t="36768" x="3143250" y="2406650"/>
          <p14:tracePt t="36776" x="3181350" y="2406650"/>
          <p14:tracePt t="36783" x="3227388" y="2406650"/>
          <p14:tracePt t="36791" x="3254375" y="2406650"/>
          <p14:tracePt t="36798" x="3300413" y="2406650"/>
          <p14:tracePt t="36806" x="3363913" y="2425700"/>
          <p14:tracePt t="36814" x="3409950" y="2443163"/>
          <p14:tracePt t="36822" x="3465513" y="2443163"/>
          <p14:tracePt t="36830" x="3511550" y="2443163"/>
          <p14:tracePt t="36839" x="3538538" y="2443163"/>
          <p14:tracePt t="36846" x="3603625" y="2443163"/>
          <p14:tracePt t="36854" x="3622675" y="2443163"/>
          <p14:tracePt t="36862" x="3649663" y="2452688"/>
          <p14:tracePt t="36870" x="3686175" y="2452688"/>
          <p14:tracePt t="36887" x="3676650" y="2398713"/>
          <p14:tracePt t="36894" x="3705225" y="2398713"/>
          <p14:tracePt t="36903" x="3768725" y="2360613"/>
          <p14:tracePt t="36910" x="3778250" y="2360613"/>
          <p14:tracePt t="36921" x="3870325" y="2360613"/>
          <p14:tracePt t="36926" x="3889375" y="2370138"/>
          <p14:tracePt t="36934" x="3916363" y="2398713"/>
          <p14:tracePt t="36942" x="4008438" y="2389188"/>
          <p14:tracePt t="36950" x="4044950" y="2370138"/>
          <p14:tracePt t="36958" x="4164013" y="2370138"/>
          <p14:tracePt t="36966" x="4210050" y="2370138"/>
          <p14:tracePt t="36982" x="4238625" y="2370138"/>
          <p14:tracePt t="36990" x="4302125" y="2370138"/>
          <p14:tracePt t="36998" x="4321175" y="2370138"/>
          <p14:tracePt t="37006" x="4348163" y="2370138"/>
          <p14:tracePt t="37014" x="4394200" y="2370138"/>
          <p14:tracePt t="37022" x="4430713" y="2370138"/>
          <p14:tracePt t="37039" x="4476750" y="2360613"/>
          <p14:tracePt t="37055" x="4495800" y="2360613"/>
          <p14:tracePt t="37062" x="4522788" y="2360613"/>
          <p14:tracePt t="37070" x="4532313" y="2360613"/>
          <p14:tracePt t="37087" x="4541838" y="2352675"/>
          <p14:tracePt t="37094" x="4541838" y="2343150"/>
          <p14:tracePt t="37104" x="4549775" y="2343150"/>
          <p14:tracePt t="37110" x="4549775" y="2333625"/>
          <p14:tracePt t="37216" x="4559300" y="2333625"/>
          <p14:tracePt t="37223" x="4559300" y="2324100"/>
          <p14:tracePt t="37231" x="4559300" y="2314575"/>
          <p14:tracePt t="37439" x="4532313" y="2306638"/>
          <p14:tracePt t="37447" x="4522788" y="2306638"/>
          <p14:tracePt t="37455" x="4495800" y="2306638"/>
          <p14:tracePt t="37463" x="4486275" y="2306638"/>
          <p14:tracePt t="37473" x="4459288" y="2306638"/>
          <p14:tracePt t="37479" x="4394200" y="2306638"/>
          <p14:tracePt t="37489" x="4367213" y="2306638"/>
          <p14:tracePt t="37495" x="4321175" y="2306638"/>
          <p14:tracePt t="37511" x="4292600" y="2306638"/>
          <p14:tracePt t="37522" x="4284663" y="2306638"/>
          <p14:tracePt t="37527" x="4256088" y="2306638"/>
          <p14:tracePt t="37535" x="4256088" y="2314575"/>
          <p14:tracePt t="37544" x="4238625" y="2314575"/>
          <p14:tracePt t="37551" x="4219575" y="2314575"/>
          <p14:tracePt t="37607" x="4154488" y="2324100"/>
          <p14:tracePt t="37623" x="4146550" y="2324100"/>
          <p14:tracePt t="37632" x="4137025" y="2333625"/>
          <p14:tracePt t="37647" x="4127500" y="2333625"/>
          <p14:tracePt t="37655" x="4090988" y="2333625"/>
          <p14:tracePt t="37664" x="4081463" y="2333625"/>
          <p14:tracePt t="37670" x="4064000" y="2333625"/>
          <p14:tracePt t="37678" x="4044950" y="2333625"/>
          <p14:tracePt t="37694" x="4035425" y="2333625"/>
          <p14:tracePt t="37839" x="4025900" y="2343150"/>
          <p14:tracePt t="38223" x="4025900" y="2324100"/>
          <p14:tracePt t="38239" x="4025900" y="2314575"/>
          <p14:tracePt t="38247" x="4025900" y="2287588"/>
          <p14:tracePt t="38254" x="4025900" y="2278063"/>
          <p14:tracePt t="38263" x="4025900" y="2251075"/>
          <p14:tracePt t="38273" x="4025900" y="2241550"/>
          <p14:tracePt t="38279" x="4025900" y="2232025"/>
          <p14:tracePt t="38290" x="4025900" y="2224088"/>
          <p14:tracePt t="38464" x="4035425" y="2214563"/>
          <p14:tracePt t="38479" x="4035425" y="2195513"/>
          <p14:tracePt t="38488" x="4035425" y="2178050"/>
          <p14:tracePt t="38504" x="4035425" y="2132013"/>
          <p14:tracePt t="38511" x="4035425" y="2122488"/>
          <p14:tracePt t="38522" x="4035425" y="2112963"/>
          <p14:tracePt t="38527" x="4035425" y="2085975"/>
          <p14:tracePt t="38664" x="4035425" y="2076450"/>
          <p14:tracePt t="38671" x="4035425" y="2066925"/>
          <p14:tracePt t="38695" x="4044950" y="2039938"/>
          <p14:tracePt t="38720" x="4054475" y="2030413"/>
          <p14:tracePt t="38751" x="4064000" y="2020888"/>
          <p14:tracePt t="38767" x="4081463" y="2003425"/>
          <p14:tracePt t="38791" x="4100513" y="1984375"/>
          <p14:tracePt t="38815" x="4100513" y="1966913"/>
          <p14:tracePt t="38823" x="4117975" y="1957388"/>
          <p14:tracePt t="38980" x="4127500" y="1957388"/>
          <p14:tracePt t="39047" x="4137025" y="1957388"/>
          <p14:tracePt t="39279" x="4137025" y="1966913"/>
          <p14:tracePt t="39289" x="4137025" y="1984375"/>
          <p14:tracePt t="39304" x="4137025" y="1993900"/>
          <p14:tracePt t="39311" x="4117975" y="2011363"/>
          <p14:tracePt t="39321" x="4110038" y="2011363"/>
          <p14:tracePt t="39327" x="4071938" y="2030413"/>
          <p14:tracePt t="39336" x="4044950" y="2049463"/>
          <p14:tracePt t="39344" x="4017963" y="2076450"/>
          <p14:tracePt t="39361" x="4008438" y="2085975"/>
          <p14:tracePt t="39367" x="3989388" y="2085975"/>
          <p14:tracePt t="39399" x="3979863" y="2095500"/>
          <p14:tracePt t="39456" x="3971925" y="2095500"/>
          <p14:tracePt t="39687" x="3962400" y="2095500"/>
          <p14:tracePt t="39695" x="3952875" y="2095500"/>
          <p14:tracePt t="39743" x="3962400" y="2095500"/>
          <p14:tracePt t="39751" x="3971925" y="2085975"/>
          <p14:tracePt t="39760" x="3971925" y="2076450"/>
          <p14:tracePt t="39767" x="3971925" y="2057400"/>
          <p14:tracePt t="39775" x="3971925" y="2049463"/>
          <p14:tracePt t="39783" x="3971925" y="2039938"/>
          <p14:tracePt t="39795" x="3971925" y="2030413"/>
          <p14:tracePt t="39847" x="3971925" y="2003425"/>
          <p14:tracePt t="39855" x="3989388" y="1984375"/>
          <p14:tracePt t="39887" x="3998913" y="1984375"/>
          <p14:tracePt t="39895" x="4008438" y="1984375"/>
          <p14:tracePt t="39927" x="4017963" y="1984375"/>
          <p14:tracePt t="40023" x="4017963" y="1993900"/>
          <p14:tracePt t="40040" x="4017963" y="2011363"/>
          <p14:tracePt t="40047" x="4017963" y="2030413"/>
          <p14:tracePt t="40063" x="4017963" y="2066925"/>
          <p14:tracePt t="40072" x="4017963" y="2085975"/>
          <p14:tracePt t="40087" x="4017963" y="2095500"/>
          <p14:tracePt t="40183" x="4017963" y="2103438"/>
          <p14:tracePt t="40271" x="4017963" y="2122488"/>
          <p14:tracePt t="40303" x="4017963" y="2132013"/>
          <p14:tracePt t="40335" x="4017963" y="2168525"/>
          <p14:tracePt t="40360" x="4017963" y="2195513"/>
          <p14:tracePt t="40375" x="4008438" y="2185988"/>
          <p14:tracePt t="40463" x="3998913" y="2178050"/>
          <p14:tracePt t="40519" x="3989388" y="2178050"/>
          <p14:tracePt t="40535" x="3979863" y="2178050"/>
          <p14:tracePt t="40567" x="3971925" y="2178050"/>
          <p14:tracePt t="40575" x="3952875" y="2168525"/>
          <p14:tracePt t="40583" x="3952875" y="2149475"/>
          <p14:tracePt t="40610" x="3952875" y="2132013"/>
          <p14:tracePt t="40767" x="3952875" y="2122488"/>
          <p14:tracePt t="40810" x="3979863" y="2122488"/>
          <p14:tracePt t="40823" x="3989388" y="2122488"/>
          <p14:tracePt t="40920" x="3998913" y="2122488"/>
          <p14:tracePt t="40952" x="4008438" y="2122488"/>
          <p14:tracePt t="40975" x="4017963" y="2122488"/>
          <p14:tracePt t="40983" x="4025900" y="2122488"/>
          <p14:tracePt t="40992" x="4044950" y="2122488"/>
          <p14:tracePt t="41094" x="4044950" y="2132013"/>
          <p14:tracePt t="41103" x="4044950" y="2141538"/>
          <p14:tracePt t="41134" x="4035425" y="2141538"/>
          <p14:tracePt t="41207" x="4025900" y="2149475"/>
          <p14:tracePt t="41255" x="4025900" y="2195513"/>
          <p14:tracePt t="41271" x="4025900" y="2214563"/>
          <p14:tracePt t="41279" x="4008438" y="2241550"/>
          <p14:tracePt t="41290" x="4008438" y="2251075"/>
          <p14:tracePt t="41295" x="3998913" y="2278063"/>
          <p14:tracePt t="41305" x="3979863" y="2314575"/>
          <p14:tracePt t="41311" x="3962400" y="2314575"/>
          <p14:tracePt t="41322" x="3925888" y="2333625"/>
          <p14:tracePt t="41328" x="3916363" y="2343150"/>
          <p14:tracePt t="41359" x="3906838" y="2343150"/>
          <p14:tracePt t="41375" x="3879850" y="2343150"/>
          <p14:tracePt t="41408" x="3870325" y="2343150"/>
          <p14:tracePt t="41640" x="3870325" y="2352675"/>
          <p14:tracePt t="41663" x="3889375" y="2360613"/>
          <p14:tracePt t="41679" x="3906838" y="2360613"/>
          <p14:tracePt t="41695" x="3916363" y="2360613"/>
          <p14:tracePt t="41704" x="3935413" y="2360613"/>
          <p14:tracePt t="41736" x="3952875" y="2360613"/>
          <p14:tracePt t="41751" x="3971925" y="2360613"/>
          <p14:tracePt t="41767" x="3979863" y="2360613"/>
          <p14:tracePt t="42175" x="4008438" y="2360613"/>
          <p14:tracePt t="42183" x="4017963" y="2360613"/>
          <p14:tracePt t="42311" x="4044950" y="2360613"/>
          <p14:tracePt t="45282" x="4064000" y="2360613"/>
          <p14:tracePt t="45293" x="4081463" y="2360613"/>
          <p14:tracePt t="45297" x="4117975" y="2343150"/>
          <p14:tracePt t="45304" x="4137025" y="2314575"/>
          <p14:tracePt t="45311" x="4154488" y="2306638"/>
          <p14:tracePt t="45319" x="4164013" y="2260600"/>
          <p14:tracePt t="45326" x="4238625" y="2224088"/>
          <p14:tracePt t="45334" x="4256088" y="2185988"/>
          <p14:tracePt t="45342" x="4284663" y="2159000"/>
          <p14:tracePt t="45350" x="4302125" y="2132013"/>
          <p14:tracePt t="45358" x="4311650" y="2112963"/>
          <p14:tracePt t="45366" x="4311650" y="2095500"/>
          <p14:tracePt t="45374" x="4348163" y="2066925"/>
          <p14:tracePt t="45382" x="4348163" y="2057400"/>
          <p14:tracePt t="45390" x="4375150" y="2011363"/>
          <p14:tracePt t="45398" x="4413250" y="2003425"/>
          <p14:tracePt t="45406" x="4413250" y="1993900"/>
          <p14:tracePt t="45415" x="4440238" y="1966913"/>
          <p14:tracePt t="45423" x="4476750" y="1928813"/>
          <p14:tracePt t="45430" x="4476750" y="1920875"/>
          <p14:tracePt t="45446" x="4495800" y="1901825"/>
          <p14:tracePt t="45454" x="4495800" y="1892300"/>
          <p14:tracePt t="45462" x="4505325" y="1865313"/>
          <p14:tracePt t="45470" x="4522788" y="1846263"/>
          <p14:tracePt t="45479" x="4541838" y="1838325"/>
          <p14:tracePt t="45487" x="4549775" y="1838325"/>
          <p14:tracePt t="45494" x="4578350" y="1819275"/>
          <p14:tracePt t="45504" x="4605338" y="1800225"/>
          <p14:tracePt t="45518" x="4624388" y="1782763"/>
          <p14:tracePt t="45526" x="4624388" y="1773238"/>
          <p14:tracePt t="45542" x="4633913" y="1763713"/>
          <p14:tracePt t="45711" x="4641850" y="1763713"/>
          <p14:tracePt t="45721" x="4641850" y="1773238"/>
          <p14:tracePt t="45728" x="4641850" y="1809750"/>
          <p14:tracePt t="45735" x="4641850" y="1846263"/>
          <p14:tracePt t="45744" x="4633913" y="1855788"/>
          <p14:tracePt t="45751" x="4624388" y="1865313"/>
          <p14:tracePt t="45767" x="4624388" y="1882775"/>
          <p14:tracePt t="45777" x="4624388" y="1892300"/>
          <p14:tracePt t="45799" x="4624388" y="1901825"/>
          <p14:tracePt t="51024" x="4605338" y="1911350"/>
          <p14:tracePt t="51031" x="4595813" y="1920875"/>
          <p14:tracePt t="51047" x="4587875" y="1928813"/>
          <p14:tracePt t="51071" x="4587875" y="1947863"/>
          <p14:tracePt t="51079" x="4587875" y="1957388"/>
          <p14:tracePt t="51088" x="4587875" y="1974850"/>
          <p14:tracePt t="51095" x="4587875" y="1984375"/>
          <p14:tracePt t="51106" x="4541838" y="2003425"/>
          <p14:tracePt t="51111" x="4532313" y="2020888"/>
          <p14:tracePt t="51136" x="4495800" y="2076450"/>
          <p14:tracePt t="51144" x="4476750" y="2076450"/>
          <p14:tracePt t="51151" x="4449763" y="2095500"/>
          <p14:tracePt t="51161" x="4440238" y="2095500"/>
          <p14:tracePt t="51167" x="4403725" y="2085975"/>
          <p14:tracePt t="51174" x="4375150" y="2039938"/>
          <p14:tracePt t="51182" x="4330700" y="2049463"/>
          <p14:tracePt t="51190" x="4256088" y="2076450"/>
          <p14:tracePt t="51198" x="4210050" y="2112963"/>
          <p14:tracePt t="51206" x="4127500" y="2132013"/>
          <p14:tracePt t="51214" x="4044950" y="2141538"/>
          <p14:tracePt t="51222" x="3979863" y="2141538"/>
          <p14:tracePt t="51230" x="3943350" y="2195513"/>
          <p14:tracePt t="51238" x="3925888" y="2205038"/>
          <p14:tracePt t="51246" x="3814763" y="2232025"/>
          <p14:tracePt t="51253" x="3768725" y="2232025"/>
          <p14:tracePt t="51262" x="3695700" y="2260600"/>
          <p14:tracePt t="51270" x="3659188" y="2270125"/>
          <p14:tracePt t="51278" x="3613150" y="2287588"/>
          <p14:tracePt t="51303" x="3603625" y="2287588"/>
          <p14:tracePt t="51310" x="3584575" y="2324100"/>
          <p14:tracePt t="51318" x="3557588" y="2324100"/>
          <p14:tracePt t="51326" x="3538538" y="2324100"/>
          <p14:tracePt t="51334" x="3502025" y="2343150"/>
          <p14:tracePt t="51342" x="3402013" y="2343150"/>
          <p14:tracePt t="51350" x="3355975" y="2343150"/>
          <p14:tracePt t="51358" x="3281363" y="2343150"/>
          <p14:tracePt t="51366" x="3217863" y="2370138"/>
          <p14:tracePt t="51375" x="3217863" y="2379663"/>
          <p14:tracePt t="51382" x="3198813" y="2379663"/>
          <p14:tracePt t="51414" x="3171825" y="2398713"/>
          <p14:tracePt t="51422" x="3171825" y="2416175"/>
          <p14:tracePt t="51430" x="3152775" y="2435225"/>
          <p14:tracePt t="51438" x="3143250" y="2443163"/>
          <p14:tracePt t="51446" x="3116263" y="2443163"/>
          <p14:tracePt t="51703" x="3106738" y="2443163"/>
          <p14:tracePt t="51720" x="3152775" y="2435225"/>
          <p14:tracePt t="51728" x="3152775" y="2389188"/>
          <p14:tracePt t="51736" x="3217863" y="2379663"/>
          <p14:tracePt t="51744" x="3327400" y="2379663"/>
          <p14:tracePt t="51751" x="3475038" y="2398713"/>
          <p14:tracePt t="51760" x="3530600" y="2398713"/>
          <p14:tracePt t="51767" x="3659188" y="2360613"/>
          <p14:tracePt t="51778" x="3676650" y="2352675"/>
          <p14:tracePt t="51785" x="3695700" y="2352675"/>
          <p14:tracePt t="51793" x="3906838" y="2360613"/>
          <p14:tracePt t="51799" x="3916363" y="2389188"/>
          <p14:tracePt t="51807" x="3971925" y="2333625"/>
          <p14:tracePt t="51814" x="4017963" y="2297113"/>
          <p14:tracePt t="51823" x="4081463" y="2297113"/>
          <p14:tracePt t="51830" x="4090988" y="2297113"/>
          <p14:tracePt t="51840" x="4100513" y="2297113"/>
          <p14:tracePt t="51847" x="4192588" y="2297113"/>
          <p14:tracePt t="51853" x="4219575" y="2278063"/>
          <p14:tracePt t="51862" x="4256088" y="2278063"/>
          <p14:tracePt t="51870" x="4284663" y="2278063"/>
          <p14:tracePt t="51878" x="4292600" y="2278063"/>
          <p14:tracePt t="51887" x="4302125" y="2278063"/>
          <p14:tracePt t="51910" x="4311650" y="2278063"/>
          <p14:tracePt t="51938" x="4321175" y="2278063"/>
          <p14:tracePt t="51944" x="4357688" y="2287588"/>
          <p14:tracePt t="51952" x="4394200" y="2287588"/>
          <p14:tracePt t="51975" x="4421188" y="2287588"/>
          <p14:tracePt t="51985" x="4430713" y="2287588"/>
          <p14:tracePt t="52000" x="4440238" y="2287588"/>
          <p14:tracePt t="52143" x="4449763" y="2287588"/>
          <p14:tracePt t="52151" x="4459288" y="2287588"/>
          <p14:tracePt t="52160" x="4486275" y="2297113"/>
          <p14:tracePt t="52168" x="4513263" y="2297113"/>
          <p14:tracePt t="52176" x="4549775" y="2314575"/>
          <p14:tracePt t="52183" x="4559300" y="2324100"/>
          <p14:tracePt t="52648" x="4532313" y="2333625"/>
          <p14:tracePt t="52654" x="4505325" y="2333625"/>
          <p14:tracePt t="52664" x="4403725" y="2333625"/>
          <p14:tracePt t="52672" x="4284663" y="2352675"/>
          <p14:tracePt t="52679" x="4246563" y="2352675"/>
          <p14:tracePt t="52689" x="4246563" y="2379663"/>
          <p14:tracePt t="52694" x="4192588" y="2406650"/>
          <p14:tracePt t="52703" x="4081463" y="2435225"/>
          <p14:tracePt t="52710" x="4054475" y="2443163"/>
          <p14:tracePt t="52720" x="3962400" y="2462213"/>
          <p14:tracePt t="52726" x="3943350" y="2462213"/>
          <p14:tracePt t="52734" x="3879850" y="2462213"/>
          <p14:tracePt t="52742" x="3860800" y="2462213"/>
          <p14:tracePt t="52750" x="3851275" y="2462213"/>
          <p14:tracePt t="52758" x="3833813" y="2462213"/>
          <p14:tracePt t="52766" x="3824288" y="2462213"/>
          <p14:tracePt t="52774" x="3732213" y="2462213"/>
          <p14:tracePt t="52782" x="3722688" y="2406650"/>
          <p14:tracePt t="52791" x="3668713" y="2370138"/>
          <p14:tracePt t="52798" x="3668713" y="2360613"/>
          <p14:tracePt t="52806" x="3659188" y="2360613"/>
          <p14:tracePt t="52847" x="3676650" y="2379663"/>
          <p14:tracePt t="53136" x="3714750" y="2389188"/>
          <p14:tracePt t="53144" x="3722688" y="2389188"/>
          <p14:tracePt t="53167" x="3787775" y="2435225"/>
          <p14:tracePt t="53175" x="3870325" y="2416175"/>
          <p14:tracePt t="53184" x="4008438" y="2406650"/>
          <p14:tracePt t="53192" x="4064000" y="2406650"/>
          <p14:tracePt t="53200" x="4081463" y="2406650"/>
          <p14:tracePt t="53210" x="4090988" y="2398713"/>
          <p14:tracePt t="53215" x="4146550" y="2398713"/>
          <p14:tracePt t="53222" x="4127500" y="2435225"/>
          <p14:tracePt t="53231" x="4164013" y="2435225"/>
          <p14:tracePt t="53254" x="4164013" y="2443163"/>
          <p14:tracePt t="53262" x="4183063" y="2443163"/>
          <p14:tracePt t="53270" x="4200525" y="2443163"/>
          <p14:tracePt t="53278" x="4219575" y="2443163"/>
          <p14:tracePt t="53294" x="4284663" y="2425700"/>
          <p14:tracePt t="53303" x="4292600" y="2425700"/>
          <p14:tracePt t="53320" x="4321175" y="2425700"/>
          <p14:tracePt t="53326" x="4348163" y="2425700"/>
          <p14:tracePt t="53334" x="4384675" y="2425700"/>
          <p14:tracePt t="53342" x="4394200" y="2406650"/>
          <p14:tracePt t="53358" x="4413250" y="2406650"/>
          <p14:tracePt t="53366" x="4440238" y="2406650"/>
          <p14:tracePt t="53374" x="4467225" y="2406650"/>
          <p14:tracePt t="53382" x="4495800" y="2416175"/>
          <p14:tracePt t="53390" x="4505325" y="2425700"/>
          <p14:tracePt t="53398" x="4532313" y="2425700"/>
          <p14:tracePt t="53408" x="4549775" y="2425700"/>
          <p14:tracePt t="53575" x="4549775" y="2416175"/>
          <p14:tracePt t="53863" x="4522788" y="2406650"/>
          <p14:tracePt t="53871" x="4459288" y="2406650"/>
          <p14:tracePt t="53880" x="4403725" y="2406650"/>
          <p14:tracePt t="53888" x="4256088" y="2481263"/>
          <p14:tracePt t="53894" x="4246563" y="2481263"/>
          <p14:tracePt t="53903" x="4246563" y="2517775"/>
          <p14:tracePt t="53910" x="4200525" y="2517775"/>
          <p14:tracePt t="53918" x="4200525" y="2508250"/>
          <p14:tracePt t="53937" x="4173538" y="2452688"/>
          <p14:tracePt t="53942" x="4110038" y="2443163"/>
          <p14:tracePt t="53950" x="4090988" y="2443163"/>
          <p14:tracePt t="53958" x="4017963" y="2452688"/>
          <p14:tracePt t="53974" x="3916363" y="2471738"/>
          <p14:tracePt t="53982" x="3751263" y="2416175"/>
          <p14:tracePt t="53991" x="3695700" y="2416175"/>
          <p14:tracePt t="53998" x="3659188" y="2416175"/>
          <p14:tracePt t="54006" x="3584575" y="2416175"/>
          <p14:tracePt t="54013" x="3429000" y="2398713"/>
          <p14:tracePt t="54021" x="3363913" y="2398713"/>
          <p14:tracePt t="54029" x="3355975" y="2379663"/>
          <p14:tracePt t="54038" x="3309938" y="2379663"/>
          <p14:tracePt t="54045" x="3309938" y="2398713"/>
          <p14:tracePt t="54053" x="3300413" y="2416175"/>
          <p14:tracePt t="54061" x="3281363" y="2416175"/>
          <p14:tracePt t="54069" x="3254375" y="2416175"/>
          <p14:tracePt t="54085" x="3244850" y="2416175"/>
          <p14:tracePt t="54093" x="3235325" y="2416175"/>
          <p14:tracePt t="54111" x="3235325" y="2425700"/>
          <p14:tracePt t="54127" x="3235325" y="2435225"/>
          <p14:tracePt t="54135" x="3208338" y="2406650"/>
          <p14:tracePt t="54143" x="3181350" y="2406650"/>
          <p14:tracePt t="54543" x="3181350" y="2416175"/>
          <p14:tracePt t="54592" x="3189288" y="2425700"/>
          <p14:tracePt t="54599" x="3217863" y="2425700"/>
          <p14:tracePt t="54615" x="3244850" y="2435225"/>
          <p14:tracePt t="54639" x="3263900" y="2435225"/>
          <p14:tracePt t="54646" x="3290888" y="2462213"/>
          <p14:tracePt t="54663" x="3319463" y="2481263"/>
          <p14:tracePt t="54686" x="3327400" y="2489200"/>
          <p14:tracePt t="54735" x="3336925" y="2489200"/>
          <p14:tracePt t="54783" x="3346450" y="2489200"/>
          <p14:tracePt t="54863" x="3363913" y="2489200"/>
          <p14:tracePt t="54871" x="3382963" y="2489200"/>
          <p14:tracePt t="54879" x="3438525" y="2489200"/>
          <p14:tracePt t="54887" x="3521075" y="2489200"/>
          <p14:tracePt t="54895" x="3538538" y="2489200"/>
          <p14:tracePt t="54905" x="3557588" y="2489200"/>
          <p14:tracePt t="54911" x="3630613" y="2489200"/>
          <p14:tracePt t="54921" x="3649663" y="2489200"/>
          <p14:tracePt t="54941" x="3705225" y="2489200"/>
          <p14:tracePt t="54944" x="3714750" y="2489200"/>
          <p14:tracePt t="54952" x="3751263" y="2489200"/>
          <p14:tracePt t="54959" x="3768725" y="2489200"/>
          <p14:tracePt t="54967" x="3814763" y="2489200"/>
          <p14:tracePt t="54974" x="3860800" y="2489200"/>
          <p14:tracePt t="54982" x="3935413" y="2489200"/>
          <p14:tracePt t="54990" x="3989388" y="2489200"/>
          <p14:tracePt t="54998" x="4064000" y="2517775"/>
          <p14:tracePt t="55006" x="4117975" y="2508250"/>
          <p14:tracePt t="55014" x="4164013" y="2498725"/>
          <p14:tracePt t="55024" x="4210050" y="2489200"/>
          <p14:tracePt t="55030" x="4219575" y="2489200"/>
          <p14:tracePt t="55039" x="4229100" y="2489200"/>
          <p14:tracePt t="55054" x="4238625" y="2489200"/>
          <p14:tracePt t="55070" x="4238625" y="2508250"/>
          <p14:tracePt t="55078" x="4265613" y="2508250"/>
          <p14:tracePt t="55087" x="4292600" y="2517775"/>
          <p14:tracePt t="55094" x="4321175" y="2517775"/>
          <p14:tracePt t="55110" x="4330700" y="2517775"/>
          <p14:tracePt t="55118" x="4367213" y="2517775"/>
          <p14:tracePt t="55126" x="4430713" y="2517775"/>
          <p14:tracePt t="55134" x="4486275" y="2517775"/>
          <p14:tracePt t="55142" x="4587875" y="2517775"/>
          <p14:tracePt t="55150" x="4614863" y="2517775"/>
          <p14:tracePt t="55158" x="4614863" y="2498725"/>
          <p14:tracePt t="55166" x="4651375" y="2489200"/>
          <p14:tracePt t="55174" x="4687888" y="2462213"/>
          <p14:tracePt t="55247" x="4687888" y="2452688"/>
          <p14:tracePt t="55254" x="4687888" y="2435225"/>
          <p14:tracePt t="55263" x="4706938" y="2416175"/>
          <p14:tracePt t="55272" x="4716463" y="2416175"/>
          <p14:tracePt t="55295" x="4725988" y="2416175"/>
          <p14:tracePt t="55311" x="4743450" y="2406650"/>
          <p14:tracePt t="55322" x="4752975" y="2406650"/>
          <p14:tracePt t="55343" x="4752975" y="2398713"/>
          <p14:tracePt t="55375" x="4762500" y="2398713"/>
          <p14:tracePt t="60231" x="4716463" y="2398713"/>
          <p14:tracePt t="60239" x="4651375" y="2379663"/>
          <p14:tracePt t="60247" x="4651375" y="2333625"/>
          <p14:tracePt t="60255" x="4733925" y="2471738"/>
          <p14:tracePt t="60263" x="4679950" y="2452688"/>
          <p14:tracePt t="60272" x="4670425" y="2425700"/>
          <p14:tracePt t="60280" x="4605338" y="2398713"/>
          <p14:tracePt t="60286" x="4467225" y="2379663"/>
          <p14:tracePt t="60294" x="4394200" y="2324100"/>
          <p14:tracePt t="60303" x="4275138" y="2333625"/>
          <p14:tracePt t="60311" x="4256088" y="2333625"/>
          <p14:tracePt t="60318" x="4200525" y="2333625"/>
          <p14:tracePt t="60326" x="4127500" y="2306638"/>
          <p14:tracePt t="60334" x="4025900" y="2287588"/>
          <p14:tracePt t="60342" x="3962400" y="2251075"/>
          <p14:tracePt t="60350" x="3879850" y="2224088"/>
          <p14:tracePt t="60358" x="3751263" y="2159000"/>
          <p14:tracePt t="60366" x="3705225" y="2168525"/>
          <p14:tracePt t="60374" x="3622675" y="2185988"/>
          <p14:tracePt t="60382" x="3567113" y="2168525"/>
          <p14:tracePt t="60415" x="3530600" y="2168525"/>
          <p14:tracePt t="60430" x="3502025" y="2159000"/>
          <p14:tracePt t="60438" x="3438525" y="2185988"/>
          <p14:tracePt t="60446" x="3373438" y="2185988"/>
          <p14:tracePt t="60454" x="3327400" y="2214563"/>
          <p14:tracePt t="60462" x="3281363" y="2214563"/>
          <p14:tracePt t="60470" x="3263900" y="2214563"/>
          <p14:tracePt t="60478" x="3235325" y="2214563"/>
          <p14:tracePt t="60486" x="3217863" y="2214563"/>
          <p14:tracePt t="60494" x="3181350" y="2168525"/>
          <p14:tracePt t="60503" x="3162300" y="2178050"/>
          <p14:tracePt t="60511" x="3125788" y="2178050"/>
          <p14:tracePt t="60518" x="3116263" y="2168525"/>
          <p14:tracePt t="60525" x="3079750" y="2159000"/>
          <p14:tracePt t="60533" x="3014663" y="2159000"/>
          <p14:tracePt t="60549" x="3006725" y="2159000"/>
          <p14:tracePt t="60574" x="3006725" y="2141538"/>
          <p14:tracePt t="60582" x="2997200" y="2122488"/>
          <p14:tracePt t="60598" x="2987675" y="2122488"/>
          <p14:tracePt t="60606" x="2960688" y="2112963"/>
          <p14:tracePt t="60614" x="2886075" y="2066925"/>
          <p14:tracePt t="60623" x="2840038" y="2066925"/>
          <p14:tracePt t="60630" x="2776538" y="2066925"/>
          <p14:tracePt t="60638" x="2740025" y="2066925"/>
          <p14:tracePt t="60646" x="2647950" y="2057400"/>
          <p14:tracePt t="60654" x="2611438" y="2003425"/>
          <p14:tracePt t="60678" x="2601913" y="1993900"/>
          <p14:tracePt t="60687" x="2555875" y="1957388"/>
          <p14:tracePt t="60694" x="2519363" y="1928813"/>
          <p14:tracePt t="60704" x="2490788" y="1911350"/>
          <p14:tracePt t="60710" x="2427288" y="1901825"/>
          <p14:tracePt t="60720" x="2398713" y="1874838"/>
          <p14:tracePt t="60727" x="2371725" y="1855788"/>
          <p14:tracePt t="60734" x="2352675" y="1838325"/>
          <p14:tracePt t="60742" x="2352675" y="1819275"/>
          <p14:tracePt t="60750" x="2308225" y="1782763"/>
          <p14:tracePt t="60758" x="2270125" y="1763713"/>
          <p14:tracePt t="60766" x="2262188" y="1763713"/>
          <p14:tracePt t="60774" x="2224088" y="1727200"/>
          <p14:tracePt t="60798" x="2187575" y="1690688"/>
          <p14:tracePt t="60830" x="2151063" y="1681163"/>
          <p14:tracePt t="60846" x="2141538" y="1663700"/>
          <p14:tracePt t="60878" x="2141538" y="1681163"/>
          <p14:tracePt t="60886" x="2132013" y="1681163"/>
          <p14:tracePt t="60894" x="2124075" y="1681163"/>
          <p14:tracePt t="60920" x="2095500" y="1681163"/>
          <p14:tracePt t="60942" x="2078038" y="1681163"/>
          <p14:tracePt t="61375" x="2087563" y="1681163"/>
          <p14:tracePt t="61383" x="2114550" y="1681163"/>
          <p14:tracePt t="61391" x="2170113" y="1681163"/>
          <p14:tracePt t="61399" x="2187575" y="1681163"/>
          <p14:tracePt t="61416" x="2206625" y="1681163"/>
          <p14:tracePt t="61423" x="2216150" y="1681163"/>
          <p14:tracePt t="61431" x="2224088" y="1681163"/>
          <p14:tracePt t="61439" x="2243138" y="1690688"/>
          <p14:tracePt t="61447" x="2262188" y="1690688"/>
          <p14:tracePt t="61455" x="2279650" y="1690688"/>
          <p14:tracePt t="61463" x="2335213" y="1690688"/>
          <p14:tracePt t="61472" x="2381250" y="1690688"/>
          <p14:tracePt t="61479" x="2436813" y="1690688"/>
          <p14:tracePt t="61489" x="2482850" y="1690688"/>
          <p14:tracePt t="61495" x="2546350" y="1690688"/>
          <p14:tracePt t="61505" x="2582863" y="1690688"/>
          <p14:tracePt t="61511" x="2592388" y="1690688"/>
          <p14:tracePt t="61521" x="2611438" y="1690688"/>
          <p14:tracePt t="61529" x="2674938" y="1690688"/>
          <p14:tracePt t="61543" x="2711450" y="1690688"/>
          <p14:tracePt t="61550" x="2720975" y="1690688"/>
          <p14:tracePt t="61558" x="2740025" y="1690688"/>
          <p14:tracePt t="61566" x="2767013" y="1690688"/>
          <p14:tracePt t="61574" x="2776538" y="1671638"/>
          <p14:tracePt t="61582" x="2803525" y="1663700"/>
          <p14:tracePt t="61590" x="2813050" y="1644650"/>
          <p14:tracePt t="61614" x="2822575" y="1635125"/>
          <p14:tracePt t="61622" x="2832100" y="1635125"/>
          <p14:tracePt t="61630" x="2868613" y="1635125"/>
          <p14:tracePt t="61646" x="2878138" y="1635125"/>
          <p14:tracePt t="61654" x="2895600" y="1635125"/>
          <p14:tracePt t="61662" x="2924175" y="1625600"/>
          <p14:tracePt t="61670" x="2960688" y="1625600"/>
          <p14:tracePt t="61678" x="3014663" y="1625600"/>
          <p14:tracePt t="61686" x="3098800" y="1644650"/>
          <p14:tracePt t="61703" x="3135313" y="1654175"/>
          <p14:tracePt t="61710" x="3189288" y="1663700"/>
          <p14:tracePt t="61718" x="3198813" y="1663700"/>
          <p14:tracePt t="61728" x="3227388" y="1663700"/>
          <p14:tracePt t="61742" x="3235325" y="1663700"/>
          <p14:tracePt t="63184" x="3281363" y="1663700"/>
          <p14:tracePt t="63191" x="3290888" y="1663700"/>
          <p14:tracePt t="63222" x="3336925" y="1654175"/>
          <p14:tracePt t="63230" x="3382963" y="1654175"/>
          <p14:tracePt t="63238" x="3409950" y="1663700"/>
          <p14:tracePt t="63246" x="3429000" y="1663700"/>
          <p14:tracePt t="63253" x="3438525" y="1663700"/>
          <p14:tracePt t="63261" x="3484563" y="1681163"/>
          <p14:tracePt t="63269" x="3502025" y="1681163"/>
          <p14:tracePt t="63277" x="3584575" y="1681163"/>
          <p14:tracePt t="63285" x="3705225" y="1681163"/>
          <p14:tracePt t="63293" x="3851275" y="1708150"/>
          <p14:tracePt t="63302" x="3906838" y="1708150"/>
          <p14:tracePt t="63309" x="3989388" y="1736725"/>
          <p14:tracePt t="63319" x="4017963" y="1746250"/>
          <p14:tracePt t="63328" x="4090988" y="1773238"/>
          <p14:tracePt t="63334" x="4154488" y="1773238"/>
          <p14:tracePt t="63343" x="4164013" y="1773238"/>
          <p14:tracePt t="63463" x="4210050" y="1773238"/>
          <p14:tracePt t="63471" x="4219575" y="1773238"/>
          <p14:tracePt t="63487" x="4246563" y="1773238"/>
          <p14:tracePt t="63495" x="4275138" y="1773238"/>
          <p14:tracePt t="63504" x="4292600" y="1773238"/>
          <p14:tracePt t="63511" x="4302125" y="1773238"/>
          <p14:tracePt t="63522" x="4321175" y="1773238"/>
          <p14:tracePt t="63528" x="4330700" y="1763713"/>
          <p14:tracePt t="63711" x="4302125" y="1763713"/>
          <p14:tracePt t="63720" x="4238625" y="1782763"/>
          <p14:tracePt t="63728" x="4219575" y="1782763"/>
          <p14:tracePt t="63735" x="4154488" y="1773238"/>
          <p14:tracePt t="63744" x="4117975" y="1763713"/>
          <p14:tracePt t="63751" x="4044950" y="1754188"/>
          <p14:tracePt t="63762" x="3962400" y="1736725"/>
          <p14:tracePt t="63767" x="3916363" y="1717675"/>
          <p14:tracePt t="63775" x="3870325" y="1700213"/>
          <p14:tracePt t="63782" x="3860800" y="1700213"/>
          <p14:tracePt t="63790" x="3833813" y="1690688"/>
          <p14:tracePt t="63814" x="3824288" y="1681163"/>
          <p14:tracePt t="63911" x="3824288" y="1671638"/>
          <p14:tracePt t="63943" x="3824288" y="1625600"/>
          <p14:tracePt t="63951" x="3833813" y="1608138"/>
          <p14:tracePt t="63962" x="3843338" y="1608138"/>
          <p14:tracePt t="63969" x="3870325" y="1579563"/>
          <p14:tracePt t="63976" x="3879850" y="1571625"/>
          <p14:tracePt t="63981" x="3897313" y="1552575"/>
          <p14:tracePt t="63990" x="3935413" y="1516063"/>
          <p14:tracePt t="63997" x="3935413" y="1506538"/>
          <p14:tracePt t="64006" x="3952875" y="1479550"/>
          <p14:tracePt t="64013" x="3971925" y="1470025"/>
          <p14:tracePt t="64022" x="3989388" y="1460500"/>
          <p14:tracePt t="64029" x="3989388" y="1450975"/>
          <p14:tracePt t="64054" x="3998913" y="1433513"/>
          <p14:tracePt t="64062" x="4035425" y="1433513"/>
          <p14:tracePt t="64070" x="4044950" y="1423988"/>
          <p14:tracePt t="64094" x="4054475" y="1423988"/>
          <p14:tracePt t="64126" x="4064000" y="1433513"/>
          <p14:tracePt t="64150" x="4064000" y="1443038"/>
          <p14:tracePt t="64159" x="4064000" y="1470025"/>
          <p14:tracePt t="64169" x="4071938" y="1489075"/>
          <p14:tracePt t="64178" x="4071938" y="1525588"/>
          <p14:tracePt t="64183" x="4071938" y="1535113"/>
          <p14:tracePt t="64197" x="4071938" y="1571625"/>
          <p14:tracePt t="64370" x="4071938" y="1579563"/>
          <p14:tracePt t="64383" x="4071938" y="1589088"/>
          <p14:tracePt t="64391" x="4071938" y="1617663"/>
          <p14:tracePt t="64415" x="4090988" y="1644650"/>
          <p14:tracePt t="64422" x="4090988" y="1663700"/>
          <p14:tracePt t="64543" x="4090988" y="1654175"/>
          <p14:tracePt t="64551" x="4146550" y="1654175"/>
          <p14:tracePt t="64559" x="4154488" y="1654175"/>
          <p14:tracePt t="64567" x="4183063" y="1654175"/>
          <p14:tracePt t="64575" x="4192588" y="1671638"/>
          <p14:tracePt t="64598" x="4219575" y="1671638"/>
          <p14:tracePt t="64606" x="4238625" y="1671638"/>
          <p14:tracePt t="64614" x="4246563" y="1671638"/>
          <p14:tracePt t="64622" x="4284663" y="1671638"/>
          <p14:tracePt t="64630" x="4321175" y="1663700"/>
          <p14:tracePt t="64638" x="4330700" y="1654175"/>
          <p14:tracePt t="64654" x="4348163" y="1644650"/>
          <p14:tracePt t="64663" x="4348163" y="1635125"/>
          <p14:tracePt t="64670" x="4367213" y="1625600"/>
          <p14:tracePt t="64678" x="4413250" y="1625600"/>
          <p14:tracePt t="64686" x="4421188" y="1625600"/>
          <p14:tracePt t="64703" x="4440238" y="1617663"/>
          <p14:tracePt t="64710" x="4403725" y="1671638"/>
          <p14:tracePt t="64718" x="4430713" y="1671638"/>
          <p14:tracePt t="64726" x="4440238" y="1663700"/>
          <p14:tracePt t="64733" x="4495800" y="1663700"/>
          <p14:tracePt t="64742" x="4532313" y="1654175"/>
          <p14:tracePt t="64750" x="4578350" y="1654175"/>
          <p14:tracePt t="64774" x="4595813" y="1654175"/>
          <p14:tracePt t="64782" x="4641850" y="1708150"/>
          <p14:tracePt t="64790" x="4725988" y="1717675"/>
          <p14:tracePt t="64798" x="4826000" y="1717675"/>
          <p14:tracePt t="64806" x="4908550" y="1700213"/>
          <p14:tracePt t="64814" x="5010150" y="1700213"/>
          <p14:tracePt t="64822" x="5056188" y="1700213"/>
          <p14:tracePt t="64830" x="5121275" y="1700213"/>
          <p14:tracePt t="64838" x="5165725" y="1708150"/>
          <p14:tracePt t="64846" x="5221288" y="1708150"/>
          <p14:tracePt t="64853" x="5240338" y="1708150"/>
          <p14:tracePt t="64862" x="5276850" y="1708150"/>
          <p14:tracePt t="64878" x="5303838" y="1708150"/>
          <p14:tracePt t="64886" x="5313363" y="1700213"/>
          <p14:tracePt t="64894" x="5322888" y="1690688"/>
          <p14:tracePt t="64913" x="5332413" y="1681163"/>
          <p14:tracePt t="64922" x="5341938" y="1681163"/>
          <p14:tracePt t="64941" x="5368925" y="1681163"/>
          <p14:tracePt t="64946" x="5378450" y="1681163"/>
          <p14:tracePt t="64951" x="5386388" y="1681163"/>
          <p14:tracePt t="64959" x="5414963" y="1681163"/>
          <p14:tracePt t="64966" x="5424488" y="1681163"/>
          <p14:tracePt t="64974" x="5461000" y="1681163"/>
          <p14:tracePt t="64982" x="5470525" y="1681163"/>
          <p14:tracePt t="64990" x="5524500" y="1700213"/>
          <p14:tracePt t="64998" x="5570538" y="1708150"/>
          <p14:tracePt t="65006" x="5607050" y="1708150"/>
          <p14:tracePt t="65014" x="5635625" y="1708150"/>
          <p14:tracePt t="65022" x="5691188" y="1708150"/>
          <p14:tracePt t="65030" x="5737225" y="1708150"/>
          <p14:tracePt t="65038" x="5810250" y="1708150"/>
          <p14:tracePt t="65046" x="5819775" y="1708150"/>
          <p14:tracePt t="65054" x="5856288" y="1708150"/>
          <p14:tracePt t="65062" x="5865813" y="1708150"/>
          <p14:tracePt t="65070" x="5892800" y="1708150"/>
          <p14:tracePt t="65078" x="5902325" y="1708150"/>
          <p14:tracePt t="65087" x="5911850" y="1708150"/>
          <p14:tracePt t="65104" x="5919788" y="1717675"/>
          <p14:tracePt t="65119" x="5938838" y="1727200"/>
          <p14:tracePt t="65126" x="5938838" y="1736725"/>
          <p14:tracePt t="65134" x="5957888" y="1727200"/>
          <p14:tracePt t="65142" x="6021388" y="1690688"/>
          <p14:tracePt t="65192" x="6040438" y="1690688"/>
          <p14:tracePt t="65198" x="6103938" y="1671638"/>
          <p14:tracePt t="65206" x="6186488" y="1663700"/>
          <p14:tracePt t="65214" x="6196013" y="1663700"/>
          <p14:tracePt t="65222" x="6205538" y="1663700"/>
          <p14:tracePt t="65230" x="6223000" y="1663700"/>
          <p14:tracePt t="65238" x="6232525" y="1663700"/>
          <p14:tracePt t="65262" x="6278563" y="1663700"/>
          <p14:tracePt t="65270" x="6297613" y="1663700"/>
          <p14:tracePt t="65278" x="6343650" y="1663700"/>
          <p14:tracePt t="65294" x="6343650" y="1671638"/>
          <p14:tracePt t="65303" x="6361113" y="1690688"/>
          <p14:tracePt t="65318" x="6370638" y="1690688"/>
          <p14:tracePt t="65326" x="6380163" y="1690688"/>
          <p14:tracePt t="65334" x="6389688" y="1690688"/>
          <p14:tracePt t="65350" x="6416675" y="1681163"/>
          <p14:tracePt t="65407" x="6435725" y="1681163"/>
          <p14:tracePt t="65423" x="6481763" y="1690688"/>
          <p14:tracePt t="65431" x="6489700" y="1700213"/>
          <p14:tracePt t="65440" x="6527800" y="1700213"/>
          <p14:tracePt t="66255" x="6453188" y="1782763"/>
          <p14:tracePt t="66263" x="6380163" y="1882775"/>
          <p14:tracePt t="66271" x="6370638" y="1920875"/>
          <p14:tracePt t="66279" x="6353175" y="2030413"/>
          <p14:tracePt t="66290" x="6288088" y="1974850"/>
          <p14:tracePt t="66295" x="6251575" y="1984375"/>
          <p14:tracePt t="66305" x="6186488" y="2030413"/>
          <p14:tracePt t="66311" x="6122988" y="2076450"/>
          <p14:tracePt t="66318" x="6094413" y="2095500"/>
          <p14:tracePt t="66326" x="6067425" y="2132013"/>
          <p14:tracePt t="66342" x="5948363" y="2141538"/>
          <p14:tracePt t="66358" x="5819775" y="2224088"/>
          <p14:tracePt t="66366" x="5773738" y="2241550"/>
          <p14:tracePt t="66374" x="5727700" y="2314575"/>
          <p14:tracePt t="66382" x="5607050" y="2343150"/>
          <p14:tracePt t="66390" x="5543550" y="2343150"/>
          <p14:tracePt t="66399" x="5478463" y="2360613"/>
          <p14:tracePt t="66408" x="5432425" y="2406650"/>
          <p14:tracePt t="66414" x="5313363" y="2406650"/>
          <p14:tracePt t="66422" x="5175250" y="2406650"/>
          <p14:tracePt t="66430" x="5102225" y="2425700"/>
          <p14:tracePt t="66438" x="4983163" y="2425700"/>
          <p14:tracePt t="66446" x="4908550" y="2435225"/>
          <p14:tracePt t="66454" x="4881563" y="2416175"/>
          <p14:tracePt t="66462" x="4862513" y="2425700"/>
          <p14:tracePt t="66470" x="4770438" y="2435225"/>
          <p14:tracePt t="66478" x="4725988" y="2425700"/>
          <p14:tracePt t="66486" x="4670425" y="2435225"/>
          <p14:tracePt t="66494" x="4651375" y="2443163"/>
          <p14:tracePt t="66510" x="4641850" y="2471738"/>
          <p14:tracePt t="66518" x="4549775" y="2481263"/>
          <p14:tracePt t="66526" x="4513263" y="2498725"/>
          <p14:tracePt t="66534" x="4467225" y="2527300"/>
          <p14:tracePt t="66542" x="4440238" y="2535238"/>
          <p14:tracePt t="66550" x="4403725" y="2554288"/>
          <p14:tracePt t="66558" x="4348163" y="2581275"/>
          <p14:tracePt t="66566" x="4238625" y="2609850"/>
          <p14:tracePt t="66575" x="4137025" y="2673350"/>
          <p14:tracePt t="66582" x="4017963" y="2692400"/>
          <p14:tracePt t="66590" x="4008438" y="2673350"/>
          <p14:tracePt t="66598" x="3998913" y="2673350"/>
          <p14:tracePt t="66608" x="3935413" y="2627313"/>
          <p14:tracePt t="66614" x="3824288" y="2627313"/>
          <p14:tracePt t="66622" x="3714750" y="2663825"/>
          <p14:tracePt t="66630" x="3649663" y="2682875"/>
          <p14:tracePt t="66638" x="3530600" y="2682875"/>
          <p14:tracePt t="66646" x="3521075" y="2682875"/>
          <p14:tracePt t="66654" x="3455988" y="2682875"/>
          <p14:tracePt t="66662" x="3409950" y="2682875"/>
          <p14:tracePt t="66670" x="3382963" y="2682875"/>
          <p14:tracePt t="66678" x="3363913" y="2682875"/>
          <p14:tracePt t="66687" x="3355975" y="2682875"/>
          <p14:tracePt t="66705" x="3327400" y="2673350"/>
          <p14:tracePt t="66729" x="3319463" y="2663825"/>
          <p14:tracePt t="66735" x="3300413" y="2646363"/>
          <p14:tracePt t="66744" x="3208338" y="2646363"/>
          <p14:tracePt t="66751" x="3189288" y="2646363"/>
          <p14:tracePt t="66767" x="3162300" y="2646363"/>
          <p14:tracePt t="66999" x="3162300" y="2636838"/>
          <p14:tracePt t="67010" x="3198813" y="2617788"/>
          <p14:tracePt t="67017" x="3208338" y="2617788"/>
          <p14:tracePt t="67025" x="3217863" y="2617788"/>
          <p14:tracePt t="67031" x="3227388" y="2617788"/>
          <p14:tracePt t="67046" x="3300413" y="2617788"/>
          <p14:tracePt t="67054" x="3402013" y="2617788"/>
          <p14:tracePt t="67062" x="3409950" y="2617788"/>
          <p14:tracePt t="67070" x="3530600" y="2617788"/>
          <p14:tracePt t="67078" x="3668713" y="2581275"/>
          <p14:tracePt t="67086" x="3797300" y="2554288"/>
          <p14:tracePt t="67094" x="3897313" y="2535238"/>
          <p14:tracePt t="67103" x="4054475" y="2508250"/>
          <p14:tracePt t="67110" x="4440238" y="2489200"/>
          <p14:tracePt t="67118" x="4816475" y="2462213"/>
          <p14:tracePt t="67126" x="5092700" y="2297113"/>
          <p14:tracePt t="67134" x="5553075" y="2360613"/>
          <p14:tracePt t="67142" x="5635625" y="2360613"/>
          <p14:tracePt t="67150" x="5635625" y="2379663"/>
          <p14:tracePt t="67158" x="5718175" y="2379663"/>
          <p14:tracePt t="67166" x="5837238" y="2379663"/>
          <p14:tracePt t="67182" x="5856288" y="2360613"/>
          <p14:tracePt t="67190" x="5883275" y="2360613"/>
          <p14:tracePt t="67198" x="5892800" y="2360613"/>
          <p14:tracePt t="67215" x="5902325" y="2360613"/>
          <p14:tracePt t="67238" x="5911850" y="2360613"/>
          <p14:tracePt t="67471" x="5781675" y="2343150"/>
          <p14:tracePt t="67479" x="5718175" y="2352675"/>
          <p14:tracePt t="67488" x="5359400" y="2379663"/>
          <p14:tracePt t="67495" x="5257800" y="2406650"/>
          <p14:tracePt t="67506" x="4862513" y="2443163"/>
          <p14:tracePt t="67511" x="4541838" y="2443163"/>
          <p14:tracePt t="67520" x="4348163" y="2443163"/>
          <p14:tracePt t="67526" x="4219575" y="2406650"/>
          <p14:tracePt t="67534" x="4164013" y="2352675"/>
          <p14:tracePt t="67542" x="4025900" y="2360613"/>
          <p14:tracePt t="67550" x="3979863" y="2389188"/>
          <p14:tracePt t="67566" x="3979863" y="2406650"/>
          <p14:tracePt t="67574" x="3971925" y="2406650"/>
          <p14:tracePt t="67582" x="3962400" y="2389188"/>
          <p14:tracePt t="67598" x="3925888" y="2324100"/>
          <p14:tracePt t="67623" x="3843338" y="2333625"/>
          <p14:tracePt t="67630" x="3824288" y="2324100"/>
          <p14:tracePt t="67638" x="3805238" y="2324100"/>
          <p14:tracePt t="67646" x="3787775" y="2314575"/>
          <p14:tracePt t="67662" x="3778250" y="2314575"/>
          <p14:tracePt t="67670" x="3751263" y="2324100"/>
          <p14:tracePt t="67710" x="3714750" y="2360613"/>
          <p14:tracePt t="67719" x="3695700" y="2360613"/>
          <p14:tracePt t="67727" x="3649663" y="2370138"/>
          <p14:tracePt t="67734" x="3630613" y="2379663"/>
          <p14:tracePt t="67750" x="3622675" y="2379663"/>
          <p14:tracePt t="67766" x="3613150" y="2389188"/>
          <p14:tracePt t="67815" x="3613150" y="2398713"/>
          <p14:tracePt t="67847" x="3603625" y="2398713"/>
          <p14:tracePt t="67854" x="3584575" y="2398713"/>
          <p14:tracePt t="67863" x="3567113" y="2398713"/>
          <p14:tracePt t="67879" x="3557588" y="2406650"/>
          <p14:tracePt t="67935" x="3538538" y="2416175"/>
          <p14:tracePt t="68000" x="3530600" y="2416175"/>
          <p14:tracePt t="68263" x="3521075" y="2416175"/>
          <p14:tracePt t="68280" x="3557588" y="2425700"/>
          <p14:tracePt t="68289" x="3538538" y="2425700"/>
          <p14:tracePt t="68311" x="3659188" y="2489200"/>
          <p14:tracePt t="68320" x="3860800" y="2535238"/>
          <p14:tracePt t="68328" x="3952875" y="2600325"/>
          <p14:tracePt t="68335" x="4219575" y="2617788"/>
          <p14:tracePt t="68343" x="4238625" y="2617788"/>
          <p14:tracePt t="68352" x="4292600" y="2663825"/>
          <p14:tracePt t="68359" x="4321175" y="2701925"/>
          <p14:tracePt t="68367" x="4394200" y="2755900"/>
          <p14:tracePt t="68376" x="4430713" y="2755900"/>
          <p14:tracePt t="68383" x="4467225" y="2755900"/>
          <p14:tracePt t="68392" x="4513263" y="2774950"/>
          <p14:tracePt t="68399" x="4541838" y="2792413"/>
          <p14:tracePt t="68423" x="4549775" y="2792413"/>
          <p14:tracePt t="68439" x="4549775" y="2801938"/>
          <p14:tracePt t="68719" x="4541838" y="2765425"/>
          <p14:tracePt t="68735" x="4559300" y="2765425"/>
          <p14:tracePt t="68743" x="4578350" y="2738438"/>
          <p14:tracePt t="68752" x="4624388" y="2738438"/>
          <p14:tracePt t="68759" x="4670425" y="2719388"/>
          <p14:tracePt t="68767" x="4706938" y="2728913"/>
          <p14:tracePt t="68783" x="4725988" y="2728913"/>
          <p14:tracePt t="68792" x="4762500" y="2682875"/>
          <p14:tracePt t="68799" x="4826000" y="2701925"/>
          <p14:tracePt t="68843" x="4891088" y="2692400"/>
          <p14:tracePt t="68861" x="4908550" y="2692400"/>
          <p14:tracePt t="68863" x="4927600" y="2692400"/>
          <p14:tracePt t="68895" x="4937125" y="2682875"/>
          <p14:tracePt t="68904" x="4954588" y="2682875"/>
          <p14:tracePt t="68912" x="4983163" y="2673350"/>
          <p14:tracePt t="68922" x="4991100" y="2673350"/>
          <p14:tracePt t="68927" x="5010150" y="2673350"/>
          <p14:tracePt t="68942" x="5065713" y="2663825"/>
          <p14:tracePt t="68951" x="5075238" y="2646363"/>
          <p14:tracePt t="68961" x="5083175" y="2636838"/>
          <p14:tracePt t="68983" x="5083175" y="2627313"/>
          <p14:tracePt t="69015" x="5092700" y="2617788"/>
          <p14:tracePt t="69024" x="5102225" y="2609850"/>
          <p14:tracePt t="69032" x="5111750" y="2609850"/>
          <p14:tracePt t="69042" x="5165725" y="2646363"/>
          <p14:tracePt t="69062" x="5175250" y="2692400"/>
          <p14:tracePt t="69070" x="5211763" y="2692400"/>
          <p14:tracePt t="69078" x="5211763" y="2673350"/>
          <p14:tracePt t="69118" x="5203825" y="2673350"/>
          <p14:tracePt t="69126" x="5138738" y="2646363"/>
          <p14:tracePt t="69135" x="5019675" y="2646363"/>
          <p14:tracePt t="69143" x="4973638" y="2646363"/>
          <p14:tracePt t="69151" x="4954588" y="2646363"/>
          <p14:tracePt t="69159" x="4789488" y="2617788"/>
          <p14:tracePt t="69167" x="4651375" y="2617788"/>
          <p14:tracePt t="69175" x="4532313" y="2600325"/>
          <p14:tracePt t="69183" x="4200525" y="2581275"/>
          <p14:tracePt t="69192" x="3979863" y="2590800"/>
          <p14:tracePt t="69199" x="3622675" y="2609850"/>
          <p14:tracePt t="69207" x="3429000" y="2600325"/>
          <p14:tracePt t="69215" x="3125788" y="2609850"/>
          <p14:tracePt t="69224" x="2987675" y="2646363"/>
          <p14:tracePt t="69231" x="2868613" y="2646363"/>
          <p14:tracePt t="69238" x="2803525" y="2646363"/>
          <p14:tracePt t="69249" x="2665413" y="2636838"/>
          <p14:tracePt t="69257" x="2657475" y="2627313"/>
          <p14:tracePt t="69278" x="2638425" y="2627313"/>
          <p14:tracePt t="69287" x="2628900" y="2627313"/>
          <p14:tracePt t="69303" x="2619375" y="2627313"/>
          <p14:tracePt t="69319" x="2619375" y="2636838"/>
          <p14:tracePt t="69326" x="2619375" y="2646363"/>
          <p14:tracePt t="69334" x="2582863" y="2646363"/>
          <p14:tracePt t="69358" x="2555875" y="2646363"/>
          <p14:tracePt t="69374" x="2546350" y="2646363"/>
          <p14:tracePt t="69479" x="2555875" y="2646363"/>
          <p14:tracePt t="69487" x="2582863" y="2636838"/>
          <p14:tracePt t="69495" x="2619375" y="2617788"/>
          <p14:tracePt t="69505" x="2638425" y="2609850"/>
          <p14:tracePt t="69521" x="2720975" y="2563813"/>
          <p14:tracePt t="69527" x="2730500" y="2517775"/>
          <p14:tracePt t="69534" x="2776538" y="2498725"/>
          <p14:tracePt t="69542" x="2822575" y="2498725"/>
          <p14:tracePt t="69550" x="2914650" y="2489200"/>
          <p14:tracePt t="69558" x="2951163" y="2452688"/>
          <p14:tracePt t="69574" x="2960688" y="2452688"/>
          <p14:tracePt t="69582" x="2960688" y="2443163"/>
          <p14:tracePt t="69590" x="3006725" y="2435225"/>
          <p14:tracePt t="69598" x="3014663" y="2435225"/>
          <p14:tracePt t="69606" x="3043238" y="2435225"/>
          <p14:tracePt t="69614" x="3052763" y="2435225"/>
          <p14:tracePt t="69638" x="3125788" y="2435225"/>
          <p14:tracePt t="69646" x="3235325" y="2435225"/>
          <p14:tracePt t="69654" x="3419475" y="2443163"/>
          <p14:tracePt t="69662" x="3538538" y="2471738"/>
          <p14:tracePt t="69670" x="3622675" y="2443163"/>
          <p14:tracePt t="69678" x="3787775" y="2389188"/>
          <p14:tracePt t="69686" x="3889375" y="2398713"/>
          <p14:tracePt t="69694" x="3989388" y="2398713"/>
          <p14:tracePt t="69703" x="4064000" y="2398713"/>
          <p14:tracePt t="69710" x="4110038" y="2398713"/>
          <p14:tracePt t="69718" x="4137025" y="2398713"/>
          <p14:tracePt t="69726" x="4173538" y="2398713"/>
          <p14:tracePt t="69734" x="4229100" y="2398713"/>
          <p14:tracePt t="69742" x="4275138" y="2398713"/>
          <p14:tracePt t="69750" x="4321175" y="2398713"/>
          <p14:tracePt t="69758" x="4330700" y="2398713"/>
          <p14:tracePt t="69766" x="4338638" y="2398713"/>
          <p14:tracePt t="69774" x="4367213" y="2398713"/>
          <p14:tracePt t="69782" x="4421188" y="2398713"/>
          <p14:tracePt t="69790" x="4430713" y="2398713"/>
          <p14:tracePt t="69798" x="4449763" y="2406650"/>
          <p14:tracePt t="69806" x="4449763" y="2416175"/>
          <p14:tracePt t="69822" x="4467225" y="2416175"/>
          <p14:tracePt t="69831" x="4513263" y="2416175"/>
          <p14:tracePt t="69839" x="4559300" y="2398713"/>
          <p14:tracePt t="69847" x="4605338" y="2398713"/>
          <p14:tracePt t="69858" x="4641850" y="2389188"/>
          <p14:tracePt t="69865" x="4706938" y="2389188"/>
          <p14:tracePt t="69886" x="4733925" y="2389188"/>
          <p14:tracePt t="69894" x="4762500" y="2389188"/>
          <p14:tracePt t="69903" x="4779963" y="2389188"/>
          <p14:tracePt t="69959" x="4799013" y="2389188"/>
          <p14:tracePt t="69967" x="4816475" y="2389188"/>
          <p14:tracePt t="69977" x="4826000" y="2389188"/>
          <p14:tracePt t="69983" x="4854575" y="2389188"/>
          <p14:tracePt t="70015" x="4862513" y="2389188"/>
          <p14:tracePt t="70047" x="4862513" y="2379663"/>
          <p14:tracePt t="70087" x="4872038" y="2379663"/>
          <p14:tracePt t="70105" x="4918075" y="2389188"/>
          <p14:tracePt t="70111" x="4927600" y="2389188"/>
          <p14:tracePt t="70121" x="4954588" y="2379663"/>
          <p14:tracePt t="70136" x="4964113" y="2379663"/>
          <p14:tracePt t="70144" x="5000625" y="2379663"/>
          <p14:tracePt t="70175" x="5010150" y="2379663"/>
          <p14:tracePt t="70239" x="5019675" y="2370138"/>
          <p14:tracePt t="73087" x="4991100" y="2370138"/>
          <p14:tracePt t="73095" x="4946650" y="2370138"/>
          <p14:tracePt t="73106" x="4900613" y="2370138"/>
          <p14:tracePt t="73111" x="4872038" y="2370138"/>
          <p14:tracePt t="73121" x="4826000" y="2370138"/>
          <p14:tracePt t="73126" x="4816475" y="2370138"/>
          <p14:tracePt t="73134" x="4808538" y="2370138"/>
          <p14:tracePt t="73142" x="4808538" y="2352675"/>
          <p14:tracePt t="73158" x="4716463" y="2352675"/>
          <p14:tracePt t="73166" x="4651375" y="2333625"/>
          <p14:tracePt t="73174" x="4549775" y="2314575"/>
          <p14:tracePt t="73182" x="4449763" y="2314575"/>
          <p14:tracePt t="73190" x="4348163" y="2324100"/>
          <p14:tracePt t="73198" x="4246563" y="2324100"/>
          <p14:tracePt t="73206" x="4008438" y="2333625"/>
          <p14:tracePt t="73214" x="3851275" y="2352675"/>
          <p14:tracePt t="73223" x="3722688" y="2389188"/>
          <p14:tracePt t="73229" x="3584575" y="2398713"/>
          <p14:tracePt t="73237" x="3448050" y="2443163"/>
          <p14:tracePt t="73245" x="3309938" y="2443163"/>
          <p14:tracePt t="73253" x="3152775" y="2462213"/>
          <p14:tracePt t="73262" x="3079750" y="2508250"/>
          <p14:tracePt t="73270" x="3033713" y="2517775"/>
          <p14:tracePt t="73278" x="2932113" y="2544763"/>
          <p14:tracePt t="73286" x="2794000" y="2609850"/>
          <p14:tracePt t="73294" x="2555875" y="2682875"/>
          <p14:tracePt t="73303" x="2500313" y="2682875"/>
          <p14:tracePt t="73310" x="2463800" y="2692400"/>
          <p14:tracePt t="73318" x="2444750" y="2692400"/>
          <p14:tracePt t="73326" x="2289175" y="2738438"/>
          <p14:tracePt t="73334" x="2270125" y="2755900"/>
          <p14:tracePt t="73342" x="2252663" y="2765425"/>
          <p14:tracePt t="73358" x="2187575" y="2765425"/>
          <p14:tracePt t="73366" x="2105025" y="2765425"/>
          <p14:tracePt t="73374" x="2049463" y="2738438"/>
          <p14:tracePt t="73382" x="1985963" y="2774950"/>
          <p14:tracePt t="73390" x="1966913" y="2792413"/>
          <p14:tracePt t="73398" x="1939925" y="2801938"/>
          <p14:tracePt t="73406" x="1920875" y="2811463"/>
          <p14:tracePt t="73414" x="1866900" y="2811463"/>
          <p14:tracePt t="73422" x="1847850" y="2811463"/>
          <p14:tracePt t="73430" x="1828800" y="2811463"/>
          <p14:tracePt t="73438" x="1820863" y="2811463"/>
          <p14:tracePt t="73446" x="1801813" y="2811463"/>
          <p14:tracePt t="73454" x="1792288" y="2811463"/>
          <p14:tracePt t="73462" x="1782763" y="2811463"/>
          <p14:tracePt t="73470" x="1774825" y="2820988"/>
          <p14:tracePt t="73486" x="1746250" y="2820988"/>
          <p14:tracePt t="73503" x="1700213" y="2857500"/>
          <p14:tracePt t="73511" x="1692275" y="2857500"/>
          <p14:tracePt t="73518" x="1682750" y="2857500"/>
          <p14:tracePt t="73525" x="1654175" y="2867025"/>
          <p14:tracePt t="73533" x="1646238" y="2876550"/>
          <p14:tracePt t="73542" x="1600200" y="2894013"/>
          <p14:tracePt t="73549" x="1590675" y="2959100"/>
          <p14:tracePt t="73558" x="1525588" y="2995613"/>
          <p14:tracePt t="73566" x="1433513" y="3059113"/>
          <p14:tracePt t="73607" x="1425575" y="3068638"/>
          <p14:tracePt t="73623" x="1397000" y="3059113"/>
          <p14:tracePt t="73632" x="1314450" y="3059113"/>
          <p14:tracePt t="73639" x="1222375" y="3105150"/>
          <p14:tracePt t="73647" x="1158875" y="3114675"/>
          <p14:tracePt t="73655" x="1038225" y="3133725"/>
          <p14:tracePt t="73664" x="965200" y="3133725"/>
          <p14:tracePt t="73672" x="827088" y="3133725"/>
          <p14:tracePt t="73679" x="735013" y="3206750"/>
          <p14:tracePt t="73689" x="661988" y="3252788"/>
          <p14:tracePt t="73695" x="606425" y="3252788"/>
          <p14:tracePt t="73705" x="596900" y="3270250"/>
          <p14:tracePt t="73711" x="542925" y="3308350"/>
          <p14:tracePt t="73725" x="533400" y="3316288"/>
          <p14:tracePt t="73871" x="533400" y="3308350"/>
          <p14:tracePt t="73895" x="523875" y="3308350"/>
          <p14:tracePt t="75263" x="523875" y="3298825"/>
          <p14:tracePt t="75271" x="523875" y="3289300"/>
          <p14:tracePt t="75279" x="560388" y="3289300"/>
          <p14:tracePt t="75346" x="606425" y="3270250"/>
          <p14:tracePt t="75383" x="606425" y="3262313"/>
          <p14:tracePt t="75407" x="635000" y="3262313"/>
          <p14:tracePt t="75416" x="652463" y="3252788"/>
          <p14:tracePt t="75424" x="671513" y="3252788"/>
          <p14:tracePt t="75431" x="717550" y="3252788"/>
          <p14:tracePt t="75438" x="763588" y="3233738"/>
          <p14:tracePt t="75447" x="790575" y="3233738"/>
          <p14:tracePt t="75456" x="827088" y="3233738"/>
          <p14:tracePt t="75463" x="882650" y="3233738"/>
          <p14:tracePt t="75472" x="928688" y="3216275"/>
          <p14:tracePt t="75489" x="938213" y="3216275"/>
          <p14:tracePt t="75495" x="946150" y="3216275"/>
          <p14:tracePt t="75506" x="965200" y="3216275"/>
          <p14:tracePt t="75511" x="1038225" y="3197225"/>
          <p14:tracePt t="75521" x="1084263" y="3187700"/>
          <p14:tracePt t="75527" x="1139825" y="3133725"/>
          <p14:tracePt t="75535" x="1166813" y="3124200"/>
          <p14:tracePt t="75544" x="1185863" y="3095625"/>
          <p14:tracePt t="75566" x="1195388" y="3095625"/>
          <p14:tracePt t="75575" x="1212850" y="3087688"/>
          <p14:tracePt t="75590" x="1250950" y="3078163"/>
          <p14:tracePt t="75614" x="1250950" y="3068638"/>
          <p14:tracePt t="75622" x="1296988" y="3068638"/>
          <p14:tracePt t="75630" x="1350963" y="3068638"/>
          <p14:tracePt t="75638" x="1416050" y="3041650"/>
          <p14:tracePt t="75646" x="1425575" y="3032125"/>
          <p14:tracePt t="75654" x="1462088" y="3032125"/>
          <p14:tracePt t="75663" x="1544638" y="3013075"/>
          <p14:tracePt t="75670" x="1646238" y="3005138"/>
          <p14:tracePt t="75678" x="1709738" y="2976563"/>
          <p14:tracePt t="75687" x="1828800" y="2959100"/>
          <p14:tracePt t="75694" x="1912938" y="2959100"/>
          <p14:tracePt t="75704" x="2032000" y="2959100"/>
          <p14:tracePt t="75710" x="2049463" y="2949575"/>
          <p14:tracePt t="75718" x="2087563" y="2949575"/>
          <p14:tracePt t="75726" x="2114550" y="2949575"/>
          <p14:tracePt t="75734" x="2141538" y="2949575"/>
          <p14:tracePt t="75742" x="2197100" y="2949575"/>
          <p14:tracePt t="75758" x="2206625" y="2949575"/>
          <p14:tracePt t="75766" x="2224088" y="2949575"/>
          <p14:tracePt t="75774" x="2316163" y="2940050"/>
          <p14:tracePt t="75782" x="2352675" y="2940050"/>
          <p14:tracePt t="75798" x="2371725" y="2940050"/>
          <p14:tracePt t="75806" x="2398713" y="2940050"/>
          <p14:tracePt t="75814" x="2444750" y="2940050"/>
          <p14:tracePt t="75830" x="2473325" y="2940050"/>
          <p14:tracePt t="75838" x="2490788" y="2940050"/>
          <p14:tracePt t="75846" x="2527300" y="2940050"/>
          <p14:tracePt t="75854" x="2582863" y="2940050"/>
          <p14:tracePt t="75862" x="2592388" y="2940050"/>
          <p14:tracePt t="75871" x="2601913" y="2940050"/>
          <p14:tracePt t="75878" x="2665413" y="2913063"/>
          <p14:tracePt t="75887" x="2711450" y="2913063"/>
          <p14:tracePt t="75894" x="2757488" y="2930525"/>
          <p14:tracePt t="75904" x="2794000" y="2930525"/>
          <p14:tracePt t="75910" x="2832100" y="2930525"/>
          <p14:tracePt t="75918" x="2849563" y="2930525"/>
          <p14:tracePt t="75938" x="2859088" y="2930525"/>
          <p14:tracePt t="75990" x="2878138" y="2949575"/>
          <p14:tracePt t="75998" x="2886075" y="2959100"/>
          <p14:tracePt t="76006" x="2905125" y="2959100"/>
          <p14:tracePt t="76014" x="2987675" y="2986088"/>
          <p14:tracePt t="76022" x="3006725" y="2986088"/>
          <p14:tracePt t="76030" x="3014663" y="2986088"/>
          <p14:tracePt t="76046" x="3014663" y="2995613"/>
          <p14:tracePt t="76054" x="3024188" y="3013075"/>
          <p14:tracePt t="76062" x="3033713" y="3013075"/>
          <p14:tracePt t="78303" x="3052763" y="3005138"/>
          <p14:tracePt t="78311" x="3070225" y="3005138"/>
          <p14:tracePt t="78321" x="3135313" y="3013075"/>
          <p14:tracePt t="78328" x="3181350" y="3013075"/>
          <p14:tracePt t="78335" x="3227388" y="3013075"/>
          <p14:tracePt t="78343" x="3244850" y="3032125"/>
          <p14:tracePt t="78351" x="3300413" y="3032125"/>
          <p14:tracePt t="78358" x="3363913" y="3032125"/>
          <p14:tracePt t="78366" x="3382963" y="3032125"/>
          <p14:tracePt t="78374" x="3448050" y="3041650"/>
          <p14:tracePt t="78382" x="3548063" y="3049588"/>
          <p14:tracePt t="78391" x="3659188" y="3049588"/>
          <p14:tracePt t="78397" x="3695700" y="3049588"/>
          <p14:tracePt t="78406" x="3714750" y="3049588"/>
          <p14:tracePt t="78415" x="3722688" y="3049588"/>
          <p14:tracePt t="78421" x="3732213" y="3059113"/>
          <p14:tracePt t="78429" x="3751263" y="3087688"/>
          <p14:tracePt t="78438" x="3851275" y="3105150"/>
          <p14:tracePt t="78445" x="3860800" y="3105150"/>
          <p14:tracePt t="78454" x="3916363" y="3105150"/>
          <p14:tracePt t="78461" x="3998913" y="3105150"/>
          <p14:tracePt t="78469" x="4081463" y="3095625"/>
          <p14:tracePt t="78477" x="4154488" y="3095625"/>
          <p14:tracePt t="78485" x="4256088" y="3095625"/>
          <p14:tracePt t="78494" x="4321175" y="3095625"/>
          <p14:tracePt t="78503" x="4375150" y="3095625"/>
          <p14:tracePt t="78510" x="4495800" y="3095625"/>
          <p14:tracePt t="78518" x="4513263" y="3095625"/>
          <p14:tracePt t="78526" x="4549775" y="3095625"/>
          <p14:tracePt t="78574" x="4568825" y="3087688"/>
          <p14:tracePt t="78593" x="4614863" y="3095625"/>
          <p14:tracePt t="78603" x="4670425" y="3078163"/>
          <p14:tracePt t="78610" x="4697413" y="3078163"/>
          <p14:tracePt t="78621" x="4706938" y="3078163"/>
          <p14:tracePt t="78630" x="4716463" y="3078163"/>
          <p14:tracePt t="78638" x="4743450" y="3078163"/>
          <p14:tracePt t="78646" x="4762500" y="3078163"/>
          <p14:tracePt t="78654" x="4835525" y="3078163"/>
          <p14:tracePt t="78670" x="4854575" y="3078163"/>
          <p14:tracePt t="78678" x="4927600" y="3078163"/>
          <p14:tracePt t="78686" x="4937125" y="3078163"/>
          <p14:tracePt t="78694" x="4946650" y="3078163"/>
          <p14:tracePt t="78703" x="4954588" y="3078163"/>
          <p14:tracePt t="78718" x="4964113" y="3087688"/>
          <p14:tracePt t="78726" x="4954588" y="3087688"/>
          <p14:tracePt t="78760" x="4954588" y="3078163"/>
          <p14:tracePt t="79311" x="4908550" y="3078163"/>
          <p14:tracePt t="79320" x="4808538" y="3087688"/>
          <p14:tracePt t="79327" x="4770438" y="3087688"/>
          <p14:tracePt t="79336" x="4716463" y="3078163"/>
          <p14:tracePt t="79344" x="4679950" y="3095625"/>
          <p14:tracePt t="79353" x="4660900" y="3059113"/>
          <p14:tracePt t="79358" x="4614863" y="3059113"/>
          <p14:tracePt t="79365" x="4568825" y="3141663"/>
          <p14:tracePt t="79374" x="4467225" y="3151188"/>
          <p14:tracePt t="79381" x="4330700" y="3151188"/>
          <p14:tracePt t="79389" x="4192588" y="3216275"/>
          <p14:tracePt t="79397" x="4127500" y="3216275"/>
          <p14:tracePt t="79405" x="3952875" y="3216275"/>
          <p14:tracePt t="79413" x="3686175" y="3216275"/>
          <p14:tracePt t="79421" x="3494088" y="3216275"/>
          <p14:tracePt t="79429" x="3355975" y="3216275"/>
          <p14:tracePt t="79437" x="3290888" y="3233738"/>
          <p14:tracePt t="79445" x="3244850" y="3243263"/>
          <p14:tracePt t="79454" x="3227388" y="3252788"/>
          <p14:tracePt t="79471" x="3198813" y="3252788"/>
          <p14:tracePt t="79478" x="3189288" y="3270250"/>
          <p14:tracePt t="79488" x="3171825" y="3279775"/>
          <p14:tracePt t="79494" x="3171825" y="3298825"/>
          <p14:tracePt t="79504" x="3171825" y="3308350"/>
          <p14:tracePt t="79510" x="3171825" y="3316288"/>
          <p14:tracePt t="79542" x="3135313" y="3381375"/>
          <p14:tracePt t="79551" x="3098800" y="3381375"/>
          <p14:tracePt t="79558" x="3033713" y="3381375"/>
          <p14:tracePt t="79566" x="2997200" y="3344863"/>
          <p14:tracePt t="79574" x="2968625" y="3352800"/>
          <p14:tracePt t="79582" x="2924175" y="3371850"/>
          <p14:tracePt t="79591" x="2859088" y="3371850"/>
          <p14:tracePt t="79598" x="2849563" y="3371850"/>
          <p14:tracePt t="79608" x="2786063" y="3371850"/>
          <p14:tracePt t="79614" x="2776538" y="3371850"/>
          <p14:tracePt t="79622" x="2740025" y="3371850"/>
          <p14:tracePt t="79639" x="2730500" y="3371850"/>
          <p14:tracePt t="80095" x="2740025" y="3371850"/>
          <p14:tracePt t="80119" x="2747963" y="3381375"/>
          <p14:tracePt t="80183" x="2747963" y="3390900"/>
          <p14:tracePt t="80199" x="2740025" y="3390900"/>
          <p14:tracePt t="80207" x="2740025" y="3398838"/>
          <p14:tracePt t="80247" x="2730500" y="3408363"/>
          <p14:tracePt t="80419" x="2730500" y="3417888"/>
          <p14:tracePt t="80527" x="2730500" y="3427413"/>
          <p14:tracePt t="80543" x="2730500" y="3436938"/>
          <p14:tracePt t="83071" x="2740025" y="3436938"/>
          <p14:tracePt t="84111" x="2747963" y="3436938"/>
          <p14:tracePt t="84127" x="2786063" y="3436938"/>
          <p14:tracePt t="84159" x="2794000" y="3417888"/>
          <p14:tracePt t="84167" x="2832100" y="3417888"/>
          <p14:tracePt t="84175" x="2886075" y="3408363"/>
          <p14:tracePt t="84182" x="3014663" y="3427413"/>
          <p14:tracePt t="84191" x="3089275" y="3427413"/>
          <p14:tracePt t="84198" x="3098800" y="3427413"/>
          <p14:tracePt t="84206" x="3162300" y="3427413"/>
          <p14:tracePt t="84214" x="3263900" y="3427413"/>
          <p14:tracePt t="84222" x="3336925" y="3454400"/>
          <p14:tracePt t="84230" x="3392488" y="3454400"/>
          <p14:tracePt t="84238" x="3409950" y="3454400"/>
          <p14:tracePt t="84245" x="3419475" y="3436938"/>
          <p14:tracePt t="84262" x="3465513" y="3436938"/>
          <p14:tracePt t="84278" x="3475038" y="3444875"/>
          <p14:tracePt t="84310" x="3475038" y="3436938"/>
          <p14:tracePt t="84318" x="3484563" y="3427413"/>
          <p14:tracePt t="84334" x="3494088" y="3417888"/>
          <p14:tracePt t="84350" x="3521075" y="3417888"/>
          <p14:tracePt t="84358" x="3557588" y="3417888"/>
          <p14:tracePt t="84366" x="3594100" y="3417888"/>
          <p14:tracePt t="84374" x="3659188" y="3417888"/>
          <p14:tracePt t="84381" x="3722688" y="3436938"/>
          <p14:tracePt t="84389" x="3741738" y="3444875"/>
          <p14:tracePt t="84406" x="3741738" y="3436938"/>
          <p14:tracePt t="84422" x="3751263" y="3454400"/>
          <p14:tracePt t="84445" x="3797300" y="3473450"/>
          <p14:tracePt t="84478" x="3824288" y="3473450"/>
          <p14:tracePt t="84486" x="3870325" y="3473450"/>
          <p14:tracePt t="84510" x="3879850" y="3473450"/>
          <p14:tracePt t="84527" x="3897313" y="3473450"/>
          <p14:tracePt t="84543" x="3916363" y="3473450"/>
          <p14:tracePt t="84551" x="3925888" y="3473450"/>
          <p14:tracePt t="84559" x="3935413" y="3473450"/>
          <p14:tracePt t="84566" x="3989388" y="3473450"/>
          <p14:tracePt t="84575" x="4025900" y="3473450"/>
          <p14:tracePt t="84582" x="4071938" y="3473450"/>
          <p14:tracePt t="84591" x="4090988" y="3473450"/>
          <p14:tracePt t="84599" x="4137025" y="3473450"/>
          <p14:tracePt t="84607" x="4200525" y="3473450"/>
          <p14:tracePt t="84614" x="4256088" y="3473450"/>
          <p14:tracePt t="84631" x="4292600" y="3473450"/>
          <p14:tracePt t="84638" x="4330700" y="3473450"/>
          <p14:tracePt t="84647" x="4421188" y="3500438"/>
          <p14:tracePt t="84655" x="4513263" y="3546475"/>
          <p14:tracePt t="84665" x="4549775" y="3573463"/>
          <p14:tracePt t="84694" x="4578350" y="3573463"/>
          <p14:tracePt t="84702" x="4651375" y="3592513"/>
          <p14:tracePt t="84710" x="4697413" y="3592513"/>
          <p14:tracePt t="84718" x="4789488" y="3602038"/>
          <p14:tracePt t="84725" x="4908550" y="3592513"/>
          <p14:tracePt t="84734" x="4927600" y="3592513"/>
          <p14:tracePt t="84742" x="5019675" y="3573463"/>
          <p14:tracePt t="84749" x="5056188" y="3573463"/>
          <p14:tracePt t="84758" x="5111750" y="3573463"/>
          <p14:tracePt t="84765" x="5194300" y="3573463"/>
          <p14:tracePt t="84774" x="5267325" y="3573463"/>
          <p14:tracePt t="84781" x="5286375" y="3573463"/>
          <p14:tracePt t="84823" x="5322888" y="3556000"/>
          <p14:tracePt t="96743" x="5322888" y="3546475"/>
          <p14:tracePt t="96751" x="5303838" y="3546475"/>
          <p14:tracePt t="96759" x="5249863" y="3536950"/>
          <p14:tracePt t="96766" x="5194300" y="3519488"/>
          <p14:tracePt t="96773" x="5121275" y="3519488"/>
          <p14:tracePt t="96781" x="5102225" y="3519488"/>
          <p14:tracePt t="96797" x="4991100" y="3519488"/>
          <p14:tracePt t="96805" x="4946650" y="3527425"/>
          <p14:tracePt t="96830" x="4937125" y="3527425"/>
          <p14:tracePt t="96838" x="4845050" y="3527425"/>
          <p14:tracePt t="96845" x="4779963" y="3546475"/>
          <p14:tracePt t="96853" x="4762500" y="3546475"/>
          <p14:tracePt t="96872" x="4762500" y="3519488"/>
          <p14:tracePt t="96879" x="4770438" y="3500438"/>
          <p14:tracePt t="96886" x="4660900" y="3481388"/>
          <p14:tracePt t="96893" x="4587875" y="3454400"/>
          <p14:tracePt t="96903" x="4578350" y="3454400"/>
          <p14:tracePt t="96909" x="4476750" y="3454400"/>
          <p14:tracePt t="96918" x="4459288" y="3473450"/>
          <p14:tracePt t="96937" x="4394200" y="3481388"/>
          <p14:tracePt t="96942" x="4275138" y="3490913"/>
          <p14:tracePt t="96949" x="4265613" y="3481388"/>
          <p14:tracePt t="96958" x="4256088" y="3481388"/>
          <p14:tracePt t="96965" x="4256088" y="3463925"/>
          <p14:tracePt t="96981" x="4238625" y="3454400"/>
          <p14:tracePt t="96989" x="4183063" y="3454400"/>
          <p14:tracePt t="96997" x="4117975" y="3454400"/>
          <p14:tracePt t="97005" x="4017963" y="3473450"/>
          <p14:tracePt t="97021" x="4017963" y="3481388"/>
          <p14:tracePt t="97029" x="3962400" y="3490913"/>
          <p14:tracePt t="97038" x="3925888" y="3527425"/>
          <p14:tracePt t="97045" x="3833813" y="3602038"/>
          <p14:tracePt t="97053" x="3741738" y="3602038"/>
          <p14:tracePt t="97061" x="3741738" y="3611563"/>
          <p14:tracePt t="97078" x="3686175" y="3619500"/>
          <p14:tracePt t="97103" x="3567113" y="3656013"/>
          <p14:tracePt t="97109" x="3484563" y="3656013"/>
          <p14:tracePt t="97118" x="3475038" y="3665538"/>
          <p14:tracePt t="97126" x="3363913" y="3711575"/>
          <p14:tracePt t="97134" x="3263900" y="3721100"/>
          <p14:tracePt t="97142" x="3254375" y="3721100"/>
          <p14:tracePt t="97150" x="3235325" y="3740150"/>
          <p14:tracePt t="97158" x="3135313" y="3757613"/>
          <p14:tracePt t="97165" x="2951163" y="3702050"/>
          <p14:tracePt t="97174" x="2813050" y="3665538"/>
          <p14:tracePt t="97181" x="2730500" y="3675063"/>
          <p14:tracePt t="97197" x="2619375" y="3730625"/>
          <p14:tracePt t="97206" x="2519363" y="3730625"/>
          <p14:tracePt t="97213" x="2398713" y="3730625"/>
          <p14:tracePt t="97221" x="2390775" y="3730625"/>
          <p14:tracePt t="97229" x="2371725" y="3730625"/>
          <p14:tracePt t="97238" x="2325688" y="3730625"/>
          <p14:tracePt t="97245" x="2206625" y="3730625"/>
          <p14:tracePt t="97253" x="2141538" y="3730625"/>
          <p14:tracePt t="97262" x="2068513" y="3730625"/>
          <p14:tracePt t="97270" x="2032000" y="3730625"/>
          <p14:tracePt t="97335" x="2032000" y="3748088"/>
          <p14:tracePt t="97630" x="2032000" y="3784600"/>
          <p14:tracePt t="97639" x="2032000" y="3822700"/>
          <p14:tracePt t="97647" x="1995488" y="3868738"/>
          <p14:tracePt t="97655" x="1884363" y="3951288"/>
          <p14:tracePt t="97665" x="1811338" y="4033838"/>
          <p14:tracePt t="97672" x="1828800" y="4106863"/>
          <p14:tracePt t="97678" x="1765300" y="4171950"/>
          <p14:tracePt t="97690" x="1746250" y="4208463"/>
          <p14:tracePt t="97696" x="1746250" y="4235450"/>
          <p14:tracePt t="97709" x="1746250" y="4244975"/>
          <p14:tracePt t="97823" x="1746250" y="4254500"/>
          <p14:tracePt t="97838" x="1746250" y="4262438"/>
          <p14:tracePt t="97847" x="1746250" y="4271963"/>
          <p14:tracePt t="97919" x="1755775" y="4271963"/>
          <p14:tracePt t="97935" x="1755775" y="4254500"/>
          <p14:tracePt t="97951" x="1755775" y="4244975"/>
          <p14:tracePt t="97983" x="1782763" y="4216400"/>
          <p14:tracePt t="98023" x="1782763" y="4208463"/>
          <p14:tracePt t="98031" x="1782763" y="4198938"/>
          <p14:tracePt t="98040" x="1792288" y="4189413"/>
          <p14:tracePt t="98175" x="1801813" y="4189413"/>
          <p14:tracePt t="100041" x="1811338" y="4179888"/>
          <p14:tracePt t="100063" x="1820863" y="4171950"/>
          <p14:tracePt t="100072" x="1828800" y="4171950"/>
          <p14:tracePt t="100079" x="1838325" y="4171950"/>
          <p14:tracePt t="100089" x="1857375" y="4171950"/>
          <p14:tracePt t="100094" x="1866900" y="4171950"/>
          <p14:tracePt t="100122" x="1874838" y="4171950"/>
          <p14:tracePt t="100129" x="1884363" y="4171950"/>
          <p14:tracePt t="100138" x="1912938" y="4171950"/>
          <p14:tracePt t="100144" x="1966913" y="4171950"/>
          <p14:tracePt t="100151" x="2032000" y="4198938"/>
          <p14:tracePt t="100157" x="2041525" y="4179888"/>
          <p14:tracePt t="100165" x="2105025" y="4179888"/>
          <p14:tracePt t="100173" x="2114550" y="4179888"/>
          <p14:tracePt t="100181" x="2124075" y="4179888"/>
          <p14:tracePt t="100189" x="2160588" y="4179888"/>
          <p14:tracePt t="100197" x="2187575" y="4162425"/>
          <p14:tracePt t="100205" x="2262188" y="4162425"/>
          <p14:tracePt t="100213" x="2390775" y="4143375"/>
          <p14:tracePt t="100222" x="2473325" y="4133850"/>
          <p14:tracePt t="100229" x="2519363" y="4106863"/>
          <p14:tracePt t="100237" x="2619375" y="4106863"/>
          <p14:tracePt t="100245" x="2674938" y="4106863"/>
          <p14:tracePt t="100261" x="2720975" y="4125913"/>
          <p14:tracePt t="100270" x="2757488" y="4125913"/>
          <p14:tracePt t="100277" x="2757488" y="4133850"/>
          <p14:tracePt t="100302" x="2840038" y="4116388"/>
          <p14:tracePt t="100309" x="2849563" y="4106863"/>
          <p14:tracePt t="100318" x="2886075" y="4051300"/>
          <p14:tracePt t="100327" x="2968625" y="4043363"/>
          <p14:tracePt t="100333" x="3033713" y="4043363"/>
          <p14:tracePt t="100341" x="3079750" y="4043363"/>
          <p14:tracePt t="100349" x="3089275" y="4033838"/>
          <p14:tracePt t="100358" x="3106738" y="4005263"/>
          <p14:tracePt t="100365" x="3106738" y="3997325"/>
          <p14:tracePt t="100373" x="3125788" y="3997325"/>
          <p14:tracePt t="100381" x="3125788" y="4005263"/>
          <p14:tracePt t="100389" x="3181350" y="4005263"/>
          <p14:tracePt t="100397" x="3181350" y="4014788"/>
          <p14:tracePt t="100405" x="3181350" y="4033838"/>
          <p14:tracePt t="100438" x="3189288" y="4033838"/>
          <p14:tracePt t="100454" x="3189288" y="4014788"/>
          <p14:tracePt t="100462" x="3198813" y="4014788"/>
          <p14:tracePt t="100472" x="3198813" y="4005263"/>
          <p14:tracePt t="100478" x="3227388" y="3987800"/>
          <p14:tracePt t="100489" x="3227388" y="4005263"/>
          <p14:tracePt t="101887" x="3235325" y="4005263"/>
          <p14:tracePt t="101894" x="3235325" y="3997325"/>
          <p14:tracePt t="101904" x="3263900" y="3978275"/>
          <p14:tracePt t="101912" x="3281363" y="3978275"/>
          <p14:tracePt t="101919" x="3300413" y="3978275"/>
          <p14:tracePt t="101952" x="3327400" y="3959225"/>
          <p14:tracePt t="101962" x="3346450" y="3941763"/>
          <p14:tracePt t="101968" x="3409950" y="3941763"/>
          <p14:tracePt t="101982" x="3455988" y="3941763"/>
          <p14:tracePt t="101989" x="3494088" y="3932238"/>
          <p14:tracePt t="101997" x="3548063" y="3922713"/>
          <p14:tracePt t="102005" x="3557588" y="3922713"/>
          <p14:tracePt t="102013" x="3576638" y="3922713"/>
          <p14:tracePt t="102029" x="3603625" y="3922713"/>
          <p14:tracePt t="102038" x="3649663" y="3922713"/>
          <p14:tracePt t="102094" x="3676650" y="3914775"/>
          <p14:tracePt t="102127" x="3676650" y="3895725"/>
          <p14:tracePt t="102151" x="3676650" y="3886200"/>
          <p14:tracePt t="102239" x="3676650" y="3876675"/>
          <p14:tracePt t="102271" x="3676650" y="3868738"/>
          <p14:tracePt t="102319" x="3676650" y="3859213"/>
          <p14:tracePt t="102327" x="3676650" y="3849688"/>
          <p14:tracePt t="102343" x="3676650" y="3830638"/>
          <p14:tracePt t="102351" x="3705225" y="3830638"/>
          <p14:tracePt t="102360" x="3714750" y="3830638"/>
          <p14:tracePt t="102370" x="3722688" y="3830638"/>
          <p14:tracePt t="102376" x="3759200" y="3830638"/>
          <p14:tracePt t="102381" x="3787775" y="3830638"/>
          <p14:tracePt t="102390" x="3797300" y="3830638"/>
          <p14:tracePt t="102406" x="3805238" y="3830638"/>
          <p14:tracePt t="102413" x="3814763" y="3830638"/>
          <p14:tracePt t="102422" x="3824288" y="3822700"/>
          <p14:tracePt t="102454" x="3843338" y="3813175"/>
          <p14:tracePt t="102462" x="3833813" y="3813175"/>
          <p14:tracePt t="102479" x="3843338" y="3776663"/>
          <p14:tracePt t="102489" x="3843338" y="3757613"/>
          <p14:tracePt t="102494" x="3851275" y="3757613"/>
          <p14:tracePt t="102505" x="3897313" y="3776663"/>
          <p14:tracePt t="102511" x="3925888" y="3784600"/>
          <p14:tracePt t="102519" x="3962400" y="3794125"/>
          <p14:tracePt t="102528" x="3971925" y="3803650"/>
          <p14:tracePt t="102535" x="3989388" y="3803650"/>
          <p14:tracePt t="102542" x="4008438" y="3803650"/>
          <p14:tracePt t="102550" x="4090988" y="3840163"/>
          <p14:tracePt t="102562" x="4100513" y="3830638"/>
          <p14:tracePt t="102569" x="4173538" y="3830638"/>
          <p14:tracePt t="102576" x="4275138" y="3830638"/>
          <p14:tracePt t="102582" x="4357688" y="3840163"/>
          <p14:tracePt t="102589" x="4440238" y="3840163"/>
          <p14:tracePt t="102597" x="4476750" y="3840163"/>
          <p14:tracePt t="102605" x="4541838" y="3840163"/>
          <p14:tracePt t="102613" x="4660900" y="3849688"/>
          <p14:tracePt t="102621" x="4743450" y="3849688"/>
          <p14:tracePt t="102920" x="4789488" y="3840163"/>
          <p14:tracePt t="102928" x="4826000" y="3840163"/>
          <p14:tracePt t="102943" x="4835525" y="3840163"/>
          <p14:tracePt t="102951" x="4845050" y="3840163"/>
          <p14:tracePt t="102959" x="4862513" y="3868738"/>
          <p14:tracePt t="102968" x="4918075" y="3895725"/>
          <p14:tracePt t="102976" x="4927600" y="3895725"/>
          <p14:tracePt t="102981" x="4964113" y="3895725"/>
          <p14:tracePt t="102997" x="5056188" y="3868738"/>
          <p14:tracePt t="103005" x="5083175" y="3840163"/>
          <p14:tracePt t="103013" x="5157788" y="3822700"/>
          <p14:tracePt t="103022" x="5257800" y="3822700"/>
          <p14:tracePt t="103029" x="5359400" y="3813175"/>
          <p14:tracePt t="103039" x="5395913" y="3813175"/>
          <p14:tracePt t="103045" x="5461000" y="3813175"/>
          <p14:tracePt t="103054" x="5524500" y="3859213"/>
          <p14:tracePt t="103061" x="5543550" y="3859213"/>
          <p14:tracePt t="103070" x="5570538" y="3868738"/>
          <p14:tracePt t="103077" x="5635625" y="3905250"/>
          <p14:tracePt t="103126" x="5662613" y="3922713"/>
          <p14:tracePt t="103138" x="5681663" y="3895725"/>
          <p14:tracePt t="103223" x="5681663" y="3905250"/>
          <p14:tracePt t="103239" x="5681663" y="3914775"/>
          <p14:tracePt t="103247" x="5699125" y="3941763"/>
          <p14:tracePt t="103255" x="5708650" y="3941763"/>
          <p14:tracePt t="103271" x="5764213" y="3895725"/>
          <p14:tracePt t="103279" x="5791200" y="3922713"/>
          <p14:tracePt t="103294" x="5800725" y="3922713"/>
          <p14:tracePt t="103417" x="5810250" y="3922713"/>
          <p14:tracePt t="103431" x="5827713" y="3922713"/>
          <p14:tracePt t="103463" x="5856288" y="3922713"/>
          <p14:tracePt t="103480" x="5892800" y="3951288"/>
          <p14:tracePt t="103488" x="5938838" y="3959225"/>
          <p14:tracePt t="103511" x="5938838" y="3932238"/>
          <p14:tracePt t="103591" x="5957888" y="3932238"/>
          <p14:tracePt t="103598" x="5965825" y="3932238"/>
          <p14:tracePt t="103614" x="5994400" y="3932238"/>
          <p14:tracePt t="103622" x="6002338" y="3932238"/>
          <p14:tracePt t="103630" x="6076950" y="3951288"/>
          <p14:tracePt t="103638" x="6094413" y="3968750"/>
          <p14:tracePt t="103647" x="6113463" y="4005263"/>
          <p14:tracePt t="103655" x="6132513" y="4005263"/>
          <p14:tracePt t="103664" x="6149975" y="4005263"/>
          <p14:tracePt t="103678" x="6159500" y="4005263"/>
          <p14:tracePt t="103689" x="6196013" y="4005263"/>
          <p14:tracePt t="103695" x="6205538" y="4005263"/>
          <p14:tracePt t="103705" x="6223000" y="4005263"/>
          <p14:tracePt t="103710" x="6242050" y="4005263"/>
          <p14:tracePt t="103719" x="6288088" y="4024313"/>
          <p14:tracePt t="103734" x="6353175" y="4024313"/>
          <p14:tracePt t="103743" x="6361113" y="4024313"/>
          <p14:tracePt t="103750" x="6380163" y="4033838"/>
          <p14:tracePt t="103759" x="6397625" y="4033838"/>
          <p14:tracePt t="103766" x="6416675" y="4051300"/>
          <p14:tracePt t="103778" x="6453188" y="4087813"/>
          <p14:tracePt t="103784" x="6472238" y="4106863"/>
          <p14:tracePt t="103793" x="6545263" y="4116388"/>
          <p14:tracePt t="103798" x="6618288" y="4143375"/>
          <p14:tracePt t="103806" x="6656388" y="4143375"/>
          <p14:tracePt t="103813" x="6765925" y="4143375"/>
          <p14:tracePt t="103821" x="6792913" y="4143375"/>
          <p14:tracePt t="103837" x="6858000" y="4143375"/>
          <p14:tracePt t="103845" x="6904038" y="4171950"/>
          <p14:tracePt t="103855" x="6940550" y="4189413"/>
          <p14:tracePt t="103861" x="6969125" y="4198938"/>
          <p14:tracePt t="103869" x="7005638" y="4198938"/>
          <p14:tracePt t="103877" x="7032625" y="4235450"/>
          <p14:tracePt t="103886" x="7051675" y="4244975"/>
          <p14:tracePt t="103893" x="7088188" y="4244975"/>
          <p14:tracePt t="103903" x="7105650" y="4244975"/>
          <p14:tracePt t="103909" x="7134225" y="4244975"/>
          <p14:tracePt t="103920" x="7151688" y="4244975"/>
          <p14:tracePt t="103925" x="7188200" y="4254500"/>
          <p14:tracePt t="103985" x="7216775" y="4254500"/>
          <p14:tracePt t="103993" x="7280275" y="4281488"/>
          <p14:tracePt t="103999" x="7364413" y="4308475"/>
          <p14:tracePt t="104007" x="7381875" y="4308475"/>
          <p14:tracePt t="104024" x="7408863" y="4300538"/>
          <p14:tracePt t="104031" x="7510463" y="4281488"/>
          <p14:tracePt t="104055" x="7546975" y="4271963"/>
          <p14:tracePt t="104065" x="7566025" y="4271963"/>
          <p14:tracePt t="104110" x="7583488" y="4281488"/>
          <p14:tracePt t="104151" x="7602538" y="4281488"/>
          <p14:tracePt t="104159" x="7612063" y="4281488"/>
          <p14:tracePt t="104166" x="7621588" y="4281488"/>
          <p14:tracePt t="104174" x="7629525" y="4281488"/>
          <p14:tracePt t="104186" x="7648575" y="4281488"/>
          <p14:tracePt t="105302" x="7658100" y="4281488"/>
          <p14:tracePt t="105895" x="7675563" y="4291013"/>
          <p14:tracePt t="105904" x="7685088" y="4291013"/>
          <p14:tracePt t="105983" x="7667625" y="4291013"/>
          <p14:tracePt t="105991" x="7639050" y="4318000"/>
          <p14:tracePt t="105998" x="7593013" y="4373563"/>
          <p14:tracePt t="106011" x="7539038" y="4437063"/>
          <p14:tracePt t="106016" x="7500938" y="4475163"/>
          <p14:tracePt t="106023" x="7372350" y="4557713"/>
          <p14:tracePt t="106031" x="7262813" y="4649788"/>
          <p14:tracePt t="106037" x="7143750" y="4676775"/>
          <p14:tracePt t="106045" x="7078663" y="4722813"/>
          <p14:tracePt t="106053" x="6894513" y="4805363"/>
          <p14:tracePt t="106061" x="6748463" y="4897438"/>
          <p14:tracePt t="106069" x="6453188" y="5016500"/>
          <p14:tracePt t="106077" x="6196013" y="5227638"/>
          <p14:tracePt t="106086" x="5911850" y="5310188"/>
          <p14:tracePt t="106093" x="5846763" y="5384800"/>
          <p14:tracePt t="106102" x="5441950" y="5467350"/>
          <p14:tracePt t="106109" x="4946650" y="5513388"/>
          <p14:tracePt t="106117" x="4641850" y="5557838"/>
          <p14:tracePt t="106125" x="4200525" y="5576888"/>
          <p14:tracePt t="106133" x="4117975" y="5595938"/>
          <p14:tracePt t="106141" x="4017963" y="5595938"/>
          <p14:tracePt t="106149" x="3778250" y="5595938"/>
          <p14:tracePt t="106157" x="3567113" y="5595938"/>
          <p14:tracePt t="106165" x="3465513" y="5603875"/>
          <p14:tracePt t="106173" x="3244850" y="5603875"/>
          <p14:tracePt t="106181" x="3162300" y="5586413"/>
          <p14:tracePt t="106189" x="3060700" y="5595938"/>
          <p14:tracePt t="106197" x="2951163" y="5595938"/>
          <p14:tracePt t="106205" x="2905125" y="5595938"/>
          <p14:tracePt t="106221" x="2886075" y="5595938"/>
          <p14:tracePt t="106229" x="2886075" y="5586413"/>
          <p14:tracePt t="106237" x="2849563" y="5567363"/>
          <p14:tracePt t="106245" x="2747963" y="5557838"/>
          <p14:tracePt t="106253" x="2740025" y="5557838"/>
          <p14:tracePt t="106261" x="2693988" y="5595938"/>
          <p14:tracePt t="106269" x="2647950" y="5603875"/>
          <p14:tracePt t="106286" x="2619375" y="5603875"/>
          <p14:tracePt t="106293" x="2509838" y="5603875"/>
          <p14:tracePt t="106305" x="2408238" y="5632450"/>
          <p14:tracePt t="106311" x="2398713" y="5632450"/>
          <p14:tracePt t="106322" x="2316163" y="5622925"/>
          <p14:tracePt t="106327" x="2298700" y="5622925"/>
          <p14:tracePt t="106335" x="2289175" y="5622925"/>
          <p14:tracePt t="106375" x="2289175" y="5603875"/>
          <p14:tracePt t="106480" x="2289175" y="5595938"/>
          <p14:tracePt t="106487" x="2289175" y="5586413"/>
          <p14:tracePt t="106495" x="2289175" y="5576888"/>
          <p14:tracePt t="106511" x="2279650" y="5576888"/>
          <p14:tracePt t="106519" x="2279650" y="5586413"/>
          <p14:tracePt t="106526" x="2233613" y="5557838"/>
          <p14:tracePt t="106543" x="2224088" y="5557838"/>
          <p14:tracePt t="106550" x="2224088" y="5540375"/>
          <p14:tracePt t="106559" x="2233613" y="5513388"/>
          <p14:tracePt t="106774" x="2243138" y="5494338"/>
          <p14:tracePt t="106799" x="2298700" y="5457825"/>
          <p14:tracePt t="106808" x="2316163" y="5429250"/>
          <p14:tracePt t="106838" x="2316163" y="5421313"/>
          <p14:tracePt t="106845" x="2316163" y="5411788"/>
          <p14:tracePt t="106853" x="2325688" y="5411788"/>
          <p14:tracePt t="106878" x="2325688" y="5402263"/>
          <p14:tracePt t="106886" x="2335213" y="5392738"/>
          <p14:tracePt t="106912" x="2362200" y="5392738"/>
          <p14:tracePt t="106923" x="2371725" y="5384800"/>
          <p14:tracePt t="107143" x="2398713" y="5384800"/>
          <p14:tracePt t="107159" x="2427288" y="5384800"/>
          <p14:tracePt t="107174" x="2436813" y="5384800"/>
          <p14:tracePt t="107182" x="2444750" y="5384800"/>
          <p14:tracePt t="107198" x="2473325" y="5384800"/>
          <p14:tracePt t="107206" x="2490788" y="5384800"/>
          <p14:tracePt t="107214" x="2527300" y="5392738"/>
          <p14:tracePt t="107225" x="2546350" y="5392738"/>
          <p14:tracePt t="107233" x="2573338" y="5392738"/>
          <p14:tracePt t="107241" x="2611438" y="5392738"/>
          <p14:tracePt t="107248" x="2647950" y="5402263"/>
          <p14:tracePt t="107255" x="2693988" y="5402263"/>
          <p14:tracePt t="107262" x="2711450" y="5402263"/>
          <p14:tracePt t="107270" x="2822575" y="5448300"/>
          <p14:tracePt t="107277" x="2905125" y="5457825"/>
          <p14:tracePt t="107287" x="2941638" y="5457825"/>
          <p14:tracePt t="107293" x="3043238" y="5484813"/>
          <p14:tracePt t="107303" x="3106738" y="5484813"/>
          <p14:tracePt t="107309" x="3208338" y="5484813"/>
          <p14:tracePt t="107318" x="3281363" y="5484813"/>
          <p14:tracePt t="107325" x="3346450" y="5484813"/>
          <p14:tracePt t="107334" x="3448050" y="5484813"/>
          <p14:tracePt t="107342" x="3455988" y="5521325"/>
          <p14:tracePt t="107350" x="3455988" y="5540375"/>
          <p14:tracePt t="107358" x="3455988" y="5557838"/>
          <p14:tracePt t="107365" x="3521075" y="5595938"/>
          <p14:tracePt t="107374" x="3603625" y="5595938"/>
          <p14:tracePt t="107381" x="3622675" y="5595938"/>
          <p14:tracePt t="107390" x="3676650" y="5595938"/>
          <p14:tracePt t="107405" x="3741738" y="5595938"/>
          <p14:tracePt t="107413" x="3759200" y="5595938"/>
          <p14:tracePt t="107421" x="3870325" y="5557838"/>
          <p14:tracePt t="107429" x="3925888" y="5557838"/>
          <p14:tracePt t="107438" x="4008438" y="5549900"/>
          <p14:tracePt t="107445" x="4071938" y="5530850"/>
          <p14:tracePt t="107453" x="4100513" y="5530850"/>
          <p14:tracePt t="107461" x="4127500" y="5521325"/>
          <p14:tracePt t="107478" x="4246563" y="5513388"/>
          <p14:tracePt t="107494" x="4265613" y="5513388"/>
          <p14:tracePt t="107503" x="4357688" y="5530850"/>
          <p14:tracePt t="107510" x="4421188" y="5540375"/>
          <p14:tracePt t="107518" x="4505325" y="5540375"/>
          <p14:tracePt t="107526" x="4541838" y="5540375"/>
          <p14:tracePt t="107533" x="4559300" y="5540375"/>
          <p14:tracePt t="107542" x="4578350" y="5530850"/>
          <p14:tracePt t="107550" x="4651375" y="5530850"/>
          <p14:tracePt t="107558" x="4660900" y="5530850"/>
          <p14:tracePt t="107565" x="4670425" y="5530850"/>
          <p14:tracePt t="107590" x="4733925" y="5530850"/>
          <p14:tracePt t="107598" x="4779963" y="5521325"/>
          <p14:tracePt t="107606" x="4854575" y="5557838"/>
          <p14:tracePt t="107613" x="4862513" y="5549900"/>
          <p14:tracePt t="107622" x="4900613" y="5513388"/>
          <p14:tracePt t="107639" x="4954588" y="5521325"/>
          <p14:tracePt t="107646" x="4973638" y="5521325"/>
          <p14:tracePt t="107663" x="5019675" y="5521325"/>
          <p14:tracePt t="107671" x="5056188" y="5530850"/>
          <p14:tracePt t="107678" x="5148263" y="5484813"/>
          <p14:tracePt t="107687" x="5286375" y="5457825"/>
          <p14:tracePt t="107694" x="5386388" y="5457825"/>
          <p14:tracePt t="107703" x="5432425" y="5457825"/>
          <p14:tracePt t="107710" x="5507038" y="5457825"/>
          <p14:tracePt t="107718" x="5524500" y="5457825"/>
          <p14:tracePt t="107734" x="5524500" y="5438775"/>
          <p14:tracePt t="107887" x="5570538" y="5429250"/>
          <p14:tracePt t="107895" x="5599113" y="5429250"/>
          <p14:tracePt t="107904" x="5635625" y="5411788"/>
          <p14:tracePt t="107911" x="5672138" y="5411788"/>
          <p14:tracePt t="107923" x="5681663" y="5411788"/>
          <p14:tracePt t="107925" x="5691188" y="5411788"/>
          <p14:tracePt t="107934" x="5708650" y="5411788"/>
          <p14:tracePt t="107941" x="5699125" y="5411788"/>
          <p14:tracePt t="107949" x="5691188" y="5411788"/>
          <p14:tracePt t="108062" x="5691188" y="5402263"/>
          <p14:tracePt t="108071" x="5691188" y="5384800"/>
          <p14:tracePt t="108103" x="5699125" y="5356225"/>
          <p14:tracePt t="108121" x="5699125" y="5338763"/>
          <p14:tracePt t="108135" x="5699125" y="5300663"/>
          <p14:tracePt t="108150" x="5699125" y="5292725"/>
          <p14:tracePt t="108159" x="5699125" y="5264150"/>
          <p14:tracePt t="108167" x="5699125" y="5227638"/>
          <p14:tracePt t="108175" x="5699125" y="5200650"/>
          <p14:tracePt t="108182" x="5699125" y="5191125"/>
          <p14:tracePt t="108191" x="5718175" y="5135563"/>
          <p14:tracePt t="108199" x="5727700" y="5126038"/>
          <p14:tracePt t="108207" x="5727700" y="5099050"/>
          <p14:tracePt t="108214" x="5718175" y="5035550"/>
          <p14:tracePt t="108223" x="5754688" y="5016500"/>
          <p14:tracePt t="108230" x="5791200" y="4960938"/>
          <p14:tracePt t="108238" x="5773738" y="4878388"/>
          <p14:tracePt t="108249" x="5764213" y="4832350"/>
          <p14:tracePt t="108255" x="5764213" y="4768850"/>
          <p14:tracePt t="108261" x="5764213" y="4713288"/>
          <p14:tracePt t="108270" x="5764213" y="4676775"/>
          <p14:tracePt t="108277" x="5764213" y="4657725"/>
          <p14:tracePt t="108293" x="5764213" y="4649788"/>
          <p14:tracePt t="108303" x="5764213" y="4630738"/>
          <p14:tracePt t="108309" x="5764213" y="4611688"/>
          <p14:tracePt t="108317" x="5791200" y="4584700"/>
          <p14:tracePt t="108334" x="5800725" y="4575175"/>
          <p14:tracePt t="108341" x="5800725" y="4565650"/>
          <p14:tracePt t="108358" x="5810250" y="4548188"/>
          <p14:tracePt t="108365" x="5810250" y="4538663"/>
          <p14:tracePt t="108373" x="5819775" y="4529138"/>
          <p14:tracePt t="108381" x="5837238" y="4511675"/>
          <p14:tracePt t="108405" x="5846763" y="4502150"/>
          <p14:tracePt t="108421" x="5846763" y="4483100"/>
          <p14:tracePt t="108437" x="5846763" y="4437063"/>
          <p14:tracePt t="108447" x="5846763" y="4429125"/>
          <p14:tracePt t="108453" x="5846763" y="4419600"/>
          <p14:tracePt t="108470" x="5846763" y="4391025"/>
          <p14:tracePt t="108502" x="5846763" y="4383088"/>
          <p14:tracePt t="108509" x="5846763" y="4373563"/>
          <p14:tracePt t="108517" x="5846763" y="4364038"/>
          <p14:tracePt t="108590" x="5846763" y="4354513"/>
          <p14:tracePt t="108631" x="5846763" y="4346575"/>
          <p14:tracePt t="108639" x="5827713" y="4327525"/>
          <p14:tracePt t="108647" x="5781675" y="4327525"/>
          <p14:tracePt t="108656" x="5773738" y="4337050"/>
          <p14:tracePt t="108671" x="5764213" y="4337050"/>
          <p14:tracePt t="108677" x="5745163" y="4337050"/>
          <p14:tracePt t="108686" x="5727700" y="4337050"/>
          <p14:tracePt t="108694" x="5681663" y="4346575"/>
          <p14:tracePt t="108703" x="5599113" y="4346575"/>
          <p14:tracePt t="108709" x="5561013" y="4346575"/>
          <p14:tracePt t="108718" x="5543550" y="4337050"/>
          <p14:tracePt t="108726" x="5534025" y="4337050"/>
          <p14:tracePt t="108734" x="5441950" y="4337050"/>
          <p14:tracePt t="108741" x="5341938" y="4337050"/>
          <p14:tracePt t="108749" x="5203825" y="4346575"/>
          <p14:tracePt t="108757" x="5194300" y="4346575"/>
          <p14:tracePt t="108765" x="5121275" y="4364038"/>
          <p14:tracePt t="108773" x="4954588" y="4373563"/>
          <p14:tracePt t="108781" x="4862513" y="4373563"/>
          <p14:tracePt t="108789" x="4826000" y="4373563"/>
          <p14:tracePt t="108797" x="4733925" y="4373563"/>
          <p14:tracePt t="108805" x="4641850" y="4373563"/>
          <p14:tracePt t="108813" x="4605338" y="4400550"/>
          <p14:tracePt t="108821" x="4595813" y="4400550"/>
          <p14:tracePt t="108829" x="4505325" y="4410075"/>
          <p14:tracePt t="108837" x="4486275" y="4410075"/>
          <p14:tracePt t="108845" x="4476750" y="4410075"/>
          <p14:tracePt t="108856" x="4394200" y="4410075"/>
          <p14:tracePt t="108861" x="4338638" y="4410075"/>
          <p14:tracePt t="108870" x="4256088" y="4410075"/>
          <p14:tracePt t="108877" x="4117975" y="4410075"/>
          <p14:tracePt t="108886" x="3925888" y="4410075"/>
          <p14:tracePt t="108893" x="3759200" y="4373563"/>
          <p14:tracePt t="108903" x="3484563" y="4318000"/>
          <p14:tracePt t="108909" x="3363913" y="4300538"/>
          <p14:tracePt t="108921" x="3208338" y="4300538"/>
          <p14:tracePt t="108925" x="3135313" y="4271963"/>
          <p14:tracePt t="108933" x="3089275" y="4254500"/>
          <p14:tracePt t="108941" x="3006725" y="4235450"/>
          <p14:tracePt t="108949" x="2868613" y="4225925"/>
          <p14:tracePt t="108957" x="2803525" y="4225925"/>
          <p14:tracePt t="108973" x="2794000" y="4225925"/>
          <p14:tracePt t="108981" x="2786063" y="4225925"/>
          <p14:tracePt t="109007" x="2776538" y="4244975"/>
          <p14:tracePt t="109014" x="2767013" y="4244975"/>
          <p14:tracePt t="109024" x="2711450" y="4262438"/>
          <p14:tracePt t="109040" x="2703513" y="4262438"/>
          <p14:tracePt t="109046" x="2693988" y="4281488"/>
          <p14:tracePt t="109055" x="2657475" y="4318000"/>
          <p14:tracePt t="109064" x="2647950" y="4318000"/>
          <p14:tracePt t="109074" x="2638425" y="4318000"/>
          <p14:tracePt t="109110" x="2638425" y="4308475"/>
          <p14:tracePt t="109215" x="2638425" y="4327525"/>
          <p14:tracePt t="109503" x="2638425" y="4337050"/>
          <p14:tracePt t="109510" x="2638425" y="4383088"/>
          <p14:tracePt t="109519" x="2638425" y="4437063"/>
          <p14:tracePt t="109527" x="2684463" y="4565650"/>
          <p14:tracePt t="109535" x="2711450" y="4667250"/>
          <p14:tracePt t="109543" x="2711450" y="4722813"/>
          <p14:tracePt t="109551" x="2711450" y="4822825"/>
          <p14:tracePt t="109559" x="2711450" y="4868863"/>
          <p14:tracePt t="109567" x="2711450" y="4887913"/>
          <p14:tracePt t="109573" x="2747963" y="4887913"/>
          <p14:tracePt t="109597" x="2776538" y="4906963"/>
          <p14:tracePt t="109605" x="2786063" y="4943475"/>
          <p14:tracePt t="109613" x="2786063" y="4960938"/>
          <p14:tracePt t="109621" x="2786063" y="4970463"/>
          <p14:tracePt t="109629" x="2786063" y="4979988"/>
          <p14:tracePt t="109637" x="2786063" y="4989513"/>
          <p14:tracePt t="109664" x="2786063" y="4997450"/>
          <p14:tracePt t="110151" x="2786063" y="5006975"/>
          <p14:tracePt t="110167" x="2786063" y="5026025"/>
          <p14:tracePt t="110174" x="2886075" y="5072063"/>
          <p14:tracePt t="110182" x="3006725" y="5126038"/>
          <p14:tracePt t="110191" x="3098800" y="5164138"/>
          <p14:tracePt t="110199" x="3152775" y="5164138"/>
          <p14:tracePt t="110206" x="3290888" y="5164138"/>
          <p14:tracePt t="110214" x="3346450" y="5210175"/>
          <p14:tracePt t="110222" x="3429000" y="5227638"/>
          <p14:tracePt t="110231" x="3584575" y="5227638"/>
          <p14:tracePt t="110238" x="3722688" y="5227638"/>
          <p14:tracePt t="110245" x="3843338" y="5227638"/>
          <p14:tracePt t="110253" x="3979863" y="5246688"/>
          <p14:tracePt t="110261" x="4117975" y="5292725"/>
          <p14:tracePt t="110269" x="4219575" y="5283200"/>
          <p14:tracePt t="110278" x="4375150" y="5283200"/>
          <p14:tracePt t="110286" x="4476750" y="5273675"/>
          <p14:tracePt t="110293" x="4568825" y="5210175"/>
          <p14:tracePt t="110303" x="4614863" y="5200650"/>
          <p14:tracePt t="110309" x="4633913" y="5181600"/>
          <p14:tracePt t="110317" x="4762500" y="5154613"/>
          <p14:tracePt t="110325" x="4900613" y="5210175"/>
          <p14:tracePt t="110333" x="5056188" y="5200650"/>
          <p14:tracePt t="110341" x="5184775" y="5154613"/>
          <p14:tracePt t="110349" x="5249863" y="5135563"/>
          <p14:tracePt t="110365" x="5276850" y="5145088"/>
          <p14:tracePt t="110373" x="5359400" y="5135563"/>
          <p14:tracePt t="110381" x="5478463" y="5108575"/>
          <p14:tracePt t="110389" x="5561013" y="5081588"/>
          <p14:tracePt t="110397" x="5699125" y="5035550"/>
          <p14:tracePt t="110414" x="5708650" y="5035550"/>
          <p14:tracePt t="110421" x="5737225" y="4997450"/>
          <p14:tracePt t="110429" x="5764213" y="4997450"/>
          <p14:tracePt t="110437" x="5810250" y="4997450"/>
          <p14:tracePt t="110445" x="5827713" y="4989513"/>
          <p14:tracePt t="110453" x="5846763" y="4989513"/>
          <p14:tracePt t="110461" x="5865813" y="4989513"/>
          <p14:tracePt t="110469" x="5873750" y="4979988"/>
          <p14:tracePt t="110493" x="5883275" y="4970463"/>
          <p14:tracePt t="110503" x="5892800" y="4960938"/>
          <p14:tracePt t="110517" x="5911850" y="4960938"/>
          <p14:tracePt t="110525" x="5919788" y="4951413"/>
          <p14:tracePt t="110533" x="5948363" y="4951413"/>
          <p14:tracePt t="110799" x="5984875" y="4943475"/>
          <p14:tracePt t="110806" x="5984875" y="4897438"/>
          <p14:tracePt t="110814" x="5984875" y="4860925"/>
          <p14:tracePt t="110822" x="5984875" y="4795838"/>
          <p14:tracePt t="110832" x="6002338" y="4732338"/>
          <p14:tracePt t="110837" x="6002338" y="4722813"/>
          <p14:tracePt t="110845" x="6011863" y="4713288"/>
          <p14:tracePt t="110861" x="6021388" y="4703763"/>
          <p14:tracePt t="110941" x="6021388" y="4694238"/>
          <p14:tracePt t="110982" x="6021388" y="4676775"/>
          <p14:tracePt t="111007" x="6021388" y="4640263"/>
          <p14:tracePt t="111023" x="6021388" y="4630738"/>
          <p14:tracePt t="111031" x="6021388" y="4621213"/>
          <p14:tracePt t="111039" x="6021388" y="4603750"/>
          <p14:tracePt t="111047" x="6011863" y="4557713"/>
          <p14:tracePt t="111055" x="6011863" y="4538663"/>
          <p14:tracePt t="111062" x="5984875" y="4492625"/>
          <p14:tracePt t="111072" x="5984875" y="4475163"/>
          <p14:tracePt t="111079" x="5975350" y="4437063"/>
          <p14:tracePt t="111092" x="5938838" y="4391025"/>
          <p14:tracePt t="111098" x="5929313" y="4373563"/>
          <p14:tracePt t="111105" x="5919788" y="4364038"/>
          <p14:tracePt t="111110" x="5902325" y="4318000"/>
          <p14:tracePt t="111118" x="5865813" y="4291013"/>
          <p14:tracePt t="111126" x="5865813" y="4281488"/>
          <p14:tracePt t="111134" x="5846763" y="4244975"/>
          <p14:tracePt t="111142" x="5837238" y="4216400"/>
          <p14:tracePt t="111150" x="5827713" y="4208463"/>
          <p14:tracePt t="111158" x="5819775" y="4198938"/>
          <p14:tracePt t="111166" x="5819775" y="4179888"/>
          <p14:tracePt t="111174" x="5810250" y="4162425"/>
          <p14:tracePt t="111182" x="5800725" y="4162425"/>
          <p14:tracePt t="111189" x="5791200" y="4152900"/>
          <p14:tracePt t="111353" x="5781675" y="4152900"/>
          <p14:tracePt t="111367" x="5754688" y="4152900"/>
          <p14:tracePt t="111374" x="5737225" y="4152900"/>
          <p14:tracePt t="111382" x="5708650" y="4152900"/>
          <p14:tracePt t="111390" x="5662613" y="4152900"/>
          <p14:tracePt t="111398" x="5589588" y="4152900"/>
          <p14:tracePt t="111407" x="5580063" y="4152900"/>
          <p14:tracePt t="111415" x="5553075" y="4152900"/>
          <p14:tracePt t="111422" x="5441950" y="4143375"/>
          <p14:tracePt t="111430" x="5322888" y="4143375"/>
          <p14:tracePt t="111438" x="5203825" y="4125913"/>
          <p14:tracePt t="111446" x="5157788" y="4116388"/>
          <p14:tracePt t="111455" x="5019675" y="4097338"/>
          <p14:tracePt t="111462" x="5000625" y="4106863"/>
          <p14:tracePt t="111480" x="4891088" y="4125913"/>
          <p14:tracePt t="111488" x="4752975" y="4097338"/>
          <p14:tracePt t="111497" x="4716463" y="4097338"/>
          <p14:tracePt t="111507" x="4679950" y="4087813"/>
          <p14:tracePt t="111512" x="4633913" y="4087813"/>
          <p14:tracePt t="111519" x="4624388" y="4087813"/>
          <p14:tracePt t="111526" x="4595813" y="4087813"/>
          <p14:tracePt t="111541" x="4559300" y="4097338"/>
          <p14:tracePt t="111549" x="4440238" y="4125913"/>
          <p14:tracePt t="111558" x="4375150" y="4125913"/>
          <p14:tracePt t="111565" x="4311650" y="4152900"/>
          <p14:tracePt t="111573" x="4265613" y="4171950"/>
          <p14:tracePt t="111581" x="4256088" y="4171950"/>
          <p14:tracePt t="111589" x="4192588" y="4171950"/>
          <p14:tracePt t="111597" x="4173538" y="4179888"/>
          <p14:tracePt t="111606" x="4127500" y="4189413"/>
          <p14:tracePt t="111613" x="4110038" y="4189413"/>
          <p14:tracePt t="111622" x="4064000" y="4189413"/>
          <p14:tracePt t="111629" x="4017963" y="4189413"/>
          <p14:tracePt t="111638" x="3943350" y="4189413"/>
          <p14:tracePt t="111645" x="3897313" y="4225925"/>
          <p14:tracePt t="111653" x="3897313" y="4235450"/>
          <p14:tracePt t="111661" x="3889375" y="4235450"/>
          <p14:tracePt t="111669" x="3751263" y="4235450"/>
          <p14:tracePt t="111677" x="3714750" y="4235450"/>
          <p14:tracePt t="111686" x="3695700" y="4208463"/>
          <p14:tracePt t="111693" x="3676650" y="4198938"/>
          <p14:tracePt t="111703" x="3630613" y="4198938"/>
          <p14:tracePt t="111709" x="3622675" y="4198938"/>
          <p14:tracePt t="111717" x="3603625" y="4198938"/>
          <p14:tracePt t="111734" x="3594100" y="4198938"/>
          <p14:tracePt t="111750" x="3584575" y="4198938"/>
          <p14:tracePt t="111758" x="3576638" y="4208463"/>
          <p14:tracePt t="111798" x="3538538" y="4235450"/>
          <p14:tracePt t="111808" x="3465513" y="4244975"/>
          <p14:tracePt t="111815" x="3402013" y="4271963"/>
          <p14:tracePt t="111822" x="3319463" y="4262438"/>
          <p14:tracePt t="111830" x="3319463" y="4244975"/>
          <p14:tracePt t="111839" x="3281363" y="4225925"/>
          <p14:tracePt t="111847" x="3227388" y="4216400"/>
          <p14:tracePt t="111856" x="3208338" y="4216400"/>
          <p14:tracePt t="111871" x="3162300" y="4198938"/>
          <p14:tracePt t="111878" x="3143250" y="4208463"/>
          <p14:tracePt t="111886" x="3125788" y="4216400"/>
          <p14:tracePt t="111893" x="3116263" y="4225925"/>
          <p14:tracePt t="111904" x="3106738" y="4225925"/>
          <p14:tracePt t="111974" x="3098800" y="4225925"/>
          <p14:tracePt t="111990" x="3079750" y="4225925"/>
          <p14:tracePt t="111998" x="2987675" y="4225925"/>
          <p14:tracePt t="112007" x="2960688" y="4225925"/>
          <p14:tracePt t="112015" x="2895600" y="4225925"/>
          <p14:tracePt t="112022" x="2886075" y="4225925"/>
          <p14:tracePt t="112030" x="2822575" y="4225925"/>
          <p14:tracePt t="112055" x="2803525" y="4225925"/>
          <p14:tracePt t="112335" x="2794000" y="4225925"/>
          <p14:tracePt t="112342" x="2794000" y="4318000"/>
          <p14:tracePt t="112353" x="2822575" y="4538663"/>
          <p14:tracePt t="112358" x="2832100" y="4603750"/>
          <p14:tracePt t="112366" x="2832100" y="4649788"/>
          <p14:tracePt t="112376" x="2868613" y="4841875"/>
          <p14:tracePt t="112383" x="2895600" y="4924425"/>
          <p14:tracePt t="112391" x="2895600" y="4970463"/>
          <p14:tracePt t="112422" x="2905125" y="4970463"/>
          <p14:tracePt t="112862" x="2905125" y="4960938"/>
          <p14:tracePt t="112903" x="2941638" y="4970463"/>
          <p14:tracePt t="112911" x="2951163" y="4970463"/>
          <p14:tracePt t="112921" x="3070225" y="4970463"/>
          <p14:tracePt t="112927" x="3273425" y="4997450"/>
          <p14:tracePt t="112935" x="3300413" y="4997450"/>
          <p14:tracePt t="112942" x="3494088" y="5026025"/>
          <p14:tracePt t="112949" x="3630613" y="5053013"/>
          <p14:tracePt t="112958" x="3787775" y="5053013"/>
          <p14:tracePt t="112965" x="3943350" y="5053013"/>
          <p14:tracePt t="112973" x="3962400" y="5043488"/>
          <p14:tracePt t="112981" x="4025900" y="5043488"/>
          <p14:tracePt t="112989" x="4183063" y="5026025"/>
          <p14:tracePt t="112997" x="4430713" y="5035550"/>
          <p14:tracePt t="113005" x="4587875" y="5006975"/>
          <p14:tracePt t="113013" x="4725988" y="5016500"/>
          <p14:tracePt t="113022" x="4743450" y="5016500"/>
          <p14:tracePt t="113029" x="4779963" y="4989513"/>
          <p14:tracePt t="113037" x="4835525" y="4989513"/>
          <p14:tracePt t="113069" x="4845050" y="4979988"/>
          <p14:tracePt t="113077" x="4908550" y="4979988"/>
          <p14:tracePt t="113088" x="4964113" y="4997450"/>
          <p14:tracePt t="113106" x="5019675" y="4997450"/>
          <p14:tracePt t="113128" x="5165725" y="5006975"/>
          <p14:tracePt t="113139" x="5221288" y="5006975"/>
          <p14:tracePt t="113142" x="5249863" y="5006975"/>
          <p14:tracePt t="113149" x="5267325" y="5006975"/>
          <p14:tracePt t="113198" x="5322888" y="4997450"/>
          <p14:tracePt t="113214" x="5332413" y="4997450"/>
          <p14:tracePt t="113294" x="5349875" y="4979988"/>
          <p14:tracePt t="113304" x="5424488" y="4979988"/>
          <p14:tracePt t="113311" x="5507038" y="4979988"/>
          <p14:tracePt t="113323" x="5589588" y="4979988"/>
          <p14:tracePt t="113327" x="5672138" y="4979988"/>
          <p14:tracePt t="113336" x="5727700" y="4979988"/>
          <p14:tracePt t="113351" x="5754688" y="5006975"/>
          <p14:tracePt t="113357" x="5837238" y="5006975"/>
          <p14:tracePt t="113365" x="5846763" y="5006975"/>
          <p14:tracePt t="113373" x="5865813" y="5006975"/>
          <p14:tracePt t="113381" x="5873750" y="4989513"/>
          <p14:tracePt t="113389" x="5892800" y="4989513"/>
          <p14:tracePt t="113654" x="5873750" y="5016500"/>
          <p14:tracePt t="113662" x="5837238" y="5026025"/>
          <p14:tracePt t="113671" x="5745163" y="5072063"/>
          <p14:tracePt t="113678" x="5727700" y="5089525"/>
          <p14:tracePt t="113695" x="5691188" y="5089525"/>
          <p14:tracePt t="113705" x="5681663" y="5089525"/>
          <p14:tracePt t="113710" x="5672138" y="5099050"/>
          <p14:tracePt t="113719" x="5672138" y="5118100"/>
          <p14:tracePt t="113742" x="5626100" y="5145088"/>
          <p14:tracePt t="113750" x="5607050" y="5126038"/>
          <p14:tracePt t="113782" x="5599113" y="5135563"/>
          <p14:tracePt t="113793" x="5607050" y="5164138"/>
          <p14:tracePt t="113822" x="5589588" y="5164138"/>
          <p14:tracePt t="113830" x="5516563" y="5154613"/>
          <p14:tracePt t="113839" x="5497513" y="5181600"/>
          <p14:tracePt t="113846" x="5461000" y="5154613"/>
          <p14:tracePt t="113856" x="5414963" y="5154613"/>
          <p14:tracePt t="113862" x="5414963" y="5145088"/>
          <p14:tracePt t="113903" x="5405438" y="5145088"/>
          <p14:tracePt t="113910" x="5386388" y="5164138"/>
          <p14:tracePt t="113920" x="5378450" y="5164138"/>
          <p14:tracePt t="113943" x="5303838" y="5164138"/>
          <p14:tracePt t="113951" x="5267325" y="5164138"/>
          <p14:tracePt t="113957" x="5184775" y="5164138"/>
          <p14:tracePt t="113965" x="5121275" y="5164138"/>
          <p14:tracePt t="113973" x="4983163" y="5164138"/>
          <p14:tracePt t="113989" x="4937125" y="5164138"/>
          <p14:tracePt t="113997" x="4881563" y="5145088"/>
          <p14:tracePt t="114029" x="4872038" y="5145088"/>
          <p14:tracePt t="114047" x="4862513" y="5145088"/>
          <p14:tracePt t="114054" x="4854575" y="5145088"/>
          <p14:tracePt t="114087" x="4835525" y="5145088"/>
          <p14:tracePt t="114183" x="4826000" y="5145088"/>
          <p14:tracePt t="114191" x="4789488" y="5126038"/>
          <p14:tracePt t="114198" x="4762500" y="5099050"/>
          <p14:tracePt t="114255" x="4762500" y="5081588"/>
          <p14:tracePt t="114263" x="4752975" y="5072063"/>
          <p14:tracePt t="114310" x="4752975" y="5062538"/>
          <p14:tracePt t="114319" x="4743450" y="5062538"/>
          <p14:tracePt t="114406" x="4725988" y="5062538"/>
          <p14:tracePt t="114417" x="4706938" y="5062538"/>
          <p14:tracePt t="114422" x="4697413" y="5062538"/>
          <p14:tracePt t="114438" x="4687888" y="5062538"/>
          <p14:tracePt t="114495" x="4670425" y="5062538"/>
          <p14:tracePt t="114511" x="4660900" y="5072063"/>
          <p14:tracePt t="114520" x="4651375" y="5072063"/>
          <p14:tracePt t="114559" x="4651375" y="5062538"/>
          <p14:tracePt t="114566" x="4641850" y="5053013"/>
          <p14:tracePt t="114583" x="4605338" y="5043488"/>
          <p14:tracePt t="114591" x="4541838" y="5043488"/>
          <p14:tracePt t="114599" x="4532313" y="5026025"/>
          <p14:tracePt t="114607" x="4522788" y="5035550"/>
          <p14:tracePt t="114613" x="4513263" y="5006975"/>
          <p14:tracePt t="114622" x="4476750" y="4997450"/>
          <p14:tracePt t="114629" x="4467225" y="4997450"/>
          <p14:tracePt t="114638" x="4467225" y="4989513"/>
          <p14:tracePt t="114661" x="4467225" y="4970463"/>
          <p14:tracePt t="114669" x="4467225" y="4960938"/>
          <p14:tracePt t="114686" x="4467225" y="4951413"/>
          <p14:tracePt t="114710" x="4467225" y="4914900"/>
          <p14:tracePt t="114743" x="4467225" y="4906963"/>
          <p14:tracePt t="114752" x="4467225" y="4887913"/>
          <p14:tracePt t="114766" x="4467225" y="4878388"/>
          <p14:tracePt t="114783" x="4467225" y="4868863"/>
          <p14:tracePt t="114830" x="4467225" y="4860925"/>
          <p14:tracePt t="114839" x="4467225" y="4851400"/>
          <p14:tracePt t="114903" x="4467225" y="4841875"/>
          <p14:tracePt t="114910" x="4459288" y="4805363"/>
          <p14:tracePt t="114921" x="4459288" y="4786313"/>
          <p14:tracePt t="114927" x="4459288" y="4778375"/>
          <p14:tracePt t="114934" x="4459288" y="4749800"/>
          <p14:tracePt t="114942" x="4459288" y="4740275"/>
          <p14:tracePt t="114950" x="4459288" y="4732338"/>
          <p14:tracePt t="114957" x="4449763" y="4722813"/>
          <p14:tracePt t="114965" x="4440238" y="4694238"/>
          <p14:tracePt t="114973" x="4440238" y="4676775"/>
          <p14:tracePt t="114989" x="4440238" y="4667250"/>
          <p14:tracePt t="115014" x="4486275" y="4621213"/>
          <p14:tracePt t="115022" x="4505325" y="4611688"/>
          <p14:tracePt t="115029" x="4568825" y="4584700"/>
          <p14:tracePt t="115037" x="4578350" y="4575175"/>
          <p14:tracePt t="115045" x="4595813" y="4575175"/>
          <p14:tracePt t="115061" x="4624388" y="4565650"/>
          <p14:tracePt t="115070" x="4687888" y="4557713"/>
          <p14:tracePt t="115077" x="4697413" y="4557713"/>
          <p14:tracePt t="115086" x="4679950" y="4538663"/>
          <p14:tracePt t="115093" x="4716463" y="4529138"/>
          <p14:tracePt t="115101" x="4733925" y="4519613"/>
          <p14:tracePt t="115117" x="4733925" y="4483100"/>
          <p14:tracePt t="115133" x="4743450" y="4475163"/>
          <p14:tracePt t="115141" x="4762500" y="4456113"/>
          <p14:tracePt t="115149" x="4789488" y="4446588"/>
          <p14:tracePt t="115158" x="4816475" y="4429125"/>
          <p14:tracePt t="115165" x="4826000" y="4429125"/>
          <p14:tracePt t="115181" x="4862513" y="4429125"/>
          <p14:tracePt t="115190" x="4891088" y="4437063"/>
          <p14:tracePt t="115197" x="4937125" y="4456113"/>
          <p14:tracePt t="115206" x="5019675" y="4456113"/>
          <p14:tracePt t="115213" x="5037138" y="4465638"/>
          <p14:tracePt t="115269" x="5046663" y="4465638"/>
          <p14:tracePt t="115382" x="5046663" y="4475163"/>
          <p14:tracePt t="115438" x="5056188" y="4483100"/>
          <p14:tracePt t="115447" x="5046663" y="4492625"/>
          <p14:tracePt t="115455" x="5046663" y="4502150"/>
          <p14:tracePt t="115463" x="5037138" y="4511675"/>
          <p14:tracePt t="115471" x="5029200" y="4519613"/>
          <p14:tracePt t="115479" x="5019675" y="4548188"/>
          <p14:tracePt t="115486" x="5019675" y="4557713"/>
          <p14:tracePt t="115493" x="5019675" y="4575175"/>
          <p14:tracePt t="115503" x="5019675" y="4621213"/>
          <p14:tracePt t="115509" x="5019675" y="4640263"/>
          <p14:tracePt t="115533" x="4983163" y="4649788"/>
          <p14:tracePt t="115550" x="4983163" y="4657725"/>
          <p14:tracePt t="115569" x="4983163" y="4667250"/>
          <p14:tracePt t="115574" x="4983163" y="4676775"/>
          <p14:tracePt t="115597" x="4983163" y="4686300"/>
          <p14:tracePt t="115606" x="4983163" y="4703763"/>
          <p14:tracePt t="115679" x="4991100" y="4703763"/>
          <p14:tracePt t="115695" x="4983163" y="4713288"/>
          <p14:tracePt t="115762" x="4973638" y="4722813"/>
          <p14:tracePt t="115807" x="4937125" y="4722813"/>
          <p14:tracePt t="115822" x="4908550" y="4722813"/>
          <p14:tracePt t="115830" x="4900613" y="4722813"/>
          <p14:tracePt t="115838" x="4891088" y="4722813"/>
          <p14:tracePt t="115846" x="4881563" y="4722813"/>
          <p14:tracePt t="115870" x="4872038" y="4732338"/>
          <p14:tracePt t="115888" x="4835525" y="4768850"/>
          <p14:tracePt t="115896" x="4799013" y="4768850"/>
          <p14:tracePt t="115930" x="4789488" y="4768850"/>
          <p14:tracePt t="115966" x="4779963" y="4778375"/>
          <p14:tracePt t="116022" x="4779963" y="4768850"/>
          <p14:tracePt t="116062" x="4779963" y="4759325"/>
          <p14:tracePt t="116118" x="4770438" y="4759325"/>
          <p14:tracePt t="116126" x="4752975" y="4759325"/>
          <p14:tracePt t="116143" x="4733925" y="4768850"/>
          <p14:tracePt t="116190" x="4687888" y="4768850"/>
          <p14:tracePt t="116198" x="4670425" y="4768850"/>
          <p14:tracePt t="116207" x="4651375" y="4768850"/>
          <p14:tracePt t="116215" x="4641850" y="4768850"/>
          <p14:tracePt t="116238" x="4624388" y="4768850"/>
          <p14:tracePt t="116270" x="4614863" y="4768850"/>
          <p14:tracePt t="116319" x="4605338" y="4768850"/>
          <p14:tracePt t="116358" x="4568825" y="4759325"/>
          <p14:tracePt t="116371" x="4559300" y="4749800"/>
          <p14:tracePt t="116375" x="4559300" y="4768850"/>
          <p14:tracePt t="116438" x="4568825" y="4778375"/>
          <p14:tracePt t="116454" x="4559300" y="4795838"/>
          <p14:tracePt t="116470" x="4532313" y="4814888"/>
          <p14:tracePt t="116478" x="4513263" y="4822825"/>
          <p14:tracePt t="116485" x="4505325" y="4832350"/>
          <p14:tracePt t="116518" x="4495800" y="4832350"/>
          <p14:tracePt t="116575" x="4486275" y="4841875"/>
          <p14:tracePt t="116586" x="4486275" y="4851400"/>
          <p14:tracePt t="116615" x="4467225" y="4868863"/>
          <p14:tracePt t="116774" x="4476750" y="4868863"/>
          <p14:tracePt t="116823" x="4522788" y="4868863"/>
          <p14:tracePt t="116830" x="4532313" y="4868863"/>
          <p14:tracePt t="116838" x="4549775" y="4868863"/>
          <p14:tracePt t="116847" x="4559300" y="4868863"/>
          <p14:tracePt t="116862" x="4568825" y="4868863"/>
          <p14:tracePt t="116941" x="4578350" y="4868863"/>
          <p14:tracePt t="116949" x="4587875" y="4878388"/>
          <p14:tracePt t="116958" x="4559300" y="4906963"/>
          <p14:tracePt t="116967" x="4559300" y="4914900"/>
          <p14:tracePt t="116981" x="4568825" y="4914900"/>
          <p14:tracePt t="116983" x="4578350" y="4924425"/>
          <p14:tracePt t="116990" x="4605338" y="4924425"/>
          <p14:tracePt t="116997" x="4614863" y="4924425"/>
          <p14:tracePt t="117005" x="4641850" y="4924425"/>
          <p14:tracePt t="117021" x="4706938" y="4924425"/>
          <p14:tracePt t="117045" x="4733925" y="4924425"/>
          <p14:tracePt t="117053" x="4799013" y="4979988"/>
          <p14:tracePt t="117062" x="4835525" y="4960938"/>
          <p14:tracePt t="117070" x="4854575" y="4960938"/>
          <p14:tracePt t="117077" x="4872038" y="4951413"/>
          <p14:tracePt t="117150" x="4872038" y="4943475"/>
          <p14:tracePt t="117167" x="4881563" y="4933950"/>
          <p14:tracePt t="117176" x="4891088" y="4924425"/>
          <p14:tracePt t="117184" x="4908550" y="4914900"/>
          <p14:tracePt t="117197" x="4918075" y="4914900"/>
          <p14:tracePt t="117205" x="4927600" y="4906963"/>
          <p14:tracePt t="117262" x="4927600" y="4897438"/>
          <p14:tracePt t="117486" x="4872038" y="4897438"/>
          <p14:tracePt t="117494" x="4854575" y="4914900"/>
          <p14:tracePt t="117504" x="4789488" y="4914900"/>
          <p14:tracePt t="117519" x="4743450" y="4914900"/>
          <p14:tracePt t="117527" x="4733925" y="4878388"/>
          <p14:tracePt t="117535" x="4725988" y="4868863"/>
          <p14:tracePt t="117551" x="4697413" y="4878388"/>
          <p14:tracePt t="117559" x="4679950" y="4878388"/>
          <p14:tracePt t="117566" x="4587875" y="4860925"/>
          <p14:tracePt t="117582" x="4541838" y="4860925"/>
          <p14:tracePt t="117593" x="4532313" y="4860925"/>
          <p14:tracePt t="117613" x="4522788" y="4860925"/>
          <p14:tracePt t="117919" x="4532313" y="4860925"/>
          <p14:tracePt t="117929" x="4595813" y="4860925"/>
          <p14:tracePt t="117935" x="4716463" y="4860925"/>
          <p14:tracePt t="117942" x="4835525" y="4841875"/>
          <p14:tracePt t="117949" x="4900613" y="4832350"/>
          <p14:tracePt t="117958" x="4954588" y="4832350"/>
          <p14:tracePt t="117965" x="5037138" y="4814888"/>
          <p14:tracePt t="117973" x="5083175" y="4805363"/>
          <p14:tracePt t="117981" x="5102225" y="4805363"/>
          <p14:tracePt t="117989" x="5138738" y="4805363"/>
          <p14:tracePt t="118070" x="5148263" y="4795838"/>
          <p14:tracePt t="118105" x="5165725" y="4786313"/>
          <p14:tracePt t="118463" x="5148263" y="4786313"/>
          <p14:tracePt t="118487" x="5121275" y="4786313"/>
          <p14:tracePt t="118551" x="5121275" y="4778375"/>
          <p14:tracePt t="119998" x="5129213" y="4778375"/>
          <p14:tracePt t="120006" x="5148263" y="4778375"/>
          <p14:tracePt t="120043" x="5157788" y="4778375"/>
          <p14:tracePt t="120086" x="5157788" y="4795838"/>
          <p14:tracePt t="120094" x="5148263" y="4805363"/>
          <p14:tracePt t="120111" x="5148263" y="4814888"/>
          <p14:tracePt t="120135" x="5121275" y="4822825"/>
          <p14:tracePt t="120143" x="5129213" y="4822825"/>
          <p14:tracePt t="120167" x="5121275" y="4841875"/>
          <p14:tracePt t="120232" x="5102225" y="4841875"/>
          <p14:tracePt t="120246" x="5092700" y="4841875"/>
          <p14:tracePt t="120253" x="5065713" y="4832350"/>
          <p14:tracePt t="120294" x="5056188" y="4822825"/>
          <p14:tracePt t="120326" x="5046663" y="4805363"/>
          <p14:tracePt t="120335" x="5010150" y="4795838"/>
          <p14:tracePt t="120344" x="4954588" y="4778375"/>
          <p14:tracePt t="120353" x="4908550" y="4778375"/>
          <p14:tracePt t="120359" x="4900613" y="4768850"/>
          <p14:tracePt t="120373" x="4881563" y="4768850"/>
          <p14:tracePt t="120381" x="4862513" y="4759325"/>
          <p14:tracePt t="120389" x="4862513" y="4749800"/>
          <p14:tracePt t="120397" x="4835525" y="4740275"/>
          <p14:tracePt t="120421" x="4816475" y="4749800"/>
          <p14:tracePt t="120429" x="4808538" y="4749800"/>
          <p14:tracePt t="120822" x="4826000" y="4749800"/>
          <p14:tracePt t="120830" x="4927600" y="4768850"/>
          <p14:tracePt t="120840" x="5037138" y="4795838"/>
          <p14:tracePt t="120849" x="5175250" y="4814888"/>
          <p14:tracePt t="120854" x="5194300" y="4786313"/>
          <p14:tracePt t="120861" x="5240338" y="4749800"/>
          <p14:tracePt t="120870" x="5249863" y="4749800"/>
          <p14:tracePt t="120877" x="5257800" y="4749800"/>
          <p14:tracePt t="120958" x="5257800" y="4759325"/>
          <p14:tracePt t="120982" x="5257800" y="4768850"/>
          <p14:tracePt t="121118" x="5249863" y="4768850"/>
          <p14:tracePt t="121151" x="5230813" y="4778375"/>
          <p14:tracePt t="121159" x="5157788" y="4778375"/>
          <p14:tracePt t="121166" x="5138738" y="4778375"/>
          <p14:tracePt t="121174" x="5075238" y="4805363"/>
          <p14:tracePt t="121183" x="5010150" y="4786313"/>
          <p14:tracePt t="121198" x="4991100" y="4786313"/>
          <p14:tracePt t="121310" x="4983163" y="4786313"/>
          <p14:tracePt t="121319" x="4954588" y="4778375"/>
          <p14:tracePt t="121327" x="4937125" y="4778375"/>
          <p14:tracePt t="121566" x="4983163" y="4778375"/>
          <p14:tracePt t="121574" x="5010150" y="4778375"/>
          <p14:tracePt t="121582" x="5056188" y="4749800"/>
          <p14:tracePt t="121591" x="5056188" y="4778375"/>
          <p14:tracePt t="121598" x="5092700" y="4722813"/>
          <p14:tracePt t="121614" x="5148263" y="4667250"/>
          <p14:tracePt t="121623" x="5211763" y="4694238"/>
          <p14:tracePt t="121630" x="5257800" y="4694238"/>
          <p14:tracePt t="121638" x="5303838" y="4732338"/>
          <p14:tracePt t="121878" x="5257800" y="4732338"/>
          <p14:tracePt t="121887" x="5249863" y="4732338"/>
          <p14:tracePt t="121894" x="5165725" y="4732338"/>
          <p14:tracePt t="121905" x="5121275" y="4732338"/>
          <p14:tracePt t="121919" x="5102225" y="4732338"/>
          <p14:tracePt t="121940" x="4927600" y="4759325"/>
          <p14:tracePt t="121944" x="4845050" y="4759325"/>
          <p14:tracePt t="121950" x="4770438" y="4759325"/>
          <p14:tracePt t="121959" x="4706938" y="4768850"/>
          <p14:tracePt t="121965" x="4697413" y="4778375"/>
          <p14:tracePt t="122071" x="4687888" y="4786313"/>
          <p14:tracePt t="122087" x="4679950" y="4795838"/>
          <p14:tracePt t="122230" x="4687888" y="4778375"/>
          <p14:tracePt t="122238" x="4706938" y="4778375"/>
          <p14:tracePt t="122246" x="4716463" y="4778375"/>
          <p14:tracePt t="122255" x="4725988" y="4768850"/>
          <p14:tracePt t="122264" x="4733925" y="4759325"/>
          <p14:tracePt t="122273" x="4743450" y="4759325"/>
          <p14:tracePt t="122293" x="4752975" y="4759325"/>
          <p14:tracePt t="123463" x="4762500" y="4759325"/>
          <p14:tracePt t="123542" x="4770438" y="4759325"/>
          <p14:tracePt t="124047" x="4799013" y="4749800"/>
          <p14:tracePt t="124056" x="4808538" y="4749800"/>
          <p14:tracePt t="124070" x="4808538" y="4740275"/>
          <p14:tracePt t="124078" x="4845050" y="4713288"/>
          <p14:tracePt t="124096" x="4845050" y="4703763"/>
          <p14:tracePt t="124107" x="4872038" y="4686300"/>
          <p14:tracePt t="124111" x="4891088" y="4657725"/>
          <p14:tracePt t="124125" x="4937125" y="4657725"/>
          <p14:tracePt t="124134" x="4946650" y="4649788"/>
          <p14:tracePt t="124141" x="4964113" y="4640263"/>
          <p14:tracePt t="124149" x="5029200" y="4594225"/>
          <p14:tracePt t="124157" x="5065713" y="4557713"/>
          <p14:tracePt t="124165" x="5083175" y="4538663"/>
          <p14:tracePt t="124173" x="5148263" y="4475163"/>
          <p14:tracePt t="124181" x="5184775" y="4437063"/>
          <p14:tracePt t="124190" x="5230813" y="4400550"/>
          <p14:tracePt t="124197" x="5240338" y="4391025"/>
          <p14:tracePt t="124206" x="5267325" y="4364038"/>
          <p14:tracePt t="124213" x="5295900" y="4354513"/>
          <p14:tracePt t="124229" x="5295900" y="4291013"/>
          <p14:tracePt t="124237" x="5341938" y="4235450"/>
          <p14:tracePt t="124245" x="5461000" y="4143375"/>
          <p14:tracePt t="124254" x="5607050" y="4106863"/>
          <p14:tracePt t="124261" x="5745163" y="4060825"/>
          <p14:tracePt t="124270" x="5773738" y="4043363"/>
          <p14:tracePt t="124277" x="5810250" y="4033838"/>
          <p14:tracePt t="124288" x="5975350" y="3951288"/>
          <p14:tracePt t="124295" x="6169025" y="3849688"/>
          <p14:tracePt t="124303" x="6554788" y="3776663"/>
          <p14:tracePt t="124309" x="6710363" y="3675063"/>
          <p14:tracePt t="124317" x="6913563" y="3665538"/>
          <p14:tracePt t="124325" x="7051675" y="3602038"/>
          <p14:tracePt t="124334" x="7454900" y="3536950"/>
          <p14:tracePt t="124341" x="7658100" y="3463925"/>
          <p14:tracePt t="124349" x="7823200" y="3398838"/>
          <p14:tracePt t="124357" x="7942263" y="3371850"/>
          <p14:tracePt t="124365" x="8255000" y="33162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11</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835358"/>
            <a:ext cx="7824978" cy="3264794"/>
          </a:xfrm>
          <a:prstGeom prst="rect">
            <a:avLst/>
          </a:prstGeom>
          <a:noFill/>
        </p:spPr>
        <p:txBody>
          <a:bodyPr wrap="square" lIns="78542" tIns="39270" rIns="78542" bIns="39270" rtlCol="0">
            <a:spAutoFit/>
          </a:bodyPr>
          <a:lstStyle/>
          <a:p>
            <a:pPr defTabSz="785411"/>
            <a:r>
              <a:rPr lang="ja-JP" altLang="en-US" sz="2300" dirty="0">
                <a:solidFill>
                  <a:prstClr val="black"/>
                </a:solidFill>
              </a:rPr>
              <a:t>指数関数の直交性</a:t>
            </a:r>
            <a:r>
              <a:rPr lang="en-US" altLang="ja-JP" sz="2300" dirty="0">
                <a:solidFill>
                  <a:prstClr val="black"/>
                </a:solidFill>
              </a:rPr>
              <a:t>:</a:t>
            </a: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から，展開係数は</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で与えられる．</a:t>
            </a:r>
            <a:endParaRPr lang="en-US" altLang="ja-JP" sz="2300" dirty="0">
              <a:solidFill>
                <a:prstClr val="black"/>
              </a:solidFill>
            </a:endParaRPr>
          </a:p>
        </p:txBody>
      </p:sp>
      <p:pic>
        <p:nvPicPr>
          <p:cNvPr id="5" name="図 4"/>
          <p:cNvPicPr>
            <a:picLocks noChangeAspect="1"/>
          </p:cNvPicPr>
          <p:nvPr/>
        </p:nvPicPr>
        <p:blipFill>
          <a:blip r:embed="rId4"/>
          <a:stretch>
            <a:fillRect/>
          </a:stretch>
        </p:blipFill>
        <p:spPr>
          <a:xfrm>
            <a:off x="2660293" y="1295387"/>
            <a:ext cx="2964223" cy="784656"/>
          </a:xfrm>
          <a:prstGeom prst="rect">
            <a:avLst/>
          </a:prstGeom>
        </p:spPr>
      </p:pic>
      <p:pic>
        <p:nvPicPr>
          <p:cNvPr id="6" name="図 5"/>
          <p:cNvPicPr>
            <a:picLocks noChangeAspect="1"/>
          </p:cNvPicPr>
          <p:nvPr/>
        </p:nvPicPr>
        <p:blipFill>
          <a:blip r:embed="rId5"/>
          <a:stretch>
            <a:fillRect/>
          </a:stretch>
        </p:blipFill>
        <p:spPr>
          <a:xfrm>
            <a:off x="2449760" y="2684454"/>
            <a:ext cx="3253768" cy="720603"/>
          </a:xfrm>
          <a:prstGeom prst="rect">
            <a:avLst/>
          </a:prstGeom>
        </p:spPr>
      </p:pic>
      <p:grpSp>
        <p:nvGrpSpPr>
          <p:cNvPr id="3" name="グループ化 2"/>
          <p:cNvGrpSpPr/>
          <p:nvPr/>
        </p:nvGrpSpPr>
        <p:grpSpPr>
          <a:xfrm>
            <a:off x="1" y="-11"/>
            <a:ext cx="8280400" cy="515752"/>
            <a:chOff x="0" y="-15"/>
            <a:chExt cx="9144000" cy="613957"/>
          </a:xfrm>
        </p:grpSpPr>
        <p:sp>
          <p:nvSpPr>
            <p:cNvPr id="31" name="正方形/長方形 30"/>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32"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r>
                <a:rPr lang="en-US" altLang="ja-JP" dirty="0">
                  <a:solidFill>
                    <a:srgbClr val="00B050"/>
                  </a:solidFill>
                </a:rPr>
                <a:t>1</a:t>
              </a:r>
              <a:r>
                <a:rPr lang="ja-JP" altLang="en-US" dirty="0">
                  <a:solidFill>
                    <a:srgbClr val="00B050"/>
                  </a:solidFill>
                </a:rPr>
                <a:t>次元線形移流方程式</a:t>
              </a:r>
            </a:p>
          </p:txBody>
        </p:sp>
      </p:grpSp>
      <p:sp>
        <p:nvSpPr>
          <p:cNvPr id="7" name="テキスト ボックス 6"/>
          <p:cNvSpPr txBox="1"/>
          <p:nvPr/>
        </p:nvSpPr>
        <p:spPr>
          <a:xfrm>
            <a:off x="5703530" y="2868912"/>
            <a:ext cx="363537" cy="323757"/>
          </a:xfrm>
          <a:prstGeom prst="rect">
            <a:avLst/>
          </a:prstGeom>
          <a:noFill/>
        </p:spPr>
        <p:txBody>
          <a:bodyPr wrap="none" lIns="78542" tIns="39270" rIns="78542" bIns="39270" rtlCol="0">
            <a:spAutoFit/>
          </a:bodyPr>
          <a:lstStyle/>
          <a:p>
            <a:pPr defTabSz="785411"/>
            <a:r>
              <a:rPr lang="en-US" altLang="ja-JP" i="1" dirty="0">
                <a:solidFill>
                  <a:prstClr val="black"/>
                </a:solidFill>
                <a:latin typeface="Times New Roman" panose="02020603050405020304" pitchFamily="18" charset="0"/>
              </a:rPr>
              <a:t>dx</a:t>
            </a:r>
            <a:endParaRPr lang="ja-JP" altLang="en-US" i="1" dirty="0">
              <a:solidFill>
                <a:prstClr val="black"/>
              </a:solidFill>
              <a:latin typeface="Times New Roman" panose="02020603050405020304" pitchFamily="18" charset="0"/>
            </a:endParaRPr>
          </a:p>
        </p:txBody>
      </p:sp>
      <p:pic>
        <p:nvPicPr>
          <p:cNvPr id="8" name="オーディオ 7">
            <a:hlinkClick r:id="" action="ppaction://media"/>
            <a:extLst>
              <a:ext uri="{FF2B5EF4-FFF2-40B4-BE49-F238E27FC236}">
                <a16:creationId xmlns:a16="http://schemas.microsoft.com/office/drawing/2014/main" id="{D7D28880-35BF-4679-BD30-47FC56F8F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4087586809"/>
      </p:ext>
    </p:extLst>
  </p:cSld>
  <p:clrMapOvr>
    <a:masterClrMapping/>
  </p:clrMapOvr>
  <mc:AlternateContent xmlns:mc="http://schemas.openxmlformats.org/markup-compatibility/2006">
    <mc:Choice xmlns:p14="http://schemas.microsoft.com/office/powerpoint/2010/main" Requires="p14">
      <p:transition spd="slow" p14:dur="2000" advTm="43917"/>
    </mc:Choice>
    <mc:Fallback>
      <p:transition spd="slow" advTm="4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866" x="8034338" y="2379663"/>
          <p14:tracePt t="872" x="7934325" y="2333625"/>
          <p14:tracePt t="879" x="7905750" y="2287588"/>
          <p14:tracePt t="885" x="7842250" y="2241550"/>
          <p14:tracePt t="894" x="7639050" y="2195513"/>
          <p14:tracePt t="901" x="7575550" y="2168525"/>
          <p14:tracePt t="910" x="7418388" y="2149475"/>
          <p14:tracePt t="917" x="7326313" y="2095500"/>
          <p14:tracePt t="925" x="7262813" y="2066925"/>
          <p14:tracePt t="933" x="7170738" y="2003425"/>
          <p14:tracePt t="941" x="7051675" y="1974850"/>
          <p14:tracePt t="949" x="6986588" y="1974850"/>
          <p14:tracePt t="957" x="6969125" y="1928813"/>
          <p14:tracePt t="965" x="6784975" y="1882775"/>
          <p14:tracePt t="973" x="6738938" y="1892300"/>
          <p14:tracePt t="989" x="6600825" y="1874838"/>
          <p14:tracePt t="997" x="6453188" y="1838325"/>
          <p14:tracePt t="1005" x="6443663" y="1828800"/>
          <p14:tracePt t="1014" x="6353175" y="1782763"/>
          <p14:tracePt t="1021" x="6297613" y="1746250"/>
          <p14:tracePt t="1029" x="6176963" y="1717675"/>
          <p14:tracePt t="1037" x="6159500" y="1708150"/>
          <p14:tracePt t="1045" x="6021388" y="1708150"/>
          <p14:tracePt t="1054" x="5873750" y="1644650"/>
          <p14:tracePt t="1061" x="5607050" y="1625600"/>
          <p14:tracePt t="1070" x="5561013" y="1625600"/>
          <p14:tracePt t="1077" x="5432425" y="1608138"/>
          <p14:tracePt t="1085" x="5378450" y="1608138"/>
          <p14:tracePt t="1093" x="5341938" y="1654175"/>
          <p14:tracePt t="1101" x="5203825" y="1654175"/>
          <p14:tracePt t="1109" x="5157788" y="1671638"/>
          <p14:tracePt t="1117" x="4973638" y="1671638"/>
          <p14:tracePt t="1125" x="4862513" y="1671638"/>
          <p14:tracePt t="1133" x="4762500" y="1671638"/>
          <p14:tracePt t="1141" x="4679950" y="1671638"/>
          <p14:tracePt t="1149" x="4595813" y="1654175"/>
          <p14:tracePt t="1157" x="4513263" y="1644650"/>
          <p14:tracePt t="1165" x="4413250" y="1625600"/>
          <p14:tracePt t="1174" x="4311650" y="1617663"/>
          <p14:tracePt t="1181" x="4192588" y="1579563"/>
          <p14:tracePt t="1205" x="4146550" y="1562100"/>
          <p14:tracePt t="1213" x="4127500" y="1552575"/>
          <p14:tracePt t="1221" x="4064000" y="1535113"/>
          <p14:tracePt t="1229" x="4017963" y="1516063"/>
          <p14:tracePt t="1238" x="3971925" y="1535113"/>
          <p14:tracePt t="1245" x="3833813" y="1525588"/>
          <p14:tracePt t="1254" x="3751263" y="1525588"/>
          <p14:tracePt t="1261" x="3676650" y="1525588"/>
          <p14:tracePt t="1271" x="3613150" y="1525588"/>
          <p14:tracePt t="1277" x="3557588" y="1525588"/>
          <p14:tracePt t="1285" x="3409950" y="1516063"/>
          <p14:tracePt t="1293" x="3254375" y="1516063"/>
          <p14:tracePt t="1301" x="3189288" y="1516063"/>
          <p14:tracePt t="1309" x="3116263" y="1516063"/>
          <p14:tracePt t="1317" x="2978150" y="1516063"/>
          <p14:tracePt t="1325" x="2859088" y="1516063"/>
          <p14:tracePt t="1333" x="2757488" y="1516063"/>
          <p14:tracePt t="1341" x="2684463" y="1516063"/>
          <p14:tracePt t="1349" x="2619375" y="1516063"/>
          <p14:tracePt t="1357" x="2582863" y="1506538"/>
          <p14:tracePt t="1365" x="2490788" y="1506538"/>
          <p14:tracePt t="1373" x="2371725" y="1506538"/>
          <p14:tracePt t="1381" x="2316163" y="1489075"/>
          <p14:tracePt t="1390" x="2233613" y="1489075"/>
          <p14:tracePt t="1397" x="2216150" y="1489075"/>
          <p14:tracePt t="1406" x="2151063" y="1479550"/>
          <p14:tracePt t="1413" x="2032000" y="1479550"/>
          <p14:tracePt t="1421" x="1920875" y="1479550"/>
          <p14:tracePt t="1429" x="1893888" y="1479550"/>
          <p14:tracePt t="1437" x="1838325" y="1479550"/>
          <p14:tracePt t="1445" x="1700213" y="1479550"/>
          <p14:tracePt t="1454" x="1654175" y="1479550"/>
          <p14:tracePt t="1461" x="1571625" y="1479550"/>
          <p14:tracePt t="1471" x="1508125" y="1460500"/>
          <p14:tracePt t="1477" x="1508125" y="1443038"/>
          <p14:tracePt t="1485" x="1508125" y="1433513"/>
          <p14:tracePt t="1501" x="1489075" y="1433513"/>
          <p14:tracePt t="1509" x="1452563" y="1433513"/>
          <p14:tracePt t="1517" x="1333500" y="1404938"/>
          <p14:tracePt t="1526" x="1287463" y="1397000"/>
          <p14:tracePt t="1534" x="1250950" y="1377950"/>
          <p14:tracePt t="1541" x="1195388" y="1368425"/>
          <p14:tracePt t="1549" x="1130300" y="1341438"/>
          <p14:tracePt t="1557" x="1120775" y="1331913"/>
          <p14:tracePt t="1565" x="1112838" y="1331913"/>
          <p14:tracePt t="1574" x="1057275" y="1331913"/>
          <p14:tracePt t="1589" x="1038225" y="1331913"/>
          <p14:tracePt t="1597" x="1038225" y="1322388"/>
          <p14:tracePt t="1605" x="1030288" y="1322388"/>
          <p14:tracePt t="3656" x="1001713" y="1350963"/>
          <p14:tracePt t="3663" x="984250" y="1360488"/>
          <p14:tracePt t="3672" x="946150" y="1387475"/>
          <p14:tracePt t="3687" x="938213" y="1397000"/>
          <p14:tracePt t="3695" x="892175" y="1397000"/>
          <p14:tracePt t="3703" x="817563" y="1423988"/>
          <p14:tracePt t="3712" x="771525" y="1433513"/>
          <p14:tracePt t="3720" x="725488" y="1450975"/>
          <p14:tracePt t="3733" x="671513" y="1460500"/>
          <p14:tracePt t="3741" x="661988" y="1460500"/>
          <p14:tracePt t="3749" x="635000" y="1460500"/>
          <p14:tracePt t="3759" x="625475" y="1460500"/>
          <p14:tracePt t="3765" x="615950" y="1460500"/>
          <p14:tracePt t="3781" x="579438" y="1460500"/>
          <p14:tracePt t="3789" x="560388" y="1460500"/>
          <p14:tracePt t="3797" x="523875" y="1460500"/>
          <p14:tracePt t="3805" x="487363" y="1460500"/>
          <p14:tracePt t="3813" x="441325" y="1460500"/>
          <p14:tracePt t="3821" x="395288" y="1450975"/>
          <p14:tracePt t="3829" x="349250" y="1450975"/>
          <p14:tracePt t="3837" x="303213" y="1450975"/>
          <p14:tracePt t="3845" x="285750" y="1443038"/>
          <p14:tracePt t="3854" x="257175" y="1443038"/>
          <p14:tracePt t="3861" x="247650" y="1443038"/>
          <p14:tracePt t="6494" x="266700" y="1433513"/>
          <p14:tracePt t="6502" x="293688" y="1433513"/>
          <p14:tracePt t="6511" x="358775" y="1414463"/>
          <p14:tracePt t="6518" x="422275" y="1404938"/>
          <p14:tracePt t="6525" x="441325" y="1404938"/>
          <p14:tracePt t="6533" x="468313" y="1397000"/>
          <p14:tracePt t="6541" x="496888" y="1387475"/>
          <p14:tracePt t="6910" x="514350" y="1387475"/>
          <p14:tracePt t="6918" x="606425" y="1387475"/>
          <p14:tracePt t="6927" x="744538" y="1433513"/>
          <p14:tracePt t="6934" x="892175" y="1497013"/>
          <p14:tracePt t="6941" x="901700" y="1497013"/>
          <p14:tracePt t="6949" x="965200" y="1543050"/>
          <p14:tracePt t="6970" x="1195388" y="1635125"/>
          <p14:tracePt t="6973" x="1212850" y="1654175"/>
          <p14:tracePt t="6990" x="1268413" y="1708150"/>
          <p14:tracePt t="6997" x="1277938" y="1708150"/>
          <p14:tracePt t="7005" x="1333500" y="1727200"/>
          <p14:tracePt t="7013" x="1333500" y="1746250"/>
          <p14:tracePt t="7021" x="1333500" y="1754188"/>
          <p14:tracePt t="7029" x="1333500" y="1763713"/>
          <p14:tracePt t="7037" x="1360488" y="1782763"/>
          <p14:tracePt t="7045" x="1370013" y="1792288"/>
          <p14:tracePt t="7118" x="1387475" y="1800225"/>
          <p14:tracePt t="7150" x="1397000" y="1800225"/>
          <p14:tracePt t="7159" x="1397000" y="1828800"/>
          <p14:tracePt t="7166" x="1397000" y="1846263"/>
          <p14:tracePt t="7174" x="1397000" y="1855788"/>
          <p14:tracePt t="7182" x="1433513" y="1874838"/>
          <p14:tracePt t="7190" x="1443038" y="1882775"/>
          <p14:tracePt t="7198" x="1462088" y="1901825"/>
          <p14:tracePt t="7208" x="1508125" y="1920875"/>
          <p14:tracePt t="7218" x="1608138" y="1966913"/>
          <p14:tracePt t="7227" x="1636713" y="2020888"/>
          <p14:tracePt t="7236" x="1719263" y="2057400"/>
          <p14:tracePt t="7239" x="1857375" y="2095500"/>
          <p14:tracePt t="7245" x="2114550" y="2241550"/>
          <p14:tracePt t="7253" x="2454275" y="2435225"/>
          <p14:tracePt t="7261" x="2693988" y="2489200"/>
          <p14:tracePt t="7270" x="2786063" y="2544763"/>
          <p14:tracePt t="7277" x="2924175" y="2627313"/>
          <p14:tracePt t="7285" x="3006725" y="2617788"/>
          <p14:tracePt t="7494" x="2997200" y="2627313"/>
          <p14:tracePt t="7502" x="2941638" y="2609850"/>
          <p14:tracePt t="7512" x="2932113" y="2600325"/>
          <p14:tracePt t="7519" x="2914650" y="2573338"/>
          <p14:tracePt t="7526" x="2832100" y="2535238"/>
          <p14:tracePt t="7536" x="2813050" y="2517775"/>
          <p14:tracePt t="7541" x="2776538" y="2481263"/>
          <p14:tracePt t="7549" x="2767013" y="2481263"/>
          <p14:tracePt t="7557" x="2703513" y="2443163"/>
          <p14:tracePt t="7565" x="2611438" y="2370138"/>
          <p14:tracePt t="7574" x="2611438" y="2360613"/>
          <p14:tracePt t="7581" x="2601913" y="2360613"/>
          <p14:tracePt t="7590" x="2573338" y="2343150"/>
          <p14:tracePt t="7597" x="2536825" y="2324100"/>
          <p14:tracePt t="7605" x="2509838" y="2297113"/>
          <p14:tracePt t="7614" x="2500313" y="2278063"/>
          <p14:tracePt t="7621" x="2473325" y="2270125"/>
          <p14:tracePt t="7629" x="2454275" y="2251075"/>
          <p14:tracePt t="7638" x="2444750" y="2232025"/>
          <p14:tracePt t="7645" x="2408238" y="2205038"/>
          <p14:tracePt t="7654" x="2398713" y="2195513"/>
          <p14:tracePt t="7661" x="2390775" y="2178050"/>
          <p14:tracePt t="7677" x="2362200" y="2149475"/>
          <p14:tracePt t="7693" x="2362200" y="2132013"/>
          <p14:tracePt t="7701" x="2352675" y="2122488"/>
          <p14:tracePt t="7709" x="2352675" y="2095500"/>
          <p14:tracePt t="7741" x="2344738" y="2085975"/>
          <p14:tracePt t="7749" x="2335213" y="2085975"/>
          <p14:tracePt t="7757" x="2325688" y="2076450"/>
          <p14:tracePt t="7823" x="2325688" y="2039938"/>
          <p14:tracePt t="7894" x="2325688" y="2030413"/>
          <p14:tracePt t="8183" x="2335213" y="2020888"/>
          <p14:tracePt t="8190" x="2371725" y="2020888"/>
          <p14:tracePt t="8198" x="2381250" y="2020888"/>
          <p14:tracePt t="8206" x="2390775" y="2020888"/>
          <p14:tracePt t="8238" x="2398713" y="2020888"/>
          <p14:tracePt t="8246" x="2408238" y="2011363"/>
          <p14:tracePt t="8256" x="2417763" y="2011363"/>
          <p14:tracePt t="8262" x="2427288" y="2011363"/>
          <p14:tracePt t="8273" x="2482850" y="2011363"/>
          <p14:tracePt t="8278" x="2509838" y="2011363"/>
          <p14:tracePt t="8294" x="2527300" y="2011363"/>
          <p14:tracePt t="8303" x="2536825" y="2011363"/>
          <p14:tracePt t="8319" x="2555875" y="2011363"/>
          <p14:tracePt t="8327" x="2573338" y="2011363"/>
          <p14:tracePt t="8334" x="2628900" y="2011363"/>
          <p14:tracePt t="8343" x="2647950" y="2011363"/>
          <p14:tracePt t="8349" x="2684463" y="2011363"/>
          <p14:tracePt t="8357" x="2730500" y="1984375"/>
          <p14:tracePt t="8365" x="2776538" y="1984375"/>
          <p14:tracePt t="8373" x="2794000" y="1984375"/>
          <p14:tracePt t="8381" x="2822575" y="1974850"/>
          <p14:tracePt t="8389" x="2840038" y="1974850"/>
          <p14:tracePt t="8430" x="2886075" y="1957388"/>
          <p14:tracePt t="8437" x="2960688" y="1901825"/>
          <p14:tracePt t="8445" x="3033713" y="1901825"/>
          <p14:tracePt t="8454" x="3181350" y="1938338"/>
          <p14:tracePt t="8461" x="3198813" y="1938338"/>
          <p14:tracePt t="8471" x="3290888" y="1947863"/>
          <p14:tracePt t="8477" x="3373438" y="1928813"/>
          <p14:tracePt t="8485" x="3382963" y="1928813"/>
          <p14:tracePt t="8493" x="3475038" y="1928813"/>
          <p14:tracePt t="8501" x="3494088" y="1938338"/>
          <p14:tracePt t="8509" x="3567113" y="1957388"/>
          <p14:tracePt t="8517" x="3686175" y="1947863"/>
          <p14:tracePt t="8525" x="3759200" y="1892300"/>
          <p14:tracePt t="8533" x="3768725" y="1882775"/>
          <p14:tracePt t="8541" x="3805238" y="1882775"/>
          <p14:tracePt t="8549" x="3897313" y="1855788"/>
          <p14:tracePt t="8557" x="3998913" y="1855788"/>
          <p14:tracePt t="8565" x="4035425" y="1855788"/>
          <p14:tracePt t="8573" x="4117975" y="1855788"/>
          <p14:tracePt t="8581" x="4154488" y="1846263"/>
          <p14:tracePt t="8589" x="4183063" y="1846263"/>
          <p14:tracePt t="8605" x="4246563" y="1846263"/>
          <p14:tracePt t="8613" x="4330700" y="1855788"/>
          <p14:tracePt t="8622" x="4338638" y="1855788"/>
          <p14:tracePt t="8640" x="4384675" y="1855788"/>
          <p14:tracePt t="8646" x="4421188" y="1855788"/>
          <p14:tracePt t="8654" x="4559300" y="1865313"/>
          <p14:tracePt t="8661" x="4716463" y="1882775"/>
          <p14:tracePt t="8670" x="4872038" y="1882775"/>
          <p14:tracePt t="8677" x="4954588" y="1882775"/>
          <p14:tracePt t="8685" x="5019675" y="1838325"/>
          <p14:tracePt t="8693" x="5056188" y="1838325"/>
          <p14:tracePt t="8701" x="5092700" y="1782763"/>
          <p14:tracePt t="8709" x="5111750" y="1763713"/>
          <p14:tracePt t="8717" x="5138738" y="1763713"/>
          <p14:tracePt t="8725" x="5184775" y="1746250"/>
          <p14:tracePt t="8733" x="5249863" y="1727200"/>
          <p14:tracePt t="8741" x="5368925" y="1736725"/>
          <p14:tracePt t="8749" x="5378450" y="1736725"/>
          <p14:tracePt t="8765" x="5386388" y="1727200"/>
          <p14:tracePt t="8789" x="5424488" y="1727200"/>
          <p14:tracePt t="8805" x="5432425" y="1727200"/>
          <p14:tracePt t="8878" x="5451475" y="1736725"/>
          <p14:tracePt t="8888" x="5487988" y="1736725"/>
          <p14:tracePt t="8895" x="5534025" y="1746250"/>
          <p14:tracePt t="8903" x="5543550" y="1746250"/>
          <p14:tracePt t="8966" x="5607050" y="1754188"/>
          <p14:tracePt t="8976" x="5607050" y="1746250"/>
          <p14:tracePt t="8984" x="5616575" y="1746250"/>
          <p14:tracePt t="9174" x="5616575" y="1708150"/>
          <p14:tracePt t="9182" x="5616575" y="1690688"/>
          <p14:tracePt t="9190" x="5616575" y="1681163"/>
          <p14:tracePt t="9199" x="5616575" y="1644650"/>
          <p14:tracePt t="9206" x="5616575" y="1598613"/>
          <p14:tracePt t="9214" x="5616575" y="1579563"/>
          <p14:tracePt t="9224" x="5616575" y="1543050"/>
          <p14:tracePt t="9230" x="5616575" y="1525588"/>
          <p14:tracePt t="9243" x="5626100" y="1479550"/>
          <p14:tracePt t="9249" x="5626100" y="1443038"/>
          <p14:tracePt t="9254" x="5626100" y="1397000"/>
          <p14:tracePt t="9261" x="5653088" y="1377950"/>
          <p14:tracePt t="9270" x="5662613" y="1360488"/>
          <p14:tracePt t="9334" x="5662613" y="1322388"/>
          <p14:tracePt t="9502" x="5626100" y="1304925"/>
          <p14:tracePt t="9518" x="5589588" y="1304925"/>
          <p14:tracePt t="9527" x="5543550" y="1304925"/>
          <p14:tracePt t="9534" x="5524500" y="1304925"/>
          <p14:tracePt t="9551" x="5516563" y="1304925"/>
          <p14:tracePt t="9566" x="5507038" y="1304925"/>
          <p14:tracePt t="9574" x="5487988" y="1304925"/>
          <p14:tracePt t="9582" x="5451475" y="1341438"/>
          <p14:tracePt t="9590" x="5332413" y="1331913"/>
          <p14:tracePt t="9598" x="5230813" y="1322388"/>
          <p14:tracePt t="9606" x="5175250" y="1322388"/>
          <p14:tracePt t="9614" x="4954588" y="1304925"/>
          <p14:tracePt t="9622" x="4872038" y="1322388"/>
          <p14:tracePt t="9630" x="4835525" y="1350963"/>
          <p14:tracePt t="9639" x="4816475" y="1404938"/>
          <p14:tracePt t="9649" x="4808538" y="1414463"/>
          <p14:tracePt t="9661" x="4770438" y="1414463"/>
          <p14:tracePt t="9663" x="4762500" y="1414463"/>
          <p14:tracePt t="9671" x="4670425" y="1414463"/>
          <p14:tracePt t="9677" x="4384675" y="1377950"/>
          <p14:tracePt t="9685" x="4017963" y="1397000"/>
          <p14:tracePt t="9693" x="3897313" y="1404938"/>
          <p14:tracePt t="9709" x="3741738" y="1423988"/>
          <p14:tracePt t="9717" x="3695700" y="1450975"/>
          <p14:tracePt t="9733" x="3603625" y="1433513"/>
          <p14:tracePt t="9741" x="3584575" y="1433513"/>
          <p14:tracePt t="9749" x="3530600" y="1433513"/>
          <p14:tracePt t="9757" x="3429000" y="1433513"/>
          <p14:tracePt t="9765" x="3373438" y="1433513"/>
          <p14:tracePt t="9773" x="3273425" y="1433513"/>
          <p14:tracePt t="9781" x="3152775" y="1414463"/>
          <p14:tracePt t="9789" x="3052763" y="1387475"/>
          <p14:tracePt t="9797" x="2813050" y="1295400"/>
          <p14:tracePt t="9805" x="2711450" y="1295400"/>
          <p14:tracePt t="9813" x="2703513" y="1295400"/>
          <p14:tracePt t="9821" x="2601913" y="1285875"/>
          <p14:tracePt t="9829" x="2473325" y="1239838"/>
          <p14:tracePt t="9837" x="2371725" y="1185863"/>
          <p14:tracePt t="9846" x="2252663" y="1185863"/>
          <p14:tracePt t="9853" x="2187575" y="1185863"/>
          <p14:tracePt t="9861" x="2170113" y="1185863"/>
          <p14:tracePt t="9870" x="2124075" y="1185863"/>
          <p14:tracePt t="9877" x="2114550" y="1185863"/>
          <p14:tracePt t="9885" x="2095500" y="1185863"/>
          <p14:tracePt t="9893" x="2078038" y="1185863"/>
          <p14:tracePt t="9901" x="2032000" y="1176338"/>
          <p14:tracePt t="10166" x="2078038" y="1176338"/>
          <p14:tracePt t="10175" x="2141538" y="1212850"/>
          <p14:tracePt t="10182" x="2270125" y="1276350"/>
          <p14:tracePt t="10189" x="2325688" y="1350963"/>
          <p14:tracePt t="10206" x="2335213" y="1360488"/>
          <p14:tracePt t="10237" x="2335213" y="1368425"/>
          <p14:tracePt t="10245" x="2335213" y="1397000"/>
          <p14:tracePt t="10256" x="2316163" y="1423988"/>
          <p14:tracePt t="10263" x="2308225" y="1460500"/>
          <p14:tracePt t="10270" x="2308225" y="1497013"/>
          <p14:tracePt t="10277" x="2308225" y="1543050"/>
          <p14:tracePt t="10285" x="2308225" y="1608138"/>
          <p14:tracePt t="10293" x="2308225" y="1663700"/>
          <p14:tracePt t="10301" x="2308225" y="1700213"/>
          <p14:tracePt t="10309" x="2308225" y="1754188"/>
          <p14:tracePt t="10317" x="2308225" y="1800225"/>
          <p14:tracePt t="10325" x="2298700" y="1828800"/>
          <p14:tracePt t="10333" x="2298700" y="1846263"/>
          <p14:tracePt t="10341" x="2298700" y="1882775"/>
          <p14:tracePt t="10381" x="2298700" y="1901825"/>
          <p14:tracePt t="10664" x="2308225" y="1920875"/>
          <p14:tracePt t="10673" x="2335213" y="1938338"/>
          <p14:tracePt t="10679" x="2381250" y="1957388"/>
          <p14:tracePt t="10687" x="2463800" y="1966913"/>
          <p14:tracePt t="10701" x="2527300" y="1966913"/>
          <p14:tracePt t="10709" x="2611438" y="1966913"/>
          <p14:tracePt t="10717" x="2767013" y="1966913"/>
          <p14:tracePt t="10725" x="2840038" y="2011363"/>
          <p14:tracePt t="10733" x="2905125" y="2003425"/>
          <p14:tracePt t="10741" x="3006725" y="1993900"/>
          <p14:tracePt t="10749" x="3273425" y="1974850"/>
          <p14:tracePt t="10757" x="3521075" y="1974850"/>
          <p14:tracePt t="10765" x="3824288" y="2020888"/>
          <p14:tracePt t="10773" x="3906838" y="2020888"/>
          <p14:tracePt t="10781" x="4127500" y="2030413"/>
          <p14:tracePt t="10789" x="4229100" y="1993900"/>
          <p14:tracePt t="10797" x="4459288" y="2030413"/>
          <p14:tracePt t="10805" x="4752975" y="2020888"/>
          <p14:tracePt t="10813" x="4946650" y="2066925"/>
          <p14:tracePt t="10821" x="5203825" y="2122488"/>
          <p14:tracePt t="10829" x="5303838" y="2095500"/>
          <p14:tracePt t="10837" x="5313363" y="2066925"/>
          <p14:tracePt t="10845" x="5332413" y="2066925"/>
          <p14:tracePt t="10854" x="5414963" y="2066925"/>
          <p14:tracePt t="10861" x="5478463" y="2076450"/>
          <p14:tracePt t="10870" x="5534025" y="2095500"/>
          <p14:tracePt t="10877" x="5589588" y="2149475"/>
          <p14:tracePt t="10885" x="5653088" y="2159000"/>
          <p14:tracePt t="10893" x="5691188" y="2159000"/>
          <p14:tracePt t="10909" x="5699125" y="2159000"/>
          <p14:tracePt t="10917" x="5699125" y="2168525"/>
          <p14:tracePt t="10949" x="5708650" y="2178050"/>
          <p14:tracePt t="10957" x="5745163" y="2185988"/>
          <p14:tracePt t="10970" x="5791200" y="2185988"/>
          <p14:tracePt t="10973" x="5810250" y="2185988"/>
          <p14:tracePt t="10981" x="5827713" y="2185988"/>
          <p14:tracePt t="10997" x="5837238" y="2195513"/>
          <p14:tracePt t="11742" x="5827713" y="2195513"/>
          <p14:tracePt t="11750" x="5791200" y="2195513"/>
          <p14:tracePt t="11766" x="5773738" y="2195513"/>
          <p14:tracePt t="11774" x="5754688" y="2195513"/>
          <p14:tracePt t="11785" x="5745163" y="2195513"/>
          <p14:tracePt t="11789" x="5727700" y="2178050"/>
          <p14:tracePt t="11798" x="5699125" y="2159000"/>
          <p14:tracePt t="11805" x="5691188" y="2149475"/>
          <p14:tracePt t="11837" x="5672138" y="2132013"/>
          <p14:tracePt t="11845" x="5672138" y="2122488"/>
          <p14:tracePt t="11854" x="5653088" y="2112963"/>
          <p14:tracePt t="11861" x="5616575" y="2066925"/>
          <p14:tracePt t="11870" x="5607050" y="2057400"/>
          <p14:tracePt t="11878" x="5589588" y="2039938"/>
          <p14:tracePt t="11885" x="5553075" y="2030413"/>
          <p14:tracePt t="11909" x="5543550" y="2020888"/>
          <p14:tracePt t="11925" x="5534025" y="2011363"/>
          <p14:tracePt t="11941" x="5524500" y="2003425"/>
          <p14:tracePt t="11949" x="5524500" y="1984375"/>
          <p14:tracePt t="11973" x="5524500" y="1974850"/>
          <p14:tracePt t="12005" x="5507038" y="1947863"/>
          <p14:tracePt t="12014" x="5497513" y="1938338"/>
          <p14:tracePt t="12022" x="5487988" y="1928813"/>
          <p14:tracePt t="12030" x="5478463" y="1920875"/>
          <p14:tracePt t="12045" x="5470525" y="1911350"/>
          <p14:tracePt t="12061" x="5451475" y="1892300"/>
          <p14:tracePt t="12071" x="5461000" y="1892300"/>
          <p14:tracePt t="12093" x="5451475" y="1892300"/>
          <p14:tracePt t="12566" x="5441950" y="1882775"/>
          <p14:tracePt t="12783" x="5451475" y="1874838"/>
          <p14:tracePt t="12814" x="5461000" y="1874838"/>
          <p14:tracePt t="12822" x="5487988" y="1874838"/>
          <p14:tracePt t="12830" x="5507038" y="1846263"/>
          <p14:tracePt t="12878" x="5516563" y="1846263"/>
          <p14:tracePt t="12887" x="5534025" y="1846263"/>
          <p14:tracePt t="12896" x="5543550" y="1846263"/>
          <p14:tracePt t="12904" x="5553075" y="1846263"/>
          <p14:tracePt t="12911" x="5570538" y="1846263"/>
          <p14:tracePt t="12917" x="5589588" y="1846263"/>
          <p14:tracePt t="12933" x="5599113" y="1846263"/>
          <p14:tracePt t="18142" x="5561013" y="1920875"/>
          <p14:tracePt t="18150" x="5405438" y="2003425"/>
          <p14:tracePt t="18160" x="5257800" y="2095500"/>
          <p14:tracePt t="18166" x="5111750" y="2214563"/>
          <p14:tracePt t="18179" x="4891088" y="2241550"/>
          <p14:tracePt t="18184" x="4495800" y="2333625"/>
          <p14:tracePt t="18191" x="4413250" y="2370138"/>
          <p14:tracePt t="18197" x="4403725" y="2398713"/>
          <p14:tracePt t="18205" x="4338638" y="2425700"/>
          <p14:tracePt t="18213" x="3979863" y="2425700"/>
          <p14:tracePt t="18221" x="3576638" y="2406650"/>
          <p14:tracePt t="18229" x="3373438" y="2406650"/>
          <p14:tracePt t="18237" x="3263900" y="2406650"/>
          <p14:tracePt t="18245" x="3070225" y="2406650"/>
          <p14:tracePt t="18254" x="2997200" y="2370138"/>
          <p14:tracePt t="18261" x="2914650" y="2352675"/>
          <p14:tracePt t="18270" x="2905125" y="2343150"/>
          <p14:tracePt t="18285" x="2840038" y="2324100"/>
          <p14:tracePt t="18293" x="2832100" y="2306638"/>
          <p14:tracePt t="18301" x="2803525" y="2270125"/>
          <p14:tracePt t="18309" x="2803525" y="2251075"/>
          <p14:tracePt t="18325" x="2730500" y="2214563"/>
          <p14:tracePt t="18333" x="2647950" y="2195513"/>
          <p14:tracePt t="18341" x="2611438" y="2195513"/>
          <p14:tracePt t="18349" x="2573338" y="2195513"/>
          <p14:tracePt t="18357" x="2527300" y="2185988"/>
          <p14:tracePt t="18365" x="2519363" y="2185988"/>
          <p14:tracePt t="18373" x="2509838" y="2185988"/>
          <p14:tracePt t="18381" x="2500313" y="2185988"/>
          <p14:tracePt t="18421" x="2490788" y="2178050"/>
          <p14:tracePt t="18438" x="2490788" y="2168525"/>
          <p14:tracePt t="18447" x="2490788" y="2159000"/>
          <p14:tracePt t="18473" x="2490788" y="2122488"/>
          <p14:tracePt t="18638" x="2490788" y="2112963"/>
          <p14:tracePt t="18646" x="2490788" y="2103438"/>
          <p14:tracePt t="18671" x="2519363" y="2095500"/>
          <p14:tracePt t="18678" x="2527300" y="2095500"/>
          <p14:tracePt t="18688" x="2555875" y="2095500"/>
          <p14:tracePt t="18695" x="2582863" y="2066925"/>
          <p14:tracePt t="18711" x="2601913" y="2066925"/>
          <p14:tracePt t="18718" x="2611438" y="2066925"/>
          <p14:tracePt t="18734" x="2619375" y="2066925"/>
          <p14:tracePt t="18806" x="2619375" y="2057400"/>
          <p14:tracePt t="18814" x="2693988" y="2066925"/>
          <p14:tracePt t="18822" x="2757488" y="2049463"/>
          <p14:tracePt t="18830" x="2776538" y="2011363"/>
          <p14:tracePt t="18839" x="2813050" y="2003425"/>
          <p14:tracePt t="18848" x="2905125" y="2003425"/>
          <p14:tracePt t="18854" x="2997200" y="2003425"/>
          <p14:tracePt t="18861" x="3116263" y="2003425"/>
          <p14:tracePt t="18870" x="3152775" y="2003425"/>
          <p14:tracePt t="18901" x="3189288" y="2003425"/>
          <p14:tracePt t="18909" x="3235325" y="2003425"/>
          <p14:tracePt t="18917" x="3254375" y="2011363"/>
          <p14:tracePt t="18925" x="3346450" y="2011363"/>
          <p14:tracePt t="18933" x="3419475" y="2030413"/>
          <p14:tracePt t="18941" x="3484563" y="2039938"/>
          <p14:tracePt t="18949" x="3567113" y="2057400"/>
          <p14:tracePt t="18957" x="3622675" y="2057400"/>
          <p14:tracePt t="18972" x="3630613" y="2039938"/>
          <p14:tracePt t="18974" x="3695700" y="2039938"/>
          <p14:tracePt t="18981" x="3851275" y="2030413"/>
          <p14:tracePt t="18988" x="3989388" y="2030413"/>
          <p14:tracePt t="18997" x="4071938" y="2030413"/>
          <p14:tracePt t="19005" x="4137025" y="2049463"/>
          <p14:tracePt t="19013" x="4164013" y="2057400"/>
          <p14:tracePt t="19021" x="4238625" y="2039938"/>
          <p14:tracePt t="19029" x="4302125" y="2039938"/>
          <p14:tracePt t="19037" x="4311650" y="2049463"/>
          <p14:tracePt t="19045" x="4357688" y="2066925"/>
          <p14:tracePt t="19054" x="4459288" y="2066925"/>
          <p14:tracePt t="19061" x="4476750" y="2066925"/>
          <p14:tracePt t="19070" x="4495800" y="2066925"/>
          <p14:tracePt t="19085" x="4505325" y="2066925"/>
          <p14:tracePt t="19101" x="4522788" y="2066925"/>
          <p14:tracePt t="19109" x="4549775" y="2085975"/>
          <p14:tracePt t="19125" x="4595813" y="2085975"/>
          <p14:tracePt t="19133" x="4633913" y="2085975"/>
          <p14:tracePt t="19149" x="4651375" y="2085975"/>
          <p14:tracePt t="19165" x="4679950" y="2085975"/>
          <p14:tracePt t="19173" x="4725988" y="2085975"/>
          <p14:tracePt t="19181" x="4733925" y="2085975"/>
          <p14:tracePt t="19191" x="4752975" y="2085975"/>
          <p14:tracePt t="19197" x="4779963" y="2085975"/>
          <p14:tracePt t="19205" x="4789488" y="2085975"/>
          <p14:tracePt t="19213" x="4808538" y="2085975"/>
          <p14:tracePt t="19221" x="4826000" y="2085975"/>
          <p14:tracePt t="19229" x="4872038" y="2085975"/>
          <p14:tracePt t="19237" x="4891088" y="2085975"/>
          <p14:tracePt t="19245" x="4954588" y="2076450"/>
          <p14:tracePt t="19254" x="5019675" y="2030413"/>
          <p14:tracePt t="19261" x="5056188" y="2030413"/>
          <p14:tracePt t="19270" x="5092700" y="2039938"/>
          <p14:tracePt t="19277" x="5121275" y="2057400"/>
          <p14:tracePt t="19285" x="5157788" y="2057400"/>
          <p14:tracePt t="19301" x="5165725" y="2057400"/>
          <p14:tracePt t="19309" x="5175250" y="2057400"/>
          <p14:tracePt t="19317" x="5194300" y="2057400"/>
          <p14:tracePt t="19325" x="5240338" y="2049463"/>
          <p14:tracePt t="19333" x="5276850" y="2057400"/>
          <p14:tracePt t="19341" x="5332413" y="2057400"/>
          <p14:tracePt t="19349" x="5341938" y="2057400"/>
          <p14:tracePt t="19357" x="5378450" y="2057400"/>
          <p14:tracePt t="19365" x="5424488" y="2066925"/>
          <p14:tracePt t="19373" x="5487988" y="2095500"/>
          <p14:tracePt t="19381" x="5524500" y="2095500"/>
          <p14:tracePt t="19389" x="5553075" y="2095500"/>
          <p14:tracePt t="19413" x="5561013" y="2095500"/>
          <p14:tracePt t="19445" x="5570538" y="2095500"/>
          <p14:tracePt t="19453" x="5580063" y="2095500"/>
          <p14:tracePt t="19461" x="5599113" y="2112963"/>
          <p14:tracePt t="19501" x="5607050" y="2122488"/>
          <p14:tracePt t="19551" x="5616575" y="2122488"/>
          <p14:tracePt t="19559" x="5635625" y="2122488"/>
          <p14:tracePt t="19590" x="5662613" y="2132013"/>
          <p14:tracePt t="19601" x="5681663" y="2141538"/>
          <p14:tracePt t="20070" x="5691188" y="2141538"/>
          <p14:tracePt t="20079" x="5708650" y="2141538"/>
          <p14:tracePt t="20087" x="5745163" y="2085975"/>
          <p14:tracePt t="20096" x="5754688" y="1984375"/>
          <p14:tracePt t="20102" x="5800725" y="1901825"/>
          <p14:tracePt t="20112" x="5819775" y="1882775"/>
          <p14:tracePt t="20119" x="5837238" y="1773238"/>
          <p14:tracePt t="20126" x="5837238" y="1690688"/>
          <p14:tracePt t="20134" x="5837238" y="1635125"/>
          <p14:tracePt t="20144" x="5837238" y="1571625"/>
          <p14:tracePt t="20150" x="5837238" y="1516063"/>
          <p14:tracePt t="20159" x="5837238" y="1450975"/>
          <p14:tracePt t="20166" x="5837238" y="1443038"/>
          <p14:tracePt t="20174" x="5837238" y="1414463"/>
          <p14:tracePt t="20182" x="5837238" y="1404938"/>
          <p14:tracePt t="20189" x="5837238" y="1397000"/>
          <p14:tracePt t="20208" x="5837238" y="1377950"/>
          <p14:tracePt t="20223" x="5837238" y="1368425"/>
          <p14:tracePt t="20470" x="5745163" y="1377950"/>
          <p14:tracePt t="20478" x="5681663" y="1360488"/>
          <p14:tracePt t="20489" x="5672138" y="1360488"/>
          <p14:tracePt t="20495" x="5645150" y="1350963"/>
          <p14:tracePt t="20502" x="5487988" y="1377950"/>
          <p14:tracePt t="20509" x="5478463" y="1397000"/>
          <p14:tracePt t="20517" x="5441950" y="1423988"/>
          <p14:tracePt t="20525" x="5303838" y="1423988"/>
          <p14:tracePt t="20534" x="5111750" y="1414463"/>
          <p14:tracePt t="20541" x="4991100" y="1387475"/>
          <p14:tracePt t="20549" x="4872038" y="1350963"/>
          <p14:tracePt t="20558" x="4670425" y="1360488"/>
          <p14:tracePt t="20565" x="4495800" y="1360488"/>
          <p14:tracePt t="20574" x="4357688" y="1423988"/>
          <p14:tracePt t="20581" x="4330700" y="1423988"/>
          <p14:tracePt t="20590" x="4311650" y="1423988"/>
          <p14:tracePt t="20597" x="4265613" y="1414463"/>
          <p14:tracePt t="20606" x="4154488" y="1414463"/>
          <p14:tracePt t="20614" x="4071938" y="1414463"/>
          <p14:tracePt t="20621" x="4064000" y="1404938"/>
          <p14:tracePt t="20638" x="3971925" y="1397000"/>
          <p14:tracePt t="20645" x="3962400" y="1368425"/>
          <p14:tracePt t="20655" x="3897313" y="1360488"/>
          <p14:tracePt t="20661" x="3889375" y="1360488"/>
          <p14:tracePt t="20671" x="3860800" y="1331913"/>
          <p14:tracePt t="20677" x="3778250" y="1331913"/>
          <p14:tracePt t="20685" x="3751263" y="1331913"/>
          <p14:tracePt t="20701" x="3741738" y="1341438"/>
          <p14:tracePt t="20710" x="3732213" y="1341438"/>
          <p14:tracePt t="20766" x="3705225" y="1341438"/>
          <p14:tracePt t="20774" x="3649663" y="1341438"/>
          <p14:tracePt t="20782" x="3603625" y="1341438"/>
          <p14:tracePt t="20791" x="3567113" y="1341438"/>
          <p14:tracePt t="20817" x="3567113" y="1350963"/>
          <p14:tracePt t="20825" x="3521075" y="1360488"/>
          <p14:tracePt t="20838" x="3502025" y="1360488"/>
          <p14:tracePt t="20845" x="3494088" y="1360488"/>
          <p14:tracePt t="20855" x="3484563" y="1360488"/>
          <p14:tracePt t="20871" x="3475038" y="1360488"/>
          <p14:tracePt t="20885" x="3438525" y="1360488"/>
          <p14:tracePt t="20893" x="3382963" y="1331913"/>
          <p14:tracePt t="20901" x="3346450" y="1322388"/>
          <p14:tracePt t="20909" x="3319463" y="1322388"/>
          <p14:tracePt t="20917" x="3281363" y="1322388"/>
          <p14:tracePt t="20925" x="3263900" y="1322388"/>
          <p14:tracePt t="20933" x="3235325" y="1322388"/>
          <p14:tracePt t="20942" x="3152775" y="1285875"/>
          <p14:tracePt t="20949" x="3106738" y="1285875"/>
          <p14:tracePt t="20957" x="3014663" y="1285875"/>
          <p14:tracePt t="20971" x="2978150" y="1285875"/>
          <p14:tracePt t="20973" x="2960688" y="1249363"/>
          <p14:tracePt t="20981" x="2960688" y="1276350"/>
          <p14:tracePt t="20989" x="2924175" y="1322388"/>
          <p14:tracePt t="20997" x="2924175" y="1341438"/>
          <p14:tracePt t="21005" x="2905125" y="1350963"/>
          <p14:tracePt t="21366" x="2905125" y="1368425"/>
          <p14:tracePt t="21703" x="2914650" y="1377950"/>
          <p14:tracePt t="21711" x="2951163" y="1433513"/>
          <p14:tracePt t="21718" x="2951163" y="1460500"/>
          <p14:tracePt t="21727" x="2987675" y="1525588"/>
          <p14:tracePt t="21743" x="3006725" y="1562100"/>
          <p14:tracePt t="21750" x="3006725" y="1663700"/>
          <p14:tracePt t="21759" x="3079750" y="1717675"/>
          <p14:tracePt t="21766" x="3079750" y="1782763"/>
          <p14:tracePt t="21774" x="3079750" y="1828800"/>
          <p14:tracePt t="21784" x="3079750" y="1911350"/>
          <p14:tracePt t="21789" x="3116263" y="1984375"/>
          <p14:tracePt t="21797" x="3070225" y="2095500"/>
          <p14:tracePt t="21805" x="3043238" y="2122488"/>
          <p14:tracePt t="21813" x="3006725" y="2185988"/>
          <p14:tracePt t="21821" x="2932113" y="2260600"/>
          <p14:tracePt t="21829" x="2914650" y="2278063"/>
          <p14:tracePt t="21838" x="2895600" y="2324100"/>
          <p14:tracePt t="21845" x="2878138" y="2370138"/>
          <p14:tracePt t="21854" x="2849563" y="2398713"/>
          <p14:tracePt t="21861" x="2803525" y="2406650"/>
          <p14:tracePt t="21870" x="2786063" y="2508250"/>
          <p14:tracePt t="21877" x="2776538" y="2527300"/>
          <p14:tracePt t="21885" x="2740025" y="2573338"/>
          <p14:tracePt t="21893" x="2730500" y="2636838"/>
          <p14:tracePt t="21901" x="2703513" y="2719388"/>
          <p14:tracePt t="21909" x="2693988" y="2728913"/>
          <p14:tracePt t="21917" x="2684463" y="2755900"/>
          <p14:tracePt t="21925" x="2647950" y="2811463"/>
          <p14:tracePt t="21933" x="2647950" y="2830513"/>
          <p14:tracePt t="21941" x="2619375" y="2876550"/>
          <p14:tracePt t="21949" x="2601913" y="2894013"/>
          <p14:tracePt t="21957" x="2592388" y="2930525"/>
          <p14:tracePt t="21973" x="2555875" y="2995613"/>
          <p14:tracePt t="21981" x="2536825" y="3041650"/>
          <p14:tracePt t="21989" x="2509838" y="3078163"/>
          <p14:tracePt t="21997" x="2490788" y="3105150"/>
          <p14:tracePt t="22005" x="2482850" y="3151188"/>
          <p14:tracePt t="22013" x="2444750" y="3206750"/>
          <p14:tracePt t="22021" x="2436813" y="3216275"/>
          <p14:tracePt t="22029" x="2427288" y="3243263"/>
          <p14:tracePt t="22038" x="2427288" y="3262313"/>
          <p14:tracePt t="22045" x="2398713" y="3289300"/>
          <p14:tracePt t="22054" x="2398713" y="3298825"/>
          <p14:tracePt t="22061" x="2390775" y="3308350"/>
          <p14:tracePt t="22182" x="2390775" y="3316288"/>
          <p14:tracePt t="24822" x="2390775" y="3325813"/>
          <p14:tracePt t="24830" x="2427288" y="3325813"/>
          <p14:tracePt t="24838" x="2436813" y="3335338"/>
          <p14:tracePt t="24848" x="2454275" y="3344863"/>
          <p14:tracePt t="24856" x="2490788" y="3344863"/>
          <p14:tracePt t="24862" x="2500313" y="3344863"/>
          <p14:tracePt t="24894" x="2519363" y="3344863"/>
          <p14:tracePt t="24902" x="2527300" y="3335338"/>
          <p14:tracePt t="24934" x="2546350" y="3335338"/>
          <p14:tracePt t="24943" x="2611438" y="3335338"/>
          <p14:tracePt t="24950" x="2730500" y="3335338"/>
          <p14:tracePt t="24974" x="2914650" y="3335338"/>
          <p14:tracePt t="24983" x="2951163" y="3335338"/>
          <p14:tracePt t="24989" x="2997200" y="3335338"/>
          <p14:tracePt t="24998" x="3060700" y="3316288"/>
          <p14:tracePt t="25005" x="3125788" y="3316288"/>
          <p14:tracePt t="25013" x="3263900" y="3325813"/>
          <p14:tracePt t="25021" x="3346450" y="3352800"/>
          <p14:tracePt t="25029" x="3382963" y="3344863"/>
          <p14:tracePt t="25037" x="3382963" y="3308350"/>
          <p14:tracePt t="25045" x="3402013" y="3298825"/>
          <p14:tracePt t="25053" x="3521075" y="3308350"/>
          <p14:tracePt t="25061" x="3584575" y="3316288"/>
          <p14:tracePt t="25070" x="3686175" y="3308350"/>
          <p14:tracePt t="25087" x="3705225" y="3308350"/>
          <p14:tracePt t="25092" x="3787775" y="3308350"/>
          <p14:tracePt t="25109" x="3797300" y="3308350"/>
          <p14:tracePt t="25116" x="3824288" y="3298825"/>
          <p14:tracePt t="25125" x="3833813" y="3289300"/>
          <p14:tracePt t="25141" x="3870325" y="3279775"/>
          <p14:tracePt t="25157" x="3860800" y="3279775"/>
          <p14:tracePt t="25165" x="3889375" y="3279775"/>
          <p14:tracePt t="25173" x="3943350" y="3289300"/>
          <p14:tracePt t="25181" x="4008438" y="3289300"/>
          <p14:tracePt t="25189" x="4090988" y="3279775"/>
          <p14:tracePt t="25229" x="4110038" y="3279775"/>
          <p14:tracePt t="25236" x="4127500" y="3279775"/>
          <p14:tracePt t="25245" x="4146550" y="3279775"/>
          <p14:tracePt t="25254" x="4154488" y="3279775"/>
          <p14:tracePt t="25261" x="4192588" y="3279775"/>
          <p14:tracePt t="25271" x="4256088" y="3279775"/>
          <p14:tracePt t="25278" x="4338638" y="3308350"/>
          <p14:tracePt t="25290" x="4403725" y="3325813"/>
          <p14:tracePt t="25296" x="4467225" y="3335338"/>
          <p14:tracePt t="25301" x="4549775" y="3344863"/>
          <p14:tracePt t="25309" x="4614863" y="3371850"/>
          <p14:tracePt t="25317" x="4651375" y="3390900"/>
          <p14:tracePt t="25333" x="4687888" y="3390900"/>
          <p14:tracePt t="25342" x="4762500" y="3390900"/>
          <p14:tracePt t="25349" x="4826000" y="3390900"/>
          <p14:tracePt t="25357" x="4845050" y="3390900"/>
          <p14:tracePt t="25364" x="4918075" y="3381375"/>
          <p14:tracePt t="25372" x="4946650" y="3381375"/>
          <p14:tracePt t="25380" x="4973638" y="3381375"/>
          <p14:tracePt t="25397" x="5000625" y="3381375"/>
          <p14:tracePt t="25422" x="5029200" y="3381375"/>
          <p14:tracePt t="25429" x="5046663" y="3352800"/>
          <p14:tracePt t="25438" x="5121275" y="3344863"/>
          <p14:tracePt t="25455" x="5165725" y="3344863"/>
          <p14:tracePt t="25462" x="5194300" y="3344863"/>
          <p14:tracePt t="25472" x="5286375" y="3344863"/>
          <p14:tracePt t="25478" x="5332413" y="3316288"/>
          <p14:tracePt t="25485" x="5395913" y="3252788"/>
          <p14:tracePt t="25502" x="5432425" y="3252788"/>
          <p14:tracePt t="25510" x="5497513" y="3252788"/>
          <p14:tracePt t="25518" x="5543550" y="3252788"/>
          <p14:tracePt t="25534" x="5599113" y="3243263"/>
          <p14:tracePt t="25542" x="5691188" y="3178175"/>
          <p14:tracePt t="25549" x="5718175" y="3170238"/>
          <p14:tracePt t="25558" x="5781675" y="3160713"/>
          <p14:tracePt t="25565" x="5791200" y="3151188"/>
          <p14:tracePt t="25582" x="5800725" y="3151188"/>
          <p14:tracePt t="25597" x="5819775" y="3151188"/>
          <p14:tracePt t="25646" x="5846763" y="3151188"/>
          <p14:tracePt t="25655" x="5883275" y="3160713"/>
          <p14:tracePt t="25662" x="5929313" y="3170238"/>
          <p14:tracePt t="25671" x="5929313" y="3178175"/>
          <p14:tracePt t="25677" x="5929313" y="3197225"/>
          <p14:tracePt t="25686" x="5948363" y="3224213"/>
          <p14:tracePt t="25695" x="6030913" y="3243263"/>
          <p14:tracePt t="25702" x="6040438" y="3243263"/>
          <p14:tracePt t="25854" x="6040438" y="3270250"/>
          <p14:tracePt t="25862" x="5984875" y="3298825"/>
          <p14:tracePt t="25871" x="5938838" y="3308350"/>
          <p14:tracePt t="25879" x="5810250" y="3308350"/>
          <p14:tracePt t="25887" x="5727700" y="3308350"/>
          <p14:tracePt t="25897" x="5599113" y="3270250"/>
          <p14:tracePt t="25904" x="5461000" y="3298825"/>
          <p14:tracePt t="25913" x="5378450" y="3298825"/>
          <p14:tracePt t="25919" x="5138738" y="3316288"/>
          <p14:tracePt t="25926" x="4725988" y="3270250"/>
          <p14:tracePt t="25933" x="4348163" y="3252788"/>
          <p14:tracePt t="25941" x="4229100" y="3224213"/>
          <p14:tracePt t="25949" x="3916363" y="3289300"/>
          <p14:tracePt t="25957" x="3778250" y="3289300"/>
          <p14:tracePt t="25965" x="3676650" y="3308350"/>
          <p14:tracePt t="25973" x="3613150" y="3308350"/>
          <p14:tracePt t="25989" x="3494088" y="3289300"/>
          <p14:tracePt t="25996" x="3429000" y="3279775"/>
          <p14:tracePt t="26005" x="3327400" y="3262313"/>
          <p14:tracePt t="26013" x="3281363" y="3279775"/>
          <p14:tracePt t="26022" x="3181350" y="3289300"/>
          <p14:tracePt t="26031" x="3033713" y="3390900"/>
          <p14:tracePt t="26039" x="2978150" y="3444875"/>
          <p14:tracePt t="26046" x="2878138" y="3444875"/>
          <p14:tracePt t="26054" x="2813050" y="3481388"/>
          <p14:tracePt t="26061" x="2684463" y="3509963"/>
          <p14:tracePt t="26070" x="2565400" y="3527425"/>
          <p14:tracePt t="26077" x="2519363" y="3536950"/>
          <p14:tracePt t="26085" x="2417763" y="3556000"/>
          <p14:tracePt t="26096" x="2335213" y="3565525"/>
          <p14:tracePt t="26102" x="2325688" y="3565525"/>
          <p14:tracePt t="26109" x="2316163" y="3565525"/>
          <p14:tracePt t="26116" x="2279650" y="3573463"/>
          <p14:tracePt t="26124" x="2243138" y="3536950"/>
          <p14:tracePt t="26132" x="2216150" y="3527425"/>
          <p14:tracePt t="26142" x="2151063" y="3527425"/>
          <p14:tracePt t="26149" x="2132013" y="3527425"/>
          <p14:tracePt t="26158" x="2141538" y="3519488"/>
          <p14:tracePt t="26271" x="2124075" y="3519488"/>
          <p14:tracePt t="26278" x="2114550" y="3527425"/>
          <p14:tracePt t="26313" x="2078038" y="3556000"/>
          <p14:tracePt t="26438" x="2078038" y="3565525"/>
          <p14:tracePt t="26462" x="2132013" y="3582988"/>
          <p14:tracePt t="26472" x="2216150" y="3582988"/>
          <p14:tracePt t="26479" x="2243138" y="3565525"/>
          <p14:tracePt t="26488" x="2252663" y="3536950"/>
          <p14:tracePt t="26494" x="2398713" y="3527425"/>
          <p14:tracePt t="26504" x="2473325" y="3527425"/>
          <p14:tracePt t="26510" x="2628900" y="3536950"/>
          <p14:tracePt t="26517" x="2720975" y="3565525"/>
          <p14:tracePt t="26533" x="2767013" y="3582988"/>
          <p14:tracePt t="26549" x="2813050" y="3582988"/>
          <p14:tracePt t="26557" x="2886075" y="3602038"/>
          <p14:tracePt t="26565" x="2951163" y="3629025"/>
          <p14:tracePt t="26573" x="3014663" y="3611563"/>
          <p14:tracePt t="26581" x="3098800" y="3611563"/>
          <p14:tracePt t="26590" x="3125788" y="3602038"/>
          <p14:tracePt t="26597" x="3281363" y="3582988"/>
          <p14:tracePt t="26605" x="3346450" y="3556000"/>
          <p14:tracePt t="26613" x="3392488" y="3546475"/>
          <p14:tracePt t="26621" x="3409950" y="3536950"/>
          <p14:tracePt t="26629" x="3438525" y="3536950"/>
          <p14:tracePt t="26637" x="3530600" y="3546475"/>
          <p14:tracePt t="26645" x="3613150" y="3546475"/>
          <p14:tracePt t="26653" x="3714750" y="3546475"/>
          <p14:tracePt t="26661" x="3768725" y="3546475"/>
          <p14:tracePt t="26670" x="3768725" y="3573463"/>
          <p14:tracePt t="26677" x="3778250" y="3582988"/>
          <p14:tracePt t="26685" x="3833813" y="3582988"/>
          <p14:tracePt t="26693" x="3879850" y="3582988"/>
          <p14:tracePt t="26701" x="3935413" y="3565525"/>
          <p14:tracePt t="26711" x="3943350" y="3565525"/>
          <p14:tracePt t="26725" x="3952875" y="3565525"/>
          <p14:tracePt t="26765" x="3979863" y="3546475"/>
          <p14:tracePt t="26774" x="4044950" y="3546475"/>
          <p14:tracePt t="26783" x="4127500" y="3536950"/>
          <p14:tracePt t="26814" x="4210050" y="3490913"/>
          <p14:tracePt t="26823" x="4256088" y="3481388"/>
          <p14:tracePt t="26830" x="4338638" y="3481388"/>
          <p14:tracePt t="26839" x="4384675" y="3481388"/>
          <p14:tracePt t="26848" x="4459288" y="3481388"/>
          <p14:tracePt t="26856" x="4522788" y="3463925"/>
          <p14:tracePt t="26862" x="4549775" y="3490913"/>
          <p14:tracePt t="26872" x="4641850" y="3565525"/>
          <p14:tracePt t="26878" x="4660900" y="3565525"/>
          <p14:tracePt t="26886" x="4752975" y="3565525"/>
          <p14:tracePt t="26902" x="4789488" y="3556000"/>
          <p14:tracePt t="26922" x="4816475" y="3556000"/>
          <p14:tracePt t="26928" x="4826000" y="3546475"/>
          <p14:tracePt t="26934" x="4862513" y="3546475"/>
          <p14:tracePt t="26942" x="4881563" y="3546475"/>
          <p14:tracePt t="26950" x="4918075" y="3573463"/>
          <p14:tracePt t="26974" x="4937125" y="3592513"/>
          <p14:tracePt t="26981" x="4937125" y="3602038"/>
          <p14:tracePt t="26989" x="4937125" y="3619500"/>
          <p14:tracePt t="27054" x="4954588" y="3619500"/>
          <p14:tracePt t="27062" x="4954588" y="3611563"/>
          <p14:tracePt t="27071" x="4964113" y="3611563"/>
          <p14:tracePt t="27150" x="4973638" y="3611563"/>
          <p14:tracePt t="27166" x="4973638" y="3619500"/>
          <p14:tracePt t="27174" x="4983163" y="3619500"/>
          <p14:tracePt t="27198" x="5000625" y="3619500"/>
          <p14:tracePt t="27206" x="5075238" y="3611563"/>
          <p14:tracePt t="27214" x="5121275" y="3611563"/>
          <p14:tracePt t="27223" x="5138738" y="3611563"/>
          <p14:tracePt t="27230" x="5257800" y="3611563"/>
          <p14:tracePt t="27239" x="5276850" y="3611563"/>
          <p14:tracePt t="27254" x="5313363" y="3611563"/>
          <p14:tracePt t="27261" x="5368925" y="3602038"/>
          <p14:tracePt t="27271" x="5432425" y="3602038"/>
          <p14:tracePt t="27277" x="5478463" y="3611563"/>
          <p14:tracePt t="27292" x="5487988" y="3619500"/>
          <p14:tracePt t="27638" x="5487988" y="3611563"/>
          <p14:tracePt t="27646" x="5507038" y="3602038"/>
          <p14:tracePt t="27655" x="5543550" y="3602038"/>
          <p14:tracePt t="27662" x="5589588" y="3592513"/>
          <p14:tracePt t="27673" x="5607050" y="3582988"/>
          <p14:tracePt t="27695" x="5626100" y="3573463"/>
          <p14:tracePt t="27703" x="5635625" y="3546475"/>
          <p14:tracePt t="27711" x="5662613" y="3546475"/>
          <p14:tracePt t="27729" x="5699125" y="3556000"/>
          <p14:tracePt t="27733" x="5773738" y="3546475"/>
          <p14:tracePt t="27741" x="5919788" y="3500438"/>
          <p14:tracePt t="27749" x="6002338" y="3490913"/>
          <p14:tracePt t="27757" x="6159500" y="3527425"/>
          <p14:tracePt t="27765" x="6223000" y="3536950"/>
          <p14:tracePt t="27774" x="6261100" y="3536950"/>
          <p14:tracePt t="27781" x="6278563" y="3536950"/>
          <p14:tracePt t="27789" x="6288088" y="3536950"/>
          <p14:tracePt t="27910" x="6261100" y="3536950"/>
          <p14:tracePt t="27928" x="6149975" y="3536950"/>
          <p14:tracePt t="27936" x="6030913" y="3490913"/>
          <p14:tracePt t="27941" x="5984875" y="3481388"/>
          <p14:tracePt t="27949" x="5800725" y="3463925"/>
          <p14:tracePt t="27970" x="5616575" y="3436938"/>
          <p14:tracePt t="27988" x="5414963" y="3352800"/>
          <p14:tracePt t="27996" x="5378450" y="3352800"/>
          <p14:tracePt t="28005" x="5332413" y="3381375"/>
          <p14:tracePt t="28013" x="5221288" y="3436938"/>
          <p14:tracePt t="28021" x="5157788" y="3417888"/>
          <p14:tracePt t="28029" x="5075238" y="3390900"/>
          <p14:tracePt t="28037" x="5056188" y="3390900"/>
          <p14:tracePt t="28045" x="4946650" y="3352800"/>
          <p14:tracePt t="28054" x="4881563" y="3325813"/>
          <p14:tracePt t="28061" x="4770438" y="3279775"/>
          <p14:tracePt t="28070" x="4752975" y="3270250"/>
          <p14:tracePt t="28077" x="4743450" y="3270250"/>
          <p14:tracePt t="28085" x="4633913" y="3270250"/>
          <p14:tracePt t="28093" x="4513263" y="3308350"/>
          <p14:tracePt t="28101" x="4459288" y="3308350"/>
          <p14:tracePt t="28109" x="4357688" y="3308350"/>
          <p14:tracePt t="28117" x="4219575" y="3335338"/>
          <p14:tracePt t="28125" x="4117975" y="3325813"/>
          <p14:tracePt t="28133" x="4117975" y="3316288"/>
          <p14:tracePt t="28141" x="4100513" y="3316288"/>
          <p14:tracePt t="28149" x="4071938" y="3335338"/>
          <p14:tracePt t="28158" x="4008438" y="3270250"/>
          <p14:tracePt t="28165" x="3962400" y="3279775"/>
          <p14:tracePt t="28174" x="3897313" y="3308350"/>
          <p14:tracePt t="28181" x="3741738" y="3352800"/>
          <p14:tracePt t="28189" x="3594100" y="3381375"/>
          <p14:tracePt t="28197" x="3475038" y="3444875"/>
          <p14:tracePt t="28205" x="3373438" y="3444875"/>
          <p14:tracePt t="28213" x="3263900" y="3509963"/>
          <p14:tracePt t="28221" x="3143250" y="3536950"/>
          <p14:tracePt t="28229" x="3106738" y="3536950"/>
          <p14:tracePt t="28237" x="2987675" y="3536950"/>
          <p14:tracePt t="28245" x="2905125" y="3556000"/>
          <p14:tracePt t="28254" x="2803525" y="3565525"/>
          <p14:tracePt t="28261" x="2776538" y="3565525"/>
          <p14:tracePt t="28270" x="2730500" y="3565525"/>
          <p14:tracePt t="28277" x="2665413" y="3592513"/>
          <p14:tracePt t="28285" x="2619375" y="3619500"/>
          <p14:tracePt t="28293" x="2565400" y="3656013"/>
          <p14:tracePt t="28301" x="2555875" y="3656013"/>
          <p14:tracePt t="28309" x="2536825" y="3675063"/>
          <p14:tracePt t="28317" x="2490788" y="3730625"/>
          <p14:tracePt t="28325" x="2132013" y="3748088"/>
          <p14:tracePt t="28334" x="2049463" y="3740150"/>
          <p14:tracePt t="28344" x="1893888" y="3740150"/>
          <p14:tracePt t="28349" x="1811338" y="3748088"/>
          <p14:tracePt t="28357" x="1801813" y="3757613"/>
          <p14:tracePt t="28365" x="1774825" y="3721100"/>
          <p14:tracePt t="28373" x="1746250" y="3721100"/>
          <p14:tracePt t="28381" x="1682750" y="3694113"/>
          <p14:tracePt t="28390" x="1646238" y="3665538"/>
          <p14:tracePt t="28397" x="1627188" y="3665538"/>
          <p14:tracePt t="28510" x="1636713" y="3665538"/>
          <p14:tracePt t="28526" x="1673225" y="3665538"/>
          <p14:tracePt t="28538" x="1692275" y="3665538"/>
          <p14:tracePt t="28542" x="1719263" y="3665538"/>
          <p14:tracePt t="28554" x="1755775" y="3665538"/>
          <p14:tracePt t="28559" x="1774825" y="3665538"/>
          <p14:tracePt t="28566" x="1828800" y="3665538"/>
          <p14:tracePt t="28572" x="1866900" y="3648075"/>
          <p14:tracePt t="28580" x="1920875" y="3648075"/>
          <p14:tracePt t="28596" x="1939925" y="3629025"/>
          <p14:tracePt t="28605" x="2095500" y="3629025"/>
          <p14:tracePt t="28612" x="2344738" y="3592513"/>
          <p14:tracePt t="28620" x="2638425" y="3573463"/>
          <p14:tracePt t="28629" x="2813050" y="3556000"/>
          <p14:tracePt t="28637" x="2960688" y="3509963"/>
          <p14:tracePt t="28645" x="3346450" y="3490913"/>
          <p14:tracePt t="28654" x="3392488" y="3463925"/>
          <p14:tracePt t="28661" x="3751263" y="3444875"/>
          <p14:tracePt t="28670" x="3897313" y="3398838"/>
          <p14:tracePt t="28677" x="4256088" y="3427413"/>
          <p14:tracePt t="28685" x="4321175" y="3427413"/>
          <p14:tracePt t="28693" x="4624388" y="3444875"/>
          <p14:tracePt t="28700" x="4908550" y="3444875"/>
          <p14:tracePt t="28709" x="5276850" y="3436938"/>
          <p14:tracePt t="28716" x="5414963" y="3436938"/>
          <p14:tracePt t="28725" x="5424488" y="3436938"/>
          <p14:tracePt t="28749" x="5497513" y="3436938"/>
          <p14:tracePt t="28757" x="5516563" y="3436938"/>
          <p14:tracePt t="28765" x="5580063" y="3417888"/>
          <p14:tracePt t="29174" x="5553075" y="3444875"/>
          <p14:tracePt t="29214" x="5543550" y="3444875"/>
          <p14:tracePt t="29302" x="5478463" y="3454400"/>
          <p14:tracePt t="29310" x="5378450" y="3444875"/>
          <p14:tracePt t="29319" x="5276850" y="3444875"/>
          <p14:tracePt t="29326" x="5175250" y="3417888"/>
          <p14:tracePt t="29334" x="5111750" y="3408363"/>
          <p14:tracePt t="29344" x="5111750" y="3427413"/>
          <p14:tracePt t="29353" x="5138738" y="3454400"/>
          <p14:tracePt t="29375" x="5138738" y="3444875"/>
          <p14:tracePt t="29462" x="5121275" y="3390900"/>
          <p14:tracePt t="29472" x="5056188" y="3381375"/>
          <p14:tracePt t="29478" x="5000625" y="3381375"/>
          <p14:tracePt t="29487" x="4964113" y="3352800"/>
          <p14:tracePt t="29495" x="4964113" y="3335338"/>
          <p14:tracePt t="29502" x="4964113" y="3308350"/>
          <p14:tracePt t="29630" x="4900613" y="3262313"/>
          <p14:tracePt t="29639" x="4862513" y="3262313"/>
          <p14:tracePt t="29720" x="4854575" y="3262313"/>
          <p14:tracePt t="29726" x="4845050" y="3262313"/>
          <p14:tracePt t="29742" x="4826000" y="3252788"/>
          <p14:tracePt t="29761" x="4799013" y="3262313"/>
          <p14:tracePt t="29769" x="4770438" y="3252788"/>
          <p14:tracePt t="29774" x="4725988" y="3252788"/>
          <p14:tracePt t="29790" x="4716463" y="3252788"/>
          <p14:tracePt t="29813" x="4706938" y="3243263"/>
          <p14:tracePt t="29821" x="4697413" y="3233738"/>
          <p14:tracePt t="29837" x="4641850" y="3206750"/>
          <p14:tracePt t="29845" x="4624388" y="3206750"/>
          <p14:tracePt t="29854" x="4578350" y="3224213"/>
          <p14:tracePt t="29861" x="4559300" y="3224213"/>
          <p14:tracePt t="29870" x="4549775" y="3224213"/>
          <p14:tracePt t="29877" x="4532313" y="3224213"/>
          <p14:tracePt t="29885" x="4522788" y="3224213"/>
          <p14:tracePt t="29901" x="4513263" y="3224213"/>
          <p14:tracePt t="29960" x="4486275" y="3224213"/>
          <p14:tracePt t="29973" x="4421188" y="3224213"/>
          <p14:tracePt t="29981" x="4403725" y="3224213"/>
          <p14:tracePt t="29989" x="4338638" y="3206750"/>
          <p14:tracePt t="29997" x="4311650" y="3206750"/>
          <p14:tracePt t="30005" x="4246563" y="3206750"/>
          <p14:tracePt t="30013" x="4238625" y="3197225"/>
          <p14:tracePt t="30020" x="4219575" y="3197225"/>
          <p14:tracePt t="30029" x="4192588" y="3197225"/>
          <p14:tracePt t="30037" x="4183063" y="3206750"/>
          <p14:tracePt t="30045" x="4146550" y="3206750"/>
          <p14:tracePt t="30053" x="4137025" y="3197225"/>
          <p14:tracePt t="30061" x="4127500" y="3216275"/>
          <p14:tracePt t="30070" x="4110038" y="3216275"/>
          <p14:tracePt t="30174" x="4090988" y="3197225"/>
          <p14:tracePt t="30182" x="4090988" y="3187700"/>
          <p14:tracePt t="30230" x="4081463" y="3187700"/>
          <p14:tracePt t="30270" x="4081463" y="3178175"/>
          <p14:tracePt t="30287" x="4081463" y="3170238"/>
          <p14:tracePt t="30294" x="4090988" y="3170238"/>
          <p14:tracePt t="30302" x="4100513" y="3170238"/>
          <p14:tracePt t="30309" x="4110038" y="3170238"/>
          <p14:tracePt t="30325" x="4137025" y="3170238"/>
          <p14:tracePt t="30333" x="4164013" y="3151188"/>
          <p14:tracePt t="30341" x="4164013" y="3141663"/>
          <p14:tracePt t="30349" x="4173538" y="3141663"/>
          <p14:tracePt t="30357" x="4183063" y="3141663"/>
          <p14:tracePt t="30373" x="4200525" y="3141663"/>
          <p14:tracePt t="30381" x="4229100" y="3141663"/>
          <p14:tracePt t="30389" x="4284663" y="3124200"/>
          <p14:tracePt t="30397" x="4302125" y="3105150"/>
          <p14:tracePt t="30405" x="4311650" y="3095625"/>
          <p14:tracePt t="30420" x="4338638" y="3087688"/>
          <p14:tracePt t="30437" x="4367213" y="3068638"/>
          <p14:tracePt t="30445" x="4367213" y="3059113"/>
          <p14:tracePt t="30454" x="4384675" y="3041650"/>
          <p14:tracePt t="30461" x="4413250" y="3032125"/>
          <p14:tracePt t="30470" x="4449763" y="2995613"/>
          <p14:tracePt t="30477" x="4467225" y="2976563"/>
          <p14:tracePt t="30485" x="4495800" y="2959100"/>
          <p14:tracePt t="30493" x="4513263" y="2959100"/>
          <p14:tracePt t="30517" x="4513263" y="2940050"/>
          <p14:tracePt t="30525" x="4513263" y="2930525"/>
          <p14:tracePt t="30557" x="4532313" y="2930525"/>
          <p14:tracePt t="30589" x="4541838" y="2930525"/>
          <p14:tracePt t="30614" x="4587875" y="2930525"/>
          <p14:tracePt t="30630" x="4587875" y="2903538"/>
          <p14:tracePt t="30638" x="4605338" y="2903538"/>
          <p14:tracePt t="30662" x="4614863" y="2884488"/>
          <p14:tracePt t="30671" x="4633913" y="2884488"/>
          <p14:tracePt t="30694" x="4641850" y="2884488"/>
          <p14:tracePt t="30726" x="4660900" y="2876550"/>
          <p14:tracePt t="30766" x="4670425" y="2867025"/>
          <p14:tracePt t="30797" x="4687888" y="2857500"/>
          <p14:tracePt t="30813" x="4743450" y="2857500"/>
          <p14:tracePt t="30821" x="4789488" y="2867025"/>
          <p14:tracePt t="30829" x="4826000" y="2867025"/>
          <p14:tracePt t="30855" x="4835525" y="2876550"/>
          <p14:tracePt t="30942" x="4854575" y="2894013"/>
          <p14:tracePt t="30958" x="4872038" y="2930525"/>
          <p14:tracePt t="30967" x="4900613" y="2940050"/>
          <p14:tracePt t="30976" x="4908550" y="2959100"/>
          <p14:tracePt t="30983" x="4937125" y="2995613"/>
          <p14:tracePt t="30993" x="4964113" y="3013075"/>
          <p14:tracePt t="30999" x="4973638" y="3022600"/>
          <p14:tracePt t="31004" x="4983163" y="3032125"/>
          <p14:tracePt t="31012" x="4991100" y="3087688"/>
          <p14:tracePt t="31096" x="5000625" y="3095625"/>
          <p14:tracePt t="31134" x="5019675" y="3124200"/>
          <p14:tracePt t="31158" x="5019675" y="3133725"/>
          <p14:tracePt t="31168" x="5019675" y="3151188"/>
          <p14:tracePt t="31246" x="5019675" y="3160713"/>
          <p14:tracePt t="31262" x="5019675" y="3170238"/>
          <p14:tracePt t="31271" x="5019675" y="3206750"/>
          <p14:tracePt t="31279" x="5000625" y="3216275"/>
          <p14:tracePt t="31287" x="4964113" y="3233738"/>
          <p14:tracePt t="31295" x="4946650" y="3262313"/>
          <p14:tracePt t="31301" x="4927600" y="3279775"/>
          <p14:tracePt t="31309" x="4881563" y="3308350"/>
          <p14:tracePt t="31316" x="4872038" y="3308350"/>
          <p14:tracePt t="31325" x="4862513" y="3316288"/>
          <p14:tracePt t="31332" x="4845050" y="3325813"/>
          <p14:tracePt t="31384" x="4835525" y="3362325"/>
          <p14:tracePt t="31391" x="4835525" y="3352800"/>
          <p14:tracePt t="31399" x="4762500" y="3352800"/>
          <p14:tracePt t="31406" x="4725988" y="3352800"/>
          <p14:tracePt t="31414" x="4706938" y="3352800"/>
          <p14:tracePt t="31422" x="4687888" y="3352800"/>
          <p14:tracePt t="31606" x="4679950" y="3344863"/>
          <p14:tracePt t="31614" x="4641850" y="3344863"/>
          <p14:tracePt t="31622" x="4633913" y="3335338"/>
          <p14:tracePt t="31631" x="4624388" y="3325813"/>
          <p14:tracePt t="31637" x="4614863" y="3316288"/>
          <p14:tracePt t="31645" x="4595813" y="3316288"/>
          <p14:tracePt t="31661" x="4587875" y="3308350"/>
          <p14:tracePt t="31685" x="4578350" y="3298825"/>
          <p14:tracePt t="31926" x="4541838" y="3298825"/>
          <p14:tracePt t="31934" x="4495800" y="3298825"/>
          <p14:tracePt t="31942" x="4449763" y="3279775"/>
          <p14:tracePt t="31950" x="4421188" y="3279775"/>
          <p14:tracePt t="31958" x="4375150" y="3270250"/>
          <p14:tracePt t="31972" x="4321175" y="3243263"/>
          <p14:tracePt t="31981" x="4284663" y="3243263"/>
          <p14:tracePt t="31992" x="4200525" y="3206750"/>
          <p14:tracePt t="32005" x="4183063" y="3206750"/>
          <p14:tracePt t="32013" x="4173538" y="3206750"/>
          <p14:tracePt t="32020" x="4154488" y="3206750"/>
          <p14:tracePt t="32029" x="4110038" y="3197225"/>
          <p14:tracePt t="32061" x="4100513" y="3197225"/>
          <p14:tracePt t="32077" x="4090988" y="3187700"/>
          <p14:tracePt t="32109" x="4090988" y="3178175"/>
          <p14:tracePt t="32118" x="4071938" y="3170238"/>
          <p14:tracePt t="32166" x="4064000" y="3160713"/>
          <p14:tracePt t="32182" x="4064000" y="3151188"/>
          <p14:tracePt t="32200" x="4071938" y="3124200"/>
          <p14:tracePt t="32208" x="4071938" y="3078163"/>
          <p14:tracePt t="32214" x="4071938" y="3068638"/>
          <p14:tracePt t="32223" x="4110038" y="3059113"/>
          <p14:tracePt t="32229" x="4110038" y="3049588"/>
          <p14:tracePt t="32237" x="4117975" y="3032125"/>
          <p14:tracePt t="32245" x="4127500" y="3022600"/>
          <p14:tracePt t="32253" x="4146550" y="3013075"/>
          <p14:tracePt t="32261" x="4154488" y="2995613"/>
          <p14:tracePt t="32270" x="4173538" y="2967038"/>
          <p14:tracePt t="32277" x="4219575" y="2913063"/>
          <p14:tracePt t="32285" x="4229100" y="2894013"/>
          <p14:tracePt t="32293" x="4284663" y="2830513"/>
          <p14:tracePt t="32300" x="4311650" y="2811463"/>
          <p14:tracePt t="32309" x="4348163" y="2774950"/>
          <p14:tracePt t="32316" x="4413250" y="2738438"/>
          <p14:tracePt t="32325" x="4449763" y="2719388"/>
          <p14:tracePt t="32332" x="4495800" y="2709863"/>
          <p14:tracePt t="32341" x="4505325" y="2709863"/>
          <p14:tracePt t="32349" x="4505325" y="2701925"/>
          <p14:tracePt t="32382" x="4522788" y="2701925"/>
          <p14:tracePt t="32399" x="4522788" y="2682875"/>
          <p14:tracePt t="32413" x="4559300" y="2682875"/>
          <p14:tracePt t="32421" x="4614863" y="2692400"/>
          <p14:tracePt t="32429" x="4624388" y="2701925"/>
          <p14:tracePt t="32445" x="4679950" y="2719388"/>
          <p14:tracePt t="32454" x="4725988" y="2719388"/>
          <p14:tracePt t="32461" x="4799013" y="2719388"/>
          <p14:tracePt t="32471" x="4862513" y="2701925"/>
          <p14:tracePt t="32477" x="4954588" y="2673350"/>
          <p14:tracePt t="32485" x="5010150" y="2673350"/>
          <p14:tracePt t="32493" x="5056188" y="2673350"/>
          <p14:tracePt t="32501" x="5129213" y="2646363"/>
          <p14:tracePt t="32509" x="5165725" y="2636838"/>
          <p14:tracePt t="32517" x="5211763" y="2636838"/>
          <p14:tracePt t="32533" x="5221288" y="2636838"/>
          <p14:tracePt t="32590" x="5221288" y="2655888"/>
          <p14:tracePt t="32601" x="5221288" y="2663825"/>
          <p14:tracePt t="32607" x="5230813" y="2673350"/>
          <p14:tracePt t="32617" x="5249863" y="2692400"/>
          <p14:tracePt t="32621" x="5257800" y="2701925"/>
          <p14:tracePt t="32629" x="5267325" y="2719388"/>
          <p14:tracePt t="32669" x="5267325" y="2738438"/>
          <p14:tracePt t="32677" x="5276850" y="2746375"/>
          <p14:tracePt t="32742" x="5276850" y="2774950"/>
          <p14:tracePt t="32750" x="5276850" y="2811463"/>
          <p14:tracePt t="32758" x="5257800" y="2830513"/>
          <p14:tracePt t="32766" x="5221288" y="2876550"/>
          <p14:tracePt t="32774" x="5211763" y="2876550"/>
          <p14:tracePt t="32782" x="5203825" y="2876550"/>
          <p14:tracePt t="32815" x="5184775" y="2884488"/>
          <p14:tracePt t="32822" x="5184775" y="2894013"/>
          <p14:tracePt t="32838" x="5184775" y="2913063"/>
          <p14:tracePt t="32855" x="5175250" y="2921000"/>
          <p14:tracePt t="32862" x="5157788" y="2940050"/>
          <p14:tracePt t="32873" x="5148263" y="2949575"/>
          <p14:tracePt t="32878" x="5129213" y="2967038"/>
          <p14:tracePt t="32887" x="5102225" y="2976563"/>
          <p14:tracePt t="32894" x="5083175" y="2986088"/>
          <p14:tracePt t="32902" x="5075238" y="2995613"/>
          <p14:tracePt t="32910" x="5056188" y="3013075"/>
          <p14:tracePt t="32918" x="5029200" y="3049588"/>
          <p14:tracePt t="32933" x="5019675" y="3059113"/>
          <p14:tracePt t="32941" x="5010150" y="3059113"/>
          <p14:tracePt t="32949" x="5000625" y="3059113"/>
          <p14:tracePt t="32957" x="5000625" y="3068638"/>
          <p14:tracePt t="32972" x="4983163" y="3087688"/>
          <p14:tracePt t="32989" x="4973638" y="3095625"/>
          <p14:tracePt t="33021" x="4964113" y="3105150"/>
          <p14:tracePt t="34566" x="4918075" y="3114675"/>
          <p14:tracePt t="34575" x="4779963" y="3178175"/>
          <p14:tracePt t="34583" x="4733925" y="3252788"/>
          <p14:tracePt t="34591" x="4687888" y="3427413"/>
          <p14:tracePt t="34598" x="4513263" y="3427413"/>
          <p14:tracePt t="34605" x="4505325" y="3463925"/>
          <p14:tracePt t="34613" x="4467225" y="3481388"/>
          <p14:tracePt t="34621" x="4403725" y="3536950"/>
          <p14:tracePt t="34638" x="4394200" y="3519488"/>
          <p14:tracePt t="34645" x="4384675" y="3509963"/>
          <p14:tracePt t="34710" x="4384675" y="3490913"/>
          <p14:tracePt t="34720" x="4384675" y="3473450"/>
          <p14:tracePt t="34734" x="4375150" y="3473450"/>
          <p14:tracePt t="34742" x="4357688" y="3473450"/>
          <p14:tracePt t="34766" x="4348163" y="3473450"/>
          <p14:tracePt t="34775" x="4338638" y="3473450"/>
          <p14:tracePt t="34784" x="4375150" y="3536950"/>
          <p14:tracePt t="34789" x="4375150" y="3582988"/>
          <p14:tracePt t="34798" x="4367213" y="3582988"/>
          <p14:tracePt t="34806" x="4348163" y="3573463"/>
          <p14:tracePt t="34821" x="4330700" y="3527425"/>
          <p14:tracePt t="34829" x="4330700" y="3536950"/>
          <p14:tracePt t="34837" x="4330700" y="3546475"/>
          <p14:tracePt t="34846" x="4311650" y="3582988"/>
          <p14:tracePt t="34854" x="4302125" y="3582988"/>
          <p14:tracePt t="34861" x="4229100" y="3602038"/>
          <p14:tracePt t="34870" x="4200525" y="3629025"/>
          <p14:tracePt t="34877" x="4100513" y="3648075"/>
          <p14:tracePt t="34885" x="4100513" y="3656013"/>
          <p14:tracePt t="34901" x="4100513" y="3665538"/>
          <p14:tracePt t="34909" x="4064000" y="3675063"/>
          <p14:tracePt t="34917" x="4035425" y="3675063"/>
          <p14:tracePt t="34925" x="4025900" y="3675063"/>
          <p14:tracePt t="34932" x="4017963" y="3675063"/>
          <p14:tracePt t="34941" x="3989388" y="3675063"/>
          <p14:tracePt t="34948" x="3979863" y="3675063"/>
          <p14:tracePt t="34970" x="3943350" y="3675063"/>
          <p14:tracePt t="34973" x="3870325" y="3675063"/>
          <p14:tracePt t="34981" x="3805238" y="3675063"/>
          <p14:tracePt t="34997" x="3778250" y="3675063"/>
          <p14:tracePt t="35005" x="3613150" y="3675063"/>
          <p14:tracePt t="35013" x="3511550" y="3656013"/>
          <p14:tracePt t="35021" x="3363913" y="3629025"/>
          <p14:tracePt t="35029" x="3273425" y="3556000"/>
          <p14:tracePt t="35038" x="3217863" y="3556000"/>
          <p14:tracePt t="35045" x="3135313" y="3536950"/>
          <p14:tracePt t="35053" x="3098800" y="3556000"/>
          <p14:tracePt t="35061" x="3024188" y="3565525"/>
          <p14:tracePt t="35070" x="2987675" y="3556000"/>
          <p14:tracePt t="35085" x="2914650" y="3556000"/>
          <p14:tracePt t="35093" x="2868613" y="3556000"/>
          <p14:tracePt t="35100" x="2849563" y="3527425"/>
          <p14:tracePt t="35109" x="2813050" y="3519488"/>
          <p14:tracePt t="35117" x="2803525" y="3500438"/>
          <p14:tracePt t="35125" x="2794000" y="3500438"/>
          <p14:tracePt t="35133" x="2730500" y="3500438"/>
          <p14:tracePt t="35141" x="2684463" y="3500438"/>
          <p14:tracePt t="35149" x="2674938" y="3500438"/>
          <p14:tracePt t="35173" x="2647950" y="3490913"/>
          <p14:tracePt t="35181" x="2601913" y="3473450"/>
          <p14:tracePt t="35189" x="2582863" y="3473450"/>
          <p14:tracePt t="35197" x="2555875" y="3436938"/>
          <p14:tracePt t="35534" x="2565400" y="3436938"/>
          <p14:tracePt t="35542" x="2592388" y="3436938"/>
          <p14:tracePt t="35550" x="2638425" y="3436938"/>
          <p14:tracePt t="35558" x="2665413" y="3436938"/>
          <p14:tracePt t="35566" x="2684463" y="3436938"/>
          <p14:tracePt t="35583" x="2693988" y="3436938"/>
          <p14:tracePt t="35590" x="2703513" y="3427413"/>
          <p14:tracePt t="35598" x="2720975" y="3427413"/>
          <p14:tracePt t="35607" x="2720975" y="3417888"/>
          <p14:tracePt t="35614" x="2747963" y="3417888"/>
          <p14:tracePt t="35623" x="2757488" y="3417888"/>
          <p14:tracePt t="35647" x="2849563" y="3417888"/>
          <p14:tracePt t="35654" x="2886075" y="3427413"/>
          <p14:tracePt t="35661" x="2924175" y="3427413"/>
          <p14:tracePt t="35677" x="3052763" y="3454400"/>
          <p14:tracePt t="35685" x="3060700" y="3427413"/>
          <p14:tracePt t="35693" x="3135313" y="3398838"/>
          <p14:tracePt t="35700" x="3217863" y="3398838"/>
          <p14:tracePt t="35709" x="3300413" y="3398838"/>
          <p14:tracePt t="35717" x="3309938" y="3398838"/>
          <p14:tracePt t="35725" x="3346450" y="3398838"/>
          <p14:tracePt t="35733" x="3402013" y="3398838"/>
          <p14:tracePt t="35741" x="3429000" y="3390900"/>
          <p14:tracePt t="35749" x="3448050" y="3390900"/>
          <p14:tracePt t="35757" x="3448050" y="3427413"/>
          <p14:tracePt t="35765" x="3455988" y="3427413"/>
          <p14:tracePt t="35782" x="3475038" y="3427413"/>
          <p14:tracePt t="35789" x="3530600" y="3427413"/>
          <p14:tracePt t="35797" x="3613150" y="3436938"/>
          <p14:tracePt t="35805" x="3768725" y="3427413"/>
          <p14:tracePt t="35813" x="3814763" y="3444875"/>
          <p14:tracePt t="35821" x="3860800" y="3444875"/>
          <p14:tracePt t="35829" x="3943350" y="3427413"/>
          <p14:tracePt t="35837" x="3979863" y="3427413"/>
          <p14:tracePt t="35845" x="4081463" y="3427413"/>
          <p14:tracePt t="35854" x="4154488" y="3463925"/>
          <p14:tracePt t="35861" x="4192588" y="3463925"/>
          <p14:tracePt t="35870" x="4200525" y="3473450"/>
          <p14:tracePt t="35885" x="4200525" y="3454400"/>
          <p14:tracePt t="35893" x="4238625" y="3436938"/>
          <p14:tracePt t="35901" x="4256088" y="3436938"/>
          <p14:tracePt t="35909" x="4394200" y="3444875"/>
          <p14:tracePt t="35917" x="4421188" y="3444875"/>
          <p14:tracePt t="35925" x="4430713" y="3444875"/>
          <p14:tracePt t="35933" x="4476750" y="3444875"/>
          <p14:tracePt t="35941" x="4522788" y="3408363"/>
          <p14:tracePt t="35948" x="4541838" y="3408363"/>
          <p14:tracePt t="35957" x="4614863" y="3408363"/>
          <p14:tracePt t="35972" x="4679950" y="3408363"/>
          <p14:tracePt t="35974" x="4779963" y="3408363"/>
          <p14:tracePt t="35981" x="4845050" y="3390900"/>
          <p14:tracePt t="35989" x="4872038" y="3390900"/>
          <p14:tracePt t="35997" x="4983163" y="3408363"/>
          <p14:tracePt t="36005" x="5010150" y="3417888"/>
          <p14:tracePt t="36013" x="5046663" y="3454400"/>
          <p14:tracePt t="36020" x="5083175" y="3473450"/>
          <p14:tracePt t="36029" x="5083175" y="3509963"/>
          <p14:tracePt t="36037" x="5111750" y="3536950"/>
          <p14:tracePt t="36045" x="5148263" y="3536950"/>
          <p14:tracePt t="36054" x="5203825" y="3536950"/>
          <p14:tracePt t="36061" x="5257800" y="3565525"/>
          <p14:tracePt t="36070" x="5267325" y="3582988"/>
          <p14:tracePt t="36077" x="5303838" y="3592513"/>
          <p14:tracePt t="36085" x="5378450" y="3592513"/>
          <p14:tracePt t="36093" x="5478463" y="3592513"/>
          <p14:tracePt t="36101" x="5524500" y="3565525"/>
          <p14:tracePt t="36109" x="5699125" y="3592513"/>
          <p14:tracePt t="36117" x="5691188" y="3556000"/>
          <p14:tracePt t="36125" x="5699125" y="3556000"/>
          <p14:tracePt t="36133" x="5773738" y="3556000"/>
          <p14:tracePt t="36141" x="5819775" y="3556000"/>
          <p14:tracePt t="36149" x="5873750" y="3556000"/>
          <p14:tracePt t="36157" x="5957888" y="3556000"/>
          <p14:tracePt t="36165" x="6002338" y="3556000"/>
          <p14:tracePt t="36173" x="6067425" y="3527425"/>
          <p14:tracePt t="36181" x="6122988" y="3527425"/>
          <p14:tracePt t="36189" x="6169025" y="3527425"/>
          <p14:tracePt t="36197" x="6196013" y="3527425"/>
          <p14:tracePt t="36222" x="6205538" y="3527425"/>
          <p14:tracePt t="36294" x="6215063" y="3527425"/>
          <p14:tracePt t="36438" x="6196013" y="3527425"/>
          <p14:tracePt t="36446" x="6057900" y="3527425"/>
          <p14:tracePt t="36457" x="5902325" y="3573463"/>
          <p14:tracePt t="36467" x="5865813" y="3602038"/>
          <p14:tracePt t="36474" x="5791200" y="3602038"/>
          <p14:tracePt t="36480" x="5681663" y="3656013"/>
          <p14:tracePt t="36486" x="5487988" y="3648075"/>
          <p14:tracePt t="36493" x="5129213" y="3648075"/>
          <p14:tracePt t="36501" x="4845050" y="3656013"/>
          <p14:tracePt t="36508" x="4779963" y="3675063"/>
          <p14:tracePt t="36516" x="4743450" y="3684588"/>
          <p14:tracePt t="36524" x="4697413" y="3684588"/>
          <p14:tracePt t="36532" x="4624388" y="3684588"/>
          <p14:tracePt t="36541" x="4595813" y="3684588"/>
          <p14:tracePt t="36548" x="4605338" y="3638550"/>
          <p14:tracePt t="36557" x="4605338" y="3602038"/>
          <p14:tracePt t="36565" x="4568825" y="3592513"/>
          <p14:tracePt t="36572" x="4513263" y="3582988"/>
          <p14:tracePt t="36581" x="4449763" y="3509963"/>
          <p14:tracePt t="36589" x="4367213" y="3500438"/>
          <p14:tracePt t="36596" x="4117975" y="3463925"/>
          <p14:tracePt t="36604" x="4017963" y="3463925"/>
          <p14:tracePt t="36612" x="3989388" y="3473450"/>
          <p14:tracePt t="36620" x="3879850" y="3500438"/>
          <p14:tracePt t="36628" x="3759200" y="3546475"/>
          <p14:tracePt t="36636" x="3686175" y="3490913"/>
          <p14:tracePt t="36645" x="3548063" y="3473450"/>
          <p14:tracePt t="36653" x="3465513" y="3473450"/>
          <p14:tracePt t="36661" x="3402013" y="3473450"/>
          <p14:tracePt t="36670" x="3382963" y="3436938"/>
          <p14:tracePt t="36676" x="3346450" y="3408363"/>
          <p14:tracePt t="36684" x="3327400" y="3408363"/>
          <p14:tracePt t="36692" x="3309938" y="3408363"/>
          <p14:tracePt t="36702" x="3300413" y="3408363"/>
          <p14:tracePt t="36711" x="3263900" y="3408363"/>
          <p14:tracePt t="36718" x="3254375" y="3408363"/>
          <p14:tracePt t="36742" x="3217863" y="3381375"/>
          <p14:tracePt t="36750" x="3052763" y="3335338"/>
          <p14:tracePt t="36759" x="2987675" y="3325813"/>
          <p14:tracePt t="36766" x="2968625" y="3335338"/>
          <p14:tracePt t="36773" x="2932113" y="3344863"/>
          <p14:tracePt t="36784" x="2914650" y="3344863"/>
          <p14:tracePt t="36791" x="2905125" y="3352800"/>
          <p14:tracePt t="36807" x="2878138" y="3362325"/>
          <p14:tracePt t="36814" x="2868613" y="3381375"/>
          <p14:tracePt t="36823" x="2859088" y="3390900"/>
          <p14:tracePt t="36831" x="2832100" y="3417888"/>
          <p14:tracePt t="36839" x="2786063" y="3436938"/>
          <p14:tracePt t="36849" x="2757488" y="3444875"/>
          <p14:tracePt t="36853" x="2740025" y="3444875"/>
          <p14:tracePt t="36871" x="2730500" y="3444875"/>
          <p14:tracePt t="36877" x="2711450" y="3454400"/>
          <p14:tracePt t="36885" x="2665413" y="3454400"/>
          <p14:tracePt t="36893" x="2657475" y="3454400"/>
          <p14:tracePt t="36900" x="2657475" y="3473450"/>
          <p14:tracePt t="36909" x="2611438" y="3481388"/>
          <p14:tracePt t="36933" x="2592388" y="3481388"/>
          <p14:tracePt t="36958" x="2582863" y="3481388"/>
          <p14:tracePt t="36990" x="2573338" y="3481388"/>
          <p14:tracePt t="37031" x="2565400" y="3481388"/>
          <p14:tracePt t="37214" x="2573338" y="3481388"/>
          <p14:tracePt t="37222" x="2638425" y="3481388"/>
          <p14:tracePt t="37230" x="2657475" y="3481388"/>
          <p14:tracePt t="37239" x="2740025" y="3481388"/>
          <p14:tracePt t="37245" x="2849563" y="3500438"/>
          <p14:tracePt t="37254" x="2914650" y="3519488"/>
          <p14:tracePt t="37261" x="2987675" y="3519488"/>
          <p14:tracePt t="37272" x="3006725" y="3519488"/>
          <p14:tracePt t="37278" x="3079750" y="3519488"/>
          <p14:tracePt t="37285" x="3125788" y="3565525"/>
          <p14:tracePt t="37293" x="3263900" y="3582988"/>
          <p14:tracePt t="37301" x="3346450" y="3573463"/>
          <p14:tracePt t="37309" x="3392488" y="3536950"/>
          <p14:tracePt t="37317" x="3448050" y="3556000"/>
          <p14:tracePt t="37325" x="3548063" y="3573463"/>
          <p14:tracePt t="37341" x="3584575" y="3573463"/>
          <p14:tracePt t="37349" x="3778250" y="3582988"/>
          <p14:tracePt t="37357" x="3935413" y="3629025"/>
          <p14:tracePt t="37365" x="4110038" y="3629025"/>
          <p14:tracePt t="37373" x="4265613" y="3629025"/>
          <p14:tracePt t="37381" x="4403725" y="3611563"/>
          <p14:tracePt t="37389" x="4532313" y="3592513"/>
          <p14:tracePt t="37397" x="4549775" y="3592513"/>
          <p14:tracePt t="37406" x="4651375" y="3592513"/>
          <p14:tracePt t="37413" x="4762500" y="3611563"/>
          <p14:tracePt t="37421" x="5092700" y="3629025"/>
          <p14:tracePt t="37429" x="5056188" y="3536950"/>
          <p14:tracePt t="37437" x="5037138" y="3536950"/>
          <p14:tracePt t="37445" x="5065713" y="3536950"/>
          <p14:tracePt t="37461" x="5111750" y="3519488"/>
          <p14:tracePt t="37473" x="5184775" y="3536950"/>
          <p14:tracePt t="37485" x="5194300" y="3536950"/>
          <p14:tracePt t="37501" x="5211763" y="3527425"/>
          <p14:tracePt t="37662" x="5286375" y="3546475"/>
          <p14:tracePt t="37671" x="5313363" y="3546475"/>
          <p14:tracePt t="37681" x="5405438" y="3527425"/>
          <p14:tracePt t="37690" x="5441950" y="3519488"/>
          <p14:tracePt t="37694" x="5487988" y="3536950"/>
          <p14:tracePt t="37701" x="5516563" y="3527425"/>
          <p14:tracePt t="37709" x="5599113" y="3527425"/>
          <p14:tracePt t="37725" x="5599113" y="3509963"/>
          <p14:tracePt t="37733" x="5607050" y="3509963"/>
          <p14:tracePt t="37741" x="5645150" y="3500438"/>
          <p14:tracePt t="37749" x="5718175" y="3473450"/>
          <p14:tracePt t="37757" x="5781675" y="3473450"/>
          <p14:tracePt t="37765" x="5827713" y="3427413"/>
          <p14:tracePt t="37773" x="5837238" y="3427413"/>
          <p14:tracePt t="37805" x="5837238" y="3417888"/>
          <p14:tracePt t="37830" x="5846763" y="3408363"/>
          <p14:tracePt t="37974" x="5856288" y="3408363"/>
          <p14:tracePt t="41863" x="5837238" y="3408363"/>
          <p14:tracePt t="41871" x="5570538" y="3371850"/>
          <p14:tracePt t="41878" x="5203825" y="3233738"/>
          <p14:tracePt t="41886" x="4614863" y="3124200"/>
          <p14:tracePt t="41894" x="3768725" y="2830513"/>
          <p14:tracePt t="41902" x="3079750" y="2774950"/>
          <p14:tracePt t="41910" x="2813050" y="2709863"/>
          <p14:tracePt t="41918" x="1820863" y="2498725"/>
          <p14:tracePt t="41927" x="800100" y="2251075"/>
          <p14:tracePt t="41934" x="9525" y="20764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343625" y="1242451"/>
            <a:ext cx="7824978" cy="3972681"/>
          </a:xfrm>
          <a:prstGeom prst="rect">
            <a:avLst/>
          </a:prstGeom>
          <a:noFill/>
        </p:spPr>
        <p:txBody>
          <a:bodyPr wrap="square" lIns="78542" tIns="39270" rIns="78542" bIns="39270" rtlCol="0">
            <a:spAutoFit/>
          </a:bodyPr>
          <a:lstStyle/>
          <a:p>
            <a:pPr defTabSz="785411"/>
            <a:r>
              <a:rPr lang="ja-JP" altLang="en-US" sz="2300" dirty="0">
                <a:solidFill>
                  <a:prstClr val="black"/>
                </a:solidFill>
              </a:rPr>
              <a:t>計算機では，連続量が扱えないため離散フーリエ変換を使う．</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ここで，　　　　　　．</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ここで，　　　　　　．</a:t>
            </a:r>
            <a:endParaRPr lang="en-US" altLang="ja-JP" sz="2300" dirty="0">
              <a:solidFill>
                <a:prstClr val="black"/>
              </a:solidFill>
            </a:endParaRP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12</a:t>
            </a:fld>
            <a:endParaRPr lang="ja-JP" altLang="en-US">
              <a:solidFill>
                <a:srgbClr val="898989"/>
              </a:solidFill>
              <a:latin typeface="Calibri" panose="020F0502020204030204" pitchFamily="34" charset="0"/>
            </a:endParaRPr>
          </a:p>
        </p:txBody>
      </p:sp>
      <p:grpSp>
        <p:nvGrpSpPr>
          <p:cNvPr id="3" name="グループ化 2"/>
          <p:cNvGrpSpPr/>
          <p:nvPr/>
        </p:nvGrpSpPr>
        <p:grpSpPr>
          <a:xfrm>
            <a:off x="1" y="-11"/>
            <a:ext cx="8280400" cy="515752"/>
            <a:chOff x="0" y="-15"/>
            <a:chExt cx="9144000" cy="613957"/>
          </a:xfrm>
        </p:grpSpPr>
        <p:sp>
          <p:nvSpPr>
            <p:cNvPr id="33" name="正方形/長方形 32"/>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34"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p>
          </p:txBody>
        </p:sp>
      </p:grpSp>
      <p:pic>
        <p:nvPicPr>
          <p:cNvPr id="10" name="図 9"/>
          <p:cNvPicPr>
            <a:picLocks noChangeAspect="1"/>
          </p:cNvPicPr>
          <p:nvPr/>
        </p:nvPicPr>
        <p:blipFill>
          <a:blip r:embed="rId4"/>
          <a:stretch>
            <a:fillRect/>
          </a:stretch>
        </p:blipFill>
        <p:spPr>
          <a:xfrm>
            <a:off x="1380225" y="4772918"/>
            <a:ext cx="1432034" cy="408751"/>
          </a:xfrm>
          <a:prstGeom prst="rect">
            <a:avLst/>
          </a:prstGeom>
        </p:spPr>
      </p:pic>
      <p:sp>
        <p:nvSpPr>
          <p:cNvPr id="13" name="タイトル 1">
            <a:extLst>
              <a:ext uri="{FF2B5EF4-FFF2-40B4-BE49-F238E27FC236}">
                <a16:creationId xmlns:a16="http://schemas.microsoft.com/office/drawing/2014/main" id="{85403701-F415-4D6C-A5ED-B1995882FCB0}"/>
              </a:ext>
            </a:extLst>
          </p:cNvPr>
          <p:cNvSpPr>
            <a:spLocks noGrp="1"/>
          </p:cNvSpPr>
          <p:nvPr>
            <p:ph type="title"/>
          </p:nvPr>
        </p:nvSpPr>
        <p:spPr>
          <a:xfrm>
            <a:off x="414020" y="309061"/>
            <a:ext cx="7452361" cy="960173"/>
          </a:xfrm>
        </p:spPr>
        <p:txBody>
          <a:bodyPr/>
          <a:lstStyle/>
          <a:p>
            <a:r>
              <a:rPr lang="ja-JP" altLang="en-US" sz="3400" dirty="0">
                <a:solidFill>
                  <a:srgbClr val="00B050"/>
                </a:solidFill>
              </a:rPr>
              <a:t>離散フーリエ変換</a:t>
            </a:r>
          </a:p>
        </p:txBody>
      </p:sp>
      <p:pic>
        <p:nvPicPr>
          <p:cNvPr id="2" name="図 1">
            <a:extLst>
              <a:ext uri="{FF2B5EF4-FFF2-40B4-BE49-F238E27FC236}">
                <a16:creationId xmlns:a16="http://schemas.microsoft.com/office/drawing/2014/main" id="{06F07195-A480-4347-A36D-CD2D99FEF971}"/>
              </a:ext>
            </a:extLst>
          </p:cNvPr>
          <p:cNvPicPr>
            <a:picLocks noChangeAspect="1"/>
          </p:cNvPicPr>
          <p:nvPr/>
        </p:nvPicPr>
        <p:blipFill>
          <a:blip r:embed="rId5"/>
          <a:stretch>
            <a:fillRect/>
          </a:stretch>
        </p:blipFill>
        <p:spPr>
          <a:xfrm>
            <a:off x="1380225" y="1765469"/>
            <a:ext cx="5519954" cy="1513838"/>
          </a:xfrm>
          <a:prstGeom prst="rect">
            <a:avLst/>
          </a:prstGeom>
        </p:spPr>
      </p:pic>
      <p:pic>
        <p:nvPicPr>
          <p:cNvPr id="5" name="図 4">
            <a:extLst>
              <a:ext uri="{FF2B5EF4-FFF2-40B4-BE49-F238E27FC236}">
                <a16:creationId xmlns:a16="http://schemas.microsoft.com/office/drawing/2014/main" id="{5103868D-520D-42E8-B75C-1BCE56177554}"/>
              </a:ext>
            </a:extLst>
          </p:cNvPr>
          <p:cNvPicPr>
            <a:picLocks noChangeAspect="1"/>
          </p:cNvPicPr>
          <p:nvPr/>
        </p:nvPicPr>
        <p:blipFill>
          <a:blip r:embed="rId6"/>
          <a:stretch>
            <a:fillRect/>
          </a:stretch>
        </p:blipFill>
        <p:spPr>
          <a:xfrm>
            <a:off x="1407815" y="3378147"/>
            <a:ext cx="1507876" cy="343749"/>
          </a:xfrm>
          <a:prstGeom prst="rect">
            <a:avLst/>
          </a:prstGeom>
        </p:spPr>
      </p:pic>
      <p:pic>
        <p:nvPicPr>
          <p:cNvPr id="6" name="図 5">
            <a:extLst>
              <a:ext uri="{FF2B5EF4-FFF2-40B4-BE49-F238E27FC236}">
                <a16:creationId xmlns:a16="http://schemas.microsoft.com/office/drawing/2014/main" id="{5C4EBC71-3F5D-4A19-8690-ED54724C3E9F}"/>
              </a:ext>
            </a:extLst>
          </p:cNvPr>
          <p:cNvPicPr>
            <a:picLocks noChangeAspect="1"/>
          </p:cNvPicPr>
          <p:nvPr/>
        </p:nvPicPr>
        <p:blipFill>
          <a:blip r:embed="rId7"/>
          <a:stretch>
            <a:fillRect/>
          </a:stretch>
        </p:blipFill>
        <p:spPr>
          <a:xfrm>
            <a:off x="2324013" y="3709795"/>
            <a:ext cx="2855149" cy="876948"/>
          </a:xfrm>
          <a:prstGeom prst="rect">
            <a:avLst/>
          </a:prstGeom>
        </p:spPr>
      </p:pic>
      <p:pic>
        <p:nvPicPr>
          <p:cNvPr id="9" name="オーディオ 8">
            <a:hlinkClick r:id="" action="ppaction://media"/>
            <a:extLst>
              <a:ext uri="{FF2B5EF4-FFF2-40B4-BE49-F238E27FC236}">
                <a16:creationId xmlns:a16="http://schemas.microsoft.com/office/drawing/2014/main" id="{DF7BD74F-5289-479C-A974-91C0D8A480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331183083"/>
      </p:ext>
    </p:extLst>
  </p:cSld>
  <p:clrMapOvr>
    <a:masterClrMapping/>
  </p:clrMapOvr>
  <mc:AlternateContent xmlns:mc="http://schemas.openxmlformats.org/markup-compatibility/2006">
    <mc:Choice xmlns:p14="http://schemas.microsoft.com/office/powerpoint/2010/main" Requires="p14">
      <p:transition spd="slow" p14:dur="2000" advTm="138085"/>
    </mc:Choice>
    <mc:Fallback>
      <p:transition spd="slow" advTm="13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464" x="2657475" y="2830513"/>
          <p14:tracePt t="470" x="2601913" y="2784475"/>
          <p14:tracePt t="479" x="2573338" y="2755900"/>
          <p14:tracePt t="486" x="2509838" y="2719388"/>
          <p14:tracePt t="494" x="2436813" y="2663825"/>
          <p14:tracePt t="502" x="2390775" y="2627313"/>
          <p14:tracePt t="511" x="2298700" y="2573338"/>
          <p14:tracePt t="518" x="2206625" y="2481263"/>
          <p14:tracePt t="527" x="2132013" y="2425700"/>
          <p14:tracePt t="534" x="2068513" y="2398713"/>
          <p14:tracePt t="543" x="1949450" y="2333625"/>
          <p14:tracePt t="550" x="1884363" y="2314575"/>
          <p14:tracePt t="558" x="1811338" y="2278063"/>
          <p14:tracePt t="566" x="1782763" y="2241550"/>
          <p14:tracePt t="574" x="1746250" y="2214563"/>
          <p14:tracePt t="582" x="1682750" y="2195513"/>
          <p14:tracePt t="590" x="1608138" y="2159000"/>
          <p14:tracePt t="598" x="1581150" y="2132013"/>
          <p14:tracePt t="607" x="1544638" y="2122488"/>
          <p14:tracePt t="614" x="1516063" y="2103438"/>
          <p14:tracePt t="623" x="1498600" y="2095500"/>
          <p14:tracePt t="630" x="1462088" y="2076450"/>
          <p14:tracePt t="639" x="1443038" y="2066925"/>
          <p14:tracePt t="648" x="1406525" y="2057400"/>
          <p14:tracePt t="654" x="1397000" y="2049463"/>
          <p14:tracePt t="662" x="1387475" y="2039938"/>
          <p14:tracePt t="670" x="1370013" y="2030413"/>
          <p14:tracePt t="678" x="1370013" y="2020888"/>
          <p14:tracePt t="695" x="1350963" y="2003425"/>
          <p14:tracePt t="702" x="1341438" y="1993900"/>
          <p14:tracePt t="710" x="1323975" y="1984375"/>
          <p14:tracePt t="718" x="1314450" y="1966913"/>
          <p14:tracePt t="727" x="1314450" y="1957388"/>
          <p14:tracePt t="734" x="1287463" y="1928813"/>
          <p14:tracePt t="743" x="1277938" y="1911350"/>
          <p14:tracePt t="750" x="1268413" y="1911350"/>
          <p14:tracePt t="759" x="1258888" y="1901825"/>
          <p14:tracePt t="774" x="1258888" y="1892300"/>
          <p14:tracePt t="790" x="1250950" y="1882775"/>
          <p14:tracePt t="831" x="1250950" y="1874838"/>
          <p14:tracePt t="846" x="1241425" y="1865313"/>
          <p14:tracePt t="936" x="1231900" y="1865313"/>
          <p14:tracePt t="4623" x="1231900" y="1874838"/>
          <p14:tracePt t="4631" x="1231900" y="1920875"/>
          <p14:tracePt t="4641" x="1241425" y="1957388"/>
          <p14:tracePt t="4648" x="1296988" y="2039938"/>
          <p14:tracePt t="4659" x="1350963" y="2076450"/>
          <p14:tracePt t="4665" x="1397000" y="2112963"/>
          <p14:tracePt t="4670" x="1433513" y="2132013"/>
          <p14:tracePt t="4678" x="1462088" y="2168525"/>
          <p14:tracePt t="4686" x="1489075" y="2178050"/>
          <p14:tracePt t="4744" x="1489075" y="2185988"/>
          <p14:tracePt t="4799" x="1516063" y="2195513"/>
          <p14:tracePt t="4808" x="1525588" y="2224088"/>
          <p14:tracePt t="4817" x="1525588" y="2241550"/>
          <p14:tracePt t="4825" x="1544638" y="2278063"/>
          <p14:tracePt t="4832" x="1581150" y="2314575"/>
          <p14:tracePt t="4842" x="1581150" y="2324100"/>
          <p14:tracePt t="4848" x="1581150" y="2333625"/>
          <p14:tracePt t="4858" x="1590675" y="2360613"/>
          <p14:tracePt t="4864" x="1590675" y="2370138"/>
          <p14:tracePt t="4888" x="1600200" y="2379663"/>
          <p14:tracePt t="4983" x="1581150" y="2379663"/>
          <p14:tracePt t="5015" x="1535113" y="2379663"/>
          <p14:tracePt t="5024" x="1525588" y="2379663"/>
          <p14:tracePt t="5034" x="1498600" y="2360613"/>
          <p14:tracePt t="5042" x="1479550" y="2352675"/>
          <p14:tracePt t="5048" x="1471613" y="2343150"/>
          <p14:tracePt t="5057" x="1462088" y="2333625"/>
          <p14:tracePt t="5062" x="1452563" y="2314575"/>
          <p14:tracePt t="5070" x="1443038" y="2314575"/>
          <p14:tracePt t="5078" x="1433513" y="2306638"/>
          <p14:tracePt t="5086" x="1425575" y="2287588"/>
          <p14:tracePt t="5095" x="1425575" y="2278063"/>
          <p14:tracePt t="5102" x="1425575" y="2270125"/>
          <p14:tracePt t="5110" x="1425575" y="2260600"/>
          <p14:tracePt t="5127" x="1425575" y="2241550"/>
          <p14:tracePt t="5134" x="1425575" y="2232025"/>
          <p14:tracePt t="5142" x="1433513" y="2214563"/>
          <p14:tracePt t="5159" x="1443038" y="2205038"/>
          <p14:tracePt t="5166" x="1452563" y="2185988"/>
          <p14:tracePt t="5174" x="1479550" y="2168525"/>
          <p14:tracePt t="5191" x="1498600" y="2132013"/>
          <p14:tracePt t="5198" x="1508125" y="2122488"/>
          <p14:tracePt t="5207" x="1525588" y="2112963"/>
          <p14:tracePt t="5214" x="1525588" y="2103438"/>
          <p14:tracePt t="5223" x="1535113" y="2085975"/>
          <p14:tracePt t="5240" x="1571625" y="2076450"/>
          <p14:tracePt t="5255" x="1617663" y="2076450"/>
          <p14:tracePt t="5262" x="1636713" y="2076450"/>
          <p14:tracePt t="5279" x="1663700" y="2076450"/>
          <p14:tracePt t="5286" x="1673225" y="2076450"/>
          <p14:tracePt t="5294" x="1692275" y="2076450"/>
          <p14:tracePt t="5303" x="1728788" y="2076450"/>
          <p14:tracePt t="5319" x="1755775" y="2076450"/>
          <p14:tracePt t="5342" x="1765300" y="2076450"/>
          <p14:tracePt t="5376" x="1782763" y="2076450"/>
          <p14:tracePt t="5400" x="1820863" y="2103438"/>
          <p14:tracePt t="5408" x="1820863" y="2122488"/>
          <p14:tracePt t="5416" x="1828800" y="2141538"/>
          <p14:tracePt t="5425" x="1828800" y="2178050"/>
          <p14:tracePt t="5442" x="1828800" y="2195513"/>
          <p14:tracePt t="5447" x="1828800" y="2214563"/>
          <p14:tracePt t="5458" x="1828800" y="2232025"/>
          <p14:tracePt t="5464" x="1820863" y="2260600"/>
          <p14:tracePt t="5480" x="1801813" y="2270125"/>
          <p14:tracePt t="5488" x="1774825" y="2278063"/>
          <p14:tracePt t="5503" x="1736725" y="2278063"/>
          <p14:tracePt t="5513" x="1719263" y="2278063"/>
          <p14:tracePt t="5520" x="1682750" y="2278063"/>
          <p14:tracePt t="5528" x="1663700" y="2278063"/>
          <p14:tracePt t="5537" x="1600200" y="2278063"/>
          <p14:tracePt t="5542" x="1554163" y="2278063"/>
          <p14:tracePt t="5551" x="1525588" y="2270125"/>
          <p14:tracePt t="5559" x="1516063" y="2270125"/>
          <p14:tracePt t="5575" x="1508125" y="2260600"/>
          <p14:tracePt t="5736" x="1498600" y="2260600"/>
          <p14:tracePt t="5744" x="1479550" y="2260600"/>
          <p14:tracePt t="5759" x="1462088" y="2260600"/>
          <p14:tracePt t="5775" x="1452563" y="2270125"/>
          <p14:tracePt t="5831" x="1443038" y="2278063"/>
          <p14:tracePt t="5841" x="1425575" y="2297113"/>
          <p14:tracePt t="5850" x="1406525" y="2306638"/>
          <p14:tracePt t="5856" x="1370013" y="2314575"/>
          <p14:tracePt t="5864" x="1370013" y="2324100"/>
          <p14:tracePt t="5870" x="1360488" y="2343150"/>
          <p14:tracePt t="5878" x="1323975" y="2352675"/>
          <p14:tracePt t="5895" x="1323975" y="2360613"/>
          <p14:tracePt t="5902" x="1314450" y="2370138"/>
          <p14:tracePt t="6119" x="1314450" y="2379663"/>
          <p14:tracePt t="6138" x="1323975" y="2379663"/>
          <p14:tracePt t="6145" x="1350963" y="2370138"/>
          <p14:tracePt t="6161" x="1370013" y="2370138"/>
          <p14:tracePt t="6168" x="1379538" y="2370138"/>
          <p14:tracePt t="6175" x="1397000" y="2352675"/>
          <p14:tracePt t="6183" x="1416050" y="2324100"/>
          <p14:tracePt t="6192" x="1425575" y="2324100"/>
          <p14:tracePt t="6199" x="1452563" y="2324100"/>
          <p14:tracePt t="6209" x="1498600" y="2324100"/>
          <p14:tracePt t="6215" x="1516063" y="2314575"/>
          <p14:tracePt t="6226" x="1562100" y="2314575"/>
          <p14:tracePt t="6231" x="1636713" y="2314575"/>
          <p14:tracePt t="6242" x="1682750" y="2314575"/>
          <p14:tracePt t="6247" x="1755775" y="2314575"/>
          <p14:tracePt t="6256" x="1874838" y="2314575"/>
          <p14:tracePt t="6263" x="1976438" y="2343150"/>
          <p14:tracePt t="6271" x="2058988" y="2343150"/>
          <p14:tracePt t="6280" x="2160588" y="2352675"/>
          <p14:tracePt t="6288" x="2243138" y="2370138"/>
          <p14:tracePt t="6296" x="2298700" y="2370138"/>
          <p14:tracePt t="6303" x="2344738" y="2370138"/>
          <p14:tracePt t="6312" x="2381250" y="2389188"/>
          <p14:tracePt t="6318" x="2408238" y="2389188"/>
          <p14:tracePt t="6326" x="2417763" y="2389188"/>
          <p14:tracePt t="6335" x="2454275" y="2389188"/>
          <p14:tracePt t="6342" x="2463800" y="2389188"/>
          <p14:tracePt t="6350" x="2490788" y="2389188"/>
          <p14:tracePt t="6358" x="2509838" y="2389188"/>
          <p14:tracePt t="6366" x="2573338" y="2389188"/>
          <p14:tracePt t="6375" x="2611438" y="2389188"/>
          <p14:tracePt t="6382" x="2674938" y="2389188"/>
          <p14:tracePt t="6390" x="2693988" y="2389188"/>
          <p14:tracePt t="6398" x="2740025" y="2389188"/>
          <p14:tracePt t="6409" x="2794000" y="2389188"/>
          <p14:tracePt t="6414" x="2859088" y="2389188"/>
          <p14:tracePt t="6423" x="2924175" y="2398713"/>
          <p14:tracePt t="6430" x="2960688" y="2398713"/>
          <p14:tracePt t="6439" x="3006725" y="2416175"/>
          <p14:tracePt t="6446" x="3043238" y="2416175"/>
          <p14:tracePt t="6454" x="3060700" y="2425700"/>
          <p14:tracePt t="6462" x="3089275" y="2425700"/>
          <p14:tracePt t="6472" x="3152775" y="2425700"/>
          <p14:tracePt t="6479" x="3181350" y="2425700"/>
          <p14:tracePt t="6487" x="3227388" y="2425700"/>
          <p14:tracePt t="6495" x="3244850" y="2425700"/>
          <p14:tracePt t="6503" x="3273425" y="2425700"/>
          <p14:tracePt t="6511" x="3309938" y="2425700"/>
          <p14:tracePt t="6519" x="3336925" y="2425700"/>
          <p14:tracePt t="6527" x="3402013" y="2425700"/>
          <p14:tracePt t="6538" x="3455988" y="2425700"/>
          <p14:tracePt t="6544" x="3502025" y="2425700"/>
          <p14:tracePt t="6551" x="3557588" y="2425700"/>
          <p14:tracePt t="6559" x="3622675" y="2425700"/>
          <p14:tracePt t="6567" x="3649663" y="2425700"/>
          <p14:tracePt t="6575" x="3686175" y="2425700"/>
          <p14:tracePt t="6583" x="3705225" y="2425700"/>
          <p14:tracePt t="6591" x="3751263" y="2443163"/>
          <p14:tracePt t="6599" x="3759200" y="2443163"/>
          <p14:tracePt t="6608" x="3778250" y="2443163"/>
          <p14:tracePt t="6615" x="3787775" y="2443163"/>
          <p14:tracePt t="6631" x="3814763" y="2443163"/>
          <p14:tracePt t="6640" x="3889375" y="2462213"/>
          <p14:tracePt t="6647" x="3935413" y="2462213"/>
          <p14:tracePt t="6656" x="3979863" y="2471738"/>
          <p14:tracePt t="6663" x="4008438" y="2481263"/>
          <p14:tracePt t="6671" x="4064000" y="2517775"/>
          <p14:tracePt t="6687" x="4081463" y="2517775"/>
          <p14:tracePt t="6695" x="4100513" y="2517775"/>
          <p14:tracePt t="6703" x="4110038" y="2517775"/>
          <p14:tracePt t="6719" x="4127500" y="2517775"/>
          <p14:tracePt t="6738" x="4146550" y="2517775"/>
          <p14:tracePt t="6751" x="4164013" y="2517775"/>
          <p14:tracePt t="6759" x="4183063" y="2517775"/>
          <p14:tracePt t="6767" x="4219575" y="2517775"/>
          <p14:tracePt t="6775" x="4265613" y="2517775"/>
          <p14:tracePt t="6783" x="4275138" y="2517775"/>
          <p14:tracePt t="6799" x="4302125" y="2517775"/>
          <p14:tracePt t="6927" x="4321175" y="2517775"/>
          <p14:tracePt t="6992" x="4330700" y="2517775"/>
          <p14:tracePt t="6999" x="4330700" y="2498725"/>
          <p14:tracePt t="7008" x="4330700" y="2471738"/>
          <p14:tracePt t="7015" x="4330700" y="2462213"/>
          <p14:tracePt t="7025" x="4330700" y="2435225"/>
          <p14:tracePt t="7033" x="4330700" y="2416175"/>
          <p14:tracePt t="7041" x="4330700" y="2406650"/>
          <p14:tracePt t="7048" x="4330700" y="2379663"/>
          <p14:tracePt t="7056" x="4330700" y="2370138"/>
          <p14:tracePt t="7064" x="4338638" y="2324100"/>
          <p14:tracePt t="7080" x="4357688" y="2297113"/>
          <p14:tracePt t="7087" x="4357688" y="2278063"/>
          <p14:tracePt t="7098" x="4367213" y="2260600"/>
          <p14:tracePt t="7103" x="4367213" y="2224088"/>
          <p14:tracePt t="7113" x="4367213" y="2214563"/>
          <p14:tracePt t="7119" x="4367213" y="2185988"/>
          <p14:tracePt t="7128" x="4367213" y="2168525"/>
          <p14:tracePt t="7135" x="4367213" y="2141538"/>
          <p14:tracePt t="7147" x="4375150" y="2132013"/>
          <p14:tracePt t="7153" x="4375150" y="2122488"/>
          <p14:tracePt t="7160" x="4375150" y="2095500"/>
          <p14:tracePt t="7166" x="4375150" y="2076450"/>
          <p14:tracePt t="7175" x="4375150" y="2066925"/>
          <p14:tracePt t="7182" x="4375150" y="2049463"/>
          <p14:tracePt t="7190" x="4367213" y="2011363"/>
          <p14:tracePt t="7198" x="4357688" y="2011363"/>
          <p14:tracePt t="7207" x="4357688" y="2003425"/>
          <p14:tracePt t="7239" x="4348163" y="1984375"/>
          <p14:tracePt t="7262" x="4348163" y="1974850"/>
          <p14:tracePt t="7270" x="4348163" y="1966913"/>
          <p14:tracePt t="7278" x="4348163" y="1947863"/>
          <p14:tracePt t="7286" x="4338638" y="1938338"/>
          <p14:tracePt t="7302" x="4338638" y="1928813"/>
          <p14:tracePt t="7318" x="4330700" y="1892300"/>
          <p14:tracePt t="7334" x="4321175" y="1882775"/>
          <p14:tracePt t="7353" x="4321175" y="1865313"/>
          <p14:tracePt t="7360" x="4311650" y="1855788"/>
          <p14:tracePt t="7367" x="4302125" y="1846263"/>
          <p14:tracePt t="7375" x="4302125" y="1838325"/>
          <p14:tracePt t="7382" x="4302125" y="1809750"/>
          <p14:tracePt t="7398" x="4292600" y="1800225"/>
          <p14:tracePt t="7407" x="4292600" y="1792288"/>
          <p14:tracePt t="7423" x="4292600" y="1763713"/>
          <p14:tracePt t="7430" x="4284663" y="1754188"/>
          <p14:tracePt t="7440" x="4275138" y="1746250"/>
          <p14:tracePt t="7639" x="4265613" y="1736725"/>
          <p14:tracePt t="7647" x="4229100" y="1736725"/>
          <p14:tracePt t="7659" x="4183063" y="1736725"/>
          <p14:tracePt t="7664" x="4127500" y="1736725"/>
          <p14:tracePt t="7672" x="4044950" y="1736725"/>
          <p14:tracePt t="7679" x="3962400" y="1746250"/>
          <p14:tracePt t="7688" x="3843338" y="1746250"/>
          <p14:tracePt t="7696" x="3768725" y="1746250"/>
          <p14:tracePt t="7702" x="3668713" y="1746250"/>
          <p14:tracePt t="7710" x="3622675" y="1746250"/>
          <p14:tracePt t="7718" x="3502025" y="1746250"/>
          <p14:tracePt t="7726" x="3402013" y="1746250"/>
          <p14:tracePt t="7734" x="3281363" y="1746250"/>
          <p14:tracePt t="7742" x="3189288" y="1746250"/>
          <p14:tracePt t="7750" x="3116263" y="1773238"/>
          <p14:tracePt t="7760" x="2905125" y="1773238"/>
          <p14:tracePt t="7766" x="2786063" y="1773238"/>
          <p14:tracePt t="7775" x="2611438" y="1773238"/>
          <p14:tracePt t="7782" x="2473325" y="1773238"/>
          <p14:tracePt t="7790" x="2335213" y="1773238"/>
          <p14:tracePt t="7799" x="2233613" y="1782763"/>
          <p14:tracePt t="7806" x="2141538" y="1782763"/>
          <p14:tracePt t="7814" x="2041525" y="1782763"/>
          <p14:tracePt t="7823" x="2003425" y="1782763"/>
          <p14:tracePt t="7830" x="1966913" y="1782763"/>
          <p14:tracePt t="7840" x="1949450" y="1782763"/>
          <p14:tracePt t="7846" x="1912938" y="1782763"/>
          <p14:tracePt t="7854" x="1903413" y="1792288"/>
          <p14:tracePt t="7870" x="1874838" y="1792288"/>
          <p14:tracePt t="7878" x="1866900" y="1792288"/>
          <p14:tracePt t="7886" x="1847850" y="1800225"/>
          <p14:tracePt t="7895" x="1811338" y="1800225"/>
          <p14:tracePt t="7902" x="1755775" y="1828800"/>
          <p14:tracePt t="7910" x="1736725" y="1828800"/>
          <p14:tracePt t="7924" x="1709738" y="1828800"/>
          <p14:tracePt t="7926" x="1654175" y="1828800"/>
          <p14:tracePt t="7934" x="1627188" y="1838325"/>
          <p14:tracePt t="7942" x="1600200" y="1838325"/>
          <p14:tracePt t="7950" x="1554163" y="1846263"/>
          <p14:tracePt t="7961" x="1544638" y="1846263"/>
          <p14:tracePt t="7966" x="1525588" y="1846263"/>
          <p14:tracePt t="7975" x="1498600" y="1846263"/>
          <p14:tracePt t="7982" x="1489075" y="1846263"/>
          <p14:tracePt t="7990" x="1462088" y="1846263"/>
          <p14:tracePt t="7998" x="1452563" y="1846263"/>
          <p14:tracePt t="8111" x="1443038" y="1846263"/>
          <p14:tracePt t="8128" x="1416050" y="1846263"/>
          <p14:tracePt t="8135" x="1406525" y="1846263"/>
          <p14:tracePt t="8144" x="1397000" y="1846263"/>
          <p14:tracePt t="8151" x="1387475" y="1846263"/>
          <p14:tracePt t="8166" x="1360488" y="1846263"/>
          <p14:tracePt t="8178" x="1350963" y="1846263"/>
          <p14:tracePt t="8439" x="1341438" y="1855788"/>
          <p14:tracePt t="8447" x="1341438" y="1874838"/>
          <p14:tracePt t="8457" x="1341438" y="1920875"/>
          <p14:tracePt t="8464" x="1341438" y="1974850"/>
          <p14:tracePt t="8474" x="1341438" y="2011363"/>
          <p14:tracePt t="8478" x="1341438" y="2049463"/>
          <p14:tracePt t="8486" x="1341438" y="2095500"/>
          <p14:tracePt t="8494" x="1333500" y="2132013"/>
          <p14:tracePt t="8502" x="1333500" y="2178050"/>
          <p14:tracePt t="8510" x="1333500" y="2205038"/>
          <p14:tracePt t="8518" x="1314450" y="2241550"/>
          <p14:tracePt t="8526" x="1304925" y="2270125"/>
          <p14:tracePt t="8534" x="1304925" y="2287588"/>
          <p14:tracePt t="8542" x="1304925" y="2306638"/>
          <p14:tracePt t="8550" x="1296988" y="2314575"/>
          <p14:tracePt t="8648" x="1296988" y="2324100"/>
          <p14:tracePt t="8752" x="1287463" y="2333625"/>
          <p14:tracePt t="8888" x="1296988" y="2352675"/>
          <p14:tracePt t="8895" x="1323975" y="2352675"/>
          <p14:tracePt t="8904" x="1360488" y="2352675"/>
          <p14:tracePt t="8911" x="1387475" y="2352675"/>
          <p14:tracePt t="8927" x="1525588" y="2379663"/>
          <p14:tracePt t="8935" x="1590675" y="2379663"/>
          <p14:tracePt t="8942" x="1692275" y="2425700"/>
          <p14:tracePt t="8950" x="1746250" y="2462213"/>
          <p14:tracePt t="8959" x="1847850" y="2462213"/>
          <p14:tracePt t="8966" x="1930400" y="2489200"/>
          <p14:tracePt t="8977" x="2049463" y="2489200"/>
          <p14:tracePt t="8982" x="2187575" y="2489200"/>
          <p14:tracePt t="8990" x="2262188" y="2489200"/>
          <p14:tracePt t="8998" x="2344738" y="2489200"/>
          <p14:tracePt t="9006" x="2463800" y="2481263"/>
          <p14:tracePt t="9014" x="2565400" y="2471738"/>
          <p14:tracePt t="9023" x="2647950" y="2452688"/>
          <p14:tracePt t="9030" x="2730500" y="2425700"/>
          <p14:tracePt t="9040" x="2832100" y="2425700"/>
          <p14:tracePt t="9046" x="2914650" y="2398713"/>
          <p14:tracePt t="9054" x="2960688" y="2398713"/>
          <p14:tracePt t="9062" x="3033713" y="2398713"/>
          <p14:tracePt t="9070" x="3171825" y="2398713"/>
          <p14:tracePt t="9078" x="3309938" y="2398713"/>
          <p14:tracePt t="9086" x="3465513" y="2398713"/>
          <p14:tracePt t="9094" x="3603625" y="2398713"/>
          <p14:tracePt t="9102" x="3705225" y="2398713"/>
          <p14:tracePt t="9110" x="3741738" y="2398713"/>
          <p14:tracePt t="9118" x="3814763" y="2398713"/>
          <p14:tracePt t="9126" x="3851275" y="2398713"/>
          <p14:tracePt t="9134" x="3906838" y="2398713"/>
          <p14:tracePt t="9142" x="3925888" y="2398713"/>
          <p14:tracePt t="9158" x="3935413" y="2398713"/>
          <p14:tracePt t="9166" x="3962400" y="2389188"/>
          <p14:tracePt t="9176" x="3971925" y="2389188"/>
          <p14:tracePt t="9182" x="3989388" y="2379663"/>
          <p14:tracePt t="9190" x="4008438" y="2370138"/>
          <p14:tracePt t="9198" x="4035425" y="2370138"/>
          <p14:tracePt t="9206" x="4035425" y="2360613"/>
          <p14:tracePt t="9214" x="4044950" y="2352675"/>
          <p14:tracePt t="9224" x="4064000" y="2343150"/>
          <p14:tracePt t="9240" x="4090988" y="2333625"/>
          <p14:tracePt t="9246" x="4090988" y="2324100"/>
          <p14:tracePt t="9254" x="4110038" y="2297113"/>
          <p14:tracePt t="9262" x="4110038" y="2278063"/>
          <p14:tracePt t="9286" x="4127500" y="2278063"/>
          <p14:tracePt t="9294" x="4146550" y="2278063"/>
          <p14:tracePt t="9302" x="4154488" y="2270125"/>
          <p14:tracePt t="9527" x="4164013" y="2260600"/>
          <p14:tracePt t="9536" x="4173538" y="2232025"/>
          <p14:tracePt t="9544" x="4183063" y="2224088"/>
          <p14:tracePt t="9560" x="4183063" y="2214563"/>
          <p14:tracePt t="9567" x="4219575" y="2168525"/>
          <p14:tracePt t="9575" x="4238625" y="2149475"/>
          <p14:tracePt t="9585" x="4246563" y="2141538"/>
          <p14:tracePt t="9591" x="4256088" y="2112963"/>
          <p14:tracePt t="9598" x="4284663" y="2066925"/>
          <p14:tracePt t="9606" x="4311650" y="2030413"/>
          <p14:tracePt t="9614" x="4330700" y="2003425"/>
          <p14:tracePt t="9623" x="4330700" y="1957388"/>
          <p14:tracePt t="9695" x="4330700" y="1947863"/>
          <p14:tracePt t="9887" x="4330700" y="1957388"/>
          <p14:tracePt t="9895" x="4284663" y="1966913"/>
          <p14:tracePt t="9911" x="4256088" y="1966913"/>
          <p14:tracePt t="9925" x="4183063" y="1966913"/>
          <p14:tracePt t="9929" x="4081463" y="1966913"/>
          <p14:tracePt t="9935" x="3962400" y="1966913"/>
          <p14:tracePt t="9943" x="3824288" y="1966913"/>
          <p14:tracePt t="9950" x="3649663" y="1966913"/>
          <p14:tracePt t="9958" x="3494088" y="1966913"/>
          <p14:tracePt t="9966" x="3355975" y="1966913"/>
          <p14:tracePt t="9974" x="3217863" y="1966913"/>
          <p14:tracePt t="9982" x="3143250" y="1966913"/>
          <p14:tracePt t="9992" x="3024188" y="1966913"/>
          <p14:tracePt t="9999" x="2987675" y="1966913"/>
          <p14:tracePt t="10007" x="2951163" y="1966913"/>
          <p14:tracePt t="10014" x="2941638" y="1966913"/>
          <p14:tracePt t="10023" x="2905125" y="1966913"/>
          <p14:tracePt t="10030" x="2859088" y="1966913"/>
          <p14:tracePt t="10040" x="2794000" y="1966913"/>
          <p14:tracePt t="10046" x="2740025" y="1966913"/>
          <p14:tracePt t="10054" x="2638425" y="1966913"/>
          <p14:tracePt t="10062" x="2519363" y="1966913"/>
          <p14:tracePt t="10070" x="2436813" y="1966913"/>
          <p14:tracePt t="10078" x="2279650" y="1966913"/>
          <p14:tracePt t="10086" x="2170113" y="1966913"/>
          <p14:tracePt t="10094" x="2049463" y="1966913"/>
          <p14:tracePt t="10102" x="1930400" y="1966913"/>
          <p14:tracePt t="10110" x="1912938" y="1966913"/>
          <p14:tracePt t="10118" x="1820863" y="1974850"/>
          <p14:tracePt t="10126" x="1774825" y="1974850"/>
          <p14:tracePt t="10134" x="1755775" y="1974850"/>
          <p14:tracePt t="10142" x="1709738" y="1974850"/>
          <p14:tracePt t="10150" x="1654175" y="1974850"/>
          <p14:tracePt t="10158" x="1590675" y="1974850"/>
          <p14:tracePt t="10166" x="1535113" y="1974850"/>
          <p14:tracePt t="10174" x="1471613" y="1974850"/>
          <p14:tracePt t="10182" x="1387475" y="1974850"/>
          <p14:tracePt t="10195" x="1304925" y="1957388"/>
          <p14:tracePt t="10201" x="1277938" y="1957388"/>
          <p14:tracePt t="10212" x="1241425" y="1957388"/>
          <p14:tracePt t="10215" x="1212850" y="1957388"/>
          <p14:tracePt t="10223" x="1204913" y="1947863"/>
          <p14:tracePt t="10311" x="1195388" y="1947863"/>
          <p14:tracePt t="10415" x="1176338" y="1947863"/>
          <p14:tracePt t="10495" x="1185863" y="1947863"/>
          <p14:tracePt t="10503" x="1222375" y="1957388"/>
          <p14:tracePt t="10512" x="1231900" y="1966913"/>
          <p14:tracePt t="10519" x="1258888" y="1966913"/>
          <p14:tracePt t="10529" x="1287463" y="1974850"/>
          <p14:tracePt t="10535" x="1304925" y="1984375"/>
          <p14:tracePt t="10543" x="1323975" y="2003425"/>
          <p14:tracePt t="10559" x="1333500" y="2011363"/>
          <p14:tracePt t="10566" x="1350963" y="2011363"/>
          <p14:tracePt t="10574" x="1379538" y="2030413"/>
          <p14:tracePt t="10583" x="1397000" y="2049463"/>
          <p14:tracePt t="10601" x="1425575" y="2076450"/>
          <p14:tracePt t="10630" x="1433513" y="2085975"/>
          <p14:tracePt t="10712" x="1433513" y="2095500"/>
          <p14:tracePt t="10767" x="1433513" y="2103438"/>
          <p14:tracePt t="27119" x="1416050" y="2085975"/>
          <p14:tracePt t="27128" x="1416050" y="2076450"/>
          <p14:tracePt t="27135" x="1416050" y="2066925"/>
          <p14:tracePt t="27151" x="1416050" y="2057400"/>
          <p14:tracePt t="27256" x="1416050" y="2049463"/>
          <p14:tracePt t="27264" x="1406525" y="2030413"/>
          <p14:tracePt t="27271" x="1397000" y="2020888"/>
          <p14:tracePt t="27296" x="1387475" y="2020888"/>
          <p14:tracePt t="27311" x="1379538" y="2011363"/>
          <p14:tracePt t="38239" x="1379538" y="2030413"/>
          <p14:tracePt t="38246" x="1379538" y="2057400"/>
          <p14:tracePt t="38254" x="1379538" y="2076450"/>
          <p14:tracePt t="38262" x="1379538" y="2112963"/>
          <p14:tracePt t="38270" x="1370013" y="2159000"/>
          <p14:tracePt t="38278" x="1370013" y="2178050"/>
          <p14:tracePt t="38286" x="1370013" y="2224088"/>
          <p14:tracePt t="38294" x="1350963" y="2270125"/>
          <p14:tracePt t="38302" x="1341438" y="2287588"/>
          <p14:tracePt t="38310" x="1341438" y="2314575"/>
          <p14:tracePt t="38318" x="1341438" y="2324100"/>
          <p14:tracePt t="38326" x="1341438" y="2343150"/>
          <p14:tracePt t="38342" x="1341438" y="2360613"/>
          <p14:tracePt t="38350" x="1333500" y="2370138"/>
          <p14:tracePt t="38359" x="1323975" y="2379663"/>
          <p14:tracePt t="38399" x="1314450" y="2398713"/>
          <p14:tracePt t="38423" x="1304925" y="2416175"/>
          <p14:tracePt t="38434" x="1296988" y="2435225"/>
          <p14:tracePt t="38442" x="1277938" y="2443163"/>
          <p14:tracePt t="38447" x="1268413" y="2452688"/>
          <p14:tracePt t="38454" x="1258888" y="2471738"/>
          <p14:tracePt t="38743" x="1287463" y="2471738"/>
          <p14:tracePt t="38759" x="1314450" y="2471738"/>
          <p14:tracePt t="38767" x="1333500" y="2471738"/>
          <p14:tracePt t="38775" x="1370013" y="2471738"/>
          <p14:tracePt t="38791" x="1406525" y="2462213"/>
          <p14:tracePt t="38807" x="1443038" y="2462213"/>
          <p14:tracePt t="38815" x="1462088" y="2462213"/>
          <p14:tracePt t="38825" x="1479550" y="2462213"/>
          <p14:tracePt t="38831" x="1508125" y="2452688"/>
          <p14:tracePt t="38847" x="1554163" y="2452688"/>
          <p14:tracePt t="38853" x="1600200" y="2452688"/>
          <p14:tracePt t="38857" x="1627188" y="2452688"/>
          <p14:tracePt t="38864" x="1663700" y="2452688"/>
          <p14:tracePt t="38870" x="1719263" y="2452688"/>
          <p14:tracePt t="38878" x="1736725" y="2452688"/>
          <p14:tracePt t="38886" x="1782763" y="2452688"/>
          <p14:tracePt t="38894" x="1811338" y="2452688"/>
          <p14:tracePt t="38902" x="1847850" y="2452688"/>
          <p14:tracePt t="38910" x="1874838" y="2452688"/>
          <p14:tracePt t="38918" x="1920875" y="2452688"/>
          <p14:tracePt t="38926" x="1966913" y="2452688"/>
          <p14:tracePt t="38934" x="2022475" y="2452688"/>
          <p14:tracePt t="38942" x="2068513" y="2452688"/>
          <p14:tracePt t="38950" x="2141538" y="2452688"/>
          <p14:tracePt t="38958" x="2206625" y="2452688"/>
          <p14:tracePt t="38966" x="2252663" y="2452688"/>
          <p14:tracePt t="38974" x="2308225" y="2452688"/>
          <p14:tracePt t="38982" x="2371725" y="2452688"/>
          <p14:tracePt t="38989" x="2444750" y="2452688"/>
          <p14:tracePt t="38998" x="2509838" y="2452688"/>
          <p14:tracePt t="39006" x="2582863" y="2452688"/>
          <p14:tracePt t="39014" x="2647950" y="2452688"/>
          <p14:tracePt t="39023" x="2693988" y="2452688"/>
          <p14:tracePt t="39030" x="2740025" y="2452688"/>
          <p14:tracePt t="39040" x="2767013" y="2452688"/>
          <p14:tracePt t="39046" x="2813050" y="2452688"/>
          <p14:tracePt t="39054" x="2840038" y="2452688"/>
          <p14:tracePt t="39062" x="2878138" y="2452688"/>
          <p14:tracePt t="39069" x="2905125" y="2452688"/>
          <p14:tracePt t="39078" x="2924175" y="2452688"/>
          <p14:tracePt t="39086" x="2960688" y="2452688"/>
          <p14:tracePt t="39094" x="2997200" y="2452688"/>
          <p14:tracePt t="39102" x="3014663" y="2452688"/>
          <p14:tracePt t="39110" x="3024188" y="2452688"/>
          <p14:tracePt t="39118" x="3079750" y="2452688"/>
          <p14:tracePt t="39126" x="3098800" y="2452688"/>
          <p14:tracePt t="39134" x="3171825" y="2452688"/>
          <p14:tracePt t="39142" x="3217863" y="2452688"/>
          <p14:tracePt t="39150" x="3290888" y="2452688"/>
          <p14:tracePt t="39158" x="3355975" y="2452688"/>
          <p14:tracePt t="39174" x="3363913" y="2452688"/>
          <p14:tracePt t="39182" x="3409950" y="2452688"/>
          <p14:tracePt t="39189" x="3448050" y="2452688"/>
          <p14:tracePt t="39198" x="3465513" y="2452688"/>
          <p14:tracePt t="39206" x="3511550" y="2452688"/>
          <p14:tracePt t="39214" x="3521075" y="2452688"/>
          <p14:tracePt t="39223" x="3548063" y="2452688"/>
          <p14:tracePt t="39230" x="3567113" y="2462213"/>
          <p14:tracePt t="39241" x="3613150" y="2462213"/>
          <p14:tracePt t="39247" x="3659188" y="2462213"/>
          <p14:tracePt t="39254" x="3705225" y="2462213"/>
          <p14:tracePt t="39262" x="3732213" y="2471738"/>
          <p14:tracePt t="39270" x="3778250" y="2471738"/>
          <p14:tracePt t="39278" x="3787775" y="2471738"/>
          <p14:tracePt t="39286" x="3870325" y="2471738"/>
          <p14:tracePt t="39294" x="3897313" y="2471738"/>
          <p14:tracePt t="39302" x="3943350" y="2471738"/>
          <p14:tracePt t="39310" x="3989388" y="2471738"/>
          <p14:tracePt t="39318" x="4025900" y="2471738"/>
          <p14:tracePt t="39326" x="4044950" y="2471738"/>
          <p14:tracePt t="39342" x="4054475" y="2471738"/>
          <p14:tracePt t="39350" x="4081463" y="2471738"/>
          <p14:tracePt t="39366" x="4090988" y="2471738"/>
          <p14:tracePt t="39374" x="4100513" y="2471738"/>
          <p14:tracePt t="39398" x="4127500" y="2471738"/>
          <p14:tracePt t="39415" x="4137025" y="2481263"/>
          <p14:tracePt t="39431" x="4164013" y="2481263"/>
          <p14:tracePt t="39446" x="4173538" y="2481263"/>
          <p14:tracePt t="39450" x="4192588" y="2489200"/>
          <p14:tracePt t="39458" x="4210050" y="2489200"/>
          <p14:tracePt t="39465" x="4246563" y="2489200"/>
          <p14:tracePt t="39470" x="4292600" y="2517775"/>
          <p14:tracePt t="39478" x="4357688" y="2527300"/>
          <p14:tracePt t="39486" x="4384675" y="2527300"/>
          <p14:tracePt t="39494" x="4421188" y="2527300"/>
          <p14:tracePt t="39502" x="4449763" y="2527300"/>
          <p14:tracePt t="39510" x="4467225" y="2535238"/>
          <p14:tracePt t="39575" x="4486275" y="2535238"/>
          <p14:tracePt t="39735" x="4495800" y="2527300"/>
          <p14:tracePt t="39744" x="4495800" y="2508250"/>
          <p14:tracePt t="39751" x="4495800" y="2462213"/>
          <p14:tracePt t="39758" x="4495800" y="2416175"/>
          <p14:tracePt t="39767" x="4495800" y="2389188"/>
          <p14:tracePt t="39774" x="4495800" y="2314575"/>
          <p14:tracePt t="39783" x="4495800" y="2278063"/>
          <p14:tracePt t="39790" x="4495800" y="2224088"/>
          <p14:tracePt t="39798" x="4495800" y="2159000"/>
          <p14:tracePt t="39806" x="4495800" y="2103438"/>
          <p14:tracePt t="39814" x="4495800" y="2057400"/>
          <p14:tracePt t="39823" x="4495800" y="2011363"/>
          <p14:tracePt t="39830" x="4495800" y="1966913"/>
          <p14:tracePt t="39839" x="4495800" y="1911350"/>
          <p14:tracePt t="39848" x="4495800" y="1892300"/>
          <p14:tracePt t="39855" x="4495800" y="1846263"/>
          <p14:tracePt t="39862" x="4495800" y="1828800"/>
          <p14:tracePt t="39870" x="4495800" y="1809750"/>
          <p14:tracePt t="39886" x="4495800" y="1800225"/>
          <p14:tracePt t="40097" x="4476750" y="1800225"/>
          <p14:tracePt t="40104" x="4403725" y="1800225"/>
          <p14:tracePt t="40111" x="4357688" y="1800225"/>
          <p14:tracePt t="40119" x="4275138" y="1819275"/>
          <p14:tracePt t="40128" x="4173538" y="1819275"/>
          <p14:tracePt t="40135" x="4081463" y="1819275"/>
          <p14:tracePt t="40144" x="3979863" y="1819275"/>
          <p14:tracePt t="40151" x="3824288" y="1819275"/>
          <p14:tracePt t="40162" x="3741738" y="1819275"/>
          <p14:tracePt t="40167" x="3622675" y="1819275"/>
          <p14:tracePt t="40175" x="3511550" y="1819275"/>
          <p14:tracePt t="40183" x="3373438" y="1819275"/>
          <p14:tracePt t="40192" x="3217863" y="1819275"/>
          <p14:tracePt t="40199" x="3060700" y="1819275"/>
          <p14:tracePt t="40208" x="2968625" y="1800225"/>
          <p14:tracePt t="40215" x="2832100" y="1800225"/>
          <p14:tracePt t="40226" x="2720975" y="1800225"/>
          <p14:tracePt t="40231" x="2565400" y="1800225"/>
          <p14:tracePt t="40241" x="2463800" y="1800225"/>
          <p14:tracePt t="40247" x="2362200" y="1800225"/>
          <p14:tracePt t="40256" x="2262188" y="1800225"/>
          <p14:tracePt t="40263" x="2206625" y="1800225"/>
          <p14:tracePt t="40272" x="2141538" y="1800225"/>
          <p14:tracePt t="40279" x="2124075" y="1800225"/>
          <p14:tracePt t="40286" x="2095500" y="1800225"/>
          <p14:tracePt t="40294" x="2078038" y="1800225"/>
          <p14:tracePt t="40310" x="2041525" y="1800225"/>
          <p14:tracePt t="40326" x="2032000" y="1800225"/>
          <p14:tracePt t="40351" x="2022475" y="1800225"/>
          <p14:tracePt t="40358" x="1995488" y="1800225"/>
          <p14:tracePt t="40367" x="1976438" y="1800225"/>
          <p14:tracePt t="40375" x="1939925" y="1800225"/>
          <p14:tracePt t="40383" x="1857375" y="1800225"/>
          <p14:tracePt t="40392" x="1820863" y="1800225"/>
          <p14:tracePt t="40399" x="1755775" y="1800225"/>
          <p14:tracePt t="40409" x="1709738" y="1800225"/>
          <p14:tracePt t="40415" x="1692275" y="1800225"/>
          <p14:tracePt t="40431" x="1673225" y="1800225"/>
          <p14:tracePt t="40567" x="1654175" y="1800225"/>
          <p14:tracePt t="40584" x="1646238" y="1800225"/>
          <p14:tracePt t="40601" x="1627188" y="1800225"/>
          <p14:tracePt t="40623" x="1617663" y="1800225"/>
          <p14:tracePt t="40873" x="1600200" y="1800225"/>
          <p14:tracePt t="40887" x="1581150" y="1809750"/>
          <p14:tracePt t="40895" x="1571625" y="1819275"/>
          <p14:tracePt t="40903" x="1571625" y="1838325"/>
          <p14:tracePt t="40925" x="1562100" y="1846263"/>
          <p14:tracePt t="40928" x="1562100" y="1855788"/>
          <p14:tracePt t="40935" x="1562100" y="1874838"/>
          <p14:tracePt t="40958" x="1562100" y="1882775"/>
          <p14:tracePt t="41119" x="1562100" y="1892300"/>
          <p14:tracePt t="41127" x="1562100" y="1911350"/>
          <p14:tracePt t="41135" x="1562100" y="1928813"/>
          <p14:tracePt t="41143" x="1562100" y="1947863"/>
          <p14:tracePt t="41151" x="1562100" y="1993900"/>
          <p14:tracePt t="41160" x="1562100" y="2030413"/>
          <p14:tracePt t="41167" x="1571625" y="2076450"/>
          <p14:tracePt t="41175" x="1571625" y="2112963"/>
          <p14:tracePt t="41183" x="1581150" y="2159000"/>
          <p14:tracePt t="41191" x="1581150" y="2205038"/>
          <p14:tracePt t="41199" x="1600200" y="2251075"/>
          <p14:tracePt t="41208" x="1600200" y="2270125"/>
          <p14:tracePt t="41215" x="1600200" y="2297113"/>
          <p14:tracePt t="41226" x="1590675" y="2324100"/>
          <p14:tracePt t="41231" x="1581150" y="2343150"/>
          <p14:tracePt t="41242" x="1571625" y="2360613"/>
          <p14:tracePt t="41623" x="1600200" y="2379663"/>
          <p14:tracePt t="41631" x="1692275" y="2425700"/>
          <p14:tracePt t="41640" x="1792288" y="2452688"/>
          <p14:tracePt t="41647" x="1939925" y="2481263"/>
          <p14:tracePt t="41656" x="2058988" y="2517775"/>
          <p14:tracePt t="41664" x="2316163" y="2573338"/>
          <p14:tracePt t="41671" x="2527300" y="2581275"/>
          <p14:tracePt t="41680" x="2803525" y="2617788"/>
          <p14:tracePt t="41687" x="2968625" y="2655888"/>
          <p14:tracePt t="41694" x="3043238" y="2655888"/>
          <p14:tracePt t="41702" x="3125788" y="2655888"/>
          <p14:tracePt t="41710" x="3189288" y="2655888"/>
          <p14:tracePt t="41718" x="3217863" y="2655888"/>
          <p14:tracePt t="41726" x="3263900" y="2655888"/>
          <p14:tracePt t="41734" x="3300413" y="2655888"/>
          <p14:tracePt t="41742" x="3382963" y="2655888"/>
          <p14:tracePt t="41750" x="3455988" y="2655888"/>
          <p14:tracePt t="41758" x="3557588" y="2636838"/>
          <p14:tracePt t="41766" x="3695700" y="2636838"/>
          <p14:tracePt t="41774" x="3814763" y="2636838"/>
          <p14:tracePt t="41783" x="3935413" y="2636838"/>
          <p14:tracePt t="41790" x="4090988" y="2636838"/>
          <p14:tracePt t="41798" x="4154488" y="2636838"/>
          <p14:tracePt t="41806" x="4292600" y="2636838"/>
          <p14:tracePt t="41814" x="4367213" y="2636838"/>
          <p14:tracePt t="41823" x="4403725" y="2636838"/>
          <p14:tracePt t="41830" x="4421188" y="2636838"/>
          <p14:tracePt t="41839" x="4449763" y="2636838"/>
          <p14:tracePt t="41846" x="4459288" y="2636838"/>
          <p14:tracePt t="41854" x="4495800" y="2636838"/>
          <p14:tracePt t="41870" x="4559300" y="2636838"/>
          <p14:tracePt t="41879" x="4614863" y="2636838"/>
          <p14:tracePt t="41886" x="4660900" y="2636838"/>
          <p14:tracePt t="41894" x="4725988" y="2627313"/>
          <p14:tracePt t="41902" x="4779963" y="2627313"/>
          <p14:tracePt t="41910" x="4845050" y="2627313"/>
          <p14:tracePt t="41924" x="4862513" y="2617788"/>
          <p14:tracePt t="41926" x="4872038" y="2609850"/>
          <p14:tracePt t="41942" x="4881563" y="2609850"/>
          <p14:tracePt t="41950" x="4891088" y="2609850"/>
          <p14:tracePt t="41982" x="4900613" y="2609850"/>
          <p14:tracePt t="42136" x="4908550" y="2600325"/>
          <p14:tracePt t="42162" x="4891088" y="2554288"/>
          <p14:tracePt t="42176" x="4881563" y="2544763"/>
          <p14:tracePt t="42184" x="4862513" y="2527300"/>
          <p14:tracePt t="42199" x="4845050" y="2517775"/>
          <p14:tracePt t="42207" x="4845050" y="2498725"/>
          <p14:tracePt t="42216" x="4799013" y="2462213"/>
          <p14:tracePt t="42231" x="4779963" y="2435225"/>
          <p14:tracePt t="42242" x="4743450" y="2398713"/>
          <p14:tracePt t="42247" x="4706938" y="2360613"/>
          <p14:tracePt t="42256" x="4687888" y="2333625"/>
          <p14:tracePt t="42263" x="4679950" y="2324100"/>
          <p14:tracePt t="42271" x="4679950" y="2297113"/>
          <p14:tracePt t="42279" x="4670425" y="2251075"/>
          <p14:tracePt t="42288" x="4660900" y="2232025"/>
          <p14:tracePt t="42296" x="4633913" y="2185988"/>
          <p14:tracePt t="42302" x="4624388" y="2159000"/>
          <p14:tracePt t="42310" x="4614863" y="2132013"/>
          <p14:tracePt t="42318" x="4595813" y="2066925"/>
          <p14:tracePt t="42327" x="4595813" y="2057400"/>
          <p14:tracePt t="42334" x="4578350" y="2039938"/>
          <p14:tracePt t="42342" x="4578350" y="2030413"/>
          <p14:tracePt t="42350" x="4568825" y="2020888"/>
          <p14:tracePt t="42374" x="4559300" y="2003425"/>
          <p14:tracePt t="42382" x="4559300" y="1993900"/>
          <p14:tracePt t="42398" x="4559300" y="1984375"/>
          <p14:tracePt t="42406" x="4559300" y="1974850"/>
          <p14:tracePt t="42414" x="4559300" y="1966913"/>
          <p14:tracePt t="42423" x="4559300" y="1938338"/>
          <p14:tracePt t="42430" x="4559300" y="1928813"/>
          <p14:tracePt t="42440" x="4559300" y="1901825"/>
          <p14:tracePt t="42446" x="4559300" y="1892300"/>
          <p14:tracePt t="42454" x="4559300" y="1874838"/>
          <p14:tracePt t="42462" x="4559300" y="1855788"/>
          <p14:tracePt t="42470" x="4568825" y="1838325"/>
          <p14:tracePt t="42478" x="4568825" y="1828800"/>
          <p14:tracePt t="42502" x="4568825" y="1809750"/>
          <p14:tracePt t="42518" x="4578350" y="1800225"/>
          <p14:tracePt t="42542" x="4578350" y="1792288"/>
          <p14:tracePt t="42799" x="4578350" y="1782763"/>
          <p14:tracePt t="42807" x="4513263" y="1773238"/>
          <p14:tracePt t="42815" x="4394200" y="1746250"/>
          <p14:tracePt t="42825" x="4275138" y="1746250"/>
          <p14:tracePt t="42831" x="4137025" y="1727200"/>
          <p14:tracePt t="42841" x="3979863" y="1727200"/>
          <p14:tracePt t="42847" x="3768725" y="1708150"/>
          <p14:tracePt t="42856" x="3548063" y="1708150"/>
          <p14:tracePt t="42864" x="3392488" y="1690688"/>
          <p14:tracePt t="42872" x="3217863" y="1681163"/>
          <p14:tracePt t="42879" x="3098800" y="1681163"/>
          <p14:tracePt t="42887" x="2941638" y="1681163"/>
          <p14:tracePt t="42899" x="2822575" y="1681163"/>
          <p14:tracePt t="42904" x="2720975" y="1681163"/>
          <p14:tracePt t="42914" x="2665413" y="1681163"/>
          <p14:tracePt t="42918" x="2601913" y="1681163"/>
          <p14:tracePt t="42926" x="2519363" y="1700213"/>
          <p14:tracePt t="42934" x="2417763" y="1700213"/>
          <p14:tracePt t="42942" x="2316163" y="1700213"/>
          <p14:tracePt t="42950" x="2243138" y="1700213"/>
          <p14:tracePt t="42958" x="2124075" y="1700213"/>
          <p14:tracePt t="42966" x="2022475" y="1700213"/>
          <p14:tracePt t="42974" x="1884363" y="1700213"/>
          <p14:tracePt t="42981" x="1838325" y="1700213"/>
          <p14:tracePt t="42989" x="1765300" y="1700213"/>
          <p14:tracePt t="42998" x="1709738" y="1700213"/>
          <p14:tracePt t="43006" x="1663700" y="1700213"/>
          <p14:tracePt t="43014" x="1654175" y="1700213"/>
          <p14:tracePt t="43023" x="1646238" y="1700213"/>
          <p14:tracePt t="43030" x="1627188" y="1700213"/>
          <p14:tracePt t="43087" x="1600200" y="1700213"/>
          <p14:tracePt t="43099" x="1562100" y="1700213"/>
          <p14:tracePt t="43106" x="1544638" y="1700213"/>
          <p14:tracePt t="43115" x="1525588" y="1700213"/>
          <p14:tracePt t="43134" x="1516063" y="1700213"/>
          <p14:tracePt t="43559" x="1508125" y="1708150"/>
          <p14:tracePt t="43591" x="1498600" y="1727200"/>
          <p14:tracePt t="50217" x="1498600" y="1746250"/>
          <p14:tracePt t="50226" x="1498600" y="1763713"/>
          <p14:tracePt t="50233" x="1498600" y="1800225"/>
          <p14:tracePt t="50239" x="1516063" y="1846263"/>
          <p14:tracePt t="50246" x="1535113" y="1882775"/>
          <p14:tracePt t="50254" x="1581150" y="1938338"/>
          <p14:tracePt t="50262" x="1600200" y="1974850"/>
          <p14:tracePt t="50270" x="1617663" y="2011363"/>
          <p14:tracePt t="50278" x="1673225" y="2076450"/>
          <p14:tracePt t="50286" x="1728788" y="2141538"/>
          <p14:tracePt t="50294" x="1792288" y="2232025"/>
          <p14:tracePt t="50302" x="1847850" y="2306638"/>
          <p14:tracePt t="50310" x="1939925" y="2416175"/>
          <p14:tracePt t="50318" x="2022475" y="2554288"/>
          <p14:tracePt t="50327" x="2141538" y="2746375"/>
          <p14:tracePt t="50334" x="2325688" y="2995613"/>
          <p14:tracePt t="50343" x="2500313" y="3206750"/>
          <p14:tracePt t="50350" x="2619375" y="3371850"/>
          <p14:tracePt t="50358" x="2684463" y="3500438"/>
          <p14:tracePt t="50366" x="2757488" y="3592513"/>
          <p14:tracePt t="50374" x="2813050" y="3694113"/>
          <p14:tracePt t="50382" x="2832100" y="3730625"/>
          <p14:tracePt t="50390" x="2840038" y="3757613"/>
          <p14:tracePt t="50398" x="2849563" y="3784600"/>
          <p14:tracePt t="51063" x="2822575" y="3784600"/>
          <p14:tracePt t="51071" x="2813050" y="3784600"/>
          <p14:tracePt t="51079" x="2803525" y="3784600"/>
          <p14:tracePt t="51087" x="2786063" y="3784600"/>
          <p14:tracePt t="51095" x="2776538" y="3784600"/>
          <p14:tracePt t="51103" x="2757488" y="3784600"/>
          <p14:tracePt t="51111" x="2740025" y="3784600"/>
          <p14:tracePt t="51119" x="2720975" y="3784600"/>
          <p14:tracePt t="51127" x="2693988" y="3784600"/>
          <p14:tracePt t="51143" x="2657475" y="3767138"/>
          <p14:tracePt t="51263" x="2628900" y="3767138"/>
          <p14:tracePt t="51272" x="2619375" y="3767138"/>
          <p14:tracePt t="51279" x="2611438" y="3767138"/>
          <p14:tracePt t="51287" x="2582863" y="3767138"/>
          <p14:tracePt t="51295" x="2536825" y="3767138"/>
          <p14:tracePt t="51304" x="2519363" y="3767138"/>
          <p14:tracePt t="51311" x="2490788" y="3767138"/>
          <p14:tracePt t="51319" x="2473325" y="3767138"/>
          <p14:tracePt t="51327" x="2427288" y="3767138"/>
          <p14:tracePt t="51335" x="2381250" y="3767138"/>
          <p14:tracePt t="51343" x="2362200" y="3767138"/>
          <p14:tracePt t="51351" x="2352675" y="3767138"/>
          <p14:tracePt t="51358" x="2335213" y="3767138"/>
          <p14:tracePt t="51367" x="2325688" y="3767138"/>
          <p14:tracePt t="51375" x="2316163" y="3767138"/>
          <p14:tracePt t="51392" x="2308225" y="3767138"/>
          <p14:tracePt t="51399" x="2289175" y="3767138"/>
          <p14:tracePt t="51447" x="2279650" y="3767138"/>
          <p14:tracePt t="51463" x="2252663" y="3767138"/>
          <p14:tracePt t="51473" x="2224088" y="3757613"/>
          <p14:tracePt t="51503" x="2206625" y="3748088"/>
          <p14:tracePt t="51527" x="2197100" y="3748088"/>
          <p14:tracePt t="51543" x="2170113" y="3730625"/>
          <p14:tracePt t="51559" x="2170113" y="3721100"/>
          <p14:tracePt t="51568" x="2170113" y="3711575"/>
          <p14:tracePt t="51575" x="2160588" y="3702050"/>
          <p14:tracePt t="51583" x="2141538" y="3684588"/>
          <p14:tracePt t="51600" x="2132013" y="3675063"/>
          <p14:tracePt t="51608" x="2132013" y="3665538"/>
          <p14:tracePt t="51615" x="2124075" y="3656013"/>
          <p14:tracePt t="51642" x="2114550" y="3638550"/>
          <p14:tracePt t="51655" x="2114550" y="3629025"/>
          <p14:tracePt t="51664" x="2095500" y="3611563"/>
          <p14:tracePt t="51671" x="2095500" y="3592513"/>
          <p14:tracePt t="51687" x="2087563" y="3556000"/>
          <p14:tracePt t="51696" x="2087563" y="3546475"/>
          <p14:tracePt t="51703" x="2087563" y="3536950"/>
          <p14:tracePt t="51727" x="2087563" y="3527425"/>
          <p14:tracePt t="51735" x="2087563" y="3500438"/>
          <p14:tracePt t="51743" x="2087563" y="3490913"/>
          <p14:tracePt t="51751" x="2087563" y="3481388"/>
          <p14:tracePt t="51767" x="2087563" y="3463925"/>
          <p14:tracePt t="51791" x="2095500" y="3454400"/>
          <p14:tracePt t="51799" x="2105025" y="3454400"/>
          <p14:tracePt t="51823" x="2124075" y="3444875"/>
          <p14:tracePt t="51834" x="2132013" y="3444875"/>
          <p14:tracePt t="51843" x="2151063" y="3436938"/>
          <p14:tracePt t="51852" x="2170113" y="3436938"/>
          <p14:tracePt t="51857" x="2187575" y="3436938"/>
          <p14:tracePt t="51862" x="2197100" y="3427413"/>
          <p14:tracePt t="51870" x="2233613" y="3427413"/>
          <p14:tracePt t="51878" x="2243138" y="3417888"/>
          <p14:tracePt t="51886" x="2262188" y="3408363"/>
          <p14:tracePt t="51910" x="2270125" y="3408363"/>
          <p14:tracePt t="51926" x="2279650" y="3408363"/>
          <p14:tracePt t="51942" x="2289175" y="3408363"/>
          <p14:tracePt t="51950" x="2308225" y="3408363"/>
          <p14:tracePt t="51958" x="2316163" y="3408363"/>
          <p14:tracePt t="51974" x="2325688" y="3408363"/>
          <p14:tracePt t="51982" x="2362200" y="3408363"/>
          <p14:tracePt t="51989" x="2371725" y="3417888"/>
          <p14:tracePt t="51998" x="2381250" y="3427413"/>
          <p14:tracePt t="52007" x="2390775" y="3436938"/>
          <p14:tracePt t="52014" x="2398713" y="3444875"/>
          <p14:tracePt t="52023" x="2408238" y="3444875"/>
          <p14:tracePt t="52041" x="2417763" y="3444875"/>
          <p14:tracePt t="52055" x="2427288" y="3454400"/>
          <p14:tracePt t="52062" x="2436813" y="3454400"/>
          <p14:tracePt t="52078" x="2444750" y="3463925"/>
          <p14:tracePt t="52096" x="2454275" y="3463925"/>
          <p14:tracePt t="52110" x="2463800" y="3473450"/>
          <p14:tracePt t="52150" x="2463800" y="3481388"/>
          <p14:tracePt t="52167" x="2473325" y="3490913"/>
          <p14:tracePt t="54616" x="2482850" y="3500438"/>
          <p14:tracePt t="56575" x="2500313" y="3500438"/>
          <p14:tracePt t="56583" x="2509838" y="3500438"/>
          <p14:tracePt t="56591" x="2536825" y="3500438"/>
          <p14:tracePt t="56599" x="2546350" y="3500438"/>
          <p14:tracePt t="56608" x="2573338" y="3500438"/>
          <p14:tracePt t="56616" x="2592388" y="3500438"/>
          <p14:tracePt t="56625" x="2601913" y="3500438"/>
          <p14:tracePt t="56631" x="2628900" y="3500438"/>
          <p14:tracePt t="56647" x="2647950" y="3500438"/>
          <p14:tracePt t="56713" x="2674938" y="3509963"/>
          <p14:tracePt t="56743" x="2703513" y="3527425"/>
          <p14:tracePt t="56752" x="2711450" y="3536950"/>
          <p14:tracePt t="56775" x="2720975" y="3546475"/>
          <p14:tracePt t="56786" x="2730500" y="3556000"/>
          <p14:tracePt t="56792" x="2740025" y="3556000"/>
          <p14:tracePt t="56799" x="2767013" y="3565525"/>
          <p14:tracePt t="56807" x="2776538" y="3573463"/>
          <p14:tracePt t="56814" x="2786063" y="3582988"/>
          <p14:tracePt t="56822" x="2813050" y="3592513"/>
          <p14:tracePt t="56846" x="2832100" y="3602038"/>
          <p14:tracePt t="56869" x="2859088" y="3619500"/>
          <p14:tracePt t="56894" x="2868613" y="3629025"/>
          <p14:tracePt t="56902" x="2878138" y="3638550"/>
          <p14:tracePt t="56911" x="2895600" y="3648075"/>
          <p14:tracePt t="56924" x="2914650" y="3665538"/>
          <p14:tracePt t="56926" x="2924175" y="3675063"/>
          <p14:tracePt t="56934" x="2932113" y="3684588"/>
          <p14:tracePt t="56950" x="2941638" y="3684588"/>
          <p14:tracePt t="57055" x="2951163" y="3694113"/>
          <p14:tracePt t="57063" x="2951163" y="3702050"/>
          <p14:tracePt t="57071" x="2951163" y="3721100"/>
          <p14:tracePt t="57079" x="2941638" y="3730625"/>
          <p14:tracePt t="57098" x="2914650" y="3730625"/>
          <p14:tracePt t="57103" x="2895600" y="3730625"/>
          <p14:tracePt t="57112" x="2878138" y="3730625"/>
          <p14:tracePt t="57120" x="2859088" y="3730625"/>
          <p14:tracePt t="57135" x="2822575" y="3730625"/>
          <p14:tracePt t="57150" x="2803525" y="3730625"/>
          <p14:tracePt t="57158" x="2794000" y="3730625"/>
          <p14:tracePt t="57182" x="2757488" y="3730625"/>
          <p14:tracePt t="57206" x="2747963" y="3730625"/>
          <p14:tracePt t="57214" x="2720975" y="3730625"/>
          <p14:tracePt t="57223" x="2711450" y="3730625"/>
          <p14:tracePt t="57230" x="2703513" y="3740150"/>
          <p14:tracePt t="57239" x="2693988" y="3740150"/>
          <p14:tracePt t="57246" x="2674938" y="3740150"/>
          <p14:tracePt t="57254" x="2665413" y="3740150"/>
          <p14:tracePt t="57270" x="2647950" y="3740150"/>
          <p14:tracePt t="57286" x="2638425" y="3740150"/>
          <p14:tracePt t="57302" x="2628900" y="3740150"/>
          <p14:tracePt t="57367" x="2582863" y="3740150"/>
          <p14:tracePt t="57392" x="2582863" y="3730625"/>
          <p14:tracePt t="57399" x="2582863" y="3721100"/>
          <p14:tracePt t="57415" x="2573338" y="3711575"/>
          <p14:tracePt t="57424" x="2565400" y="3694113"/>
          <p14:tracePt t="57431" x="2555875" y="3694113"/>
          <p14:tracePt t="57441" x="2546350" y="3675063"/>
          <p14:tracePt t="57456" x="2546350" y="3656013"/>
          <p14:tracePt t="57473" x="2546350" y="3629025"/>
          <p14:tracePt t="57487" x="2546350" y="3619500"/>
          <p14:tracePt t="57495" x="2546350" y="3611563"/>
          <p14:tracePt t="57511" x="2546350" y="3582988"/>
          <p14:tracePt t="57519" x="2546350" y="3573463"/>
          <p14:tracePt t="57529" x="2546350" y="3556000"/>
          <p14:tracePt t="57539" x="2555875" y="3536950"/>
          <p14:tracePt t="57545" x="2565400" y="3527425"/>
          <p14:tracePt t="57550" x="2582863" y="3527425"/>
          <p14:tracePt t="57558" x="2592388" y="3519488"/>
          <p14:tracePt t="57566" x="2601913" y="3509963"/>
          <p14:tracePt t="57574" x="2619375" y="3490913"/>
          <p14:tracePt t="57582" x="2619375" y="3481388"/>
          <p14:tracePt t="57590" x="2628900" y="3481388"/>
          <p14:tracePt t="57598" x="2647950" y="3473450"/>
          <p14:tracePt t="57606" x="2657475" y="3463925"/>
          <p14:tracePt t="57614" x="2665413" y="3463925"/>
          <p14:tracePt t="57623" x="2674938" y="3463925"/>
          <p14:tracePt t="57639" x="2684463" y="3463925"/>
          <p14:tracePt t="57646" x="2703513" y="3444875"/>
          <p14:tracePt t="57654" x="2711450" y="3444875"/>
          <p14:tracePt t="57662" x="2730500" y="3444875"/>
          <p14:tracePt t="57669" x="2747963" y="3444875"/>
          <p14:tracePt t="57678" x="2757488" y="3444875"/>
          <p14:tracePt t="57686" x="2767013" y="3444875"/>
          <p14:tracePt t="57694" x="2794000" y="3444875"/>
          <p14:tracePt t="57702" x="2813050" y="3444875"/>
          <p14:tracePt t="57710" x="2840038" y="3444875"/>
          <p14:tracePt t="57718" x="2859088" y="3444875"/>
          <p14:tracePt t="57727" x="2905125" y="3444875"/>
          <p14:tracePt t="57734" x="2914650" y="3444875"/>
          <p14:tracePt t="57742" x="2941638" y="3444875"/>
          <p14:tracePt t="57750" x="2951163" y="3444875"/>
          <p14:tracePt t="57766" x="2968625" y="3444875"/>
          <p14:tracePt t="57773" x="3006725" y="3473450"/>
          <p14:tracePt t="57782" x="3014663" y="3473450"/>
          <p14:tracePt t="57789" x="3014663" y="3481388"/>
          <p14:tracePt t="57798" x="3024188" y="3500438"/>
          <p14:tracePt t="57814" x="3024188" y="3519488"/>
          <p14:tracePt t="57830" x="3060700" y="3546475"/>
          <p14:tracePt t="57854" x="3060700" y="3556000"/>
          <p14:tracePt t="57862" x="3060700" y="3573463"/>
          <p14:tracePt t="57870" x="3060700" y="3602038"/>
          <p14:tracePt t="57878" x="3070225" y="3638550"/>
          <p14:tracePt t="57886" x="3070225" y="3656013"/>
          <p14:tracePt t="57894" x="3079750" y="3684588"/>
          <p14:tracePt t="57902" x="3098800" y="3721100"/>
          <p14:tracePt t="57910" x="3098800" y="3730625"/>
          <p14:tracePt t="57926" x="3098800" y="3740150"/>
          <p14:tracePt t="57934" x="3098800" y="3748088"/>
          <p14:tracePt t="57942" x="3098800" y="3776663"/>
          <p14:tracePt t="57958" x="3098800" y="3784600"/>
          <p14:tracePt t="57966" x="3098800" y="3794125"/>
          <p14:tracePt t="57982" x="3098800" y="3813175"/>
          <p14:tracePt t="57989" x="3089275" y="3822700"/>
          <p14:tracePt t="57998" x="3070225" y="3830638"/>
          <p14:tracePt t="58007" x="3043238" y="3830638"/>
          <p14:tracePt t="58014" x="2997200" y="3830638"/>
          <p14:tracePt t="58023" x="2951163" y="3830638"/>
          <p14:tracePt t="58030" x="2932113" y="3830638"/>
          <p14:tracePt t="58039" x="2886075" y="3830638"/>
          <p14:tracePt t="58046" x="2849563" y="3830638"/>
          <p14:tracePt t="58062" x="2822575" y="3830638"/>
          <p14:tracePt t="58128" x="2803525" y="3830638"/>
          <p14:tracePt t="58150" x="2794000" y="3830638"/>
          <p14:tracePt t="58158" x="2786063" y="3830638"/>
          <p14:tracePt t="58166" x="2767013" y="3813175"/>
          <p14:tracePt t="58174" x="2757488" y="3794125"/>
          <p14:tracePt t="58182" x="2757488" y="3776663"/>
          <p14:tracePt t="58190" x="2757488" y="3757613"/>
          <p14:tracePt t="58198" x="2757488" y="3740150"/>
          <p14:tracePt t="58207" x="2757488" y="3730625"/>
          <p14:tracePt t="58214" x="2757488" y="3721100"/>
          <p14:tracePt t="58223" x="2757488" y="3702050"/>
          <p14:tracePt t="58230" x="2757488" y="3694113"/>
          <p14:tracePt t="58246" x="2757488" y="3684588"/>
          <p14:tracePt t="58271" x="2757488" y="3656013"/>
          <p14:tracePt t="58286" x="2757488" y="3648075"/>
          <p14:tracePt t="58310" x="2757488" y="3638550"/>
          <p14:tracePt t="58318" x="2757488" y="3619500"/>
          <p14:tracePt t="58326" x="2757488" y="3611563"/>
          <p14:tracePt t="58336" x="2757488" y="3602038"/>
          <p14:tracePt t="58342" x="2757488" y="3592513"/>
          <p14:tracePt t="58350" x="2757488" y="3573463"/>
          <p14:tracePt t="58358" x="2757488" y="3565525"/>
          <p14:tracePt t="58408" x="2757488" y="3556000"/>
          <p14:tracePt t="58431" x="2757488" y="3546475"/>
          <p14:tracePt t="58447" x="2757488" y="3527425"/>
          <p14:tracePt t="58463" x="2776538" y="3509963"/>
          <p14:tracePt t="58473" x="2794000" y="3500438"/>
          <p14:tracePt t="58495" x="2803525" y="3500438"/>
          <p14:tracePt t="58503" x="2813050" y="3490913"/>
          <p14:tracePt t="58512" x="2840038" y="3490913"/>
          <p14:tracePt t="58519" x="2859088" y="3473450"/>
          <p14:tracePt t="58527" x="2878138" y="3473450"/>
          <p14:tracePt t="58539" x="2905125" y="3473450"/>
          <p14:tracePt t="58546" x="2968625" y="3473450"/>
          <p14:tracePt t="58550" x="2997200" y="3473450"/>
          <p14:tracePt t="58558" x="3043238" y="3473450"/>
          <p14:tracePt t="58565" x="3052763" y="3473450"/>
          <p14:tracePt t="58574" x="3079750" y="3473450"/>
          <p14:tracePt t="58582" x="3098800" y="3473450"/>
          <p14:tracePt t="58589" x="3106738" y="3481388"/>
          <p14:tracePt t="58598" x="3116263" y="3481388"/>
          <p14:tracePt t="58606" x="3143250" y="3490913"/>
          <p14:tracePt t="58614" x="3162300" y="3509963"/>
          <p14:tracePt t="58630" x="3171825" y="3519488"/>
          <p14:tracePt t="58654" x="3189288" y="3546475"/>
          <p14:tracePt t="58662" x="3189288" y="3556000"/>
          <p14:tracePt t="58670" x="3189288" y="3573463"/>
          <p14:tracePt t="58678" x="3189288" y="3602038"/>
          <p14:tracePt t="58686" x="3189288" y="3629025"/>
          <p14:tracePt t="58694" x="3189288" y="3648075"/>
          <p14:tracePt t="58702" x="3189288" y="3656013"/>
          <p14:tracePt t="58718" x="3189288" y="3665538"/>
          <p14:tracePt t="58726" x="3189288" y="3684588"/>
          <p14:tracePt t="58734" x="3189288" y="3694113"/>
          <p14:tracePt t="58743" x="3189288" y="3702050"/>
          <p14:tracePt t="58758" x="3171825" y="3711575"/>
          <p14:tracePt t="58766" x="3162300" y="3711575"/>
          <p14:tracePt t="58774" x="3116263" y="3711575"/>
          <p14:tracePt t="58782" x="3098800" y="3721100"/>
          <p14:tracePt t="58789" x="3052763" y="3721100"/>
          <p14:tracePt t="58798" x="3014663" y="3721100"/>
          <p14:tracePt t="58806" x="2968625" y="3748088"/>
          <p14:tracePt t="58814" x="2924175" y="3748088"/>
          <p14:tracePt t="58823" x="2878138" y="3748088"/>
          <p14:tracePt t="58830" x="2803525" y="3748088"/>
          <p14:tracePt t="58839" x="2757488" y="3748088"/>
          <p14:tracePt t="58846" x="2711450" y="3748088"/>
          <p14:tracePt t="58854" x="2693988" y="3748088"/>
          <p14:tracePt t="58862" x="2674938" y="3748088"/>
          <p14:tracePt t="58902" x="2647950" y="3730625"/>
          <p14:tracePt t="58911" x="2638425" y="3721100"/>
          <p14:tracePt t="58927" x="2619375" y="3694113"/>
          <p14:tracePt t="58947" x="2611438" y="3684588"/>
          <p14:tracePt t="58953" x="2601913" y="3665538"/>
          <p14:tracePt t="58961" x="2601913" y="3656013"/>
          <p14:tracePt t="58967" x="2592388" y="3638550"/>
          <p14:tracePt t="58974" x="2565400" y="3619500"/>
          <p14:tracePt t="58982" x="2555875" y="3611563"/>
          <p14:tracePt t="58998" x="2555875" y="3602038"/>
          <p14:tracePt t="59031" x="2555875" y="3592513"/>
          <p14:tracePt t="59047" x="2555875" y="3565525"/>
          <p14:tracePt t="59055" x="2555875" y="3556000"/>
          <p14:tracePt t="59071" x="2555875" y="3546475"/>
          <p14:tracePt t="59080" x="2565400" y="3509963"/>
          <p14:tracePt t="59087" x="2582863" y="3500438"/>
          <p14:tracePt t="59098" x="2601913" y="3490913"/>
          <p14:tracePt t="59103" x="2638425" y="3463925"/>
          <p14:tracePt t="59111" x="2657475" y="3463925"/>
          <p14:tracePt t="59118" x="2674938" y="3436938"/>
          <p14:tracePt t="59125" x="2684463" y="3436938"/>
          <p14:tracePt t="59133" x="2711450" y="3417888"/>
          <p14:tracePt t="59141" x="2730500" y="3408363"/>
          <p14:tracePt t="59158" x="2776538" y="3398838"/>
          <p14:tracePt t="59165" x="2813050" y="3398838"/>
          <p14:tracePt t="59174" x="2822575" y="3390900"/>
          <p14:tracePt t="59189" x="2859088" y="3390900"/>
          <p14:tracePt t="59207" x="2878138" y="3390900"/>
          <p14:tracePt t="59215" x="2886075" y="3390900"/>
          <p14:tracePt t="59226" x="2895600" y="3390900"/>
          <p14:tracePt t="59231" x="2905125" y="3390900"/>
          <p14:tracePt t="59247" x="2914650" y="3390900"/>
          <p14:tracePt t="59256" x="2924175" y="3390900"/>
          <p14:tracePt t="59263" x="2951163" y="3390900"/>
          <p14:tracePt t="59271" x="2997200" y="3390900"/>
          <p14:tracePt t="59279" x="3014663" y="3390900"/>
          <p14:tracePt t="59287" x="3052763" y="3390900"/>
          <p14:tracePt t="59295" x="3079750" y="3408363"/>
          <p14:tracePt t="59303" x="3089275" y="3417888"/>
          <p14:tracePt t="59319" x="3098800" y="3436938"/>
          <p14:tracePt t="59327" x="3116263" y="3463925"/>
          <p14:tracePt t="59335" x="3116263" y="3481388"/>
          <p14:tracePt t="59343" x="3116263" y="3500438"/>
          <p14:tracePt t="59353" x="3135313" y="3519488"/>
          <p14:tracePt t="59359" x="3135313" y="3527425"/>
          <p14:tracePt t="59366" x="3135313" y="3556000"/>
          <p14:tracePt t="59374" x="3135313" y="3573463"/>
          <p14:tracePt t="59382" x="3135313" y="3592513"/>
          <p14:tracePt t="59390" x="3135313" y="3602038"/>
          <p14:tracePt t="59398" x="3135313" y="3611563"/>
          <p14:tracePt t="59406" x="3135313" y="3619500"/>
          <p14:tracePt t="59423" x="3135313" y="3638550"/>
          <p14:tracePt t="59430" x="3135313" y="3648075"/>
          <p14:tracePt t="59478" x="3125788" y="3665538"/>
          <p14:tracePt t="59487" x="3106738" y="3675063"/>
          <p14:tracePt t="59496" x="3079750" y="3675063"/>
          <p14:tracePt t="59504" x="3043238" y="3675063"/>
          <p14:tracePt t="59511" x="3006725" y="3684588"/>
          <p14:tracePt t="59519" x="2968625" y="3694113"/>
          <p14:tracePt t="59527" x="2960688" y="3694113"/>
          <p14:tracePt t="59536" x="2941638" y="3694113"/>
          <p14:tracePt t="59543" x="2914650" y="3702050"/>
          <p14:tracePt t="59551" x="2895600" y="3702050"/>
          <p14:tracePt t="59560" x="2849563" y="3702050"/>
          <p14:tracePt t="59568" x="2813050" y="3702050"/>
          <p14:tracePt t="59582" x="2776538" y="3702050"/>
          <p14:tracePt t="59591" x="2757488" y="3702050"/>
          <p14:tracePt t="59606" x="2711450" y="3702050"/>
          <p14:tracePt t="59614" x="2703513" y="3702050"/>
          <p14:tracePt t="59623" x="2674938" y="3702050"/>
          <p14:tracePt t="59630" x="2657475" y="3702050"/>
          <p14:tracePt t="59639" x="2647950" y="3702050"/>
          <p14:tracePt t="59646" x="2628900" y="3702050"/>
          <p14:tracePt t="59662" x="2611438" y="3702050"/>
          <p14:tracePt t="59670" x="2601913" y="3694113"/>
          <p14:tracePt t="59678" x="2592388" y="3684588"/>
          <p14:tracePt t="59686" x="2573338" y="3675063"/>
          <p14:tracePt t="59702" x="2565400" y="3665538"/>
          <p14:tracePt t="59719" x="2555875" y="3648075"/>
          <p14:tracePt t="59761" x="2555875" y="3611563"/>
          <p14:tracePt t="59769" x="2555875" y="3592513"/>
          <p14:tracePt t="59777" x="2555875" y="3565525"/>
          <p14:tracePt t="59783" x="2555875" y="3556000"/>
          <p14:tracePt t="59790" x="2555875" y="3546475"/>
          <p14:tracePt t="59798" x="2582863" y="3509963"/>
          <p14:tracePt t="59807" x="2582863" y="3500438"/>
          <p14:tracePt t="59814" x="2592388" y="3473450"/>
          <p14:tracePt t="59824" x="2601913" y="3463925"/>
          <p14:tracePt t="59830" x="2628900" y="3444875"/>
          <p14:tracePt t="59840" x="2638425" y="3417888"/>
          <p14:tracePt t="59846" x="2647950" y="3408363"/>
          <p14:tracePt t="59854" x="2665413" y="3398838"/>
          <p14:tracePt t="59870" x="2674938" y="3398838"/>
          <p14:tracePt t="59878" x="2693988" y="3371850"/>
          <p14:tracePt t="59886" x="2730500" y="3362325"/>
          <p14:tracePt t="59894" x="2757488" y="3352800"/>
          <p14:tracePt t="59902" x="2767013" y="3344863"/>
          <p14:tracePt t="59911" x="2776538" y="3344863"/>
          <p14:tracePt t="59925" x="2813050" y="3325813"/>
          <p14:tracePt t="59927" x="2840038" y="3316288"/>
          <p14:tracePt t="59934" x="2878138" y="3316288"/>
          <p14:tracePt t="59942" x="2914650" y="3316288"/>
          <p14:tracePt t="59950" x="2941638" y="3316288"/>
          <p14:tracePt t="59960" x="3006725" y="3316288"/>
          <p14:tracePt t="59975" x="3024188" y="3316288"/>
          <p14:tracePt t="59982" x="3070225" y="3344863"/>
          <p14:tracePt t="59990" x="3079750" y="3344863"/>
          <p14:tracePt t="59998" x="3106738" y="3362325"/>
          <p14:tracePt t="60007" x="3135313" y="3381375"/>
          <p14:tracePt t="60014" x="3143250" y="3390900"/>
          <p14:tracePt t="60024" x="3162300" y="3398838"/>
          <p14:tracePt t="60030" x="3171825" y="3417888"/>
          <p14:tracePt t="60040" x="3181350" y="3417888"/>
          <p14:tracePt t="60046" x="3189288" y="3427413"/>
          <p14:tracePt t="60054" x="3198813" y="3436938"/>
          <p14:tracePt t="60062" x="3208338" y="3444875"/>
          <p14:tracePt t="60078" x="3208338" y="3454400"/>
          <p14:tracePt t="60086" x="3208338" y="3473450"/>
          <p14:tracePt t="60094" x="3208338" y="3481388"/>
          <p14:tracePt t="60102" x="3208338" y="3500438"/>
          <p14:tracePt t="60110" x="3208338" y="3509963"/>
          <p14:tracePt t="60118" x="3208338" y="3519488"/>
          <p14:tracePt t="60126" x="3208338" y="3527425"/>
          <p14:tracePt t="60134" x="3208338" y="3546475"/>
          <p14:tracePt t="60162" x="3208338" y="3556000"/>
          <p14:tracePt t="60174" x="3198813" y="3573463"/>
          <p14:tracePt t="60182" x="3181350" y="3602038"/>
          <p14:tracePt t="60190" x="3171825" y="3611563"/>
          <p14:tracePt t="60198" x="3152775" y="3619500"/>
          <p14:tracePt t="60207" x="3135313" y="3629025"/>
          <p14:tracePt t="60214" x="3098800" y="3648075"/>
          <p14:tracePt t="60224" x="3070225" y="3656013"/>
          <p14:tracePt t="60230" x="3043238" y="3665538"/>
          <p14:tracePt t="60240" x="3006725" y="3684588"/>
          <p14:tracePt t="60246" x="2951163" y="3702050"/>
          <p14:tracePt t="60254" x="2924175" y="3711575"/>
          <p14:tracePt t="60262" x="2905125" y="3721100"/>
          <p14:tracePt t="60270" x="2859088" y="3721100"/>
          <p14:tracePt t="60278" x="2822575" y="3721100"/>
          <p14:tracePt t="60286" x="2813050" y="3730625"/>
          <p14:tracePt t="60302" x="2803525" y="3730625"/>
          <p14:tracePt t="60310" x="2786063" y="3730625"/>
          <p14:tracePt t="60318" x="2767013" y="3730625"/>
          <p14:tracePt t="60334" x="2730500" y="3730625"/>
          <p14:tracePt t="60342" x="2711450" y="3730625"/>
          <p14:tracePt t="60350" x="2684463" y="3730625"/>
          <p14:tracePt t="60358" x="2665413" y="3730625"/>
          <p14:tracePt t="60367" x="2619375" y="3730625"/>
          <p14:tracePt t="60375" x="2573338" y="3730625"/>
          <p14:tracePt t="60382" x="2546350" y="3730625"/>
          <p14:tracePt t="60390" x="2527300" y="3730625"/>
          <p14:tracePt t="60398" x="2509838" y="3730625"/>
          <p14:tracePt t="60408" x="2473325" y="3730625"/>
          <p14:tracePt t="60446" x="2463800" y="3730625"/>
          <p14:tracePt t="60454" x="2444750" y="3711575"/>
          <p14:tracePt t="60478" x="2444750" y="3702050"/>
          <p14:tracePt t="60486" x="2436813" y="3702050"/>
          <p14:tracePt t="60494" x="2436813" y="3684588"/>
          <p14:tracePt t="60502" x="2436813" y="3665538"/>
          <p14:tracePt t="60510" x="2436813" y="3656013"/>
          <p14:tracePt t="60518" x="2436813" y="3638550"/>
          <p14:tracePt t="60526" x="2436813" y="3619500"/>
          <p14:tracePt t="60534" x="2463800" y="3592513"/>
          <p14:tracePt t="60542" x="2473325" y="3573463"/>
          <p14:tracePt t="60550" x="2482850" y="3565525"/>
          <p14:tracePt t="60558" x="2490788" y="3556000"/>
          <p14:tracePt t="60566" x="2500313" y="3527425"/>
          <p14:tracePt t="60576" x="2519363" y="3519488"/>
          <p14:tracePt t="60582" x="2527300" y="3509963"/>
          <p14:tracePt t="60590" x="2565400" y="3500438"/>
          <p14:tracePt t="60598" x="2582863" y="3490913"/>
          <p14:tracePt t="60607" x="2619375" y="3454400"/>
          <p14:tracePt t="60614" x="2665413" y="3454400"/>
          <p14:tracePt t="60623" x="2684463" y="3436938"/>
          <p14:tracePt t="60630" x="2720975" y="3417888"/>
          <p14:tracePt t="60640" x="2757488" y="3398838"/>
          <p14:tracePt t="60646" x="2794000" y="3398838"/>
          <p14:tracePt t="60654" x="2840038" y="3390900"/>
          <p14:tracePt t="60664" x="2886075" y="3390900"/>
          <p14:tracePt t="60670" x="2905125" y="3390900"/>
          <p14:tracePt t="60678" x="2932113" y="3390900"/>
          <p14:tracePt t="60686" x="2941638" y="3390900"/>
          <p14:tracePt t="60702" x="2960688" y="3390900"/>
          <p14:tracePt t="60710" x="2968625" y="3390900"/>
          <p14:tracePt t="60718" x="2978150" y="3390900"/>
          <p14:tracePt t="60734" x="2987675" y="3390900"/>
          <p14:tracePt t="60742" x="2997200" y="3390900"/>
          <p14:tracePt t="60750" x="3006725" y="3390900"/>
          <p14:tracePt t="60758" x="3014663" y="3390900"/>
          <p14:tracePt t="60766" x="3024188" y="3390900"/>
          <p14:tracePt t="60775" x="3052763" y="3390900"/>
          <p14:tracePt t="60798" x="3079750" y="3408363"/>
          <p14:tracePt t="60822" x="3089275" y="3417888"/>
          <p14:tracePt t="60863" x="3089275" y="3427413"/>
          <p14:tracePt t="60887" x="3089275" y="3444875"/>
          <p14:tracePt t="61399" x="3089275" y="3454400"/>
          <p14:tracePt t="61408" x="3098800" y="3454400"/>
          <p14:tracePt t="61415" x="3116263" y="3463925"/>
          <p14:tracePt t="61425" x="3125788" y="3473450"/>
          <p14:tracePt t="61442" x="3135313" y="3481388"/>
          <p14:tracePt t="61456" x="3143250" y="3500438"/>
          <p14:tracePt t="61465" x="3152775" y="3509963"/>
          <p14:tracePt t="61495" x="3152775" y="3519488"/>
          <p14:tracePt t="61503" x="3152775" y="3536950"/>
          <p14:tracePt t="61511" x="3152775" y="3546475"/>
          <p14:tracePt t="61559" x="3152775" y="3556000"/>
          <p14:tracePt t="61567" x="3152775" y="3573463"/>
          <p14:tracePt t="61574" x="3143250" y="3582988"/>
          <p14:tracePt t="61586" x="3135313" y="3592513"/>
          <p14:tracePt t="61602" x="3116263" y="3602038"/>
          <p14:tracePt t="61607" x="3106738" y="3602038"/>
          <p14:tracePt t="61614" x="3079750" y="3602038"/>
          <p14:tracePt t="61623" x="3070225" y="3602038"/>
          <p14:tracePt t="61639" x="3052763" y="3611563"/>
          <p14:tracePt t="61646" x="3033713" y="3611563"/>
          <p14:tracePt t="61654" x="3006725" y="3611563"/>
          <p14:tracePt t="61662" x="2968625" y="3611563"/>
          <p14:tracePt t="61669" x="2924175" y="3638550"/>
          <p14:tracePt t="61677" x="2905125" y="3638550"/>
          <p14:tracePt t="61685" x="2868613" y="3638550"/>
          <p14:tracePt t="61694" x="2840038" y="3638550"/>
          <p14:tracePt t="61710" x="2813050" y="3638550"/>
          <p14:tracePt t="61725" x="2794000" y="3638550"/>
          <p14:tracePt t="61733" x="2776538" y="3638550"/>
          <p14:tracePt t="61742" x="2757488" y="3638550"/>
          <p14:tracePt t="61750" x="2747963" y="3638550"/>
          <p14:tracePt t="61757" x="2720975" y="3638550"/>
          <p14:tracePt t="61765" x="2703513" y="3648075"/>
          <p14:tracePt t="61774" x="2665413" y="3648075"/>
          <p14:tracePt t="61781" x="2647950" y="3648075"/>
          <p14:tracePt t="61806" x="2628900" y="3648075"/>
          <p14:tracePt t="61830" x="2619375" y="3648075"/>
          <p14:tracePt t="61838" x="2611438" y="3648075"/>
          <p14:tracePt t="61935" x="2611438" y="3638550"/>
          <p14:tracePt t="61943" x="2611438" y="3629025"/>
          <p14:tracePt t="61951" x="2611438" y="3611563"/>
          <p14:tracePt t="61967" x="2611438" y="3602038"/>
          <p14:tracePt t="61976" x="2611438" y="3592513"/>
          <p14:tracePt t="61983" x="2611438" y="3565525"/>
          <p14:tracePt t="61993" x="2619375" y="3546475"/>
          <p14:tracePt t="62000" x="2638425" y="3546475"/>
          <p14:tracePt t="62007" x="2657475" y="3536950"/>
          <p14:tracePt t="62014" x="2674938" y="3536950"/>
          <p14:tracePt t="62023" x="2711450" y="3527425"/>
          <p14:tracePt t="62030" x="2740025" y="3527425"/>
          <p14:tracePt t="62046" x="2767013" y="3527425"/>
          <p14:tracePt t="62062" x="2776538" y="3527425"/>
          <p14:tracePt t="62086" x="2822575" y="3536950"/>
          <p14:tracePt t="62094" x="2832100" y="3546475"/>
          <p14:tracePt t="62102" x="2849563" y="3556000"/>
          <p14:tracePt t="62118" x="2868613" y="3565525"/>
          <p14:tracePt t="62134" x="2895600" y="3573463"/>
          <p14:tracePt t="62143" x="2914650" y="3592513"/>
          <p14:tracePt t="62199" x="2924175" y="3592513"/>
          <p14:tracePt t="62263" x="2932113" y="3602038"/>
          <p14:tracePt t="62447" x="2932113" y="3629025"/>
          <p14:tracePt t="62456" x="2932113" y="3638550"/>
          <p14:tracePt t="62472" x="2924175" y="3656013"/>
          <p14:tracePt t="62480" x="2914650" y="3656013"/>
          <p14:tracePt t="62488" x="2905125" y="3665538"/>
          <p14:tracePt t="62496" x="2868613" y="3675063"/>
          <p14:tracePt t="62503" x="2859088" y="3694113"/>
          <p14:tracePt t="62511" x="2849563" y="3702050"/>
          <p14:tracePt t="62520" x="2822575" y="3702050"/>
          <p14:tracePt t="62527" x="2786063" y="3721100"/>
          <p14:tracePt t="62536" x="2730500" y="3740150"/>
          <p14:tracePt t="62542" x="2693988" y="3740150"/>
          <p14:tracePt t="62549" x="2638425" y="3740150"/>
          <p14:tracePt t="62558" x="2592388" y="3748088"/>
          <p14:tracePt t="62565" x="2527300" y="3748088"/>
          <p14:tracePt t="62574" x="2482850" y="3767138"/>
          <p14:tracePt t="62581" x="2398713" y="3776663"/>
          <p14:tracePt t="62589" x="2371725" y="3776663"/>
          <p14:tracePt t="62599" x="2298700" y="3776663"/>
          <p14:tracePt t="62606" x="2233613" y="3803650"/>
          <p14:tracePt t="62614" x="2224088" y="3813175"/>
          <p14:tracePt t="62622" x="2160588" y="3822700"/>
          <p14:tracePt t="62629" x="2095500" y="3822700"/>
          <p14:tracePt t="62639" x="2068513" y="3822700"/>
          <p14:tracePt t="62646" x="2022475" y="3822700"/>
          <p14:tracePt t="62654" x="1985963" y="3822700"/>
          <p14:tracePt t="62661" x="1949450" y="3822700"/>
          <p14:tracePt t="62669" x="1912938" y="3822700"/>
          <p14:tracePt t="62678" x="1903413" y="3822700"/>
          <p14:tracePt t="62686" x="1884363" y="3822700"/>
          <p14:tracePt t="62694" x="1857375" y="3822700"/>
          <p14:tracePt t="62701" x="1838325" y="3822700"/>
          <p14:tracePt t="62710" x="1820863" y="3822700"/>
          <p14:tracePt t="62719" x="1782763" y="3822700"/>
          <p14:tracePt t="62727" x="1755775" y="3822700"/>
          <p14:tracePt t="62735" x="1736725" y="3822700"/>
          <p14:tracePt t="62743" x="1692275" y="3822700"/>
          <p14:tracePt t="62751" x="1682750" y="3822700"/>
          <p14:tracePt t="62760" x="1654175" y="3822700"/>
          <p14:tracePt t="62767" x="1636713" y="3822700"/>
          <p14:tracePt t="62775" x="1617663" y="3822700"/>
          <p14:tracePt t="62809" x="1600200" y="3822700"/>
          <p14:tracePt t="62863" x="1590675" y="3822700"/>
          <p14:tracePt t="62871" x="1581150" y="3822700"/>
          <p14:tracePt t="63009" x="1562100" y="3813175"/>
          <p14:tracePt t="63017" x="1554163" y="3813175"/>
          <p14:tracePt t="63024" x="1544638" y="3813175"/>
          <p14:tracePt t="63047" x="1525588" y="3813175"/>
          <p14:tracePt t="63071" x="1516063" y="3813175"/>
          <p14:tracePt t="63079" x="1498600" y="3794125"/>
          <p14:tracePt t="63095" x="1471613" y="3784600"/>
          <p14:tracePt t="63110" x="1462088" y="3767138"/>
          <p14:tracePt t="63134" x="1452563" y="3757613"/>
          <p14:tracePt t="63880" x="1462088" y="3757613"/>
          <p14:tracePt t="63911" x="1479550" y="3757613"/>
          <p14:tracePt t="63924" x="1516063" y="3757613"/>
          <p14:tracePt t="63927" x="1562100" y="3757613"/>
          <p14:tracePt t="63935" x="1581150" y="3757613"/>
          <p14:tracePt t="63943" x="1617663" y="3757613"/>
          <p14:tracePt t="63950" x="1663700" y="3748088"/>
          <p14:tracePt t="63958" x="1682750" y="3748088"/>
          <p14:tracePt t="63966" x="1719263" y="3748088"/>
          <p14:tracePt t="63974" x="1746250" y="3748088"/>
          <p14:tracePt t="63982" x="1792288" y="3748088"/>
          <p14:tracePt t="63990" x="1838325" y="3748088"/>
          <p14:tracePt t="63998" x="1893888" y="3748088"/>
          <p14:tracePt t="64006" x="1939925" y="3748088"/>
          <p14:tracePt t="64014" x="1995488" y="3748088"/>
          <p14:tracePt t="64025" x="2032000" y="3748088"/>
          <p14:tracePt t="64031" x="2124075" y="3748088"/>
          <p14:tracePt t="64039" x="2151063" y="3748088"/>
          <p14:tracePt t="64046" x="2262188" y="3748088"/>
          <p14:tracePt t="64054" x="2344738" y="3767138"/>
          <p14:tracePt t="64062" x="2362200" y="3767138"/>
          <p14:tracePt t="64069" x="2408238" y="3767138"/>
          <p14:tracePt t="64078" x="2444750" y="3767138"/>
          <p14:tracePt t="64086" x="2490788" y="3767138"/>
          <p14:tracePt t="64094" x="2536825" y="3767138"/>
          <p14:tracePt t="64102" x="2555875" y="3767138"/>
          <p14:tracePt t="64110" x="2601913" y="3767138"/>
          <p14:tracePt t="64118" x="2611438" y="3767138"/>
          <p14:tracePt t="64126" x="2647950" y="3767138"/>
          <p14:tracePt t="64134" x="2657475" y="3767138"/>
          <p14:tracePt t="64150" x="2665413" y="3767138"/>
          <p14:tracePt t="64158" x="2684463" y="3767138"/>
          <p14:tracePt t="64166" x="2693988" y="3767138"/>
          <p14:tracePt t="64182" x="2730500" y="3767138"/>
          <p14:tracePt t="64198" x="2740025" y="3767138"/>
          <p14:tracePt t="64206" x="2776538" y="3767138"/>
          <p14:tracePt t="64213" x="2803525" y="3767138"/>
          <p14:tracePt t="64225" x="2840038" y="3767138"/>
          <p14:tracePt t="64231" x="2859088" y="3767138"/>
          <p14:tracePt t="64239" x="2886075" y="3767138"/>
          <p14:tracePt t="64246" x="2905125" y="3767138"/>
          <p14:tracePt t="64254" x="2924175" y="3767138"/>
          <p14:tracePt t="64262" x="2941638" y="3767138"/>
          <p14:tracePt t="64270" x="2951163" y="3767138"/>
          <p14:tracePt t="64278" x="2968625" y="3767138"/>
          <p14:tracePt t="64319" x="2978150" y="3767138"/>
          <p14:tracePt t="64359" x="2987675" y="3767138"/>
          <p14:tracePt t="64575" x="2997200" y="3757613"/>
          <p14:tracePt t="64591" x="2997200" y="3740150"/>
          <p14:tracePt t="64600" x="2997200" y="3730625"/>
          <p14:tracePt t="64607" x="2997200" y="3721100"/>
          <p14:tracePt t="64622" x="2997200" y="3702050"/>
          <p14:tracePt t="64630" x="2997200" y="3684588"/>
          <p14:tracePt t="64639" x="2997200" y="3665538"/>
          <p14:tracePt t="64646" x="2997200" y="3638550"/>
          <p14:tracePt t="64654" x="2997200" y="3619500"/>
          <p14:tracePt t="64662" x="2997200" y="3582988"/>
          <p14:tracePt t="64670" x="2997200" y="3565525"/>
          <p14:tracePt t="64678" x="2997200" y="3536950"/>
          <p14:tracePt t="64685" x="2997200" y="3527425"/>
          <p14:tracePt t="64694" x="2997200" y="3500438"/>
          <p14:tracePt t="64702" x="3006725" y="3481388"/>
          <p14:tracePt t="64710" x="3014663" y="3463925"/>
          <p14:tracePt t="64718" x="3024188" y="3436938"/>
          <p14:tracePt t="64726" x="3024188" y="3427413"/>
          <p14:tracePt t="64734" x="3033713" y="3398838"/>
          <p14:tracePt t="64750" x="3043238" y="3381375"/>
          <p14:tracePt t="64774" x="3043238" y="3371850"/>
          <p14:tracePt t="64782" x="3043238" y="3352800"/>
          <p14:tracePt t="64846" x="3043238" y="3344863"/>
          <p14:tracePt t="65015" x="3014663" y="3344863"/>
          <p14:tracePt t="65023" x="2997200" y="3344863"/>
          <p14:tracePt t="65035" x="2968625" y="3344863"/>
          <p14:tracePt t="65042" x="2924175" y="3344863"/>
          <p14:tracePt t="65047" x="2895600" y="3344863"/>
          <p14:tracePt t="65057" x="2859088" y="3352800"/>
          <p14:tracePt t="65062" x="2813050" y="3352800"/>
          <p14:tracePt t="65069" x="2757488" y="3352800"/>
          <p14:tracePt t="65078" x="2674938" y="3352800"/>
          <p14:tracePt t="65085" x="2601913" y="3352800"/>
          <p14:tracePt t="65094" x="2463800" y="3352800"/>
          <p14:tracePt t="65101" x="2325688" y="3352800"/>
          <p14:tracePt t="65110" x="2187575" y="3352800"/>
          <p14:tracePt t="65118" x="2032000" y="3352800"/>
          <p14:tracePt t="65126" x="1912938" y="3352800"/>
          <p14:tracePt t="65134" x="1828800" y="3352800"/>
          <p14:tracePt t="65142" x="1736725" y="3352800"/>
          <p14:tracePt t="65150" x="1654175" y="3344863"/>
          <p14:tracePt t="65158" x="1608138" y="3344863"/>
          <p14:tracePt t="65166" x="1600200" y="3335338"/>
          <p14:tracePt t="65174" x="1581150" y="3335338"/>
          <p14:tracePt t="65182" x="1571625" y="3335338"/>
          <p14:tracePt t="65695" x="1571625" y="3344863"/>
          <p14:tracePt t="65703" x="1571625" y="3408363"/>
          <p14:tracePt t="65711" x="1590675" y="3454400"/>
          <p14:tracePt t="65719" x="1600200" y="3519488"/>
          <p14:tracePt t="65727" x="1600200" y="3573463"/>
          <p14:tracePt t="65735" x="1617663" y="3611563"/>
          <p14:tracePt t="65743" x="1617663" y="3629025"/>
          <p14:tracePt t="65751" x="1636713" y="3675063"/>
          <p14:tracePt t="65760" x="1636713" y="3684588"/>
          <p14:tracePt t="65767" x="1636713" y="3694113"/>
          <p14:tracePt t="65775" x="1636713" y="3702050"/>
          <p14:tracePt t="65785" x="1636713" y="3721100"/>
          <p14:tracePt t="66864" x="1663700" y="3730625"/>
          <p14:tracePt t="66960" x="1673225" y="3730625"/>
          <p14:tracePt t="67351" x="1709738" y="3730625"/>
          <p14:tracePt t="67359" x="1719263" y="3730625"/>
          <p14:tracePt t="67367" x="1728788" y="3730625"/>
          <p14:tracePt t="67383" x="1736725" y="3730625"/>
          <p14:tracePt t="67392" x="1755775" y="3730625"/>
          <p14:tracePt t="67399" x="1765300" y="3721100"/>
          <p14:tracePt t="67415" x="1774825" y="3721100"/>
          <p14:tracePt t="67425" x="1782763" y="3721100"/>
          <p14:tracePt t="67431" x="1792288" y="3711575"/>
          <p14:tracePt t="67536" x="1811338" y="3711575"/>
          <p14:tracePt t="67543" x="1847850" y="3694113"/>
          <p14:tracePt t="67550" x="1903413" y="3694113"/>
          <p14:tracePt t="67560" x="1985963" y="3675063"/>
          <p14:tracePt t="67567" x="2087563" y="3665538"/>
          <p14:tracePt t="67575" x="2151063" y="3665538"/>
          <p14:tracePt t="67583" x="2216150" y="3648075"/>
          <p14:tracePt t="67592" x="2279650" y="3619500"/>
          <p14:tracePt t="67599" x="2362200" y="3611563"/>
          <p14:tracePt t="67608" x="2482850" y="3592513"/>
          <p14:tracePt t="67616" x="2657475" y="3573463"/>
          <p14:tracePt t="67625" x="2822575" y="3546475"/>
          <p14:tracePt t="67633" x="3014663" y="3509963"/>
          <p14:tracePt t="67639" x="3309938" y="3509963"/>
          <p14:tracePt t="67646" x="3630613" y="3509963"/>
          <p14:tracePt t="67654" x="3952875" y="3509963"/>
          <p14:tracePt t="67662" x="4200525" y="3509963"/>
          <p14:tracePt t="67670" x="4338638" y="3500438"/>
          <p14:tracePt t="67679" x="4384675" y="3500438"/>
          <p14:tracePt t="67685" x="4403725" y="3500438"/>
          <p14:tracePt t="67767" x="4430713" y="3500438"/>
          <p14:tracePt t="67774" x="4440238" y="3500438"/>
          <p14:tracePt t="67785" x="4459288" y="3500438"/>
          <p14:tracePt t="67792" x="4495800" y="3473450"/>
          <p14:tracePt t="67799" x="4505325" y="3473450"/>
          <p14:tracePt t="67808" x="4532313" y="3473450"/>
          <p14:tracePt t="67815" x="4541838" y="3473450"/>
          <p14:tracePt t="67880" x="4578350" y="3473450"/>
          <p14:tracePt t="67903" x="4587875" y="3473450"/>
          <p14:tracePt t="67910" x="4614863" y="3473450"/>
          <p14:tracePt t="67918" x="4633913" y="3473450"/>
          <p14:tracePt t="67939" x="4679950" y="3473450"/>
          <p14:tracePt t="67942" x="4725988" y="3473450"/>
          <p14:tracePt t="67950" x="4752975" y="3473450"/>
          <p14:tracePt t="67958" x="4789488" y="3473450"/>
          <p14:tracePt t="67966" x="4808538" y="3473450"/>
          <p14:tracePt t="68007" x="4816475" y="3463925"/>
          <p14:tracePt t="68103" x="4845050" y="3463925"/>
          <p14:tracePt t="68112" x="4872038" y="3463925"/>
          <p14:tracePt t="68119" x="4881563" y="3463925"/>
          <p14:tracePt t="68127" x="4918075" y="3463925"/>
          <p14:tracePt t="68135" x="5075238" y="3454400"/>
          <p14:tracePt t="68145" x="5267325" y="3454400"/>
          <p14:tracePt t="68151" x="5534025" y="3454400"/>
          <p14:tracePt t="68159" x="5902325" y="3454400"/>
          <p14:tracePt t="68167" x="6261100" y="3454400"/>
          <p14:tracePt t="68175" x="6821488" y="3454400"/>
          <p14:tracePt t="68183" x="7262813" y="3454400"/>
          <p14:tracePt t="68192" x="7519988" y="3481388"/>
          <p14:tracePt t="68199" x="7704138" y="3500438"/>
          <p14:tracePt t="68208" x="7823200" y="3500438"/>
          <p14:tracePt t="68215" x="7878763" y="3500438"/>
          <p14:tracePt t="68225" x="7888288" y="3500438"/>
          <p14:tracePt t="68231" x="7896225" y="3500438"/>
          <p14:tracePt t="68241" x="7905750" y="3500438"/>
          <p14:tracePt t="68263" x="7915275" y="3490913"/>
          <p14:tracePt t="68303" x="7924800" y="3490913"/>
          <p14:tracePt t="68335" x="7934325" y="3481388"/>
          <p14:tracePt t="68359" x="7951788" y="3473450"/>
          <p14:tracePt t="68383" x="7961313" y="3463925"/>
          <p14:tracePt t="68519" x="7951788" y="3444875"/>
          <p14:tracePt t="68527" x="7896225" y="3436938"/>
          <p14:tracePt t="68535" x="7796213" y="3417888"/>
          <p14:tracePt t="68543" x="7667625" y="3371850"/>
          <p14:tracePt t="68551" x="7529513" y="3344863"/>
          <p14:tracePt t="68558" x="7372350" y="3344863"/>
          <p14:tracePt t="68567" x="7253288" y="3298825"/>
          <p14:tracePt t="68576" x="7088188" y="3279775"/>
          <p14:tracePt t="68583" x="6969125" y="3262313"/>
          <p14:tracePt t="68592" x="6848475" y="3233738"/>
          <p14:tracePt t="68599" x="6765925" y="3216275"/>
          <p14:tracePt t="68608" x="6738938" y="3216275"/>
          <p14:tracePt t="68615" x="6729413" y="3216275"/>
          <p14:tracePt t="68638" x="6719888" y="3206750"/>
          <p14:tracePt t="68646" x="6702425" y="3197225"/>
          <p14:tracePt t="68654" x="6656388" y="3178175"/>
          <p14:tracePt t="68662" x="6554788" y="3160713"/>
          <p14:tracePt t="68670" x="6397625" y="3151188"/>
          <p14:tracePt t="68678" x="6140450" y="3095625"/>
          <p14:tracePt t="68686" x="5873750" y="3059113"/>
          <p14:tracePt t="68695" x="5718175" y="3059113"/>
          <p14:tracePt t="68702" x="5635625" y="3041650"/>
          <p14:tracePt t="68710" x="5478463" y="3049588"/>
          <p14:tracePt t="68718" x="5378450" y="3049588"/>
          <p14:tracePt t="68726" x="5322888" y="3049588"/>
          <p14:tracePt t="68734" x="5303838" y="3049588"/>
          <p14:tracePt t="68898" x="5286375" y="3049588"/>
          <p14:tracePt t="68906" x="5257800" y="3068638"/>
          <p14:tracePt t="68925" x="5240338" y="3087688"/>
          <p14:tracePt t="68927" x="5221288" y="3114675"/>
          <p14:tracePt t="68934" x="5203825" y="3133725"/>
          <p14:tracePt t="68943" x="5175250" y="3178175"/>
          <p14:tracePt t="68949" x="5165725" y="3187700"/>
          <p14:tracePt t="68957" x="5157788" y="3206750"/>
          <p14:tracePt t="68965" x="5148263" y="3224213"/>
          <p14:tracePt t="68973" x="5111750" y="3270250"/>
          <p14:tracePt t="68981" x="5111750" y="3289300"/>
          <p14:tracePt t="68989" x="5111750" y="3325813"/>
          <p14:tracePt t="68997" x="5111750" y="3371850"/>
          <p14:tracePt t="69005" x="5111750" y="3408363"/>
          <p14:tracePt t="69014" x="5111750" y="3454400"/>
          <p14:tracePt t="69022" x="5102225" y="3519488"/>
          <p14:tracePt t="69029" x="5083175" y="3565525"/>
          <p14:tracePt t="69039" x="5065713" y="3629025"/>
          <p14:tracePt t="69045" x="5037138" y="3648075"/>
          <p14:tracePt t="69054" x="5037138" y="3694113"/>
          <p14:tracePt t="69061" x="5019675" y="3730625"/>
          <p14:tracePt t="69070" x="5019675" y="3740150"/>
          <p14:tracePt t="69085" x="5019675" y="3748088"/>
          <p14:tracePt t="69161" x="5019675" y="3740150"/>
          <p14:tracePt t="69167" x="5019675" y="3730625"/>
          <p14:tracePt t="69174" x="5019675" y="3711575"/>
          <p14:tracePt t="69183" x="5019675" y="3675063"/>
          <p14:tracePt t="69191" x="5019675" y="3648075"/>
          <p14:tracePt t="69199" x="5019675" y="3602038"/>
          <p14:tracePt t="69208" x="5019675" y="3573463"/>
          <p14:tracePt t="69215" x="5056188" y="3519488"/>
          <p14:tracePt t="69226" x="5083175" y="3473450"/>
          <p14:tracePt t="69231" x="5129213" y="3417888"/>
          <p14:tracePt t="69241" x="5129213" y="3398838"/>
          <p14:tracePt t="69247" x="5165725" y="3381375"/>
          <p14:tracePt t="69256" x="5184775" y="3344863"/>
          <p14:tracePt t="69272" x="5221288" y="3335338"/>
          <p14:tracePt t="69279" x="5230813" y="3335338"/>
          <p14:tracePt t="69295" x="5240338" y="3335338"/>
          <p14:tracePt t="69327" x="5249863" y="3335338"/>
          <p14:tracePt t="69335" x="5276850" y="3390900"/>
          <p14:tracePt t="69344" x="5295900" y="3454400"/>
          <p14:tracePt t="69351" x="5303838" y="3519488"/>
          <p14:tracePt t="69359" x="5313363" y="3546475"/>
          <p14:tracePt t="69367" x="5322888" y="3573463"/>
          <p14:tracePt t="69382" x="5322888" y="3582988"/>
          <p14:tracePt t="69390" x="5332413" y="3592513"/>
          <p14:tracePt t="69472" x="5341938" y="3565525"/>
          <p14:tracePt t="69480" x="5378450" y="3546475"/>
          <p14:tracePt t="69488" x="5395913" y="3519488"/>
          <p14:tracePt t="69495" x="5405438" y="3509963"/>
          <p14:tracePt t="69503" x="5432425" y="3500438"/>
          <p14:tracePt t="69523" x="5441950" y="3500438"/>
          <p14:tracePt t="69566" x="5497513" y="3527425"/>
          <p14:tracePt t="69574" x="5516563" y="3546475"/>
          <p14:tracePt t="69582" x="5553075" y="3602038"/>
          <p14:tracePt t="69589" x="5580063" y="3611563"/>
          <p14:tracePt t="69598" x="5580063" y="3619500"/>
          <p14:tracePt t="69606" x="5616575" y="3638550"/>
          <p14:tracePt t="69614" x="5626100" y="3638550"/>
          <p14:tracePt t="69637" x="5635625" y="3638550"/>
          <p14:tracePt t="69645" x="5662613" y="3638550"/>
          <p14:tracePt t="69653" x="5699125" y="3629025"/>
          <p14:tracePt t="69661" x="5745163" y="3619500"/>
          <p14:tracePt t="69669" x="5754688" y="3611563"/>
          <p14:tracePt t="69677" x="5791200" y="3592513"/>
          <p14:tracePt t="69686" x="5837238" y="3582988"/>
          <p14:tracePt t="69702" x="5856288" y="3582988"/>
          <p14:tracePt t="69783" x="5865813" y="3582988"/>
          <p14:tracePt t="69790" x="5873750" y="3592513"/>
          <p14:tracePt t="69799" x="5902325" y="3592513"/>
          <p14:tracePt t="69808" x="5938838" y="3592513"/>
          <p14:tracePt t="69815" x="5994400" y="3592513"/>
          <p14:tracePt t="69825" x="6048375" y="3592513"/>
          <p14:tracePt t="69831" x="6140450" y="3573463"/>
          <p14:tracePt t="69841" x="6223000" y="3546475"/>
          <p14:tracePt t="69849" x="6288088" y="3500438"/>
          <p14:tracePt t="69856" x="6334125" y="3490913"/>
          <p14:tracePt t="69863" x="6370638" y="3490913"/>
          <p14:tracePt t="69871" x="6380163" y="3490913"/>
          <p14:tracePt t="69879" x="6397625" y="3490913"/>
          <p14:tracePt t="69926" x="6416675" y="3490913"/>
          <p14:tracePt t="69974" x="6426200" y="3490913"/>
          <p14:tracePt t="69983" x="6443663" y="3481388"/>
          <p14:tracePt t="69991" x="6472238" y="3454400"/>
          <p14:tracePt t="70015" x="6481763" y="3454400"/>
          <p14:tracePt t="70024" x="6518275" y="3444875"/>
          <p14:tracePt t="70063" x="6535738" y="3444875"/>
          <p14:tracePt t="70071" x="6572250" y="3473450"/>
          <p14:tracePt t="70080" x="6591300" y="3509963"/>
          <p14:tracePt t="70088" x="6600825" y="3519488"/>
          <p14:tracePt t="70096" x="6627813" y="3546475"/>
          <p14:tracePt t="70102" x="6646863" y="3565525"/>
          <p14:tracePt t="70110" x="6664325" y="3573463"/>
          <p14:tracePt t="70118" x="6673850" y="3573463"/>
          <p14:tracePt t="70126" x="6710363" y="3582988"/>
          <p14:tracePt t="70133" x="6775450" y="3582988"/>
          <p14:tracePt t="70142" x="6802438" y="3582988"/>
          <p14:tracePt t="70149" x="6848475" y="3582988"/>
          <p14:tracePt t="70158" x="6877050" y="3582988"/>
          <p14:tracePt t="70165" x="6884988" y="3582988"/>
          <p14:tracePt t="70182" x="6894513" y="3582988"/>
          <p14:tracePt t="70225" x="6913563" y="3565525"/>
          <p14:tracePt t="70375" x="6940550" y="3546475"/>
          <p14:tracePt t="70383" x="6940550" y="3527425"/>
          <p14:tracePt t="70391" x="6950075" y="3509963"/>
          <p14:tracePt t="70399" x="6959600" y="3473450"/>
          <p14:tracePt t="70408" x="6969125" y="3454400"/>
          <p14:tracePt t="70415" x="6986588" y="3417888"/>
          <p14:tracePt t="70425" x="6996113" y="3398838"/>
          <p14:tracePt t="70431" x="7005638" y="3390900"/>
          <p14:tracePt t="70441" x="7013575" y="3362325"/>
          <p14:tracePt t="70449" x="7023100" y="3352800"/>
          <p14:tracePt t="70462" x="7032625" y="3344863"/>
          <p14:tracePt t="70470" x="7042150" y="3344863"/>
          <p14:tracePt t="70486" x="7051675" y="3344863"/>
          <p14:tracePt t="70510" x="7069138" y="3344863"/>
          <p14:tracePt t="70519" x="7088188" y="3362325"/>
          <p14:tracePt t="70528" x="7088188" y="3398838"/>
          <p14:tracePt t="70535" x="7088188" y="3417888"/>
          <p14:tracePt t="70542" x="7105650" y="3481388"/>
          <p14:tracePt t="70550" x="7105650" y="3490913"/>
          <p14:tracePt t="70558" x="7105650" y="3509963"/>
          <p14:tracePt t="70623" x="7124700" y="3519488"/>
          <p14:tracePt t="70640" x="7143750" y="3519488"/>
          <p14:tracePt t="70647" x="7151688" y="3481388"/>
          <p14:tracePt t="70659" x="7161213" y="3454400"/>
          <p14:tracePt t="70663" x="7188200" y="3417888"/>
          <p14:tracePt t="70669" x="7188200" y="3398838"/>
          <p14:tracePt t="70678" x="7188200" y="3381375"/>
          <p14:tracePt t="70685" x="7197725" y="3362325"/>
          <p14:tracePt t="70751" x="7216775" y="3362325"/>
          <p14:tracePt t="70767" x="7234238" y="3381375"/>
          <p14:tracePt t="70783" x="7234238" y="3398838"/>
          <p14:tracePt t="70791" x="7234238" y="3408363"/>
          <p14:tracePt t="70799" x="7234238" y="3417888"/>
          <p14:tracePt t="70809" x="7243763" y="3427413"/>
          <p14:tracePt t="70825" x="7253288" y="3454400"/>
          <p14:tracePt t="71584" x="7253288" y="3444875"/>
          <p14:tracePt t="71591" x="7280275" y="3427413"/>
          <p14:tracePt t="71607" x="7289800" y="3417888"/>
          <p14:tracePt t="73359" x="7234238" y="3390900"/>
          <p14:tracePt t="73369" x="7005638" y="3335338"/>
          <p14:tracePt t="73380" x="6756400" y="3316288"/>
          <p14:tracePt t="73384" x="6103938" y="3289300"/>
          <p14:tracePt t="73392" x="5470525" y="3289300"/>
          <p14:tracePt t="73398" x="4752975" y="3289300"/>
          <p14:tracePt t="73405" x="4025900" y="3233738"/>
          <p14:tracePt t="73413" x="3327400" y="3151188"/>
          <p14:tracePt t="73422" x="2703513" y="3041650"/>
          <p14:tracePt t="73429" x="2279650" y="2967038"/>
          <p14:tracePt t="73438" x="1782763" y="2894013"/>
          <p14:tracePt t="73445" x="1636713" y="2867025"/>
          <p14:tracePt t="73453" x="1498600" y="2847975"/>
          <p14:tracePt t="73461" x="1416050" y="2838450"/>
          <p14:tracePt t="73470" x="1387475" y="2830513"/>
          <p14:tracePt t="73477" x="1370013" y="2830513"/>
          <p14:tracePt t="73494" x="1323975" y="2801938"/>
          <p14:tracePt t="73501" x="1314450" y="2792413"/>
          <p14:tracePt t="73510" x="1287463" y="2784475"/>
          <p14:tracePt t="73517" x="1231900" y="2746375"/>
          <p14:tracePt t="73526" x="1166813" y="2719388"/>
          <p14:tracePt t="73533" x="1084263" y="2673350"/>
          <p14:tracePt t="73542" x="974725" y="2636838"/>
          <p14:tracePt t="73549" x="855663" y="2590800"/>
          <p14:tracePt t="73558" x="717550" y="2554288"/>
          <p14:tracePt t="73566" x="588963" y="2508250"/>
          <p14:tracePt t="73573" x="487363" y="2481263"/>
          <p14:tracePt t="73581" x="376238" y="2435225"/>
          <p14:tracePt t="73590" x="358775" y="2435225"/>
          <p14:tracePt t="73597" x="339725" y="2435225"/>
          <p14:tracePt t="73605" x="330200" y="2435225"/>
          <p14:tracePt t="73711" x="322263" y="2425700"/>
          <p14:tracePt t="73735" x="358775" y="2425700"/>
          <p14:tracePt t="73743" x="395288" y="2425700"/>
          <p14:tracePt t="73751" x="460375" y="2425700"/>
          <p14:tracePt t="73759" x="542925" y="2425700"/>
          <p14:tracePt t="73767" x="596900" y="2425700"/>
          <p14:tracePt t="73778" x="717550" y="2406650"/>
          <p14:tracePt t="73786" x="763588" y="2406650"/>
          <p14:tracePt t="73789" x="836613" y="2389188"/>
          <p14:tracePt t="73798" x="919163" y="2389188"/>
          <p14:tracePt t="73806" x="1001713" y="2370138"/>
          <p14:tracePt t="73814" x="1047750" y="2370138"/>
          <p14:tracePt t="73823" x="1103313" y="2370138"/>
          <p14:tracePt t="73830" x="1149350" y="2360613"/>
          <p14:tracePt t="73839" x="1166813" y="2360613"/>
          <p14:tracePt t="73846" x="1204913" y="2360613"/>
          <p14:tracePt t="73862" x="1212850" y="2360613"/>
          <p14:tracePt t="74007" x="1222375" y="2333625"/>
          <p14:tracePt t="74015" x="1222375" y="2314575"/>
          <p14:tracePt t="74023" x="1222375" y="2278063"/>
          <p14:tracePt t="74031" x="1222375" y="2232025"/>
          <p14:tracePt t="74047" x="1222375" y="2214563"/>
          <p14:tracePt t="74063" x="1222375" y="2178050"/>
          <p14:tracePt t="74079" x="1222375" y="2168525"/>
          <p14:tracePt t="74087" x="1222375" y="2149475"/>
          <p14:tracePt t="74095" x="1231900" y="2132013"/>
          <p14:tracePt t="74111" x="1241425" y="2122488"/>
          <p14:tracePt t="74127" x="1250950" y="2122488"/>
          <p14:tracePt t="74143" x="1258888" y="2122488"/>
          <p14:tracePt t="74151" x="1287463" y="2112963"/>
          <p14:tracePt t="74158" x="1296988" y="2112963"/>
          <p14:tracePt t="74167" x="1304925" y="2112963"/>
          <p14:tracePt t="74175" x="1341438" y="2112963"/>
          <p14:tracePt t="74185" x="1360488" y="2112963"/>
          <p14:tracePt t="74193" x="1387475" y="2112963"/>
          <p14:tracePt t="74200" x="1425575" y="2141538"/>
          <p14:tracePt t="74207" x="1443038" y="2149475"/>
          <p14:tracePt t="74214" x="1452563" y="2178050"/>
          <p14:tracePt t="74223" x="1479550" y="2195513"/>
          <p14:tracePt t="74230" x="1479550" y="2205038"/>
          <p14:tracePt t="74239" x="1498600" y="2224088"/>
          <p14:tracePt t="74246" x="1498600" y="2232025"/>
          <p14:tracePt t="74254" x="1498600" y="2251075"/>
          <p14:tracePt t="74262" x="1498600" y="2270125"/>
          <p14:tracePt t="74269" x="1508125" y="2278063"/>
          <p14:tracePt t="74399" x="1508125" y="2287588"/>
          <p14:tracePt t="74410" x="1508125" y="2314575"/>
          <p14:tracePt t="74415" x="1508125" y="2343150"/>
          <p14:tracePt t="74425" x="1508125" y="2452688"/>
          <p14:tracePt t="74431" x="1508125" y="2508250"/>
          <p14:tracePt t="74441" x="1535113" y="2573338"/>
          <p14:tracePt t="74447" x="1554163" y="2646363"/>
          <p14:tracePt t="74456" x="1581150" y="2709863"/>
          <p14:tracePt t="74464" x="1581150" y="2728913"/>
          <p14:tracePt t="74472" x="1590675" y="2746375"/>
          <p14:tracePt t="74478" x="1608138" y="2765425"/>
          <p14:tracePt t="74494" x="1608138" y="2774950"/>
          <p14:tracePt t="74510" x="1617663" y="2784475"/>
          <p14:tracePt t="74542" x="1627188" y="2792413"/>
          <p14:tracePt t="74550" x="1627188" y="2801938"/>
          <p14:tracePt t="74566" x="1627188" y="2820988"/>
          <p14:tracePt t="74574" x="1627188" y="2830513"/>
          <p14:tracePt t="74582" x="1627188" y="2847975"/>
          <p14:tracePt t="74591" x="1627188" y="2857500"/>
          <p14:tracePt t="74598" x="1627188" y="2894013"/>
          <p14:tracePt t="74607" x="1627188" y="2903538"/>
          <p14:tracePt t="74614" x="1627188" y="2930525"/>
          <p14:tracePt t="74623" x="1627188" y="2949575"/>
          <p14:tracePt t="74629" x="1627188" y="2967038"/>
          <p14:tracePt t="74638" x="1627188" y="2986088"/>
          <p14:tracePt t="74645" x="1617663" y="3022600"/>
          <p14:tracePt t="74653" x="1617663" y="3032125"/>
          <p14:tracePt t="74677" x="1617663" y="3041650"/>
          <p14:tracePt t="74685" x="1608138" y="3049588"/>
          <p14:tracePt t="75263" x="1600200" y="3059113"/>
          <p14:tracePt t="75287" x="1590675" y="3068638"/>
          <p14:tracePt t="75295" x="1571625" y="3078163"/>
          <p14:tracePt t="75311" x="1554163" y="3087688"/>
          <p14:tracePt t="76559" x="1544638" y="3095625"/>
          <p14:tracePt t="76567" x="1535113" y="3095625"/>
          <p14:tracePt t="76583" x="1525588" y="3095625"/>
          <p14:tracePt t="76615" x="1516063" y="3095625"/>
          <p14:tracePt t="76974" x="1525588" y="3095625"/>
          <p14:tracePt t="76982" x="1600200" y="3095625"/>
          <p14:tracePt t="76990" x="1646238" y="3095625"/>
          <p14:tracePt t="76997" x="1682750" y="3095625"/>
          <p14:tracePt t="77005" x="1709738" y="3095625"/>
          <p14:tracePt t="77013" x="1765300" y="3095625"/>
          <p14:tracePt t="77022" x="1847850" y="3095625"/>
          <p14:tracePt t="77029" x="1912938" y="3095625"/>
          <p14:tracePt t="77037" x="1949450" y="3095625"/>
          <p14:tracePt t="77045" x="2032000" y="3095625"/>
          <p14:tracePt t="77053" x="2068513" y="3095625"/>
          <p14:tracePt t="77063" x="2114550" y="3105150"/>
          <p14:tracePt t="77071" x="2151063" y="3105150"/>
          <p14:tracePt t="77079" x="2178050" y="3133725"/>
          <p14:tracePt t="77086" x="2197100" y="3133725"/>
          <p14:tracePt t="77096" x="2233613" y="3133725"/>
          <p14:tracePt t="77102" x="2262188" y="3133725"/>
          <p14:tracePt t="77111" x="2308225" y="3133725"/>
          <p14:tracePt t="77118" x="2381250" y="3133725"/>
          <p14:tracePt t="77127" x="2444750" y="3133725"/>
          <p14:tracePt t="77135" x="2519363" y="3133725"/>
          <p14:tracePt t="77143" x="2601913" y="3133725"/>
          <p14:tracePt t="77150" x="2720975" y="3141663"/>
          <p14:tracePt t="77158" x="2822575" y="3160713"/>
          <p14:tracePt t="77166" x="2941638" y="3178175"/>
          <p14:tracePt t="77175" x="3006725" y="3178175"/>
          <p14:tracePt t="77182" x="3060700" y="3178175"/>
          <p14:tracePt t="77190" x="3116263" y="3197225"/>
          <p14:tracePt t="77198" x="3198813" y="3216275"/>
          <p14:tracePt t="77207" x="3235325" y="3216275"/>
          <p14:tracePt t="77214" x="3281363" y="3224213"/>
          <p14:tracePt t="77226" x="3300413" y="3224213"/>
          <p14:tracePt t="77232" x="3319463" y="3224213"/>
          <p14:tracePt t="77240" x="3363913" y="3233738"/>
          <p14:tracePt t="77246" x="3402013" y="3233738"/>
          <p14:tracePt t="77254" x="3438525" y="3233738"/>
          <p14:tracePt t="77262" x="3521075" y="3262313"/>
          <p14:tracePt t="77270" x="3584575" y="3270250"/>
          <p14:tracePt t="77278" x="3649663" y="3289300"/>
          <p14:tracePt t="77286" x="3741738" y="3289300"/>
          <p14:tracePt t="77294" x="3870325" y="3298825"/>
          <p14:tracePt t="77302" x="3989388" y="3344863"/>
          <p14:tracePt t="77310" x="4127500" y="3344863"/>
          <p14:tracePt t="77318" x="4229100" y="3344863"/>
          <p14:tracePt t="77326" x="4302125" y="3344863"/>
          <p14:tracePt t="77334" x="4338638" y="3344863"/>
          <p14:tracePt t="77342" x="4384675" y="3344863"/>
          <p14:tracePt t="77350" x="4421188" y="3344863"/>
          <p14:tracePt t="77358" x="4440238" y="3344863"/>
          <p14:tracePt t="77366" x="4476750" y="3344863"/>
          <p14:tracePt t="77373" x="4495800" y="3344863"/>
          <p14:tracePt t="77382" x="4522788" y="3344863"/>
          <p14:tracePt t="77390" x="4568825" y="3344863"/>
          <p14:tracePt t="77398" x="4633913" y="3362325"/>
          <p14:tracePt t="77407" x="4716463" y="3371850"/>
          <p14:tracePt t="77414" x="4762500" y="3398838"/>
          <p14:tracePt t="77423" x="4826000" y="3408363"/>
          <p14:tracePt t="77431" x="4908550" y="3427413"/>
          <p14:tracePt t="77439" x="4964113" y="3427413"/>
          <p14:tracePt t="77446" x="5029200" y="3436938"/>
          <p14:tracePt t="77454" x="5046663" y="3436938"/>
          <p14:tracePt t="77462" x="5092700" y="3436938"/>
          <p14:tracePt t="77471" x="5129213" y="3436938"/>
          <p14:tracePt t="77478" x="5184775" y="3436938"/>
          <p14:tracePt t="77486" x="5230813" y="3436938"/>
          <p14:tracePt t="77494" x="5303838" y="3436938"/>
          <p14:tracePt t="77502" x="5386388" y="3436938"/>
          <p14:tracePt t="77510" x="5461000" y="3436938"/>
          <p14:tracePt t="77518" x="5543550" y="3436938"/>
          <p14:tracePt t="77526" x="5626100" y="3436938"/>
          <p14:tracePt t="77534" x="5691188" y="3454400"/>
          <p14:tracePt t="77558" x="5708650" y="3454400"/>
          <p14:tracePt t="77634" x="5718175" y="3454400"/>
          <p14:tracePt t="77642" x="5737225" y="3454400"/>
          <p14:tracePt t="77649" x="5745163" y="3454400"/>
          <p14:tracePt t="77670" x="5781675" y="3454400"/>
          <p14:tracePt t="77678" x="5791200" y="3454400"/>
          <p14:tracePt t="77685" x="5810250" y="3454400"/>
          <p14:tracePt t="77694" x="5827713" y="3454400"/>
          <p14:tracePt t="77701" x="5846763" y="3454400"/>
          <p14:tracePt t="77710" x="5856288" y="3444875"/>
          <p14:tracePt t="77717" x="5883275" y="3444875"/>
          <p14:tracePt t="77725" x="5892800" y="3436938"/>
          <p14:tracePt t="77733" x="5902325" y="3427413"/>
          <p14:tracePt t="77935" x="5902325" y="3417888"/>
          <p14:tracePt t="77951" x="5902325" y="3390900"/>
          <p14:tracePt t="77958" x="5902325" y="3381375"/>
          <p14:tracePt t="77965" x="5902325" y="3362325"/>
          <p14:tracePt t="77982" x="5911850" y="3316288"/>
          <p14:tracePt t="78005" x="5911850" y="3308350"/>
          <p14:tracePt t="78014" x="5911850" y="3289300"/>
          <p14:tracePt t="78033" x="5911850" y="3270250"/>
          <p14:tracePt t="78042" x="5911850" y="3243263"/>
          <p14:tracePt t="78049" x="5911850" y="3224213"/>
          <p14:tracePt t="78055" x="5948363" y="3170238"/>
          <p14:tracePt t="78063" x="5948363" y="3133725"/>
          <p14:tracePt t="78071" x="5965825" y="3095625"/>
          <p14:tracePt t="78080" x="5975350" y="3049588"/>
          <p14:tracePt t="78087" x="5975350" y="3022600"/>
          <p14:tracePt t="78096" x="5994400" y="2986088"/>
          <p14:tracePt t="78102" x="5994400" y="2940050"/>
          <p14:tracePt t="78110" x="6002338" y="2913063"/>
          <p14:tracePt t="78117" x="6011863" y="2894013"/>
          <p14:tracePt t="78126" x="6011863" y="2884488"/>
          <p14:tracePt t="78133" x="6021388" y="2857500"/>
          <p14:tracePt t="78142" x="6021388" y="2847975"/>
          <p14:tracePt t="78149" x="6021388" y="2820988"/>
          <p14:tracePt t="78158" x="6021388" y="2801938"/>
          <p14:tracePt t="78165" x="6021388" y="2792413"/>
          <p14:tracePt t="78173" x="6021388" y="2774950"/>
          <p14:tracePt t="78181" x="6040438" y="2738438"/>
          <p14:tracePt t="78189" x="6048375" y="2728913"/>
          <p14:tracePt t="78198" x="6048375" y="2709863"/>
          <p14:tracePt t="78214" x="6057900" y="2692400"/>
          <p14:tracePt t="78223" x="6057900" y="2663825"/>
          <p14:tracePt t="78241" x="6057900" y="2655888"/>
          <p14:tracePt t="78247" x="6057900" y="2627313"/>
          <p14:tracePt t="78254" x="6057900" y="2617788"/>
          <p14:tracePt t="78261" x="6057900" y="2609850"/>
          <p14:tracePt t="78270" x="6067425" y="2581275"/>
          <p14:tracePt t="78295" x="6076950" y="2573338"/>
          <p14:tracePt t="78303" x="6086475" y="2563813"/>
          <p14:tracePt t="78320" x="6094413" y="2554288"/>
          <p14:tracePt t="78335" x="6103938" y="2535238"/>
          <p14:tracePt t="78472" x="6103938" y="2527300"/>
          <p14:tracePt t="78480" x="6103938" y="2517775"/>
          <p14:tracePt t="78495" x="6094413" y="2489200"/>
          <p14:tracePt t="78503" x="6076950" y="2489200"/>
          <p14:tracePt t="78511" x="6030913" y="2489200"/>
          <p14:tracePt t="78519" x="5984875" y="2489200"/>
          <p14:tracePt t="78526" x="5965825" y="2481263"/>
          <p14:tracePt t="78535" x="5911850" y="2481263"/>
          <p14:tracePt t="78542" x="5865813" y="2471738"/>
          <p14:tracePt t="78549" x="5819775" y="2471738"/>
          <p14:tracePt t="78558" x="5773738" y="2471738"/>
          <p14:tracePt t="78566" x="5718175" y="2471738"/>
          <p14:tracePt t="78574" x="5653088" y="2452688"/>
          <p14:tracePt t="78581" x="5626100" y="2452688"/>
          <p14:tracePt t="78589" x="5580063" y="2452688"/>
          <p14:tracePt t="78598" x="5543550" y="2452688"/>
          <p14:tracePt t="78606" x="5524500" y="2452688"/>
          <p14:tracePt t="78614" x="5497513" y="2452688"/>
          <p14:tracePt t="78623" x="5405438" y="2452688"/>
          <p14:tracePt t="78630" x="5349875" y="2452688"/>
          <p14:tracePt t="78639" x="5267325" y="2452688"/>
          <p14:tracePt t="78647" x="5165725" y="2452688"/>
          <p14:tracePt t="78654" x="5121275" y="2452688"/>
          <p14:tracePt t="78662" x="5000625" y="2452688"/>
          <p14:tracePt t="78670" x="4881563" y="2452688"/>
          <p14:tracePt t="78678" x="4779963" y="2452688"/>
          <p14:tracePt t="78686" x="4670425" y="2452688"/>
          <p14:tracePt t="78694" x="4633913" y="2435225"/>
          <p14:tracePt t="78702" x="4578350" y="2435225"/>
          <p14:tracePt t="78710" x="4476750" y="2435225"/>
          <p14:tracePt t="78718" x="4394200" y="2435225"/>
          <p14:tracePt t="78725" x="4321175" y="2435225"/>
          <p14:tracePt t="78734" x="4275138" y="2435225"/>
          <p14:tracePt t="78742" x="4229100" y="2435225"/>
          <p14:tracePt t="78749" x="4183063" y="2435225"/>
          <p14:tracePt t="78757" x="4127500" y="2435225"/>
          <p14:tracePt t="78766" x="4090988" y="2435225"/>
          <p14:tracePt t="78773" x="4054475" y="2435225"/>
          <p14:tracePt t="78781" x="3989388" y="2435225"/>
          <p14:tracePt t="78789" x="3925888" y="2452688"/>
          <p14:tracePt t="78797" x="3843338" y="2452688"/>
          <p14:tracePt t="78806" x="3751263" y="2452688"/>
          <p14:tracePt t="78813" x="3686175" y="2452688"/>
          <p14:tracePt t="78822" x="3622675" y="2462213"/>
          <p14:tracePt t="78830" x="3557588" y="2489200"/>
          <p14:tracePt t="78839" x="3475038" y="2489200"/>
          <p14:tracePt t="78847" x="3429000" y="2489200"/>
          <p14:tracePt t="78853" x="3373438" y="2489200"/>
          <p14:tracePt t="78861" x="3273425" y="2489200"/>
          <p14:tracePt t="78869" x="3198813" y="2489200"/>
          <p14:tracePt t="78877" x="3116263" y="2489200"/>
          <p14:tracePt t="78885" x="3014663" y="2489200"/>
          <p14:tracePt t="78894" x="2932113" y="2489200"/>
          <p14:tracePt t="78901" x="2878138" y="2489200"/>
          <p14:tracePt t="78909" x="2813050" y="2489200"/>
          <p14:tracePt t="78925" x="2786063" y="2489200"/>
          <p14:tracePt t="78926" x="2720975" y="2489200"/>
          <p14:tracePt t="78933" x="2703513" y="2489200"/>
          <p14:tracePt t="78941" x="2674938" y="2489200"/>
          <p14:tracePt t="78949" x="2647950" y="2489200"/>
          <p14:tracePt t="78958" x="2628900" y="2489200"/>
          <p14:tracePt t="78973" x="2582863" y="2489200"/>
          <p14:tracePt t="78981" x="2573338" y="2489200"/>
          <p14:tracePt t="78989" x="2546350" y="2489200"/>
          <p14:tracePt t="78998" x="2527300" y="2489200"/>
          <p14:tracePt t="79006" x="2509838" y="2489200"/>
          <p14:tracePt t="79014" x="2473325" y="2489200"/>
          <p14:tracePt t="79023" x="2463800" y="2489200"/>
          <p14:tracePt t="79030" x="2444750" y="2489200"/>
          <p14:tracePt t="79039" x="2427288" y="2489200"/>
          <p14:tracePt t="79046" x="2398713" y="2471738"/>
          <p14:tracePt t="79057" x="2381250" y="2462213"/>
          <p14:tracePt t="79063" x="2371725" y="2462213"/>
          <p14:tracePt t="79085" x="2362200" y="2462213"/>
          <p14:tracePt t="79199" x="2352675" y="2462213"/>
          <p14:tracePt t="79207" x="2325688" y="2462213"/>
          <p14:tracePt t="79215" x="2316163" y="2462213"/>
          <p14:tracePt t="79225" x="2308225" y="2462213"/>
          <p14:tracePt t="79232" x="2279650" y="2462213"/>
          <p14:tracePt t="79247" x="2270125" y="2462213"/>
          <p14:tracePt t="79265" x="2243138" y="2462213"/>
          <p14:tracePt t="79295" x="2233613" y="2462213"/>
          <p14:tracePt t="79327" x="2224088" y="2462213"/>
          <p14:tracePt t="79360" x="2216150" y="2462213"/>
          <p14:tracePt t="79374" x="2197100" y="2462213"/>
          <p14:tracePt t="79383" x="2187575" y="2462213"/>
          <p14:tracePt t="79399" x="2178050" y="2462213"/>
          <p14:tracePt t="79408" x="2170113" y="2462213"/>
          <p14:tracePt t="79423" x="2160588" y="2462213"/>
          <p14:tracePt t="79735" x="2141538" y="2498725"/>
          <p14:tracePt t="79768" x="2114550" y="2573338"/>
          <p14:tracePt t="79776" x="2114550" y="2646363"/>
          <p14:tracePt t="79784" x="2114550" y="2709863"/>
          <p14:tracePt t="79791" x="2114550" y="2755900"/>
          <p14:tracePt t="79799" x="2114550" y="2811463"/>
          <p14:tracePt t="79808" x="2114550" y="2838450"/>
          <p14:tracePt t="79815" x="2114550" y="2857500"/>
          <p14:tracePt t="79826" x="2114550" y="2867025"/>
          <p14:tracePt t="79831" x="2114550" y="2884488"/>
          <p14:tracePt t="80095" x="2114550" y="2903538"/>
          <p14:tracePt t="80103" x="2132013" y="2930525"/>
          <p14:tracePt t="80112" x="2132013" y="2940050"/>
          <p14:tracePt t="80127" x="2141538" y="2959100"/>
          <p14:tracePt t="80134" x="2151063" y="2995613"/>
          <p14:tracePt t="80144" x="2151063" y="3013075"/>
          <p14:tracePt t="80151" x="2151063" y="3068638"/>
          <p14:tracePt t="80160" x="2151063" y="3133725"/>
          <p14:tracePt t="80167" x="2151063" y="3197225"/>
          <p14:tracePt t="80175" x="2132013" y="3298825"/>
          <p14:tracePt t="80183" x="2105025" y="3325813"/>
          <p14:tracePt t="80192" x="2087563" y="3362325"/>
          <p14:tracePt t="80198" x="2068513" y="3381375"/>
          <p14:tracePt t="80208" x="2058988" y="3390900"/>
          <p14:tracePt t="80217" x="2049463" y="3398838"/>
          <p14:tracePt t="80226" x="2049463" y="3408363"/>
          <p14:tracePt t="80295" x="2049463" y="3398838"/>
          <p14:tracePt t="80303" x="2068513" y="3371850"/>
          <p14:tracePt t="80543" x="2114550" y="3344863"/>
          <p14:tracePt t="80552" x="2141538" y="3344863"/>
          <p14:tracePt t="80560" x="2233613" y="3344863"/>
          <p14:tracePt t="80566" x="2270125" y="3335338"/>
          <p14:tracePt t="80574" x="2371725" y="3335338"/>
          <p14:tracePt t="80582" x="2454275" y="3335338"/>
          <p14:tracePt t="80591" x="2573338" y="3308350"/>
          <p14:tracePt t="80598" x="2786063" y="3308350"/>
          <p14:tracePt t="80606" x="3052763" y="3308350"/>
          <p14:tracePt t="80614" x="3705225" y="3352800"/>
          <p14:tracePt t="80623" x="4256088" y="3454400"/>
          <p14:tracePt t="80630" x="4706938" y="3500438"/>
          <p14:tracePt t="80639" x="5257800" y="3611563"/>
          <p14:tracePt t="80646" x="5781675" y="3629025"/>
          <p14:tracePt t="80654" x="6030913" y="3711575"/>
          <p14:tracePt t="80661" x="6297613" y="3767138"/>
          <p14:tracePt t="80669" x="6462713" y="3794125"/>
          <p14:tracePt t="80679" x="6535738" y="3794125"/>
          <p14:tracePt t="80685" x="6600825" y="3813175"/>
          <p14:tracePt t="80694" x="6646863" y="3813175"/>
          <p14:tracePt t="80734" x="6656388" y="3813175"/>
          <p14:tracePt t="80759" x="6683375" y="3813175"/>
          <p14:tracePt t="80983" x="6692900" y="3813175"/>
          <p14:tracePt t="80990" x="6692900" y="3803650"/>
          <p14:tracePt t="80999" x="6692900" y="3794125"/>
          <p14:tracePt t="81008" x="6692900" y="3776663"/>
          <p14:tracePt t="81015" x="6692900" y="3757613"/>
          <p14:tracePt t="81025" x="6702425" y="3748088"/>
          <p14:tracePt t="81031" x="6702425" y="3740150"/>
          <p14:tracePt t="81041" x="6702425" y="3711575"/>
          <p14:tracePt t="81047" x="6702425" y="3694113"/>
          <p14:tracePt t="81055" x="6702425" y="3665538"/>
          <p14:tracePt t="81063" x="6702425" y="3656013"/>
          <p14:tracePt t="81071" x="6702425" y="3648075"/>
          <p14:tracePt t="81079" x="6702425" y="3619500"/>
          <p14:tracePt t="81088" x="6702425" y="3611563"/>
          <p14:tracePt t="81099" x="6710363" y="3602038"/>
          <p14:tracePt t="81104" x="6710363" y="3592513"/>
          <p14:tracePt t="81117" x="6710363" y="3573463"/>
          <p14:tracePt t="81335" x="6710363" y="3565525"/>
          <p14:tracePt t="81342" x="6692900" y="3565525"/>
          <p14:tracePt t="81351" x="6646863" y="3565525"/>
          <p14:tracePt t="81359" x="6618288" y="3565525"/>
          <p14:tracePt t="81367" x="6572250" y="3565525"/>
          <p14:tracePt t="81375" x="6527800" y="3565525"/>
          <p14:tracePt t="81382" x="6481763" y="3565525"/>
          <p14:tracePt t="81391" x="6407150" y="3556000"/>
          <p14:tracePt t="81398" x="6343650" y="3556000"/>
          <p14:tracePt t="81408" x="6307138" y="3556000"/>
          <p14:tracePt t="81414" x="6261100" y="3556000"/>
          <p14:tracePt t="81425" x="6215063" y="3546475"/>
          <p14:tracePt t="81431" x="6176963" y="3546475"/>
          <p14:tracePt t="81441" x="6140450" y="3546475"/>
          <p14:tracePt t="81447" x="6076950" y="3546475"/>
          <p14:tracePt t="81456" x="6021388" y="3546475"/>
          <p14:tracePt t="81463" x="5957888" y="3546475"/>
          <p14:tracePt t="81471" x="5911850" y="3546475"/>
          <p14:tracePt t="81479" x="5837238" y="3546475"/>
          <p14:tracePt t="81490" x="5699125" y="3546475"/>
          <p14:tracePt t="81497" x="5607050" y="3546475"/>
          <p14:tracePt t="81506" x="5470525" y="3546475"/>
          <p14:tracePt t="81512" x="5313363" y="3546475"/>
          <p14:tracePt t="81518" x="5175250" y="3527425"/>
          <p14:tracePt t="81527" x="5056188" y="3527425"/>
          <p14:tracePt t="81536" x="4937125" y="3527425"/>
          <p14:tracePt t="81543" x="4835525" y="3527425"/>
          <p14:tracePt t="81550" x="4752975" y="3527425"/>
          <p14:tracePt t="81558" x="4679950" y="3527425"/>
          <p14:tracePt t="81566" x="4614863" y="3527425"/>
          <p14:tracePt t="81574" x="4595813" y="3527425"/>
          <p14:tracePt t="81582" x="4541838" y="3527425"/>
          <p14:tracePt t="81592" x="4476750" y="3527425"/>
          <p14:tracePt t="81598" x="4394200" y="3527425"/>
          <p14:tracePt t="81607" x="4284663" y="3527425"/>
          <p14:tracePt t="81615" x="4164013" y="3527425"/>
          <p14:tracePt t="81625" x="4064000" y="3527425"/>
          <p14:tracePt t="81631" x="3962400" y="3527425"/>
          <p14:tracePt t="81641" x="3889375" y="3527425"/>
          <p14:tracePt t="81647" x="3805238" y="3527425"/>
          <p14:tracePt t="81656" x="3741738" y="3527425"/>
          <p14:tracePt t="81663" x="3714750" y="3509963"/>
          <p14:tracePt t="81671" x="3705225" y="3500438"/>
          <p14:tracePt t="81680" x="3686175" y="3500438"/>
          <p14:tracePt t="81686" x="3676650" y="3500438"/>
          <p14:tracePt t="81695" x="3659188" y="3490913"/>
          <p14:tracePt t="81705" x="3613150" y="3473450"/>
          <p14:tracePt t="81710" x="3584575" y="3473450"/>
          <p14:tracePt t="81717" x="3521075" y="3473450"/>
          <p14:tracePt t="81725" x="3438525" y="3444875"/>
          <p14:tracePt t="81734" x="3373438" y="3436938"/>
          <p14:tracePt t="81741" x="3346450" y="3436938"/>
          <p14:tracePt t="81749" x="3327400" y="3436938"/>
          <p14:tracePt t="81758" x="3263900" y="3427413"/>
          <p14:tracePt t="81766" x="3235325" y="3427413"/>
          <p14:tracePt t="81774" x="3227388" y="3427413"/>
          <p14:tracePt t="81781" x="3217863" y="3427413"/>
          <p14:tracePt t="81814" x="3198813" y="3417888"/>
          <p14:tracePt t="81822" x="3181350" y="3417888"/>
          <p14:tracePt t="81839" x="3162300" y="3417888"/>
          <p14:tracePt t="81846" x="3125788" y="3408363"/>
          <p14:tracePt t="81854" x="3106738" y="3390900"/>
          <p14:tracePt t="81862" x="3089275" y="3390900"/>
          <p14:tracePt t="81870" x="3070225" y="3390900"/>
          <p14:tracePt t="81878" x="3033713" y="3381375"/>
          <p14:tracePt t="81886" x="3024188" y="3381375"/>
          <p14:tracePt t="81926" x="3014663" y="3371850"/>
          <p14:tracePt t="81991" x="2997200" y="3362325"/>
          <p14:tracePt t="81999" x="2968625" y="3344863"/>
          <p14:tracePt t="82007" x="2960688" y="3335338"/>
          <p14:tracePt t="82024" x="2941638" y="3325813"/>
          <p14:tracePt t="82032" x="2924175" y="3316288"/>
          <p14:tracePt t="82040" x="2914650" y="3308350"/>
          <p14:tracePt t="82054" x="2905125" y="3298825"/>
          <p14:tracePt t="82070" x="2886075" y="3289300"/>
          <p14:tracePt t="82551" x="2878138" y="3279775"/>
          <p14:tracePt t="82567" x="2859088" y="3279775"/>
          <p14:tracePt t="82574" x="2840038" y="3279775"/>
          <p14:tracePt t="82583" x="2832100" y="3279775"/>
          <p14:tracePt t="82592" x="2813050" y="3279775"/>
          <p14:tracePt t="82598" x="2803525" y="3279775"/>
          <p14:tracePt t="82615" x="2794000" y="3279775"/>
          <p14:tracePt t="82639" x="2786063" y="3270250"/>
          <p14:tracePt t="82687" x="2776538" y="3270250"/>
          <p14:tracePt t="82713" x="2757488" y="3243263"/>
          <p14:tracePt t="82751" x="2747963" y="3243263"/>
          <p14:tracePt t="82759" x="2740025" y="3243263"/>
          <p14:tracePt t="82767" x="2730500" y="3233738"/>
          <p14:tracePt t="82775" x="2730500" y="3224213"/>
          <p14:tracePt t="82785" x="2730500" y="3216275"/>
          <p14:tracePt t="82791" x="2730500" y="3206750"/>
          <p14:tracePt t="82799" x="2730500" y="3178175"/>
          <p14:tracePt t="82815" x="2730500" y="3170238"/>
          <p14:tracePt t="82831" x="2730500" y="3160713"/>
          <p14:tracePt t="82841" x="2730500" y="3151188"/>
          <p14:tracePt t="82849" x="2720975" y="3124200"/>
          <p14:tracePt t="82855" x="2711450" y="3114675"/>
          <p14:tracePt t="82871" x="2711450" y="3087688"/>
          <p14:tracePt t="82879" x="2703513" y="3068638"/>
          <p14:tracePt t="82887" x="2693988" y="3059113"/>
          <p14:tracePt t="82914" x="2693988" y="3041650"/>
          <p14:tracePt t="82931" x="2693988" y="3032125"/>
          <p14:tracePt t="82957" x="2693988" y="3022600"/>
          <p14:tracePt t="82973" x="2693988" y="3013075"/>
          <p14:tracePt t="82981" x="2693988" y="2995613"/>
          <p14:tracePt t="82998" x="2693988" y="2986088"/>
          <p14:tracePt t="83014" x="2693988" y="2976563"/>
          <p14:tracePt t="83029" x="2711450" y="2967038"/>
          <p14:tracePt t="83046" x="2720975" y="2959100"/>
          <p14:tracePt t="83054" x="2747963" y="2940050"/>
          <p14:tracePt t="83061" x="2757488" y="2940050"/>
          <p14:tracePt t="83069" x="2786063" y="2940050"/>
          <p14:tracePt t="83078" x="2813050" y="2921000"/>
          <p14:tracePt t="83094" x="2859088" y="2913063"/>
          <p14:tracePt t="83102" x="2914650" y="2913063"/>
          <p14:tracePt t="83109" x="2924175" y="2913063"/>
          <p14:tracePt t="83118" x="2978150" y="2913063"/>
          <p14:tracePt t="83125" x="3033713" y="2913063"/>
          <p14:tracePt t="83133" x="3079750" y="2913063"/>
          <p14:tracePt t="83141" x="3125788" y="2913063"/>
          <p14:tracePt t="83149" x="3181350" y="2913063"/>
          <p14:tracePt t="83158" x="3198813" y="2913063"/>
          <p14:tracePt t="83165" x="3235325" y="2913063"/>
          <p14:tracePt t="83174" x="3254375" y="2913063"/>
          <p14:tracePt t="83181" x="3273425" y="2913063"/>
          <p14:tracePt t="83189" x="3281363" y="2913063"/>
          <p14:tracePt t="83206" x="3300413" y="2913063"/>
          <p14:tracePt t="83295" x="3309938" y="2913063"/>
          <p14:tracePt t="83302" x="3319463" y="2930525"/>
          <p14:tracePt t="83311" x="3327400" y="2940050"/>
          <p14:tracePt t="83322" x="3336925" y="2949575"/>
          <p14:tracePt t="83341" x="3336925" y="2967038"/>
          <p14:tracePt t="83366" x="3336925" y="2976563"/>
          <p14:tracePt t="83373" x="3336925" y="2986088"/>
          <p14:tracePt t="83381" x="3336925" y="2995613"/>
          <p14:tracePt t="83389" x="3336925" y="3013075"/>
          <p14:tracePt t="83397" x="3336925" y="3022600"/>
          <p14:tracePt t="83405" x="3336925" y="3032125"/>
          <p14:tracePt t="83423" x="3336925" y="3049588"/>
          <p14:tracePt t="83429" x="3336925" y="3059113"/>
          <p14:tracePt t="83439" x="3336925" y="3068638"/>
          <p14:tracePt t="83445" x="3336925" y="3078163"/>
          <p14:tracePt t="83469" x="3336925" y="3095625"/>
          <p14:tracePt t="83478" x="3336925" y="3105150"/>
          <p14:tracePt t="83495" x="3336925" y="3124200"/>
          <p14:tracePt t="83503" x="3327400" y="3133725"/>
          <p14:tracePt t="83512" x="3319463" y="3133725"/>
          <p14:tracePt t="83524" x="3309938" y="3141663"/>
          <p14:tracePt t="83538" x="3300413" y="3151188"/>
          <p14:tracePt t="83542" x="3281363" y="3151188"/>
          <p14:tracePt t="83558" x="3263900" y="3160713"/>
          <p14:tracePt t="83574" x="3244850" y="3160713"/>
          <p14:tracePt t="83589" x="3227388" y="3160713"/>
          <p14:tracePt t="83598" x="3208338" y="3160713"/>
          <p14:tracePt t="83606" x="3198813" y="3160713"/>
          <p14:tracePt t="83613" x="3189288" y="3160713"/>
          <p14:tracePt t="83630" x="3181350" y="3160713"/>
          <p14:tracePt t="83646" x="3162300" y="3160713"/>
          <p14:tracePt t="83654" x="3152775" y="3170238"/>
          <p14:tracePt t="83669" x="3143250" y="3170238"/>
          <p14:tracePt t="83686" x="3116263" y="3178175"/>
          <p14:tracePt t="83701" x="3098800" y="3178175"/>
          <p14:tracePt t="83710" x="3089275" y="3178175"/>
          <p14:tracePt t="83717" x="3070225" y="3178175"/>
          <p14:tracePt t="83734" x="3060700" y="3178175"/>
          <p14:tracePt t="83750" x="3052763" y="3178175"/>
          <p14:tracePt t="83758" x="3043238" y="3178175"/>
          <p14:tracePt t="83849" x="3014663" y="3178175"/>
          <p14:tracePt t="83863" x="2997200" y="3178175"/>
          <p14:tracePt t="83871" x="2978150" y="3178175"/>
          <p14:tracePt t="83879" x="2960688" y="3178175"/>
          <p14:tracePt t="83903" x="2951163" y="3178175"/>
          <p14:tracePt t="83928" x="2932113" y="3178175"/>
          <p14:tracePt t="83936" x="2924175" y="3178175"/>
          <p14:tracePt t="83948" x="2914650" y="3178175"/>
          <p14:tracePt t="83989" x="2878138" y="3178175"/>
          <p14:tracePt t="84022" x="2868613" y="3178175"/>
          <p14:tracePt t="84039" x="2840038" y="3178175"/>
          <p14:tracePt t="84046" x="2832100" y="3178175"/>
          <p14:tracePt t="84054" x="2822575" y="3178175"/>
          <p14:tracePt t="84062" x="2803525" y="3178175"/>
          <p14:tracePt t="84077" x="2794000" y="3178175"/>
          <p14:tracePt t="84085" x="2786063" y="3178175"/>
          <p14:tracePt t="84117" x="2776538" y="3170238"/>
          <p14:tracePt t="84133" x="2757488" y="3151188"/>
          <p14:tracePt t="84150" x="2747963" y="3141663"/>
          <p14:tracePt t="84190" x="2740025" y="3133725"/>
          <p14:tracePt t="84207" x="2740025" y="3124200"/>
          <p14:tracePt t="84239" x="2730500" y="3114675"/>
          <p14:tracePt t="84255" x="2730500" y="3105150"/>
          <p14:tracePt t="84271" x="2730500" y="3095625"/>
          <p14:tracePt t="84287" x="2720975" y="3095625"/>
          <p14:tracePt t="84303" x="2720975" y="3087688"/>
          <p14:tracePt t="84318" x="2720975" y="3078163"/>
          <p14:tracePt t="84359" x="2711450" y="3059113"/>
          <p14:tracePt t="84455" x="2711450" y="3049588"/>
          <p14:tracePt t="84463" x="2711450" y="3041650"/>
          <p14:tracePt t="84479" x="2711450" y="3032125"/>
          <p14:tracePt t="84487" x="2711450" y="3022600"/>
          <p14:tracePt t="84495" x="2711450" y="3013075"/>
          <p14:tracePt t="84540" x="2711450" y="2995613"/>
          <p14:tracePt t="84547" x="2711450" y="2986088"/>
          <p14:tracePt t="84559" x="2720975" y="2967038"/>
          <p14:tracePt t="84583" x="2740025" y="2967038"/>
          <p14:tracePt t="84591" x="2757488" y="2959100"/>
          <p14:tracePt t="84616" x="2786063" y="2959100"/>
          <p14:tracePt t="84639" x="2803525" y="2940050"/>
          <p14:tracePt t="84662" x="2813050" y="2930525"/>
          <p14:tracePt t="84678" x="2822575" y="2921000"/>
          <p14:tracePt t="84686" x="2832100" y="2921000"/>
          <p14:tracePt t="84694" x="2840038" y="2913063"/>
          <p14:tracePt t="84710" x="2859088" y="2894013"/>
          <p14:tracePt t="84717" x="2868613" y="2884488"/>
          <p14:tracePt t="84725" x="2886075" y="2884488"/>
          <p14:tracePt t="84734" x="2905125" y="2884488"/>
          <p14:tracePt t="84743" x="2932113" y="2884488"/>
          <p14:tracePt t="84749" x="2941638" y="2884488"/>
          <p14:tracePt t="84757" x="2968625" y="2884488"/>
          <p14:tracePt t="84765" x="2978150" y="2884488"/>
          <p14:tracePt t="84774" x="2987675" y="2884488"/>
          <p14:tracePt t="84781" x="3033713" y="2884488"/>
          <p14:tracePt t="84798" x="3060700" y="2884488"/>
          <p14:tracePt t="84806" x="3089275" y="2884488"/>
          <p14:tracePt t="84813" x="3116263" y="2884488"/>
          <p14:tracePt t="84823" x="3143250" y="2884488"/>
          <p14:tracePt t="84829" x="3162300" y="2884488"/>
          <p14:tracePt t="84839" x="3189288" y="2894013"/>
          <p14:tracePt t="84845" x="3227388" y="2894013"/>
          <p14:tracePt t="84854" x="3235325" y="2903538"/>
          <p14:tracePt t="84869" x="3244850" y="2903538"/>
          <p14:tracePt t="84895" x="3263900" y="2903538"/>
          <p14:tracePt t="84903" x="3273425" y="2913063"/>
          <p14:tracePt t="84935" x="3290888" y="2913063"/>
          <p14:tracePt t="84943" x="3300413" y="2921000"/>
          <p14:tracePt t="85031" x="3319463" y="2940050"/>
          <p14:tracePt t="85071" x="3319463" y="2949575"/>
          <p14:tracePt t="85079" x="3327400" y="2959100"/>
          <p14:tracePt t="85095" x="3336925" y="2976563"/>
          <p14:tracePt t="85175" x="3336925" y="2995613"/>
          <p14:tracePt t="85183" x="3336925" y="3013075"/>
          <p14:tracePt t="85206" x="3336925" y="3022600"/>
          <p14:tracePt t="85224" x="3336925" y="3032125"/>
          <p14:tracePt t="85263" x="3336925" y="3041650"/>
          <p14:tracePt t="85279" x="3336925" y="3059113"/>
          <p14:tracePt t="85361" x="3336925" y="3068638"/>
          <p14:tracePt t="85382" x="3336925" y="3078163"/>
          <p14:tracePt t="85399" x="3336925" y="3095625"/>
          <p14:tracePt t="85414" x="3336925" y="3105150"/>
          <p14:tracePt t="85423" x="3336925" y="3114675"/>
          <p14:tracePt t="85431" x="3327400" y="3124200"/>
          <p14:tracePt t="85455" x="3319463" y="3133725"/>
          <p14:tracePt t="85487" x="3300413" y="3151188"/>
          <p14:tracePt t="85519" x="3290888" y="3160713"/>
          <p14:tracePt t="85527" x="3281363" y="3160713"/>
          <p14:tracePt t="85542" x="3273425" y="3160713"/>
          <p14:tracePt t="85562" x="3263900" y="3160713"/>
          <p14:tracePt t="85569" x="3254375" y="3160713"/>
          <p14:tracePt t="85630" x="3244850" y="3160713"/>
          <p14:tracePt t="86855" x="3235325" y="3170238"/>
          <p14:tracePt t="86871" x="3189288" y="3178175"/>
          <p14:tracePt t="86880" x="3116263" y="3178175"/>
          <p14:tracePt t="86888" x="3033713" y="3178175"/>
          <p14:tracePt t="86895" x="2968625" y="3178175"/>
          <p14:tracePt t="86901" x="2941638" y="3197225"/>
          <p14:tracePt t="86909" x="2932113" y="3197225"/>
          <p14:tracePt t="86924" x="2905125" y="3197225"/>
          <p14:tracePt t="86926" x="2886075" y="3197225"/>
          <p14:tracePt t="86933" x="2849563" y="3197225"/>
          <p14:tracePt t="86941" x="2840038" y="3197225"/>
          <p14:tracePt t="86949" x="2832100" y="3197225"/>
          <p14:tracePt t="86965" x="2794000" y="3197225"/>
          <p14:tracePt t="86974" x="2786063" y="3197225"/>
          <p14:tracePt t="86989" x="2776538" y="3197225"/>
          <p14:tracePt t="87022" x="2767013" y="3187700"/>
          <p14:tracePt t="87039" x="2757488" y="3187700"/>
          <p14:tracePt t="87046" x="2747963" y="3187700"/>
          <p14:tracePt t="87053" x="2720975" y="3178175"/>
          <p14:tracePt t="87061" x="2711450" y="3178175"/>
          <p14:tracePt t="87069" x="2703513" y="3178175"/>
          <p14:tracePt t="87408" x="2693988" y="3170238"/>
          <p14:tracePt t="87447" x="2703513" y="3160713"/>
          <p14:tracePt t="87463" x="2711450" y="3151188"/>
          <p14:tracePt t="87473" x="2720975" y="3151188"/>
          <p14:tracePt t="87479" x="2747963" y="3141663"/>
          <p14:tracePt t="87495" x="2757488" y="3141663"/>
          <p14:tracePt t="87502" x="2786063" y="3141663"/>
          <p14:tracePt t="87510" x="2803525" y="3141663"/>
          <p14:tracePt t="87517" x="2849563" y="3141663"/>
          <p14:tracePt t="87525" x="2859088" y="3141663"/>
          <p14:tracePt t="87541" x="2886075" y="3141663"/>
          <p14:tracePt t="87549" x="2895600" y="3141663"/>
          <p14:tracePt t="87557" x="2905125" y="3141663"/>
          <p14:tracePt t="87565" x="2924175" y="3141663"/>
          <p14:tracePt t="87573" x="2932113" y="3141663"/>
          <p14:tracePt t="87581" x="2968625" y="3141663"/>
          <p14:tracePt t="87590" x="2978150" y="3141663"/>
          <p14:tracePt t="87598" x="3006725" y="3141663"/>
          <p14:tracePt t="87606" x="3052763" y="3141663"/>
          <p14:tracePt t="87613" x="3098800" y="3141663"/>
          <p14:tracePt t="87623" x="3125788" y="3141663"/>
          <p14:tracePt t="87629" x="3143250" y="3141663"/>
          <p14:tracePt t="87639" x="3152775" y="3141663"/>
          <p14:tracePt t="87767" x="3171825" y="3141663"/>
          <p14:tracePt t="88335" x="3106738" y="3141663"/>
          <p14:tracePt t="88342" x="3024188" y="3141663"/>
          <p14:tracePt t="88350" x="2914650" y="3141663"/>
          <p14:tracePt t="88358" x="2794000" y="3141663"/>
          <p14:tracePt t="88366" x="2693988" y="3141663"/>
          <p14:tracePt t="88375" x="2611438" y="3141663"/>
          <p14:tracePt t="88382" x="2555875" y="3141663"/>
          <p14:tracePt t="88392" x="2509838" y="3141663"/>
          <p14:tracePt t="88583" x="2482850" y="3141663"/>
          <p14:tracePt t="88590" x="2444750" y="3141663"/>
          <p14:tracePt t="88601" x="2398713" y="3141663"/>
          <p14:tracePt t="88609" x="2362200" y="3141663"/>
          <p14:tracePt t="88613" x="2270125" y="3141663"/>
          <p14:tracePt t="88623" x="2206625" y="3141663"/>
          <p14:tracePt t="88630" x="2124075" y="3141663"/>
          <p14:tracePt t="88640" x="2068513" y="3141663"/>
          <p14:tracePt t="88646" x="2022475" y="3141663"/>
          <p14:tracePt t="88654" x="1976438" y="3141663"/>
          <p14:tracePt t="88662" x="1949450" y="3141663"/>
          <p14:tracePt t="88678" x="1939925" y="3141663"/>
          <p14:tracePt t="88871" x="1949450" y="3141663"/>
          <p14:tracePt t="88878" x="1995488" y="3141663"/>
          <p14:tracePt t="88887" x="2049463" y="3141663"/>
          <p14:tracePt t="88895" x="2114550" y="3170238"/>
          <p14:tracePt t="88902" x="2160588" y="3170238"/>
          <p14:tracePt t="88913" x="2197100" y="3178175"/>
          <p14:tracePt t="88919" x="2224088" y="3178175"/>
          <p14:tracePt t="88928" x="2270125" y="3178175"/>
          <p14:tracePt t="88935" x="2289175" y="3178175"/>
          <p14:tracePt t="88941" x="2335213" y="3178175"/>
          <p14:tracePt t="88958" x="2352675" y="3178175"/>
          <p14:tracePt t="88965" x="2371725" y="3178175"/>
          <p14:tracePt t="88973" x="2390775" y="3178175"/>
          <p14:tracePt t="88981" x="2436813" y="3178175"/>
          <p14:tracePt t="88990" x="2482850" y="3178175"/>
          <p14:tracePt t="88997" x="2519363" y="3178175"/>
          <p14:tracePt t="89007" x="2592388" y="3178175"/>
          <p14:tracePt t="89013" x="2674938" y="3178175"/>
          <p14:tracePt t="89023" x="2740025" y="3178175"/>
          <p14:tracePt t="89029" x="2794000" y="3178175"/>
          <p14:tracePt t="89039" x="2859088" y="3178175"/>
          <p14:tracePt t="89045" x="2960688" y="3178175"/>
          <p14:tracePt t="89053" x="3052763" y="3178175"/>
          <p14:tracePt t="89061" x="3070225" y="3178175"/>
          <p14:tracePt t="89070" x="3162300" y="3178175"/>
          <p14:tracePt t="89078" x="3244850" y="3178175"/>
          <p14:tracePt t="89085" x="3327400" y="3178175"/>
          <p14:tracePt t="89093" x="3438525" y="3178175"/>
          <p14:tracePt t="89101" x="3538538" y="3178175"/>
          <p14:tracePt t="89110" x="3659188" y="3178175"/>
          <p14:tracePt t="89117" x="3759200" y="3178175"/>
          <p14:tracePt t="89125" x="3843338" y="3178175"/>
          <p14:tracePt t="89133" x="3897313" y="3178175"/>
          <p14:tracePt t="89141" x="4017963" y="3178175"/>
          <p14:tracePt t="89150" x="4100513" y="3178175"/>
          <p14:tracePt t="89158" x="4154488" y="3178175"/>
          <p14:tracePt t="89165" x="4219575" y="3178175"/>
          <p14:tracePt t="89174" x="4302125" y="3178175"/>
          <p14:tracePt t="89181" x="4375150" y="3178175"/>
          <p14:tracePt t="89189" x="4440238" y="3178175"/>
          <p14:tracePt t="89197" x="4513263" y="3178175"/>
          <p14:tracePt t="89208" x="4578350" y="3178175"/>
          <p14:tracePt t="89214" x="4660900" y="3178175"/>
          <p14:tracePt t="89223" x="4762500" y="3178175"/>
          <p14:tracePt t="89229" x="4872038" y="3178175"/>
          <p14:tracePt t="89239" x="5029200" y="3178175"/>
          <p14:tracePt t="89245" x="5129213" y="3178175"/>
          <p14:tracePt t="89253" x="5249863" y="3178175"/>
          <p14:tracePt t="89261" x="5267325" y="3178175"/>
          <p14:tracePt t="89269" x="5322888" y="3178175"/>
          <p14:tracePt t="89278" x="5359400" y="3178175"/>
          <p14:tracePt t="89285" x="5378450" y="3178175"/>
          <p14:tracePt t="89294" x="5405438" y="3170238"/>
          <p14:tracePt t="89301" x="5414963" y="3170238"/>
          <p14:tracePt t="89310" x="5441950" y="3170238"/>
          <p14:tracePt t="89317" x="5461000" y="3170238"/>
          <p14:tracePt t="89325" x="5507038" y="3170238"/>
          <p14:tracePt t="89333" x="5524500" y="3170238"/>
          <p14:tracePt t="89341" x="5561013" y="3170238"/>
          <p14:tracePt t="89349" x="5570538" y="3170238"/>
          <p14:tracePt t="89357" x="5599113" y="3170238"/>
          <p14:tracePt t="89374" x="5607050" y="3170238"/>
          <p14:tracePt t="89381" x="5616575" y="3170238"/>
          <p14:tracePt t="89405" x="5645150" y="3170238"/>
          <p14:tracePt t="89414" x="5662613" y="3170238"/>
          <p14:tracePt t="89429" x="5672138" y="3170238"/>
          <p14:tracePt t="89439" x="5672138" y="3160713"/>
          <p14:tracePt t="89445" x="5691188" y="3160713"/>
          <p14:tracePt t="89454" x="5699125" y="3160713"/>
          <p14:tracePt t="89478" x="5708650" y="3160713"/>
          <p14:tracePt t="89543" x="5718175" y="3151188"/>
          <p14:tracePt t="89551" x="5718175" y="3133725"/>
          <p14:tracePt t="89559" x="5718175" y="3114675"/>
          <p14:tracePt t="89567" x="5718175" y="3078163"/>
          <p14:tracePt t="89575" x="5718175" y="3059113"/>
          <p14:tracePt t="89582" x="5718175" y="3022600"/>
          <p14:tracePt t="89592" x="5718175" y="2986088"/>
          <p14:tracePt t="89598" x="5727700" y="2940050"/>
          <p14:tracePt t="89608" x="5773738" y="2894013"/>
          <p14:tracePt t="89616" x="5781675" y="2857500"/>
          <p14:tracePt t="89626" x="5800725" y="2830513"/>
          <p14:tracePt t="89631" x="5800725" y="2811463"/>
          <p14:tracePt t="89640" x="5810250" y="2784475"/>
          <p14:tracePt t="89646" x="5810250" y="2765425"/>
          <p14:tracePt t="89711" x="5810250" y="2746375"/>
          <p14:tracePt t="89721" x="5810250" y="2738438"/>
          <p14:tracePt t="89726" x="5800725" y="2728913"/>
          <p14:tracePt t="89735" x="5791200" y="2719388"/>
          <p14:tracePt t="89751" x="5781675" y="2709863"/>
          <p14:tracePt t="89758" x="5764213" y="2701925"/>
          <p14:tracePt t="89767" x="5754688" y="2701925"/>
          <p14:tracePt t="89775" x="5745163" y="2692400"/>
          <p14:tracePt t="89785" x="5737225" y="2692400"/>
          <p14:tracePt t="89792" x="5718175" y="2682875"/>
          <p14:tracePt t="89808" x="5708650" y="2673350"/>
          <p14:tracePt t="89831" x="5681663" y="2673350"/>
          <p14:tracePt t="89839" x="5662613" y="2663825"/>
          <p14:tracePt t="89853" x="5599113" y="2663825"/>
          <p14:tracePt t="89861" x="5507038" y="2663825"/>
          <p14:tracePt t="89869" x="5405438" y="2663825"/>
          <p14:tracePt t="89877" x="5230813" y="2663825"/>
          <p14:tracePt t="89885" x="5019675" y="2663825"/>
          <p14:tracePt t="89894" x="4743450" y="2663825"/>
          <p14:tracePt t="89901" x="4421188" y="2663825"/>
          <p14:tracePt t="89909" x="4210050" y="2663825"/>
          <p14:tracePt t="89917" x="3998913" y="2663825"/>
          <p14:tracePt t="89939" x="3630613" y="2663825"/>
          <p14:tracePt t="89941" x="3494088" y="2663825"/>
          <p14:tracePt t="89949" x="3409950" y="2663825"/>
          <p14:tracePt t="89957" x="3327400" y="2663825"/>
          <p14:tracePt t="89965" x="3273425" y="2663825"/>
          <p14:tracePt t="89974" x="3227388" y="2663825"/>
          <p14:tracePt t="89981" x="3152775" y="2646363"/>
          <p14:tracePt t="89989" x="3106738" y="2646363"/>
          <p14:tracePt t="89997" x="3089275" y="2646363"/>
          <p14:tracePt t="90006" x="3014663" y="2646363"/>
          <p14:tracePt t="90013" x="2951163" y="2636838"/>
          <p14:tracePt t="90024" x="2776538" y="2636838"/>
          <p14:tracePt t="90029" x="2730500" y="2636838"/>
          <p14:tracePt t="90039" x="2611438" y="2636838"/>
          <p14:tracePt t="90046" x="2509838" y="2636838"/>
          <p14:tracePt t="90053" x="2427288" y="2636838"/>
          <p14:tracePt t="90061" x="2352675" y="2636838"/>
          <p14:tracePt t="90069" x="2289175" y="2636838"/>
          <p14:tracePt t="90078" x="2206625" y="2636838"/>
          <p14:tracePt t="90085" x="2114550" y="2636838"/>
          <p14:tracePt t="90093" x="2078038" y="2636838"/>
          <p14:tracePt t="90101" x="2032000" y="2636838"/>
          <p14:tracePt t="90109" x="2003425" y="2636838"/>
          <p14:tracePt t="90117" x="1995488" y="2636838"/>
          <p14:tracePt t="90399" x="1976438" y="2655888"/>
          <p14:tracePt t="90409" x="1976438" y="2673350"/>
          <p14:tracePt t="90414" x="1985963" y="2709863"/>
          <p14:tracePt t="90425" x="1995488" y="2728913"/>
          <p14:tracePt t="90433" x="1995488" y="2746375"/>
          <p14:tracePt t="90439" x="2003425" y="2755900"/>
          <p14:tracePt t="90445" x="2012950" y="2765425"/>
          <p14:tracePt t="90525" x="2012950" y="2774950"/>
          <p14:tracePt t="90542" x="2041525" y="2784475"/>
          <p14:tracePt t="90551" x="2087563" y="2784475"/>
          <p14:tracePt t="90559" x="2132013" y="2784475"/>
          <p14:tracePt t="90566" x="2178050" y="2784475"/>
          <p14:tracePt t="90575" x="2224088" y="2784475"/>
          <p14:tracePt t="90582" x="2325688" y="2746375"/>
          <p14:tracePt t="90592" x="2371725" y="2728913"/>
          <p14:tracePt t="90600" x="2436813" y="2709863"/>
          <p14:tracePt t="90608" x="2582863" y="2646363"/>
          <p14:tracePt t="90615" x="2628900" y="2636838"/>
          <p14:tracePt t="90625" x="2711450" y="2581275"/>
          <p14:tracePt t="90632" x="2747963" y="2554288"/>
          <p14:tracePt t="90644" x="2767013" y="2535238"/>
          <p14:tracePt t="90647" x="2767013" y="2527300"/>
          <p14:tracePt t="90654" x="2776538" y="2498725"/>
          <p14:tracePt t="90677" x="2776538" y="2489200"/>
          <p14:tracePt t="90685" x="2776538" y="2481263"/>
          <p14:tracePt t="90693" x="2740025" y="2435225"/>
          <p14:tracePt t="90701" x="2674938" y="2435225"/>
          <p14:tracePt t="90709" x="2628900" y="2425700"/>
          <p14:tracePt t="90717" x="2582863" y="2425700"/>
          <p14:tracePt t="90725" x="2527300" y="2425700"/>
          <p14:tracePt t="90749" x="2519363" y="2425700"/>
          <p14:tracePt t="90848" x="2490788" y="2425700"/>
          <p14:tracePt t="90879" x="2482850" y="2425700"/>
          <p14:tracePt t="90913" x="2473325" y="2425700"/>
          <p14:tracePt t="90943" x="2463800" y="2435225"/>
          <p14:tracePt t="90959" x="2436813" y="2435225"/>
          <p14:tracePt t="90974" x="2427288" y="2435225"/>
          <p14:tracePt t="90982" x="2398713" y="2435225"/>
          <p14:tracePt t="90991" x="2390775" y="2435225"/>
          <p14:tracePt t="90999" x="2381250" y="2435225"/>
          <p14:tracePt t="91008" x="2352675" y="2435225"/>
          <p14:tracePt t="91025" x="2344738" y="2435225"/>
          <p14:tracePt t="91031" x="2335213" y="2425700"/>
          <p14:tracePt t="91063" x="2298700" y="2389188"/>
          <p14:tracePt t="91079" x="2298700" y="2352675"/>
          <p14:tracePt t="91087" x="2270125" y="2324100"/>
          <p14:tracePt t="91096" x="2270125" y="2287588"/>
          <p14:tracePt t="91101" x="2233613" y="2224088"/>
          <p14:tracePt t="91109" x="2216150" y="2195513"/>
          <p14:tracePt t="91117" x="2216150" y="2178050"/>
          <p14:tracePt t="91125" x="2216150" y="2168525"/>
          <p14:tracePt t="91133" x="2216150" y="2141538"/>
          <p14:tracePt t="91149" x="2206625" y="2103438"/>
          <p14:tracePt t="91165" x="2206625" y="2085975"/>
          <p14:tracePt t="91173" x="2206625" y="2076450"/>
          <p14:tracePt t="91181" x="2206625" y="2057400"/>
          <p14:tracePt t="91189" x="2206625" y="2039938"/>
          <p14:tracePt t="91197" x="2206625" y="2030413"/>
          <p14:tracePt t="91206" x="2206625" y="2020888"/>
          <p14:tracePt t="91213" x="2206625" y="2011363"/>
          <p14:tracePt t="91223" x="2206625" y="1993900"/>
          <p14:tracePt t="91318" x="2206625" y="1984375"/>
          <p14:tracePt t="91326" x="2206625" y="1974850"/>
          <p14:tracePt t="91334" x="2206625" y="1957388"/>
          <p14:tracePt t="91343" x="2206625" y="1947863"/>
          <p14:tracePt t="91360" x="2206625" y="1938338"/>
          <p14:tracePt t="91449" x="2216150" y="1928813"/>
          <p14:tracePt t="91456" x="2252663" y="1928813"/>
          <p14:tracePt t="91462" x="2362200" y="1928813"/>
          <p14:tracePt t="91471" x="2519363" y="1928813"/>
          <p14:tracePt t="91479" x="2693988" y="1928813"/>
          <p14:tracePt t="91487" x="2905125" y="1928813"/>
          <p14:tracePt t="91494" x="3079750" y="1928813"/>
          <p14:tracePt t="91502" x="3244850" y="1947863"/>
          <p14:tracePt t="91511" x="3382963" y="1966913"/>
          <p14:tracePt t="91518" x="3502025" y="1984375"/>
          <p14:tracePt t="91527" x="3640138" y="1984375"/>
          <p14:tracePt t="91536" x="3741738" y="1984375"/>
          <p14:tracePt t="91542" x="3797300" y="1984375"/>
          <p14:tracePt t="91550" x="3897313" y="1984375"/>
          <p14:tracePt t="91558" x="3925888" y="1984375"/>
          <p14:tracePt t="91567" x="3962400" y="1984375"/>
          <p14:tracePt t="91574" x="3979863" y="1984375"/>
          <p14:tracePt t="91582" x="3989388" y="1984375"/>
          <p14:tracePt t="91592" x="3998913" y="1984375"/>
          <p14:tracePt t="91608" x="4008438" y="1984375"/>
          <p14:tracePt t="91657" x="4017963" y="1984375"/>
          <p14:tracePt t="91679" x="4044950" y="1984375"/>
          <p14:tracePt t="91687" x="4064000" y="1984375"/>
          <p14:tracePt t="91694" x="4071938" y="1974850"/>
          <p14:tracePt t="91703" x="4090988" y="1966913"/>
          <p14:tracePt t="91711" x="4100513" y="1966913"/>
          <p14:tracePt t="91719" x="4127500" y="1957388"/>
          <p14:tracePt t="91743" x="4137025" y="1957388"/>
          <p14:tracePt t="91775" x="4137025" y="1947863"/>
          <p14:tracePt t="91903" x="4137025" y="1957388"/>
          <p14:tracePt t="91912" x="4137025" y="1984375"/>
          <p14:tracePt t="91919" x="4137025" y="2049463"/>
          <p14:tracePt t="91927" x="4137025" y="2085975"/>
          <p14:tracePt t="91934" x="4137025" y="2149475"/>
          <p14:tracePt t="91942" x="4137025" y="2195513"/>
          <p14:tracePt t="91950" x="4137025" y="2214563"/>
          <p14:tracePt t="91958" x="4137025" y="2241550"/>
          <p14:tracePt t="91966" x="4137025" y="2260600"/>
          <p14:tracePt t="91973" x="4137025" y="2287588"/>
          <p14:tracePt t="91990" x="4137025" y="2297113"/>
          <p14:tracePt t="91998" x="4137025" y="2306638"/>
          <p14:tracePt t="92022" x="4137025" y="2324100"/>
          <p14:tracePt t="92030" x="4127500" y="2333625"/>
          <p14:tracePt t="92055" x="4117975" y="2343150"/>
          <p14:tracePt t="92062" x="4110038" y="2343150"/>
          <p14:tracePt t="92086" x="4081463" y="2343150"/>
          <p14:tracePt t="92102" x="4071938" y="2343150"/>
          <p14:tracePt t="92110" x="4071938" y="2352675"/>
          <p14:tracePt t="92126" x="4064000" y="2352675"/>
          <p14:tracePt t="92143" x="4035425" y="2352675"/>
          <p14:tracePt t="92150" x="3989388" y="2352675"/>
          <p14:tracePt t="92158" x="3952875" y="2343150"/>
          <p14:tracePt t="92166" x="3906838" y="2324100"/>
          <p14:tracePt t="92174" x="3843338" y="2314575"/>
          <p14:tracePt t="92182" x="3741738" y="2306638"/>
          <p14:tracePt t="92191" x="3668713" y="2306638"/>
          <p14:tracePt t="92199" x="3576638" y="2270125"/>
          <p14:tracePt t="92208" x="3521075" y="2260600"/>
          <p14:tracePt t="92216" x="3363913" y="2260600"/>
          <p14:tracePt t="92226" x="3319463" y="2260600"/>
          <p14:tracePt t="92232" x="3227388" y="2260600"/>
          <p14:tracePt t="92239" x="3162300" y="2260600"/>
          <p14:tracePt t="92246" x="3106738" y="2260600"/>
          <p14:tracePt t="92253" x="3070225" y="2260600"/>
          <p14:tracePt t="92263" x="3043238" y="2260600"/>
          <p14:tracePt t="92269" x="3024188" y="2260600"/>
          <p14:tracePt t="92277" x="3006725" y="2260600"/>
          <p14:tracePt t="92285" x="2941638" y="2260600"/>
          <p14:tracePt t="92294" x="2886075" y="2260600"/>
          <p14:tracePt t="92301" x="2822575" y="2260600"/>
          <p14:tracePt t="92309" x="2703513" y="2260600"/>
          <p14:tracePt t="92317" x="2665413" y="2260600"/>
          <p14:tracePt t="92325" x="2582863" y="2260600"/>
          <p14:tracePt t="92333" x="2509838" y="2260600"/>
          <p14:tracePt t="92341" x="2463800" y="2278063"/>
          <p14:tracePt t="92349" x="2436813" y="2287588"/>
          <p14:tracePt t="92358" x="2436813" y="2297113"/>
          <p14:tracePt t="92365" x="2417763" y="2297113"/>
          <p14:tracePt t="92413" x="2371725" y="2297113"/>
          <p14:tracePt t="92430" x="2335213" y="2297113"/>
          <p14:tracePt t="92440" x="2308225" y="2297113"/>
          <p14:tracePt t="92447" x="2270125" y="2314575"/>
          <p14:tracePt t="92487" x="2243138" y="2314575"/>
          <p14:tracePt t="92502" x="2216150" y="2314575"/>
          <p14:tracePt t="92510" x="2187575" y="2324100"/>
          <p14:tracePt t="92518" x="2170113" y="2333625"/>
          <p14:tracePt t="92695" x="2151063" y="2333625"/>
          <p14:tracePt t="101103" x="2141538" y="2343150"/>
          <p14:tracePt t="101111" x="2170113" y="2425700"/>
          <p14:tracePt t="101119" x="2224088" y="2481263"/>
          <p14:tracePt t="101126" x="2233613" y="2508250"/>
          <p14:tracePt t="101134" x="2262188" y="2573338"/>
          <p14:tracePt t="101143" x="2270125" y="2581275"/>
          <p14:tracePt t="101149" x="2270125" y="2590800"/>
          <p14:tracePt t="101157" x="2279650" y="2600325"/>
          <p14:tracePt t="101246" x="2279650" y="2609850"/>
          <p14:tracePt t="101262" x="2279650" y="2617788"/>
          <p14:tracePt t="101270" x="2270125" y="2646363"/>
          <p14:tracePt t="101279" x="2270125" y="2655888"/>
          <p14:tracePt t="101287" x="2270125" y="2682875"/>
          <p14:tracePt t="101294" x="2270125" y="2701925"/>
          <p14:tracePt t="101301" x="2252663" y="2728913"/>
          <p14:tracePt t="101310" x="2233613" y="2774950"/>
          <p14:tracePt t="101317" x="2197100" y="2811463"/>
          <p14:tracePt t="101326" x="2197100" y="2876550"/>
          <p14:tracePt t="101334" x="2197100" y="2921000"/>
          <p14:tracePt t="101341" x="2197100" y="2959100"/>
          <p14:tracePt t="101349" x="2197100" y="2976563"/>
          <p14:tracePt t="101357" x="2197100" y="3013075"/>
          <p14:tracePt t="101366" x="2216150" y="3041650"/>
          <p14:tracePt t="101381" x="2216150" y="3059113"/>
          <p14:tracePt t="101392" x="2216150" y="3068638"/>
          <p14:tracePt t="101400" x="2216150" y="3078163"/>
          <p14:tracePt t="101411" x="2233613" y="3105150"/>
          <p14:tracePt t="101414" x="2243138" y="3133725"/>
          <p14:tracePt t="101422" x="2262188" y="3178175"/>
          <p14:tracePt t="101429" x="2262188" y="3216275"/>
          <p14:tracePt t="101438" x="2298700" y="3252788"/>
          <p14:tracePt t="101445" x="2371725" y="3344863"/>
          <p14:tracePt t="101453" x="2444750" y="3436938"/>
          <p14:tracePt t="101461" x="2519363" y="3490913"/>
          <p14:tracePt t="101469" x="2565400" y="3527425"/>
          <p14:tracePt t="101527" x="2573338" y="3536950"/>
          <p14:tracePt t="101537" x="2592388" y="3536950"/>
          <p14:tracePt t="101542" x="2601913" y="3500438"/>
          <p14:tracePt t="101550" x="2601913" y="3473450"/>
          <p14:tracePt t="101558" x="2619375" y="3436938"/>
          <p14:tracePt t="101567" x="2628900" y="3408363"/>
          <p14:tracePt t="101575" x="2638425" y="3398838"/>
          <p14:tracePt t="101583" x="2647950" y="3390900"/>
          <p14:tracePt t="101592" x="2647950" y="3371850"/>
          <p14:tracePt t="101606" x="2657475" y="3352800"/>
          <p14:tracePt t="101630" x="2657475" y="3344863"/>
          <p14:tracePt t="101639" x="2665413" y="3325813"/>
          <p14:tracePt t="101645" x="2674938" y="3325813"/>
          <p14:tracePt t="101677" x="2693988" y="3325813"/>
          <p14:tracePt t="101685" x="2693988" y="3316288"/>
          <p14:tracePt t="101719" x="2703513" y="3316288"/>
          <p14:tracePt t="101951" x="2703513" y="3308350"/>
          <p14:tracePt t="101982" x="2703513" y="3289300"/>
          <p14:tracePt t="101989" x="2730500" y="3279775"/>
          <p14:tracePt t="101997" x="2747963" y="3279775"/>
          <p14:tracePt t="102006" x="2776538" y="3270250"/>
          <p14:tracePt t="102015" x="2813050" y="3252788"/>
          <p14:tracePt t="102021" x="2840038" y="3252788"/>
          <p14:tracePt t="102029" x="2905125" y="3252788"/>
          <p14:tracePt t="102037" x="2951163" y="3224213"/>
          <p14:tracePt t="102045" x="3006725" y="3224213"/>
          <p14:tracePt t="102053" x="3052763" y="3216275"/>
          <p14:tracePt t="102061" x="3135313" y="3216275"/>
          <p14:tracePt t="102069" x="3162300" y="3216275"/>
          <p14:tracePt t="102077" x="3227388" y="3216275"/>
          <p14:tracePt t="102085" x="3281363" y="3216275"/>
          <p14:tracePt t="102093" x="3346450" y="3216275"/>
          <p14:tracePt t="102101" x="3409950" y="3216275"/>
          <p14:tracePt t="102110" x="3465513" y="3216275"/>
          <p14:tracePt t="102117" x="3567113" y="3216275"/>
          <p14:tracePt t="102125" x="3594100" y="3216275"/>
          <p14:tracePt t="102133" x="3640138" y="3216275"/>
          <p14:tracePt t="102142" x="3676650" y="3216275"/>
          <p14:tracePt t="102149" x="3686175" y="3216275"/>
          <p14:tracePt t="102399" x="3686175" y="3206750"/>
          <p14:tracePt t="102409" x="3649663" y="3197225"/>
          <p14:tracePt t="102426" x="3630613" y="3178175"/>
          <p14:tracePt t="102431" x="3622675" y="3170238"/>
          <p14:tracePt t="102438" x="3613150" y="3170238"/>
          <p14:tracePt t="102445" x="3594100" y="3160713"/>
          <p14:tracePt t="102461" x="3594100" y="3141663"/>
          <p14:tracePt t="102469" x="3594100" y="3133725"/>
          <p14:tracePt t="102477" x="3584575" y="3124200"/>
          <p14:tracePt t="102485" x="3584575" y="3114675"/>
          <p14:tracePt t="102493" x="3584575" y="3105150"/>
          <p14:tracePt t="102501" x="3584575" y="3095625"/>
          <p14:tracePt t="102509" x="3576638" y="3078163"/>
          <p14:tracePt t="102517" x="3557588" y="3068638"/>
          <p14:tracePt t="102533" x="3548063" y="3059113"/>
          <p14:tracePt t="102591" x="3538538" y="3059113"/>
          <p14:tracePt t="102607" x="3521075" y="3059113"/>
          <p14:tracePt t="102664" x="3511550" y="3049588"/>
          <p14:tracePt t="102672" x="3511550" y="3041650"/>
          <p14:tracePt t="102750" x="3511550" y="3032125"/>
          <p14:tracePt t="102758" x="3502025" y="3013075"/>
          <p14:tracePt t="102767" x="3494088" y="3005138"/>
          <p14:tracePt t="102774" x="3455988" y="2995613"/>
          <p14:tracePt t="102782" x="3419475" y="2995613"/>
          <p14:tracePt t="102792" x="3392488" y="2995613"/>
          <p14:tracePt t="102797" x="3373438" y="2995613"/>
          <p14:tracePt t="102806" x="3336925" y="2995613"/>
          <p14:tracePt t="102813" x="3281363" y="2976563"/>
          <p14:tracePt t="102822" x="3244850" y="2976563"/>
          <p14:tracePt t="102829" x="3208338" y="2976563"/>
          <p14:tracePt t="102839" x="3171825" y="2976563"/>
          <p14:tracePt t="102846" x="3125788" y="2976563"/>
          <p14:tracePt t="102853" x="3052763" y="2976563"/>
          <p14:tracePt t="102861" x="2960688" y="2976563"/>
          <p14:tracePt t="102869" x="2868613" y="2940050"/>
          <p14:tracePt t="102877" x="2822575" y="2940050"/>
          <p14:tracePt t="102885" x="2794000" y="2940050"/>
          <p14:tracePt t="102893" x="2747963" y="2940050"/>
          <p14:tracePt t="102901" x="2740025" y="2930525"/>
          <p14:tracePt t="103191" x="2730500" y="2930525"/>
          <p14:tracePt t="103199" x="2730500" y="2967038"/>
          <p14:tracePt t="103207" x="2730500" y="2995613"/>
          <p14:tracePt t="103215" x="2740025" y="3041650"/>
          <p14:tracePt t="103227" x="2747963" y="3087688"/>
          <p14:tracePt t="103233" x="2767013" y="3133725"/>
          <p14:tracePt t="103242" x="2767013" y="3151188"/>
          <p14:tracePt t="103247" x="2767013" y="3160713"/>
          <p14:tracePt t="103253" x="2767013" y="3187700"/>
          <p14:tracePt t="103261" x="2776538" y="3197225"/>
          <p14:tracePt t="103358" x="2786063" y="3206750"/>
          <p14:tracePt t="103599" x="2803525" y="3206750"/>
          <p14:tracePt t="103607" x="2895600" y="3206750"/>
          <p14:tracePt t="103614" x="2997200" y="3206750"/>
          <p14:tracePt t="103625" x="3070225" y="3206750"/>
          <p14:tracePt t="103633" x="3189288" y="3206750"/>
          <p14:tracePt t="103643" x="3273425" y="3206750"/>
          <p14:tracePt t="103647" x="3336925" y="3206750"/>
          <p14:tracePt t="103655" x="3355975" y="3206750"/>
          <p14:tracePt t="103663" x="3363913" y="3206750"/>
          <p14:tracePt t="103735" x="3392488" y="3206750"/>
          <p14:tracePt t="103743" x="3409950" y="3206750"/>
          <p14:tracePt t="103750" x="3429000" y="3206750"/>
          <p14:tracePt t="103758" x="3438525" y="3206750"/>
          <p14:tracePt t="103766" x="3455988" y="3206750"/>
          <p14:tracePt t="103998" x="3465513" y="3197225"/>
          <p14:tracePt t="104008" x="3465513" y="3151188"/>
          <p14:tracePt t="104015" x="3465513" y="3124200"/>
          <p14:tracePt t="104025" x="3465513" y="3087688"/>
          <p14:tracePt t="104030" x="3465513" y="3049588"/>
          <p14:tracePt t="104039" x="3465513" y="3032125"/>
          <p14:tracePt t="104046" x="3465513" y="2986088"/>
          <p14:tracePt t="104053" x="3465513" y="2976563"/>
          <p14:tracePt t="104061" x="3465513" y="2949575"/>
          <p14:tracePt t="104069" x="3465513" y="2930525"/>
          <p14:tracePt t="104077" x="3465513" y="2921000"/>
          <p14:tracePt t="104085" x="3465513" y="2903538"/>
          <p14:tracePt t="104101" x="3465513" y="2894013"/>
          <p14:tracePt t="104128" x="3475038" y="2884488"/>
          <p14:tracePt t="104319" x="3438525" y="2884488"/>
          <p14:tracePt t="104328" x="3402013" y="2884488"/>
          <p14:tracePt t="104334" x="3336925" y="2884488"/>
          <p14:tracePt t="104343" x="3309938" y="2884488"/>
          <p14:tracePt t="104350" x="3244850" y="2884488"/>
          <p14:tracePt t="104358" x="3189288" y="2884488"/>
          <p14:tracePt t="104366" x="3089275" y="2884488"/>
          <p14:tracePt t="104377" x="3024188" y="2884488"/>
          <p14:tracePt t="104382" x="2968625" y="2884488"/>
          <p14:tracePt t="104391" x="2924175" y="2884488"/>
          <p14:tracePt t="104398" x="2895600" y="2884488"/>
          <p14:tracePt t="104408" x="2849563" y="2876550"/>
          <p14:tracePt t="104415" x="2840038" y="2876550"/>
          <p14:tracePt t="104424" x="2813050" y="2876550"/>
          <p14:tracePt t="104430" x="2803525" y="2876550"/>
          <p14:tracePt t="104449" x="2794000" y="2876550"/>
          <p14:tracePt t="104463" x="2767013" y="2876550"/>
          <p14:tracePt t="104487" x="2747963" y="2876550"/>
          <p14:tracePt t="104503" x="2740025" y="2876550"/>
          <p14:tracePt t="104510" x="2720975" y="2876550"/>
          <p14:tracePt t="104542" x="2711450" y="2876550"/>
          <p14:tracePt t="112623" x="2703513" y="2884488"/>
          <p14:tracePt t="112631" x="2703513" y="2940050"/>
          <p14:tracePt t="112640" x="2703513" y="3005138"/>
          <p14:tracePt t="112647" x="2693988" y="3049588"/>
          <p14:tracePt t="112654" x="2693988" y="3078163"/>
          <p14:tracePt t="112664" x="2684463" y="3124200"/>
          <p14:tracePt t="112671" x="2684463" y="3160713"/>
          <p14:tracePt t="112687" x="2684463" y="3170238"/>
          <p14:tracePt t="112696" x="2684463" y="3178175"/>
          <p14:tracePt t="112701" x="2684463" y="3187700"/>
          <p14:tracePt t="112710" x="2684463" y="3197225"/>
          <p14:tracePt t="113133" x="2684463" y="3206750"/>
          <p14:tracePt t="113141" x="2711450" y="3206750"/>
          <p14:tracePt t="113149" x="2786063" y="3216275"/>
          <p14:tracePt t="113157" x="2849563" y="3216275"/>
          <p14:tracePt t="113164" x="2914650" y="3233738"/>
          <p14:tracePt t="113173" x="2978150" y="3243263"/>
          <p14:tracePt t="113180" x="2997200" y="3243263"/>
          <p14:tracePt t="113189" x="3052763" y="3243263"/>
          <p14:tracePt t="113196" x="3070225" y="3243263"/>
          <p14:tracePt t="113206" x="3116263" y="3243263"/>
          <p14:tracePt t="113221" x="3135313" y="3243263"/>
          <p14:tracePt t="113237" x="3152775" y="3243263"/>
          <p14:tracePt t="113253" x="3162300" y="3243263"/>
          <p14:tracePt t="113261" x="3171825" y="3243263"/>
          <p14:tracePt t="113276" x="3181350" y="3243263"/>
          <p14:tracePt t="113285" x="3208338" y="3243263"/>
          <p14:tracePt t="113293" x="3217863" y="3243263"/>
          <p14:tracePt t="113309" x="3227388" y="3243263"/>
          <p14:tracePt t="113356" x="3235325" y="3243263"/>
          <p14:tracePt t="113470" x="3244850" y="3233738"/>
          <p14:tracePt t="113478" x="3244850" y="3224213"/>
          <p14:tracePt t="113495" x="3244850" y="3216275"/>
          <p14:tracePt t="113527" x="3273425" y="3178175"/>
          <p14:tracePt t="113558" x="3281363" y="3170238"/>
          <p14:tracePt t="113615" x="3290888" y="3160713"/>
          <p14:tracePt t="113630" x="3300413" y="3151188"/>
          <p14:tracePt t="113647" x="3300413" y="3141663"/>
          <p14:tracePt t="113662" x="3309938" y="3124200"/>
          <p14:tracePt t="113695" x="3309938" y="3114675"/>
          <p14:tracePt t="113703" x="3319463" y="3087688"/>
          <p14:tracePt t="113711" x="3319463" y="3078163"/>
          <p14:tracePt t="113718" x="3319463" y="3049588"/>
          <p14:tracePt t="113726" x="3346450" y="3041650"/>
          <p14:tracePt t="113735" x="3355975" y="3032125"/>
          <p14:tracePt t="113742" x="3382963" y="2995613"/>
          <p14:tracePt t="113749" x="3392488" y="2986088"/>
          <p14:tracePt t="113757" x="3402013" y="2976563"/>
          <p14:tracePt t="113765" x="3409950" y="2959100"/>
          <p14:tracePt t="113774" x="3409950" y="2949575"/>
          <p14:tracePt t="113805" x="3409950" y="2940050"/>
          <p14:tracePt t="114054" x="3402013" y="2930525"/>
          <p14:tracePt t="114063" x="3382963" y="2930525"/>
          <p14:tracePt t="114071" x="3336925" y="2930525"/>
          <p14:tracePt t="114079" x="3309938" y="2930525"/>
          <p14:tracePt t="114086" x="3273425" y="2930525"/>
          <p14:tracePt t="114096" x="3198813" y="2949575"/>
          <p14:tracePt t="114102" x="3152775" y="2949575"/>
          <p14:tracePt t="114111" x="3106738" y="2949575"/>
          <p14:tracePt t="114118" x="3060700" y="2949575"/>
          <p14:tracePt t="114127" x="3043238" y="2949575"/>
          <p14:tracePt t="114134" x="3014663" y="2949575"/>
          <p14:tracePt t="114144" x="2997200" y="2949575"/>
          <p14:tracePt t="114150" x="2960688" y="2949575"/>
          <p14:tracePt t="114166" x="2924175" y="2949575"/>
          <p14:tracePt t="114181" x="2914650" y="2949575"/>
          <p14:tracePt t="114190" x="2886075" y="2949575"/>
          <p14:tracePt t="114213" x="2878138" y="2949575"/>
          <p14:tracePt t="114245" x="2868613" y="2949575"/>
          <p14:tracePt t="114262" x="2840038" y="2949575"/>
          <p14:tracePt t="114278" x="2822575" y="2949575"/>
          <p14:tracePt t="114287" x="2813050" y="2949575"/>
          <p14:tracePt t="114294" x="2794000" y="2949575"/>
          <p14:tracePt t="114302" x="2776538" y="2949575"/>
          <p14:tracePt t="114310" x="2767013" y="2949575"/>
          <p14:tracePt t="114318" x="2747963" y="2949575"/>
          <p14:tracePt t="114358" x="2740025" y="2949575"/>
          <p14:tracePt t="114719" x="2720975" y="2949575"/>
          <p14:tracePt t="114735" x="2684463" y="3005138"/>
          <p14:tracePt t="114742" x="2684463" y="3032125"/>
          <p14:tracePt t="114751" x="2684463" y="3078163"/>
          <p14:tracePt t="114758" x="2674938" y="3124200"/>
          <p14:tracePt t="114766" x="2674938" y="3133725"/>
          <p14:tracePt t="114774" x="2674938" y="3141663"/>
          <p14:tracePt t="114862" x="2674938" y="3160713"/>
          <p14:tracePt t="115151" x="2693988" y="3160713"/>
          <p14:tracePt t="115161" x="2720975" y="3178175"/>
          <p14:tracePt t="115510" x="2757488" y="3178175"/>
          <p14:tracePt t="115519" x="2849563" y="3178175"/>
          <p14:tracePt t="115526" x="2987675" y="3178175"/>
          <p14:tracePt t="115536" x="3181350" y="3178175"/>
          <p14:tracePt t="115543" x="3363913" y="3187700"/>
          <p14:tracePt t="115550" x="3538538" y="3187700"/>
          <p14:tracePt t="115558" x="3622675" y="3206750"/>
          <p14:tracePt t="115566" x="3649663" y="3224213"/>
          <p14:tracePt t="115575" x="3686175" y="3224213"/>
          <p14:tracePt t="115582" x="3714750" y="3224213"/>
          <p14:tracePt t="115726" x="3695700" y="3224213"/>
          <p14:tracePt t="115734" x="3676650" y="3224213"/>
          <p14:tracePt t="115750" x="3668713" y="3224213"/>
          <p14:tracePt t="115758" x="3640138" y="3224213"/>
          <p14:tracePt t="115774" x="3622675" y="3224213"/>
          <p14:tracePt t="115785" x="3603625" y="3224213"/>
          <p14:tracePt t="115791" x="3594100" y="3224213"/>
          <p14:tracePt t="115798" x="3576638" y="3224213"/>
          <p14:tracePt t="115808" x="3548063" y="3216275"/>
          <p14:tracePt t="115814" x="3538538" y="3206750"/>
          <p14:tracePt t="115825" x="3530600" y="3206750"/>
          <p14:tracePt t="115855" x="3494088" y="3178175"/>
          <p14:tracePt t="115871" x="3494088" y="3170238"/>
          <p14:tracePt t="115878" x="3494088" y="3151188"/>
          <p14:tracePt t="115886" x="3494088" y="3141663"/>
          <p14:tracePt t="115902" x="3494088" y="3133725"/>
          <p14:tracePt t="115926" x="3494088" y="3095625"/>
          <p14:tracePt t="115942" x="3494088" y="3087688"/>
          <p14:tracePt t="115950" x="3494088" y="3078163"/>
          <p14:tracePt t="115958" x="3494088" y="3049588"/>
          <p14:tracePt t="115975" x="3494088" y="3041650"/>
          <p14:tracePt t="115983" x="3494088" y="3032125"/>
          <p14:tracePt t="115992" x="3494088" y="3013075"/>
          <p14:tracePt t="116036" x="3494088" y="3005138"/>
          <p14:tracePt t="116046" x="3494088" y="2995613"/>
          <p14:tracePt t="116071" x="3494088" y="2976563"/>
          <p14:tracePt t="116278" x="3494088" y="2967038"/>
          <p14:tracePt t="116286" x="3455988" y="2967038"/>
          <p14:tracePt t="116294" x="3382963" y="2967038"/>
          <p14:tracePt t="116302" x="3363913" y="2967038"/>
          <p14:tracePt t="116310" x="3309938" y="2967038"/>
          <p14:tracePt t="116319" x="3208338" y="2949575"/>
          <p14:tracePt t="116327" x="3143250" y="2940050"/>
          <p14:tracePt t="116334" x="3079750" y="2940050"/>
          <p14:tracePt t="116342" x="3033713" y="2930525"/>
          <p14:tracePt t="116350" x="2997200" y="2930525"/>
          <p14:tracePt t="116358" x="2951163" y="2913063"/>
          <p14:tracePt t="116366" x="2941638" y="2913063"/>
          <p14:tracePt t="116374" x="2924175" y="2913063"/>
          <p14:tracePt t="116446" x="2914650" y="2903538"/>
          <p14:tracePt t="116486" x="2895600" y="2894013"/>
          <p14:tracePt t="119703" x="2886075" y="2894013"/>
          <p14:tracePt t="119710" x="2886075" y="2913063"/>
          <p14:tracePt t="119718" x="2886075" y="2986088"/>
          <p14:tracePt t="119725" x="2941638" y="3041650"/>
          <p14:tracePt t="119733" x="2960688" y="3141663"/>
          <p14:tracePt t="119742" x="2960688" y="3170238"/>
          <p14:tracePt t="119750" x="2960688" y="3197225"/>
          <p14:tracePt t="119757" x="2978150" y="3252788"/>
          <p14:tracePt t="119765" x="2978150" y="3279775"/>
          <p14:tracePt t="119774" x="2978150" y="3335338"/>
          <p14:tracePt t="119781" x="2978150" y="3371850"/>
          <p14:tracePt t="119789" x="2978150" y="3398838"/>
          <p14:tracePt t="119797" x="3006725" y="3463925"/>
          <p14:tracePt t="119806" x="3006725" y="3490913"/>
          <p14:tracePt t="119813" x="3006725" y="3536950"/>
          <p14:tracePt t="119823" x="3014663" y="3573463"/>
          <p14:tracePt t="119829" x="3014663" y="3648075"/>
          <p14:tracePt t="119839" x="3043238" y="3730625"/>
          <p14:tracePt t="119845" x="3043238" y="3794125"/>
          <p14:tracePt t="119853" x="3043238" y="3886200"/>
          <p14:tracePt t="119862" x="3043238" y="3968750"/>
          <p14:tracePt t="119869" x="3043238" y="4087813"/>
          <p14:tracePt t="119878" x="3006725" y="4189413"/>
          <p14:tracePt t="119886" x="2968625" y="4300538"/>
          <p14:tracePt t="119893" x="2924175" y="4400550"/>
          <p14:tracePt t="119901" x="2859088" y="4511675"/>
          <p14:tracePt t="119910" x="2859088" y="4630738"/>
          <p14:tracePt t="119917" x="2813050" y="4749800"/>
          <p14:tracePt t="119926" x="2786063" y="4851400"/>
          <p14:tracePt t="119933" x="2757488" y="4906963"/>
          <p14:tracePt t="119942" x="2740025" y="4933950"/>
          <p14:tracePt t="119949" x="2740025" y="4943475"/>
          <p14:tracePt t="119958" x="2740025" y="4951413"/>
          <p14:tracePt t="119965" x="2730500" y="4970463"/>
          <p14:tracePt t="120005" x="2730500" y="4989513"/>
          <p14:tracePt t="120023" x="2703513" y="5006975"/>
          <p14:tracePt t="120031" x="2665413" y="5006975"/>
          <p14:tracePt t="120040" x="2657475" y="5006975"/>
          <p14:tracePt t="120048" x="2647950" y="5006975"/>
          <p14:tracePt t="120054" x="2638425" y="5006975"/>
          <p14:tracePt t="120070" x="2619375" y="5006975"/>
          <p14:tracePt t="120108" x="2611438" y="5006975"/>
          <p14:tracePt t="120112" x="2601913" y="5006975"/>
          <p14:tracePt t="120118" x="2592388" y="5006975"/>
          <p14:tracePt t="120127" x="2582863" y="4997450"/>
          <p14:tracePt t="120134" x="2565400" y="4979988"/>
          <p14:tracePt t="120142" x="2546350" y="4960938"/>
          <p14:tracePt t="120150" x="2536825" y="4943475"/>
          <p14:tracePt t="120161" x="2500313" y="4924425"/>
          <p14:tracePt t="120167" x="2500313" y="4897438"/>
          <p14:tracePt t="120173" x="2482850" y="4868863"/>
          <p14:tracePt t="120181" x="2463800" y="4832350"/>
          <p14:tracePt t="120189" x="2444750" y="4805363"/>
          <p14:tracePt t="120197" x="2427288" y="4786313"/>
          <p14:tracePt t="120206" x="2427288" y="4749800"/>
          <p14:tracePt t="120213" x="2390775" y="4713288"/>
          <p14:tracePt t="120222" x="2381250" y="4694238"/>
          <p14:tracePt t="120229" x="2362200" y="4667250"/>
          <p14:tracePt t="120239" x="2344738" y="4640263"/>
          <p14:tracePt t="120245" x="2335213" y="4630738"/>
          <p14:tracePt t="120253" x="2316163" y="4611688"/>
          <p14:tracePt t="120261" x="2308225" y="4611688"/>
          <p14:tracePt t="120718" x="2298700" y="4611688"/>
          <p14:tracePt t="120727" x="2262188" y="4611688"/>
          <p14:tracePt t="120735" x="2252663" y="4611688"/>
          <p14:tracePt t="120743" x="2224088" y="4611688"/>
          <p14:tracePt t="120750" x="2187575" y="4611688"/>
          <p14:tracePt t="120759" x="2160588" y="4611688"/>
          <p14:tracePt t="120766" x="2151063" y="4611688"/>
          <p14:tracePt t="120775" x="2124075" y="4611688"/>
          <p14:tracePt t="120798" x="2114550" y="4611688"/>
          <p14:tracePt t="120808" x="2105025" y="4611688"/>
          <p14:tracePt t="121214" x="2124075" y="4611688"/>
          <p14:tracePt t="121240" x="2151063" y="4611688"/>
          <p14:tracePt t="121246" x="2170113" y="4611688"/>
          <p14:tracePt t="121255" x="2206625" y="4611688"/>
          <p14:tracePt t="121263" x="2224088" y="4611688"/>
          <p14:tracePt t="121271" x="2252663" y="4611688"/>
          <p14:tracePt t="121277" x="2262188" y="4611688"/>
          <p14:tracePt t="121285" x="2289175" y="4611688"/>
          <p14:tracePt t="121293" x="2298700" y="4611688"/>
          <p14:tracePt t="121301" x="2316163" y="4611688"/>
          <p14:tracePt t="121310" x="2335213" y="4611688"/>
          <p14:tracePt t="121317" x="2344738" y="4611688"/>
          <p14:tracePt t="121325" x="2352675" y="4611688"/>
          <p14:tracePt t="121333" x="2362200" y="4611688"/>
          <p14:tracePt t="121341" x="2381250" y="4611688"/>
          <p14:tracePt t="121357" x="2390775" y="4611688"/>
          <p14:tracePt t="121373" x="2408238" y="4611688"/>
          <p14:tracePt t="121389" x="2436813" y="4611688"/>
          <p14:tracePt t="121413" x="2444750" y="4611688"/>
          <p14:tracePt t="121422" x="2454275" y="4611688"/>
          <p14:tracePt t="121429" x="2473325" y="4611688"/>
          <p14:tracePt t="121437" x="2482850" y="4611688"/>
          <p14:tracePt t="121445" x="2490788" y="4611688"/>
          <p14:tracePt t="121453" x="2500313" y="4611688"/>
          <p14:tracePt t="121461" x="2527300" y="4611688"/>
          <p14:tracePt t="121469" x="2546350" y="4611688"/>
          <p14:tracePt t="121477" x="2573338" y="4611688"/>
          <p14:tracePt t="121485" x="2592388" y="4611688"/>
          <p14:tracePt t="121493" x="2628900" y="4611688"/>
          <p14:tracePt t="121510" x="2638425" y="4611688"/>
          <p14:tracePt t="121525" x="2665413" y="4611688"/>
          <p14:tracePt t="121533" x="2674938" y="4611688"/>
          <p14:tracePt t="121549" x="2693988" y="4611688"/>
          <p14:tracePt t="121565" x="2703513" y="4611688"/>
          <p14:tracePt t="121573" x="2711450" y="4611688"/>
          <p14:tracePt t="121581" x="2720975" y="4611688"/>
          <p14:tracePt t="121590" x="2730500" y="4611688"/>
          <p14:tracePt t="121598" x="2747963" y="4611688"/>
          <p14:tracePt t="121606" x="2776538" y="4630738"/>
          <p14:tracePt t="121613" x="2803525" y="4640263"/>
          <p14:tracePt t="121622" x="2822575" y="4640263"/>
          <p14:tracePt t="121641" x="2832100" y="4640263"/>
          <p14:tracePt t="121647" x="2859088" y="4640263"/>
          <p14:tracePt t="121655" x="2878138" y="4640263"/>
          <p14:tracePt t="121662" x="2895600" y="4640263"/>
          <p14:tracePt t="121670" x="2924175" y="4640263"/>
          <p14:tracePt t="121679" x="2941638" y="4640263"/>
          <p14:tracePt t="121686" x="2960688" y="4640263"/>
          <p14:tracePt t="121695" x="2997200" y="4640263"/>
          <p14:tracePt t="121702" x="3014663" y="4640263"/>
          <p14:tracePt t="121714" x="3024188" y="4640263"/>
          <p14:tracePt t="121720" x="3052763" y="4640263"/>
          <p14:tracePt t="121727" x="3070225" y="4640263"/>
          <p14:tracePt t="121733" x="3098800" y="4640263"/>
          <p14:tracePt t="121741" x="3135313" y="4640263"/>
          <p14:tracePt t="121749" x="3162300" y="4640263"/>
          <p14:tracePt t="121757" x="3181350" y="4640263"/>
          <p14:tracePt t="121765" x="3198813" y="4640263"/>
          <p14:tracePt t="121773" x="3217863" y="4640263"/>
          <p14:tracePt t="121812" x="3254375" y="4640263"/>
          <p14:tracePt t="121823" x="3273425" y="4640263"/>
          <p14:tracePt t="121830" x="3309938" y="4640263"/>
          <p14:tracePt t="121841" x="3355975" y="4640263"/>
          <p14:tracePt t="121847" x="3373438" y="4640263"/>
          <p14:tracePt t="121854" x="3419475" y="4640263"/>
          <p14:tracePt t="121862" x="3475038" y="4640263"/>
          <p14:tracePt t="121871" x="3521075" y="4640263"/>
          <p14:tracePt t="121878" x="3584575" y="4640263"/>
          <p14:tracePt t="121886" x="3622675" y="4640263"/>
          <p14:tracePt t="121894" x="3686175" y="4640263"/>
          <p14:tracePt t="121902" x="3714750" y="4640263"/>
          <p14:tracePt t="121915" x="3759200" y="4640263"/>
          <p14:tracePt t="121927" x="3860800" y="4640263"/>
          <p14:tracePt t="121935" x="3906838" y="4640263"/>
          <p14:tracePt t="121941" x="3962400" y="4640263"/>
          <p14:tracePt t="121949" x="4025900" y="4640263"/>
          <p14:tracePt t="121957" x="4081463" y="4640263"/>
          <p14:tracePt t="121965" x="4164013" y="4640263"/>
          <p14:tracePt t="121973" x="4265613" y="4640263"/>
          <p14:tracePt t="121981" x="4330700" y="4640263"/>
          <p14:tracePt t="121989" x="4421188" y="4640263"/>
          <p14:tracePt t="121997" x="4459288" y="4640263"/>
          <p14:tracePt t="122005" x="4495800" y="4640263"/>
          <p14:tracePt t="122013" x="4605338" y="4640263"/>
          <p14:tracePt t="122022" x="4687888" y="4640263"/>
          <p14:tracePt t="122029" x="4762500" y="4640263"/>
          <p14:tracePt t="122039" x="4826000" y="4640263"/>
          <p14:tracePt t="122045" x="4891088" y="4640263"/>
          <p14:tracePt t="122053" x="4927600" y="4640263"/>
          <p14:tracePt t="122061" x="4946650" y="4640263"/>
          <p14:tracePt t="122069" x="5010150" y="4640263"/>
          <p14:tracePt t="122077" x="5056188" y="4649788"/>
          <p14:tracePt t="122085" x="5083175" y="4649788"/>
          <p14:tracePt t="122093" x="5121275" y="4657725"/>
          <p14:tracePt t="122101" x="5148263" y="4657725"/>
          <p14:tracePt t="122109" x="5203825" y="4657725"/>
          <p14:tracePt t="122117" x="5230813" y="4667250"/>
          <p14:tracePt t="122125" x="5267325" y="4667250"/>
          <p14:tracePt t="122133" x="5332413" y="4667250"/>
          <p14:tracePt t="122141" x="5378450" y="4667250"/>
          <p14:tracePt t="122149" x="5414963" y="4667250"/>
          <p14:tracePt t="122158" x="5424488" y="4667250"/>
          <p14:tracePt t="122165" x="5432425" y="4676775"/>
          <p14:tracePt t="122174" x="5461000" y="4686300"/>
          <p14:tracePt t="122262" x="5470525" y="4686300"/>
          <p14:tracePt t="122271" x="5478463" y="4686300"/>
          <p14:tracePt t="122399" x="5487988" y="4676775"/>
          <p14:tracePt t="122407" x="5487988" y="4657725"/>
          <p14:tracePt t="122414" x="5487988" y="4649788"/>
          <p14:tracePt t="122426" x="5487988" y="4630738"/>
          <p14:tracePt t="122431" x="5487988" y="4603750"/>
          <p14:tracePt t="122441" x="5487988" y="4557713"/>
          <p14:tracePt t="122446" x="5487988" y="4538663"/>
          <p14:tracePt t="122454" x="5487988" y="4511675"/>
          <p14:tracePt t="122463" x="5487988" y="4475163"/>
          <p14:tracePt t="122473" x="5487988" y="4429125"/>
          <p14:tracePt t="122479" x="5487988" y="4391025"/>
          <p14:tracePt t="122487" x="5487988" y="4346575"/>
          <p14:tracePt t="122494" x="5487988" y="4308475"/>
          <p14:tracePt t="122502" x="5497513" y="4254500"/>
          <p14:tracePt t="122511" x="5497513" y="4208463"/>
          <p14:tracePt t="122518" x="5497513" y="4162425"/>
          <p14:tracePt t="122528" x="5497513" y="4116388"/>
          <p14:tracePt t="122537" x="5524500" y="4087813"/>
          <p14:tracePt t="122541" x="5524500" y="4070350"/>
          <p14:tracePt t="122549" x="5524500" y="4051300"/>
          <p14:tracePt t="122557" x="5534025" y="4014788"/>
          <p14:tracePt t="122565" x="5534025" y="3997325"/>
          <p14:tracePt t="122573" x="5534025" y="3968750"/>
          <p14:tracePt t="122581" x="5534025" y="3959225"/>
          <p14:tracePt t="122589" x="5534025" y="3951288"/>
          <p14:tracePt t="122597" x="5534025" y="3941763"/>
          <p14:tracePt t="122606" x="5543550" y="3932238"/>
          <p14:tracePt t="122622" x="5543550" y="3922713"/>
          <p14:tracePt t="122629" x="5543550" y="3914775"/>
          <p14:tracePt t="122645" x="5543550" y="3905250"/>
          <p14:tracePt t="122661" x="5543550" y="3895725"/>
          <p14:tracePt t="122669" x="5553075" y="3895725"/>
          <p14:tracePt t="122677" x="5561013" y="3895725"/>
          <p14:tracePt t="122685" x="5580063" y="3876675"/>
          <p14:tracePt t="122701" x="5589588" y="3868738"/>
          <p14:tracePt t="122727" x="5599113" y="3859213"/>
          <p14:tracePt t="122733" x="5616575" y="3849688"/>
          <p14:tracePt t="122742" x="5616575" y="3840163"/>
          <p14:tracePt t="122758" x="5635625" y="3822700"/>
          <p14:tracePt t="122936" x="5607050" y="3822700"/>
          <p14:tracePt t="122943" x="5561013" y="3794125"/>
          <p14:tracePt t="122991" x="5497513" y="3794125"/>
          <p14:tracePt t="123006" x="5451475" y="3784600"/>
          <p14:tracePt t="123015" x="5441950" y="3776663"/>
          <p14:tracePt t="123024" x="5414963" y="3776663"/>
          <p14:tracePt t="123032" x="5395913" y="3776663"/>
          <p14:tracePt t="123047" x="5386388" y="3776663"/>
          <p14:tracePt t="123110" x="5349875" y="3767138"/>
          <p14:tracePt t="123118" x="5341938" y="3767138"/>
          <p14:tracePt t="123130" x="5303838" y="3767138"/>
          <p14:tracePt t="123137" x="5267325" y="3767138"/>
          <p14:tracePt t="123145" x="5240338" y="3767138"/>
          <p14:tracePt t="123152" x="5194300" y="3767138"/>
          <p14:tracePt t="123160" x="5138738" y="3767138"/>
          <p14:tracePt t="123166" x="5102225" y="3767138"/>
          <p14:tracePt t="123174" x="5065713" y="3767138"/>
          <p14:tracePt t="123181" x="5019675" y="3767138"/>
          <p14:tracePt t="123189" x="4954588" y="3767138"/>
          <p14:tracePt t="123197" x="4862513" y="3767138"/>
          <p14:tracePt t="123206" x="4762500" y="3767138"/>
          <p14:tracePt t="123213" x="4624388" y="3767138"/>
          <p14:tracePt t="123223" x="4486275" y="3767138"/>
          <p14:tracePt t="123229" x="4403725" y="3767138"/>
          <p14:tracePt t="123237" x="4246563" y="3767138"/>
          <p14:tracePt t="123245" x="4090988" y="3767138"/>
          <p14:tracePt t="123253" x="3952875" y="3767138"/>
          <p14:tracePt t="123261" x="3843338" y="3767138"/>
          <p14:tracePt t="123269" x="3722688" y="3767138"/>
          <p14:tracePt t="123277" x="3640138" y="3767138"/>
          <p14:tracePt t="123285" x="3557588" y="3767138"/>
          <p14:tracePt t="123293" x="3502025" y="3767138"/>
          <p14:tracePt t="123301" x="3438525" y="3767138"/>
          <p14:tracePt t="123309" x="3336925" y="3767138"/>
          <p14:tracePt t="123317" x="3281363" y="3767138"/>
          <p14:tracePt t="123325" x="3244850" y="3767138"/>
          <p14:tracePt t="123335" x="3171825" y="3767138"/>
          <p14:tracePt t="123343" x="3070225" y="3767138"/>
          <p14:tracePt t="123349" x="3014663" y="3767138"/>
          <p14:tracePt t="123357" x="2878138" y="3767138"/>
          <p14:tracePt t="123365" x="2776538" y="3767138"/>
          <p14:tracePt t="123373" x="2720975" y="3767138"/>
          <p14:tracePt t="123381" x="2638425" y="3767138"/>
          <p14:tracePt t="123389" x="2573338" y="3767138"/>
          <p14:tracePt t="123397" x="2546350" y="3767138"/>
          <p14:tracePt t="123406" x="2527300" y="3767138"/>
          <p14:tracePt t="123413" x="2509838" y="3767138"/>
          <p14:tracePt t="123422" x="2500313" y="3767138"/>
          <p14:tracePt t="123429" x="2463800" y="3767138"/>
          <p14:tracePt t="123879" x="2454275" y="3767138"/>
          <p14:tracePt t="123887" x="2454275" y="3784600"/>
          <p14:tracePt t="123895" x="2454275" y="3840163"/>
          <p14:tracePt t="123902" x="2454275" y="3905250"/>
          <p14:tracePt t="123912" x="2454275" y="3968750"/>
          <p14:tracePt t="123918" x="2454275" y="4024313"/>
          <p14:tracePt t="123927" x="2463800" y="4070350"/>
          <p14:tracePt t="123934" x="2463800" y="4133850"/>
          <p14:tracePt t="123946" x="2482850" y="4179888"/>
          <p14:tracePt t="123950" x="2482850" y="4225925"/>
          <p14:tracePt t="123958" x="2500313" y="4271963"/>
          <p14:tracePt t="123965" x="2500313" y="4291013"/>
          <p14:tracePt t="123973" x="2500313" y="4308475"/>
          <p14:tracePt t="123981" x="2500313" y="4327525"/>
          <p14:tracePt t="123989" x="2500313" y="4337050"/>
          <p14:tracePt t="123997" x="2500313" y="4346575"/>
          <p14:tracePt t="124078" x="2500313" y="4354513"/>
          <p14:tracePt t="124127" x="2500313" y="4373563"/>
          <p14:tracePt t="124152" x="2500313" y="4383088"/>
          <p14:tracePt t="124168" x="2500313" y="4391025"/>
          <p14:tracePt t="124206" x="2490788" y="4419600"/>
          <p14:tracePt t="124278" x="2482850" y="4429125"/>
          <p14:tracePt t="124287" x="2482850" y="4456113"/>
          <p14:tracePt t="124310" x="2482850" y="4465638"/>
          <p14:tracePt t="124354" x="2473325" y="4475163"/>
          <p14:tracePt t="124537" x="2482850" y="4492625"/>
          <p14:tracePt t="124559" x="2500313" y="4492625"/>
          <p14:tracePt t="124570" x="2565400" y="4511675"/>
          <p14:tracePt t="124577" x="2582863" y="4519613"/>
          <p14:tracePt t="124581" x="2647950" y="4529138"/>
          <p14:tracePt t="124590" x="2693988" y="4529138"/>
          <p14:tracePt t="124597" x="2767013" y="4538663"/>
          <p14:tracePt t="124606" x="2868613" y="4538663"/>
          <p14:tracePt t="124613" x="2895600" y="4557713"/>
          <p14:tracePt t="124623" x="2951163" y="4557713"/>
          <p14:tracePt t="124630" x="3098800" y="4584700"/>
          <p14:tracePt t="124639" x="3273425" y="4584700"/>
          <p14:tracePt t="124645" x="3484563" y="4584700"/>
          <p14:tracePt t="124653" x="3622675" y="4603750"/>
          <p14:tracePt t="124661" x="3833813" y="4603750"/>
          <p14:tracePt t="124669" x="3952875" y="4594225"/>
          <p14:tracePt t="124678" x="4035425" y="4594225"/>
          <p14:tracePt t="124685" x="4192588" y="4594225"/>
          <p14:tracePt t="124694" x="4311650" y="4603750"/>
          <p14:tracePt t="124700" x="4430713" y="4603750"/>
          <p14:tracePt t="124709" x="4568825" y="4603750"/>
          <p14:tracePt t="124717" x="4687888" y="4603750"/>
          <p14:tracePt t="124724" x="4845050" y="4611688"/>
          <p14:tracePt t="124732" x="4946650" y="4611688"/>
          <p14:tracePt t="124740" x="5019675" y="4611688"/>
          <p14:tracePt t="124748" x="5138738" y="4611688"/>
          <p14:tracePt t="124757" x="5203825" y="4611688"/>
          <p14:tracePt t="124765" x="5221288" y="4611688"/>
          <p14:tracePt t="124774" x="5240338" y="4611688"/>
          <p14:tracePt t="124854" x="5249863" y="4611688"/>
          <p14:tracePt t="124862" x="5257800" y="4611688"/>
          <p14:tracePt t="124870" x="5286375" y="4611688"/>
          <p14:tracePt t="124878" x="5295900" y="4611688"/>
          <p14:tracePt t="124886" x="5313363" y="4611688"/>
          <p14:tracePt t="124894" x="5341938" y="4611688"/>
          <p14:tracePt t="124902" x="5349875" y="4603750"/>
          <p14:tracePt t="125079" x="5349875" y="4584700"/>
          <p14:tracePt t="125087" x="5359400" y="4538663"/>
          <p14:tracePt t="125097" x="5378450" y="4475163"/>
          <p14:tracePt t="125103" x="5386388" y="4419600"/>
          <p14:tracePt t="125112" x="5405438" y="4337050"/>
          <p14:tracePt t="125117" x="5414963" y="4271963"/>
          <p14:tracePt t="125125" x="5414963" y="4208463"/>
          <p14:tracePt t="125133" x="5441950" y="4162425"/>
          <p14:tracePt t="125142" x="5478463" y="4106863"/>
          <p14:tracePt t="125149" x="5487988" y="4087813"/>
          <p14:tracePt t="125159" x="5487988" y="4060825"/>
          <p14:tracePt t="125174" x="5497513" y="4033838"/>
          <p14:tracePt t="125181" x="5497513" y="4014788"/>
          <p14:tracePt t="125189" x="5507038" y="4005263"/>
          <p14:tracePt t="125197" x="5516563" y="4005263"/>
          <p14:tracePt t="125246" x="5524500" y="3997325"/>
          <p14:tracePt t="125271" x="5524500" y="3978275"/>
          <p14:tracePt t="125279" x="5524500" y="3968750"/>
          <p14:tracePt t="125286" x="5524500" y="3959225"/>
          <p14:tracePt t="125294" x="5524500" y="3951288"/>
          <p14:tracePt t="125326" x="5524500" y="3932238"/>
          <p14:tracePt t="125341" x="5524500" y="3922713"/>
          <p14:tracePt t="125422" x="5516563" y="3905250"/>
          <p14:tracePt t="125430" x="5478463" y="3895725"/>
          <p14:tracePt t="125440" x="5451475" y="3895725"/>
          <p14:tracePt t="125447" x="5405438" y="3868738"/>
          <p14:tracePt t="125455" x="5332413" y="3840163"/>
          <p14:tracePt t="125463" x="5276850" y="3840163"/>
          <p14:tracePt t="125472" x="5211763" y="3840163"/>
          <p14:tracePt t="125479" x="5165725" y="3840163"/>
          <p14:tracePt t="125487" x="5083175" y="3840163"/>
          <p14:tracePt t="125494" x="5019675" y="3840163"/>
          <p14:tracePt t="125502" x="4937125" y="3840163"/>
          <p14:tracePt t="125510" x="4845050" y="3840163"/>
          <p14:tracePt t="125519" x="4762500" y="3840163"/>
          <p14:tracePt t="125527" x="4679950" y="3840163"/>
          <p14:tracePt t="125536" x="4541838" y="3840163"/>
          <p14:tracePt t="125542" x="4403725" y="3840163"/>
          <p14:tracePt t="125550" x="4292600" y="3840163"/>
          <p14:tracePt t="125560" x="4137025" y="3840163"/>
          <p14:tracePt t="125566" x="3952875" y="3840163"/>
          <p14:tracePt t="125576" x="3759200" y="3840163"/>
          <p14:tracePt t="125584" x="3603625" y="3840163"/>
          <p14:tracePt t="125591" x="3530600" y="3840163"/>
          <p14:tracePt t="125600" x="3409950" y="3830638"/>
          <p14:tracePt t="125608" x="3319463" y="3803650"/>
          <p14:tracePt t="125614" x="3198813" y="3784600"/>
          <p14:tracePt t="125624" x="3116263" y="3776663"/>
          <p14:tracePt t="125632" x="3079750" y="3776663"/>
          <p14:tracePt t="125640" x="3014663" y="3757613"/>
          <p14:tracePt t="125648" x="3006725" y="3757613"/>
          <p14:tracePt t="125654" x="2987675" y="3757613"/>
          <p14:tracePt t="125663" x="2941638" y="3757613"/>
          <p14:tracePt t="125670" x="2932113" y="3757613"/>
          <p14:tracePt t="125678" x="2914650" y="3757613"/>
          <p14:tracePt t="125686" x="2886075" y="3757613"/>
          <p14:tracePt t="125701" x="2859088" y="3757613"/>
          <p14:tracePt t="125709" x="2849563" y="3757613"/>
          <p14:tracePt t="125717" x="2840038" y="3757613"/>
          <p14:tracePt t="125741" x="2822575" y="3757613"/>
          <p14:tracePt t="125765" x="2813050" y="3757613"/>
          <p14:tracePt t="125773" x="2803525" y="3757613"/>
          <p14:tracePt t="125781" x="2794000" y="3757613"/>
          <p14:tracePt t="125789" x="2776538" y="3757613"/>
          <p14:tracePt t="125797" x="2757488" y="3757613"/>
          <p14:tracePt t="125806" x="2730500" y="3757613"/>
          <p14:tracePt t="125813" x="2693988" y="3757613"/>
          <p14:tracePt t="125822" x="2674938" y="3757613"/>
          <p14:tracePt t="125829" x="2657475" y="3757613"/>
          <p14:tracePt t="125837" x="2647950" y="3757613"/>
          <p14:tracePt t="125846" x="2628900" y="3757613"/>
          <p14:tracePt t="136430" x="2611438" y="3757613"/>
          <p14:tracePt t="136440" x="2582863" y="3757613"/>
          <p14:tracePt t="136447" x="2546350" y="3748088"/>
          <p14:tracePt t="136455" x="2527300" y="3740150"/>
          <p14:tracePt t="136463" x="2482850" y="3694113"/>
          <p14:tracePt t="136471" x="2444750" y="3656013"/>
          <p14:tracePt t="136478" x="2390775" y="3582988"/>
          <p14:tracePt t="136486" x="2344738" y="3519488"/>
          <p14:tracePt t="136495" x="2270125" y="3408363"/>
          <p14:tracePt t="136502" x="2197100" y="3298825"/>
          <p14:tracePt t="136510" x="2078038" y="3170238"/>
          <p14:tracePt t="136517" x="2003425" y="3041650"/>
          <p14:tracePt t="136525" x="1903413" y="2921000"/>
          <p14:tracePt t="136534" x="1755775" y="2765425"/>
          <p14:tracePt t="136542" x="1554163" y="2609850"/>
          <p14:tracePt t="136549" x="1443038" y="2462213"/>
          <p14:tracePt t="136557" x="1314450" y="2333625"/>
          <p14:tracePt t="136565" x="1139825" y="2195513"/>
          <p14:tracePt t="136573" x="1011238" y="2085975"/>
          <p14:tracePt t="136581" x="892175" y="2003425"/>
          <p14:tracePt t="136589" x="817563" y="1957388"/>
          <p14:tracePt t="136597" x="698500" y="1882775"/>
          <p14:tracePt t="136605" x="588963" y="1819275"/>
          <p14:tracePt t="136613" x="514350" y="1763713"/>
          <p14:tracePt t="136622" x="460375" y="1708150"/>
          <p14:tracePt t="136629" x="395288" y="1654175"/>
          <p14:tracePt t="136639" x="368300" y="1625600"/>
          <p14:tracePt t="136645" x="303213" y="1543050"/>
          <p14:tracePt t="136653" x="266700" y="1470025"/>
          <p14:tracePt t="136661" x="239713" y="1443038"/>
          <p14:tracePt t="136669" x="211138" y="1404938"/>
          <p14:tracePt t="136677" x="128588" y="1314450"/>
          <p14:tracePt t="136685" x="73025" y="12319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13</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835354"/>
            <a:ext cx="7824978" cy="4326666"/>
          </a:xfrm>
          <a:prstGeom prst="rect">
            <a:avLst/>
          </a:prstGeom>
          <a:noFill/>
        </p:spPr>
        <p:txBody>
          <a:bodyPr wrap="square" lIns="78581" tIns="39291" rIns="78581" bIns="39291" rtlCol="0">
            <a:spAutoFit/>
          </a:bodyPr>
          <a:lstStyle/>
          <a:p>
            <a:pPr defTabSz="785807"/>
            <a:r>
              <a:rPr lang="ja-JP" altLang="en-US" sz="2300" dirty="0">
                <a:solidFill>
                  <a:prstClr val="black"/>
                </a:solidFill>
              </a:rPr>
              <a:t>計算機上では連続量を扱えないため離散フーリエ変換：</a:t>
            </a:r>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離散フーリエ変換</a:t>
            </a:r>
            <a:r>
              <a:rPr lang="en-US" altLang="ja-JP" sz="2300" dirty="0">
                <a:solidFill>
                  <a:prstClr val="black"/>
                </a:solidFill>
              </a:rPr>
              <a:t>(DFT)</a:t>
            </a:r>
            <a:r>
              <a:rPr lang="ja-JP" altLang="en-US" sz="2300" dirty="0">
                <a:solidFill>
                  <a:prstClr val="black"/>
                </a:solidFill>
              </a:rPr>
              <a:t>：実空間→波数空間</a:t>
            </a:r>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離散フーリエ逆変換</a:t>
            </a:r>
            <a:r>
              <a:rPr lang="en-US" altLang="ja-JP" sz="2300" dirty="0">
                <a:solidFill>
                  <a:prstClr val="black"/>
                </a:solidFill>
              </a:rPr>
              <a:t>(IDFT)</a:t>
            </a:r>
            <a:r>
              <a:rPr lang="ja-JP" altLang="en-US" sz="2300" dirty="0">
                <a:solidFill>
                  <a:prstClr val="black"/>
                </a:solidFill>
              </a:rPr>
              <a:t>：波数空間→実空間</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ただし，</a:t>
            </a:r>
            <a:r>
              <a:rPr lang="en-US" altLang="ja-JP" sz="2300" dirty="0">
                <a:solidFill>
                  <a:prstClr val="black"/>
                </a:solidFill>
              </a:rPr>
              <a:t>N=2M</a:t>
            </a:r>
            <a:r>
              <a:rPr lang="ja-JP" altLang="en-US" sz="2300" dirty="0" err="1">
                <a:solidFill>
                  <a:prstClr val="black"/>
                </a:solidFill>
              </a:rPr>
              <a:t>．</a:t>
            </a:r>
            <a:r>
              <a:rPr lang="ja-JP" altLang="en-US" sz="2300" dirty="0">
                <a:solidFill>
                  <a:prstClr val="black"/>
                </a:solidFill>
              </a:rPr>
              <a:t>最後の式変形には　　　　　　　　　　　を用いた．</a:t>
            </a:r>
            <a:endParaRPr lang="en-US" altLang="ja-JP" sz="2300" dirty="0">
              <a:solidFill>
                <a:prstClr val="black"/>
              </a:solidFill>
            </a:endParaRPr>
          </a:p>
        </p:txBody>
      </p:sp>
      <p:grpSp>
        <p:nvGrpSpPr>
          <p:cNvPr id="3" name="グループ化 2"/>
          <p:cNvGrpSpPr/>
          <p:nvPr/>
        </p:nvGrpSpPr>
        <p:grpSpPr>
          <a:xfrm>
            <a:off x="1" y="-11"/>
            <a:ext cx="8280400" cy="515752"/>
            <a:chOff x="0" y="-15"/>
            <a:chExt cx="9144000" cy="613957"/>
          </a:xfrm>
        </p:grpSpPr>
        <p:sp>
          <p:nvSpPr>
            <p:cNvPr id="33" name="正方形/長方形 32"/>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34"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スペクトル法：離散フーリエ変換</a:t>
              </a:r>
            </a:p>
          </p:txBody>
        </p:sp>
      </p:grpSp>
      <p:pic>
        <p:nvPicPr>
          <p:cNvPr id="8" name="図 7"/>
          <p:cNvPicPr>
            <a:picLocks noChangeAspect="1"/>
          </p:cNvPicPr>
          <p:nvPr/>
        </p:nvPicPr>
        <p:blipFill>
          <a:blip r:embed="rId5"/>
          <a:stretch>
            <a:fillRect/>
          </a:stretch>
        </p:blipFill>
        <p:spPr>
          <a:xfrm>
            <a:off x="4472272" y="4692602"/>
            <a:ext cx="2162104" cy="469418"/>
          </a:xfrm>
          <a:prstGeom prst="rect">
            <a:avLst/>
          </a:prstGeom>
        </p:spPr>
      </p:pic>
      <p:pic>
        <p:nvPicPr>
          <p:cNvPr id="5" name="図 4">
            <a:extLst>
              <a:ext uri="{FF2B5EF4-FFF2-40B4-BE49-F238E27FC236}">
                <a16:creationId xmlns:a16="http://schemas.microsoft.com/office/drawing/2014/main" id="{D98AD2CF-37BA-4FF6-97EF-8DE36CB92EF2}"/>
              </a:ext>
            </a:extLst>
          </p:cNvPr>
          <p:cNvPicPr>
            <a:picLocks noChangeAspect="1"/>
          </p:cNvPicPr>
          <p:nvPr/>
        </p:nvPicPr>
        <p:blipFill>
          <a:blip r:embed="rId6"/>
          <a:stretch>
            <a:fillRect/>
          </a:stretch>
        </p:blipFill>
        <p:spPr>
          <a:xfrm>
            <a:off x="1760911" y="2679625"/>
            <a:ext cx="4758582" cy="1768593"/>
          </a:xfrm>
          <a:prstGeom prst="rect">
            <a:avLst/>
          </a:prstGeom>
        </p:spPr>
      </p:pic>
      <p:sp>
        <p:nvSpPr>
          <p:cNvPr id="6" name="テキスト ボックス 5"/>
          <p:cNvSpPr txBox="1"/>
          <p:nvPr/>
        </p:nvSpPr>
        <p:spPr>
          <a:xfrm>
            <a:off x="617425" y="2992304"/>
            <a:ext cx="494479" cy="323757"/>
          </a:xfrm>
          <a:prstGeom prst="rect">
            <a:avLst/>
          </a:prstGeom>
          <a:noFill/>
        </p:spPr>
        <p:txBody>
          <a:bodyPr wrap="none" lIns="78581" tIns="39291" rIns="78581" bIns="39291" rtlCol="0">
            <a:spAutoFit/>
          </a:bodyPr>
          <a:lstStyle/>
          <a:p>
            <a:pPr defTabSz="785807"/>
            <a:r>
              <a:rPr lang="en-US" altLang="ja-JP" dirty="0">
                <a:solidFill>
                  <a:prstClr val="black"/>
                </a:solidFill>
              </a:rPr>
              <a:t>DFT</a:t>
            </a:r>
            <a:endParaRPr lang="ja-JP" altLang="en-US" dirty="0">
              <a:solidFill>
                <a:prstClr val="black"/>
              </a:solidFill>
            </a:endParaRPr>
          </a:p>
        </p:txBody>
      </p:sp>
      <p:sp>
        <p:nvSpPr>
          <p:cNvPr id="10" name="テキスト ボックス 9"/>
          <p:cNvSpPr txBox="1"/>
          <p:nvPr/>
        </p:nvSpPr>
        <p:spPr>
          <a:xfrm>
            <a:off x="617428" y="3739423"/>
            <a:ext cx="547873" cy="323757"/>
          </a:xfrm>
          <a:prstGeom prst="rect">
            <a:avLst/>
          </a:prstGeom>
          <a:noFill/>
        </p:spPr>
        <p:txBody>
          <a:bodyPr wrap="none" lIns="78581" tIns="39291" rIns="78581" bIns="39291" rtlCol="0">
            <a:spAutoFit/>
          </a:bodyPr>
          <a:lstStyle/>
          <a:p>
            <a:pPr defTabSz="785807"/>
            <a:r>
              <a:rPr lang="en-US" altLang="ja-JP" dirty="0">
                <a:solidFill>
                  <a:prstClr val="black"/>
                </a:solidFill>
              </a:rPr>
              <a:t>IDFT</a:t>
            </a:r>
            <a:endParaRPr lang="ja-JP" altLang="en-US" dirty="0">
              <a:solidFill>
                <a:prstClr val="black"/>
              </a:solidFill>
            </a:endParaRPr>
          </a:p>
        </p:txBody>
      </p:sp>
      <p:pic>
        <p:nvPicPr>
          <p:cNvPr id="7" name="オーディオ 6">
            <a:hlinkClick r:id="" action="ppaction://media"/>
            <a:extLst>
              <a:ext uri="{FF2B5EF4-FFF2-40B4-BE49-F238E27FC236}">
                <a16:creationId xmlns:a16="http://schemas.microsoft.com/office/drawing/2014/main" id="{27AA5128-B036-429A-8595-A5375A7728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484058122"/>
      </p:ext>
    </p:extLst>
  </p:cSld>
  <p:clrMapOvr>
    <a:masterClrMapping/>
  </p:clrMapOvr>
  <mc:AlternateContent xmlns:mc="http://schemas.openxmlformats.org/markup-compatibility/2006">
    <mc:Choice xmlns:p14="http://schemas.microsoft.com/office/powerpoint/2010/main" Requires="p14">
      <p:transition spd="slow" p14:dur="2000" advTm="92463"/>
    </mc:Choice>
    <mc:Fallback>
      <p:transition spd="slow" advTm="9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89" x="339725" y="1681163"/>
          <p14:tracePt t="497" x="349250" y="1681163"/>
          <p14:tracePt t="506" x="349250" y="1663700"/>
          <p14:tracePt t="514" x="349250" y="1635125"/>
          <p14:tracePt t="526" x="349250" y="1617663"/>
          <p14:tracePt t="533" x="349250" y="1608138"/>
          <p14:tracePt t="539" x="349250" y="1579563"/>
          <p14:tracePt t="543" x="349250" y="1562100"/>
          <p14:tracePt t="551" x="349250" y="1525588"/>
          <p14:tracePt t="559" x="349250" y="1516063"/>
          <p14:tracePt t="600" x="349250" y="1506538"/>
          <p14:tracePt t="609" x="349250" y="1489075"/>
          <p14:tracePt t="633" x="349250" y="1479550"/>
          <p14:tracePt t="649" x="339725" y="1470025"/>
          <p14:tracePt t="657" x="339725" y="1460500"/>
          <p14:tracePt t="665" x="339725" y="1450975"/>
          <p14:tracePt t="674" x="330200" y="1433513"/>
          <p14:tracePt t="681" x="322263" y="1397000"/>
          <p14:tracePt t="691" x="303213" y="1368425"/>
          <p14:tracePt t="697" x="285750" y="1304925"/>
          <p14:tracePt t="708" x="276225" y="1276350"/>
          <p14:tracePt t="713" x="266700" y="1249363"/>
          <p14:tracePt t="724" x="257175" y="1212850"/>
          <p14:tracePt t="731" x="239713" y="1185863"/>
          <p14:tracePt t="742" x="239713" y="1176338"/>
          <p14:tracePt t="746" x="230188" y="1166813"/>
          <p14:tracePt t="751" x="220663" y="1166813"/>
          <p14:tracePt t="759" x="201613" y="1147763"/>
          <p14:tracePt t="767" x="193675" y="1139825"/>
          <p14:tracePt t="783" x="184150" y="1120775"/>
          <p14:tracePt t="824" x="174625" y="1111250"/>
          <p14:tracePt t="881" x="165100" y="1103313"/>
          <p14:tracePt t="6211" x="155575" y="1103313"/>
          <p14:tracePt t="6224" x="165100" y="1120775"/>
          <p14:tracePt t="6248" x="165100" y="1130300"/>
          <p14:tracePt t="6264" x="174625" y="1139825"/>
          <p14:tracePt t="6288" x="174625" y="1157288"/>
          <p14:tracePt t="6296" x="184150" y="1157288"/>
          <p14:tracePt t="6304" x="193675" y="1166813"/>
          <p14:tracePt t="6643" x="193675" y="1176338"/>
          <p14:tracePt t="6697" x="201613" y="1185863"/>
          <p14:tracePt t="6722" x="201613" y="1193800"/>
          <p14:tracePt t="6745" x="201613" y="1203325"/>
          <p14:tracePt t="6753" x="201613" y="1212850"/>
          <p14:tracePt t="6770" x="201613" y="1239838"/>
          <p14:tracePt t="6785" x="201613" y="1249363"/>
          <p14:tracePt t="6792" x="201613" y="1258888"/>
          <p14:tracePt t="6823" x="201613" y="1268413"/>
          <p14:tracePt t="6840" x="211138" y="1295400"/>
          <p14:tracePt t="6847" x="230188" y="1295400"/>
          <p14:tracePt t="6855" x="257175" y="1304925"/>
          <p14:tracePt t="6864" x="276225" y="1304925"/>
          <p14:tracePt t="6872" x="303213" y="1314450"/>
          <p14:tracePt t="6879" x="339725" y="1322388"/>
          <p14:tracePt t="6889" x="349250" y="1322388"/>
          <p14:tracePt t="6896" x="395288" y="1350963"/>
          <p14:tracePt t="6905" x="414338" y="1360488"/>
          <p14:tracePt t="6911" x="460375" y="1368425"/>
          <p14:tracePt t="6923" x="514350" y="1368425"/>
          <p14:tracePt t="6928" x="579438" y="1377950"/>
          <p14:tracePt t="6936" x="615950" y="1377950"/>
          <p14:tracePt t="6944" x="661988" y="1377950"/>
          <p14:tracePt t="6952" x="754063" y="1404938"/>
          <p14:tracePt t="6960" x="827088" y="1404938"/>
          <p14:tracePt t="6967" x="928688" y="1404938"/>
          <p14:tracePt t="6975" x="1030288" y="1404938"/>
          <p14:tracePt t="6983" x="1130300" y="1404938"/>
          <p14:tracePt t="6991" x="1231900" y="1423988"/>
          <p14:tracePt t="6999" x="1287463" y="1423988"/>
          <p14:tracePt t="7007" x="1370013" y="1423988"/>
          <p14:tracePt t="7018" x="1433513" y="1423988"/>
          <p14:tracePt t="7026" x="1489075" y="1423988"/>
          <p14:tracePt t="7031" x="1571625" y="1423988"/>
          <p14:tracePt t="7039" x="1654175" y="1423988"/>
          <p14:tracePt t="7047" x="1746250" y="1423988"/>
          <p14:tracePt t="7055" x="1847850" y="1423988"/>
          <p14:tracePt t="7063" x="2003425" y="1423988"/>
          <p14:tracePt t="7072" x="2141538" y="1423988"/>
          <p14:tracePt t="7080" x="2335213" y="1423988"/>
          <p14:tracePt t="7089" x="2509838" y="1423988"/>
          <p14:tracePt t="7095" x="2703513" y="1423988"/>
          <p14:tracePt t="7105" x="2878138" y="1423988"/>
          <p14:tracePt t="7111" x="3033713" y="1423988"/>
          <p14:tracePt t="7119" x="3189288" y="1423988"/>
          <p14:tracePt t="7127" x="3273425" y="1423988"/>
          <p14:tracePt t="7135" x="3373438" y="1423988"/>
          <p14:tracePt t="7143" x="3475038" y="1423988"/>
          <p14:tracePt t="7151" x="3594100" y="1423988"/>
          <p14:tracePt t="7159" x="3668713" y="1423988"/>
          <p14:tracePt t="7168" x="3751263" y="1423988"/>
          <p14:tracePt t="7175" x="3833813" y="1423988"/>
          <p14:tracePt t="7183" x="3962400" y="1423988"/>
          <p14:tracePt t="7191" x="4100513" y="1423988"/>
          <p14:tracePt t="7199" x="4256088" y="1423988"/>
          <p14:tracePt t="7208" x="4394200" y="1423988"/>
          <p14:tracePt t="7215" x="4568825" y="1423988"/>
          <p14:tracePt t="7224" x="4706938" y="1423988"/>
          <p14:tracePt t="7231" x="4808538" y="1423988"/>
          <p14:tracePt t="7239" x="4891088" y="1423988"/>
          <p14:tracePt t="7248" x="4991100" y="1423988"/>
          <p14:tracePt t="7255" x="5046663" y="1423988"/>
          <p14:tracePt t="7263" x="5111750" y="1414463"/>
          <p14:tracePt t="7272" x="5194300" y="1414463"/>
          <p14:tracePt t="7279" x="5240338" y="1414463"/>
          <p14:tracePt t="7289" x="5295900" y="1404938"/>
          <p14:tracePt t="7296" x="5359400" y="1397000"/>
          <p14:tracePt t="7305" x="5424488" y="1397000"/>
          <p14:tracePt t="7311" x="5497513" y="1397000"/>
          <p14:tracePt t="7320" x="5561013" y="1397000"/>
          <p14:tracePt t="7328" x="5607050" y="1397000"/>
          <p14:tracePt t="7335" x="5681663" y="1397000"/>
          <p14:tracePt t="7344" x="5737225" y="1397000"/>
          <p14:tracePt t="7351" x="5837238" y="1397000"/>
          <p14:tracePt t="7360" x="5975350" y="1397000"/>
          <p14:tracePt t="7368" x="6040438" y="1397000"/>
          <p14:tracePt t="7376" x="6196013" y="1397000"/>
          <p14:tracePt t="7383" x="6334125" y="1397000"/>
          <p14:tracePt t="7392" x="6489700" y="1397000"/>
          <p14:tracePt t="7399" x="6627813" y="1397000"/>
          <p14:tracePt t="7407" x="6738938" y="1397000"/>
          <p14:tracePt t="7415" x="6858000" y="1397000"/>
          <p14:tracePt t="7424" x="6959600" y="1397000"/>
          <p14:tracePt t="7431" x="7078663" y="1397000"/>
          <p14:tracePt t="7439" x="7088188" y="1397000"/>
          <p14:tracePt t="7447" x="7151688" y="1397000"/>
          <p14:tracePt t="7456" x="7197725" y="1397000"/>
          <p14:tracePt t="7463" x="7234238" y="1397000"/>
          <p14:tracePt t="7472" x="7280275" y="1397000"/>
          <p14:tracePt t="7479" x="7354888" y="1397000"/>
          <p14:tracePt t="7489" x="7391400" y="1397000"/>
          <p14:tracePt t="7496" x="7418388" y="1397000"/>
          <p14:tracePt t="7505" x="7427913" y="1397000"/>
          <p14:tracePt t="7511" x="7464425" y="1387475"/>
          <p14:tracePt t="7520" x="7473950" y="1387475"/>
          <p14:tracePt t="7552" x="7483475" y="1377950"/>
          <p14:tracePt t="7560" x="7493000" y="1368425"/>
          <p14:tracePt t="7600" x="7500938" y="1360488"/>
          <p14:tracePt t="7649" x="7500938" y="1350963"/>
          <p14:tracePt t="7664" x="7500938" y="1331913"/>
          <p14:tracePt t="7673" x="7500938" y="1322388"/>
          <p14:tracePt t="7681" x="7500938" y="1304925"/>
          <p14:tracePt t="7691" x="7500938" y="1285875"/>
          <p14:tracePt t="7697" x="7500938" y="1268413"/>
          <p14:tracePt t="7707" x="7500938" y="1258888"/>
          <p14:tracePt t="7713" x="7500938" y="1231900"/>
          <p14:tracePt t="7721" x="7500938" y="1212850"/>
          <p14:tracePt t="7729" x="7500938" y="1185863"/>
          <p14:tracePt t="7737" x="7500938" y="1139825"/>
          <p14:tracePt t="7745" x="7500938" y="1130300"/>
          <p14:tracePt t="7754" x="7500938" y="1111250"/>
          <p14:tracePt t="7761" x="7500938" y="1093788"/>
          <p14:tracePt t="7769" x="7500938" y="1084263"/>
          <p14:tracePt t="7777" x="7500938" y="1074738"/>
          <p14:tracePt t="7785" x="7500938" y="1065213"/>
          <p14:tracePt t="7793" x="7500938" y="1047750"/>
          <p14:tracePt t="7800" x="7500938" y="1038225"/>
          <p14:tracePt t="7807" x="7500938" y="1028700"/>
          <p14:tracePt t="7823" x="7500938" y="1001713"/>
          <p14:tracePt t="7833" x="7500938" y="992188"/>
          <p14:tracePt t="7855" x="7500938" y="982663"/>
          <p14:tracePt t="7887" x="7493000" y="973138"/>
          <p14:tracePt t="7906" x="7493000" y="965200"/>
          <p14:tracePt t="7922" x="7493000" y="955675"/>
          <p14:tracePt t="7930" x="7483475" y="936625"/>
          <p14:tracePt t="7961" x="7473950" y="936625"/>
          <p14:tracePt t="7969" x="7464425" y="928688"/>
          <p14:tracePt t="7993" x="7454900" y="928688"/>
          <p14:tracePt t="8019" x="7446963" y="928688"/>
          <p14:tracePt t="8025" x="7427913" y="909638"/>
          <p14:tracePt t="8042" x="7408863" y="909638"/>
          <p14:tracePt t="8053" x="7391400" y="909638"/>
          <p14:tracePt t="8058" x="7364413" y="909638"/>
          <p14:tracePt t="8065" x="7326313" y="909638"/>
          <p14:tracePt t="8072" x="7262813" y="882650"/>
          <p14:tracePt t="8081" x="7197725" y="882650"/>
          <p14:tracePt t="8089" x="7134225" y="873125"/>
          <p14:tracePt t="8096" x="6996113" y="873125"/>
          <p14:tracePt t="8105" x="6884988" y="873125"/>
          <p14:tracePt t="8111" x="6683375" y="873125"/>
          <p14:tracePt t="8119" x="6489700" y="873125"/>
          <p14:tracePt t="8127" x="6223000" y="873125"/>
          <p14:tracePt t="8135" x="6011863" y="873125"/>
          <p14:tracePt t="8143" x="5745163" y="873125"/>
          <p14:tracePt t="8151" x="5507038" y="873125"/>
          <p14:tracePt t="8159" x="5257800" y="873125"/>
          <p14:tracePt t="8167" x="5046663" y="873125"/>
          <p14:tracePt t="8175" x="4872038" y="873125"/>
          <p14:tracePt t="8183" x="4716463" y="873125"/>
          <p14:tracePt t="8191" x="4578350" y="873125"/>
          <p14:tracePt t="8199" x="4403725" y="873125"/>
          <p14:tracePt t="8207" x="4192588" y="873125"/>
          <p14:tracePt t="8215" x="3952875" y="873125"/>
          <p14:tracePt t="8224" x="3741738" y="873125"/>
          <p14:tracePt t="8231" x="3465513" y="873125"/>
          <p14:tracePt t="8240" x="3189288" y="873125"/>
          <p14:tracePt t="8247" x="2941638" y="873125"/>
          <p14:tracePt t="8255" x="2747963" y="873125"/>
          <p14:tracePt t="8263" x="2592388" y="873125"/>
          <p14:tracePt t="8272" x="2436813" y="873125"/>
          <p14:tracePt t="8280" x="2316163" y="873125"/>
          <p14:tracePt t="8289" x="2233613" y="844550"/>
          <p14:tracePt t="8295" x="2206625" y="844550"/>
          <p14:tracePt t="8305" x="2141538" y="844550"/>
          <p14:tracePt t="8312" x="2124075" y="844550"/>
          <p14:tracePt t="8320" x="2095500" y="844550"/>
          <p14:tracePt t="8328" x="2078038" y="844550"/>
          <p14:tracePt t="8335" x="2032000" y="844550"/>
          <p14:tracePt t="8344" x="2022475" y="844550"/>
          <p14:tracePt t="8351" x="1995488" y="844550"/>
          <p14:tracePt t="8360" x="1949450" y="844550"/>
          <p14:tracePt t="8367" x="1903413" y="844550"/>
          <p14:tracePt t="8375" x="1820863" y="844550"/>
          <p14:tracePt t="8384" x="1736725" y="844550"/>
          <p14:tracePt t="8392" x="1654175" y="844550"/>
          <p14:tracePt t="8399" x="1600200" y="844550"/>
          <p14:tracePt t="8407" x="1516063" y="844550"/>
          <p14:tracePt t="8415" x="1452563" y="844550"/>
          <p14:tracePt t="8423" x="1416050" y="844550"/>
          <p14:tracePt t="8432" x="1379538" y="844550"/>
          <p14:tracePt t="8440" x="1360488" y="844550"/>
          <p14:tracePt t="8447" x="1304925" y="827088"/>
          <p14:tracePt t="8455" x="1268413" y="808038"/>
          <p14:tracePt t="8464" x="1195388" y="808038"/>
          <p14:tracePt t="8472" x="1130300" y="808038"/>
          <p14:tracePt t="8479" x="1038225" y="808038"/>
          <p14:tracePt t="8489" x="965200" y="781050"/>
          <p14:tracePt t="8495" x="919163" y="771525"/>
          <p14:tracePt t="8505" x="892175" y="762000"/>
          <p14:tracePt t="8512" x="873125" y="762000"/>
          <p14:tracePt t="8520" x="863600" y="762000"/>
          <p14:tracePt t="8527" x="836613" y="762000"/>
          <p14:tracePt t="8552" x="817563" y="762000"/>
          <p14:tracePt t="8568" x="771525" y="762000"/>
          <p14:tracePt t="8576" x="744538" y="762000"/>
          <p14:tracePt t="8583" x="708025" y="762000"/>
          <p14:tracePt t="8592" x="681038" y="762000"/>
          <p14:tracePt t="8599" x="635000" y="754063"/>
          <p14:tracePt t="8607" x="625475" y="754063"/>
          <p14:tracePt t="17777" x="615950" y="754063"/>
          <p14:tracePt t="17788" x="606425" y="754063"/>
          <p14:tracePt t="17793" x="569913" y="754063"/>
          <p14:tracePt t="17804" x="514350" y="790575"/>
          <p14:tracePt t="17812" x="487363" y="800100"/>
          <p14:tracePt t="17818" x="450850" y="800100"/>
          <p14:tracePt t="17824" x="441325" y="808038"/>
          <p14:tracePt t="17832" x="404813" y="808038"/>
          <p14:tracePt t="17839" x="395288" y="817563"/>
          <p14:tracePt t="17847" x="368300" y="836613"/>
          <p14:tracePt t="17863" x="358775" y="844550"/>
          <p14:tracePt t="17872" x="330200" y="854075"/>
          <p14:tracePt t="17895" x="322263" y="873125"/>
          <p14:tracePt t="17905" x="322263" y="882650"/>
          <p14:tracePt t="17923" x="322263" y="890588"/>
          <p14:tracePt t="17944" x="322263" y="909638"/>
          <p14:tracePt t="18009" x="322263" y="919163"/>
          <p14:tracePt t="18049" x="312738" y="928688"/>
          <p14:tracePt t="18073" x="303213" y="928688"/>
          <p14:tracePt t="18097" x="285750" y="928688"/>
          <p14:tracePt t="18106" x="276225" y="936625"/>
          <p14:tracePt t="18114" x="276225" y="946150"/>
          <p14:tracePt t="18137" x="266700" y="955675"/>
          <p14:tracePt t="18145" x="257175" y="965200"/>
          <p14:tracePt t="18154" x="257175" y="992188"/>
          <p14:tracePt t="18162" x="247650" y="1028700"/>
          <p14:tracePt t="18169" x="247650" y="1065213"/>
          <p14:tracePt t="18177" x="247650" y="1111250"/>
          <p14:tracePt t="18184" x="247650" y="1157288"/>
          <p14:tracePt t="18193" x="247650" y="1185863"/>
          <p14:tracePt t="18200" x="247650" y="1231900"/>
          <p14:tracePt t="18207" x="247650" y="1276350"/>
          <p14:tracePt t="18215" x="247650" y="1295400"/>
          <p14:tracePt t="18223" x="230188" y="1360488"/>
          <p14:tracePt t="18232" x="211138" y="1404938"/>
          <p14:tracePt t="18239" x="211138" y="1460500"/>
          <p14:tracePt t="18247" x="211138" y="1506538"/>
          <p14:tracePt t="18255" x="211138" y="1571625"/>
          <p14:tracePt t="18263" x="211138" y="1608138"/>
          <p14:tracePt t="18272" x="211138" y="1681163"/>
          <p14:tracePt t="18279" x="211138" y="1746250"/>
          <p14:tracePt t="18288" x="211138" y="1792288"/>
          <p14:tracePt t="18296" x="211138" y="1819275"/>
          <p14:tracePt t="18305" x="211138" y="1838325"/>
          <p14:tracePt t="18312" x="211138" y="1846263"/>
          <p14:tracePt t="18352" x="201613" y="1855788"/>
          <p14:tracePt t="18648" x="211138" y="1855788"/>
          <p14:tracePt t="18681" x="230188" y="1865313"/>
          <p14:tracePt t="18706" x="276225" y="1874838"/>
          <p14:tracePt t="18714" x="285750" y="1874838"/>
          <p14:tracePt t="18721" x="322263" y="1874838"/>
          <p14:tracePt t="18727" x="349250" y="1901825"/>
          <p14:tracePt t="18735" x="385763" y="1901825"/>
          <p14:tracePt t="18743" x="468313" y="1911350"/>
          <p14:tracePt t="18751" x="550863" y="1920875"/>
          <p14:tracePt t="18759" x="671513" y="1938338"/>
          <p14:tracePt t="18767" x="892175" y="1974850"/>
          <p14:tracePt t="18775" x="1112838" y="2011363"/>
          <p14:tracePt t="18783" x="1562100" y="2030413"/>
          <p14:tracePt t="18791" x="2068513" y="2132013"/>
          <p14:tracePt t="18800" x="2684463" y="2214563"/>
          <p14:tracePt t="18807" x="3106738" y="2260600"/>
          <p14:tracePt t="18815" x="3494088" y="2324100"/>
          <p14:tracePt t="18823" x="3686175" y="2324100"/>
          <p14:tracePt t="18831" x="3824288" y="2324100"/>
          <p14:tracePt t="18839" x="3962400" y="2324100"/>
          <p14:tracePt t="18847" x="4044950" y="2324100"/>
          <p14:tracePt t="18855" x="4081463" y="2324100"/>
          <p14:tracePt t="18863" x="4127500" y="2324100"/>
          <p14:tracePt t="18874" x="4146550" y="2324100"/>
          <p14:tracePt t="18881" x="4183063" y="2324100"/>
          <p14:tracePt t="18892" x="4238625" y="2324100"/>
          <p14:tracePt t="18897" x="4321175" y="2324100"/>
          <p14:tracePt t="18907" x="4394200" y="2324100"/>
          <p14:tracePt t="18913" x="4513263" y="2324100"/>
          <p14:tracePt t="18928" x="4595813" y="2324100"/>
          <p14:tracePt t="18930" x="4733925" y="2324100"/>
          <p14:tracePt t="18935" x="4854575" y="2324100"/>
          <p14:tracePt t="18944" x="4964113" y="2324100"/>
          <p14:tracePt t="18951" x="5029200" y="2324100"/>
          <p14:tracePt t="18959" x="5092700" y="2324100"/>
          <p14:tracePt t="18967" x="5157788" y="2343150"/>
          <p14:tracePt t="18975" x="5175250" y="2343150"/>
          <p14:tracePt t="18983" x="5203825" y="2343150"/>
          <p14:tracePt t="18991" x="5221288" y="2343150"/>
          <p14:tracePt t="18999" x="5240338" y="2343150"/>
          <p14:tracePt t="19008" x="5276850" y="2343150"/>
          <p14:tracePt t="19017" x="5295900" y="2343150"/>
          <p14:tracePt t="19031" x="5313363" y="2343150"/>
          <p14:tracePt t="19039" x="5322888" y="2343150"/>
          <p14:tracePt t="19048" x="5341938" y="2343150"/>
          <p14:tracePt t="19055" x="5349875" y="2333625"/>
          <p14:tracePt t="19072" x="5359400" y="2324100"/>
          <p14:tracePt t="19095" x="5386388" y="2306638"/>
          <p14:tracePt t="19105" x="5414963" y="2287588"/>
          <p14:tracePt t="19112" x="5432425" y="2278063"/>
          <p14:tracePt t="19120" x="5487988" y="2260600"/>
          <p14:tracePt t="19127" x="5543550" y="2224088"/>
          <p14:tracePt t="19135" x="5626100" y="2195513"/>
          <p14:tracePt t="19144" x="5653088" y="2195513"/>
          <p14:tracePt t="19151" x="5718175" y="2159000"/>
          <p14:tracePt t="19160" x="5764213" y="2159000"/>
          <p14:tracePt t="19167" x="5810250" y="2159000"/>
          <p14:tracePt t="19176" x="5827713" y="2149475"/>
          <p14:tracePt t="19183" x="5873750" y="2112963"/>
          <p14:tracePt t="19200" x="5883275" y="2103438"/>
          <p14:tracePt t="19207" x="5911850" y="2095500"/>
          <p14:tracePt t="19216" x="5919788" y="2085975"/>
          <p14:tracePt t="19232" x="5938838" y="2066925"/>
          <p14:tracePt t="19240" x="5975350" y="2049463"/>
          <p14:tracePt t="19248" x="5984875" y="2020888"/>
          <p14:tracePt t="19255" x="6002338" y="2003425"/>
          <p14:tracePt t="19264" x="6030913" y="1993900"/>
          <p14:tracePt t="19272" x="6030913" y="1974850"/>
          <p14:tracePt t="19280" x="6030913" y="1957388"/>
          <p14:tracePt t="19289" x="6030913" y="1947863"/>
          <p14:tracePt t="19296" x="6040438" y="1928813"/>
          <p14:tracePt t="19305" x="6040438" y="1920875"/>
          <p14:tracePt t="19320" x="6040438" y="1911350"/>
          <p14:tracePt t="19336" x="6040438" y="1901825"/>
          <p14:tracePt t="19352" x="6040438" y="1882775"/>
          <p14:tracePt t="19360" x="6040438" y="1874838"/>
          <p14:tracePt t="19384" x="6040438" y="1865313"/>
          <p14:tracePt t="19391" x="6040438" y="1846263"/>
          <p14:tracePt t="19415" x="6040438" y="1838325"/>
          <p14:tracePt t="19423" x="6040438" y="1828800"/>
          <p14:tracePt t="19431" x="6040438" y="1819275"/>
          <p14:tracePt t="19447" x="6040438" y="1792288"/>
          <p14:tracePt t="19455" x="6030913" y="1782763"/>
          <p14:tracePt t="19463" x="6021388" y="1773238"/>
          <p14:tracePt t="19480" x="6002338" y="1754188"/>
          <p14:tracePt t="19505" x="5994400" y="1746250"/>
          <p14:tracePt t="19528" x="5975350" y="1736725"/>
          <p14:tracePt t="19536" x="5965825" y="1736725"/>
          <p14:tracePt t="19545" x="5929313" y="1727200"/>
          <p14:tracePt t="19552" x="5883275" y="1727200"/>
          <p14:tracePt t="19560" x="5827713" y="1727200"/>
          <p14:tracePt t="19568" x="5745163" y="1727200"/>
          <p14:tracePt t="19576" x="5672138" y="1727200"/>
          <p14:tracePt t="19584" x="5589588" y="1727200"/>
          <p14:tracePt t="19592" x="5470525" y="1727200"/>
          <p14:tracePt t="19600" x="5386388" y="1727200"/>
          <p14:tracePt t="19608" x="5276850" y="1727200"/>
          <p14:tracePt t="19617" x="5194300" y="1727200"/>
          <p14:tracePt t="19625" x="5092700" y="1727200"/>
          <p14:tracePt t="19632" x="4954588" y="1708150"/>
          <p14:tracePt t="19640" x="4835525" y="1708150"/>
          <p14:tracePt t="19648" x="4733925" y="1681163"/>
          <p14:tracePt t="19658" x="4595813" y="1663700"/>
          <p14:tracePt t="19664" x="4532313" y="1663700"/>
          <p14:tracePt t="19673" x="4375150" y="1663700"/>
          <p14:tracePt t="19680" x="4219575" y="1663700"/>
          <p14:tracePt t="19690" x="4127500" y="1663700"/>
          <p14:tracePt t="19696" x="4044950" y="1663700"/>
          <p14:tracePt t="19707" x="3998913" y="1663700"/>
          <p14:tracePt t="19712" x="3952875" y="1663700"/>
          <p14:tracePt t="19720" x="3925888" y="1663700"/>
          <p14:tracePt t="19728" x="3906838" y="1663700"/>
          <p14:tracePt t="19736" x="3897313" y="1663700"/>
          <p14:tracePt t="19744" x="3879850" y="1663700"/>
          <p14:tracePt t="19752" x="3860800" y="1663700"/>
          <p14:tracePt t="19760" x="3814763" y="1663700"/>
          <p14:tracePt t="19768" x="3768725" y="1663700"/>
          <p14:tracePt t="19776" x="3714750" y="1663700"/>
          <p14:tracePt t="19784" x="3630613" y="1663700"/>
          <p14:tracePt t="19792" x="3557588" y="1663700"/>
          <p14:tracePt t="19800" x="3521075" y="1663700"/>
          <p14:tracePt t="19808" x="3494088" y="1663700"/>
          <p14:tracePt t="19816" x="3448050" y="1663700"/>
          <p14:tracePt t="19824" x="3419475" y="1663700"/>
          <p14:tracePt t="19833" x="3402013" y="1663700"/>
          <p14:tracePt t="19848" x="3363913" y="1663700"/>
          <p14:tracePt t="19872" x="3355975" y="1663700"/>
          <p14:tracePt t="19880" x="3336925" y="1663700"/>
          <p14:tracePt t="19891" x="3309938" y="1663700"/>
          <p14:tracePt t="19896" x="3300413" y="1663700"/>
          <p14:tracePt t="19906" x="3290888" y="1663700"/>
          <p14:tracePt t="19912" x="3273425" y="1663700"/>
          <p14:tracePt t="19929" x="3263900" y="1663700"/>
          <p14:tracePt t="20049" x="3273425" y="1663700"/>
          <p14:tracePt t="20056" x="3290888" y="1663700"/>
          <p14:tracePt t="20073" x="3319463" y="1663700"/>
          <p14:tracePt t="20090" x="3355975" y="1663700"/>
          <p14:tracePt t="20097" x="3363913" y="1663700"/>
          <p14:tracePt t="20107" x="3373438" y="1663700"/>
          <p14:tracePt t="20113" x="3402013" y="1663700"/>
          <p14:tracePt t="20121" x="3409950" y="1663700"/>
          <p14:tracePt t="20129" x="3429000" y="1663700"/>
          <p14:tracePt t="20137" x="3448050" y="1663700"/>
          <p14:tracePt t="20146" x="3465513" y="1671638"/>
          <p14:tracePt t="20201" x="3484563" y="1671638"/>
          <p14:tracePt t="20235" x="3494088" y="1671638"/>
          <p14:tracePt t="20257" x="3511550" y="1671638"/>
          <p14:tracePt t="20394" x="3530600" y="1671638"/>
          <p14:tracePt t="20489" x="3548063" y="1671638"/>
          <p14:tracePt t="20497" x="3557588" y="1671638"/>
          <p14:tracePt t="20506" x="3576638" y="1671638"/>
          <p14:tracePt t="20521" x="3584575" y="1671638"/>
          <p14:tracePt t="20529" x="3613150" y="1671638"/>
          <p14:tracePt t="20537" x="3622675" y="1671638"/>
          <p14:tracePt t="20545" x="3640138" y="1671638"/>
          <p14:tracePt t="20553" x="3659188" y="1681163"/>
          <p14:tracePt t="20561" x="3668713" y="1681163"/>
          <p14:tracePt t="20568" x="3686175" y="1681163"/>
          <p14:tracePt t="20577" x="3732213" y="1700213"/>
          <p14:tracePt t="20585" x="3768725" y="1700213"/>
          <p14:tracePt t="20594" x="3787775" y="1717675"/>
          <p14:tracePt t="20601" x="3860800" y="1717675"/>
          <p14:tracePt t="20609" x="3943350" y="1717675"/>
          <p14:tracePt t="20616" x="4017963" y="1717675"/>
          <p14:tracePt t="20630" x="4100513" y="1717675"/>
          <p14:tracePt t="20635" x="4183063" y="1717675"/>
          <p14:tracePt t="20641" x="4256088" y="1717675"/>
          <p14:tracePt t="20647" x="4302125" y="1717675"/>
          <p14:tracePt t="20655" x="4338638" y="1717675"/>
          <p14:tracePt t="20663" x="4348163" y="1717675"/>
          <p14:tracePt t="20696" x="4357688" y="1717675"/>
          <p14:tracePt t="20777" x="4375150" y="1717675"/>
          <p14:tracePt t="20785" x="4384675" y="1717675"/>
          <p14:tracePt t="28265" x="4348163" y="1717675"/>
          <p14:tracePt t="28273" x="4321175" y="1727200"/>
          <p14:tracePt t="28281" x="4219575" y="1754188"/>
          <p14:tracePt t="28297" x="4173538" y="1754188"/>
          <p14:tracePt t="28307" x="4154488" y="1754188"/>
          <p14:tracePt t="28313" x="4110038" y="1763713"/>
          <p14:tracePt t="28321" x="4100513" y="1773238"/>
          <p14:tracePt t="28332" x="4054475" y="1782763"/>
          <p14:tracePt t="28337" x="4008438" y="1782763"/>
          <p14:tracePt t="28345" x="3943350" y="1800225"/>
          <p14:tracePt t="28352" x="3889375" y="1800225"/>
          <p14:tracePt t="28359" x="3824288" y="1809750"/>
          <p14:tracePt t="28367" x="3751263" y="1846263"/>
          <p14:tracePt t="28375" x="3613150" y="1882775"/>
          <p14:tracePt t="28383" x="3475038" y="1911350"/>
          <p14:tracePt t="28392" x="3382963" y="1957388"/>
          <p14:tracePt t="28399" x="3263900" y="2003425"/>
          <p14:tracePt t="28408" x="3143250" y="2020888"/>
          <p14:tracePt t="28415" x="2914650" y="2066925"/>
          <p14:tracePt t="28423" x="2720975" y="2103438"/>
          <p14:tracePt t="28431" x="2592388" y="2149475"/>
          <p14:tracePt t="28439" x="2417763" y="2168525"/>
          <p14:tracePt t="28447" x="2298700" y="2178050"/>
          <p14:tracePt t="28455" x="2197100" y="2195513"/>
          <p14:tracePt t="28463" x="2132013" y="2195513"/>
          <p14:tracePt t="28472" x="2049463" y="2224088"/>
          <p14:tracePt t="28480" x="1995488" y="2224088"/>
          <p14:tracePt t="28489" x="1949450" y="2232025"/>
          <p14:tracePt t="28495" x="1866900" y="2251075"/>
          <p14:tracePt t="28505" x="1820863" y="2251075"/>
          <p14:tracePt t="28511" x="1755775" y="2251075"/>
          <p14:tracePt t="28519" x="1700213" y="2260600"/>
          <p14:tracePt t="28527" x="1600200" y="2260600"/>
          <p14:tracePt t="28535" x="1462088" y="2260600"/>
          <p14:tracePt t="28543" x="1304925" y="2260600"/>
          <p14:tracePt t="28553" x="1149350" y="2260600"/>
          <p14:tracePt t="28561" x="1047750" y="2251075"/>
          <p14:tracePt t="28567" x="901700" y="2205038"/>
          <p14:tracePt t="28576" x="790575" y="2205038"/>
          <p14:tracePt t="28583" x="625475" y="2178050"/>
          <p14:tracePt t="28591" x="596900" y="2178050"/>
          <p14:tracePt t="28599" x="579438" y="2178050"/>
          <p14:tracePt t="28607" x="579438" y="2159000"/>
          <p14:tracePt t="28615" x="560388" y="2159000"/>
          <p14:tracePt t="28864" x="560388" y="2149475"/>
          <p14:tracePt t="28873" x="560388" y="2141538"/>
          <p14:tracePt t="28881" x="560388" y="2132013"/>
          <p14:tracePt t="28905" x="588963" y="2122488"/>
          <p14:tracePt t="28913" x="606425" y="2112963"/>
          <p14:tracePt t="28926" x="625475" y="2112963"/>
          <p14:tracePt t="28931" x="635000" y="2112963"/>
          <p14:tracePt t="30169" x="642938" y="2112963"/>
          <p14:tracePt t="30179" x="642938" y="2103438"/>
          <p14:tracePt t="30593" x="642938" y="2095500"/>
          <p14:tracePt t="30600" x="642938" y="2076450"/>
          <p14:tracePt t="30608" x="661988" y="2066925"/>
          <p14:tracePt t="30616" x="708025" y="2066925"/>
          <p14:tracePt t="30625" x="763588" y="2066925"/>
          <p14:tracePt t="30632" x="800100" y="2066925"/>
          <p14:tracePt t="30640" x="827088" y="2066925"/>
          <p14:tracePt t="30648" x="892175" y="2057400"/>
          <p14:tracePt t="30658" x="946150" y="2057400"/>
          <p14:tracePt t="30663" x="1030288" y="2057400"/>
          <p14:tracePt t="30672" x="1149350" y="2057400"/>
          <p14:tracePt t="30679" x="1323975" y="2057400"/>
          <p14:tracePt t="30689" x="1498600" y="2057400"/>
          <p14:tracePt t="30695" x="1673225" y="2057400"/>
          <p14:tracePt t="30705" x="1912938" y="2057400"/>
          <p14:tracePt t="30711" x="2124075" y="2057400"/>
          <p14:tracePt t="30720" x="2335213" y="2057400"/>
          <p14:tracePt t="30727" x="2527300" y="2057400"/>
          <p14:tracePt t="30735" x="2747963" y="2057400"/>
          <p14:tracePt t="30743" x="2905125" y="2057400"/>
          <p14:tracePt t="30751" x="3098800" y="2057400"/>
          <p14:tracePt t="30759" x="3217863" y="2057400"/>
          <p14:tracePt t="30769" x="3309938" y="2057400"/>
          <p14:tracePt t="30775" x="3409950" y="2057400"/>
          <p14:tracePt t="30783" x="3448050" y="2057400"/>
          <p14:tracePt t="30793" x="3475038" y="2057400"/>
          <p14:tracePt t="30799" x="3494088" y="2057400"/>
          <p14:tracePt t="30807" x="3511550" y="2057400"/>
          <p14:tracePt t="30815" x="3521075" y="2057400"/>
          <p14:tracePt t="30823" x="3548063" y="2057400"/>
          <p14:tracePt t="30831" x="3557588" y="2057400"/>
          <p14:tracePt t="30839" x="3584575" y="2057400"/>
          <p14:tracePt t="30847" x="3603625" y="2057400"/>
          <p14:tracePt t="30855" x="3613150" y="2057400"/>
          <p14:tracePt t="30863" x="3640138" y="2049463"/>
          <p14:tracePt t="30872" x="3649663" y="2049463"/>
          <p14:tracePt t="30879" x="3686175" y="2049463"/>
          <p14:tracePt t="30888" x="3705225" y="2049463"/>
          <p14:tracePt t="30895" x="3768725" y="2049463"/>
          <p14:tracePt t="30905" x="3787775" y="2049463"/>
          <p14:tracePt t="30911" x="3814763" y="2049463"/>
          <p14:tracePt t="30927" x="3833813" y="2049463"/>
          <p14:tracePt t="30935" x="3870325" y="2049463"/>
          <p14:tracePt t="30943" x="3906838" y="2049463"/>
          <p14:tracePt t="30951" x="3943350" y="2049463"/>
          <p14:tracePt t="30960" x="3971925" y="2049463"/>
          <p14:tracePt t="30967" x="4035425" y="2049463"/>
          <p14:tracePt t="30975" x="4071938" y="2049463"/>
          <p14:tracePt t="30983" x="4146550" y="2049463"/>
          <p14:tracePt t="30993" x="4210050" y="2049463"/>
          <p14:tracePt t="30999" x="4275138" y="2049463"/>
          <p14:tracePt t="31007" x="4367213" y="2049463"/>
          <p14:tracePt t="31015" x="4467225" y="2049463"/>
          <p14:tracePt t="31023" x="4549775" y="2049463"/>
          <p14:tracePt t="31031" x="4670425" y="2049463"/>
          <p14:tracePt t="31040" x="4789488" y="2049463"/>
          <p14:tracePt t="31047" x="4918075" y="2049463"/>
          <p14:tracePt t="31055" x="5019675" y="2049463"/>
          <p14:tracePt t="31063" x="5102225" y="2049463"/>
          <p14:tracePt t="31072" x="5184775" y="2049463"/>
          <p14:tracePt t="31079" x="5257800" y="2049463"/>
          <p14:tracePt t="31088" x="5322888" y="2049463"/>
          <p14:tracePt t="31095" x="5368925" y="2049463"/>
          <p14:tracePt t="31105" x="5405438" y="2049463"/>
          <p14:tracePt t="31111" x="5414963" y="2049463"/>
          <p14:tracePt t="31120" x="5461000" y="2049463"/>
          <p14:tracePt t="31127" x="5478463" y="2049463"/>
          <p14:tracePt t="31135" x="5516563" y="2049463"/>
          <p14:tracePt t="31144" x="5524500" y="2049463"/>
          <p14:tracePt t="31152" x="5570538" y="2049463"/>
          <p14:tracePt t="31159" x="5607050" y="2049463"/>
          <p14:tracePt t="31167" x="5672138" y="2049463"/>
          <p14:tracePt t="31175" x="5691188" y="2049463"/>
          <p14:tracePt t="31183" x="5718175" y="2049463"/>
          <p14:tracePt t="31192" x="5737225" y="2049463"/>
          <p14:tracePt t="31199" x="5781675" y="2049463"/>
          <p14:tracePt t="31207" x="5810250" y="2049463"/>
          <p14:tracePt t="31215" x="5846763" y="2049463"/>
          <p14:tracePt t="31223" x="5873750" y="2049463"/>
          <p14:tracePt t="31231" x="5892800" y="2049463"/>
          <p14:tracePt t="31239" x="5911850" y="2049463"/>
          <p14:tracePt t="31247" x="5919788" y="2049463"/>
          <p14:tracePt t="31255" x="5929313" y="2039938"/>
          <p14:tracePt t="31569" x="5938838" y="2020888"/>
          <p14:tracePt t="31578" x="5938838" y="2011363"/>
          <p14:tracePt t="31584" x="5948363" y="1993900"/>
          <p14:tracePt t="31594" x="5957888" y="1974850"/>
          <p14:tracePt t="31603" x="5965825" y="1966913"/>
          <p14:tracePt t="31609" x="5965825" y="1947863"/>
          <p14:tracePt t="31617" x="5965825" y="1928813"/>
          <p14:tracePt t="31624" x="5965825" y="1911350"/>
          <p14:tracePt t="31631" x="5965825" y="1874838"/>
          <p14:tracePt t="31639" x="5975350" y="1855788"/>
          <p14:tracePt t="31647" x="5975350" y="1838325"/>
          <p14:tracePt t="31655" x="5975350" y="1819275"/>
          <p14:tracePt t="31663" x="5984875" y="1800225"/>
          <p14:tracePt t="31671" x="5984875" y="1792288"/>
          <p14:tracePt t="31695" x="5984875" y="1773238"/>
          <p14:tracePt t="31720" x="5984875" y="1763713"/>
          <p14:tracePt t="31727" x="5984875" y="1736725"/>
          <p14:tracePt t="31735" x="5975350" y="1727200"/>
          <p14:tracePt t="31751" x="5975350" y="1717675"/>
          <p14:tracePt t="31759" x="5957888" y="1690688"/>
          <p14:tracePt t="31775" x="5948363" y="1671638"/>
          <p14:tracePt t="31783" x="5938838" y="1671638"/>
          <p14:tracePt t="31799" x="5938838" y="1663700"/>
          <p14:tracePt t="31809" x="5919788" y="1644650"/>
          <p14:tracePt t="31831" x="5883275" y="1644650"/>
          <p14:tracePt t="31839" x="5873750" y="1635125"/>
          <p14:tracePt t="31855" x="5865813" y="1635125"/>
          <p14:tracePt t="31863" x="5837238" y="1635125"/>
          <p14:tracePt t="31871" x="5791200" y="1635125"/>
          <p14:tracePt t="31879" x="5773738" y="1635125"/>
          <p14:tracePt t="31888" x="5737225" y="1635125"/>
          <p14:tracePt t="31895" x="5691188" y="1635125"/>
          <p14:tracePt t="31905" x="5653088" y="1635125"/>
          <p14:tracePt t="31925" x="5553075" y="1635125"/>
          <p14:tracePt t="31929" x="5507038" y="1635125"/>
          <p14:tracePt t="31937" x="5451475" y="1625600"/>
          <p14:tracePt t="31945" x="5386388" y="1625600"/>
          <p14:tracePt t="31953" x="5313363" y="1625600"/>
          <p14:tracePt t="31961" x="5211763" y="1608138"/>
          <p14:tracePt t="31968" x="5092700" y="1608138"/>
          <p14:tracePt t="31977" x="4954588" y="1608138"/>
          <p14:tracePt t="31984" x="4799013" y="1608138"/>
          <p14:tracePt t="31993" x="4641850" y="1608138"/>
          <p14:tracePt t="32000" x="4449763" y="1608138"/>
          <p14:tracePt t="32010" x="4246563" y="1608138"/>
          <p14:tracePt t="32020" x="4117975" y="1608138"/>
          <p14:tracePt t="32024" x="3916363" y="1608138"/>
          <p14:tracePt t="32032" x="3741738" y="1608138"/>
          <p14:tracePt t="32040" x="3584575" y="1608138"/>
          <p14:tracePt t="32047" x="3448050" y="1608138"/>
          <p14:tracePt t="32055" x="3309938" y="1608138"/>
          <p14:tracePt t="32063" x="3152775" y="1608138"/>
          <p14:tracePt t="32072" x="3043238" y="1608138"/>
          <p14:tracePt t="32079" x="2886075" y="1608138"/>
          <p14:tracePt t="32088" x="2767013" y="1608138"/>
          <p14:tracePt t="32095" x="2665413" y="1608138"/>
          <p14:tracePt t="32105" x="2546350" y="1608138"/>
          <p14:tracePt t="32112" x="2408238" y="1608138"/>
          <p14:tracePt t="32120" x="2335213" y="1608138"/>
          <p14:tracePt t="32127" x="2187575" y="1562100"/>
          <p14:tracePt t="32135" x="2160588" y="1562100"/>
          <p14:tracePt t="32143" x="2095500" y="1562100"/>
          <p14:tracePt t="32151" x="2041525" y="1562100"/>
          <p14:tracePt t="32159" x="2022475" y="1562100"/>
          <p14:tracePt t="32167" x="2003425" y="1562100"/>
          <p14:tracePt t="32175" x="1995488" y="1562100"/>
          <p14:tracePt t="32258" x="1976438" y="1562100"/>
          <p14:tracePt t="34127" x="2012950" y="1562100"/>
          <p14:tracePt t="34135" x="2068513" y="1562100"/>
          <p14:tracePt t="34143" x="2132013" y="1562100"/>
          <p14:tracePt t="34151" x="2151063" y="1562100"/>
          <p14:tracePt t="34159" x="2206625" y="1562100"/>
          <p14:tracePt t="34167" x="2252663" y="1562100"/>
          <p14:tracePt t="34175" x="2298700" y="1562100"/>
          <p14:tracePt t="34183" x="2335213" y="1562100"/>
          <p14:tracePt t="34199" x="2371725" y="1562100"/>
          <p14:tracePt t="34207" x="2398713" y="1562100"/>
          <p14:tracePt t="34215" x="2436813" y="1562100"/>
          <p14:tracePt t="34223" x="2463800" y="1571625"/>
          <p14:tracePt t="34231" x="2500313" y="1571625"/>
          <p14:tracePt t="34239" x="2519363" y="1579563"/>
          <p14:tracePt t="34247" x="2527300" y="1589088"/>
          <p14:tracePt t="34255" x="2536825" y="1589088"/>
          <p14:tracePt t="34263" x="2555875" y="1598613"/>
          <p14:tracePt t="34271" x="2565400" y="1625600"/>
          <p14:tracePt t="34279" x="2582863" y="1644650"/>
          <p14:tracePt t="34287" x="2601913" y="1671638"/>
          <p14:tracePt t="34294" x="2619375" y="1708150"/>
          <p14:tracePt t="34303" x="2628900" y="1763713"/>
          <p14:tracePt t="34310" x="2657475" y="1819275"/>
          <p14:tracePt t="34319" x="2674938" y="1846263"/>
          <p14:tracePt t="34327" x="2674938" y="1882775"/>
          <p14:tracePt t="34334" x="2684463" y="1892300"/>
          <p14:tracePt t="34343" x="2693988" y="1901825"/>
          <p14:tracePt t="34495" x="2703513" y="1911350"/>
          <p14:tracePt t="34521" x="2711450" y="1920875"/>
          <p14:tracePt t="34695" x="2711450" y="1928813"/>
          <p14:tracePt t="34703" x="2747963" y="1928813"/>
          <p14:tracePt t="34719" x="2767013" y="1928813"/>
          <p14:tracePt t="34727" x="2813050" y="1928813"/>
          <p14:tracePt t="34735" x="2822575" y="1928813"/>
          <p14:tracePt t="34743" x="2878138" y="1928813"/>
          <p14:tracePt t="34751" x="2914650" y="1928813"/>
          <p14:tracePt t="34759" x="2960688" y="1928813"/>
          <p14:tracePt t="34767" x="3006725" y="1928813"/>
          <p14:tracePt t="34775" x="3079750" y="1928813"/>
          <p14:tracePt t="34783" x="3125788" y="1928813"/>
          <p14:tracePt t="34791" x="3143250" y="1928813"/>
          <p14:tracePt t="34799" x="3152775" y="1928813"/>
          <p14:tracePt t="34807" x="3171825" y="1928813"/>
          <p14:tracePt t="34815" x="3181350" y="1928813"/>
          <p14:tracePt t="34823" x="3189288" y="1928813"/>
          <p14:tracePt t="36632" x="3171825" y="1928813"/>
          <p14:tracePt t="36640" x="3125788" y="1928813"/>
          <p14:tracePt t="36649" x="3116263" y="1928813"/>
          <p14:tracePt t="36657" x="3079750" y="1928813"/>
          <p14:tracePt t="36664" x="3043238" y="1928813"/>
          <p14:tracePt t="36674" x="3024188" y="1928813"/>
          <p14:tracePt t="36682" x="2997200" y="1928813"/>
          <p14:tracePt t="36692" x="2987675" y="1928813"/>
          <p14:tracePt t="36697" x="2978150" y="1928813"/>
          <p14:tracePt t="36707" x="2968625" y="1928813"/>
          <p14:tracePt t="36713" x="2941638" y="1928813"/>
          <p14:tracePt t="36721" x="2932113" y="1928813"/>
          <p14:tracePt t="36729" x="2924175" y="1938338"/>
          <p14:tracePt t="36744" x="2895600" y="1947863"/>
          <p14:tracePt t="36762" x="2886075" y="1947863"/>
          <p14:tracePt t="36768" x="2859088" y="1947863"/>
          <p14:tracePt t="36777" x="2849563" y="1947863"/>
          <p14:tracePt t="36792" x="2840038" y="1947863"/>
          <p14:tracePt t="36800" x="2840038" y="1957388"/>
          <p14:tracePt t="36833" x="2822575" y="1957388"/>
          <p14:tracePt t="38025" x="2786063" y="1957388"/>
          <p14:tracePt t="38032" x="2730500" y="1957388"/>
          <p14:tracePt t="38040" x="2684463" y="1957388"/>
          <p14:tracePt t="38048" x="2638425" y="1957388"/>
          <p14:tracePt t="38058" x="2628900" y="1957388"/>
          <p14:tracePt t="38065" x="2601913" y="1957388"/>
          <p14:tracePt t="38074" x="2592388" y="1947863"/>
          <p14:tracePt t="38090" x="2582863" y="1938338"/>
          <p14:tracePt t="38129" x="2573338" y="1928813"/>
          <p14:tracePt t="38137" x="2565400" y="1920875"/>
          <p14:tracePt t="38160" x="2546350" y="1901825"/>
          <p14:tracePt t="38176" x="2536825" y="1892300"/>
          <p14:tracePt t="38184" x="2536825" y="1882775"/>
          <p14:tracePt t="38216" x="2536825" y="1874838"/>
          <p14:tracePt t="38248" x="2527300" y="1855788"/>
          <p14:tracePt t="38264" x="2527300" y="1846263"/>
          <p14:tracePt t="38273" x="2527300" y="1838325"/>
          <p14:tracePt t="38280" x="2527300" y="1819275"/>
          <p14:tracePt t="38288" x="2527300" y="1809750"/>
          <p14:tracePt t="38295" x="2527300" y="1792288"/>
          <p14:tracePt t="38305" x="2527300" y="1773238"/>
          <p14:tracePt t="38311" x="2527300" y="1754188"/>
          <p14:tracePt t="38319" x="2527300" y="1736725"/>
          <p14:tracePt t="38327" x="2546350" y="1700213"/>
          <p14:tracePt t="38335" x="2555875" y="1690688"/>
          <p14:tracePt t="38343" x="2573338" y="1663700"/>
          <p14:tracePt t="38351" x="2582863" y="1654175"/>
          <p14:tracePt t="38359" x="2592388" y="1644650"/>
          <p14:tracePt t="38375" x="2611438" y="1635125"/>
          <p14:tracePt t="38393" x="2657475" y="1635125"/>
          <p14:tracePt t="38399" x="2665413" y="1635125"/>
          <p14:tracePt t="38407" x="2693988" y="1625600"/>
          <p14:tracePt t="38415" x="2703513" y="1617663"/>
          <p14:tracePt t="38424" x="2740025" y="1617663"/>
          <p14:tracePt t="38431" x="2767013" y="1608138"/>
          <p14:tracePt t="38439" x="2786063" y="1608138"/>
          <p14:tracePt t="38447" x="2832100" y="1608138"/>
          <p14:tracePt t="38455" x="2895600" y="1608138"/>
          <p14:tracePt t="38463" x="2924175" y="1608138"/>
          <p14:tracePt t="38472" x="2968625" y="1608138"/>
          <p14:tracePt t="38479" x="3014663" y="1608138"/>
          <p14:tracePt t="38489" x="3033713" y="1608138"/>
          <p14:tracePt t="38495" x="3052763" y="1608138"/>
          <p14:tracePt t="38506" x="3060700" y="1608138"/>
          <p14:tracePt t="38512" x="3070225" y="1608138"/>
          <p14:tracePt t="38519" x="3098800" y="1608138"/>
          <p14:tracePt t="38536" x="3106738" y="1608138"/>
          <p14:tracePt t="38560" x="3152775" y="1617663"/>
          <p14:tracePt t="38578" x="3162300" y="1625600"/>
          <p14:tracePt t="38584" x="3171825" y="1654175"/>
          <p14:tracePt t="38600" x="3171825" y="1671638"/>
          <p14:tracePt t="38608" x="3181350" y="1708150"/>
          <p14:tracePt t="38615" x="3181350" y="1717675"/>
          <p14:tracePt t="38624" x="3189288" y="1736725"/>
          <p14:tracePt t="38631" x="3198813" y="1746250"/>
          <p14:tracePt t="38639" x="3198813" y="1754188"/>
          <p14:tracePt t="38647" x="3208338" y="1773238"/>
          <p14:tracePt t="38688" x="3208338" y="1792288"/>
          <p14:tracePt t="38696" x="3208338" y="1809750"/>
          <p14:tracePt t="38710" x="3208338" y="1819275"/>
          <p14:tracePt t="38716" x="3198813" y="1846263"/>
          <p14:tracePt t="38728" x="3171825" y="1874838"/>
          <p14:tracePt t="38736" x="3171825" y="1882775"/>
          <p14:tracePt t="38743" x="3162300" y="1901825"/>
          <p14:tracePt t="38759" x="3135313" y="1928813"/>
          <p14:tracePt t="38767" x="3135313" y="1938338"/>
          <p14:tracePt t="38783" x="3116263" y="1957388"/>
          <p14:tracePt t="38791" x="3106738" y="1966913"/>
          <p14:tracePt t="38799" x="3098800" y="1966913"/>
          <p14:tracePt t="38807" x="3089275" y="1966913"/>
          <p14:tracePt t="38815" x="3070225" y="1966913"/>
          <p14:tracePt t="38823" x="3060700" y="1974850"/>
          <p14:tracePt t="38831" x="3052763" y="1984375"/>
          <p14:tracePt t="39177" x="3024188" y="1984375"/>
          <p14:tracePt t="39184" x="3006725" y="1984375"/>
          <p14:tracePt t="39192" x="2951163" y="1984375"/>
          <p14:tracePt t="39200" x="2905125" y="1984375"/>
          <p14:tracePt t="39208" x="2832100" y="1984375"/>
          <p14:tracePt t="39215" x="2767013" y="1984375"/>
          <p14:tracePt t="39223" x="2647950" y="1984375"/>
          <p14:tracePt t="39231" x="2509838" y="2003425"/>
          <p14:tracePt t="39240" x="2298700" y="2003425"/>
          <p14:tracePt t="39247" x="2141538" y="2003425"/>
          <p14:tracePt t="39255" x="2003425" y="2003425"/>
          <p14:tracePt t="39263" x="1847850" y="2020888"/>
          <p14:tracePt t="39272" x="1673225" y="2030413"/>
          <p14:tracePt t="39288" x="1544638" y="2066925"/>
          <p14:tracePt t="39295" x="1489075" y="2066925"/>
          <p14:tracePt t="39305" x="1443038" y="2076450"/>
          <p14:tracePt t="39311" x="1397000" y="2076450"/>
          <p14:tracePt t="39319" x="1370013" y="2076450"/>
          <p14:tracePt t="39327" x="1304925" y="2085975"/>
          <p14:tracePt t="39335" x="1258888" y="2103438"/>
          <p14:tracePt t="39343" x="1231900" y="2103438"/>
          <p14:tracePt t="39351" x="1139825" y="2103438"/>
          <p14:tracePt t="39359" x="1038225" y="2103438"/>
          <p14:tracePt t="39367" x="882650" y="2103438"/>
          <p14:tracePt t="39375" x="781050" y="2103438"/>
          <p14:tracePt t="39383" x="688975" y="2103438"/>
          <p14:tracePt t="39391" x="625475" y="2103438"/>
          <p14:tracePt t="39399" x="579438" y="2103438"/>
          <p14:tracePt t="39407" x="560388" y="2103438"/>
          <p14:tracePt t="39415" x="550863" y="2103438"/>
          <p14:tracePt t="39448" x="533400" y="2103438"/>
          <p14:tracePt t="39471" x="504825" y="2103438"/>
          <p14:tracePt t="39479" x="477838" y="2103438"/>
          <p14:tracePt t="39489" x="431800" y="2103438"/>
          <p14:tracePt t="39496" x="395288" y="2103438"/>
          <p14:tracePt t="39507" x="368300" y="2103438"/>
          <p14:tracePt t="39616" x="376238" y="2103438"/>
          <p14:tracePt t="39624" x="395288" y="2103438"/>
          <p14:tracePt t="39632" x="404813" y="2103438"/>
          <p14:tracePt t="39641" x="422275" y="2103438"/>
          <p14:tracePt t="39649" x="450850" y="2103438"/>
          <p14:tracePt t="39657" x="468313" y="2103438"/>
          <p14:tracePt t="39663" x="514350" y="2103438"/>
          <p14:tracePt t="39672" x="569913" y="2103438"/>
          <p14:tracePt t="39679" x="688975" y="2103438"/>
          <p14:tracePt t="39688" x="771525" y="2103438"/>
          <p14:tracePt t="39695" x="863600" y="2103438"/>
          <p14:tracePt t="39705" x="984250" y="2103438"/>
          <p14:tracePt t="39711" x="1120775" y="2103438"/>
          <p14:tracePt t="39719" x="1222375" y="2103438"/>
          <p14:tracePt t="39730" x="1360488" y="2103438"/>
          <p14:tracePt t="39738" x="1498600" y="2103438"/>
          <p14:tracePt t="39745" x="1673225" y="2103438"/>
          <p14:tracePt t="39751" x="1811338" y="2103438"/>
          <p14:tracePt t="39759" x="1966913" y="2132013"/>
          <p14:tracePt t="39768" x="2105025" y="2132013"/>
          <p14:tracePt t="39775" x="2298700" y="2149475"/>
          <p14:tracePt t="39783" x="2398713" y="2149475"/>
          <p14:tracePt t="39791" x="2500313" y="2149475"/>
          <p14:tracePt t="39799" x="2582863" y="2149475"/>
          <p14:tracePt t="39807" x="2601913" y="2149475"/>
          <p14:tracePt t="39815" x="2628900" y="2149475"/>
          <p14:tracePt t="39840" x="2638425" y="2149475"/>
          <p14:tracePt t="39969" x="2647950" y="2149475"/>
          <p14:tracePt t="39977" x="2665413" y="2149475"/>
          <p14:tracePt t="39984" x="2684463" y="2132013"/>
          <p14:tracePt t="40184" x="2693988" y="2132013"/>
          <p14:tracePt t="41320" x="2638425" y="2159000"/>
          <p14:tracePt t="41331" x="2490788" y="2205038"/>
          <p14:tracePt t="41337" x="2371725" y="2241550"/>
          <p14:tracePt t="41346" x="2224088" y="2287588"/>
          <p14:tracePt t="41354" x="2105025" y="2314575"/>
          <p14:tracePt t="41362" x="2003425" y="2333625"/>
          <p14:tracePt t="41370" x="1985963" y="2343150"/>
          <p14:tracePt t="41377" x="1966913" y="2360613"/>
          <p14:tracePt t="41383" x="1949450" y="2360613"/>
          <p14:tracePt t="41392" x="1939925" y="2360613"/>
          <p14:tracePt t="41399" x="1920875" y="2360613"/>
          <p14:tracePt t="41407" x="1903413" y="2360613"/>
          <p14:tracePt t="41415" x="1893888" y="2360613"/>
          <p14:tracePt t="41423" x="1874838" y="2370138"/>
          <p14:tracePt t="41431" x="1857375" y="2370138"/>
          <p14:tracePt t="41440" x="1820863" y="2416175"/>
          <p14:tracePt t="41447" x="1765300" y="2462213"/>
          <p14:tracePt t="41455" x="1700213" y="2517775"/>
          <p14:tracePt t="41463" x="1608138" y="2554288"/>
          <p14:tracePt t="41472" x="1544638" y="2581275"/>
          <p14:tracePt t="41479" x="1471613" y="2627313"/>
          <p14:tracePt t="41489" x="1387475" y="2655888"/>
          <p14:tracePt t="41495" x="1323975" y="2682875"/>
          <p14:tracePt t="41505" x="1277938" y="2701925"/>
          <p14:tracePt t="41511" x="1241425" y="2719388"/>
          <p14:tracePt t="41519" x="1195388" y="2728913"/>
          <p14:tracePt t="41527" x="1185863" y="2738438"/>
          <p14:tracePt t="41535" x="1166813" y="2746375"/>
          <p14:tracePt t="41552" x="1149350" y="2746375"/>
          <p14:tracePt t="41600" x="1120775" y="2746375"/>
          <p14:tracePt t="41625" x="1103313" y="2746375"/>
          <p14:tracePt t="41641" x="1066800" y="2746375"/>
          <p14:tracePt t="41648" x="1047750" y="2746375"/>
          <p14:tracePt t="41657" x="1011238" y="2746375"/>
          <p14:tracePt t="41664" x="965200" y="2746375"/>
          <p14:tracePt t="41673" x="946150" y="2746375"/>
          <p14:tracePt t="41679" x="928688" y="2746375"/>
          <p14:tracePt t="41688" x="919163" y="2746375"/>
          <p14:tracePt t="41695" x="892175" y="2746375"/>
          <p14:tracePt t="41705" x="882650" y="2755900"/>
          <p14:tracePt t="41727" x="873125" y="2765425"/>
          <p14:tracePt t="41743" x="863600" y="2765425"/>
          <p14:tracePt t="41751" x="855663" y="2765425"/>
          <p14:tracePt t="41767" x="846138" y="2765425"/>
          <p14:tracePt t="41783" x="827088" y="2765425"/>
          <p14:tracePt t="41800" x="817563" y="2765425"/>
          <p14:tracePt t="41824" x="800100" y="2765425"/>
          <p14:tracePt t="41832" x="781050" y="2765425"/>
          <p14:tracePt t="41843" x="771525" y="2765425"/>
          <p14:tracePt t="41848" x="763588" y="2765425"/>
          <p14:tracePt t="41858" x="735013" y="2765425"/>
          <p14:tracePt t="41864" x="725488" y="2765425"/>
          <p14:tracePt t="41881" x="717550" y="2765425"/>
          <p14:tracePt t="41891" x="698500" y="2765425"/>
          <p14:tracePt t="41896" x="688975" y="2765425"/>
          <p14:tracePt t="41906" x="681038" y="2765425"/>
          <p14:tracePt t="41913" x="671513" y="2765425"/>
          <p14:tracePt t="41936" x="642938" y="2765425"/>
          <p14:tracePt t="41977" x="625475" y="2765425"/>
          <p14:tracePt t="41992" x="606425" y="2765425"/>
          <p14:tracePt t="42024" x="596900" y="2765425"/>
          <p14:tracePt t="42082" x="588963" y="2765425"/>
          <p14:tracePt t="42170" x="579438" y="2765425"/>
          <p14:tracePt t="43225" x="588963" y="2765425"/>
          <p14:tracePt t="43233" x="642938" y="2765425"/>
          <p14:tracePt t="43240" x="708025" y="2765425"/>
          <p14:tracePt t="43248" x="771525" y="2765425"/>
          <p14:tracePt t="43258" x="909638" y="2765425"/>
          <p14:tracePt t="43264" x="1066800" y="2765425"/>
          <p14:tracePt t="43274" x="1241425" y="2765425"/>
          <p14:tracePt t="43281" x="1416050" y="2765425"/>
          <p14:tracePt t="43291" x="1682750" y="2765425"/>
          <p14:tracePt t="43296" x="1957388" y="2765425"/>
          <p14:tracePt t="43307" x="2243138" y="2765425"/>
          <p14:tracePt t="43313" x="2454275" y="2765425"/>
          <p14:tracePt t="43321" x="2611438" y="2765425"/>
          <p14:tracePt t="43328" x="2767013" y="2765425"/>
          <p14:tracePt t="43337" x="2849563" y="2765425"/>
          <p14:tracePt t="43345" x="2951163" y="2765425"/>
          <p14:tracePt t="43353" x="3024188" y="2765425"/>
          <p14:tracePt t="43360" x="3125788" y="2765425"/>
          <p14:tracePt t="43368" x="3171825" y="2765425"/>
          <p14:tracePt t="43376" x="3244850" y="2765425"/>
          <p14:tracePt t="43386" x="3290888" y="2765425"/>
          <p14:tracePt t="43395" x="3346450" y="2765425"/>
          <p14:tracePt t="43400" x="3363913" y="2765425"/>
          <p14:tracePt t="43409" x="3429000" y="2765425"/>
          <p14:tracePt t="43415" x="3475038" y="2765425"/>
          <p14:tracePt t="43423" x="3511550" y="2755900"/>
          <p14:tracePt t="43431" x="3548063" y="2738438"/>
          <p14:tracePt t="43439" x="3613150" y="2728913"/>
          <p14:tracePt t="43447" x="3640138" y="2728913"/>
          <p14:tracePt t="43455" x="3686175" y="2728913"/>
          <p14:tracePt t="43463" x="3695700" y="2719388"/>
          <p14:tracePt t="43472" x="3705225" y="2719388"/>
          <p14:tracePt t="43489" x="3714750" y="2719388"/>
          <p14:tracePt t="44398" x="3759200" y="2709863"/>
          <p14:tracePt t="44405" x="3860800" y="2709863"/>
          <p14:tracePt t="44415" x="3962400" y="2709863"/>
          <p14:tracePt t="44418" x="4081463" y="2709863"/>
          <p14:tracePt t="44425" x="4192588" y="2709863"/>
          <p14:tracePt t="44431" x="4330700" y="2709863"/>
          <p14:tracePt t="44439" x="4486275" y="2709863"/>
          <p14:tracePt t="44447" x="4641850" y="2709863"/>
          <p14:tracePt t="44455" x="4762500" y="2709863"/>
          <p14:tracePt t="44462" x="4881563" y="2709863"/>
          <p14:tracePt t="44470" x="5000625" y="2709863"/>
          <p14:tracePt t="44478" x="5102225" y="2709863"/>
          <p14:tracePt t="44487" x="5194300" y="2709863"/>
          <p14:tracePt t="44495" x="5276850" y="2709863"/>
          <p14:tracePt t="44505" x="5341938" y="2709863"/>
          <p14:tracePt t="44511" x="5386388" y="2709863"/>
          <p14:tracePt t="44520" x="5461000" y="2682875"/>
          <p14:tracePt t="44528" x="5524500" y="2682875"/>
          <p14:tracePt t="44536" x="5543550" y="2682875"/>
          <p14:tracePt t="44544" x="5580063" y="2682875"/>
          <p14:tracePt t="44551" x="5645150" y="2682875"/>
          <p14:tracePt t="44559" x="5691188" y="2682875"/>
          <p14:tracePt t="44567" x="5745163" y="2682875"/>
          <p14:tracePt t="44575" x="5791200" y="2682875"/>
          <p14:tracePt t="44583" x="5819775" y="2682875"/>
          <p14:tracePt t="44591" x="5865813" y="2663825"/>
          <p14:tracePt t="44601" x="5873750" y="2663825"/>
          <p14:tracePt t="44610" x="5902325" y="2663825"/>
          <p14:tracePt t="44624" x="5911850" y="2663825"/>
          <p14:tracePt t="44640" x="5938838" y="2663825"/>
          <p14:tracePt t="44671" x="5948363" y="2663825"/>
          <p14:tracePt t="44679" x="5965825" y="2663825"/>
          <p14:tracePt t="44689" x="5984875" y="2663825"/>
          <p14:tracePt t="44695" x="6002338" y="2663825"/>
          <p14:tracePt t="44706" x="6011863" y="2663825"/>
          <p14:tracePt t="44712" x="6030913" y="2663825"/>
          <p14:tracePt t="44728" x="6040438" y="2663825"/>
          <p14:tracePt t="45257" x="6048375" y="2663825"/>
          <p14:tracePt t="45273" x="6057900" y="2646363"/>
          <p14:tracePt t="45281" x="6057900" y="2636838"/>
          <p14:tracePt t="47097" x="6057900" y="2627313"/>
          <p14:tracePt t="47904" x="6030913" y="2646363"/>
          <p14:tracePt t="47912" x="5892800" y="2663825"/>
          <p14:tracePt t="47922" x="5737225" y="2692400"/>
          <p14:tracePt t="47928" x="5570538" y="2709863"/>
          <p14:tracePt t="47937" x="5395913" y="2738438"/>
          <p14:tracePt t="47943" x="5257800" y="2738438"/>
          <p14:tracePt t="47951" x="5157788" y="2765425"/>
          <p14:tracePt t="47959" x="5092700" y="2765425"/>
          <p14:tracePt t="47967" x="4973638" y="2784475"/>
          <p14:tracePt t="47975" x="4908550" y="2801938"/>
          <p14:tracePt t="47983" x="4808538" y="2801938"/>
          <p14:tracePt t="47991" x="4770438" y="2811463"/>
          <p14:tracePt t="47999" x="4641850" y="2838450"/>
          <p14:tracePt t="48007" x="4522788" y="2857500"/>
          <p14:tracePt t="48016" x="4403725" y="2867025"/>
          <p14:tracePt t="48023" x="4229100" y="2884488"/>
          <p14:tracePt t="48031" x="4054475" y="2884488"/>
          <p14:tracePt t="48039" x="3843338" y="2884488"/>
          <p14:tracePt t="48047" x="3640138" y="2884488"/>
          <p14:tracePt t="48055" x="3409950" y="2884488"/>
          <p14:tracePt t="48063" x="3227388" y="2884488"/>
          <p14:tracePt t="48071" x="3070225" y="2884488"/>
          <p14:tracePt t="48079" x="2914650" y="2884488"/>
          <p14:tracePt t="48088" x="2803525" y="2884488"/>
          <p14:tracePt t="48095" x="2665413" y="2884488"/>
          <p14:tracePt t="48103" x="2582863" y="2884488"/>
          <p14:tracePt t="48111" x="2500313" y="2884488"/>
          <p14:tracePt t="48119" x="2473325" y="2884488"/>
          <p14:tracePt t="48127" x="2454275" y="2884488"/>
          <p14:tracePt t="48135" x="2417763" y="2884488"/>
          <p14:tracePt t="48143" x="2398713" y="2884488"/>
          <p14:tracePt t="48159" x="2381250" y="2884488"/>
          <p14:tracePt t="48167" x="2371725" y="2884488"/>
          <p14:tracePt t="48175" x="2352675" y="2903538"/>
          <p14:tracePt t="48183" x="2335213" y="2903538"/>
          <p14:tracePt t="48191" x="2316163" y="2903538"/>
          <p14:tracePt t="48199" x="2308225" y="2903538"/>
          <p14:tracePt t="48207" x="2279650" y="2903538"/>
          <p14:tracePt t="48215" x="2252663" y="2903538"/>
          <p14:tracePt t="48223" x="2224088" y="2903538"/>
          <p14:tracePt t="48231" x="2216150" y="2903538"/>
          <p14:tracePt t="48239" x="2206625" y="2903538"/>
          <p14:tracePt t="48247" x="2187575" y="2903538"/>
          <p14:tracePt t="48287" x="2178050" y="2903538"/>
          <p14:tracePt t="48306" x="2178050" y="2894013"/>
          <p14:tracePt t="48337" x="2178050" y="2876550"/>
          <p14:tracePt t="48344" x="2178050" y="2867025"/>
          <p14:tracePt t="48360" x="2178050" y="2857500"/>
          <p14:tracePt t="48376" x="2187575" y="2811463"/>
          <p14:tracePt t="48384" x="2197100" y="2811463"/>
          <p14:tracePt t="48400" x="2233613" y="2801938"/>
          <p14:tracePt t="48409" x="2243138" y="2801938"/>
          <p14:tracePt t="48416" x="2252663" y="2792413"/>
          <p14:tracePt t="48424" x="2262188" y="2792413"/>
          <p14:tracePt t="48432" x="2279650" y="2792413"/>
          <p14:tracePt t="48440" x="2289175" y="2792413"/>
          <p14:tracePt t="48448" x="2289175" y="2784475"/>
          <p14:tracePt t="48466" x="2298700" y="2774950"/>
          <p14:tracePt t="48475" x="2308225" y="2774950"/>
          <p14:tracePt t="48480" x="2316163" y="2774950"/>
          <p14:tracePt t="48488" x="2325688" y="2774950"/>
          <p14:tracePt t="48495" x="2344738" y="2774950"/>
          <p14:tracePt t="48511" x="2352675" y="2774950"/>
          <p14:tracePt t="48519" x="2371725" y="2774950"/>
          <p14:tracePt t="48535" x="2417763" y="2774950"/>
          <p14:tracePt t="48543" x="2427288" y="2774950"/>
          <p14:tracePt t="48551" x="2454275" y="2774950"/>
          <p14:tracePt t="48567" x="2463800" y="2765425"/>
          <p14:tracePt t="48848" x="2482850" y="2765425"/>
          <p14:tracePt t="48856" x="2500313" y="2765425"/>
          <p14:tracePt t="48866" x="2509838" y="2765425"/>
          <p14:tracePt t="48878" x="2536825" y="2765425"/>
          <p14:tracePt t="48883" x="2546350" y="2765425"/>
          <p14:tracePt t="48896" x="2555875" y="2765425"/>
          <p14:tracePt t="48937" x="2582863" y="2765425"/>
          <p14:tracePt t="48953" x="2592388" y="2765425"/>
          <p14:tracePt t="48961" x="2601913" y="2765425"/>
          <p14:tracePt t="48968" x="2628900" y="2765425"/>
          <p14:tracePt t="49000" x="2647950" y="2765425"/>
          <p14:tracePt t="49016" x="2665413" y="2755900"/>
          <p14:tracePt t="49025" x="2674938" y="2755900"/>
          <p14:tracePt t="50104" x="2684463" y="2755900"/>
          <p14:tracePt t="50112" x="2711450" y="2755900"/>
          <p14:tracePt t="50120" x="2720975" y="2755900"/>
          <p14:tracePt t="50137" x="2740025" y="2755900"/>
          <p14:tracePt t="50152" x="2757488" y="2755900"/>
          <p14:tracePt t="50160" x="2776538" y="2755900"/>
          <p14:tracePt t="50176" x="2813050" y="2755900"/>
          <p14:tracePt t="50192" x="2822575" y="2755900"/>
          <p14:tracePt t="50200" x="2859088" y="2755900"/>
          <p14:tracePt t="50216" x="2886075" y="2746375"/>
          <p14:tracePt t="50224" x="2905125" y="2746375"/>
          <p14:tracePt t="50232" x="2914650" y="2746375"/>
          <p14:tracePt t="50240" x="2932113" y="2746375"/>
          <p14:tracePt t="50248" x="2951163" y="2746375"/>
          <p14:tracePt t="50257" x="2960688" y="2746375"/>
          <p14:tracePt t="50273" x="2968625" y="2746375"/>
          <p14:tracePt t="50280" x="2978150" y="2746375"/>
          <p14:tracePt t="50292" x="3006725" y="2746375"/>
          <p14:tracePt t="50298" x="3033713" y="2746375"/>
          <p14:tracePt t="50306" x="3070225" y="2746375"/>
          <p14:tracePt t="50311" x="3079750" y="2746375"/>
          <p14:tracePt t="50319" x="3116263" y="2746375"/>
          <p14:tracePt t="50327" x="3143250" y="2746375"/>
          <p14:tracePt t="50343" x="3152775" y="2746375"/>
          <p14:tracePt t="50351" x="3162300" y="2746375"/>
          <p14:tracePt t="50377" x="3171825" y="2746375"/>
          <p14:tracePt t="50384" x="3189288" y="2746375"/>
          <p14:tracePt t="50408" x="3198813" y="2746375"/>
          <p14:tracePt t="50416" x="3217863" y="2738438"/>
          <p14:tracePt t="50432" x="3227388" y="2728913"/>
          <p14:tracePt t="50440" x="3235325" y="2728913"/>
          <p14:tracePt t="50448" x="3244850" y="2728913"/>
          <p14:tracePt t="50458" x="3254375" y="2719388"/>
          <p14:tracePt t="56488" x="3254375" y="2709863"/>
          <p14:tracePt t="56528" x="3244850" y="2709863"/>
          <p14:tracePt t="56553" x="3235325" y="2709863"/>
          <p14:tracePt t="56568" x="3217863" y="2709863"/>
          <p14:tracePt t="56589" x="3198813" y="2709863"/>
          <p14:tracePt t="56602" x="3189288" y="2709863"/>
          <p14:tracePt t="56608" x="3171825" y="2709863"/>
          <p14:tracePt t="56615" x="3152775" y="2709863"/>
          <p14:tracePt t="56631" x="3106738" y="2709863"/>
          <p14:tracePt t="56639" x="3098800" y="2709863"/>
          <p14:tracePt t="56656" x="3070225" y="2709863"/>
          <p14:tracePt t="56663" x="3060700" y="2709863"/>
          <p14:tracePt t="56672" x="3043238" y="2709863"/>
          <p14:tracePt t="56679" x="3014663" y="2709863"/>
          <p14:tracePt t="56695" x="2960688" y="2709863"/>
          <p14:tracePt t="56705" x="2914650" y="2709863"/>
          <p14:tracePt t="56711" x="2822575" y="2709863"/>
          <p14:tracePt t="56719" x="2703513" y="2709863"/>
          <p14:tracePt t="56727" x="2582863" y="2709863"/>
          <p14:tracePt t="56735" x="2473325" y="2709863"/>
          <p14:tracePt t="56743" x="2408238" y="2709863"/>
          <p14:tracePt t="56751" x="2344738" y="2709863"/>
          <p14:tracePt t="56759" x="2308225" y="2709863"/>
          <p14:tracePt t="56767" x="2270125" y="2709863"/>
          <p14:tracePt t="56775" x="2224088" y="2728913"/>
          <p14:tracePt t="56783" x="2187575" y="2738438"/>
          <p14:tracePt t="56799" x="2170113" y="2738438"/>
          <p14:tracePt t="56807" x="2132013" y="2738438"/>
          <p14:tracePt t="56815" x="2114550" y="2738438"/>
          <p14:tracePt t="56823" x="2087563" y="2738438"/>
          <p14:tracePt t="56831" x="2041525" y="2738438"/>
          <p14:tracePt t="56839" x="2022475" y="2738438"/>
          <p14:tracePt t="56847" x="1976438" y="2738438"/>
          <p14:tracePt t="56855" x="1930400" y="2738438"/>
          <p14:tracePt t="56863" x="1912938" y="2738438"/>
          <p14:tracePt t="56872" x="1874838" y="2738438"/>
          <p14:tracePt t="56879" x="1847850" y="2738438"/>
          <p14:tracePt t="56888" x="1820863" y="2738438"/>
          <p14:tracePt t="56895" x="1801813" y="2746375"/>
          <p14:tracePt t="56905" x="1765300" y="2746375"/>
          <p14:tracePt t="56927" x="1746250" y="2755900"/>
          <p14:tracePt t="56935" x="1736725" y="2755900"/>
          <p14:tracePt t="56952" x="1728788" y="2755900"/>
          <p14:tracePt t="62345" x="1719263" y="2774950"/>
          <p14:tracePt t="62353" x="1719263" y="2792413"/>
          <p14:tracePt t="62361" x="1719263" y="2857500"/>
          <p14:tracePt t="62368" x="1728788" y="2876550"/>
          <p14:tracePt t="62377" x="1736725" y="2940050"/>
          <p14:tracePt t="62384" x="1755775" y="3005138"/>
          <p14:tracePt t="62394" x="1782763" y="3068638"/>
          <p14:tracePt t="62400" x="1782763" y="3124200"/>
          <p14:tracePt t="62408" x="1782763" y="3170238"/>
          <p14:tracePt t="62416" x="1782763" y="3216275"/>
          <p14:tracePt t="62424" x="1782763" y="3243263"/>
          <p14:tracePt t="62432" x="1782763" y="3270250"/>
          <p14:tracePt t="62441" x="1792288" y="3298825"/>
          <p14:tracePt t="62448" x="1792288" y="3308350"/>
          <p14:tracePt t="62457" x="1801813" y="3335338"/>
          <p14:tracePt t="62464" x="1801813" y="3344863"/>
          <p14:tracePt t="62477" x="1811338" y="3352800"/>
          <p14:tracePt t="62491" x="1820863" y="3362325"/>
          <p14:tracePt t="62560" x="1828800" y="3371850"/>
          <p14:tracePt t="62585" x="1828800" y="3381375"/>
          <p14:tracePt t="62592" x="1828800" y="3390900"/>
          <p14:tracePt t="62835" x="1847850" y="3390900"/>
          <p14:tracePt t="62840" x="1903413" y="3390900"/>
          <p14:tracePt t="62848" x="1949450" y="3390900"/>
          <p14:tracePt t="62858" x="2022475" y="3390900"/>
          <p14:tracePt t="62864" x="2124075" y="3390900"/>
          <p14:tracePt t="62874" x="2243138" y="3390900"/>
          <p14:tracePt t="62881" x="2381250" y="3390900"/>
          <p14:tracePt t="62891" x="2490788" y="3390900"/>
          <p14:tracePt t="62896" x="2693988" y="3390900"/>
          <p14:tracePt t="62907" x="2868613" y="3390900"/>
          <p14:tracePt t="62912" x="3079750" y="3390900"/>
          <p14:tracePt t="62925" x="3254375" y="3390900"/>
          <p14:tracePt t="62929" x="3448050" y="3390900"/>
          <p14:tracePt t="62936" x="3584575" y="3390900"/>
          <p14:tracePt t="62944" x="3741738" y="3390900"/>
          <p14:tracePt t="62952" x="3897313" y="3390900"/>
          <p14:tracePt t="62960" x="4035425" y="3390900"/>
          <p14:tracePt t="62968" x="4173538" y="3390900"/>
          <p14:tracePt t="62976" x="4275138" y="3390900"/>
          <p14:tracePt t="62984" x="4413250" y="3390900"/>
          <p14:tracePt t="62992" x="4522788" y="3390900"/>
          <p14:tracePt t="63000" x="4568825" y="3390900"/>
          <p14:tracePt t="63009" x="4605338" y="3390900"/>
          <p14:tracePt t="63017" x="4633913" y="3390900"/>
          <p14:tracePt t="63024" x="4670425" y="3381375"/>
          <p14:tracePt t="63160" x="4706938" y="3371850"/>
          <p14:tracePt t="63168" x="4789488" y="3371850"/>
          <p14:tracePt t="63177" x="4826000" y="3371850"/>
          <p14:tracePt t="63184" x="4900613" y="3371850"/>
          <p14:tracePt t="63192" x="4908550" y="3371850"/>
          <p14:tracePt t="63200" x="4937125" y="3371850"/>
          <p14:tracePt t="63241" x="4946650" y="3371850"/>
          <p14:tracePt t="63336" x="4964113" y="3371850"/>
          <p14:tracePt t="63352" x="4991100" y="3362325"/>
          <p14:tracePt t="63361" x="5000625" y="3344863"/>
          <p14:tracePt t="63370" x="5000625" y="3325813"/>
          <p14:tracePt t="63377" x="5000625" y="3289300"/>
          <p14:tracePt t="63384" x="5000625" y="3262313"/>
          <p14:tracePt t="63391" x="5000625" y="3216275"/>
          <p14:tracePt t="63399" x="5000625" y="3197225"/>
          <p14:tracePt t="63407" x="5010150" y="3178175"/>
          <p14:tracePt t="63415" x="5010150" y="3151188"/>
          <p14:tracePt t="63423" x="5010150" y="3141663"/>
          <p14:tracePt t="63431" x="5010150" y="3124200"/>
          <p14:tracePt t="63440" x="5010150" y="3105150"/>
          <p14:tracePt t="63447" x="5010150" y="3095625"/>
          <p14:tracePt t="63455" x="5010150" y="3078163"/>
          <p14:tracePt t="63463" x="5010150" y="3059113"/>
          <p14:tracePt t="63472" x="5010150" y="3049588"/>
          <p14:tracePt t="63479" x="5010150" y="3041650"/>
          <p14:tracePt t="63490" x="5010150" y="3032125"/>
          <p14:tracePt t="63496" x="5010150" y="3013075"/>
          <p14:tracePt t="63505" x="5010150" y="3005138"/>
          <p14:tracePt t="63511" x="5010150" y="2995613"/>
          <p14:tracePt t="63519" x="5010150" y="2986088"/>
          <p14:tracePt t="63543" x="5010150" y="2967038"/>
          <p14:tracePt t="63624" x="4983163" y="2959100"/>
          <p14:tracePt t="63632" x="4954588" y="2959100"/>
          <p14:tracePt t="63640" x="4908550" y="2959100"/>
          <p14:tracePt t="63648" x="4816475" y="2959100"/>
          <p14:tracePt t="63657" x="4743450" y="2959100"/>
          <p14:tracePt t="63663" x="4587875" y="2959100"/>
          <p14:tracePt t="63672" x="4384675" y="2930525"/>
          <p14:tracePt t="63679" x="4146550" y="2930525"/>
          <p14:tracePt t="63690" x="3971925" y="2876550"/>
          <p14:tracePt t="63696" x="3751263" y="2847975"/>
          <p14:tracePt t="63705" x="3530600" y="2847975"/>
          <p14:tracePt t="63711" x="3336925" y="2847975"/>
          <p14:tracePt t="63719" x="3162300" y="2847975"/>
          <p14:tracePt t="63727" x="3024188" y="2847975"/>
          <p14:tracePt t="63735" x="2849563" y="2847975"/>
          <p14:tracePt t="63743" x="2693988" y="2847975"/>
          <p14:tracePt t="63751" x="2592388" y="2847975"/>
          <p14:tracePt t="63759" x="2500313" y="2847975"/>
          <p14:tracePt t="63767" x="2454275" y="2847975"/>
          <p14:tracePt t="63775" x="2436813" y="2847975"/>
          <p14:tracePt t="63783" x="2398713" y="2847975"/>
          <p14:tracePt t="63791" x="2381250" y="2847975"/>
          <p14:tracePt t="63807" x="2371725" y="2847975"/>
          <p14:tracePt t="63839" x="2362200" y="2847975"/>
          <p14:tracePt t="63872" x="2352675" y="2847975"/>
          <p14:tracePt t="63880" x="2344738" y="2847975"/>
          <p14:tracePt t="63889" x="2335213" y="2847975"/>
          <p14:tracePt t="63908" x="2316163" y="2847975"/>
          <p14:tracePt t="63923" x="2308225" y="2847975"/>
          <p14:tracePt t="64049" x="2289175" y="2847975"/>
          <p14:tracePt t="64056" x="2262188" y="2847975"/>
          <p14:tracePt t="64064" x="2243138" y="2847975"/>
          <p14:tracePt t="64074" x="2197100" y="2847975"/>
          <p14:tracePt t="64082" x="2160588" y="2847975"/>
          <p14:tracePt t="64091" x="2141538" y="2847975"/>
          <p14:tracePt t="64096" x="2132013" y="2847975"/>
          <p14:tracePt t="64110" x="2114550" y="2847975"/>
          <p14:tracePt t="64119" x="2105025" y="2847975"/>
          <p14:tracePt t="64127" x="2095500" y="2857500"/>
          <p14:tracePt t="64143" x="2078038" y="2857500"/>
          <p14:tracePt t="64151" x="2058988" y="2884488"/>
          <p14:tracePt t="64159" x="2022475" y="2903538"/>
          <p14:tracePt t="64167" x="2003425" y="2921000"/>
          <p14:tracePt t="64175" x="1966913" y="2930525"/>
          <p14:tracePt t="64183" x="1949450" y="2967038"/>
          <p14:tracePt t="64192" x="1939925" y="2976563"/>
          <p14:tracePt t="64199" x="1930400" y="2986088"/>
          <p14:tracePt t="64207" x="1912938" y="3005138"/>
          <p14:tracePt t="64215" x="1903413" y="3013075"/>
          <p14:tracePt t="64231" x="1903413" y="3022600"/>
          <p14:tracePt t="64247" x="1903413" y="3041650"/>
          <p14:tracePt t="64255" x="1903413" y="3049588"/>
          <p14:tracePt t="64272" x="1903413" y="3059113"/>
          <p14:tracePt t="64295" x="1893888" y="3095625"/>
          <p14:tracePt t="64311" x="1893888" y="3141663"/>
          <p14:tracePt t="64319" x="1893888" y="3178175"/>
          <p14:tracePt t="64327" x="1893888" y="3216275"/>
          <p14:tracePt t="64335" x="1893888" y="3243263"/>
          <p14:tracePt t="64343" x="1893888" y="3289300"/>
          <p14:tracePt t="64351" x="1893888" y="3308350"/>
          <p14:tracePt t="64359" x="1893888" y="3344863"/>
          <p14:tracePt t="64375" x="1893888" y="3362325"/>
          <p14:tracePt t="64383" x="1893888" y="3381375"/>
          <p14:tracePt t="64391" x="1893888" y="3390900"/>
          <p14:tracePt t="64399" x="1884363" y="3398838"/>
          <p14:tracePt t="64415" x="1884363" y="3408363"/>
          <p14:tracePt t="64424" x="1884363" y="3436938"/>
          <p14:tracePt t="64431" x="1866900" y="3463925"/>
          <p14:tracePt t="64440" x="1866900" y="3500438"/>
          <p14:tracePt t="64447" x="1847850" y="3582988"/>
          <p14:tracePt t="64455" x="1847850" y="3694113"/>
          <p14:tracePt t="64463" x="1847850" y="3794125"/>
          <p14:tracePt t="64471" x="1857375" y="3932238"/>
          <p14:tracePt t="64478" x="1857375" y="3978275"/>
          <p14:tracePt t="64487" x="1857375" y="4043363"/>
          <p14:tracePt t="64495" x="1857375" y="4106863"/>
          <p14:tracePt t="64504" x="1857375" y="4162425"/>
          <p14:tracePt t="64510" x="1857375" y="4179888"/>
          <p14:tracePt t="64518" x="1857375" y="4225925"/>
          <p14:tracePt t="64534" x="1857375" y="4235450"/>
          <p14:tracePt t="64542" x="1857375" y="4254500"/>
          <p14:tracePt t="64641" x="1857375" y="4262438"/>
          <p14:tracePt t="64664" x="1847850" y="4271963"/>
          <p14:tracePt t="64705" x="1838325" y="4281488"/>
          <p14:tracePt t="64816" x="1838325" y="4271963"/>
          <p14:tracePt t="64825" x="1857375" y="4262438"/>
          <p14:tracePt t="64834" x="1939925" y="4262438"/>
          <p14:tracePt t="64841" x="2032000" y="4262438"/>
          <p14:tracePt t="64848" x="2170113" y="4262438"/>
          <p14:tracePt t="64857" x="2362200" y="4262438"/>
          <p14:tracePt t="64864" x="2565400" y="4262438"/>
          <p14:tracePt t="64874" x="2886075" y="4262438"/>
          <p14:tracePt t="64880" x="3098800" y="4262438"/>
          <p14:tracePt t="64891" x="3484563" y="4271963"/>
          <p14:tracePt t="64896" x="3971925" y="4271963"/>
          <p14:tracePt t="64906" x="4449763" y="4271963"/>
          <p14:tracePt t="64914" x="4937125" y="4300538"/>
          <p14:tracePt t="64931" x="5737225" y="4300538"/>
          <p14:tracePt t="64936" x="6021388" y="4300538"/>
          <p14:tracePt t="64944" x="6297613" y="4300538"/>
          <p14:tracePt t="64951" x="6518275" y="4300538"/>
          <p14:tracePt t="64959" x="6656388" y="4300538"/>
          <p14:tracePt t="64967" x="6748463" y="4300538"/>
          <p14:tracePt t="64975" x="6792913" y="4300538"/>
          <p14:tracePt t="64983" x="6811963" y="4300538"/>
          <p14:tracePt t="64991" x="6838950" y="4291013"/>
          <p14:tracePt t="65031" x="6838950" y="4281488"/>
          <p14:tracePt t="65039" x="6848475" y="4281488"/>
          <p14:tracePt t="65048" x="6858000" y="4281488"/>
          <p14:tracePt t="65057" x="6884988" y="4281488"/>
          <p14:tracePt t="65064" x="6904038" y="4281488"/>
          <p14:tracePt t="65074" x="6913563" y="4281488"/>
          <p14:tracePt t="65080" x="6940550" y="4281488"/>
          <p14:tracePt t="65091" x="6959600" y="4281488"/>
          <p14:tracePt t="65096" x="6996113" y="4281488"/>
          <p14:tracePt t="65107" x="7013575" y="4281488"/>
          <p14:tracePt t="65112" x="7032625" y="4281488"/>
          <p14:tracePt t="65121" x="7051675" y="4281488"/>
          <p14:tracePt t="65129" x="7078663" y="4281488"/>
          <p14:tracePt t="65135" x="7088188" y="4271963"/>
          <p14:tracePt t="65248" x="7097713" y="4254500"/>
          <p14:tracePt t="65257" x="7097713" y="4235450"/>
          <p14:tracePt t="65265" x="7097713" y="4198938"/>
          <p14:tracePt t="65274" x="7097713" y="4143375"/>
          <p14:tracePt t="65280" x="7097713" y="4079875"/>
          <p14:tracePt t="65290" x="7097713" y="4024313"/>
          <p14:tracePt t="65296" x="7078663" y="3951288"/>
          <p14:tracePt t="65306" x="7051675" y="3868738"/>
          <p14:tracePt t="65312" x="7051675" y="3822700"/>
          <p14:tracePt t="65323" x="7032625" y="3767138"/>
          <p14:tracePt t="65332" x="7032625" y="3721100"/>
          <p14:tracePt t="65338" x="7032625" y="3702050"/>
          <p14:tracePt t="65343" x="7023100" y="3665538"/>
          <p14:tracePt t="65351" x="7023100" y="3656013"/>
          <p14:tracePt t="65367" x="7013575" y="3638550"/>
          <p14:tracePt t="65512" x="6986588" y="3638550"/>
          <p14:tracePt t="65525" x="6969125" y="3619500"/>
          <p14:tracePt t="65530" x="6959600" y="3611563"/>
          <p14:tracePt t="65536" x="6950075" y="3611563"/>
          <p14:tracePt t="65548" x="6923088" y="3611563"/>
          <p14:tracePt t="65551" x="6867525" y="3602038"/>
          <p14:tracePt t="65559" x="6821488" y="3602038"/>
          <p14:tracePt t="65567" x="6748463" y="3592513"/>
          <p14:tracePt t="65575" x="6664325" y="3573463"/>
          <p14:tracePt t="65583" x="6600825" y="3573463"/>
          <p14:tracePt t="65591" x="6499225" y="3546475"/>
          <p14:tracePt t="65599" x="6416675" y="3546475"/>
          <p14:tracePt t="65607" x="6315075" y="3546475"/>
          <p14:tracePt t="65615" x="6159500" y="3546475"/>
          <p14:tracePt t="65623" x="6002338" y="3546475"/>
          <p14:tracePt t="65631" x="5791200" y="3546475"/>
          <p14:tracePt t="65639" x="5580063" y="3546475"/>
          <p14:tracePt t="65647" x="5286375" y="3546475"/>
          <p14:tracePt t="65655" x="4964113" y="3546475"/>
          <p14:tracePt t="65663" x="4641850" y="3546475"/>
          <p14:tracePt t="65671" x="4275138" y="3546475"/>
          <p14:tracePt t="65679" x="4035425" y="3546475"/>
          <p14:tracePt t="65688" x="3751263" y="3546475"/>
          <p14:tracePt t="65695" x="3429000" y="3546475"/>
          <p14:tracePt t="65705" x="3189288" y="3546475"/>
          <p14:tracePt t="65711" x="2932113" y="3527425"/>
          <p14:tracePt t="65719" x="2720975" y="3527425"/>
          <p14:tracePt t="65728" x="2527300" y="3527425"/>
          <p14:tracePt t="65735" x="2371725" y="3527425"/>
          <p14:tracePt t="65743" x="2252663" y="3527425"/>
          <p14:tracePt t="65751" x="2170113" y="3527425"/>
          <p14:tracePt t="65759" x="2114550" y="3527425"/>
          <p14:tracePt t="65767" x="2068513" y="3527425"/>
          <p14:tracePt t="65775" x="2058988" y="3527425"/>
          <p14:tracePt t="65783" x="2041525" y="3527425"/>
          <p14:tracePt t="65791" x="2012950" y="3527425"/>
          <p14:tracePt t="65799" x="1995488" y="3527425"/>
          <p14:tracePt t="65807" x="1930400" y="3527425"/>
          <p14:tracePt t="65815" x="1874838" y="3527425"/>
          <p14:tracePt t="65823" x="1774825" y="3527425"/>
          <p14:tracePt t="65831" x="1746250" y="3527425"/>
          <p14:tracePt t="65839" x="1654175" y="3527425"/>
          <p14:tracePt t="65847" x="1617663" y="3527425"/>
          <p14:tracePt t="65855" x="1590675" y="3527425"/>
          <p14:tracePt t="65879" x="1581150" y="3527425"/>
          <p14:tracePt t="66232" x="1600200" y="3546475"/>
          <p14:tracePt t="66240" x="1600200" y="3592513"/>
          <p14:tracePt t="66248" x="1600200" y="3648075"/>
          <p14:tracePt t="66257" x="1600200" y="3711575"/>
          <p14:tracePt t="66264" x="1600200" y="3813175"/>
          <p14:tracePt t="66274" x="1600200" y="3868738"/>
          <p14:tracePt t="66280" x="1600200" y="3914775"/>
          <p14:tracePt t="66290" x="1600200" y="3959225"/>
          <p14:tracePt t="66296" x="1600200" y="4005263"/>
          <p14:tracePt t="66306" x="1600200" y="4024313"/>
          <p14:tracePt t="66312" x="1600200" y="4060825"/>
          <p14:tracePt t="66320" x="1600200" y="4070350"/>
          <p14:tracePt t="66328" x="1600200" y="4087813"/>
          <p14:tracePt t="66339" x="1600200" y="4097338"/>
          <p14:tracePt t="66360" x="1600200" y="4106863"/>
          <p14:tracePt t="66584" x="1600200" y="4143375"/>
          <p14:tracePt t="66592" x="1608138" y="4162425"/>
          <p14:tracePt t="66600" x="1627188" y="4198938"/>
          <p14:tracePt t="66609" x="1627188" y="4216400"/>
          <p14:tracePt t="66616" x="1646238" y="4262438"/>
          <p14:tracePt t="66626" x="1654175" y="4308475"/>
          <p14:tracePt t="66632" x="1692275" y="4327525"/>
          <p14:tracePt t="66642" x="1692275" y="4346575"/>
          <p14:tracePt t="66648" x="1700213" y="4373563"/>
          <p14:tracePt t="67009" x="1709738" y="4383088"/>
          <p14:tracePt t="67017" x="1736725" y="4383088"/>
          <p14:tracePt t="67023" x="1782763" y="4410075"/>
          <p14:tracePt t="67033" x="1811338" y="4419600"/>
          <p14:tracePt t="67040" x="1903413" y="4419600"/>
          <p14:tracePt t="67048" x="2078038" y="4419600"/>
          <p14:tracePt t="67057" x="2252663" y="4437063"/>
          <p14:tracePt t="67064" x="2473325" y="4456113"/>
          <p14:tracePt t="67073" x="2720975" y="4492625"/>
          <p14:tracePt t="67082" x="2941638" y="4519613"/>
          <p14:tracePt t="67091" x="3227388" y="4519613"/>
          <p14:tracePt t="67097" x="3584575" y="4519613"/>
          <p14:tracePt t="67107" x="4025900" y="4519613"/>
          <p14:tracePt t="67113" x="4275138" y="4519613"/>
          <p14:tracePt t="67120" x="4513263" y="4519613"/>
          <p14:tracePt t="67128" x="4725988" y="4519613"/>
          <p14:tracePt t="67137" x="4946650" y="4519613"/>
          <p14:tracePt t="67149" x="5175250" y="4519613"/>
          <p14:tracePt t="67153" x="5378450" y="4519613"/>
          <p14:tracePt t="67161" x="5516563" y="4538663"/>
          <p14:tracePt t="67169" x="5691188" y="4538663"/>
          <p14:tracePt t="67175" x="5846763" y="4538663"/>
          <p14:tracePt t="67183" x="6002338" y="4565650"/>
          <p14:tracePt t="67191" x="6103938" y="4565650"/>
          <p14:tracePt t="67199" x="6223000" y="4565650"/>
          <p14:tracePt t="67207" x="6307138" y="4565650"/>
          <p14:tracePt t="67215" x="6343650" y="4565650"/>
          <p14:tracePt t="67223" x="6380163" y="4565650"/>
          <p14:tracePt t="67239" x="6389688" y="4565650"/>
          <p14:tracePt t="67255" x="6397625" y="4565650"/>
          <p14:tracePt t="67263" x="6407150" y="4557713"/>
          <p14:tracePt t="67319" x="6416675" y="4557713"/>
          <p14:tracePt t="67328" x="6416675" y="4548188"/>
          <p14:tracePt t="67336" x="6435725" y="4529138"/>
          <p14:tracePt t="67345" x="6462713" y="4519613"/>
          <p14:tracePt t="67353" x="6481763" y="4511675"/>
          <p14:tracePt t="67361" x="6508750" y="4502150"/>
          <p14:tracePt t="67368" x="6518275" y="4502150"/>
          <p14:tracePt t="67377" x="6545263" y="4465638"/>
          <p14:tracePt t="67383" x="6572250" y="4465638"/>
          <p14:tracePt t="67407" x="6610350" y="4456113"/>
          <p14:tracePt t="67496" x="6610350" y="4446588"/>
          <p14:tracePt t="67512" x="6618288" y="4429125"/>
          <p14:tracePt t="67521" x="6627813" y="4419600"/>
          <p14:tracePt t="67544" x="6646863" y="4410075"/>
          <p14:tracePt t="67554" x="6656388" y="4400550"/>
          <p14:tracePt t="67577" x="6656388" y="4391025"/>
          <p14:tracePt t="67584" x="6656388" y="4373563"/>
          <p14:tracePt t="67592" x="6673850" y="4327525"/>
          <p14:tracePt t="67600" x="6673850" y="4300538"/>
          <p14:tracePt t="67610" x="6683375" y="4235450"/>
          <p14:tracePt t="67616" x="6692900" y="4171950"/>
          <p14:tracePt t="67624" x="6692900" y="4087813"/>
          <p14:tracePt t="67632" x="6692900" y="4033838"/>
          <p14:tracePt t="67640" x="6719888" y="3978275"/>
          <p14:tracePt t="67648" x="6719888" y="3951288"/>
          <p14:tracePt t="67657" x="6729413" y="3905250"/>
          <p14:tracePt t="67664" x="6729413" y="3876675"/>
          <p14:tracePt t="67674" x="6738938" y="3859213"/>
          <p14:tracePt t="67680" x="6738938" y="3813175"/>
          <p14:tracePt t="67691" x="6738938" y="3794125"/>
          <p14:tracePt t="67697" x="6738938" y="3757613"/>
          <p14:tracePt t="67708" x="6748463" y="3730625"/>
          <p14:tracePt t="67712" x="6748463" y="3711575"/>
          <p14:tracePt t="67722" x="6748463" y="3702050"/>
          <p14:tracePt t="67729" x="6748463" y="3694113"/>
          <p14:tracePt t="67736" x="6748463" y="3675063"/>
          <p14:tracePt t="67759" x="6748463" y="3665538"/>
          <p14:tracePt t="77808" x="6748463" y="3656013"/>
          <p14:tracePt t="77816" x="6719888" y="3648075"/>
          <p14:tracePt t="77823" x="6646863" y="3619500"/>
          <p14:tracePt t="77834" x="6581775" y="3592513"/>
          <p14:tracePt t="77840" x="6481763" y="3582988"/>
          <p14:tracePt t="77848" x="6353175" y="3519488"/>
          <p14:tracePt t="77856" x="6215063" y="3490913"/>
          <p14:tracePt t="77863" x="6048375" y="3436938"/>
          <p14:tracePt t="77872" x="5902325" y="3344863"/>
          <p14:tracePt t="77879" x="5727700" y="3262313"/>
          <p14:tracePt t="77888" x="5451475" y="3141663"/>
          <p14:tracePt t="77895" x="5313363" y="3068638"/>
          <p14:tracePt t="77904" x="4954588" y="2894013"/>
          <p14:tracePt t="77923" x="4413250" y="2609850"/>
          <p14:tracePt t="77927" x="4265613" y="2527300"/>
          <p14:tracePt t="77935" x="4110038" y="2462213"/>
          <p14:tracePt t="77943" x="3943350" y="2398713"/>
          <p14:tracePt t="77951" x="3814763" y="2314575"/>
          <p14:tracePt t="77959" x="3714750" y="2270125"/>
          <p14:tracePt t="77967" x="3630613" y="2241550"/>
          <p14:tracePt t="77975" x="3557588" y="2185988"/>
          <p14:tracePt t="77983" x="3511550" y="2178050"/>
          <p14:tracePt t="77993" x="3502025" y="2168525"/>
          <p14:tracePt t="77999" x="3502025" y="2159000"/>
          <p14:tracePt t="78008" x="3494088" y="2149475"/>
          <p14:tracePt t="78031" x="3484563" y="2149475"/>
          <p14:tracePt t="78072" x="3475038" y="2141538"/>
          <p14:tracePt t="78089" x="3475038" y="2122488"/>
          <p14:tracePt t="78105" x="3475038" y="2112963"/>
          <p14:tracePt t="78116" x="3475038" y="2103438"/>
          <p14:tracePt t="78124" x="3475038" y="2076450"/>
          <p14:tracePt t="78130" x="3475038" y="2066925"/>
          <p14:tracePt t="78138" x="3475038" y="2057400"/>
          <p14:tracePt t="78144" x="3475038" y="2039938"/>
          <p14:tracePt t="78151" x="3475038" y="2030413"/>
          <p14:tracePt t="78159" x="3475038" y="2020888"/>
          <p14:tracePt t="78167" x="3475038" y="2011363"/>
          <p14:tracePt t="78175" x="3465513" y="1984375"/>
          <p14:tracePt t="78624" x="3494088" y="1984375"/>
          <p14:tracePt t="78632" x="3594100" y="1984375"/>
          <p14:tracePt t="78639" x="3751263" y="1984375"/>
          <p14:tracePt t="78648" x="3889375" y="1984375"/>
          <p14:tracePt t="78657" x="4044950" y="1984375"/>
          <p14:tracePt t="78663" x="4183063" y="1966913"/>
          <p14:tracePt t="78672" x="4284663" y="1966913"/>
          <p14:tracePt t="78679" x="4403725" y="1966913"/>
          <p14:tracePt t="78689" x="4486275" y="1957388"/>
          <p14:tracePt t="78695" x="4568825" y="1938338"/>
          <p14:tracePt t="78705" x="4587875" y="1938338"/>
          <p14:tracePt t="78711" x="4614863" y="1938338"/>
          <p14:tracePt t="78720" x="4660900" y="1938338"/>
          <p14:tracePt t="78729" x="4697413" y="1920875"/>
          <p14:tracePt t="78735" x="4725988" y="1920875"/>
          <p14:tracePt t="78743" x="4743450" y="1920875"/>
          <p14:tracePt t="78751" x="4779963" y="1920875"/>
          <p14:tracePt t="78759" x="4799013" y="1920875"/>
          <p14:tracePt t="78767" x="4826000" y="1920875"/>
          <p14:tracePt t="78775" x="4835525" y="1920875"/>
          <p14:tracePt t="78783" x="4891088" y="1920875"/>
          <p14:tracePt t="78799" x="4918075" y="1920875"/>
          <p14:tracePt t="78807" x="4937125" y="1920875"/>
          <p14:tracePt t="78815" x="4973638" y="1920875"/>
          <p14:tracePt t="78823" x="4991100" y="1920875"/>
          <p14:tracePt t="78831" x="5000625" y="1920875"/>
          <p14:tracePt t="78871" x="5019675" y="1920875"/>
          <p14:tracePt t="78904" x="5029200" y="1920875"/>
          <p14:tracePt t="78930" x="5056188" y="1920875"/>
          <p14:tracePt t="80081" x="5065713" y="1920875"/>
          <p14:tracePt t="80840" x="5056188" y="1920875"/>
          <p14:tracePt t="80848" x="5037138" y="1928813"/>
          <p14:tracePt t="80856" x="5010150" y="1928813"/>
          <p14:tracePt t="80864" x="4973638" y="1938338"/>
          <p14:tracePt t="80874" x="4954588" y="1966913"/>
          <p14:tracePt t="80880" x="4937125" y="1974850"/>
          <p14:tracePt t="80896" x="4918075" y="1974850"/>
          <p14:tracePt t="80907" x="4908550" y="1984375"/>
          <p14:tracePt t="80926" x="4872038" y="1993900"/>
          <p14:tracePt t="80930" x="4862513" y="1993900"/>
          <p14:tracePt t="80952" x="4845050" y="1993900"/>
          <p14:tracePt t="80963" x="4826000" y="2003425"/>
          <p14:tracePt t="80977" x="4799013" y="2020888"/>
          <p14:tracePt t="81000" x="4789488" y="2020888"/>
          <p14:tracePt t="81009" x="4789488" y="2030413"/>
          <p14:tracePt t="81032" x="4779963" y="2039938"/>
          <p14:tracePt t="81072" x="4770438" y="2039938"/>
          <p14:tracePt t="81083" x="4762500" y="2049463"/>
          <p14:tracePt t="81090" x="4752975" y="2057400"/>
          <p14:tracePt t="81105" x="4743450" y="2066925"/>
          <p14:tracePt t="81112" x="4733925" y="2066925"/>
          <p14:tracePt t="81121" x="4725988" y="2076450"/>
          <p14:tracePt t="81136" x="4725988" y="2085975"/>
          <p14:tracePt t="81145" x="4716463" y="2112963"/>
          <p14:tracePt t="81161" x="4706938" y="2122488"/>
          <p14:tracePt t="81170" x="4697413" y="2141538"/>
          <p14:tracePt t="81176" x="4687888" y="2141538"/>
          <p14:tracePt t="81183" x="4679950" y="2149475"/>
          <p14:tracePt t="81191" x="4670425" y="2159000"/>
          <p14:tracePt t="81199" x="4651375" y="2168525"/>
          <p14:tracePt t="81207" x="4651375" y="2178050"/>
          <p14:tracePt t="81215" x="4641850" y="2195513"/>
          <p14:tracePt t="81231" x="4614863" y="2205038"/>
          <p14:tracePt t="81255" x="4605338" y="2214563"/>
          <p14:tracePt t="81329" x="4614863" y="2224088"/>
          <p14:tracePt t="81336" x="4641850" y="2241550"/>
          <p14:tracePt t="81345" x="4670425" y="2241550"/>
          <p14:tracePt t="81353" x="4733925" y="2260600"/>
          <p14:tracePt t="81362" x="4891088" y="2306638"/>
          <p14:tracePt t="81368" x="5029200" y="2324100"/>
          <p14:tracePt t="81375" x="5194300" y="2333625"/>
          <p14:tracePt t="81383" x="5386388" y="2370138"/>
          <p14:tracePt t="81391" x="5580063" y="2406650"/>
          <p14:tracePt t="81399" x="5672138" y="2435225"/>
          <p14:tracePt t="81407" x="5718175" y="2452688"/>
          <p14:tracePt t="81415" x="5737225" y="2462213"/>
          <p14:tracePt t="81423" x="5745163" y="2462213"/>
          <p14:tracePt t="81431" x="5773738" y="2471738"/>
          <p14:tracePt t="91080" x="5745163" y="2462213"/>
          <p14:tracePt t="91089" x="5727700" y="2452688"/>
          <p14:tracePt t="91112" x="5718175" y="2452688"/>
          <p14:tracePt t="91123" x="5681663" y="2452688"/>
          <p14:tracePt t="91130" x="5662613" y="2452688"/>
          <p14:tracePt t="91138" x="5645150" y="2443163"/>
          <p14:tracePt t="91143" x="5616575" y="2435225"/>
          <p14:tracePt t="91151" x="5607050" y="2435225"/>
          <p14:tracePt t="91159" x="5561013" y="2416175"/>
          <p14:tracePt t="91166" x="5543550" y="2416175"/>
          <p14:tracePt t="91175" x="5534025" y="2416175"/>
          <p14:tracePt t="91182" x="5516563" y="2416175"/>
          <p14:tracePt t="91191" x="5478463" y="2406650"/>
          <p14:tracePt t="91199" x="5461000" y="2406650"/>
          <p14:tracePt t="91206" x="5386388" y="2389188"/>
          <p14:tracePt t="91215" x="5349875" y="2389188"/>
          <p14:tracePt t="91223" x="5322888" y="2389188"/>
          <p14:tracePt t="91231" x="5286375" y="2379663"/>
          <p14:tracePt t="91239" x="5249863" y="2379663"/>
          <p14:tracePt t="91247" x="5184775" y="2352675"/>
          <p14:tracePt t="91254" x="5138738" y="2352675"/>
          <p14:tracePt t="91263" x="5065713" y="2352675"/>
          <p14:tracePt t="91271" x="5000625" y="2343150"/>
          <p14:tracePt t="91279" x="4845050" y="2324100"/>
          <p14:tracePt t="91288" x="4660900" y="2278063"/>
          <p14:tracePt t="91295" x="4467225" y="2241550"/>
          <p14:tracePt t="91303" x="4265613" y="2178050"/>
          <p14:tracePt t="91311" x="3897313" y="2066925"/>
          <p14:tracePt t="91319" x="3584575" y="1974850"/>
          <p14:tracePt t="91326" x="3143250" y="1855788"/>
          <p14:tracePt t="91334" x="2960688" y="1809750"/>
          <p14:tracePt t="91343" x="2703513" y="1736725"/>
          <p14:tracePt t="91350" x="2519363" y="1663700"/>
          <p14:tracePt t="91359" x="2362200" y="1654175"/>
          <p14:tracePt t="91366" x="2224088" y="1608138"/>
          <p14:tracePt t="91375" x="2124075" y="1571625"/>
          <p14:tracePt t="91382" x="1976438" y="1525588"/>
          <p14:tracePt t="91390" x="1912938" y="1497013"/>
          <p14:tracePt t="91399" x="1782763" y="1450975"/>
          <p14:tracePt t="91408" x="1663700" y="1404938"/>
          <p14:tracePt t="91414" x="1443038" y="1276350"/>
          <p14:tracePt t="91422" x="1268413" y="1249363"/>
          <p14:tracePt t="91431" x="919163" y="1147763"/>
          <p14:tracePt t="91439" x="477838" y="1028700"/>
          <p14:tracePt t="91447" x="82550" y="9096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14</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835355"/>
            <a:ext cx="7824978" cy="3264837"/>
          </a:xfrm>
          <a:prstGeom prst="rect">
            <a:avLst/>
          </a:prstGeom>
          <a:noFill/>
        </p:spPr>
        <p:txBody>
          <a:bodyPr wrap="square" lIns="78581" tIns="39291" rIns="78581" bIns="39291" rtlCol="0">
            <a:spAutoFit/>
          </a:bodyPr>
          <a:lstStyle/>
          <a:p>
            <a:pPr defTabSz="785807"/>
            <a:r>
              <a:rPr lang="ja-JP" altLang="en-US" sz="2300" dirty="0">
                <a:solidFill>
                  <a:prstClr val="black"/>
                </a:solidFill>
              </a:rPr>
              <a:t>連続量のフーリエ変換は次のように与えられる：</a:t>
            </a:r>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フーリエ変換：　　　　　　　　　　　　　　         実空間→波数空間</a:t>
            </a:r>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フーリエ逆変換：　　　　　　　　　　　　          波数空間→実空間</a:t>
            </a:r>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と表される．</a:t>
            </a:r>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別の表現</a:t>
            </a:r>
            <a:endParaRPr lang="en-US" altLang="ja-JP" sz="2300" dirty="0">
              <a:solidFill>
                <a:prstClr val="black"/>
              </a:solidFill>
            </a:endParaRPr>
          </a:p>
        </p:txBody>
      </p:sp>
      <p:grpSp>
        <p:nvGrpSpPr>
          <p:cNvPr id="3" name="グループ化 2"/>
          <p:cNvGrpSpPr/>
          <p:nvPr/>
        </p:nvGrpSpPr>
        <p:grpSpPr>
          <a:xfrm>
            <a:off x="1" y="-11"/>
            <a:ext cx="8280400" cy="515752"/>
            <a:chOff x="0" y="-15"/>
            <a:chExt cx="9144000" cy="613957"/>
          </a:xfrm>
        </p:grpSpPr>
        <p:sp>
          <p:nvSpPr>
            <p:cNvPr id="33" name="正方形/長方形 32"/>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34"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スペクトル法：フーリエ変換（参考）</a:t>
              </a:r>
            </a:p>
          </p:txBody>
        </p:sp>
      </p:grpSp>
      <p:pic>
        <p:nvPicPr>
          <p:cNvPr id="8" name="図 7">
            <a:extLst>
              <a:ext uri="{FF2B5EF4-FFF2-40B4-BE49-F238E27FC236}">
                <a16:creationId xmlns:a16="http://schemas.microsoft.com/office/drawing/2014/main" id="{D99492D6-9541-482B-95E8-92226830A806}"/>
              </a:ext>
            </a:extLst>
          </p:cNvPr>
          <p:cNvPicPr>
            <a:picLocks noChangeAspect="1"/>
          </p:cNvPicPr>
          <p:nvPr/>
        </p:nvPicPr>
        <p:blipFill>
          <a:blip r:embed="rId4"/>
          <a:stretch>
            <a:fillRect/>
          </a:stretch>
        </p:blipFill>
        <p:spPr>
          <a:xfrm>
            <a:off x="2551640" y="1434295"/>
            <a:ext cx="2485037" cy="567485"/>
          </a:xfrm>
          <a:prstGeom prst="rect">
            <a:avLst/>
          </a:prstGeom>
        </p:spPr>
      </p:pic>
      <p:pic>
        <p:nvPicPr>
          <p:cNvPr id="9" name="図 8">
            <a:extLst>
              <a:ext uri="{FF2B5EF4-FFF2-40B4-BE49-F238E27FC236}">
                <a16:creationId xmlns:a16="http://schemas.microsoft.com/office/drawing/2014/main" id="{0F0AEAF4-E759-41A4-A92B-DD8B831EB5A4}"/>
              </a:ext>
            </a:extLst>
          </p:cNvPr>
          <p:cNvPicPr>
            <a:picLocks noChangeAspect="1"/>
          </p:cNvPicPr>
          <p:nvPr/>
        </p:nvPicPr>
        <p:blipFill>
          <a:blip r:embed="rId5"/>
          <a:stretch>
            <a:fillRect/>
          </a:stretch>
        </p:blipFill>
        <p:spPr>
          <a:xfrm>
            <a:off x="2537950" y="2122233"/>
            <a:ext cx="2573160" cy="522576"/>
          </a:xfrm>
          <a:prstGeom prst="rect">
            <a:avLst/>
          </a:prstGeom>
        </p:spPr>
      </p:pic>
      <p:pic>
        <p:nvPicPr>
          <p:cNvPr id="10" name="図 9">
            <a:extLst>
              <a:ext uri="{FF2B5EF4-FFF2-40B4-BE49-F238E27FC236}">
                <a16:creationId xmlns:a16="http://schemas.microsoft.com/office/drawing/2014/main" id="{E8947880-471F-4ACC-883E-D5A4A660FB28}"/>
              </a:ext>
            </a:extLst>
          </p:cNvPr>
          <p:cNvPicPr>
            <a:picLocks noChangeAspect="1"/>
          </p:cNvPicPr>
          <p:nvPr/>
        </p:nvPicPr>
        <p:blipFill>
          <a:blip r:embed="rId6"/>
          <a:stretch>
            <a:fillRect/>
          </a:stretch>
        </p:blipFill>
        <p:spPr>
          <a:xfrm>
            <a:off x="746495" y="4116296"/>
            <a:ext cx="2784652" cy="1147217"/>
          </a:xfrm>
          <a:prstGeom prst="rect">
            <a:avLst/>
          </a:prstGeom>
        </p:spPr>
      </p:pic>
      <p:pic>
        <p:nvPicPr>
          <p:cNvPr id="13" name="図 12">
            <a:extLst>
              <a:ext uri="{FF2B5EF4-FFF2-40B4-BE49-F238E27FC236}">
                <a16:creationId xmlns:a16="http://schemas.microsoft.com/office/drawing/2014/main" id="{0B48C364-B891-4E24-A20B-2A2E4B55F291}"/>
              </a:ext>
            </a:extLst>
          </p:cNvPr>
          <p:cNvPicPr>
            <a:picLocks noChangeAspect="1"/>
          </p:cNvPicPr>
          <p:nvPr/>
        </p:nvPicPr>
        <p:blipFill>
          <a:blip r:embed="rId7"/>
          <a:stretch>
            <a:fillRect/>
          </a:stretch>
        </p:blipFill>
        <p:spPr>
          <a:xfrm>
            <a:off x="4319349" y="4112870"/>
            <a:ext cx="2996146" cy="1114556"/>
          </a:xfrm>
          <a:prstGeom prst="rect">
            <a:avLst/>
          </a:prstGeom>
        </p:spPr>
      </p:pic>
      <p:pic>
        <p:nvPicPr>
          <p:cNvPr id="5" name="オーディオ 4">
            <a:hlinkClick r:id="" action="ppaction://media"/>
            <a:extLst>
              <a:ext uri="{FF2B5EF4-FFF2-40B4-BE49-F238E27FC236}">
                <a16:creationId xmlns:a16="http://schemas.microsoft.com/office/drawing/2014/main" id="{823B1BED-0B38-4BBB-91A9-BB144BD02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035324959"/>
      </p:ext>
    </p:extLst>
  </p:cSld>
  <p:clrMapOvr>
    <a:masterClrMapping/>
  </p:clrMapOvr>
  <mc:AlternateContent xmlns:mc="http://schemas.openxmlformats.org/markup-compatibility/2006">
    <mc:Choice xmlns:p14="http://schemas.microsoft.com/office/powerpoint/2010/main" Requires="p14">
      <p:transition spd="slow" p14:dur="2000" advTm="28559"/>
    </mc:Choice>
    <mc:Fallback>
      <p:transition spd="slow" advTm="2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49" x="3309938" y="1865313"/>
          <p14:tracePt t="1458" x="3309938" y="1874838"/>
          <p14:tracePt t="1466" x="3346450" y="1901825"/>
          <p14:tracePt t="1475" x="3355975" y="1901825"/>
          <p14:tracePt t="1483" x="3402013" y="1920875"/>
          <p14:tracePt t="1489" x="3409950" y="1938338"/>
          <p14:tracePt t="1500" x="3429000" y="1938338"/>
          <p14:tracePt t="1506" x="3448050" y="1947863"/>
          <p14:tracePt t="1513" x="3455988" y="1957388"/>
          <p14:tracePt t="1560" x="3465513" y="1957388"/>
          <p14:tracePt t="1640" x="3429000" y="1957388"/>
          <p14:tracePt t="1649" x="3363913" y="1938338"/>
          <p14:tracePt t="1658" x="3319463" y="1911350"/>
          <p14:tracePt t="1665" x="3227388" y="1882775"/>
          <p14:tracePt t="1673" x="3198813" y="1855788"/>
          <p14:tracePt t="1681" x="3181350" y="1846263"/>
          <p14:tracePt t="1688" x="3152775" y="1819275"/>
          <p14:tracePt t="1696" x="3089275" y="1782763"/>
          <p14:tracePt t="1704" x="2987675" y="1717675"/>
          <p14:tracePt t="1712" x="2914650" y="1681163"/>
          <p14:tracePt t="1722" x="2832100" y="1635125"/>
          <p14:tracePt t="1728" x="2757488" y="1579563"/>
          <p14:tracePt t="1736" x="2674938" y="1535113"/>
          <p14:tracePt t="1744" x="2619375" y="1497013"/>
          <p14:tracePt t="1754" x="2500313" y="1450975"/>
          <p14:tracePt t="1761" x="2390775" y="1397000"/>
          <p14:tracePt t="1767" x="2371725" y="1377950"/>
          <p14:tracePt t="1775" x="2325688" y="1360488"/>
          <p14:tracePt t="1783" x="2279650" y="1331913"/>
          <p14:tracePt t="1791" x="2270125" y="1331913"/>
          <p14:tracePt t="1799" x="2262188" y="1322388"/>
          <p14:tracePt t="1824" x="2262188" y="1314450"/>
          <p14:tracePt t="1833" x="2262188" y="1304925"/>
          <p14:tracePt t="1840" x="2262188" y="1295400"/>
          <p14:tracePt t="1849" x="2279650" y="1276350"/>
          <p14:tracePt t="1856" x="2289175" y="1268413"/>
          <p14:tracePt t="1866" x="2289175" y="1258888"/>
          <p14:tracePt t="1873" x="2298700" y="1249363"/>
          <p14:tracePt t="1882" x="2298700" y="1239838"/>
          <p14:tracePt t="1888" x="2298700" y="1231900"/>
          <p14:tracePt t="1904" x="2308225" y="1222375"/>
          <p14:tracePt t="1920" x="2316163" y="1212850"/>
          <p14:tracePt t="2016" x="2316163" y="1203325"/>
          <p14:tracePt t="2873" x="2308225" y="1193800"/>
          <p14:tracePt t="2881" x="2262188" y="1203325"/>
          <p14:tracePt t="2889" x="2160588" y="1212850"/>
          <p14:tracePt t="2899" x="2068513" y="1212850"/>
          <p14:tracePt t="2904" x="1966913" y="1231900"/>
          <p14:tracePt t="2912" x="1866900" y="1239838"/>
          <p14:tracePt t="2920" x="1801813" y="1239838"/>
          <p14:tracePt t="2928" x="1755775" y="1239838"/>
          <p14:tracePt t="2948" x="1673225" y="1239838"/>
          <p14:tracePt t="2952" x="1646238" y="1239838"/>
          <p14:tracePt t="2960" x="1617663" y="1239838"/>
          <p14:tracePt t="2968" x="1590675" y="1239838"/>
          <p14:tracePt t="2977" x="1525588" y="1239838"/>
          <p14:tracePt t="2983" x="1452563" y="1239838"/>
          <p14:tracePt t="2991" x="1370013" y="1239838"/>
          <p14:tracePt t="2999" x="1212850" y="1239838"/>
          <p14:tracePt t="3007" x="1093788" y="1239838"/>
          <p14:tracePt t="3015" x="974725" y="1239838"/>
          <p14:tracePt t="3023" x="855663" y="1239838"/>
          <p14:tracePt t="3032" x="763588" y="1239838"/>
          <p14:tracePt t="3039" x="681038" y="1239838"/>
          <p14:tracePt t="3047" x="635000" y="1239838"/>
          <p14:tracePt t="3056" x="606425" y="1239838"/>
          <p14:tracePt t="3064" x="596900" y="1239838"/>
          <p14:tracePt t="3103" x="588963" y="1239838"/>
          <p14:tracePt t="3119" x="569913" y="1239838"/>
          <p14:tracePt t="3128" x="560388" y="1239838"/>
          <p14:tracePt t="3136" x="542925" y="1239838"/>
          <p14:tracePt t="3144" x="514350" y="1239838"/>
          <p14:tracePt t="3152" x="496888" y="1239838"/>
          <p14:tracePt t="3160" x="477838" y="1239838"/>
          <p14:tracePt t="3168" x="441325" y="1249363"/>
          <p14:tracePt t="3176" x="422275" y="1268413"/>
          <p14:tracePt t="3185" x="404813" y="1268413"/>
          <p14:tracePt t="3191" x="368300" y="1268413"/>
          <p14:tracePt t="3224" x="358775" y="1268413"/>
          <p14:tracePt t="8098" x="349250" y="1276350"/>
          <p14:tracePt t="8105" x="349250" y="1322388"/>
          <p14:tracePt t="8113" x="349250" y="1350963"/>
          <p14:tracePt t="8122" x="349250" y="1377950"/>
          <p14:tracePt t="8128" x="358775" y="1443038"/>
          <p14:tracePt t="8136" x="358775" y="1543050"/>
          <p14:tracePt t="8143" x="358775" y="1625600"/>
          <p14:tracePt t="8152" x="358775" y="1717675"/>
          <p14:tracePt t="8159" x="358775" y="1838325"/>
          <p14:tracePt t="8167" x="358775" y="1938338"/>
          <p14:tracePt t="8175" x="358775" y="2039938"/>
          <p14:tracePt t="8184" x="358775" y="2112963"/>
          <p14:tracePt t="8191" x="358775" y="2195513"/>
          <p14:tracePt t="8199" x="358775" y="2241550"/>
          <p14:tracePt t="8207" x="358775" y="2287588"/>
          <p14:tracePt t="8215" x="358775" y="2314575"/>
          <p14:tracePt t="8223" x="358775" y="2343150"/>
          <p14:tracePt t="8231" x="376238" y="2379663"/>
          <p14:tracePt t="8239" x="385763" y="2398713"/>
          <p14:tracePt t="8247" x="395288" y="2416175"/>
          <p14:tracePt t="8255" x="404813" y="2462213"/>
          <p14:tracePt t="8264" x="422275" y="2489200"/>
          <p14:tracePt t="8271" x="422275" y="2508250"/>
          <p14:tracePt t="8281" x="431800" y="2527300"/>
          <p14:tracePt t="8288" x="431800" y="2544763"/>
          <p14:tracePt t="8296" x="450850" y="2563813"/>
          <p14:tracePt t="8312" x="450850" y="2573338"/>
          <p14:tracePt t="8320" x="450850" y="2581275"/>
          <p14:tracePt t="8681" x="460375" y="2590800"/>
          <p14:tracePt t="8698" x="460375" y="2609850"/>
          <p14:tracePt t="8706" x="460375" y="2617788"/>
          <p14:tracePt t="8713" x="450850" y="2636838"/>
          <p14:tracePt t="8729" x="450850" y="2655888"/>
          <p14:tracePt t="8737" x="441325" y="2673350"/>
          <p14:tracePt t="8745" x="441325" y="2682875"/>
          <p14:tracePt t="8753" x="441325" y="2692400"/>
          <p14:tracePt t="8768" x="431800" y="2709863"/>
          <p14:tracePt t="8784" x="422275" y="2709863"/>
          <p14:tracePt t="9057" x="450850" y="2709863"/>
          <p14:tracePt t="9066" x="487363" y="2709863"/>
          <p14:tracePt t="9075" x="533400" y="2692400"/>
          <p14:tracePt t="9084" x="560388" y="2692400"/>
          <p14:tracePt t="9088" x="625475" y="2682875"/>
          <p14:tracePt t="9097" x="688975" y="2663825"/>
          <p14:tracePt t="9104" x="763588" y="2663825"/>
          <p14:tracePt t="9111" x="846138" y="2655888"/>
          <p14:tracePt t="9120" x="901700" y="2627313"/>
          <p14:tracePt t="9127" x="965200" y="2600325"/>
          <p14:tracePt t="9136" x="1084263" y="2554288"/>
          <p14:tracePt t="9144" x="1222375" y="2554288"/>
          <p14:tracePt t="9151" x="1416050" y="2554288"/>
          <p14:tracePt t="9159" x="1600200" y="2554288"/>
          <p14:tracePt t="9167" x="1792288" y="2554288"/>
          <p14:tracePt t="9175" x="2003425" y="2554288"/>
          <p14:tracePt t="9183" x="2197100" y="2554288"/>
          <p14:tracePt t="9192" x="2408238" y="2554288"/>
          <p14:tracePt t="9199" x="2601913" y="2554288"/>
          <p14:tracePt t="9207" x="2822575" y="2554288"/>
          <p14:tracePt t="9215" x="2978150" y="2554288"/>
          <p14:tracePt t="9223" x="3116263" y="2554288"/>
          <p14:tracePt t="9231" x="3290888" y="2554288"/>
          <p14:tracePt t="9239" x="3465513" y="2554288"/>
          <p14:tracePt t="9247" x="3622675" y="2554288"/>
          <p14:tracePt t="9255" x="3778250" y="2563813"/>
          <p14:tracePt t="9265" x="3916363" y="2563813"/>
          <p14:tracePt t="9273" x="4071938" y="2581275"/>
          <p14:tracePt t="9281" x="4246563" y="2600325"/>
          <p14:tracePt t="9287" x="4413250" y="2627313"/>
          <p14:tracePt t="9295" x="4549775" y="2646363"/>
          <p14:tracePt t="9304" x="4633913" y="2655888"/>
          <p14:tracePt t="9312" x="4770438" y="2673350"/>
          <p14:tracePt t="9320" x="4946650" y="2719388"/>
          <p14:tracePt t="9327" x="5148263" y="2738438"/>
          <p14:tracePt t="9336" x="5303838" y="2784475"/>
          <p14:tracePt t="9344" x="5553075" y="2820988"/>
          <p14:tracePt t="9352" x="5984875" y="2894013"/>
          <p14:tracePt t="9360" x="6361113" y="2940050"/>
          <p14:tracePt t="9368" x="6904038" y="3041650"/>
          <p14:tracePt t="9375" x="7400925" y="3087688"/>
          <p14:tracePt t="9384" x="7823200" y="3160713"/>
          <p14:tracePt t="9391" x="8162925" y="3206750"/>
          <p14:tracePt t="10115" x="8191500" y="1608138"/>
          <p14:tracePt t="10121" x="8154988" y="1608138"/>
          <p14:tracePt t="10128" x="8108950" y="1579563"/>
          <p14:tracePt t="10135" x="8062913" y="1571625"/>
          <p14:tracePt t="10144" x="8016875" y="1552575"/>
          <p14:tracePt t="10151" x="7961313" y="1543050"/>
          <p14:tracePt t="10159" x="7924800" y="1525588"/>
          <p14:tracePt t="10168" x="7888288" y="1516063"/>
          <p14:tracePt t="10175" x="7888288" y="1506538"/>
          <p14:tracePt t="10183" x="7878763" y="1506538"/>
          <p14:tracePt t="10191" x="7850188" y="1506538"/>
          <p14:tracePt t="10200" x="7823200" y="1506538"/>
          <p14:tracePt t="10207" x="7804150" y="1497013"/>
          <p14:tracePt t="10216" x="7786688" y="1497013"/>
          <p14:tracePt t="10224" x="7777163" y="1497013"/>
          <p14:tracePt t="10232" x="7740650" y="1497013"/>
          <p14:tracePt t="10239" x="7713663" y="1497013"/>
          <p14:tracePt t="10247" x="7667625" y="1470025"/>
          <p14:tracePt t="10255" x="7621588" y="1470025"/>
          <p14:tracePt t="10264" x="7556500" y="1460500"/>
          <p14:tracePt t="10271" x="7500938" y="1460500"/>
          <p14:tracePt t="10281" x="7364413" y="1443038"/>
          <p14:tracePt t="10289" x="7280275" y="1443038"/>
          <p14:tracePt t="10295" x="7161213" y="1443038"/>
          <p14:tracePt t="10303" x="7059613" y="1443038"/>
          <p14:tracePt t="10312" x="6923088" y="1443038"/>
          <p14:tracePt t="10319" x="6802438" y="1443038"/>
          <p14:tracePt t="10327" x="6673850" y="1443038"/>
          <p14:tracePt t="10336" x="6489700" y="1443038"/>
          <p14:tracePt t="10343" x="6361113" y="1443038"/>
          <p14:tracePt t="10352" x="6223000" y="1443038"/>
          <p14:tracePt t="10359" x="6086475" y="1443038"/>
          <p14:tracePt t="10368" x="6002338" y="1443038"/>
          <p14:tracePt t="10375" x="5957888" y="1443038"/>
          <p14:tracePt t="10383" x="5856288" y="1443038"/>
          <p14:tracePt t="10391" x="5754688" y="1443038"/>
          <p14:tracePt t="10399" x="5524500" y="1387475"/>
          <p14:tracePt t="10407" x="5332413" y="1377950"/>
          <p14:tracePt t="10416" x="5092700" y="1377950"/>
          <p14:tracePt t="10423" x="4854575" y="1377950"/>
          <p14:tracePt t="10431" x="4532313" y="1377950"/>
          <p14:tracePt t="10439" x="4321175" y="1377950"/>
          <p14:tracePt t="10448" x="3952875" y="1350963"/>
          <p14:tracePt t="10455" x="3778250" y="1350963"/>
          <p14:tracePt t="10464" x="3567113" y="1350963"/>
          <p14:tracePt t="10471" x="3409950" y="1350963"/>
          <p14:tracePt t="10481" x="3254375" y="1350963"/>
          <p14:tracePt t="10487" x="3116263" y="1350963"/>
          <p14:tracePt t="10496" x="3033713" y="1350963"/>
          <p14:tracePt t="10504" x="2978150" y="1350963"/>
          <p14:tracePt t="10512" x="2895600" y="1350963"/>
          <p14:tracePt t="10520" x="2776538" y="1350963"/>
          <p14:tracePt t="10527" x="2684463" y="1350963"/>
          <p14:tracePt t="10536" x="2527300" y="1350963"/>
          <p14:tracePt t="10543" x="2371725" y="1350963"/>
          <p14:tracePt t="10552" x="2187575" y="1350963"/>
          <p14:tracePt t="10560" x="2058988" y="1350963"/>
          <p14:tracePt t="10568" x="1920875" y="1350963"/>
          <p14:tracePt t="10576" x="1820863" y="1350963"/>
          <p14:tracePt t="10584" x="1719263" y="1350963"/>
          <p14:tracePt t="10592" x="1663700" y="1350963"/>
          <p14:tracePt t="10600" x="1627188" y="1350963"/>
          <p14:tracePt t="10607" x="1581150" y="1350963"/>
          <p14:tracePt t="10615" x="1544638" y="1350963"/>
          <p14:tracePt t="10623" x="1479550" y="1350963"/>
          <p14:tracePt t="10631" x="1397000" y="1350963"/>
          <p14:tracePt t="10639" x="1341438" y="1350963"/>
          <p14:tracePt t="10647" x="1222375" y="1350963"/>
          <p14:tracePt t="10655" x="1139825" y="1350963"/>
          <p14:tracePt t="10664" x="1084263" y="1350963"/>
          <p14:tracePt t="10671" x="1020763" y="1350963"/>
          <p14:tracePt t="10681" x="974725" y="1341438"/>
          <p14:tracePt t="10687" x="955675" y="1341438"/>
          <p14:tracePt t="10696" x="946150" y="1341438"/>
          <p14:tracePt t="10703" x="919163" y="1341438"/>
          <p14:tracePt t="10711" x="909638" y="1341438"/>
          <p14:tracePt t="10719" x="882650" y="1341438"/>
          <p14:tracePt t="10727" x="863600" y="1341438"/>
          <p14:tracePt t="10736" x="855663" y="1341438"/>
          <p14:tracePt t="10743" x="817563" y="1341438"/>
          <p14:tracePt t="10752" x="771525" y="1341438"/>
          <p14:tracePt t="10759" x="754063" y="1341438"/>
          <p14:tracePt t="10767" x="735013" y="1341438"/>
          <p14:tracePt t="10775" x="717550" y="1341438"/>
          <p14:tracePt t="10783" x="708025" y="1341438"/>
          <p14:tracePt t="10873" x="681038" y="1341438"/>
          <p14:tracePt t="10881" x="661988" y="1341438"/>
          <p14:tracePt t="10889" x="635000" y="1341438"/>
          <p14:tracePt t="10901" x="615950" y="1341438"/>
          <p14:tracePt t="10906" x="579438" y="1341438"/>
          <p14:tracePt t="10916" x="569913" y="1341438"/>
          <p14:tracePt t="10920" x="560388" y="1341438"/>
          <p14:tracePt t="10936" x="542925" y="1341438"/>
          <p14:tracePt t="12361" x="588963" y="1397000"/>
          <p14:tracePt t="12369" x="661988" y="1489075"/>
          <p14:tracePt t="12377" x="688975" y="1552575"/>
          <p14:tracePt t="12385" x="763588" y="1663700"/>
          <p14:tracePt t="12393" x="855663" y="1754188"/>
          <p14:tracePt t="12400" x="919163" y="1846263"/>
          <p14:tracePt t="12409" x="974725" y="1928813"/>
          <p14:tracePt t="12416" x="1047750" y="2020888"/>
          <p14:tracePt t="12424" x="1112838" y="2132013"/>
          <p14:tracePt t="12433" x="1158875" y="2232025"/>
          <p14:tracePt t="12441" x="1185863" y="2333625"/>
          <p14:tracePt t="12447" x="1212850" y="2462213"/>
          <p14:tracePt t="12456" x="1231900" y="2563813"/>
          <p14:tracePt t="12464" x="1258888" y="2682875"/>
          <p14:tracePt t="12472" x="1277938" y="2765425"/>
          <p14:tracePt t="12481" x="1277938" y="2838450"/>
          <p14:tracePt t="12487" x="1277938" y="2903538"/>
          <p14:tracePt t="12495" x="1277938" y="2949575"/>
          <p14:tracePt t="12504" x="1268413" y="3022600"/>
          <p14:tracePt t="12512" x="1268413" y="3105150"/>
          <p14:tracePt t="12519" x="1241425" y="3206750"/>
          <p14:tracePt t="12527" x="1241425" y="3289300"/>
          <p14:tracePt t="12535" x="1204913" y="3352800"/>
          <p14:tracePt t="12543" x="1204913" y="3454400"/>
          <p14:tracePt t="12551" x="1204913" y="3573463"/>
          <p14:tracePt t="12559" x="1204913" y="3675063"/>
          <p14:tracePt t="12567" x="1204913" y="3748088"/>
          <p14:tracePt t="12575" x="1204913" y="3794125"/>
          <p14:tracePt t="12583" x="1212850" y="3840163"/>
          <p14:tracePt t="12591" x="1212850" y="3876675"/>
          <p14:tracePt t="12607" x="1231900" y="3905250"/>
          <p14:tracePt t="12616" x="1241425" y="3905250"/>
          <p14:tracePt t="12640" x="1250950" y="3914775"/>
          <p14:tracePt t="12665" x="1250950" y="3932238"/>
          <p14:tracePt t="12697" x="1250950" y="3941763"/>
          <p14:tracePt t="12746" x="1250950" y="3959225"/>
          <p14:tracePt t="12753" x="1250950" y="3968750"/>
          <p14:tracePt t="12769" x="1250950" y="3978275"/>
          <p14:tracePt t="12777" x="1250950" y="3997325"/>
          <p14:tracePt t="12793" x="1250950" y="4005263"/>
          <p14:tracePt t="12946" x="1241425" y="4014788"/>
          <p14:tracePt t="12985" x="1231900" y="4024313"/>
          <p14:tracePt t="12993" x="1222375" y="4033838"/>
          <p14:tracePt t="13001" x="1204913" y="4051300"/>
          <p14:tracePt t="13009" x="1195388" y="4060825"/>
          <p14:tracePt t="13015" x="1195388" y="4070350"/>
          <p14:tracePt t="13024" x="1176338" y="4097338"/>
          <p14:tracePt t="13032" x="1176338" y="4125913"/>
          <p14:tracePt t="13040" x="1139825" y="4162425"/>
          <p14:tracePt t="13049" x="1139825" y="4171950"/>
          <p14:tracePt t="13055" x="1139825" y="4208463"/>
          <p14:tracePt t="13064" x="1120775" y="4254500"/>
          <p14:tracePt t="13071" x="1120775" y="4337050"/>
          <p14:tracePt t="13081" x="1057275" y="4437063"/>
          <p14:tracePt t="13087" x="992188" y="4548188"/>
          <p14:tracePt t="13096" x="919163" y="4657725"/>
          <p14:tracePt t="13104" x="909638" y="4740275"/>
          <p14:tracePt t="13112" x="892175" y="4786313"/>
          <p14:tracePt t="13119" x="855663" y="4851400"/>
          <p14:tracePt t="13128" x="827088" y="4914900"/>
          <p14:tracePt t="13143" x="817563" y="4943475"/>
          <p14:tracePt t="13152" x="800100" y="4960938"/>
          <p14:tracePt t="13577" x="790575" y="4970463"/>
          <p14:tracePt t="13592" x="790575" y="4979988"/>
          <p14:tracePt t="13604" x="790575" y="4997450"/>
          <p14:tracePt t="13616" x="790575" y="5053013"/>
          <p14:tracePt t="13624" x="790575" y="5062538"/>
          <p14:tracePt t="13633" x="781050" y="5099050"/>
          <p14:tracePt t="13640" x="781050" y="5108575"/>
          <p14:tracePt t="13650" x="763588" y="5135563"/>
          <p14:tracePt t="13656" x="763588" y="5145088"/>
          <p14:tracePt t="13666" x="754063" y="5154613"/>
          <p14:tracePt t="13832" x="754063" y="5164138"/>
          <p14:tracePt t="13849" x="763588" y="5164138"/>
          <p14:tracePt t="13857" x="781050" y="5164138"/>
          <p14:tracePt t="13865" x="790575" y="5164138"/>
          <p14:tracePt t="13873" x="800100" y="5164138"/>
          <p14:tracePt t="13883" x="809625" y="5164138"/>
          <p14:tracePt t="13889" x="836613" y="5164138"/>
          <p14:tracePt t="13899" x="882650" y="5135563"/>
          <p14:tracePt t="13905" x="946150" y="5135563"/>
          <p14:tracePt t="13913" x="1011238" y="5126038"/>
          <p14:tracePt t="13922" x="1112838" y="5126038"/>
          <p14:tracePt t="13930" x="1166813" y="5126038"/>
          <p14:tracePt t="13949" x="1479550" y="5126038"/>
          <p14:tracePt t="13952" x="1673225" y="5108575"/>
          <p14:tracePt t="13960" x="1893888" y="5108575"/>
          <p14:tracePt t="13967" x="2087563" y="5108575"/>
          <p14:tracePt t="13975" x="2298700" y="5099050"/>
          <p14:tracePt t="13983" x="2473325" y="5099050"/>
          <p14:tracePt t="13991" x="2693988" y="5099050"/>
          <p14:tracePt t="13999" x="2849563" y="5099050"/>
          <p14:tracePt t="14007" x="2978150" y="5099050"/>
          <p14:tracePt t="14015" x="3079750" y="5099050"/>
          <p14:tracePt t="14024" x="3198813" y="5099050"/>
          <p14:tracePt t="14032" x="3319463" y="5099050"/>
          <p14:tracePt t="14039" x="3455988" y="5099050"/>
          <p14:tracePt t="14048" x="3594100" y="5099050"/>
          <p14:tracePt t="14055" x="3751263" y="5099050"/>
          <p14:tracePt t="14063" x="3943350" y="5099050"/>
          <p14:tracePt t="14071" x="4238625" y="5099050"/>
          <p14:tracePt t="14080" x="4522788" y="5099050"/>
          <p14:tracePt t="14087" x="4733925" y="5099050"/>
          <p14:tracePt t="14095" x="5000625" y="5099050"/>
          <p14:tracePt t="14103" x="5165725" y="5081588"/>
          <p14:tracePt t="14111" x="5286375" y="5062538"/>
          <p14:tracePt t="14119" x="5405438" y="5062538"/>
          <p14:tracePt t="14127" x="5451475" y="5053013"/>
          <p14:tracePt t="14136" x="5507038" y="5035550"/>
          <p14:tracePt t="14146" x="5589588" y="5035550"/>
          <p14:tracePt t="14153" x="5653088" y="5016500"/>
          <p14:tracePt t="14160" x="5699125" y="5016500"/>
          <p14:tracePt t="14167" x="5773738" y="5016500"/>
          <p14:tracePt t="14175" x="5873750" y="5016500"/>
          <p14:tracePt t="14183" x="5957888" y="5016500"/>
          <p14:tracePt t="14191" x="6048375" y="5016500"/>
          <p14:tracePt t="14199" x="6186488" y="5016500"/>
          <p14:tracePt t="14207" x="6269038" y="5016500"/>
          <p14:tracePt t="14215" x="6353175" y="5016500"/>
          <p14:tracePt t="14223" x="6397625" y="4997450"/>
          <p14:tracePt t="14232" x="6426200" y="4989513"/>
          <p14:tracePt t="14239" x="6443663" y="4979988"/>
          <p14:tracePt t="14247" x="6462713" y="4979988"/>
          <p14:tracePt t="14255" x="6481763" y="4979988"/>
          <p14:tracePt t="14264" x="6518275" y="4979988"/>
          <p14:tracePt t="14272" x="6535738" y="4960938"/>
          <p14:tracePt t="14281" x="6581775" y="4960938"/>
          <p14:tracePt t="14288" x="6627813" y="4960938"/>
          <p14:tracePt t="14296" x="6656388" y="4960938"/>
          <p14:tracePt t="14303" x="6719888" y="4970463"/>
          <p14:tracePt t="14312" x="6784975" y="4989513"/>
          <p14:tracePt t="14319" x="6831013" y="5016500"/>
          <p14:tracePt t="14327" x="6894513" y="5026025"/>
          <p14:tracePt t="14343" x="6913563" y="5035550"/>
          <p14:tracePt t="14353" x="6923088" y="5035550"/>
          <p14:tracePt t="14359" x="6950075" y="5043488"/>
          <p14:tracePt t="14392" x="6996113" y="5043488"/>
          <p14:tracePt t="14401" x="7005638" y="5043488"/>
          <p14:tracePt t="14410" x="7023100" y="5043488"/>
          <p14:tracePt t="14416" x="7051675" y="5043488"/>
          <p14:tracePt t="14425" x="7088188" y="5043488"/>
          <p14:tracePt t="14433" x="7105650" y="5043488"/>
          <p14:tracePt t="14441" x="7134225" y="5043488"/>
          <p14:tracePt t="14449" x="7151688" y="5043488"/>
          <p14:tracePt t="14457" x="7161213" y="5043488"/>
          <p14:tracePt t="14465" x="7180263" y="5043488"/>
          <p14:tracePt t="14475" x="7188200" y="5043488"/>
          <p14:tracePt t="14488" x="7216775" y="5043488"/>
          <p14:tracePt t="14496" x="7226300" y="5043488"/>
          <p14:tracePt t="14512" x="7243763" y="5043488"/>
          <p14:tracePt t="14520" x="7262813" y="5043488"/>
          <p14:tracePt t="14527" x="7280275" y="5043488"/>
          <p14:tracePt t="14536" x="7308850" y="5043488"/>
          <p14:tracePt t="14543" x="7354888" y="5043488"/>
          <p14:tracePt t="14552" x="7372350" y="5043488"/>
          <p14:tracePt t="14560" x="7391400" y="5043488"/>
          <p14:tracePt t="14584" x="7408863" y="5043488"/>
          <p14:tracePt t="14591" x="7418388" y="5043488"/>
          <p14:tracePt t="14599" x="7437438" y="5035550"/>
          <p14:tracePt t="14607" x="7446963" y="5016500"/>
          <p14:tracePt t="14616" x="7446963" y="4997450"/>
          <p14:tracePt t="14623" x="7446963" y="4960938"/>
          <p14:tracePt t="14632" x="7446963" y="4933950"/>
          <p14:tracePt t="14639" x="7473950" y="4887913"/>
          <p14:tracePt t="14649" x="7473950" y="4841875"/>
          <p14:tracePt t="14655" x="7483475" y="4795838"/>
          <p14:tracePt t="14664" x="7500938" y="4713288"/>
          <p14:tracePt t="14671" x="7500938" y="4657725"/>
          <p14:tracePt t="14681" x="7500938" y="4594225"/>
          <p14:tracePt t="14687" x="7500938" y="4538663"/>
          <p14:tracePt t="14695" x="7500938" y="4475163"/>
          <p14:tracePt t="14703" x="7500938" y="4429125"/>
          <p14:tracePt t="14711" x="7500938" y="4373563"/>
          <p14:tracePt t="14720" x="7500938" y="4337050"/>
          <p14:tracePt t="14727" x="7483475" y="4281488"/>
          <p14:tracePt t="14736" x="7454900" y="4225925"/>
          <p14:tracePt t="14743" x="7454900" y="4208463"/>
          <p14:tracePt t="14752" x="7446963" y="4189413"/>
          <p14:tracePt t="14759" x="7427913" y="4143375"/>
          <p14:tracePt t="14767" x="7418388" y="4133850"/>
          <p14:tracePt t="14784" x="7408863" y="4106863"/>
          <p14:tracePt t="14791" x="7400925" y="4097338"/>
          <p14:tracePt t="14807" x="7400925" y="4087813"/>
          <p14:tracePt t="14816" x="7391400" y="4079875"/>
          <p14:tracePt t="14823" x="7381875" y="4070350"/>
          <p14:tracePt t="14831" x="7372350" y="4060825"/>
          <p14:tracePt t="14848" x="7364413" y="4043363"/>
          <p14:tracePt t="14871" x="7354888" y="4014788"/>
          <p14:tracePt t="14881" x="7345363" y="4005263"/>
          <p14:tracePt t="14896" x="7335838" y="3997325"/>
          <p14:tracePt t="14920" x="7326313" y="3987800"/>
          <p14:tracePt t="14971" x="7326313" y="3978275"/>
          <p14:tracePt t="14984" x="7318375" y="3968750"/>
          <p14:tracePt t="15000" x="7299325" y="3968750"/>
          <p14:tracePt t="15016" x="7272338" y="3968750"/>
          <p14:tracePt t="15032" x="7253288" y="3968750"/>
          <p14:tracePt t="15041" x="7216775" y="3968750"/>
          <p14:tracePt t="15049" x="7188200" y="3968750"/>
          <p14:tracePt t="15056" x="7143750" y="3968750"/>
          <p14:tracePt t="15066" x="7115175" y="3968750"/>
          <p14:tracePt t="15073" x="7051675" y="3968750"/>
          <p14:tracePt t="15083" x="6996113" y="3968750"/>
          <p14:tracePt t="15089" x="6931025" y="3968750"/>
          <p14:tracePt t="15099" x="6877050" y="3968750"/>
          <p14:tracePt t="15105" x="6756400" y="3968750"/>
          <p14:tracePt t="15116" x="6618288" y="3968750"/>
          <p14:tracePt t="15122" x="6443663" y="3968750"/>
          <p14:tracePt t="15130" x="6251575" y="3968750"/>
          <p14:tracePt t="15137" x="5984875" y="3968750"/>
          <p14:tracePt t="15145" x="5662613" y="3968750"/>
          <p14:tracePt t="15152" x="5065713" y="3968750"/>
          <p14:tracePt t="15161" x="4578350" y="3968750"/>
          <p14:tracePt t="15168" x="4100513" y="3968750"/>
          <p14:tracePt t="15175" x="3584575" y="3968750"/>
          <p14:tracePt t="15183" x="3098800" y="3968750"/>
          <p14:tracePt t="15191" x="2776538" y="3968750"/>
          <p14:tracePt t="15199" x="2619375" y="3968750"/>
          <p14:tracePt t="15207" x="2463800" y="3968750"/>
          <p14:tracePt t="15215" x="2308225" y="3968750"/>
          <p14:tracePt t="15223" x="2132013" y="3968750"/>
          <p14:tracePt t="15231" x="2041525" y="3968750"/>
          <p14:tracePt t="15239" x="1920875" y="3968750"/>
          <p14:tracePt t="15248" x="1838325" y="3968750"/>
          <p14:tracePt t="15255" x="1774825" y="3968750"/>
          <p14:tracePt t="15264" x="1700213" y="3968750"/>
          <p14:tracePt t="15271" x="1617663" y="3968750"/>
          <p14:tracePt t="15280" x="1516063" y="3968750"/>
          <p14:tracePt t="15287" x="1498600" y="3968750"/>
          <p14:tracePt t="15295" x="1425575" y="3968750"/>
          <p14:tracePt t="15303" x="1323975" y="3968750"/>
          <p14:tracePt t="15311" x="1250950" y="3968750"/>
          <p14:tracePt t="15319" x="1166813" y="3968750"/>
          <p14:tracePt t="15327" x="1084263" y="3968750"/>
          <p14:tracePt t="15335" x="1030288" y="3968750"/>
          <p14:tracePt t="15343" x="984250" y="3968750"/>
          <p14:tracePt t="15351" x="928688" y="3968750"/>
          <p14:tracePt t="15359" x="892175" y="3968750"/>
          <p14:tracePt t="15368" x="863600" y="3968750"/>
          <p14:tracePt t="15375" x="827088" y="3968750"/>
          <p14:tracePt t="15383" x="817563" y="3968750"/>
          <p14:tracePt t="15399" x="790575" y="3968750"/>
          <p14:tracePt t="15407" x="763588" y="3968750"/>
          <p14:tracePt t="15415" x="744538" y="3968750"/>
          <p14:tracePt t="15423" x="735013" y="3968750"/>
          <p14:tracePt t="15431" x="725488" y="3968750"/>
          <p14:tracePt t="15439" x="717550" y="3968750"/>
          <p14:tracePt t="15450" x="698500" y="3968750"/>
          <p14:tracePt t="15456" x="688975" y="3968750"/>
          <p14:tracePt t="15466" x="661988" y="3968750"/>
          <p14:tracePt t="15505" x="652463" y="3968750"/>
          <p14:tracePt t="15689" x="661988" y="3978275"/>
          <p14:tracePt t="15697" x="671513" y="4005263"/>
          <p14:tracePt t="15705" x="708025" y="4070350"/>
          <p14:tracePt t="15714" x="735013" y="4152900"/>
          <p14:tracePt t="15724" x="735013" y="4235450"/>
          <p14:tracePt t="15729" x="763588" y="4300538"/>
          <p14:tracePt t="15738" x="771525" y="4364038"/>
          <p14:tracePt t="15744" x="771525" y="4429125"/>
          <p14:tracePt t="15752" x="771525" y="4475163"/>
          <p14:tracePt t="15759" x="771525" y="4511675"/>
          <p14:tracePt t="15768" x="781050" y="4557713"/>
          <p14:tracePt t="15776" x="790575" y="4565650"/>
          <p14:tracePt t="15784" x="790575" y="4575175"/>
          <p14:tracePt t="15792" x="790575" y="4584700"/>
          <p14:tracePt t="15800" x="790575" y="4603750"/>
          <p14:tracePt t="15816" x="790575" y="4611688"/>
          <p14:tracePt t="15897" x="790575" y="4621213"/>
          <p14:tracePt t="16280" x="790575" y="4611688"/>
          <p14:tracePt t="26424" x="781050" y="4611688"/>
          <p14:tracePt t="26440" x="763588" y="4611688"/>
          <p14:tracePt t="26448" x="717550" y="4594225"/>
          <p14:tracePt t="26456" x="681038" y="4565650"/>
          <p14:tracePt t="26466" x="625475" y="4511675"/>
          <p14:tracePt t="26473" x="615950" y="4492625"/>
          <p14:tracePt t="26483" x="579438" y="4456113"/>
          <p14:tracePt t="26489" x="569913" y="4437063"/>
          <p14:tracePt t="26497" x="550863" y="4400550"/>
          <p14:tracePt t="26505" x="550863" y="4354513"/>
          <p14:tracePt t="26513" x="550863" y="4327525"/>
          <p14:tracePt t="26521" x="533400" y="4235450"/>
          <p14:tracePt t="26528" x="523875" y="4116388"/>
          <p14:tracePt t="26541" x="477838" y="3997325"/>
          <p14:tracePt t="26545" x="477838" y="3876675"/>
          <p14:tracePt t="26553" x="422275" y="3648075"/>
          <p14:tracePt t="26559" x="349250" y="3436938"/>
          <p14:tracePt t="26568" x="230188" y="3178175"/>
          <p14:tracePt t="26575" x="73025" y="28384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15</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835354"/>
            <a:ext cx="7824978" cy="4680609"/>
          </a:xfrm>
          <a:prstGeom prst="rect">
            <a:avLst/>
          </a:prstGeom>
          <a:noFill/>
        </p:spPr>
        <p:txBody>
          <a:bodyPr wrap="square" lIns="78581" tIns="39291" rIns="78581" bIns="39291" rtlCol="0">
            <a:spAutoFit/>
          </a:bodyPr>
          <a:lstStyle/>
          <a:p>
            <a:pPr defTabSz="785807"/>
            <a:r>
              <a:rPr lang="ja-JP" altLang="en-US" sz="2300" dirty="0">
                <a:solidFill>
                  <a:prstClr val="black"/>
                </a:solidFill>
              </a:rPr>
              <a:t>まず，解を有限の項からなるフーリエ級数</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err="1">
                <a:solidFill>
                  <a:prstClr val="black"/>
                </a:solidFill>
              </a:rPr>
              <a:t>で近</a:t>
            </a:r>
            <a:r>
              <a:rPr lang="ja-JP" altLang="en-US" sz="2300" dirty="0">
                <a:solidFill>
                  <a:prstClr val="black"/>
                </a:solidFill>
              </a:rPr>
              <a:t>似する．</a:t>
            </a:r>
            <a:r>
              <a:rPr lang="en-US" altLang="ja-JP" sz="2300" dirty="0">
                <a:solidFill>
                  <a:prstClr val="black"/>
                </a:solidFill>
              </a:rPr>
              <a:t>M</a:t>
            </a:r>
            <a:r>
              <a:rPr lang="ja-JP" altLang="en-US" sz="2300" dirty="0">
                <a:solidFill>
                  <a:prstClr val="black"/>
                </a:solidFill>
              </a:rPr>
              <a:t>を切断波数という．微分は</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と求められる．　　　　　　　  との内積をとると、</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を得る．各時間ステップ毎に</a:t>
            </a:r>
            <a:r>
              <a:rPr lang="en-US" altLang="ja-JP" sz="2300" dirty="0">
                <a:solidFill>
                  <a:prstClr val="black"/>
                </a:solidFill>
              </a:rPr>
              <a:t>2M+1</a:t>
            </a:r>
            <a:r>
              <a:rPr lang="ja-JP" altLang="en-US" sz="2300" dirty="0">
                <a:solidFill>
                  <a:prstClr val="black"/>
                </a:solidFill>
              </a:rPr>
              <a:t>の計算．</a:t>
            </a:r>
            <a:endParaRPr lang="en-US" altLang="ja-JP" sz="2300" dirty="0">
              <a:solidFill>
                <a:prstClr val="black"/>
              </a:solidFill>
            </a:endParaRPr>
          </a:p>
        </p:txBody>
      </p:sp>
      <p:pic>
        <p:nvPicPr>
          <p:cNvPr id="6" name="図 5"/>
          <p:cNvPicPr>
            <a:picLocks noChangeAspect="1"/>
          </p:cNvPicPr>
          <p:nvPr/>
        </p:nvPicPr>
        <p:blipFill>
          <a:blip r:embed="rId5"/>
          <a:stretch>
            <a:fillRect/>
          </a:stretch>
        </p:blipFill>
        <p:spPr>
          <a:xfrm>
            <a:off x="1244241" y="4071894"/>
            <a:ext cx="5629727" cy="875399"/>
          </a:xfrm>
          <a:prstGeom prst="rect">
            <a:avLst/>
          </a:prstGeom>
        </p:spPr>
      </p:pic>
      <p:pic>
        <p:nvPicPr>
          <p:cNvPr id="7" name="図 6"/>
          <p:cNvPicPr>
            <a:picLocks noChangeAspect="1"/>
          </p:cNvPicPr>
          <p:nvPr/>
        </p:nvPicPr>
        <p:blipFill>
          <a:blip r:embed="rId6"/>
          <a:stretch>
            <a:fillRect/>
          </a:stretch>
        </p:blipFill>
        <p:spPr>
          <a:xfrm>
            <a:off x="2163618" y="3690779"/>
            <a:ext cx="1424666" cy="389659"/>
          </a:xfrm>
          <a:prstGeom prst="rect">
            <a:avLst/>
          </a:prstGeom>
        </p:spPr>
      </p:pic>
      <p:grpSp>
        <p:nvGrpSpPr>
          <p:cNvPr id="8" name="グループ化 7"/>
          <p:cNvGrpSpPr/>
          <p:nvPr/>
        </p:nvGrpSpPr>
        <p:grpSpPr>
          <a:xfrm>
            <a:off x="1" y="-11"/>
            <a:ext cx="8280400" cy="515752"/>
            <a:chOff x="0" y="-15"/>
            <a:chExt cx="9144000" cy="613957"/>
          </a:xfrm>
        </p:grpSpPr>
        <p:sp>
          <p:nvSpPr>
            <p:cNvPr id="30" name="正方形/長方形 29"/>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31"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r>
                <a:rPr lang="en-US" altLang="ja-JP" dirty="0">
                  <a:solidFill>
                    <a:srgbClr val="00B050"/>
                  </a:solidFill>
                </a:rPr>
                <a:t>1</a:t>
              </a:r>
              <a:r>
                <a:rPr lang="ja-JP" altLang="en-US" dirty="0">
                  <a:solidFill>
                    <a:srgbClr val="00B050"/>
                  </a:solidFill>
                </a:rPr>
                <a:t>次元線形移流方程式（続き）</a:t>
              </a:r>
            </a:p>
          </p:txBody>
        </p:sp>
      </p:grpSp>
      <p:pic>
        <p:nvPicPr>
          <p:cNvPr id="9" name="図 8"/>
          <p:cNvPicPr>
            <a:picLocks noChangeAspect="1"/>
          </p:cNvPicPr>
          <p:nvPr/>
        </p:nvPicPr>
        <p:blipFill>
          <a:blip r:embed="rId7"/>
          <a:stretch>
            <a:fillRect/>
          </a:stretch>
        </p:blipFill>
        <p:spPr>
          <a:xfrm>
            <a:off x="2485769" y="1251444"/>
            <a:ext cx="3309553" cy="886887"/>
          </a:xfrm>
          <a:prstGeom prst="rect">
            <a:avLst/>
          </a:prstGeom>
        </p:spPr>
      </p:pic>
      <p:pic>
        <p:nvPicPr>
          <p:cNvPr id="3" name="図 2">
            <a:extLst>
              <a:ext uri="{FF2B5EF4-FFF2-40B4-BE49-F238E27FC236}">
                <a16:creationId xmlns:a16="http://schemas.microsoft.com/office/drawing/2014/main" id="{E4B3D106-311A-462C-8DED-B8659B11519A}"/>
              </a:ext>
            </a:extLst>
          </p:cNvPr>
          <p:cNvPicPr>
            <a:picLocks noChangeAspect="1"/>
          </p:cNvPicPr>
          <p:nvPr/>
        </p:nvPicPr>
        <p:blipFill>
          <a:blip r:embed="rId8"/>
          <a:stretch>
            <a:fillRect/>
          </a:stretch>
        </p:blipFill>
        <p:spPr>
          <a:xfrm>
            <a:off x="1244241" y="2713864"/>
            <a:ext cx="2344043" cy="657302"/>
          </a:xfrm>
          <a:prstGeom prst="rect">
            <a:avLst/>
          </a:prstGeom>
        </p:spPr>
      </p:pic>
      <p:pic>
        <p:nvPicPr>
          <p:cNvPr id="10" name="図 9">
            <a:extLst>
              <a:ext uri="{FF2B5EF4-FFF2-40B4-BE49-F238E27FC236}">
                <a16:creationId xmlns:a16="http://schemas.microsoft.com/office/drawing/2014/main" id="{A00B0EE6-78FE-4101-A78A-A2F35D42669F}"/>
              </a:ext>
            </a:extLst>
          </p:cNvPr>
          <p:cNvPicPr>
            <a:picLocks noChangeAspect="1"/>
          </p:cNvPicPr>
          <p:nvPr/>
        </p:nvPicPr>
        <p:blipFill>
          <a:blip r:embed="rId9"/>
          <a:stretch>
            <a:fillRect/>
          </a:stretch>
        </p:blipFill>
        <p:spPr>
          <a:xfrm>
            <a:off x="4093605" y="2698509"/>
            <a:ext cx="2802277" cy="669551"/>
          </a:xfrm>
          <a:prstGeom prst="rect">
            <a:avLst/>
          </a:prstGeom>
        </p:spPr>
      </p:pic>
      <p:pic>
        <p:nvPicPr>
          <p:cNvPr id="11" name="オーディオ 10">
            <a:hlinkClick r:id="" action="ppaction://media"/>
            <a:extLst>
              <a:ext uri="{FF2B5EF4-FFF2-40B4-BE49-F238E27FC236}">
                <a16:creationId xmlns:a16="http://schemas.microsoft.com/office/drawing/2014/main" id="{426630C7-6BBF-4186-8052-680EB0C1BBD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191654756"/>
      </p:ext>
    </p:extLst>
  </p:cSld>
  <p:clrMapOvr>
    <a:masterClrMapping/>
  </p:clrMapOvr>
  <mc:AlternateContent xmlns:mc="http://schemas.openxmlformats.org/markup-compatibility/2006">
    <mc:Choice xmlns:p14="http://schemas.microsoft.com/office/powerpoint/2010/main" Requires="p14">
      <p:transition spd="slow" p14:dur="2000" advTm="156556"/>
    </mc:Choice>
    <mc:Fallback>
      <p:transition spd="slow" advTm="15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51" x="73025" y="1258888"/>
          <p14:tracePt t="358" x="92075" y="1239838"/>
          <p14:tracePt t="366" x="109538" y="1222375"/>
          <p14:tracePt t="374" x="138113" y="1212850"/>
          <p14:tracePt t="384" x="155575" y="1203325"/>
          <p14:tracePt t="390" x="193675" y="1157288"/>
          <p14:tracePt t="398" x="211138" y="1147763"/>
          <p14:tracePt t="406" x="257175" y="1111250"/>
          <p14:tracePt t="414" x="285750" y="1074738"/>
          <p14:tracePt t="422" x="312738" y="1038225"/>
          <p14:tracePt t="430" x="312738" y="1011238"/>
          <p14:tracePt t="438" x="312738" y="1001713"/>
          <p14:tracePt t="447" x="322263" y="973138"/>
          <p14:tracePt t="454" x="322263" y="965200"/>
          <p14:tracePt t="464" x="322263" y="955675"/>
          <p14:tracePt t="470" x="322263" y="946150"/>
          <p14:tracePt t="478" x="322263" y="928688"/>
          <p14:tracePt t="485" x="322263" y="919163"/>
          <p14:tracePt t="501" x="322263" y="909638"/>
          <p14:tracePt t="533" x="322263" y="890588"/>
          <p14:tracePt t="545" x="330200" y="882650"/>
          <p14:tracePt t="551" x="330200" y="873125"/>
          <p14:tracePt t="560" x="339725" y="863600"/>
          <p14:tracePt t="679" x="349250" y="863600"/>
          <p14:tracePt t="863" x="349250" y="854075"/>
          <p14:tracePt t="879" x="339725" y="844550"/>
          <p14:tracePt t="888" x="330200" y="836613"/>
          <p14:tracePt t="911" x="312738" y="836613"/>
          <p14:tracePt t="5424" x="303213" y="827088"/>
          <p14:tracePt t="8882" x="303213" y="836613"/>
          <p14:tracePt t="11943" x="303213" y="919163"/>
          <p14:tracePt t="11951" x="322263" y="982663"/>
          <p14:tracePt t="11959" x="385763" y="1103313"/>
          <p14:tracePt t="11968" x="431800" y="1231900"/>
          <p14:tracePt t="11975" x="542925" y="1360488"/>
          <p14:tracePt t="11983" x="606425" y="1450975"/>
          <p14:tracePt t="11990" x="661988" y="1497013"/>
          <p14:tracePt t="11999" x="725488" y="1552575"/>
          <p14:tracePt t="12009" x="817563" y="1617663"/>
          <p14:tracePt t="12014" x="836613" y="1617663"/>
          <p14:tracePt t="12046" x="846138" y="1617663"/>
          <p14:tracePt t="12054" x="855663" y="1617663"/>
          <p14:tracePt t="12070" x="855663" y="1589088"/>
          <p14:tracePt t="12094" x="855663" y="1579563"/>
          <p14:tracePt t="12167" x="873125" y="1571625"/>
          <p14:tracePt t="12271" x="882650" y="1562100"/>
          <p14:tracePt t="12567" x="919163" y="1562100"/>
          <p14:tracePt t="12575" x="1093788" y="1579563"/>
          <p14:tracePt t="12583" x="1379538" y="1681163"/>
          <p14:tracePt t="12591" x="1755775" y="1819275"/>
          <p14:tracePt t="12600" x="2124075" y="1838325"/>
          <p14:tracePt t="12605" x="2289175" y="1938338"/>
          <p14:tracePt t="12613" x="2352675" y="1974850"/>
          <p14:tracePt t="12621" x="2473325" y="2011363"/>
          <p14:tracePt t="12630" x="2601913" y="2057400"/>
          <p14:tracePt t="12637" x="2611438" y="2057400"/>
          <p14:tracePt t="12646" x="2638425" y="2066925"/>
          <p14:tracePt t="12729" x="2647950" y="2066925"/>
          <p14:tracePt t="12736" x="2657475" y="2066925"/>
          <p14:tracePt t="12746" x="2674938" y="2066925"/>
          <p14:tracePt t="12751" x="2684463" y="2066925"/>
          <p14:tracePt t="12758" x="2693988" y="2066925"/>
          <p14:tracePt t="12887" x="2711450" y="2066925"/>
          <p14:tracePt t="12903" x="2720975" y="2066925"/>
          <p14:tracePt t="12931" x="2730500" y="2066925"/>
          <p14:tracePt t="12999" x="2740025" y="2066925"/>
          <p14:tracePt t="13006" x="2767013" y="2066925"/>
          <p14:tracePt t="13014" x="2776538" y="2057400"/>
          <p14:tracePt t="13022" x="2786063" y="2057400"/>
          <p14:tracePt t="13031" x="2813050" y="2057400"/>
          <p14:tracePt t="13038" x="2832100" y="2057400"/>
          <p14:tracePt t="13045" x="2868613" y="2057400"/>
          <p14:tracePt t="13063" x="2905125" y="2057400"/>
          <p14:tracePt t="13072" x="2905125" y="2049463"/>
          <p14:tracePt t="13080" x="2951163" y="2049463"/>
          <p14:tracePt t="13087" x="2978150" y="2049463"/>
          <p14:tracePt t="13096" x="3024188" y="2049463"/>
          <p14:tracePt t="13103" x="3070225" y="2049463"/>
          <p14:tracePt t="13112" x="3106738" y="2049463"/>
          <p14:tracePt t="13117" x="3116263" y="2049463"/>
          <p14:tracePt t="13127" x="3125788" y="2049463"/>
          <p14:tracePt t="13135" x="3135313" y="2039938"/>
          <p14:tracePt t="13319" x="3116263" y="2039938"/>
          <p14:tracePt t="13328" x="3070225" y="2039938"/>
          <p14:tracePt t="13334" x="3033713" y="2039938"/>
          <p14:tracePt t="13346" x="2951163" y="2039938"/>
          <p14:tracePt t="13352" x="2895600" y="2039938"/>
          <p14:tracePt t="13357" x="2849563" y="2030413"/>
          <p14:tracePt t="13365" x="2832100" y="2030413"/>
          <p14:tracePt t="13373" x="2822575" y="2030413"/>
          <p14:tracePt t="13381" x="2767013" y="2020888"/>
          <p14:tracePt t="13389" x="2757488" y="2011363"/>
          <p14:tracePt t="13397" x="2740025" y="1984375"/>
          <p14:tracePt t="13405" x="2711450" y="1957388"/>
          <p14:tracePt t="13414" x="2684463" y="1947863"/>
          <p14:tracePt t="13421" x="2638425" y="1928813"/>
          <p14:tracePt t="13429" x="2619375" y="1901825"/>
          <p14:tracePt t="13437" x="2573338" y="1882775"/>
          <p14:tracePt t="13446" x="2565400" y="1874838"/>
          <p14:tracePt t="13453" x="2555875" y="1855788"/>
          <p14:tracePt t="13461" x="2536825" y="1846263"/>
          <p14:tracePt t="13477" x="2527300" y="1838325"/>
          <p14:tracePt t="13486" x="2509838" y="1828800"/>
          <p14:tracePt t="13494" x="2509838" y="1819275"/>
          <p14:tracePt t="13511" x="2509838" y="1809750"/>
          <p14:tracePt t="13518" x="2500313" y="1792288"/>
          <p14:tracePt t="13527" x="2500313" y="1763713"/>
          <p14:tracePt t="13533" x="2500313" y="1746250"/>
          <p14:tracePt t="13542" x="2500313" y="1700213"/>
          <p14:tracePt t="13549" x="2500313" y="1654175"/>
          <p14:tracePt t="13557" x="2500313" y="1635125"/>
          <p14:tracePt t="13565" x="2536825" y="1589088"/>
          <p14:tracePt t="13573" x="2555875" y="1562100"/>
          <p14:tracePt t="13581" x="2592388" y="1516063"/>
          <p14:tracePt t="13589" x="2638425" y="1489075"/>
          <p14:tracePt t="13597" x="2665413" y="1470025"/>
          <p14:tracePt t="13605" x="2711450" y="1450975"/>
          <p14:tracePt t="13614" x="2794000" y="1404938"/>
          <p14:tracePt t="13621" x="2914650" y="1387475"/>
          <p14:tracePt t="13629" x="2997200" y="1387475"/>
          <p14:tracePt t="13637" x="3079750" y="1360488"/>
          <p14:tracePt t="13646" x="3125788" y="1350963"/>
          <p14:tracePt t="13653" x="3135313" y="1350963"/>
          <p14:tracePt t="13661" x="3171825" y="1350963"/>
          <p14:tracePt t="13669" x="3217863" y="1350963"/>
          <p14:tracePt t="13685" x="3235325" y="1350963"/>
          <p14:tracePt t="13695" x="3273425" y="1350963"/>
          <p14:tracePt t="13701" x="3327400" y="1350963"/>
          <p14:tracePt t="13711" x="3346450" y="1360488"/>
          <p14:tracePt t="13717" x="3363913" y="1360488"/>
          <p14:tracePt t="13726" x="3392488" y="1368425"/>
          <p14:tracePt t="13733" x="3409950" y="1397000"/>
          <p14:tracePt t="13741" x="3419475" y="1397000"/>
          <p14:tracePt t="13751" x="3429000" y="1404938"/>
          <p14:tracePt t="13758" x="3448050" y="1423988"/>
          <p14:tracePt t="13765" x="3465513" y="1443038"/>
          <p14:tracePt t="13773" x="3475038" y="1450975"/>
          <p14:tracePt t="13781" x="3484563" y="1470025"/>
          <p14:tracePt t="13789" x="3484563" y="1489075"/>
          <p14:tracePt t="13797" x="3484563" y="1506538"/>
          <p14:tracePt t="13805" x="3484563" y="1535113"/>
          <p14:tracePt t="13813" x="3494088" y="1543050"/>
          <p14:tracePt t="13821" x="3494088" y="1571625"/>
          <p14:tracePt t="13829" x="3494088" y="1579563"/>
          <p14:tracePt t="13837" x="3494088" y="1598613"/>
          <p14:tracePt t="13845" x="3494088" y="1635125"/>
          <p14:tracePt t="13861" x="3494088" y="1644650"/>
          <p14:tracePt t="13903" x="3494088" y="1671638"/>
          <p14:tracePt t="13911" x="3494088" y="1690688"/>
          <p14:tracePt t="13918" x="3494088" y="1736725"/>
          <p14:tracePt t="13933" x="3494088" y="1746250"/>
          <p14:tracePt t="13936" x="3494088" y="1773238"/>
          <p14:tracePt t="13944" x="3465513" y="1838325"/>
          <p14:tracePt t="13951" x="3373438" y="1865313"/>
          <p14:tracePt t="13959" x="3309938" y="1882775"/>
          <p14:tracePt t="13965" x="3263900" y="1920875"/>
          <p14:tracePt t="13973" x="3217863" y="1920875"/>
          <p14:tracePt t="13981" x="3162300" y="1928813"/>
          <p14:tracePt t="13989" x="3152775" y="1938338"/>
          <p14:tracePt t="13997" x="3106738" y="1938338"/>
          <p14:tracePt t="14005" x="3089275" y="1938338"/>
          <p14:tracePt t="14013" x="3052763" y="1938338"/>
          <p14:tracePt t="14021" x="3014663" y="1938338"/>
          <p14:tracePt t="14029" x="2997200" y="1938338"/>
          <p14:tracePt t="14037" x="2968625" y="1938338"/>
          <p14:tracePt t="14045" x="2951163" y="1938338"/>
          <p14:tracePt t="14053" x="2914650" y="1938338"/>
          <p14:tracePt t="14061" x="2905125" y="1938338"/>
          <p14:tracePt t="14069" x="2895600" y="1938338"/>
          <p14:tracePt t="14085" x="2878138" y="1938338"/>
          <p14:tracePt t="14207" x="2868613" y="1938338"/>
          <p14:tracePt t="14215" x="2859088" y="1938338"/>
          <p14:tracePt t="14503" x="2803525" y="1938338"/>
          <p14:tracePt t="14512" x="2794000" y="1938338"/>
          <p14:tracePt t="14519" x="2767013" y="1882775"/>
          <p14:tracePt t="14528" x="2674938" y="1838325"/>
          <p14:tracePt t="14535" x="2611438" y="1809750"/>
          <p14:tracePt t="14543" x="2490788" y="1763713"/>
          <p14:tracePt t="14551" x="2417763" y="1708150"/>
          <p14:tracePt t="14560" x="2335213" y="1700213"/>
          <p14:tracePt t="14568" x="2233613" y="1671638"/>
          <p14:tracePt t="14577" x="2160588" y="1644650"/>
          <p14:tracePt t="14582" x="2095500" y="1625600"/>
          <p14:tracePt t="14589" x="1995488" y="1617663"/>
          <p14:tracePt t="14597" x="1920875" y="1598613"/>
          <p14:tracePt t="14605" x="1847850" y="1571625"/>
          <p14:tracePt t="14613" x="1774825" y="1571625"/>
          <p14:tracePt t="14621" x="1692275" y="1562100"/>
          <p14:tracePt t="14629" x="1590675" y="1543050"/>
          <p14:tracePt t="14637" x="1508125" y="1535113"/>
          <p14:tracePt t="14646" x="1443038" y="1535113"/>
          <p14:tracePt t="14653" x="1387475" y="1497013"/>
          <p14:tracePt t="14661" x="1370013" y="1470025"/>
          <p14:tracePt t="14669" x="1360488" y="1470025"/>
          <p14:tracePt t="14677" x="1333500" y="1460500"/>
          <p14:tracePt t="14685" x="1323975" y="1450975"/>
          <p14:tracePt t="14693" x="1314450" y="1433513"/>
          <p14:tracePt t="14701" x="1304925" y="1414463"/>
          <p14:tracePt t="14710" x="1296988" y="1404938"/>
          <p14:tracePt t="14717" x="1287463" y="1397000"/>
          <p14:tracePt t="14726" x="1277938" y="1387475"/>
          <p14:tracePt t="14765" x="1268413" y="1377950"/>
          <p14:tracePt t="14781" x="1258888" y="1368425"/>
          <p14:tracePt t="14789" x="1231900" y="1360488"/>
          <p14:tracePt t="14805" x="1212850" y="1360488"/>
          <p14:tracePt t="14813" x="1204913" y="1360488"/>
          <p14:tracePt t="14829" x="1195388" y="1360488"/>
          <p14:tracePt t="15103" x="1185863" y="1350963"/>
          <p14:tracePt t="15370" x="1204913" y="1331913"/>
          <p14:tracePt t="15383" x="1212850" y="1304925"/>
          <p14:tracePt t="15399" x="1258888" y="1295400"/>
          <p14:tracePt t="15414" x="1277938" y="1285875"/>
          <p14:tracePt t="15422" x="1287463" y="1285875"/>
          <p14:tracePt t="15431" x="1304925" y="1268413"/>
          <p14:tracePt t="15462" x="1323975" y="1249363"/>
          <p14:tracePt t="15495" x="1333500" y="1239838"/>
          <p14:tracePt t="15511" x="1350963" y="1239838"/>
          <p14:tracePt t="15528" x="1360488" y="1239838"/>
          <p14:tracePt t="15543" x="1387475" y="1239838"/>
          <p14:tracePt t="15646" x="1406525" y="1239838"/>
          <p14:tracePt t="16358" x="1452563" y="1239838"/>
          <p14:tracePt t="16367" x="1498600" y="1239838"/>
          <p14:tracePt t="16375" x="1571625" y="1239838"/>
          <p14:tracePt t="16389" x="1617663" y="1239838"/>
          <p14:tracePt t="16394" x="1709738" y="1239838"/>
          <p14:tracePt t="16400" x="1884363" y="1239838"/>
          <p14:tracePt t="16408" x="2095500" y="1249363"/>
          <p14:tracePt t="16414" x="2344738" y="1285875"/>
          <p14:tracePt t="16421" x="2657475" y="1341438"/>
          <p14:tracePt t="16430" x="3052763" y="1433513"/>
          <p14:tracePt t="16437" x="3244850" y="1489075"/>
          <p14:tracePt t="16445" x="3455988" y="1571625"/>
          <p14:tracePt t="16453" x="3613150" y="1589088"/>
          <p14:tracePt t="16461" x="3676650" y="1617663"/>
          <p14:tracePt t="16469" x="3751263" y="1644650"/>
          <p14:tracePt t="16477" x="3906838" y="1644650"/>
          <p14:tracePt t="16485" x="4025900" y="1644650"/>
          <p14:tracePt t="16494" x="4081463" y="1644650"/>
          <p14:tracePt t="16501" x="4164013" y="1644650"/>
          <p14:tracePt t="16510" x="4265613" y="1644650"/>
          <p14:tracePt t="16517" x="4321175" y="1644650"/>
          <p14:tracePt t="16527" x="4421188" y="1644650"/>
          <p14:tracePt t="16534" x="4522788" y="1644650"/>
          <p14:tracePt t="16542" x="4641850" y="1644650"/>
          <p14:tracePt t="16549" x="4733925" y="1644650"/>
          <p14:tracePt t="16557" x="4816475" y="1644650"/>
          <p14:tracePt t="16565" x="4918075" y="1654175"/>
          <p14:tracePt t="16574" x="4946650" y="1654175"/>
          <p14:tracePt t="16581" x="5010150" y="1654175"/>
          <p14:tracePt t="16589" x="5029200" y="1663700"/>
          <p14:tracePt t="16598" x="5046663" y="1663700"/>
          <p14:tracePt t="16655" x="5056188" y="1663700"/>
          <p14:tracePt t="16678" x="5065713" y="1663700"/>
          <p14:tracePt t="16702" x="5065713" y="1644650"/>
          <p14:tracePt t="16711" x="5065713" y="1635125"/>
          <p14:tracePt t="16718" x="5065713" y="1608138"/>
          <p14:tracePt t="16734" x="5065713" y="1598613"/>
          <p14:tracePt t="16743" x="5065713" y="1579563"/>
          <p14:tracePt t="16751" x="5029200" y="1543050"/>
          <p14:tracePt t="16766" x="5010150" y="1525588"/>
          <p14:tracePt t="16774" x="4991100" y="1506538"/>
          <p14:tracePt t="16791" x="4983163" y="1497013"/>
          <p14:tracePt t="16798" x="4973638" y="1489075"/>
          <p14:tracePt t="16871" x="4937125" y="1479550"/>
          <p14:tracePt t="16878" x="4908550" y="1450975"/>
          <p14:tracePt t="16886" x="4881563" y="1443038"/>
          <p14:tracePt t="16896" x="4872038" y="1443038"/>
          <p14:tracePt t="16903" x="4835525" y="1433513"/>
          <p14:tracePt t="16912" x="4779963" y="1397000"/>
          <p14:tracePt t="16945" x="4733925" y="1387475"/>
          <p14:tracePt t="16952" x="4716463" y="1387475"/>
          <p14:tracePt t="16959" x="4651375" y="1377950"/>
          <p14:tracePt t="16968" x="4549775" y="1377950"/>
          <p14:tracePt t="16974" x="4467225" y="1331913"/>
          <p14:tracePt t="16982" x="4367213" y="1314450"/>
          <p14:tracePt t="16989" x="4265613" y="1304925"/>
          <p14:tracePt t="17000" x="4146550" y="1268413"/>
          <p14:tracePt t="17005" x="4081463" y="1258888"/>
          <p14:tracePt t="17014" x="3952875" y="1231900"/>
          <p14:tracePt t="17021" x="3814763" y="1193800"/>
          <p14:tracePt t="17029" x="3695700" y="1193800"/>
          <p14:tracePt t="17037" x="3576638" y="1185863"/>
          <p14:tracePt t="17045" x="3438525" y="1166813"/>
          <p14:tracePt t="17053" x="3355975" y="1166813"/>
          <p14:tracePt t="17061" x="3300413" y="1166813"/>
          <p14:tracePt t="17069" x="3217863" y="1166813"/>
          <p14:tracePt t="17077" x="3171825" y="1166813"/>
          <p14:tracePt t="17085" x="3143250" y="1166813"/>
          <p14:tracePt t="17094" x="3116263" y="1166813"/>
          <p14:tracePt t="17101" x="3079750" y="1166813"/>
          <p14:tracePt t="17117" x="3060700" y="1166813"/>
          <p14:tracePt t="17127" x="3033713" y="1166813"/>
          <p14:tracePt t="17133" x="3024188" y="1166813"/>
          <p14:tracePt t="17141" x="3014663" y="1166813"/>
          <p14:tracePt t="17149" x="3006725" y="1166813"/>
          <p14:tracePt t="17157" x="2978150" y="1166813"/>
          <p14:tracePt t="17166" x="2960688" y="1166813"/>
          <p14:tracePt t="17173" x="2932113" y="1176338"/>
          <p14:tracePt t="17199" x="2895600" y="1185863"/>
          <p14:tracePt t="17230" x="2878138" y="1193800"/>
          <p14:tracePt t="17261" x="2868613" y="1203325"/>
          <p14:tracePt t="17269" x="2859088" y="1203325"/>
          <p14:tracePt t="17277" x="2859088" y="1212850"/>
          <p14:tracePt t="17285" x="2859088" y="1231900"/>
          <p14:tracePt t="17294" x="2832100" y="1249363"/>
          <p14:tracePt t="17301" x="2832100" y="1268413"/>
          <p14:tracePt t="17311" x="2822575" y="1295400"/>
          <p14:tracePt t="17317" x="2822575" y="1322388"/>
          <p14:tracePt t="17327" x="2822575" y="1341438"/>
          <p14:tracePt t="17333" x="2822575" y="1387475"/>
          <p14:tracePt t="17341" x="2794000" y="1404938"/>
          <p14:tracePt t="17349" x="2767013" y="1470025"/>
          <p14:tracePt t="17383" x="2757488" y="1516063"/>
          <p14:tracePt t="17389" x="2757488" y="1535113"/>
          <p14:tracePt t="17397" x="2747963" y="1552575"/>
          <p14:tracePt t="17405" x="2720975" y="1617663"/>
          <p14:tracePt t="17413" x="2711450" y="1644650"/>
          <p14:tracePt t="17421" x="2693988" y="1681163"/>
          <p14:tracePt t="17429" x="2693988" y="1727200"/>
          <p14:tracePt t="17437" x="2684463" y="1754188"/>
          <p14:tracePt t="17445" x="2684463" y="1773238"/>
          <p14:tracePt t="17453" x="2684463" y="1819275"/>
          <p14:tracePt t="17462" x="2684463" y="1828800"/>
          <p14:tracePt t="17469" x="2665413" y="1855788"/>
          <p14:tracePt t="17485" x="2665413" y="1874838"/>
          <p14:tracePt t="17510" x="2665413" y="1882775"/>
          <p14:tracePt t="17517" x="2665413" y="1901825"/>
          <p14:tracePt t="17862" x="2665413" y="1920875"/>
          <p14:tracePt t="17870" x="2665413" y="1928813"/>
          <p14:tracePt t="17878" x="2665413" y="1947863"/>
          <p14:tracePt t="17887" x="2665413" y="1974850"/>
          <p14:tracePt t="17896" x="2665413" y="1993900"/>
          <p14:tracePt t="17902" x="2665413" y="2003425"/>
          <p14:tracePt t="17913" x="2665413" y="2020888"/>
          <p14:tracePt t="17932" x="2665413" y="2049463"/>
          <p14:tracePt t="17935" x="2665413" y="2057400"/>
          <p14:tracePt t="17951" x="2665413" y="2066925"/>
          <p14:tracePt t="17959" x="2665413" y="2085975"/>
          <p14:tracePt t="18102" x="2674938" y="2095500"/>
          <p14:tracePt t="18111" x="2720975" y="2095500"/>
          <p14:tracePt t="18119" x="2757488" y="2095500"/>
          <p14:tracePt t="18128" x="2786063" y="2095500"/>
          <p14:tracePt t="18135" x="2878138" y="2095500"/>
          <p14:tracePt t="18143" x="3014663" y="2095500"/>
          <p14:tracePt t="18151" x="3152775" y="2095500"/>
          <p14:tracePt t="18159" x="3309938" y="2095500"/>
          <p14:tracePt t="18166" x="3502025" y="2095500"/>
          <p14:tracePt t="18175" x="3676650" y="2095500"/>
          <p14:tracePt t="18183" x="3814763" y="2095500"/>
          <p14:tracePt t="18190" x="3860800" y="2095500"/>
          <p14:tracePt t="18200" x="4025900" y="2095500"/>
          <p14:tracePt t="18206" x="4110038" y="2095500"/>
          <p14:tracePt t="18215" x="4210050" y="2085975"/>
          <p14:tracePt t="18223" x="4311650" y="2085975"/>
          <p14:tracePt t="18231" x="4403725" y="2085975"/>
          <p14:tracePt t="18238" x="4505325" y="2085975"/>
          <p14:tracePt t="18245" x="4624388" y="2085975"/>
          <p14:tracePt t="18253" x="4670425" y="2095500"/>
          <p14:tracePt t="18262" x="4725988" y="2095500"/>
          <p14:tracePt t="18269" x="4845050" y="2095500"/>
          <p14:tracePt t="18277" x="4908550" y="2095500"/>
          <p14:tracePt t="18285" x="5010150" y="2095500"/>
          <p14:tracePt t="18294" x="5083175" y="2095500"/>
          <p14:tracePt t="18301" x="5148263" y="2095500"/>
          <p14:tracePt t="18311" x="5249863" y="2095500"/>
          <p14:tracePt t="18317" x="5303838" y="2095500"/>
          <p14:tracePt t="18326" x="5341938" y="2103438"/>
          <p14:tracePt t="18333" x="5395913" y="2112963"/>
          <p14:tracePt t="18341" x="5441950" y="2112963"/>
          <p14:tracePt t="18349" x="5487988" y="2112963"/>
          <p14:tracePt t="18357" x="5580063" y="2132013"/>
          <p14:tracePt t="18366" x="5645150" y="2159000"/>
          <p14:tracePt t="18373" x="5681663" y="2159000"/>
          <p14:tracePt t="18382" x="5737225" y="2159000"/>
          <p14:tracePt t="18389" x="5800725" y="2168525"/>
          <p14:tracePt t="18397" x="5827713" y="2168525"/>
          <p14:tracePt t="18405" x="5892800" y="2168525"/>
          <p14:tracePt t="18415" x="5957888" y="2178050"/>
          <p14:tracePt t="18421" x="5984875" y="2178050"/>
          <p14:tracePt t="18429" x="6021388" y="2178050"/>
          <p14:tracePt t="18437" x="6030913" y="2178050"/>
          <p14:tracePt t="18461" x="6048375" y="2168525"/>
          <p14:tracePt t="18494" x="6076950" y="2168525"/>
          <p14:tracePt t="18503" x="6122988" y="2168525"/>
          <p14:tracePt t="18511" x="6149975" y="2168525"/>
          <p14:tracePt t="18518" x="6196013" y="2168525"/>
          <p14:tracePt t="18529" x="6261100" y="2168525"/>
          <p14:tracePt t="18534" x="6297613" y="2168525"/>
          <p14:tracePt t="18542" x="6343650" y="2168525"/>
          <p14:tracePt t="18559" x="6361113" y="2168525"/>
          <p14:tracePt t="18615" x="6370638" y="2159000"/>
          <p14:tracePt t="18633" x="6370638" y="2112963"/>
          <p14:tracePt t="18639" x="6370638" y="2085975"/>
          <p14:tracePt t="18647" x="6370638" y="2057400"/>
          <p14:tracePt t="18655" x="6370638" y="1993900"/>
          <p14:tracePt t="18661" x="6370638" y="1911350"/>
          <p14:tracePt t="18669" x="6389688" y="1828800"/>
          <p14:tracePt t="18677" x="6407150" y="1763713"/>
          <p14:tracePt t="18685" x="6435725" y="1681163"/>
          <p14:tracePt t="18694" x="6435725" y="1562100"/>
          <p14:tracePt t="18701" x="6453188" y="1460500"/>
          <p14:tracePt t="18710" x="6453188" y="1404938"/>
          <p14:tracePt t="18717" x="6481763" y="1314450"/>
          <p14:tracePt t="18727" x="6499225" y="1249363"/>
          <p14:tracePt t="18733" x="6499225" y="1212850"/>
          <p14:tracePt t="18741" x="6499225" y="1166813"/>
          <p14:tracePt t="18749" x="6499225" y="1147763"/>
          <p14:tracePt t="18757" x="6499225" y="1111250"/>
          <p14:tracePt t="18773" x="6499225" y="1103313"/>
          <p14:tracePt t="18903" x="6443663" y="1111250"/>
          <p14:tracePt t="18918" x="6426200" y="1120775"/>
          <p14:tracePt t="18935" x="6389688" y="1120775"/>
          <p14:tracePt t="18944" x="6380163" y="1120775"/>
          <p14:tracePt t="18959" x="6370638" y="1120775"/>
          <p14:tracePt t="18966" x="6334125" y="1130300"/>
          <p14:tracePt t="18974" x="6288088" y="1130300"/>
          <p14:tracePt t="18982" x="6215063" y="1130300"/>
          <p14:tracePt t="18990" x="6040438" y="1130300"/>
          <p14:tracePt t="18998" x="5827713" y="1130300"/>
          <p14:tracePt t="19007" x="5414963" y="1130300"/>
          <p14:tracePt t="19014" x="4651375" y="1111250"/>
          <p14:tracePt t="19022" x="4110038" y="1038225"/>
          <p14:tracePt t="19031" x="3548063" y="1011238"/>
          <p14:tracePt t="19037" x="3181350" y="1011238"/>
          <p14:tracePt t="19045" x="2757488" y="936625"/>
          <p14:tracePt t="19053" x="2674938" y="936625"/>
          <p14:tracePt t="19061" x="2519363" y="919163"/>
          <p14:tracePt t="19069" x="2490788" y="919163"/>
          <p14:tracePt t="19077" x="2473325" y="909638"/>
          <p14:tracePt t="19085" x="2463800" y="909638"/>
          <p14:tracePt t="19151" x="2436813" y="909638"/>
          <p14:tracePt t="19159" x="2390775" y="909638"/>
          <p14:tracePt t="19168" x="2352675" y="909638"/>
          <p14:tracePt t="19174" x="2298700" y="928688"/>
          <p14:tracePt t="19183" x="2252663" y="928688"/>
          <p14:tracePt t="19190" x="2197100" y="928688"/>
          <p14:tracePt t="19199" x="2132013" y="928688"/>
          <p14:tracePt t="19205" x="2087563" y="928688"/>
          <p14:tracePt t="19213" x="2078038" y="936625"/>
          <p14:tracePt t="19221" x="2049463" y="936625"/>
          <p14:tracePt t="19230" x="2041525" y="936625"/>
          <p14:tracePt t="19237" x="2022475" y="936625"/>
          <p14:tracePt t="19486" x="1995488" y="946150"/>
          <p14:tracePt t="19503" x="1995488" y="965200"/>
          <p14:tracePt t="19512" x="1995488" y="982663"/>
          <p14:tracePt t="19518" x="1985963" y="992188"/>
          <p14:tracePt t="19529" x="1985963" y="1019175"/>
          <p14:tracePt t="19535" x="1985963" y="1065213"/>
          <p14:tracePt t="19542" x="1985963" y="1084263"/>
          <p14:tracePt t="19551" x="1985963" y="1130300"/>
          <p14:tracePt t="19558" x="1985963" y="1147763"/>
          <p14:tracePt t="19567" x="1985963" y="1193800"/>
          <p14:tracePt t="19574" x="2032000" y="1258888"/>
          <p14:tracePt t="19583" x="2078038" y="1314450"/>
          <p14:tracePt t="19590" x="2095500" y="1377950"/>
          <p14:tracePt t="19600" x="2132013" y="1443038"/>
          <p14:tracePt t="19606" x="2160588" y="1479550"/>
          <p14:tracePt t="19614" x="2160588" y="1497013"/>
          <p14:tracePt t="19640" x="2178050" y="1535113"/>
          <p14:tracePt t="19647" x="2178050" y="1589088"/>
          <p14:tracePt t="19653" x="2170113" y="1635125"/>
          <p14:tracePt t="19662" x="2170113" y="1700213"/>
          <p14:tracePt t="19669" x="2170113" y="1754188"/>
          <p14:tracePt t="19678" x="2170113" y="1800225"/>
          <p14:tracePt t="19685" x="2170113" y="1846263"/>
          <p14:tracePt t="19695" x="2151063" y="1874838"/>
          <p14:tracePt t="19701" x="2151063" y="1882775"/>
          <p14:tracePt t="19711" x="2132013" y="1901825"/>
          <p14:tracePt t="19990" x="2132013" y="1938338"/>
          <p14:tracePt t="19999" x="2132013" y="1947863"/>
          <p14:tracePt t="20009" x="2124075" y="1966913"/>
          <p14:tracePt t="20016" x="2124075" y="1993900"/>
          <p14:tracePt t="20022" x="2124075" y="2003425"/>
          <p14:tracePt t="20031" x="2124075" y="2039938"/>
          <p14:tracePt t="20038" x="2124075" y="2085975"/>
          <p14:tracePt t="20048" x="2124075" y="2122488"/>
          <p14:tracePt t="20056" x="2124075" y="2159000"/>
          <p14:tracePt t="20062" x="2124075" y="2178050"/>
          <p14:tracePt t="20071" x="2114550" y="2214563"/>
          <p14:tracePt t="20102" x="2105025" y="2224088"/>
          <p14:tracePt t="20303" x="2105025" y="2214563"/>
          <p14:tracePt t="20311" x="2105025" y="2205038"/>
          <p14:tracePt t="20319" x="2105025" y="2195513"/>
          <p14:tracePt t="20329" x="2124075" y="2185988"/>
          <p14:tracePt t="20335" x="2151063" y="2168525"/>
          <p14:tracePt t="20342" x="2197100" y="2159000"/>
          <p14:tracePt t="20352" x="2233613" y="2141538"/>
          <p14:tracePt t="20359" x="2298700" y="2141538"/>
          <p14:tracePt t="20367" x="2398713" y="2141538"/>
          <p14:tracePt t="20375" x="2519363" y="2141538"/>
          <p14:tracePt t="20385" x="2638425" y="2141538"/>
          <p14:tracePt t="20390" x="2832100" y="2168525"/>
          <p14:tracePt t="20399" x="3143250" y="2224088"/>
          <p14:tracePt t="20406" x="3659188" y="2352675"/>
          <p14:tracePt t="20414" x="4200525" y="2462213"/>
          <p14:tracePt t="20422" x="4826000" y="2563813"/>
          <p14:tracePt t="20431" x="5414963" y="2673350"/>
          <p14:tracePt t="20438" x="6011863" y="2701925"/>
          <p14:tracePt t="20451" x="6499225" y="2701925"/>
          <p14:tracePt t="20455" x="6831013" y="2692400"/>
          <p14:tracePt t="20463" x="7023100" y="2655888"/>
          <p14:tracePt t="20469" x="7151688" y="2609850"/>
          <p14:tracePt t="20477" x="7289800" y="2590800"/>
          <p14:tracePt t="20485" x="7372350" y="2563813"/>
          <p14:tracePt t="20494" x="7510463" y="2535238"/>
          <p14:tracePt t="20501" x="7575550" y="2517775"/>
          <p14:tracePt t="20510" x="7658100" y="2489200"/>
          <p14:tracePt t="20517" x="7667625" y="2489200"/>
          <p14:tracePt t="20527" x="7704138" y="2489200"/>
          <p14:tracePt t="20590" x="7713663" y="2489200"/>
          <p14:tracePt t="20678" x="7713663" y="2471738"/>
          <p14:tracePt t="20686" x="7685088" y="2425700"/>
          <p14:tracePt t="20697" x="7667625" y="2389188"/>
          <p14:tracePt t="20703" x="7602538" y="2324100"/>
          <p14:tracePt t="20713" x="7529513" y="2251075"/>
          <p14:tracePt t="20718" x="7464425" y="2132013"/>
          <p14:tracePt t="20729" x="7335838" y="1984375"/>
          <p14:tracePt t="20734" x="7216775" y="1792288"/>
          <p14:tracePt t="20742" x="7124700" y="1571625"/>
          <p14:tracePt t="20749" x="6996113" y="1276350"/>
          <p14:tracePt t="20758" x="6913563" y="1130300"/>
          <p14:tracePt t="20765" x="6848475" y="982663"/>
          <p14:tracePt t="20773" x="6784975" y="863600"/>
          <p14:tracePt t="20781" x="6775450" y="817563"/>
          <p14:tracePt t="20789" x="6765925" y="771525"/>
          <p14:tracePt t="20797" x="6765925" y="754063"/>
          <p14:tracePt t="20805" x="6748463" y="735013"/>
          <p14:tracePt t="20927" x="6738938" y="725488"/>
          <p14:tracePt t="20943" x="6710363" y="725488"/>
          <p14:tracePt t="20951" x="6702425" y="725488"/>
          <p14:tracePt t="20959" x="6683375" y="754063"/>
          <p14:tracePt t="20968" x="6673850" y="771525"/>
          <p14:tracePt t="20975" x="6646863" y="808038"/>
          <p14:tracePt t="20983" x="6627813" y="827088"/>
          <p14:tracePt t="20991" x="6610350" y="836613"/>
          <p14:tracePt t="20998" x="6591300" y="844550"/>
          <p14:tracePt t="21005" x="6572250" y="863600"/>
          <p14:tracePt t="21014" x="6554788" y="863600"/>
          <p14:tracePt t="21022" x="6535738" y="882650"/>
          <p14:tracePt t="21030" x="6489700" y="919163"/>
          <p14:tracePt t="21037" x="6472238" y="936625"/>
          <p14:tracePt t="21046" x="6407150" y="955675"/>
          <p14:tracePt t="21053" x="6334125" y="1001713"/>
          <p14:tracePt t="21061" x="6269038" y="1028700"/>
          <p14:tracePt t="21069" x="6149975" y="1057275"/>
          <p14:tracePt t="21077" x="5957888" y="1074738"/>
          <p14:tracePt t="21085" x="5681663" y="1093788"/>
          <p14:tracePt t="21094" x="5507038" y="1093788"/>
          <p14:tracePt t="21101" x="5313363" y="1103313"/>
          <p14:tracePt t="21110" x="5010150" y="1093788"/>
          <p14:tracePt t="21118" x="4687888" y="1093788"/>
          <p14:tracePt t="21127" x="4440238" y="1093788"/>
          <p14:tracePt t="21133" x="4164013" y="1093788"/>
          <p14:tracePt t="21142" x="3989388" y="1093788"/>
          <p14:tracePt t="21149" x="3722688" y="1093788"/>
          <p14:tracePt t="21157" x="3640138" y="1084263"/>
          <p14:tracePt t="21165" x="3494088" y="1093788"/>
          <p14:tracePt t="21173" x="3419475" y="1093788"/>
          <p14:tracePt t="21181" x="3373438" y="1093788"/>
          <p14:tracePt t="21189" x="3309938" y="1084263"/>
          <p14:tracePt t="21197" x="3263900" y="1074738"/>
          <p14:tracePt t="21205" x="3181350" y="1047750"/>
          <p14:tracePt t="21214" x="3162300" y="1047750"/>
          <p14:tracePt t="21221" x="3098800" y="1011238"/>
          <p14:tracePt t="21230" x="3014663" y="992188"/>
          <p14:tracePt t="21237" x="2932113" y="982663"/>
          <p14:tracePt t="21246" x="2849563" y="965200"/>
          <p14:tracePt t="21253" x="2711450" y="936625"/>
          <p14:tracePt t="21263" x="2628900" y="936625"/>
          <p14:tracePt t="21269" x="2592388" y="936625"/>
          <p14:tracePt t="21277" x="2482850" y="936625"/>
          <p14:tracePt t="21285" x="2381250" y="936625"/>
          <p14:tracePt t="21294" x="2325688" y="936625"/>
          <p14:tracePt t="21301" x="2243138" y="936625"/>
          <p14:tracePt t="21310" x="2197100" y="936625"/>
          <p14:tracePt t="21317" x="2141538" y="936625"/>
          <p14:tracePt t="21326" x="2105025" y="936625"/>
          <p14:tracePt t="21333" x="2087563" y="936625"/>
          <p14:tracePt t="21341" x="2078038" y="946150"/>
          <p14:tracePt t="21357" x="2058988" y="946150"/>
          <p14:tracePt t="21495" x="2058988" y="955675"/>
          <p14:tracePt t="21511" x="2087563" y="955675"/>
          <p14:tracePt t="21528" x="2114550" y="965200"/>
          <p14:tracePt t="21535" x="2124075" y="973138"/>
          <p14:tracePt t="21543" x="2141538" y="982663"/>
          <p14:tracePt t="21550" x="2187575" y="1011238"/>
          <p14:tracePt t="21559" x="2224088" y="1057275"/>
          <p14:tracePt t="21567" x="2270125" y="1130300"/>
          <p14:tracePt t="21574" x="2298700" y="1285875"/>
          <p14:tracePt t="21582" x="2335213" y="1443038"/>
          <p14:tracePt t="21590" x="2362200" y="1589088"/>
          <p14:tracePt t="21598" x="2381250" y="1727200"/>
          <p14:tracePt t="21606" x="2390775" y="1828800"/>
          <p14:tracePt t="21614" x="2417763" y="1911350"/>
          <p14:tracePt t="21622" x="2436813" y="1938338"/>
          <p14:tracePt t="21631" x="2436813" y="1984375"/>
          <p14:tracePt t="21639" x="2436813" y="2003425"/>
          <p14:tracePt t="21646" x="2444750" y="2039938"/>
          <p14:tracePt t="21654" x="2454275" y="2049463"/>
          <p14:tracePt t="21696" x="2454275" y="2057400"/>
          <p14:tracePt t="21726" x="2454275" y="2076450"/>
          <p14:tracePt t="21743" x="2463800" y="2085975"/>
          <p14:tracePt t="21760" x="2463800" y="2095500"/>
          <p14:tracePt t="21918" x="2473325" y="2095500"/>
          <p14:tracePt t="21975" x="2482850" y="2095500"/>
          <p14:tracePt t="22335" x="2490788" y="2095500"/>
          <p14:tracePt t="22343" x="2519363" y="2066925"/>
          <p14:tracePt t="22351" x="2619375" y="2066925"/>
          <p14:tracePt t="22359" x="2776538" y="2066925"/>
          <p14:tracePt t="22367" x="3014663" y="2066925"/>
          <p14:tracePt t="22375" x="3189288" y="2066925"/>
          <p14:tracePt t="22384" x="3382963" y="2049463"/>
          <p14:tracePt t="22391" x="3741738" y="2049463"/>
          <p14:tracePt t="22400" x="3935413" y="2049463"/>
          <p14:tracePt t="22406" x="4090988" y="2049463"/>
          <p14:tracePt t="22414" x="4357688" y="2049463"/>
          <p14:tracePt t="22422" x="4541838" y="2057400"/>
          <p14:tracePt t="22432" x="4641850" y="2103438"/>
          <p14:tracePt t="22438" x="4670425" y="2103438"/>
          <p14:tracePt t="22448" x="4716463" y="2103438"/>
          <p14:tracePt t="22454" x="4725988" y="2112963"/>
          <p14:tracePt t="22470" x="4733925" y="2112963"/>
          <p14:tracePt t="22479" x="4752975" y="2122488"/>
          <p14:tracePt t="22632" x="4762500" y="2141538"/>
          <p14:tracePt t="22775" x="4779963" y="2149475"/>
          <p14:tracePt t="22790" x="4799013" y="2149475"/>
          <p14:tracePt t="22799" x="4816475" y="2149475"/>
          <p14:tracePt t="22806" x="4862513" y="2149475"/>
          <p14:tracePt t="22815" x="4881563" y="2141538"/>
          <p14:tracePt t="22824" x="4908550" y="2132013"/>
          <p14:tracePt t="22830" x="4927600" y="2132013"/>
          <p14:tracePt t="22839" x="4954588" y="2122488"/>
          <p14:tracePt t="22846" x="4973638" y="2095500"/>
          <p14:tracePt t="22863" x="5000625" y="2085975"/>
          <p14:tracePt t="22870" x="5019675" y="2085975"/>
          <p14:tracePt t="22879" x="5037138" y="2076450"/>
          <p14:tracePt t="22890" x="5056188" y="2076450"/>
          <p14:tracePt t="22895" x="5075238" y="2066925"/>
          <p14:tracePt t="22927" x="5092700" y="2057400"/>
          <p14:tracePt t="23038" x="5046663" y="2049463"/>
          <p14:tracePt t="23048" x="5000625" y="2049463"/>
          <p14:tracePt t="23055" x="4954588" y="2049463"/>
          <p14:tracePt t="23062" x="4900613" y="2049463"/>
          <p14:tracePt t="23072" x="4891088" y="2049463"/>
          <p14:tracePt t="23078" x="4881563" y="2049463"/>
          <p14:tracePt t="23085" x="4854575" y="2049463"/>
          <p14:tracePt t="23094" x="4835525" y="2049463"/>
          <p14:tracePt t="23101" x="4799013" y="2049463"/>
          <p14:tracePt t="23111" x="4789488" y="2049463"/>
          <p14:tracePt t="23117" x="4779963" y="2049463"/>
          <p14:tracePt t="23126" x="4770438" y="2049463"/>
          <p14:tracePt t="23133" x="4762500" y="2057400"/>
          <p14:tracePt t="23173" x="4752975" y="2066925"/>
          <p14:tracePt t="23181" x="4733925" y="2085975"/>
          <p14:tracePt t="23189" x="4725988" y="2085975"/>
          <p14:tracePt t="23197" x="4716463" y="2095500"/>
          <p14:tracePt t="23205" x="4697413" y="2095500"/>
          <p14:tracePt t="23213" x="4679950" y="2103438"/>
          <p14:tracePt t="23221" x="4670425" y="2103438"/>
          <p14:tracePt t="23230" x="4651375" y="2103438"/>
          <p14:tracePt t="23245" x="4614863" y="2103438"/>
          <p14:tracePt t="23261" x="4578350" y="2103438"/>
          <p14:tracePt t="23277" x="4559300" y="2103438"/>
          <p14:tracePt t="23301" x="4522788" y="2103438"/>
          <p14:tracePt t="23311" x="4513263" y="2103438"/>
          <p14:tracePt t="23317" x="4505325" y="2103438"/>
          <p14:tracePt t="23327" x="4486275" y="2103438"/>
          <p14:tracePt t="23342" x="4459288" y="2103438"/>
          <p14:tracePt t="23349" x="4449763" y="2066925"/>
          <p14:tracePt t="23357" x="4413250" y="2049463"/>
          <p14:tracePt t="23366" x="4403725" y="2020888"/>
          <p14:tracePt t="23373" x="4403725" y="1993900"/>
          <p14:tracePt t="23381" x="4375150" y="1974850"/>
          <p14:tracePt t="23397" x="4375150" y="1957388"/>
          <p14:tracePt t="23405" x="4357688" y="1928813"/>
          <p14:tracePt t="23413" x="4357688" y="1920875"/>
          <p14:tracePt t="23437" x="4357688" y="1901825"/>
          <p14:tracePt t="23453" x="4357688" y="1892300"/>
          <p14:tracePt t="23469" x="4357688" y="1882775"/>
          <p14:tracePt t="23495" x="4357688" y="1874838"/>
          <p14:tracePt t="23502" x="4357688" y="1846263"/>
          <p14:tracePt t="23510" x="4357688" y="1838325"/>
          <p14:tracePt t="23517" x="4357688" y="1809750"/>
          <p14:tracePt t="23526" x="4357688" y="1800225"/>
          <p14:tracePt t="23533" x="4357688" y="1782763"/>
          <p14:tracePt t="23541" x="4357688" y="1763713"/>
          <p14:tracePt t="23549" x="4357688" y="1754188"/>
          <p14:tracePt t="23557" x="4357688" y="1736725"/>
          <p14:tracePt t="23565" x="4357688" y="1717675"/>
          <p14:tracePt t="23581" x="4357688" y="1700213"/>
          <p14:tracePt t="23589" x="4357688" y="1681163"/>
          <p14:tracePt t="23597" x="4367213" y="1663700"/>
          <p14:tracePt t="23605" x="4375150" y="1654175"/>
          <p14:tracePt t="23613" x="4384675" y="1625600"/>
          <p14:tracePt t="23621" x="4394200" y="1617663"/>
          <p14:tracePt t="23629" x="4413250" y="1598613"/>
          <p14:tracePt t="23637" x="4421188" y="1571625"/>
          <p14:tracePt t="23645" x="4430713" y="1571625"/>
          <p14:tracePt t="23653" x="4449763" y="1552575"/>
          <p14:tracePt t="23661" x="4476750" y="1535113"/>
          <p14:tracePt t="23669" x="4513263" y="1535113"/>
          <p14:tracePt t="23677" x="4532313" y="1516063"/>
          <p14:tracePt t="23685" x="4549775" y="1506538"/>
          <p14:tracePt t="23695" x="4568825" y="1506538"/>
          <p14:tracePt t="23726" x="4614863" y="1506538"/>
          <p14:tracePt t="23734" x="4641850" y="1506538"/>
          <p14:tracePt t="23742" x="4679950" y="1506538"/>
          <p14:tracePt t="23751" x="4733925" y="1516063"/>
          <p14:tracePt t="23759" x="4779963" y="1535113"/>
          <p14:tracePt t="23768" x="4826000" y="1543050"/>
          <p14:tracePt t="23775" x="4862513" y="1562100"/>
          <p14:tracePt t="23782" x="4918075" y="1579563"/>
          <p14:tracePt t="23790" x="4946650" y="1589088"/>
          <p14:tracePt t="23798" x="4964113" y="1589088"/>
          <p14:tracePt t="23806" x="4991100" y="1598613"/>
          <p14:tracePt t="23815" x="5029200" y="1617663"/>
          <p14:tracePt t="23830" x="5056188" y="1625600"/>
          <p14:tracePt t="23839" x="5083175" y="1644650"/>
          <p14:tracePt t="23862" x="5102225" y="1644650"/>
          <p14:tracePt t="23886" x="5102225" y="1654175"/>
          <p14:tracePt t="23895" x="5111750" y="1663700"/>
          <p14:tracePt t="23905" x="5121275" y="1671638"/>
          <p14:tracePt t="23919" x="5121275" y="1681163"/>
          <p14:tracePt t="23931" x="5157788" y="1727200"/>
          <p14:tracePt t="23951" x="5165725" y="1773238"/>
          <p14:tracePt t="23967" x="5175250" y="1792288"/>
          <p14:tracePt t="23999" x="5184775" y="1809750"/>
          <p14:tracePt t="24009" x="5184775" y="1819275"/>
          <p14:tracePt t="24014" x="5184775" y="1838325"/>
          <p14:tracePt t="24023" x="5203825" y="1855788"/>
          <p14:tracePt t="24029" x="5203825" y="1874838"/>
          <p14:tracePt t="24046" x="5203825" y="1882775"/>
          <p14:tracePt t="24054" x="5211763" y="1901825"/>
          <p14:tracePt t="24073" x="5211763" y="1911350"/>
          <p14:tracePt t="24080" x="5211763" y="1920875"/>
          <p14:tracePt t="24096" x="5211763" y="1928813"/>
          <p14:tracePt t="24112" x="5211763" y="1957388"/>
          <p14:tracePt t="24127" x="5203825" y="1974850"/>
          <p14:tracePt t="24133" x="5194300" y="1984375"/>
          <p14:tracePt t="24141" x="5184775" y="2011363"/>
          <p14:tracePt t="24149" x="5165725" y="2030413"/>
          <p14:tracePt t="24157" x="5148263" y="2057400"/>
          <p14:tracePt t="24173" x="5148263" y="2066925"/>
          <p14:tracePt t="24182" x="5129213" y="2076450"/>
          <p14:tracePt t="24197" x="5121275" y="2085975"/>
          <p14:tracePt t="24205" x="5111750" y="2085975"/>
          <p14:tracePt t="24439" x="5102225" y="2085975"/>
          <p14:tracePt t="24454" x="5083175" y="2085975"/>
          <p14:tracePt t="24471" x="5075238" y="2085975"/>
          <p14:tracePt t="24502" x="5065713" y="2085975"/>
          <p14:tracePt t="24513" x="5056188" y="2085975"/>
          <p14:tracePt t="24550" x="5037138" y="2095500"/>
          <p14:tracePt t="24567" x="5029200" y="2103438"/>
          <p14:tracePt t="24583" x="5029200" y="2112963"/>
          <p14:tracePt t="24591" x="5019675" y="2122488"/>
          <p14:tracePt t="24621" x="5000625" y="2122488"/>
          <p14:tracePt t="26943" x="4991100" y="2122488"/>
          <p14:tracePt t="26953" x="4983163" y="2122488"/>
          <p14:tracePt t="26959" x="4954588" y="2095500"/>
          <p14:tracePt t="26970" x="4918075" y="2076450"/>
          <p14:tracePt t="26973" x="4872038" y="2057400"/>
          <p14:tracePt t="26981" x="4826000" y="2039938"/>
          <p14:tracePt t="26989" x="4725988" y="2011363"/>
          <p14:tracePt t="26997" x="4660900" y="2011363"/>
          <p14:tracePt t="27006" x="4633913" y="2011363"/>
          <p14:tracePt t="27013" x="4587875" y="2011363"/>
          <p14:tracePt t="27021" x="4568825" y="2011363"/>
          <p14:tracePt t="27029" x="4522788" y="2011363"/>
          <p14:tracePt t="27119" x="4505325" y="2011363"/>
          <p14:tracePt t="27143" x="4486275" y="2011363"/>
          <p14:tracePt t="27153" x="4476750" y="2020888"/>
          <p14:tracePt t="27168" x="4459288" y="2030413"/>
          <p14:tracePt t="27830" x="4413250" y="2030413"/>
          <p14:tracePt t="27838" x="4384675" y="2030413"/>
          <p14:tracePt t="27846" x="4321175" y="2039938"/>
          <p14:tracePt t="27855" x="4256088" y="2049463"/>
          <p14:tracePt t="27862" x="4200525" y="2049463"/>
          <p14:tracePt t="27870" x="4137025" y="2049463"/>
          <p14:tracePt t="27877" x="4054475" y="2049463"/>
          <p14:tracePt t="27885" x="4008438" y="2049463"/>
          <p14:tracePt t="27894" x="3979863" y="2049463"/>
          <p14:tracePt t="27901" x="3925888" y="2049463"/>
          <p14:tracePt t="27911" x="3889375" y="2049463"/>
          <p14:tracePt t="27917" x="3870325" y="2049463"/>
          <p14:tracePt t="27929" x="3824288" y="2049463"/>
          <p14:tracePt t="27941" x="3787775" y="2049463"/>
          <p14:tracePt t="27949" x="3768725" y="2049463"/>
          <p14:tracePt t="27957" x="3732213" y="2049463"/>
          <p14:tracePt t="27973" x="3668713" y="2049463"/>
          <p14:tracePt t="27981" x="3622675" y="2049463"/>
          <p14:tracePt t="27989" x="3548063" y="2049463"/>
          <p14:tracePt t="27997" x="3484563" y="2066925"/>
          <p14:tracePt t="28005" x="3419475" y="2076450"/>
          <p14:tracePt t="28013" x="3392488" y="2085975"/>
          <p14:tracePt t="28021" x="3355975" y="2095500"/>
          <p14:tracePt t="28029" x="3327400" y="2095500"/>
          <p14:tracePt t="28037" x="3319463" y="2095500"/>
          <p14:tracePt t="28046" x="3309938" y="2095500"/>
          <p14:tracePt t="28543" x="3319463" y="2095500"/>
          <p14:tracePt t="28550" x="3382963" y="2095500"/>
          <p14:tracePt t="28559" x="3448050" y="2085975"/>
          <p14:tracePt t="28567" x="3494088" y="2076450"/>
          <p14:tracePt t="28577" x="3538538" y="2057400"/>
          <p14:tracePt t="28584" x="3594100" y="2057400"/>
          <p14:tracePt t="28591" x="3594100" y="2039938"/>
          <p14:tracePt t="28597" x="3630613" y="2039938"/>
          <p14:tracePt t="28605" x="3686175" y="2039938"/>
          <p14:tracePt t="28613" x="3695700" y="2039938"/>
          <p14:tracePt t="28629" x="3714750" y="2039938"/>
          <p14:tracePt t="28678" x="3722688" y="2039938"/>
          <p14:tracePt t="28686" x="3732213" y="2039938"/>
          <p14:tracePt t="29262" x="3741738" y="2039938"/>
          <p14:tracePt t="29270" x="3722688" y="2011363"/>
          <p14:tracePt t="29279" x="3649663" y="1974850"/>
          <p14:tracePt t="29287" x="3557588" y="1911350"/>
          <p14:tracePt t="29296" x="3438525" y="1865313"/>
          <p14:tracePt t="29302" x="3327400" y="1792288"/>
          <p14:tracePt t="29313" x="3235325" y="1717675"/>
          <p14:tracePt t="29320" x="3098800" y="1635125"/>
          <p14:tracePt t="29329" x="2968625" y="1562100"/>
          <p14:tracePt t="29336" x="2895600" y="1516063"/>
          <p14:tracePt t="29342" x="2794000" y="1450975"/>
          <p14:tracePt t="29351" x="2747963" y="1443038"/>
          <p14:tracePt t="29359" x="2711450" y="1443038"/>
          <p14:tracePt t="29367" x="2684463" y="1433513"/>
          <p14:tracePt t="29373" x="2647950" y="1433513"/>
          <p14:tracePt t="29384" x="2628900" y="1433513"/>
          <p14:tracePt t="29390" x="2601913" y="1433513"/>
          <p14:tracePt t="29397" x="2555875" y="1433513"/>
          <p14:tracePt t="29405" x="2527300" y="1423988"/>
          <p14:tracePt t="29413" x="2463800" y="1397000"/>
          <p14:tracePt t="29421" x="2417763" y="1397000"/>
          <p14:tracePt t="29429" x="2362200" y="1387475"/>
          <p14:tracePt t="29437" x="2279650" y="1368425"/>
          <p14:tracePt t="29445" x="2233613" y="1360488"/>
          <p14:tracePt t="29453" x="2170113" y="1350963"/>
          <p14:tracePt t="29461" x="2141538" y="1322388"/>
          <p14:tracePt t="29469" x="2141538" y="1304925"/>
          <p14:tracePt t="29542" x="2141538" y="1295400"/>
          <p14:tracePt t="29566" x="2132013" y="1295400"/>
          <p14:tracePt t="29574" x="2124075" y="1295400"/>
          <p14:tracePt t="29582" x="2095500" y="1295400"/>
          <p14:tracePt t="29593" x="2068513" y="1295400"/>
          <p14:tracePt t="29602" x="2068513" y="1304925"/>
          <p14:tracePt t="29621" x="2049463" y="1304925"/>
          <p14:tracePt t="29760" x="2012950" y="1304925"/>
          <p14:tracePt t="29766" x="1985963" y="1304925"/>
          <p14:tracePt t="29775" x="1939925" y="1304925"/>
          <p14:tracePt t="29782" x="1920875" y="1304925"/>
          <p14:tracePt t="29790" x="1884363" y="1304925"/>
          <p14:tracePt t="30038" x="1920875" y="1304925"/>
          <p14:tracePt t="30046" x="1939925" y="1304925"/>
          <p14:tracePt t="30054" x="1966913" y="1304925"/>
          <p14:tracePt t="30063" x="1985963" y="1304925"/>
          <p14:tracePt t="30072" x="2032000" y="1304925"/>
          <p14:tracePt t="30079" x="2095500" y="1285875"/>
          <p14:tracePt t="30086" x="2105025" y="1285875"/>
          <p14:tracePt t="30096" x="2151063" y="1285875"/>
          <p14:tracePt t="30102" x="2187575" y="1285875"/>
          <p14:tracePt t="30112" x="2243138" y="1276350"/>
          <p14:tracePt t="30118" x="2252663" y="1276350"/>
          <p14:tracePt t="30129" x="2308225" y="1276350"/>
          <p14:tracePt t="30137" x="2398713" y="1276350"/>
          <p14:tracePt t="30142" x="2482850" y="1276350"/>
          <p14:tracePt t="30150" x="2500313" y="1276350"/>
          <p14:tracePt t="30157" x="2573338" y="1276350"/>
          <p14:tracePt t="30165" x="2638425" y="1276350"/>
          <p14:tracePt t="30173" x="2684463" y="1276350"/>
          <p14:tracePt t="30181" x="2720975" y="1276350"/>
          <p14:tracePt t="30189" x="2767013" y="1276350"/>
          <p14:tracePt t="30205" x="2786063" y="1276350"/>
          <p14:tracePt t="30798" x="2776538" y="1276350"/>
          <p14:tracePt t="30809" x="2674938" y="1276350"/>
          <p14:tracePt t="30816" x="2573338" y="1276350"/>
          <p14:tracePt t="30823" x="2509838" y="1276350"/>
          <p14:tracePt t="30831" x="2398713" y="1276350"/>
          <p14:tracePt t="30839" x="2335213" y="1276350"/>
          <p14:tracePt t="30853" x="2325688" y="1276350"/>
          <p14:tracePt t="31126" x="2352675" y="1276350"/>
          <p14:tracePt t="31143" x="2362200" y="1276350"/>
          <p14:tracePt t="31151" x="2381250" y="1276350"/>
          <p14:tracePt t="31167" x="2408238" y="1276350"/>
          <p14:tracePt t="31201" x="2417763" y="1276350"/>
          <p14:tracePt t="31207" x="2427288" y="1276350"/>
          <p14:tracePt t="31278" x="2444750" y="1276350"/>
          <p14:tracePt t="31286" x="2454275" y="1276350"/>
          <p14:tracePt t="31294" x="2463800" y="1285875"/>
          <p14:tracePt t="31302" x="2500313" y="1295400"/>
          <p14:tracePt t="31313" x="2509838" y="1322388"/>
          <p14:tracePt t="31319" x="2519363" y="1322388"/>
          <p14:tracePt t="31329" x="2573338" y="1350963"/>
          <p14:tracePt t="31334" x="2638425" y="1377950"/>
          <p14:tracePt t="31343" x="2740025" y="1404938"/>
          <p14:tracePt t="31351" x="2803525" y="1414463"/>
          <p14:tracePt t="31359" x="2859088" y="1443038"/>
          <p14:tracePt t="31367" x="2905125" y="1450975"/>
          <p14:tracePt t="31374" x="2951163" y="1460500"/>
          <p14:tracePt t="31383" x="3014663" y="1479550"/>
          <p14:tracePt t="31391" x="3098800" y="1516063"/>
          <p14:tracePt t="31398" x="3198813" y="1552575"/>
          <p14:tracePt t="31406" x="3290888" y="1589088"/>
          <p14:tracePt t="31413" x="3373438" y="1617663"/>
          <p14:tracePt t="31422" x="3475038" y="1654175"/>
          <p14:tracePt t="31429" x="3521075" y="1671638"/>
          <p14:tracePt t="31437" x="3630613" y="1717675"/>
          <p14:tracePt t="31445" x="3649663" y="1746250"/>
          <p14:tracePt t="31453" x="3686175" y="1773238"/>
          <p14:tracePt t="31461" x="3768725" y="1819275"/>
          <p14:tracePt t="31469" x="3843338" y="1855788"/>
          <p14:tracePt t="31477" x="3906838" y="1920875"/>
          <p14:tracePt t="31485" x="3916363" y="1920875"/>
          <p14:tracePt t="31494" x="3998913" y="1974850"/>
          <p14:tracePt t="31501" x="4117975" y="1984375"/>
          <p14:tracePt t="31510" x="4229100" y="2011363"/>
          <p14:tracePt t="31517" x="4246563" y="2011363"/>
          <p14:tracePt t="31526" x="4256088" y="2011363"/>
          <p14:tracePt t="31910" x="4292600" y="2039938"/>
          <p14:tracePt t="31918" x="4302125" y="2049463"/>
          <p14:tracePt t="31944" x="4311650" y="2049463"/>
          <p14:tracePt t="31958" x="4321175" y="2057400"/>
          <p14:tracePt t="31975" x="4348163" y="2066925"/>
          <p14:tracePt t="31984" x="4348163" y="2085975"/>
          <p14:tracePt t="31991" x="4367213" y="2112963"/>
          <p14:tracePt t="31999" x="4384675" y="2122488"/>
          <p14:tracePt t="32008" x="4384675" y="2141538"/>
          <p14:tracePt t="32013" x="4394200" y="2159000"/>
          <p14:tracePt t="32021" x="4394200" y="2178050"/>
          <p14:tracePt t="32031" x="4403725" y="2185988"/>
          <p14:tracePt t="32053" x="4403725" y="2195513"/>
          <p14:tracePt t="32069" x="4413250" y="2205038"/>
          <p14:tracePt t="33078" x="4413250" y="2178050"/>
          <p14:tracePt t="33086" x="4413250" y="2112963"/>
          <p14:tracePt t="33095" x="4413250" y="2049463"/>
          <p14:tracePt t="33102" x="4367213" y="1966913"/>
          <p14:tracePt t="33112" x="4367213" y="1928813"/>
          <p14:tracePt t="33118" x="4357688" y="1911350"/>
          <p14:tracePt t="33129" x="4357688" y="1874838"/>
          <p14:tracePt t="33136" x="4348163" y="1838325"/>
          <p14:tracePt t="33143" x="4348163" y="1828800"/>
          <p14:tracePt t="33152" x="4348163" y="1819275"/>
          <p14:tracePt t="33159" x="4348163" y="1809750"/>
          <p14:tracePt t="33167" x="4338638" y="1782763"/>
          <p14:tracePt t="33174" x="4330700" y="1773238"/>
          <p14:tracePt t="33191" x="4330700" y="1763713"/>
          <p14:tracePt t="33198" x="4321175" y="1736725"/>
          <p14:tracePt t="33206" x="4321175" y="1717675"/>
          <p14:tracePt t="33213" x="4321175" y="1690688"/>
          <p14:tracePt t="33221" x="4321175" y="1671638"/>
          <p14:tracePt t="33229" x="4321175" y="1635125"/>
          <p14:tracePt t="33237" x="4321175" y="1625600"/>
          <p14:tracePt t="33247" x="4321175" y="1589088"/>
          <p14:tracePt t="33261" x="4311650" y="1579563"/>
          <p14:tracePt t="33326" x="4311650" y="1552575"/>
          <p14:tracePt t="33335" x="4311650" y="1535113"/>
          <p14:tracePt t="33343" x="4311650" y="1525588"/>
          <p14:tracePt t="33350" x="4311650" y="1497013"/>
          <p14:tracePt t="33358" x="4311650" y="1489075"/>
          <p14:tracePt t="33365" x="4311650" y="1450975"/>
          <p14:tracePt t="33373" x="4302125" y="1443038"/>
          <p14:tracePt t="33397" x="4302125" y="1433513"/>
          <p14:tracePt t="41023" x="4292600" y="1433513"/>
          <p14:tracePt t="41030" x="4284663" y="1443038"/>
          <p14:tracePt t="41046" x="4275138" y="1450975"/>
          <p14:tracePt t="41072" x="4265613" y="1460500"/>
          <p14:tracePt t="41086" x="4256088" y="1479550"/>
          <p14:tracePt t="41109" x="4238625" y="1497013"/>
          <p14:tracePt t="41133" x="4229100" y="1497013"/>
          <p14:tracePt t="41157" x="4210050" y="1497013"/>
          <p14:tracePt t="41166" x="4183063" y="1497013"/>
          <p14:tracePt t="41173" x="4137025" y="1497013"/>
          <p14:tracePt t="41181" x="4127500" y="1497013"/>
          <p14:tracePt t="41197" x="4117975" y="1497013"/>
          <p14:tracePt t="41205" x="4090988" y="1506538"/>
          <p14:tracePt t="41213" x="4081463" y="1506538"/>
          <p14:tracePt t="41221" x="4064000" y="1516063"/>
          <p14:tracePt t="41229" x="4044950" y="1516063"/>
          <p14:tracePt t="41350" x="4025900" y="1516063"/>
          <p14:tracePt t="41390" x="4008438" y="1516063"/>
          <p14:tracePt t="41398" x="3998913" y="1516063"/>
          <p14:tracePt t="41448" x="3989388" y="1516063"/>
          <p14:tracePt t="41470" x="3989388" y="1497013"/>
          <p14:tracePt t="41494" x="3989388" y="1489075"/>
          <p14:tracePt t="41502" x="3989388" y="1470025"/>
          <p14:tracePt t="41512" x="3989388" y="1460500"/>
          <p14:tracePt t="41518" x="3998913" y="1443038"/>
          <p14:tracePt t="41543" x="4008438" y="1433513"/>
          <p14:tracePt t="41578" x="4017963" y="1423988"/>
          <p14:tracePt t="41598" x="4017963" y="1414463"/>
          <p14:tracePt t="41606" x="4044950" y="1397000"/>
          <p14:tracePt t="41614" x="4054475" y="1387475"/>
          <p14:tracePt t="41623" x="4071938" y="1387475"/>
          <p14:tracePt t="41631" x="4090988" y="1387475"/>
          <p14:tracePt t="41638" x="4110038" y="1377950"/>
          <p14:tracePt t="41646" x="4110038" y="1368425"/>
          <p14:tracePt t="41654" x="4127500" y="1360488"/>
          <p14:tracePt t="41662" x="4146550" y="1350963"/>
          <p14:tracePt t="41686" x="4154488" y="1341438"/>
          <p14:tracePt t="41711" x="4164013" y="1341438"/>
          <p14:tracePt t="41718" x="4173538" y="1341438"/>
          <p14:tracePt t="41743" x="4183063" y="1341438"/>
          <p14:tracePt t="41761" x="4192588" y="1341438"/>
          <p14:tracePt t="41774" x="4219575" y="1341438"/>
          <p14:tracePt t="41782" x="4238625" y="1341438"/>
          <p14:tracePt t="41798" x="4256088" y="1341438"/>
          <p14:tracePt t="41806" x="4265613" y="1341438"/>
          <p14:tracePt t="41822" x="4275138" y="1341438"/>
          <p14:tracePt t="41846" x="4284663" y="1341438"/>
          <p14:tracePt t="41862" x="4302125" y="1341438"/>
          <p14:tracePt t="41870" x="4311650" y="1341438"/>
          <p14:tracePt t="41879" x="4330700" y="1360488"/>
          <p14:tracePt t="41895" x="4338638" y="1377950"/>
          <p14:tracePt t="41902" x="4348163" y="1423988"/>
          <p14:tracePt t="41912" x="4357688" y="1433513"/>
          <p14:tracePt t="41919" x="4384675" y="1479550"/>
          <p14:tracePt t="41931" x="4384675" y="1489075"/>
          <p14:tracePt t="41935" x="4394200" y="1497013"/>
          <p14:tracePt t="41941" x="4403725" y="1497013"/>
          <p14:tracePt t="41957" x="4403725" y="1506538"/>
          <p14:tracePt t="42006" x="4403725" y="1516063"/>
          <p14:tracePt t="42013" x="4403725" y="1525588"/>
          <p14:tracePt t="42119" x="4403725" y="1552575"/>
          <p14:tracePt t="42127" x="4403725" y="1571625"/>
          <p14:tracePt t="42134" x="4403725" y="1617663"/>
          <p14:tracePt t="42143" x="4403725" y="1671638"/>
          <p14:tracePt t="42150" x="4403725" y="1717675"/>
          <p14:tracePt t="42157" x="4403725" y="1782763"/>
          <p14:tracePt t="42165" x="4403725" y="1819275"/>
          <p14:tracePt t="42173" x="4413250" y="1855788"/>
          <p14:tracePt t="42182" x="4413250" y="1882775"/>
          <p14:tracePt t="42189" x="4413250" y="1901825"/>
          <p14:tracePt t="42197" x="4413250" y="1938338"/>
          <p14:tracePt t="42205" x="4413250" y="1957388"/>
          <p14:tracePt t="42213" x="4413250" y="1984375"/>
          <p14:tracePt t="42221" x="4413250" y="2003425"/>
          <p14:tracePt t="42229" x="4413250" y="2020888"/>
          <p14:tracePt t="42237" x="4421188" y="2057400"/>
          <p14:tracePt t="42263" x="4421188" y="2076450"/>
          <p14:tracePt t="42270" x="4430713" y="2085975"/>
          <p14:tracePt t="42286" x="4430713" y="2095500"/>
          <p14:tracePt t="42302" x="4430713" y="2103438"/>
          <p14:tracePt t="42327" x="4430713" y="2122488"/>
          <p14:tracePt t="42343" x="4430713" y="2132013"/>
          <p14:tracePt t="42622" x="4430713" y="2141538"/>
          <p14:tracePt t="42654" x="4430713" y="2159000"/>
          <p14:tracePt t="42671" x="4430713" y="2168525"/>
          <p14:tracePt t="42678" x="4430713" y="2178050"/>
          <p14:tracePt t="42696" x="4421188" y="2195513"/>
          <p14:tracePt t="42702" x="4413250" y="2214563"/>
          <p14:tracePt t="42727" x="4394200" y="2241550"/>
          <p14:tracePt t="42735" x="4367213" y="2260600"/>
          <p14:tracePt t="42742" x="4357688" y="2278063"/>
          <p14:tracePt t="42752" x="4330700" y="2297113"/>
          <p14:tracePt t="42761" x="4311650" y="2324100"/>
          <p14:tracePt t="42766" x="4302125" y="2333625"/>
          <p14:tracePt t="42774" x="4284663" y="2352675"/>
          <p14:tracePt t="42781" x="4256088" y="2360613"/>
          <p14:tracePt t="42789" x="4219575" y="2379663"/>
          <p14:tracePt t="42800" x="4164013" y="2398713"/>
          <p14:tracePt t="42805" x="4100513" y="2406650"/>
          <p14:tracePt t="42814" x="4035425" y="2406650"/>
          <p14:tracePt t="42821" x="3971925" y="2435225"/>
          <p14:tracePt t="42830" x="3962400" y="2435225"/>
          <p14:tracePt t="42837" x="3943350" y="2435225"/>
          <p14:tracePt t="42853" x="3916363" y="2435225"/>
          <p14:tracePt t="42870" x="3870325" y="2443163"/>
          <p14:tracePt t="42879" x="3851275" y="2443163"/>
          <p14:tracePt t="42886" x="3814763" y="2443163"/>
          <p14:tracePt t="42896" x="3787775" y="2452688"/>
          <p14:tracePt t="42902" x="3768725" y="2452688"/>
          <p14:tracePt t="42913" x="3751263" y="2452688"/>
          <p14:tracePt t="42931" x="3722688" y="2452688"/>
          <p14:tracePt t="42935" x="3668713" y="2471738"/>
          <p14:tracePt t="42942" x="3630613" y="2471738"/>
          <p14:tracePt t="42951" x="3603625" y="2489200"/>
          <p14:tracePt t="42958" x="3594100" y="2489200"/>
          <p14:tracePt t="42968" x="3584575" y="2489200"/>
          <p14:tracePt t="42974" x="3576638" y="2489200"/>
          <p14:tracePt t="42982" x="3557588" y="2489200"/>
          <p14:tracePt t="42990" x="3548063" y="2498725"/>
          <p14:tracePt t="43014" x="3538538" y="2498725"/>
          <p14:tracePt t="43022" x="3521075" y="2508250"/>
          <p14:tracePt t="43030" x="3475038" y="2544763"/>
          <p14:tracePt t="43038" x="3448050" y="2554288"/>
          <p14:tracePt t="43045" x="3355975" y="2563813"/>
          <p14:tracePt t="43054" x="3244850" y="2609850"/>
          <p14:tracePt t="43062" x="3227388" y="2617788"/>
          <p14:tracePt t="43071" x="3152775" y="2646363"/>
          <p14:tracePt t="43079" x="3043238" y="2692400"/>
          <p14:tracePt t="43085" x="2960688" y="2709863"/>
          <p14:tracePt t="43093" x="2941638" y="2719388"/>
          <p14:tracePt t="43101" x="2878138" y="2738438"/>
          <p14:tracePt t="43110" x="2832100" y="2755900"/>
          <p14:tracePt t="43117" x="2803525" y="2755900"/>
          <p14:tracePt t="43125" x="2786063" y="2755900"/>
          <p14:tracePt t="43133" x="2776538" y="2755900"/>
          <p14:tracePt t="43141" x="2747963" y="2755900"/>
          <p14:tracePt t="43149" x="2730500" y="2765425"/>
          <p14:tracePt t="43157" x="2711450" y="2765425"/>
          <p14:tracePt t="43166" x="2693988" y="2765425"/>
          <p14:tracePt t="43173" x="2665413" y="2774950"/>
          <p14:tracePt t="43181" x="2657475" y="2774950"/>
          <p14:tracePt t="43189" x="2619375" y="2774950"/>
          <p14:tracePt t="43198" x="2573338" y="2774950"/>
          <p14:tracePt t="43205" x="2519363" y="2774950"/>
          <p14:tracePt t="43213" x="2463800" y="2774950"/>
          <p14:tracePt t="43221" x="2417763" y="2774950"/>
          <p14:tracePt t="43229" x="2408238" y="2774950"/>
          <p14:tracePt t="43237" x="2381250" y="2774950"/>
          <p14:tracePt t="43245" x="2335213" y="2774950"/>
          <p14:tracePt t="43253" x="2325688" y="2774950"/>
          <p14:tracePt t="43261" x="2316163" y="2774950"/>
          <p14:tracePt t="43269" x="2289175" y="2774950"/>
          <p14:tracePt t="43301" x="2279650" y="2774950"/>
          <p14:tracePt t="43310" x="2270125" y="2774950"/>
          <p14:tracePt t="43317" x="2262188" y="2774950"/>
          <p14:tracePt t="43422" x="2233613" y="2774950"/>
          <p14:tracePt t="45158" x="2233613" y="2765425"/>
          <p14:tracePt t="47766" x="2233613" y="2755900"/>
          <p14:tracePt t="47774" x="2233613" y="2746375"/>
          <p14:tracePt t="53215" x="2224088" y="2746375"/>
          <p14:tracePt t="53606" x="2216150" y="2801938"/>
          <p14:tracePt t="53798" x="2216150" y="2792413"/>
          <p14:tracePt t="54334" x="2197100" y="2755900"/>
          <p14:tracePt t="54390" x="2187575" y="2755900"/>
          <p14:tracePt t="54399" x="2178050" y="2755900"/>
          <p14:tracePt t="54406" x="2151063" y="2755900"/>
          <p14:tracePt t="54422" x="2114550" y="2755900"/>
          <p14:tracePt t="54438" x="2087563" y="2755900"/>
          <p14:tracePt t="55374" x="2078038" y="2746375"/>
          <p14:tracePt t="55387" x="2078038" y="2738438"/>
          <p14:tracePt t="55401" x="2087563" y="2719388"/>
          <p14:tracePt t="55662" x="2095500" y="2728913"/>
          <p14:tracePt t="56202" x="2105025" y="2728913"/>
          <p14:tracePt t="56384" x="2095500" y="2728913"/>
          <p14:tracePt t="58126" x="2087563" y="2709863"/>
          <p14:tracePt t="58454" x="2087563" y="2692400"/>
          <p14:tracePt t="58494" x="2087563" y="2673350"/>
          <p14:tracePt t="60126" x="2087563" y="2663825"/>
          <p14:tracePt t="60286" x="2078038" y="2655888"/>
          <p14:tracePt t="60886" x="2078038" y="2646363"/>
          <p14:tracePt t="60895" x="2078038" y="2636838"/>
          <p14:tracePt t="62262" x="2087563" y="2636838"/>
          <p14:tracePt t="62270" x="2095500" y="2636838"/>
          <p14:tracePt t="62278" x="2105025" y="2627313"/>
          <p14:tracePt t="62846" x="2124075" y="2617788"/>
          <p14:tracePt t="62854" x="2178050" y="2617788"/>
          <p14:tracePt t="62861" x="2187575" y="2617788"/>
          <p14:tracePt t="62870" x="2197100" y="2617788"/>
          <p14:tracePt t="62880" x="2224088" y="2617788"/>
          <p14:tracePt t="62886" x="2270125" y="2617788"/>
          <p14:tracePt t="62895" x="2298700" y="2617788"/>
          <p14:tracePt t="62903" x="2344738" y="2636838"/>
          <p14:tracePt t="62912" x="2454275" y="2682875"/>
          <p14:tracePt t="62929" x="2555875" y="2682875"/>
          <p14:tracePt t="62933" x="2638425" y="2673350"/>
          <p14:tracePt t="62941" x="2711450" y="2673350"/>
          <p14:tracePt t="62949" x="2776538" y="2673350"/>
          <p14:tracePt t="62957" x="2803525" y="2673350"/>
          <p14:tracePt t="62965" x="2868613" y="2682875"/>
          <p14:tracePt t="62973" x="2895600" y="2682875"/>
          <p14:tracePt t="62981" x="2932113" y="2682875"/>
          <p14:tracePt t="62989" x="2960688" y="2682875"/>
          <p14:tracePt t="62997" x="2968625" y="2682875"/>
          <p14:tracePt t="63005" x="2978150" y="2682875"/>
          <p14:tracePt t="63013" x="2987675" y="2682875"/>
          <p14:tracePt t="63021" x="2997200" y="2673350"/>
          <p14:tracePt t="63102" x="3006725" y="2673350"/>
          <p14:tracePt t="63119" x="3014663" y="2673350"/>
          <p14:tracePt t="63128" x="3043238" y="2673350"/>
          <p14:tracePt t="63136" x="3052763" y="2673350"/>
          <p14:tracePt t="63143" x="3060700" y="2673350"/>
          <p14:tracePt t="63158" x="3079750" y="2673350"/>
          <p14:tracePt t="63175" x="3125788" y="2673350"/>
          <p14:tracePt t="63182" x="3152775" y="2673350"/>
          <p14:tracePt t="63190" x="3198813" y="2673350"/>
          <p14:tracePt t="63199" x="3244850" y="2673350"/>
          <p14:tracePt t="63206" x="3263900" y="2673350"/>
          <p14:tracePt t="63215" x="3290888" y="2673350"/>
          <p14:tracePt t="63222" x="3300413" y="2673350"/>
          <p14:tracePt t="63230" x="3309938" y="2673350"/>
          <p14:tracePt t="63238" x="3327400" y="2663825"/>
          <p14:tracePt t="63278" x="3355975" y="2655888"/>
          <p14:tracePt t="63286" x="3363913" y="2646363"/>
          <p14:tracePt t="63295" x="3382963" y="2646363"/>
          <p14:tracePt t="63303" x="3392488" y="2646363"/>
          <p14:tracePt t="63314" x="3402013" y="2646363"/>
          <p14:tracePt t="63321" x="3455988" y="2646363"/>
          <p14:tracePt t="63329" x="3484563" y="2646363"/>
          <p14:tracePt t="63333" x="3530600" y="2646363"/>
          <p14:tracePt t="63341" x="3538538" y="2655888"/>
          <p14:tracePt t="63349" x="3548063" y="2655888"/>
          <p14:tracePt t="63463" x="3576638" y="2655888"/>
          <p14:tracePt t="63486" x="3584575" y="2655888"/>
          <p14:tracePt t="63515" x="3594100" y="2655888"/>
          <p14:tracePt t="63527" x="3603625" y="2655888"/>
          <p14:tracePt t="63550" x="3630613" y="2636838"/>
          <p14:tracePt t="63558" x="3640138" y="2627313"/>
          <p14:tracePt t="63566" x="3640138" y="2581275"/>
          <p14:tracePt t="63575" x="3668713" y="2527300"/>
          <p14:tracePt t="63582" x="3668713" y="2481263"/>
          <p14:tracePt t="63590" x="3686175" y="2416175"/>
          <p14:tracePt t="63599" x="3705225" y="2333625"/>
          <p14:tracePt t="63605" x="3705225" y="2287588"/>
          <p14:tracePt t="63613" x="3714750" y="2251075"/>
          <p14:tracePt t="63621" x="3722688" y="2214563"/>
          <p14:tracePt t="63629" x="3732213" y="2168525"/>
          <p14:tracePt t="63637" x="3741738" y="2159000"/>
          <p14:tracePt t="63645" x="3741738" y="2141538"/>
          <p14:tracePt t="63653" x="3741738" y="2132013"/>
          <p14:tracePt t="63830" x="3741738" y="2122488"/>
          <p14:tracePt t="63838" x="3705225" y="2122488"/>
          <p14:tracePt t="63846" x="3686175" y="2122488"/>
          <p14:tracePt t="63854" x="3630613" y="2122488"/>
          <p14:tracePt t="63863" x="3584575" y="2122488"/>
          <p14:tracePt t="63871" x="3511550" y="2132013"/>
          <p14:tracePt t="63879" x="3465513" y="2141538"/>
          <p14:tracePt t="63886" x="3402013" y="2149475"/>
          <p14:tracePt t="63896" x="3363913" y="2149475"/>
          <p14:tracePt t="63903" x="3281363" y="2149475"/>
          <p14:tracePt t="63912" x="3208338" y="2141538"/>
          <p14:tracePt t="63921" x="3106738" y="2122488"/>
          <p14:tracePt t="63932" x="3014663" y="2122488"/>
          <p14:tracePt t="63933" x="2868613" y="2103438"/>
          <p14:tracePt t="63941" x="2794000" y="2103438"/>
          <p14:tracePt t="63949" x="2674938" y="2103438"/>
          <p14:tracePt t="63957" x="2592388" y="2095500"/>
          <p14:tracePt t="63965" x="2527300" y="2095500"/>
          <p14:tracePt t="63973" x="2463800" y="2066925"/>
          <p14:tracePt t="63981" x="2398713" y="2057400"/>
          <p14:tracePt t="63989" x="2344738" y="2057400"/>
          <p14:tracePt t="63997" x="2325688" y="2057400"/>
          <p14:tracePt t="64005" x="2298700" y="2039938"/>
          <p14:tracePt t="64013" x="2279650" y="2039938"/>
          <p14:tracePt t="64021" x="2270125" y="2039938"/>
          <p14:tracePt t="64037" x="2243138" y="2039938"/>
          <p14:tracePt t="64086" x="2233613" y="2039938"/>
          <p14:tracePt t="64110" x="2216150" y="2039938"/>
          <p14:tracePt t="64127" x="2187575" y="2039938"/>
          <p14:tracePt t="64151" x="2178050" y="2039938"/>
          <p14:tracePt t="65110" x="2216150" y="2039938"/>
          <p14:tracePt t="65118" x="2233613" y="2039938"/>
          <p14:tracePt t="65128" x="2279650" y="2039938"/>
          <p14:tracePt t="65138" x="2335213" y="2039938"/>
          <p14:tracePt t="65144" x="2398713" y="2039938"/>
          <p14:tracePt t="65152" x="2444750" y="2039938"/>
          <p14:tracePt t="65159" x="2500313" y="2039938"/>
          <p14:tracePt t="65165" x="2565400" y="2039938"/>
          <p14:tracePt t="65172" x="2573338" y="2039938"/>
          <p14:tracePt t="65181" x="2638425" y="2039938"/>
          <p14:tracePt t="65189" x="2720975" y="2030413"/>
          <p14:tracePt t="65197" x="2822575" y="2030413"/>
          <p14:tracePt t="65205" x="2878138" y="2030413"/>
          <p14:tracePt t="65213" x="2960688" y="2030413"/>
          <p14:tracePt t="65221" x="3033713" y="2030413"/>
          <p14:tracePt t="65229" x="3070225" y="2030413"/>
          <p14:tracePt t="65237" x="3089275" y="2030413"/>
          <p14:tracePt t="65245" x="3198813" y="2003425"/>
          <p14:tracePt t="65253" x="3300413" y="2003425"/>
          <p14:tracePt t="65261" x="3402013" y="1974850"/>
          <p14:tracePt t="65269" x="3538538" y="1974850"/>
          <p14:tracePt t="65277" x="3640138" y="1928813"/>
          <p14:tracePt t="65284" x="3722688" y="1911350"/>
          <p14:tracePt t="65292" x="3787775" y="1901825"/>
          <p14:tracePt t="65300" x="3851275" y="1901825"/>
          <p14:tracePt t="65309" x="3889375" y="1901825"/>
          <p14:tracePt t="65317" x="3925888" y="1892300"/>
          <p14:tracePt t="65325" x="3962400" y="1865313"/>
          <p14:tracePt t="65333" x="3979863" y="1865313"/>
          <p14:tracePt t="65349" x="3998913" y="1865313"/>
          <p14:tracePt t="65357" x="4008438" y="1865313"/>
          <p14:tracePt t="65373" x="4035425" y="1865313"/>
          <p14:tracePt t="65382" x="4064000" y="1874838"/>
          <p14:tracePt t="65397" x="4090988" y="1874838"/>
          <p14:tracePt t="65405" x="4100513" y="1874838"/>
          <p14:tracePt t="65421" x="4110038" y="1882775"/>
          <p14:tracePt t="65437" x="4117975" y="1882775"/>
          <p14:tracePt t="65444" x="4154488" y="1892300"/>
          <p14:tracePt t="65469" x="4164013" y="1901825"/>
          <p14:tracePt t="65510" x="4200525" y="1911350"/>
          <p14:tracePt t="65528" x="4238625" y="1911350"/>
          <p14:tracePt t="65535" x="4246563" y="1911350"/>
          <p14:tracePt t="65543" x="4265613" y="1911350"/>
          <p14:tracePt t="65559" x="4302125" y="1928813"/>
          <p14:tracePt t="65589" x="4311650" y="1938338"/>
          <p14:tracePt t="65646" x="4338638" y="1938338"/>
          <p14:tracePt t="65670" x="4367213" y="1957388"/>
          <p14:tracePt t="65678" x="4375150" y="1966913"/>
          <p14:tracePt t="65766" x="4384675" y="1974850"/>
          <p14:tracePt t="65790" x="4394200" y="1984375"/>
          <p14:tracePt t="65814" x="4394200" y="1993900"/>
          <p14:tracePt t="65966" x="4394200" y="2011363"/>
          <p14:tracePt t="65973" x="4413250" y="2049463"/>
          <p14:tracePt t="65981" x="4421188" y="2066925"/>
          <p14:tracePt t="66006" x="4440238" y="2085975"/>
          <p14:tracePt t="66591" x="4440238" y="2049463"/>
          <p14:tracePt t="66598" x="4440238" y="2030413"/>
          <p14:tracePt t="66606" x="4440238" y="1993900"/>
          <p14:tracePt t="66614" x="4440238" y="1984375"/>
          <p14:tracePt t="66622" x="4430713" y="1928813"/>
          <p14:tracePt t="66633" x="4430713" y="1882775"/>
          <p14:tracePt t="66638" x="4384675" y="1819275"/>
          <p14:tracePt t="66645" x="4384675" y="1792288"/>
          <p14:tracePt t="66654" x="4375150" y="1754188"/>
          <p14:tracePt t="66663" x="4367213" y="1746250"/>
          <p14:tracePt t="66670" x="4367213" y="1727200"/>
          <p14:tracePt t="66679" x="4367213" y="1717675"/>
          <p14:tracePt t="66697" x="4367213" y="1700213"/>
          <p14:tracePt t="66702" x="4367213" y="1690688"/>
          <p14:tracePt t="66712" x="4367213" y="1681163"/>
          <p14:tracePt t="66742" x="4367213" y="1671638"/>
          <p14:tracePt t="66750" x="4357688" y="1663700"/>
          <p14:tracePt t="66766" x="4330700" y="1654175"/>
          <p14:tracePt t="66790" x="4330700" y="1644650"/>
          <p14:tracePt t="66798" x="4321175" y="1635125"/>
          <p14:tracePt t="66838" x="4321175" y="1625600"/>
          <p14:tracePt t="66845" x="4292600" y="1598613"/>
          <p14:tracePt t="66862" x="4275138" y="1552575"/>
          <p14:tracePt t="66871" x="4275138" y="1535113"/>
          <p14:tracePt t="66877" x="4256088" y="1489075"/>
          <p14:tracePt t="66885" x="4238625" y="1470025"/>
          <p14:tracePt t="66893" x="4210050" y="1414463"/>
          <p14:tracePt t="66927" x="4200525" y="1397000"/>
          <p14:tracePt t="66933" x="4200525" y="1387475"/>
          <p14:tracePt t="66973" x="4183063" y="1368425"/>
          <p14:tracePt t="66989" x="4183063" y="1360488"/>
          <p14:tracePt t="67005" x="4183063" y="1331913"/>
          <p14:tracePt t="70270" x="4173538" y="1331913"/>
          <p14:tracePt t="70278" x="4173538" y="1341438"/>
          <p14:tracePt t="70286" x="4173538" y="1360488"/>
          <p14:tracePt t="70295" x="4173538" y="1368425"/>
          <p14:tracePt t="70302" x="4173538" y="1377950"/>
          <p14:tracePt t="70390" x="4173538" y="1341438"/>
          <p14:tracePt t="70398" x="4173538" y="1322388"/>
          <p14:tracePt t="70406" x="4173538" y="1285875"/>
          <p14:tracePt t="70417" x="4173538" y="1268413"/>
          <p14:tracePt t="70423" x="4173538" y="1258888"/>
          <p14:tracePt t="70432" x="4173538" y="1249363"/>
          <p14:tracePt t="70510" x="4164013" y="1258888"/>
          <p14:tracePt t="70518" x="4164013" y="1268413"/>
          <p14:tracePt t="70527" x="4164013" y="1276350"/>
          <p14:tracePt t="70534" x="4164013" y="1285875"/>
          <p14:tracePt t="70542" x="4164013" y="1304925"/>
          <p14:tracePt t="78358" x="4164013" y="1322388"/>
          <p14:tracePt t="78366" x="4154488" y="1368425"/>
          <p14:tracePt t="78374" x="4137025" y="1404938"/>
          <p14:tracePt t="78385" x="4110038" y="1433513"/>
          <p14:tracePt t="78390" x="4110038" y="1443038"/>
          <p14:tracePt t="78399" x="4110038" y="1460500"/>
          <p14:tracePt t="78447" x="4110038" y="1479550"/>
          <p14:tracePt t="78461" x="4110038" y="1489075"/>
          <p14:tracePt t="78470" x="4110038" y="1516063"/>
          <p14:tracePt t="78478" x="4110038" y="1535113"/>
          <p14:tracePt t="78486" x="4100513" y="1571625"/>
          <p14:tracePt t="78496" x="4100513" y="1579563"/>
          <p14:tracePt t="78502" x="4100513" y="1608138"/>
          <p14:tracePt t="78513" x="4100513" y="1617663"/>
          <p14:tracePt t="78518" x="4100513" y="1635125"/>
          <p14:tracePt t="78529" x="4100513" y="1654175"/>
          <p14:tracePt t="78534" x="4100513" y="1671638"/>
          <p14:tracePt t="78542" x="4100513" y="1700213"/>
          <p14:tracePt t="78550" x="4100513" y="1708150"/>
          <p14:tracePt t="78558" x="4100513" y="1717675"/>
          <p14:tracePt t="78567" x="4100513" y="1727200"/>
          <p14:tracePt t="78572" x="4100513" y="1746250"/>
          <p14:tracePt t="78589" x="4100513" y="1754188"/>
          <p14:tracePt t="78596" x="4100513" y="1763713"/>
          <p14:tracePt t="78670" x="4090988" y="1782763"/>
          <p14:tracePt t="78678" x="4071938" y="1800225"/>
          <p14:tracePt t="78686" x="4054475" y="1819275"/>
          <p14:tracePt t="78702" x="4017963" y="1865313"/>
          <p14:tracePt t="78712" x="4008438" y="1874838"/>
          <p14:tracePt t="78718" x="3989388" y="1882775"/>
          <p14:tracePt t="78729" x="3962400" y="1911350"/>
          <p14:tracePt t="78746" x="3943350" y="1920875"/>
          <p14:tracePt t="78751" x="3916363" y="1928813"/>
          <p14:tracePt t="78761" x="3870325" y="1938338"/>
          <p14:tracePt t="78766" x="3824288" y="1957388"/>
          <p14:tracePt t="78774" x="3797300" y="1984375"/>
          <p14:tracePt t="78781" x="3714750" y="2011363"/>
          <p14:tracePt t="78789" x="3649663" y="2039938"/>
          <p14:tracePt t="78798" x="3530600" y="2039938"/>
          <p14:tracePt t="78805" x="3465513" y="2049463"/>
          <p14:tracePt t="78813" x="3382963" y="2057400"/>
          <p14:tracePt t="78821" x="3336925" y="2057400"/>
          <p14:tracePt t="78829" x="3290888" y="2076450"/>
          <p14:tracePt t="78836" x="3273425" y="2085975"/>
          <p14:tracePt t="78845" x="3227388" y="2085975"/>
          <p14:tracePt t="78860" x="3189288" y="2085975"/>
          <p14:tracePt t="78869" x="3135313" y="2085975"/>
          <p14:tracePt t="78877" x="3089275" y="2085975"/>
          <p14:tracePt t="78885" x="3006725" y="2085975"/>
          <p14:tracePt t="78894" x="2960688" y="2085975"/>
          <p14:tracePt t="78901" x="2914650" y="2085975"/>
          <p14:tracePt t="78910" x="2840038" y="2085975"/>
          <p14:tracePt t="78917" x="2794000" y="2085975"/>
          <p14:tracePt t="78925" x="2776538" y="2085975"/>
          <p14:tracePt t="78950" x="2767013" y="2085975"/>
          <p14:tracePt t="79062" x="2776538" y="2085975"/>
          <p14:tracePt t="79072" x="2794000" y="2095500"/>
          <p14:tracePt t="79079" x="2886075" y="2122488"/>
          <p14:tracePt t="79086" x="2968625" y="2122488"/>
          <p14:tracePt t="79096" x="3106738" y="2122488"/>
          <p14:tracePt t="79102" x="3208338" y="2149475"/>
          <p14:tracePt t="79112" x="3290888" y="2178050"/>
          <p14:tracePt t="79118" x="3327400" y="2178050"/>
          <p14:tracePt t="79128" x="3382963" y="2178050"/>
          <p14:tracePt t="79134" x="3465513" y="2205038"/>
          <p14:tracePt t="79142" x="3494088" y="2214563"/>
          <p14:tracePt t="79154" x="3594100" y="2241550"/>
          <p14:tracePt t="79160" x="3768725" y="2241550"/>
          <p14:tracePt t="79168" x="3889375" y="2241550"/>
          <p14:tracePt t="79173" x="4044950" y="2241550"/>
          <p14:tracePt t="79181" x="4200525" y="2241550"/>
          <p14:tracePt t="79188" x="4338638" y="2241550"/>
          <p14:tracePt t="79197" x="4459288" y="2241550"/>
          <p14:tracePt t="79205" x="4532313" y="2214563"/>
          <p14:tracePt t="79213" x="4559300" y="2195513"/>
          <p14:tracePt t="79220" x="4605338" y="2195513"/>
          <p14:tracePt t="79228" x="4633913" y="2178050"/>
          <p14:tracePt t="79236" x="4641850" y="2168525"/>
          <p14:tracePt t="79244" x="4670425" y="2168525"/>
          <p14:tracePt t="79252" x="4679950" y="2168525"/>
          <p14:tracePt t="79260" x="4725988" y="2168525"/>
          <p14:tracePt t="79268" x="4752975" y="2168525"/>
          <p14:tracePt t="79276" x="4808538" y="2168525"/>
          <p14:tracePt t="79284" x="4872038" y="2168525"/>
          <p14:tracePt t="79293" x="4891088" y="2168525"/>
          <p14:tracePt t="79301" x="4964113" y="2168525"/>
          <p14:tracePt t="79310" x="5029200" y="2178050"/>
          <p14:tracePt t="79317" x="5111750" y="2185988"/>
          <p14:tracePt t="79325" x="5194300" y="2232025"/>
          <p14:tracePt t="79333" x="5211763" y="2232025"/>
          <p14:tracePt t="79341" x="5276850" y="2241550"/>
          <p14:tracePt t="79349" x="5303838" y="2241550"/>
          <p14:tracePt t="79357" x="5341938" y="2241550"/>
          <p14:tracePt t="79365" x="5368925" y="2241550"/>
          <p14:tracePt t="79372" x="5386388" y="2241550"/>
          <p14:tracePt t="79382" x="5424488" y="2241550"/>
          <p14:tracePt t="79388" x="5441950" y="2241550"/>
          <p14:tracePt t="79397" x="5487988" y="2241550"/>
          <p14:tracePt t="79421" x="5497513" y="2232025"/>
          <p14:tracePt t="79518" x="5507038" y="2214563"/>
          <p14:tracePt t="79527" x="5534025" y="2195513"/>
          <p14:tracePt t="79534" x="5580063" y="2185988"/>
          <p14:tracePt t="79542" x="5589588" y="2168525"/>
          <p14:tracePt t="79550" x="5626100" y="2112963"/>
          <p14:tracePt t="79562" x="5645150" y="2103438"/>
          <p14:tracePt t="79569" x="5653088" y="2076450"/>
          <p14:tracePt t="79579" x="5662613" y="2030413"/>
          <p14:tracePt t="79586" x="5691188" y="1993900"/>
          <p14:tracePt t="79590" x="5699125" y="1947863"/>
          <p14:tracePt t="79598" x="5699125" y="1892300"/>
          <p14:tracePt t="79604" x="5708650" y="1828800"/>
          <p14:tracePt t="79612" x="5773738" y="1736725"/>
          <p14:tracePt t="79621" x="5773738" y="1690688"/>
          <p14:tracePt t="79628" x="5781675" y="1635125"/>
          <p14:tracePt t="79636" x="5781675" y="1589088"/>
          <p14:tracePt t="79645" x="5781675" y="1543050"/>
          <p14:tracePt t="79653" x="5781675" y="1497013"/>
          <p14:tracePt t="79661" x="5781675" y="1470025"/>
          <p14:tracePt t="79669" x="5781675" y="1423988"/>
          <p14:tracePt t="79677" x="5781675" y="1377950"/>
          <p14:tracePt t="79684" x="5781675" y="1360488"/>
          <p14:tracePt t="79693" x="5781675" y="1331913"/>
          <p14:tracePt t="79701" x="5781675" y="1322388"/>
          <p14:tracePt t="79717" x="5781675" y="1314450"/>
          <p14:tracePt t="79830" x="5781675" y="1304925"/>
          <p14:tracePt t="79838" x="5764213" y="1304925"/>
          <p14:tracePt t="79846" x="5737225" y="1304925"/>
          <p14:tracePt t="79854" x="5699125" y="1304925"/>
          <p14:tracePt t="79862" x="5653088" y="1304925"/>
          <p14:tracePt t="79869" x="5561013" y="1304925"/>
          <p14:tracePt t="79879" x="5524500" y="1341438"/>
          <p14:tracePt t="79886" x="5461000" y="1360488"/>
          <p14:tracePt t="79896" x="5414963" y="1368425"/>
          <p14:tracePt t="79902" x="5368925" y="1387475"/>
          <p14:tracePt t="79912" x="5303838" y="1404938"/>
          <p14:tracePt t="79918" x="5184775" y="1404938"/>
          <p14:tracePt t="79928" x="5065713" y="1404938"/>
          <p14:tracePt t="79935" x="4946650" y="1404938"/>
          <p14:tracePt t="79943" x="4808538" y="1404938"/>
          <p14:tracePt t="79950" x="4770438" y="1404938"/>
          <p14:tracePt t="79957" x="4743450" y="1414463"/>
          <p14:tracePt t="79966" x="4641850" y="1414463"/>
          <p14:tracePt t="79972" x="4522788" y="1414463"/>
          <p14:tracePt t="79981" x="4384675" y="1414463"/>
          <p14:tracePt t="79989" x="4192588" y="1414463"/>
          <p14:tracePt t="79997" x="4090988" y="1414463"/>
          <p14:tracePt t="80005" x="3897313" y="1414463"/>
          <p14:tracePt t="80013" x="3722688" y="1414463"/>
          <p14:tracePt t="80021" x="3567113" y="1414463"/>
          <p14:tracePt t="80029" x="3448050" y="1404938"/>
          <p14:tracePt t="80037" x="3319463" y="1443038"/>
          <p14:tracePt t="80046" x="3227388" y="1443038"/>
          <p14:tracePt t="80053" x="3189288" y="1443038"/>
          <p14:tracePt t="80061" x="3135313" y="1460500"/>
          <p14:tracePt t="80069" x="3106738" y="1470025"/>
          <p14:tracePt t="80076" x="3089275" y="1479550"/>
          <p14:tracePt t="80085" x="3079750" y="1479550"/>
          <p14:tracePt t="80093" x="3070225" y="1479550"/>
          <p14:tracePt t="80101" x="3070225" y="1489075"/>
          <p14:tracePt t="80358" x="3052763" y="1489075"/>
          <p14:tracePt t="80366" x="3006725" y="1489075"/>
          <p14:tracePt t="80375" x="2997200" y="1489075"/>
          <p14:tracePt t="80388" x="2941638" y="1489075"/>
          <p14:tracePt t="80390" x="2905125" y="1489075"/>
          <p14:tracePt t="80398" x="2868613" y="1489075"/>
          <p14:tracePt t="80405" x="2822575" y="1489075"/>
          <p14:tracePt t="80413" x="2794000" y="1489075"/>
          <p14:tracePt t="80429" x="2776538" y="1489075"/>
          <p14:tracePt t="80437" x="2767013" y="1489075"/>
          <p14:tracePt t="80445" x="2747963" y="1460500"/>
          <p14:tracePt t="80453" x="2740025" y="1460500"/>
          <p14:tracePt t="80469" x="2730500" y="1460500"/>
          <p14:tracePt t="80485" x="2720975" y="1460500"/>
          <p14:tracePt t="80501" x="2703513" y="1460500"/>
          <p14:tracePt t="80510" x="2693988" y="1460500"/>
          <p14:tracePt t="80517" x="2684463" y="1460500"/>
          <p14:tracePt t="80549" x="2674938" y="1460500"/>
          <p14:tracePt t="80566" x="2665413" y="1460500"/>
          <p14:tracePt t="80577" x="2657475" y="1460500"/>
          <p14:tracePt t="81670" x="2647950" y="1450975"/>
          <p14:tracePt t="81878" x="2657475" y="1450975"/>
          <p14:tracePt t="81902" x="2674938" y="1450975"/>
          <p14:tracePt t="81921" x="2684463" y="1450975"/>
          <p14:tracePt t="81928" x="2693988" y="1450975"/>
          <p14:tracePt t="81941" x="2703513" y="1450975"/>
          <p14:tracePt t="82871" x="2711450" y="1450975"/>
          <p14:tracePt t="82878" x="2730500" y="1450975"/>
          <p14:tracePt t="82934" x="2740025" y="1450975"/>
          <p14:tracePt t="83374" x="2730500" y="1450975"/>
          <p14:tracePt t="83384" x="2693988" y="1470025"/>
          <p14:tracePt t="83391" x="2638425" y="1525588"/>
          <p14:tracePt t="83398" x="2592388" y="1562100"/>
          <p14:tracePt t="83406" x="2536825" y="1617663"/>
          <p14:tracePt t="83418" x="2463800" y="1690688"/>
          <p14:tracePt t="83423" x="2390775" y="1763713"/>
          <p14:tracePt t="83430" x="2316163" y="1838325"/>
          <p14:tracePt t="83437" x="2279650" y="1901825"/>
          <p14:tracePt t="83445" x="2243138" y="1974850"/>
          <p14:tracePt t="83453" x="2197100" y="2057400"/>
          <p14:tracePt t="83461" x="2178050" y="2122488"/>
          <p14:tracePt t="83469" x="2178050" y="2149475"/>
          <p14:tracePt t="83477" x="2160588" y="2185988"/>
          <p14:tracePt t="83485" x="2160588" y="2205038"/>
          <p14:tracePt t="83494" x="2124075" y="2241550"/>
          <p14:tracePt t="83501" x="2124075" y="2251075"/>
          <p14:tracePt t="83510" x="2114550" y="2270125"/>
          <p14:tracePt t="83517" x="2114550" y="2297113"/>
          <p14:tracePt t="83525" x="2068513" y="2360613"/>
          <p14:tracePt t="83533" x="2049463" y="2425700"/>
          <p14:tracePt t="83541" x="2041525" y="2489200"/>
          <p14:tracePt t="83549" x="1985963" y="2563813"/>
          <p14:tracePt t="83557" x="1920875" y="2646363"/>
          <p14:tracePt t="83565" x="1866900" y="2719388"/>
          <p14:tracePt t="83573" x="1847850" y="2738438"/>
          <p14:tracePt t="83581" x="1811338" y="2792413"/>
          <p14:tracePt t="83589" x="1782763" y="2838450"/>
          <p14:tracePt t="83597" x="1736725" y="2876550"/>
          <p14:tracePt t="83605" x="1700213" y="2876550"/>
          <p14:tracePt t="83613" x="1673225" y="2913063"/>
          <p14:tracePt t="83620" x="1636713" y="2930525"/>
          <p14:tracePt t="83629" x="1617663" y="2967038"/>
          <p14:tracePt t="83637" x="1608138" y="2976563"/>
          <p14:tracePt t="83644" x="1600200" y="2995613"/>
          <p14:tracePt t="83652" x="1562100" y="3005138"/>
          <p14:tracePt t="83661" x="1544638" y="3013075"/>
          <p14:tracePt t="83669" x="1535113" y="3022600"/>
          <p14:tracePt t="83677" x="1516063" y="3041650"/>
          <p14:tracePt t="83685" x="1498600" y="3059113"/>
          <p14:tracePt t="83694" x="1489075" y="3068638"/>
          <p14:tracePt t="83701" x="1479550" y="3087688"/>
          <p14:tracePt t="83710" x="1462088" y="3105150"/>
          <p14:tracePt t="83717" x="1452563" y="3141663"/>
          <p14:tracePt t="83725" x="1425575" y="3160713"/>
          <p14:tracePt t="83733" x="1379538" y="3187700"/>
          <p14:tracePt t="83741" x="1379538" y="3197225"/>
          <p14:tracePt t="83749" x="1360488" y="3224213"/>
          <p14:tracePt t="83757" x="1360488" y="3243263"/>
          <p14:tracePt t="83765" x="1350963" y="3252788"/>
          <p14:tracePt t="83773" x="1341438" y="3270250"/>
          <p14:tracePt t="83781" x="1314450" y="3279775"/>
          <p14:tracePt t="83789" x="1314450" y="3289300"/>
          <p14:tracePt t="83797" x="1296988" y="3298825"/>
          <p14:tracePt t="83813" x="1287463" y="3308350"/>
          <p14:tracePt t="83823" x="1268413" y="3316288"/>
          <p14:tracePt t="83837" x="1268413" y="3325813"/>
          <p14:tracePt t="83845" x="1258888" y="3325813"/>
          <p14:tracePt t="83852" x="1250950" y="3362325"/>
          <p14:tracePt t="83861" x="1241425" y="3390900"/>
          <p14:tracePt t="83869" x="1231900" y="3398838"/>
          <p14:tracePt t="83877" x="1231900" y="3427413"/>
          <p14:tracePt t="83885" x="1222375" y="3436938"/>
          <p14:tracePt t="83893" x="1204913" y="3454400"/>
          <p14:tracePt t="83901" x="1195388" y="3463925"/>
          <p14:tracePt t="83917" x="1195388" y="3473450"/>
          <p14:tracePt t="83933" x="1185863" y="3481388"/>
          <p14:tracePt t="84046" x="1195388" y="3481388"/>
          <p14:tracePt t="84086" x="1204913" y="3481388"/>
          <p14:tracePt t="84142" x="1231900" y="3481388"/>
          <p14:tracePt t="84174" x="1241425" y="3481388"/>
          <p14:tracePt t="84199" x="1250950" y="3481388"/>
          <p14:tracePt t="84241" x="1268413" y="3481388"/>
          <p14:tracePt t="84261" x="1277938" y="3481388"/>
          <p14:tracePt t="84270" x="1287463" y="3481388"/>
          <p14:tracePt t="84278" x="1304925" y="3481388"/>
          <p14:tracePt t="84286" x="1314450" y="3481388"/>
          <p14:tracePt t="84295" x="1333500" y="3481388"/>
          <p14:tracePt t="84312" x="1360488" y="3481388"/>
          <p14:tracePt t="84318" x="1370013" y="3481388"/>
          <p14:tracePt t="84328" x="1425575" y="3481388"/>
          <p14:tracePt t="84334" x="1433513" y="3481388"/>
          <p14:tracePt t="84342" x="1471613" y="3481388"/>
          <p14:tracePt t="84350" x="1544638" y="3481388"/>
          <p14:tracePt t="84358" x="1663700" y="3481388"/>
          <p14:tracePt t="84366" x="1746250" y="3481388"/>
          <p14:tracePt t="84374" x="1903413" y="3500438"/>
          <p14:tracePt t="84384" x="2058988" y="3500438"/>
          <p14:tracePt t="84390" x="2233613" y="3509963"/>
          <p14:tracePt t="84399" x="2381250" y="3565525"/>
          <p14:tracePt t="84406" x="2519363" y="3592513"/>
          <p14:tracePt t="84414" x="2703513" y="3638550"/>
          <p14:tracePt t="84421" x="2720975" y="3638550"/>
          <p14:tracePt t="84431" x="2776538" y="3638550"/>
          <p14:tracePt t="84437" x="2840038" y="3656013"/>
          <p14:tracePt t="84446" x="2886075" y="3665538"/>
          <p14:tracePt t="84452" x="2914650" y="3665538"/>
          <p14:tracePt t="84460" x="2960688" y="3665538"/>
          <p14:tracePt t="84469" x="2968625" y="3665538"/>
          <p14:tracePt t="84477" x="2987675" y="3665538"/>
          <p14:tracePt t="84485" x="3014663" y="3665538"/>
          <p14:tracePt t="84493" x="3060700" y="3665538"/>
          <p14:tracePt t="84501" x="3079750" y="3684588"/>
          <p14:tracePt t="84510" x="3125788" y="3684588"/>
          <p14:tracePt t="84517" x="3135313" y="3684588"/>
          <p14:tracePt t="84533" x="3143250" y="3684588"/>
          <p14:tracePt t="84540" x="3181350" y="3684588"/>
          <p14:tracePt t="84549" x="3189288" y="3684588"/>
          <p14:tracePt t="84557" x="3208338" y="3684588"/>
          <p14:tracePt t="84565" x="3227388" y="3684588"/>
          <p14:tracePt t="84581" x="3290888" y="3656013"/>
          <p14:tracePt t="84597" x="3319463" y="3656013"/>
          <p14:tracePt t="84605" x="3355975" y="3656013"/>
          <p14:tracePt t="84621" x="3402013" y="3648075"/>
          <p14:tracePt t="84629" x="3409950" y="3638550"/>
          <p14:tracePt t="84653" x="3419475" y="3638550"/>
          <p14:tracePt t="84677" x="3429000" y="3638550"/>
          <p14:tracePt t="84696" x="3455988" y="3638550"/>
          <p14:tracePt t="84734" x="3475038" y="3638550"/>
          <p14:tracePt t="84760" x="3484563" y="3638550"/>
          <p14:tracePt t="84790" x="3494088" y="3638550"/>
          <p14:tracePt t="84878" x="3502025" y="3629025"/>
          <p14:tracePt t="84894" x="3511550" y="3629025"/>
          <p14:tracePt t="84903" x="3521075" y="3629025"/>
          <p14:tracePt t="84919" x="3530600" y="3619500"/>
          <p14:tracePt t="84928" x="3530600" y="3602038"/>
          <p14:tracePt t="84935" x="3538538" y="3592513"/>
          <p14:tracePt t="84942" x="3548063" y="3546475"/>
          <p14:tracePt t="84950" x="3548063" y="3527425"/>
          <p14:tracePt t="84958" x="3567113" y="3481388"/>
          <p14:tracePt t="84966" x="3594100" y="3436938"/>
          <p14:tracePt t="84974" x="3613150" y="3371850"/>
          <p14:tracePt t="84982" x="3630613" y="3325813"/>
          <p14:tracePt t="84990" x="3649663" y="3262313"/>
          <p14:tracePt t="84998" x="3649663" y="3197225"/>
          <p14:tracePt t="85009" x="3668713" y="3151188"/>
          <p14:tracePt t="85014" x="3668713" y="3124200"/>
          <p14:tracePt t="85021" x="3695700" y="3087688"/>
          <p14:tracePt t="85030" x="3695700" y="3068638"/>
          <p14:tracePt t="85037" x="3705225" y="3032125"/>
          <p14:tracePt t="85046" x="3705225" y="3013075"/>
          <p14:tracePt t="85053" x="3705225" y="2986088"/>
          <p14:tracePt t="85060" x="3705225" y="2967038"/>
          <p14:tracePt t="85069" x="3714750" y="2959100"/>
          <p14:tracePt t="85077" x="3714750" y="2949575"/>
          <p14:tracePt t="85085" x="3714750" y="2940050"/>
          <p14:tracePt t="85093" x="3714750" y="2930525"/>
          <p14:tracePt t="85101" x="3714750" y="2913063"/>
          <p14:tracePt t="85117" x="3722688" y="2894013"/>
          <p14:tracePt t="85125" x="3722688" y="2884488"/>
          <p14:tracePt t="85257" x="3722688" y="2876550"/>
          <p14:tracePt t="85302" x="3722688" y="2867025"/>
          <p14:tracePt t="85310" x="3705225" y="2867025"/>
          <p14:tracePt t="85318" x="3640138" y="2857500"/>
          <p14:tracePt t="85325" x="3576638" y="2830513"/>
          <p14:tracePt t="85333" x="3530600" y="2830513"/>
          <p14:tracePt t="85341" x="3494088" y="2830513"/>
          <p14:tracePt t="85349" x="3402013" y="2830513"/>
          <p14:tracePt t="85356" x="3355975" y="2830513"/>
          <p14:tracePt t="85364" x="3244850" y="2830513"/>
          <p14:tracePt t="85372" x="3070225" y="2784475"/>
          <p14:tracePt t="85381" x="3006725" y="2755900"/>
          <p14:tracePt t="85388" x="2941638" y="2755900"/>
          <p14:tracePt t="85396" x="2822575" y="2755900"/>
          <p14:tracePt t="85404" x="2740025" y="2738438"/>
          <p14:tracePt t="85412" x="2693988" y="2738438"/>
          <p14:tracePt t="85420" x="2665413" y="2738438"/>
          <p14:tracePt t="85428" x="2638425" y="2738438"/>
          <p14:tracePt t="85436" x="2592388" y="2728913"/>
          <p14:tracePt t="85447" x="2555875" y="2728913"/>
          <p14:tracePt t="85455" x="2536825" y="2728913"/>
          <p14:tracePt t="85463" x="2490788" y="2728913"/>
          <p14:tracePt t="85469" x="2444750" y="2719388"/>
          <p14:tracePt t="85485" x="2390775" y="2719388"/>
          <p14:tracePt t="85495" x="2308225" y="2692400"/>
          <p14:tracePt t="85501" x="2243138" y="2692400"/>
          <p14:tracePt t="85511" x="2170113" y="2692400"/>
          <p14:tracePt t="85517" x="2132013" y="2692400"/>
          <p14:tracePt t="85526" x="2124075" y="2682875"/>
          <p14:tracePt t="85533" x="2105025" y="2673350"/>
          <p14:tracePt t="85541" x="2095500" y="2673350"/>
          <p14:tracePt t="85549" x="2068513" y="2663825"/>
          <p14:tracePt t="85557" x="2041525" y="2663825"/>
          <p14:tracePt t="85565" x="2032000" y="2663825"/>
          <p14:tracePt t="85573" x="2022475" y="2663825"/>
          <p14:tracePt t="85581" x="1995488" y="2646363"/>
          <p14:tracePt t="85589" x="1976438" y="2646363"/>
          <p14:tracePt t="85605" x="1957388" y="2646363"/>
          <p14:tracePt t="85613" x="1939925" y="2646363"/>
          <p14:tracePt t="85621" x="1903413" y="2646363"/>
          <p14:tracePt t="85629" x="1884363" y="2646363"/>
          <p14:tracePt t="85637" x="1857375" y="2646363"/>
          <p14:tracePt t="85646" x="1820863" y="2646363"/>
          <p14:tracePt t="85662" x="1765300" y="2646363"/>
          <p14:tracePt t="85669" x="1746250" y="2646363"/>
          <p14:tracePt t="85678" x="1736725" y="2646363"/>
          <p14:tracePt t="85685" x="1728788" y="2646363"/>
          <p14:tracePt t="85694" x="1719263" y="2646363"/>
          <p14:tracePt t="85701" x="1700213" y="2655888"/>
          <p14:tracePt t="85711" x="1682750" y="2655888"/>
          <p14:tracePt t="85717" x="1673225" y="2663825"/>
          <p14:tracePt t="85725" x="1654175" y="2682875"/>
          <p14:tracePt t="85734" x="1636713" y="2692400"/>
          <p14:tracePt t="85742" x="1627188" y="2692400"/>
          <p14:tracePt t="85750" x="1608138" y="2692400"/>
          <p14:tracePt t="85757" x="1600200" y="2701925"/>
          <p14:tracePt t="85857" x="1590675" y="2709863"/>
          <p14:tracePt t="85871" x="1554163" y="2719388"/>
          <p14:tracePt t="85877" x="1544638" y="2728913"/>
          <p14:tracePt t="85886" x="1535113" y="2728913"/>
          <p14:tracePt t="85893" x="1525588" y="2738438"/>
          <p14:tracePt t="85901" x="1516063" y="2738438"/>
          <p14:tracePt t="85910" x="1508125" y="2738438"/>
          <p14:tracePt t="86014" x="1498600" y="2738438"/>
          <p14:tracePt t="86022" x="1489075" y="2746375"/>
          <p14:tracePt t="86030" x="1471613" y="2746375"/>
          <p14:tracePt t="86038" x="1452563" y="2755900"/>
          <p14:tracePt t="86045" x="1452563" y="2765425"/>
          <p14:tracePt t="86053" x="1443038" y="2784475"/>
          <p14:tracePt t="86060" x="1416050" y="2801938"/>
          <p14:tracePt t="86069" x="1406525" y="2820988"/>
          <p14:tracePt t="86076" x="1397000" y="2830513"/>
          <p14:tracePt t="86093" x="1387475" y="2838450"/>
          <p14:tracePt t="86110" x="1370013" y="2857500"/>
          <p14:tracePt t="86125" x="1360488" y="2876550"/>
          <p14:tracePt t="86132" x="1350963" y="2903538"/>
          <p14:tracePt t="86141" x="1350963" y="2921000"/>
          <p14:tracePt t="86149" x="1350963" y="2959100"/>
          <p14:tracePt t="86156" x="1341438" y="3005138"/>
          <p14:tracePt t="86165" x="1333500" y="3032125"/>
          <p14:tracePt t="86172" x="1323975" y="3041650"/>
          <p14:tracePt t="86181" x="1323975" y="3068638"/>
          <p14:tracePt t="86188" x="1323975" y="3078163"/>
          <p14:tracePt t="86200" x="1323975" y="3087688"/>
          <p14:tracePt t="86205" x="1323975" y="3105150"/>
          <p14:tracePt t="86214" x="1323975" y="3114675"/>
          <p14:tracePt t="86221" x="1323975" y="3124200"/>
          <p14:tracePt t="86254" x="1314450" y="3133725"/>
          <p14:tracePt t="86264" x="1314450" y="3170238"/>
          <p14:tracePt t="86272" x="1314450" y="3216275"/>
          <p14:tracePt t="86281" x="1287463" y="3270250"/>
          <p14:tracePt t="86284" x="1287463" y="3308350"/>
          <p14:tracePt t="86293" x="1287463" y="3335338"/>
          <p14:tracePt t="86300" x="1277938" y="3362325"/>
          <p14:tracePt t="86310" x="1277938" y="3381375"/>
          <p14:tracePt t="86325" x="1277938" y="3390900"/>
          <p14:tracePt t="86398" x="1277938" y="3398838"/>
          <p14:tracePt t="86566" x="1258888" y="3398838"/>
          <p14:tracePt t="86598" x="1250950" y="3398838"/>
          <p14:tracePt t="86606" x="1222375" y="3362325"/>
          <p14:tracePt t="86614" x="1212850" y="3344863"/>
          <p14:tracePt t="86623" x="1212850" y="3308350"/>
          <p14:tracePt t="86629" x="1212850" y="3252788"/>
          <p14:tracePt t="86638" x="1195388" y="3170238"/>
          <p14:tracePt t="86645" x="1185863" y="3124200"/>
          <p14:tracePt t="86652" x="1176338" y="3114675"/>
          <p14:tracePt t="86660" x="1166813" y="3059113"/>
          <p14:tracePt t="86670" x="1158875" y="3032125"/>
          <p14:tracePt t="86677" x="1149350" y="3032125"/>
          <p14:tracePt t="86685" x="1149350" y="3022600"/>
          <p14:tracePt t="86693" x="1149350" y="3005138"/>
          <p14:tracePt t="86710" x="1149350" y="2995613"/>
          <p14:tracePt t="86717" x="1149350" y="2986088"/>
          <p14:tracePt t="86733" x="1149350" y="2959100"/>
          <p14:tracePt t="86741" x="1149350" y="2930525"/>
          <p14:tracePt t="86749" x="1149350" y="2894013"/>
          <p14:tracePt t="86757" x="1149350" y="2876550"/>
          <p14:tracePt t="86765" x="1149350" y="2847975"/>
          <p14:tracePt t="86772" x="1149350" y="2830513"/>
          <p14:tracePt t="86781" x="1176338" y="2784475"/>
          <p14:tracePt t="86788" x="1185863" y="2755900"/>
          <p14:tracePt t="86799" x="1212850" y="2728913"/>
          <p14:tracePt t="86806" x="1231900" y="2709863"/>
          <p14:tracePt t="86814" x="1250950" y="2673350"/>
          <p14:tracePt t="86823" x="1268413" y="2655888"/>
          <p14:tracePt t="86830" x="1296988" y="2627313"/>
          <p14:tracePt t="86837" x="1323975" y="2609850"/>
          <p14:tracePt t="86846" x="1333500" y="2600325"/>
          <p14:tracePt t="86854" x="1379538" y="2590800"/>
          <p14:tracePt t="86862" x="1397000" y="2573338"/>
          <p14:tracePt t="86874" x="1416050" y="2573338"/>
          <p14:tracePt t="86881" x="1443038" y="2573338"/>
          <p14:tracePt t="86886" x="1479550" y="2573338"/>
          <p14:tracePt t="86893" x="1498600" y="2573338"/>
          <p14:tracePt t="86901" x="1525588" y="2573338"/>
          <p14:tracePt t="86910" x="1571625" y="2581275"/>
          <p14:tracePt t="86917" x="1608138" y="2609850"/>
          <p14:tracePt t="86928" x="1636713" y="2627313"/>
          <p14:tracePt t="86933" x="1646238" y="2636838"/>
          <p14:tracePt t="86941" x="1692275" y="2655888"/>
          <p14:tracePt t="86949" x="1700213" y="2673350"/>
          <p14:tracePt t="86957" x="1719263" y="2709863"/>
          <p14:tracePt t="86966" x="1746250" y="2746375"/>
          <p14:tracePt t="86972" x="1755775" y="2774950"/>
          <p14:tracePt t="86981" x="1765300" y="2784475"/>
          <p14:tracePt t="86989" x="1782763" y="2801938"/>
          <p14:tracePt t="86997" x="1792288" y="2811463"/>
          <p14:tracePt t="87005" x="1792288" y="2830513"/>
          <p14:tracePt t="87013" x="1792288" y="2838450"/>
          <p14:tracePt t="87020" x="1811338" y="2876550"/>
          <p14:tracePt t="87029" x="1811338" y="2884488"/>
          <p14:tracePt t="87036" x="1811338" y="2913063"/>
          <p14:tracePt t="87045" x="1811338" y="2949575"/>
          <p14:tracePt t="87053" x="1811338" y="2976563"/>
          <p14:tracePt t="87061" x="1811338" y="3005138"/>
          <p14:tracePt t="87068" x="1811338" y="3041650"/>
          <p14:tracePt t="87077" x="1811338" y="3068638"/>
          <p14:tracePt t="87084" x="1811338" y="3114675"/>
          <p14:tracePt t="87094" x="1811338" y="3151188"/>
          <p14:tracePt t="87110" x="1811338" y="3187700"/>
          <p14:tracePt t="87117" x="1811338" y="3224213"/>
          <p14:tracePt t="87125" x="1801813" y="3252788"/>
          <p14:tracePt t="87141" x="1792288" y="3270250"/>
          <p14:tracePt t="87157" x="1765300" y="3298825"/>
          <p14:tracePt t="87165" x="1755775" y="3298825"/>
          <p14:tracePt t="87173" x="1746250" y="3298825"/>
          <p14:tracePt t="87181" x="1728788" y="3308350"/>
          <p14:tracePt t="87189" x="1709738" y="3308350"/>
          <p14:tracePt t="87197" x="1700213" y="3316288"/>
          <p14:tracePt t="87205" x="1692275" y="3316288"/>
          <p14:tracePt t="87213" x="1663700" y="3316288"/>
          <p14:tracePt t="87229" x="1617663" y="3316288"/>
          <p14:tracePt t="87237" x="1608138" y="3316288"/>
          <p14:tracePt t="87245" x="1600200" y="3316288"/>
          <p14:tracePt t="87253" x="1590675" y="3316288"/>
          <p14:tracePt t="87261" x="1544638" y="3316288"/>
          <p14:tracePt t="87268" x="1498600" y="3344863"/>
          <p14:tracePt t="87285" x="1471613" y="3352800"/>
          <p14:tracePt t="87293" x="1443038" y="3352800"/>
          <p14:tracePt t="87301" x="1416050" y="3352800"/>
          <p14:tracePt t="87310" x="1397000" y="3352800"/>
          <p14:tracePt t="87317" x="1360488" y="3352800"/>
          <p14:tracePt t="87325" x="1350963" y="3352800"/>
          <p14:tracePt t="87333" x="1333500" y="3352800"/>
          <p14:tracePt t="87340" x="1314450" y="3352800"/>
          <p14:tracePt t="87349" x="1296988" y="3352800"/>
          <p14:tracePt t="87356" x="1277938" y="3344863"/>
          <p14:tracePt t="87365" x="1231900" y="3289300"/>
          <p14:tracePt t="87373" x="1231900" y="3270250"/>
          <p14:tracePt t="87382" x="1212850" y="3224213"/>
          <p14:tracePt t="87388" x="1139825" y="3151188"/>
          <p14:tracePt t="87405" x="1120775" y="3133725"/>
          <p14:tracePt t="87413" x="1112838" y="3105150"/>
          <p14:tracePt t="87429" x="1112838" y="3095625"/>
          <p14:tracePt t="87437" x="1112838" y="3068638"/>
          <p14:tracePt t="87453" x="1103313" y="3005138"/>
          <p14:tracePt t="87469" x="1103313" y="2986088"/>
          <p14:tracePt t="87479" x="1103313" y="2959100"/>
          <p14:tracePt t="87485" x="1112838" y="2921000"/>
          <p14:tracePt t="87493" x="1112838" y="2903538"/>
          <p14:tracePt t="87501" x="1112838" y="2884488"/>
          <p14:tracePt t="87510" x="1139825" y="2838450"/>
          <p14:tracePt t="87516" x="1158875" y="2792413"/>
          <p14:tracePt t="87525" x="1185863" y="2765425"/>
          <p14:tracePt t="87533" x="1204913" y="2692400"/>
          <p14:tracePt t="87541" x="1241425" y="2655888"/>
          <p14:tracePt t="87549" x="1250950" y="2646363"/>
          <p14:tracePt t="87556" x="1268413" y="2636838"/>
          <p14:tracePt t="87565" x="1287463" y="2617788"/>
          <p14:tracePt t="87573" x="1296988" y="2609850"/>
          <p14:tracePt t="87581" x="1323975" y="2600325"/>
          <p14:tracePt t="87588" x="1333500" y="2600325"/>
          <p14:tracePt t="87597" x="1341438" y="2600325"/>
          <p14:tracePt t="87613" x="1379538" y="2600325"/>
          <p14:tracePt t="87629" x="1387475" y="2600325"/>
          <p14:tracePt t="87636" x="1416050" y="2600325"/>
          <p14:tracePt t="87645" x="1433513" y="2600325"/>
          <p14:tracePt t="87653" x="1498600" y="2600325"/>
          <p14:tracePt t="87661" x="1525588" y="2600325"/>
          <p14:tracePt t="87668" x="1562100" y="2627313"/>
          <p14:tracePt t="87676" x="1581150" y="2646363"/>
          <p14:tracePt t="87686" x="1600200" y="2655888"/>
          <p14:tracePt t="87693" x="1608138" y="2673350"/>
          <p14:tracePt t="87701" x="1636713" y="2692400"/>
          <p14:tracePt t="87710" x="1654175" y="2719388"/>
          <p14:tracePt t="87717" x="1692275" y="2765425"/>
          <p14:tracePt t="87725" x="1700213" y="2784475"/>
          <p14:tracePt t="87733" x="1709738" y="2801938"/>
          <p14:tracePt t="87741" x="1719263" y="2830513"/>
          <p14:tracePt t="87749" x="1755775" y="2876550"/>
          <p14:tracePt t="87757" x="1755775" y="2894013"/>
          <p14:tracePt t="87765" x="1782763" y="2940050"/>
          <p14:tracePt t="87773" x="1782763" y="2949575"/>
          <p14:tracePt t="87781" x="1782763" y="2976563"/>
          <p14:tracePt t="87789" x="1782763" y="2995613"/>
          <p14:tracePt t="87797" x="1801813" y="3013075"/>
          <p14:tracePt t="87805" x="1801813" y="3022600"/>
          <p14:tracePt t="87813" x="1801813" y="3032125"/>
          <p14:tracePt t="87821" x="1801813" y="3049588"/>
          <p14:tracePt t="87837" x="1801813" y="3068638"/>
          <p14:tracePt t="87845" x="1801813" y="3078163"/>
          <p14:tracePt t="87853" x="1801813" y="3095625"/>
          <p14:tracePt t="87860" x="1801813" y="3124200"/>
          <p14:tracePt t="87869" x="1801813" y="3160713"/>
          <p14:tracePt t="87877" x="1792288" y="3178175"/>
          <p14:tracePt t="87886" x="1755775" y="3216275"/>
          <p14:tracePt t="87893" x="1746250" y="3243263"/>
          <p14:tracePt t="87901" x="1700213" y="3270250"/>
          <p14:tracePt t="87910" x="1692275" y="3298825"/>
          <p14:tracePt t="87917" x="1663700" y="3308350"/>
          <p14:tracePt t="87927" x="1636713" y="3325813"/>
          <p14:tracePt t="87933" x="1627188" y="3325813"/>
          <p14:tracePt t="87941" x="1600200" y="3352800"/>
          <p14:tracePt t="87957" x="1554163" y="3352800"/>
          <p14:tracePt t="87965" x="1535113" y="3362325"/>
          <p14:tracePt t="87972" x="1516063" y="3371850"/>
          <p14:tracePt t="87981" x="1498600" y="3371850"/>
          <p14:tracePt t="87988" x="1489075" y="3371850"/>
          <p14:tracePt t="87997" x="1452563" y="3390900"/>
          <p14:tracePt t="88013" x="1406525" y="3390900"/>
          <p14:tracePt t="88021" x="1397000" y="3390900"/>
          <p14:tracePt t="88037" x="1360488" y="3390900"/>
          <p14:tracePt t="88045" x="1350963" y="3381375"/>
          <p14:tracePt t="88052" x="1341438" y="3371850"/>
          <p14:tracePt t="88061" x="1323975" y="3352800"/>
          <p14:tracePt t="88077" x="1314450" y="3335338"/>
          <p14:tracePt t="88086" x="1296988" y="3316288"/>
          <p14:tracePt t="88093" x="1287463" y="3308350"/>
          <p14:tracePt t="88101" x="1287463" y="3298825"/>
          <p14:tracePt t="88110" x="1287463" y="3289300"/>
          <p14:tracePt t="88117" x="1277938" y="3252788"/>
          <p14:tracePt t="88125" x="1258888" y="3216275"/>
          <p14:tracePt t="88134" x="1258888" y="3187700"/>
          <p14:tracePt t="88141" x="1241425" y="3141663"/>
          <p14:tracePt t="88149" x="1231900" y="3133725"/>
          <p14:tracePt t="88157" x="1231900" y="3095625"/>
          <p14:tracePt t="88165" x="1241425" y="3049588"/>
          <p14:tracePt t="88173" x="1250950" y="2986088"/>
          <p14:tracePt t="88181" x="1277938" y="2940050"/>
          <p14:tracePt t="88189" x="1287463" y="2903538"/>
          <p14:tracePt t="88198" x="1304925" y="2857500"/>
          <p14:tracePt t="88204" x="1314450" y="2847975"/>
          <p14:tracePt t="88214" x="1314450" y="2830513"/>
          <p14:tracePt t="88220" x="1314450" y="2811463"/>
          <p14:tracePt t="88229" x="1323975" y="2801938"/>
          <p14:tracePt t="88245" x="1333500" y="2784475"/>
          <p14:tracePt t="88269" x="1350963" y="2765425"/>
          <p14:tracePt t="88277" x="1360488" y="2765425"/>
          <p14:tracePt t="88285" x="1387475" y="2765425"/>
          <p14:tracePt t="88293" x="1406525" y="2765425"/>
          <p14:tracePt t="88301" x="1416050" y="2755900"/>
          <p14:tracePt t="88310" x="1425575" y="2755900"/>
          <p14:tracePt t="88317" x="1443038" y="2755900"/>
          <p14:tracePt t="88333" x="1452563" y="2755900"/>
          <p14:tracePt t="88349" x="1489075" y="2755900"/>
          <p14:tracePt t="88414" x="1498600" y="2755900"/>
          <p14:tracePt t="88430" x="1508125" y="2755900"/>
          <p14:tracePt t="88438" x="1535113" y="2774950"/>
          <p14:tracePt t="88449" x="1535113" y="2811463"/>
          <p14:tracePt t="88454" x="1535113" y="2838450"/>
          <p14:tracePt t="88462" x="1535113" y="2884488"/>
          <p14:tracePt t="88470" x="1544638" y="2894013"/>
          <p14:tracePt t="88479" x="1544638" y="2940050"/>
          <p14:tracePt t="88486" x="1544638" y="2959100"/>
          <p14:tracePt t="88500" x="1544638" y="2976563"/>
          <p14:tracePt t="88505" x="1544638" y="2986088"/>
          <p14:tracePt t="88513" x="1535113" y="3032125"/>
          <p14:tracePt t="88519" x="1525588" y="3041650"/>
          <p14:tracePt t="88526" x="1508125" y="3049588"/>
          <p14:tracePt t="88533" x="1498600" y="3059113"/>
          <p14:tracePt t="88540" x="1489075" y="3078163"/>
          <p14:tracePt t="88549" x="1462088" y="3078163"/>
          <p14:tracePt t="88557" x="1452563" y="3078163"/>
          <p14:tracePt t="88565" x="1433513" y="3078163"/>
          <p14:tracePt t="88589" x="1416050" y="3078163"/>
          <p14:tracePt t="88613" x="1406525" y="3078163"/>
          <p14:tracePt t="88622" x="1387475" y="3059113"/>
          <p14:tracePt t="88654" x="1379538" y="3041650"/>
          <p14:tracePt t="88662" x="1370013" y="3041650"/>
          <p14:tracePt t="89358" x="1397000" y="3041650"/>
          <p14:tracePt t="89366" x="1416050" y="3041650"/>
          <p14:tracePt t="89374" x="1433513" y="3041650"/>
          <p14:tracePt t="89383" x="1489075" y="3041650"/>
          <p14:tracePt t="89389" x="1571625" y="3041650"/>
          <p14:tracePt t="89398" x="1617663" y="3049588"/>
          <p14:tracePt t="89405" x="1682750" y="3068638"/>
          <p14:tracePt t="89414" x="1765300" y="3068638"/>
          <p14:tracePt t="89421" x="2187575" y="3114675"/>
          <p14:tracePt t="89430" x="2703513" y="3114675"/>
          <p14:tracePt t="89437" x="3162300" y="3078163"/>
          <p14:tracePt t="89446" x="3640138" y="3078163"/>
          <p14:tracePt t="89453" x="3843338" y="3041650"/>
          <p14:tracePt t="89462" x="4017963" y="3022600"/>
          <p14:tracePt t="89470" x="4090988" y="2967038"/>
          <p14:tracePt t="89479" x="4137025" y="2921000"/>
          <p14:tracePt t="89486" x="4183063" y="2847975"/>
          <p14:tracePt t="89493" x="4183063" y="2830513"/>
          <p14:tracePt t="89501" x="4183063" y="2811463"/>
          <p14:tracePt t="89511" x="4192588" y="2792413"/>
          <p14:tracePt t="89525" x="4200525" y="2774950"/>
          <p14:tracePt t="89541" x="4246563" y="2738438"/>
          <p14:tracePt t="89549" x="4256088" y="2709863"/>
          <p14:tracePt t="89556" x="4311650" y="2673350"/>
          <p14:tracePt t="89565" x="4367213" y="2609850"/>
          <p14:tracePt t="89573" x="4394200" y="2600325"/>
          <p14:tracePt t="89581" x="4449763" y="2563813"/>
          <p14:tracePt t="89589" x="4467225" y="2563813"/>
          <p14:tracePt t="89597" x="4476750" y="2554288"/>
          <p14:tracePt t="89790" x="4495800" y="2535238"/>
          <p14:tracePt t="89799" x="4541838" y="2498725"/>
          <p14:tracePt t="89807" x="4595813" y="2443163"/>
          <p14:tracePt t="89814" x="4641850" y="2416175"/>
          <p14:tracePt t="89821" x="4679950" y="2389188"/>
          <p14:tracePt t="89828" x="4706938" y="2360613"/>
          <p14:tracePt t="89836" x="4743450" y="2343150"/>
          <p14:tracePt t="89844" x="4762500" y="2324100"/>
          <p14:tracePt t="89853" x="4770438" y="2314575"/>
          <p14:tracePt t="89868" x="4789488" y="2297113"/>
          <p14:tracePt t="89876" x="4799013" y="2297113"/>
          <p14:tracePt t="89893" x="4808538" y="2287588"/>
          <p14:tracePt t="89900" x="4816475" y="2278063"/>
          <p14:tracePt t="89909" x="4835525" y="2270125"/>
          <p14:tracePt t="89916" x="4862513" y="2260600"/>
          <p14:tracePt t="89924" x="4872038" y="2232025"/>
          <p14:tracePt t="89933" x="4872038" y="2205038"/>
          <p14:tracePt t="89941" x="4900613" y="2185988"/>
          <p14:tracePt t="89948" x="4927600" y="2149475"/>
          <p14:tracePt t="89956" x="4927600" y="2132013"/>
          <p14:tracePt t="89964" x="4927600" y="2122488"/>
          <p14:tracePt t="89972" x="4937125" y="2103438"/>
          <p14:tracePt t="89988" x="4946650" y="2095500"/>
          <p14:tracePt t="90004" x="4954588" y="2085975"/>
          <p14:tracePt t="90238" x="4954588" y="2076450"/>
          <p14:tracePt t="90334" x="4927600" y="2076450"/>
          <p14:tracePt t="90342" x="4900613" y="2076450"/>
          <p14:tracePt t="90350" x="4862513" y="2076450"/>
          <p14:tracePt t="90358" x="4826000" y="2076450"/>
          <p14:tracePt t="90367" x="4816475" y="2076450"/>
          <p14:tracePt t="90390" x="4770438" y="2076450"/>
          <p14:tracePt t="90406" x="4743450" y="2076450"/>
          <p14:tracePt t="90414" x="4706938" y="2066925"/>
          <p14:tracePt t="90422" x="4651375" y="2057400"/>
          <p14:tracePt t="90429" x="4633913" y="2039938"/>
          <p14:tracePt t="90437" x="4624388" y="2030413"/>
          <p14:tracePt t="90447" x="4624388" y="2011363"/>
          <p14:tracePt t="90453" x="4614863" y="1974850"/>
          <p14:tracePt t="90461" x="4559300" y="1928813"/>
          <p14:tracePt t="90469" x="4541838" y="1911350"/>
          <p14:tracePt t="90477" x="4522788" y="1892300"/>
          <p14:tracePt t="90485" x="4486275" y="1865313"/>
          <p14:tracePt t="90509" x="4476750" y="1855788"/>
          <p14:tracePt t="90582" x="4486275" y="1828800"/>
          <p14:tracePt t="90590" x="4495800" y="1819275"/>
          <p14:tracePt t="90600" x="4495800" y="1792288"/>
          <p14:tracePt t="90606" x="4513263" y="1754188"/>
          <p14:tracePt t="90615" x="4532313" y="1736725"/>
          <p14:tracePt t="90622" x="4532313" y="1690688"/>
          <p14:tracePt t="90629" x="4532313" y="1681163"/>
          <p14:tracePt t="90637" x="4532313" y="1671638"/>
          <p14:tracePt t="90645" x="4532313" y="1663700"/>
          <p14:tracePt t="90652" x="4541838" y="1663700"/>
          <p14:tracePt t="90660" x="4541838" y="1654175"/>
          <p14:tracePt t="90669" x="4559300" y="1635125"/>
          <p14:tracePt t="90677" x="4568825" y="1625600"/>
          <p14:tracePt t="90684" x="4578350" y="1617663"/>
          <p14:tracePt t="90693" x="4624388" y="1608138"/>
          <p14:tracePt t="90700" x="4641850" y="1571625"/>
          <p14:tracePt t="90710" x="4660900" y="1562100"/>
          <p14:tracePt t="90717" x="4679950" y="1562100"/>
          <p14:tracePt t="90724" x="4743450" y="1535113"/>
          <p14:tracePt t="90734" x="4752975" y="1535113"/>
          <p14:tracePt t="90741" x="4779963" y="1525588"/>
          <p14:tracePt t="90749" x="4799013" y="1525588"/>
          <p14:tracePt t="90757" x="4845050" y="1516063"/>
          <p14:tracePt t="90765" x="4854575" y="1516063"/>
          <p14:tracePt t="90772" x="4908550" y="1506538"/>
          <p14:tracePt t="90781" x="4927600" y="1506538"/>
          <p14:tracePt t="90789" x="4954588" y="1497013"/>
          <p14:tracePt t="90797" x="5000625" y="1470025"/>
          <p14:tracePt t="90804" x="5037138" y="1470025"/>
          <p14:tracePt t="90813" x="5056188" y="1470025"/>
          <p14:tracePt t="90821" x="5065713" y="1470025"/>
          <p14:tracePt t="90829" x="5092700" y="1460500"/>
          <p14:tracePt t="90845" x="5102225" y="1460500"/>
          <p14:tracePt t="90869" x="5111750" y="1460500"/>
          <p14:tracePt t="90877" x="5129213" y="1470025"/>
          <p14:tracePt t="90885" x="5138738" y="1470025"/>
          <p14:tracePt t="90893" x="5157788" y="1489075"/>
          <p14:tracePt t="90901" x="5175250" y="1497013"/>
          <p14:tracePt t="90910" x="5184775" y="1516063"/>
          <p14:tracePt t="90925" x="5194300" y="1525588"/>
          <p14:tracePt t="90941" x="5211763" y="1571625"/>
          <p14:tracePt t="90957" x="5230813" y="1579563"/>
          <p14:tracePt t="90965" x="5240338" y="1589088"/>
          <p14:tracePt t="90973" x="5249863" y="1608138"/>
          <p14:tracePt t="90981" x="5249863" y="1617663"/>
          <p14:tracePt t="90989" x="5257800" y="1625600"/>
          <p14:tracePt t="91005" x="5257800" y="1635125"/>
          <p14:tracePt t="91012" x="5257800" y="1663700"/>
          <p14:tracePt t="91020" x="5276850" y="1681163"/>
          <p14:tracePt t="91036" x="5276850" y="1700213"/>
          <p14:tracePt t="91044" x="5276850" y="1717675"/>
          <p14:tracePt t="91052" x="5276850" y="1727200"/>
          <p14:tracePt t="91060" x="5276850" y="1754188"/>
          <p14:tracePt t="91068" x="5267325" y="1763713"/>
          <p14:tracePt t="91076" x="5257800" y="1792288"/>
          <p14:tracePt t="91092" x="5249863" y="1809750"/>
          <p14:tracePt t="91100" x="5240338" y="1819275"/>
          <p14:tracePt t="91109" x="5240338" y="1828800"/>
          <p14:tracePt t="91117" x="5230813" y="1838325"/>
          <p14:tracePt t="91125" x="5221288" y="1855788"/>
          <p14:tracePt t="91139" x="5221288" y="1865313"/>
          <p14:tracePt t="91143" x="5203825" y="1882775"/>
          <p14:tracePt t="91153" x="5184775" y="1901825"/>
          <p14:tracePt t="91159" x="5184775" y="1911350"/>
          <p14:tracePt t="91166" x="5175250" y="1928813"/>
          <p14:tracePt t="91172" x="5157788" y="1947863"/>
          <p14:tracePt t="91180" x="5129213" y="1974850"/>
          <p14:tracePt t="91188" x="5111750" y="1993900"/>
          <p14:tracePt t="91196" x="5083175" y="2003425"/>
          <p14:tracePt t="91204" x="5056188" y="2011363"/>
          <p14:tracePt t="91212" x="5010150" y="2039938"/>
          <p14:tracePt t="91220" x="4991100" y="2049463"/>
          <p14:tracePt t="91229" x="4954588" y="2057400"/>
          <p14:tracePt t="91236" x="4927600" y="2057400"/>
          <p14:tracePt t="91245" x="4918075" y="2057400"/>
          <p14:tracePt t="91252" x="4862513" y="2066925"/>
          <p14:tracePt t="91260" x="4835525" y="2066925"/>
          <p14:tracePt t="91268" x="4816475" y="2066925"/>
          <p14:tracePt t="91276" x="4779963" y="2066925"/>
          <p14:tracePt t="91310" x="4770438" y="2066925"/>
          <p14:tracePt t="91318" x="4743450" y="2066925"/>
          <p14:tracePt t="91334" x="4716463" y="2066925"/>
          <p14:tracePt t="91344" x="4679950" y="2039938"/>
          <p14:tracePt t="91352" x="4660900" y="2020888"/>
          <p14:tracePt t="91358" x="4651375" y="2003425"/>
          <p14:tracePt t="91368" x="4641850" y="1993900"/>
          <p14:tracePt t="91373" x="4624388" y="1984375"/>
          <p14:tracePt t="91382" x="4614863" y="1974850"/>
          <p14:tracePt t="91389" x="4605338" y="1957388"/>
          <p14:tracePt t="91398" x="4605338" y="1947863"/>
          <p14:tracePt t="91413" x="4605338" y="1938338"/>
          <p14:tracePt t="91421" x="4605338" y="1911350"/>
          <p14:tracePt t="91428" x="4605338" y="1901825"/>
          <p14:tracePt t="91437" x="4605338" y="1892300"/>
          <p14:tracePt t="91445" x="4605338" y="1865313"/>
          <p14:tracePt t="91453" x="4605338" y="1855788"/>
          <p14:tracePt t="91469" x="4605338" y="1838325"/>
          <p14:tracePt t="91477" x="4605338" y="1828800"/>
          <p14:tracePt t="91485" x="4605338" y="1819275"/>
          <p14:tracePt t="91493" x="4605338" y="1809750"/>
          <p14:tracePt t="91500" x="4605338" y="1792288"/>
          <p14:tracePt t="91510" x="4605338" y="1773238"/>
          <p14:tracePt t="91517" x="4605338" y="1736725"/>
          <p14:tracePt t="91532" x="4605338" y="1717675"/>
          <p14:tracePt t="91542" x="4605338" y="1681163"/>
          <p14:tracePt t="91549" x="4605338" y="1663700"/>
          <p14:tracePt t="91556" x="4605338" y="1617663"/>
          <p14:tracePt t="91565" x="4624388" y="1589088"/>
          <p14:tracePt t="91572" x="4651375" y="1552575"/>
          <p14:tracePt t="91581" x="4660900" y="1543050"/>
          <p14:tracePt t="91588" x="4679950" y="1525588"/>
          <p14:tracePt t="91597" x="4697413" y="1516063"/>
          <p14:tracePt t="91604" x="4743450" y="1506538"/>
          <p14:tracePt t="91613" x="4752975" y="1506538"/>
          <p14:tracePt t="91621" x="4770438" y="1506538"/>
          <p14:tracePt t="91629" x="4779963" y="1497013"/>
          <p14:tracePt t="91645" x="4799013" y="1497013"/>
          <p14:tracePt t="91652" x="4826000" y="1497013"/>
          <p14:tracePt t="91661" x="4845050" y="1497013"/>
          <p14:tracePt t="91676" x="4862513" y="1497013"/>
          <p14:tracePt t="91685" x="4881563" y="1497013"/>
          <p14:tracePt t="91693" x="4891088" y="1497013"/>
          <p14:tracePt t="91701" x="4918075" y="1497013"/>
          <p14:tracePt t="91710" x="4927600" y="1497013"/>
          <p14:tracePt t="91717" x="4946650" y="1497013"/>
          <p14:tracePt t="91725" x="4983163" y="1506538"/>
          <p14:tracePt t="91733" x="4983163" y="1516063"/>
          <p14:tracePt t="91742" x="4983163" y="1525588"/>
          <p14:tracePt t="91752" x="5010150" y="1543050"/>
          <p14:tracePt t="91768" x="5029200" y="1562100"/>
          <p14:tracePt t="91772" x="5037138" y="1571625"/>
          <p14:tracePt t="91789" x="5075238" y="1608138"/>
          <p14:tracePt t="91812" x="5102225" y="1635125"/>
          <p14:tracePt t="91828" x="5111750" y="1681163"/>
          <p14:tracePt t="91836" x="5121275" y="1681163"/>
          <p14:tracePt t="91852" x="5129213" y="1690688"/>
          <p14:tracePt t="91861" x="5138738" y="1717675"/>
          <p14:tracePt t="91869" x="5138738" y="1727200"/>
          <p14:tracePt t="91877" x="5138738" y="1754188"/>
          <p14:tracePt t="91885" x="5138738" y="1773238"/>
          <p14:tracePt t="91893" x="5138738" y="1809750"/>
          <p14:tracePt t="91910" x="5138738" y="1819275"/>
          <p14:tracePt t="91917" x="5138738" y="1846263"/>
          <p14:tracePt t="91928" x="5148263" y="1855788"/>
          <p14:tracePt t="91933" x="5148263" y="1865313"/>
          <p14:tracePt t="91940" x="5148263" y="1874838"/>
          <p14:tracePt t="91949" x="5148263" y="1892300"/>
          <p14:tracePt t="91956" x="5148263" y="1911350"/>
          <p14:tracePt t="91965" x="5148263" y="1920875"/>
          <p14:tracePt t="91972" x="5148263" y="1938338"/>
          <p14:tracePt t="91981" x="5129213" y="1957388"/>
          <p14:tracePt t="91988" x="5129213" y="1966913"/>
          <p14:tracePt t="91996" x="5102225" y="1984375"/>
          <p14:tracePt t="92005" x="5075238" y="2011363"/>
          <p14:tracePt t="92013" x="5065713" y="2020888"/>
          <p14:tracePt t="92020" x="5029200" y="2020888"/>
          <p14:tracePt t="92029" x="5010150" y="2030413"/>
          <p14:tracePt t="92037" x="4964113" y="2030413"/>
          <p14:tracePt t="92045" x="4900613" y="2049463"/>
          <p14:tracePt t="92053" x="4872038" y="2049463"/>
          <p14:tracePt t="92060" x="4835525" y="2049463"/>
          <p14:tracePt t="92068" x="4779963" y="2049463"/>
          <p14:tracePt t="92085" x="4743450" y="2049463"/>
          <p14:tracePt t="92094" x="4725988" y="2049463"/>
          <p14:tracePt t="92101" x="4706938" y="2049463"/>
          <p14:tracePt t="92110" x="4687888" y="2049463"/>
          <p14:tracePt t="93094" x="4624388" y="2076450"/>
          <p14:tracePt t="93102" x="4513263" y="2178050"/>
          <p14:tracePt t="93111" x="4403725" y="2306638"/>
          <p14:tracePt t="93118" x="4348163" y="2370138"/>
          <p14:tracePt t="93128" x="4229100" y="2517775"/>
          <p14:tracePt t="93134" x="4100513" y="2663825"/>
          <p14:tracePt t="93142" x="4054475" y="2755900"/>
          <p14:tracePt t="93150" x="3962400" y="2884488"/>
          <p14:tracePt t="93158" x="3906838" y="2930525"/>
          <p14:tracePt t="93168" x="3879850" y="2959100"/>
          <p14:tracePt t="93176" x="3870325" y="2967038"/>
          <p14:tracePt t="93182" x="3860800" y="2976563"/>
          <p14:tracePt t="93254" x="3843338" y="2976563"/>
          <p14:tracePt t="93262" x="3824288" y="2976563"/>
          <p14:tracePt t="93270" x="3787775" y="2976563"/>
          <p14:tracePt t="93279" x="3768725" y="2976563"/>
          <p14:tracePt t="93285" x="3714750" y="2976563"/>
          <p14:tracePt t="93296" x="3686175" y="2986088"/>
          <p14:tracePt t="93302" x="3622675" y="2995613"/>
          <p14:tracePt t="93312" x="3584575" y="3005138"/>
          <p14:tracePt t="93318" x="3538538" y="3041650"/>
          <p14:tracePt t="93326" x="3494088" y="3059113"/>
          <p14:tracePt t="93334" x="3465513" y="3078163"/>
          <p14:tracePt t="93342" x="3438525" y="3087688"/>
          <p14:tracePt t="93350" x="3402013" y="3095625"/>
          <p14:tracePt t="93358" x="3373438" y="3133725"/>
          <p14:tracePt t="93365" x="3355975" y="3141663"/>
          <p14:tracePt t="93373" x="3336925" y="3160713"/>
          <p14:tracePt t="93381" x="3300413" y="3197225"/>
          <p14:tracePt t="93388" x="3263900" y="3216275"/>
          <p14:tracePt t="93397" x="3254375" y="3233738"/>
          <p14:tracePt t="93405" x="3181350" y="3279775"/>
          <p14:tracePt t="93413" x="3171825" y="3298825"/>
          <p14:tracePt t="93420" x="3106738" y="3325813"/>
          <p14:tracePt t="93429" x="3070225" y="3352800"/>
          <p14:tracePt t="93437" x="2951163" y="3390900"/>
          <p14:tracePt t="93445" x="2895600" y="3427413"/>
          <p14:tracePt t="93452" x="2868613" y="3444875"/>
          <p14:tracePt t="93460" x="2832100" y="3481388"/>
          <p14:tracePt t="93468" x="2822575" y="3490913"/>
          <p14:tracePt t="93484" x="2813050" y="3527425"/>
          <p14:tracePt t="94254" x="2786063" y="3527425"/>
          <p14:tracePt t="94261" x="2767013" y="3527425"/>
          <p14:tracePt t="94270" x="2720975" y="3527425"/>
          <p14:tracePt t="94279" x="2674938" y="3527425"/>
          <p14:tracePt t="94286" x="2657475" y="3527425"/>
          <p14:tracePt t="94295" x="2611438" y="3527425"/>
          <p14:tracePt t="94301" x="2601913" y="3527425"/>
          <p14:tracePt t="94312" x="2573338" y="3527425"/>
          <p14:tracePt t="94320" x="2565400" y="3527425"/>
          <p14:tracePt t="94326" x="2555875" y="3527425"/>
          <p14:tracePt t="94334" x="2546350" y="3527425"/>
          <p14:tracePt t="94342" x="2536825" y="3527425"/>
          <p14:tracePt t="94350" x="2527300" y="3527425"/>
          <p14:tracePt t="94357" x="2500313" y="3527425"/>
          <p14:tracePt t="94365" x="2436813" y="3527425"/>
          <p14:tracePt t="94374" x="2362200" y="3527425"/>
          <p14:tracePt t="94387" x="2270125" y="3509963"/>
          <p14:tracePt t="94392" x="2151063" y="3490913"/>
          <p14:tracePt t="94398" x="2078038" y="3490913"/>
          <p14:tracePt t="94407" x="2003425" y="3463925"/>
          <p14:tracePt t="94412" x="1985963" y="3444875"/>
          <p14:tracePt t="94420" x="1966913" y="3444875"/>
          <p14:tracePt t="94429" x="1949450" y="3436938"/>
          <p14:tracePt t="94477" x="1939925" y="3427413"/>
          <p14:tracePt t="94485" x="1939925" y="3417888"/>
          <p14:tracePt t="94493" x="1939925" y="3398838"/>
          <p14:tracePt t="94501" x="1939925" y="3371850"/>
          <p14:tracePt t="94510" x="1939925" y="3352800"/>
          <p14:tracePt t="94517" x="1939925" y="3316288"/>
          <p14:tracePt t="94533" x="1939925" y="3279775"/>
          <p14:tracePt t="94549" x="1939925" y="3270250"/>
          <p14:tracePt t="94557" x="1939925" y="3262313"/>
          <p14:tracePt t="94630" x="1949450" y="3252788"/>
          <p14:tracePt t="94638" x="1949450" y="3243263"/>
          <p14:tracePt t="94646" x="1949450" y="3224213"/>
          <p14:tracePt t="94653" x="1949450" y="3206750"/>
          <p14:tracePt t="94663" x="1949450" y="3197225"/>
          <p14:tracePt t="94669" x="1949450" y="3178175"/>
          <p14:tracePt t="94679" x="1949450" y="3160713"/>
          <p14:tracePt t="94686" x="1949450" y="3141663"/>
          <p14:tracePt t="94696" x="1949450" y="3095625"/>
          <p14:tracePt t="94702" x="1949450" y="3087688"/>
          <p14:tracePt t="94713" x="1949450" y="3059113"/>
          <p14:tracePt t="94718" x="1957388" y="3041650"/>
          <p14:tracePt t="94728" x="1957388" y="3032125"/>
          <p14:tracePt t="94734" x="1966913" y="3022600"/>
          <p14:tracePt t="94742" x="1966913" y="2995613"/>
          <p14:tracePt t="94760" x="1966913" y="2986088"/>
          <p14:tracePt t="94767" x="1966913" y="2976563"/>
          <p14:tracePt t="94774" x="1976438" y="2967038"/>
          <p14:tracePt t="94824" x="1976438" y="2959100"/>
          <p14:tracePt t="94830" x="1995488" y="2949575"/>
          <p14:tracePt t="94845" x="2003425" y="2940050"/>
          <p14:tracePt t="94861" x="2032000" y="2930525"/>
          <p14:tracePt t="94871" x="2041525" y="2921000"/>
          <p14:tracePt t="94879" x="2049463" y="2913063"/>
          <p14:tracePt t="94886" x="2058988" y="2894013"/>
          <p14:tracePt t="94895" x="2087563" y="2894013"/>
          <p14:tracePt t="94902" x="2105025" y="2894013"/>
          <p14:tracePt t="94912" x="2124075" y="2894013"/>
          <p14:tracePt t="94918" x="2160588" y="2884488"/>
          <p14:tracePt t="94928" x="2187575" y="2867025"/>
          <p14:tracePt t="94933" x="2197100" y="2867025"/>
          <p14:tracePt t="94941" x="2206625" y="2867025"/>
          <p14:tracePt t="94949" x="2233613" y="2857500"/>
          <p14:tracePt t="94965" x="2243138" y="2857500"/>
          <p14:tracePt t="94972" x="2279650" y="2838450"/>
          <p14:tracePt t="94998" x="2289175" y="2838450"/>
          <p14:tracePt t="95012" x="2344738" y="2811463"/>
          <p14:tracePt t="95021" x="2390775" y="2801938"/>
          <p14:tracePt t="95029" x="2398713" y="2801938"/>
          <p14:tracePt t="95036" x="2427288" y="2801938"/>
          <p14:tracePt t="95045" x="2473325" y="2792413"/>
          <p14:tracePt t="95052" x="2519363" y="2792413"/>
          <p14:tracePt t="95061" x="2546350" y="2792413"/>
          <p14:tracePt t="95069" x="2565400" y="2792413"/>
          <p14:tracePt t="95076" x="2611438" y="2792413"/>
          <p14:tracePt t="95084" x="2665413" y="2792413"/>
          <p14:tracePt t="95093" x="2711450" y="2792413"/>
          <p14:tracePt t="95100" x="2767013" y="2792413"/>
          <p14:tracePt t="95110" x="2813050" y="2792413"/>
          <p14:tracePt t="95116" x="2878138" y="2792413"/>
          <p14:tracePt t="95125" x="2932113" y="2792413"/>
          <p14:tracePt t="95133" x="2978150" y="2792413"/>
          <p14:tracePt t="95140" x="3033713" y="2792413"/>
          <p14:tracePt t="95149" x="3079750" y="2792413"/>
          <p14:tracePt t="95156" x="3125788" y="2792413"/>
          <p14:tracePt t="95165" x="3135313" y="2792413"/>
          <p14:tracePt t="95172" x="3143250" y="2792413"/>
          <p14:tracePt t="95181" x="3171825" y="2792413"/>
          <p14:tracePt t="95188" x="3227388" y="2792413"/>
          <p14:tracePt t="95221" x="3290888" y="2792413"/>
          <p14:tracePt t="95230" x="3300413" y="2792413"/>
          <p14:tracePt t="95238" x="3319463" y="2792413"/>
          <p14:tracePt t="95246" x="3327400" y="2792413"/>
          <p14:tracePt t="95270" x="3336925" y="2792413"/>
          <p14:tracePt t="95310" x="3355975" y="2792413"/>
          <p14:tracePt t="95382" x="3363913" y="2792413"/>
          <p14:tracePt t="95398" x="3392488" y="2801938"/>
          <p14:tracePt t="95416" x="3409950" y="2801938"/>
          <p14:tracePt t="95430" x="3419475" y="2801938"/>
          <p14:tracePt t="95436" x="3448050" y="2801938"/>
          <p14:tracePt t="95460" x="3465513" y="2801938"/>
          <p14:tracePt t="95468" x="3511550" y="2811463"/>
          <p14:tracePt t="95484" x="3521075" y="2811463"/>
          <p14:tracePt t="95492" x="3530600" y="2811463"/>
          <p14:tracePt t="95500" x="3548063" y="2820988"/>
          <p14:tracePt t="95516" x="3557588" y="2820988"/>
          <p14:tracePt t="95524" x="3567113" y="2820988"/>
          <p14:tracePt t="95532" x="3576638" y="2820988"/>
          <p14:tracePt t="95541" x="3603625" y="2830513"/>
          <p14:tracePt t="95902" x="3613150" y="2838450"/>
          <p14:tracePt t="95910" x="3622675" y="2857500"/>
          <p14:tracePt t="95918" x="3622675" y="2867025"/>
          <p14:tracePt t="95930" x="3622675" y="2940050"/>
          <p14:tracePt t="95935" x="3630613" y="3005138"/>
          <p14:tracePt t="95942" x="3630613" y="3068638"/>
          <p14:tracePt t="95951" x="3630613" y="3151188"/>
          <p14:tracePt t="95958" x="3630613" y="3224213"/>
          <p14:tracePt t="95967" x="3630613" y="3270250"/>
          <p14:tracePt t="95974" x="3630613" y="3316288"/>
          <p14:tracePt t="95981" x="3630613" y="3344863"/>
          <p14:tracePt t="95989" x="3630613" y="3408363"/>
          <p14:tracePt t="95998" x="3630613" y="3436938"/>
          <p14:tracePt t="96006" x="3630613" y="3454400"/>
          <p14:tracePt t="96016" x="3630613" y="3490913"/>
          <p14:tracePt t="96030" x="3630613" y="3500438"/>
          <p14:tracePt t="96118" x="3630613" y="3519488"/>
          <p14:tracePt t="96127" x="3613150" y="3536950"/>
          <p14:tracePt t="96142" x="3603625" y="3536950"/>
          <p14:tracePt t="96246" x="3594100" y="3536950"/>
          <p14:tracePt t="96253" x="3567113" y="3536950"/>
          <p14:tracePt t="96261" x="3548063" y="3536950"/>
          <p14:tracePt t="96270" x="3494088" y="3536950"/>
          <p14:tracePt t="96279" x="3409950" y="3536950"/>
          <p14:tracePt t="96286" x="3363913" y="3536950"/>
          <p14:tracePt t="96295" x="3281363" y="3536950"/>
          <p14:tracePt t="96302" x="3181350" y="3536950"/>
          <p14:tracePt t="96312" x="3135313" y="3536950"/>
          <p14:tracePt t="96318" x="3043238" y="3536950"/>
          <p14:tracePt t="96326" x="2905125" y="3536950"/>
          <p14:tracePt t="96334" x="2767013" y="3536950"/>
          <p14:tracePt t="96342" x="2674938" y="3536950"/>
          <p14:tracePt t="96350" x="2536825" y="3536950"/>
          <p14:tracePt t="96358" x="2473325" y="3536950"/>
          <p14:tracePt t="96366" x="2463800" y="3536950"/>
          <p14:tracePt t="96374" x="2436813" y="3536950"/>
          <p14:tracePt t="96384" x="2298700" y="3519488"/>
          <p14:tracePt t="96389" x="2216150" y="3509963"/>
          <p14:tracePt t="96399" x="2058988" y="3509963"/>
          <p14:tracePt t="96405" x="1957388" y="3509963"/>
          <p14:tracePt t="96418" x="1857375" y="3481388"/>
          <p14:tracePt t="96422" x="1792288" y="3481388"/>
          <p14:tracePt t="96429" x="1765300" y="3490913"/>
          <p14:tracePt t="96436" x="1682750" y="3519488"/>
          <p14:tracePt t="96447" x="1627188" y="3519488"/>
          <p14:tracePt t="96452" x="1590675" y="3519488"/>
          <p14:tracePt t="96460" x="1544638" y="3519488"/>
          <p14:tracePt t="96468" x="1525588" y="3519488"/>
          <p14:tracePt t="96870" x="1571625" y="3519488"/>
          <p14:tracePt t="96878" x="1692275" y="3519488"/>
          <p14:tracePt t="96886" x="1811338" y="3519488"/>
          <p14:tracePt t="96896" x="1985963" y="3519488"/>
          <p14:tracePt t="96902" x="2160588" y="3519488"/>
          <p14:tracePt t="96913" x="2316163" y="3519488"/>
          <p14:tracePt t="96918" x="2509838" y="3536950"/>
          <p14:tracePt t="96931" x="2822575" y="3573463"/>
          <p14:tracePt t="96935" x="3106738" y="3684588"/>
          <p14:tracePt t="96942" x="3373438" y="3721100"/>
          <p14:tracePt t="96950" x="3640138" y="3757613"/>
          <p14:tracePt t="96958" x="3860800" y="3794125"/>
          <p14:tracePt t="96965" x="3998913" y="3822700"/>
          <p14:tracePt t="96973" x="4044950" y="3822700"/>
          <p14:tracePt t="96981" x="4090988" y="3822700"/>
          <p14:tracePt t="96989" x="4110038" y="3830638"/>
          <p14:tracePt t="96996" x="4117975" y="3840163"/>
          <p14:tracePt t="97214" x="4071938" y="3840163"/>
          <p14:tracePt t="97222" x="4017963" y="3840163"/>
          <p14:tracePt t="97230" x="3935413" y="3840163"/>
          <p14:tracePt t="97242" x="3833813" y="3830638"/>
          <p14:tracePt t="97248" x="3714750" y="3776663"/>
          <p14:tracePt t="97254" x="3567113" y="3740150"/>
          <p14:tracePt t="97262" x="3429000" y="3711575"/>
          <p14:tracePt t="97268" x="3327400" y="3684588"/>
          <p14:tracePt t="97276" x="3254375" y="3619500"/>
          <p14:tracePt t="97284" x="3135313" y="3611563"/>
          <p14:tracePt t="97293" x="3060700" y="3565525"/>
          <p14:tracePt t="97301" x="2978150" y="3536950"/>
          <p14:tracePt t="97310" x="2878138" y="3509963"/>
          <p14:tracePt t="97316" x="2757488" y="3481388"/>
          <p14:tracePt t="97325" x="2720975" y="3473450"/>
          <p14:tracePt t="97333" x="2647950" y="3417888"/>
          <p14:tracePt t="97340" x="2582863" y="3398838"/>
          <p14:tracePt t="97349" x="2527300" y="3381375"/>
          <p14:tracePt t="97356" x="2463800" y="3352800"/>
          <p14:tracePt t="97365" x="2417763" y="3352800"/>
          <p14:tracePt t="97372" x="2371725" y="3325813"/>
          <p14:tracePt t="97381" x="2325688" y="3316288"/>
          <p14:tracePt t="97388" x="2233613" y="3316288"/>
          <p14:tracePt t="97396" x="2170113" y="3316288"/>
          <p14:tracePt t="97404" x="2141538" y="3316288"/>
          <p14:tracePt t="97412" x="2032000" y="3316288"/>
          <p14:tracePt t="97420" x="1949450" y="3316288"/>
          <p14:tracePt t="97428" x="1893888" y="3316288"/>
          <p14:tracePt t="97436" x="1884363" y="3316288"/>
          <p14:tracePt t="97445" x="1857375" y="3325813"/>
          <p14:tracePt t="97461" x="1828800" y="3335338"/>
          <p14:tracePt t="97686" x="1838325" y="3335338"/>
          <p14:tracePt t="97694" x="1857375" y="3335338"/>
          <p14:tracePt t="97702" x="1893888" y="3335338"/>
          <p14:tracePt t="97712" x="1912938" y="3335338"/>
          <p14:tracePt t="97718" x="1957388" y="3362325"/>
          <p14:tracePt t="97734" x="2003425" y="3371850"/>
          <p14:tracePt t="97742" x="2049463" y="3381375"/>
          <p14:tracePt t="97751" x="2078038" y="3390900"/>
          <p14:tracePt t="97759" x="2141538" y="3417888"/>
          <p14:tracePt t="97766" x="2187575" y="3427413"/>
          <p14:tracePt t="97773" x="2270125" y="3444875"/>
          <p14:tracePt t="97782" x="2316163" y="3454400"/>
          <p14:tracePt t="97789" x="2344738" y="3473450"/>
          <p14:tracePt t="97798" x="2371725" y="3500438"/>
          <p14:tracePt t="97821" x="2381250" y="3500438"/>
          <p14:tracePt t="97830" x="2381250" y="3509963"/>
          <p14:tracePt t="97837" x="2390775" y="3509963"/>
          <p14:tracePt t="97894" x="2408238" y="3509963"/>
          <p14:tracePt t="97902" x="2417763" y="3509963"/>
          <p14:tracePt t="97918" x="2436813" y="3509963"/>
          <p14:tracePt t="97966" x="2444750" y="3509963"/>
          <p14:tracePt t="98102" x="2454275" y="3509963"/>
          <p14:tracePt t="98110" x="2490788" y="3509963"/>
          <p14:tracePt t="98119" x="2565400" y="3509963"/>
          <p14:tracePt t="98127" x="2611438" y="3500438"/>
          <p14:tracePt t="98133" x="2703513" y="3463925"/>
          <p14:tracePt t="98141" x="2720975" y="3444875"/>
          <p14:tracePt t="98149" x="2813050" y="3408363"/>
          <p14:tracePt t="98157" x="2868613" y="3371850"/>
          <p14:tracePt t="98165" x="2951163" y="3325813"/>
          <p14:tracePt t="98172" x="3060700" y="3279775"/>
          <p14:tracePt t="98181" x="3162300" y="3224213"/>
          <p14:tracePt t="98189" x="3273425" y="3160713"/>
          <p14:tracePt t="98197" x="3355975" y="3114675"/>
          <p14:tracePt t="98204" x="3419475" y="3032125"/>
          <p14:tracePt t="98213" x="3502025" y="2967038"/>
          <p14:tracePt t="98220" x="3557588" y="2949575"/>
          <p14:tracePt t="98228" x="3640138" y="2903538"/>
          <p14:tracePt t="98236" x="3722688" y="2876550"/>
          <p14:tracePt t="98246" x="3759200" y="2838450"/>
          <p14:tracePt t="98253" x="3778250" y="2820988"/>
          <p14:tracePt t="98260" x="3787775" y="2811463"/>
          <p14:tracePt t="98268" x="3797300" y="2811463"/>
          <p14:tracePt t="98277" x="3805238" y="2801938"/>
          <p14:tracePt t="98366" x="3805238" y="2792413"/>
          <p14:tracePt t="98384" x="3797300" y="2792413"/>
          <p14:tracePt t="98390" x="3787775" y="2792413"/>
          <p14:tracePt t="98397" x="3759200" y="2792413"/>
          <p14:tracePt t="98405" x="3741738" y="2801938"/>
          <p14:tracePt t="98414" x="3722688" y="2801938"/>
          <p14:tracePt t="98421" x="3705225" y="2811463"/>
          <p14:tracePt t="98431" x="3668713" y="2811463"/>
          <p14:tracePt t="98437" x="3649663" y="2838450"/>
          <p14:tracePt t="98451" x="3584575" y="2847975"/>
          <p14:tracePt t="98455" x="3576638" y="2847975"/>
          <p14:tracePt t="98462" x="3548063" y="2847975"/>
          <p14:tracePt t="98469" x="3538538" y="2847975"/>
          <p14:tracePt t="98477" x="3511550" y="2847975"/>
          <p14:tracePt t="98485" x="3494088" y="2857500"/>
          <p14:tracePt t="98494" x="3484563" y="2867025"/>
          <p14:tracePt t="98501" x="3465513" y="2884488"/>
          <p14:tracePt t="98510" x="3455988" y="2894013"/>
          <p14:tracePt t="98517" x="3448050" y="2894013"/>
          <p14:tracePt t="98525" x="3419475" y="2903538"/>
          <p14:tracePt t="98533" x="3409950" y="2913063"/>
          <p14:tracePt t="98541" x="3402013" y="2930525"/>
          <p14:tracePt t="98549" x="3392488" y="2940050"/>
          <p14:tracePt t="98557" x="3363913" y="2949575"/>
          <p14:tracePt t="98565" x="3319463" y="2986088"/>
          <p14:tracePt t="98575" x="3235325" y="3013075"/>
          <p14:tracePt t="98582" x="3198813" y="3049588"/>
          <p14:tracePt t="98589" x="3116263" y="3059113"/>
          <p14:tracePt t="98598" x="3052763" y="3068638"/>
          <p14:tracePt t="98605" x="3024188" y="3087688"/>
          <p14:tracePt t="98613" x="2978150" y="3095625"/>
          <p14:tracePt t="98621" x="2960688" y="3105150"/>
          <p14:tracePt t="98629" x="2951163" y="3105150"/>
          <p14:tracePt t="98870" x="2941638" y="3124200"/>
          <p14:tracePt t="98878" x="2941638" y="3141663"/>
          <p14:tracePt t="98886" x="2941638" y="3151188"/>
          <p14:tracePt t="98950" x="2941638" y="3160713"/>
          <p14:tracePt t="98958" x="2960688" y="3187700"/>
          <p14:tracePt t="98966" x="2968625" y="3206750"/>
          <p14:tracePt t="98997" x="2987675" y="3224213"/>
          <p14:tracePt t="99054" x="3033713" y="3224213"/>
          <p14:tracePt t="99064" x="3043238" y="3224213"/>
          <p14:tracePt t="99075" x="3060700" y="3197225"/>
          <p14:tracePt t="99078" x="3060700" y="3151188"/>
          <p14:tracePt t="99086" x="3098800" y="3105150"/>
          <p14:tracePt t="99093" x="3098800" y="3087688"/>
          <p14:tracePt t="99100" x="3116263" y="3068638"/>
          <p14:tracePt t="99110" x="3116263" y="3049588"/>
          <p14:tracePt t="99116" x="3125788" y="3041650"/>
          <p14:tracePt t="99125" x="3143250" y="3032125"/>
          <p14:tracePt t="99205" x="3143250" y="3041650"/>
          <p14:tracePt t="99214" x="3143250" y="3078163"/>
          <p14:tracePt t="99222" x="3143250" y="3095625"/>
          <p14:tracePt t="99229" x="3135313" y="3141663"/>
          <p14:tracePt t="99238" x="3079750" y="3170238"/>
          <p14:tracePt t="99245" x="3052763" y="3178175"/>
          <p14:tracePt t="99254" x="2968625" y="3206750"/>
          <p14:tracePt t="99266" x="2941638" y="3206750"/>
          <p14:tracePt t="99271" x="2878138" y="3216275"/>
          <p14:tracePt t="99276" x="2757488" y="3233738"/>
          <p14:tracePt t="99284" x="2684463" y="3233738"/>
          <p14:tracePt t="99293" x="2601913" y="3233738"/>
          <p14:tracePt t="99300" x="2555875" y="3243263"/>
          <p14:tracePt t="99310" x="2473325" y="3243263"/>
          <p14:tracePt t="99316" x="2390775" y="3289300"/>
          <p14:tracePt t="99325" x="2344738" y="3298825"/>
          <p14:tracePt t="99332" x="2298700" y="3308350"/>
          <p14:tracePt t="99348" x="2270125" y="3308350"/>
          <p14:tracePt t="99356" x="2262188" y="3308350"/>
          <p14:tracePt t="99646" x="2252663" y="3316288"/>
          <p14:tracePt t="99654" x="2243138" y="3325813"/>
          <p14:tracePt t="99665" x="2216150" y="3325813"/>
          <p14:tracePt t="99674" x="2206625" y="3325813"/>
          <p14:tracePt t="99683" x="2197100" y="3325813"/>
          <p14:tracePt t="99688" x="2187575" y="3335338"/>
          <p14:tracePt t="99700" x="2170113" y="3344863"/>
          <p14:tracePt t="99716" x="2160588" y="3352800"/>
          <p14:tracePt t="99724" x="2151063" y="3352800"/>
          <p14:tracePt t="99732" x="2124075" y="3352800"/>
          <p14:tracePt t="99741" x="2114550" y="3352800"/>
          <p14:tracePt t="99748" x="2095500" y="3371850"/>
          <p14:tracePt t="99757" x="2087563" y="3381375"/>
          <p14:tracePt t="99764" x="2078038" y="3390900"/>
          <p14:tracePt t="99942" x="2105025" y="3390900"/>
          <p14:tracePt t="99950" x="2132013" y="3398838"/>
          <p14:tracePt t="99966" x="2178050" y="3398838"/>
          <p14:tracePt t="99973" x="2206625" y="3398838"/>
          <p14:tracePt t="99982" x="2252663" y="3417888"/>
          <p14:tracePt t="99990" x="2262188" y="3417888"/>
          <p14:tracePt t="99998" x="2270125" y="3417888"/>
          <p14:tracePt t="100005" x="2279650" y="3417888"/>
          <p14:tracePt t="100054" x="2308225" y="3417888"/>
          <p14:tracePt t="100073" x="2325688" y="3417888"/>
          <p14:tracePt t="100081" x="2352675" y="3417888"/>
          <p14:tracePt t="100089" x="2381250" y="3417888"/>
          <p14:tracePt t="100096" x="2417763" y="3417888"/>
          <p14:tracePt t="100102" x="2436813" y="3417888"/>
          <p14:tracePt t="100111" x="2473325" y="3417888"/>
          <p14:tracePt t="100125" x="2482850" y="3417888"/>
          <p14:tracePt t="100132" x="2509838" y="3417888"/>
          <p14:tracePt t="100141" x="2519363" y="3417888"/>
          <p14:tracePt t="100149" x="2527300" y="3417888"/>
          <p14:tracePt t="100157" x="2555875" y="3417888"/>
          <p14:tracePt t="100166" x="2573338" y="3417888"/>
          <p14:tracePt t="100173" x="2582863" y="3427413"/>
          <p14:tracePt t="100182" x="2601913" y="3427413"/>
          <p14:tracePt t="100197" x="2619375" y="3427413"/>
          <p14:tracePt t="100206" x="2647950" y="3427413"/>
          <p14:tracePt t="100214" x="2665413" y="3427413"/>
          <p14:tracePt t="100222" x="2711450" y="3427413"/>
          <p14:tracePt t="100231" x="2730500" y="3427413"/>
          <p14:tracePt t="100238" x="2747963" y="3427413"/>
          <p14:tracePt t="100246" x="2776538" y="3427413"/>
          <p14:tracePt t="100253" x="2822575" y="3427413"/>
          <p14:tracePt t="100262" x="2832100" y="3427413"/>
          <p14:tracePt t="100270" x="2859088" y="3427413"/>
          <p14:tracePt t="100280" x="2868613" y="3427413"/>
          <p14:tracePt t="100288" x="2895600" y="3427413"/>
          <p14:tracePt t="100293" x="2905125" y="3427413"/>
          <p14:tracePt t="100333" x="2924175" y="3427413"/>
          <p14:tracePt t="100349" x="2941638" y="3427413"/>
          <p14:tracePt t="100358" x="2951163" y="3427413"/>
          <p14:tracePt t="100366" x="2968625" y="3436938"/>
          <p14:tracePt t="100374" x="3014663" y="3436938"/>
          <p14:tracePt t="100384" x="3033713" y="3436938"/>
          <p14:tracePt t="100390" x="3052763" y="3436938"/>
          <p14:tracePt t="100399" x="3060700" y="3436938"/>
          <p14:tracePt t="100406" x="3125788" y="3444875"/>
          <p14:tracePt t="100414" x="3171825" y="3473450"/>
          <p14:tracePt t="100422" x="3189288" y="3490913"/>
          <p14:tracePt t="100429" x="3235325" y="3490913"/>
          <p14:tracePt t="100438" x="3281363" y="3490913"/>
          <p14:tracePt t="100447" x="3290888" y="3490913"/>
          <p14:tracePt t="100454" x="3309938" y="3490913"/>
          <p14:tracePt t="100470" x="3319463" y="3490913"/>
          <p14:tracePt t="100486" x="3336925" y="3500438"/>
          <p14:tracePt t="100518" x="3355975" y="3500438"/>
          <p14:tracePt t="100527" x="3363913" y="3500438"/>
          <p14:tracePt t="100542" x="3373438" y="3500438"/>
          <p14:tracePt t="100550" x="3382963" y="3500438"/>
          <p14:tracePt t="100558" x="3402013" y="3500438"/>
          <p14:tracePt t="100573" x="3419475" y="3500438"/>
          <p14:tracePt t="100599" x="3448050" y="3500438"/>
          <p14:tracePt t="100622" x="3455988" y="3500438"/>
          <p14:tracePt t="100670" x="3475038" y="3500438"/>
          <p14:tracePt t="100688" x="3502025" y="3500438"/>
          <p14:tracePt t="100750" x="3511550" y="3500438"/>
          <p14:tracePt t="102174" x="3521075" y="3490913"/>
          <p14:tracePt t="102182" x="3521075" y="3481388"/>
          <p14:tracePt t="102197" x="3530600" y="3473450"/>
          <p14:tracePt t="102294" x="3538538" y="3473450"/>
          <p14:tracePt t="103138" x="3548063" y="3473450"/>
          <p14:tracePt t="103150" x="3584575" y="3473450"/>
          <p14:tracePt t="103158" x="3594100" y="3473450"/>
          <p14:tracePt t="103166" x="3630613" y="3473450"/>
          <p14:tracePt t="103174" x="3640138" y="3473450"/>
          <p14:tracePt t="103182" x="3659188" y="3473450"/>
          <p14:tracePt t="103189" x="3714750" y="3473450"/>
          <p14:tracePt t="103198" x="3759200" y="3463925"/>
          <p14:tracePt t="103205" x="3805238" y="3463925"/>
          <p14:tracePt t="103214" x="3879850" y="3454400"/>
          <p14:tracePt t="103221" x="3943350" y="3454400"/>
          <p14:tracePt t="103230" x="3998913" y="3417888"/>
          <p14:tracePt t="103237" x="4054475" y="3417888"/>
          <p14:tracePt t="103245" x="4090988" y="3398838"/>
          <p14:tracePt t="103254" x="4137025" y="3390900"/>
          <p14:tracePt t="103261" x="4146550" y="3381375"/>
          <p14:tracePt t="103269" x="4219575" y="3371850"/>
          <p14:tracePt t="103278" x="4265613" y="3371850"/>
          <p14:tracePt t="103286" x="4284663" y="3371850"/>
          <p14:tracePt t="103302" x="4302125" y="3371850"/>
          <p14:tracePt t="103312" x="4321175" y="3371850"/>
          <p14:tracePt t="103582" x="4330700" y="3371850"/>
          <p14:tracePt t="103589" x="4348163" y="3371850"/>
          <p14:tracePt t="103597" x="4394200" y="3371850"/>
          <p14:tracePt t="103605" x="4449763" y="3371850"/>
          <p14:tracePt t="103614" x="4486275" y="3371850"/>
          <p14:tracePt t="103621" x="4505325" y="3371850"/>
          <p14:tracePt t="103629" x="4549775" y="3362325"/>
          <p14:tracePt t="104014" x="4541838" y="3362325"/>
          <p14:tracePt t="104022" x="4532313" y="3362325"/>
          <p14:tracePt t="104030" x="4513263" y="3362325"/>
          <p14:tracePt t="104037" x="4495800" y="3362325"/>
          <p14:tracePt t="104046" x="4486275" y="3362325"/>
          <p14:tracePt t="104054" x="4467225" y="3362325"/>
          <p14:tracePt t="104062" x="4449763" y="3362325"/>
          <p14:tracePt t="104072" x="4421188" y="3362325"/>
          <p14:tracePt t="104079" x="4413250" y="3362325"/>
          <p14:tracePt t="104085" x="4403725" y="3362325"/>
          <p14:tracePt t="104096" x="4394200" y="3362325"/>
          <p14:tracePt t="104102" x="4375150" y="3362325"/>
          <p14:tracePt t="104112" x="4311650" y="3362325"/>
          <p14:tracePt t="104144" x="4302125" y="3362325"/>
          <p14:tracePt t="104150" x="4292600" y="3352800"/>
          <p14:tracePt t="104181" x="4265613" y="3344863"/>
          <p14:tracePt t="104188" x="4246563" y="3344863"/>
          <p14:tracePt t="104197" x="4229100" y="3344863"/>
          <p14:tracePt t="104204" x="4200525" y="3344863"/>
          <p14:tracePt t="104212" x="4173538" y="3344863"/>
          <p14:tracePt t="104220" x="4154488" y="3344863"/>
          <p14:tracePt t="104228" x="4146550" y="3344863"/>
          <p14:tracePt t="104236" x="4110038" y="3325813"/>
          <p14:tracePt t="104252" x="4100513" y="3325813"/>
          <p14:tracePt t="104276" x="4071938" y="3308350"/>
          <p14:tracePt t="104293" x="4044950" y="3279775"/>
          <p14:tracePt t="104300" x="4035425" y="3270250"/>
          <p14:tracePt t="104310" x="4035425" y="3262313"/>
          <p14:tracePt t="104332" x="4035425" y="3243263"/>
          <p14:tracePt t="104340" x="4017963" y="3216275"/>
          <p14:tracePt t="104388" x="4017963" y="3206750"/>
          <p14:tracePt t="104396" x="3998913" y="3187700"/>
          <p14:tracePt t="104422" x="3998913" y="3178175"/>
          <p14:tracePt t="104438" x="3998913" y="3170238"/>
          <p14:tracePt t="104453" x="3998913" y="3133725"/>
          <p14:tracePt t="104461" x="3998913" y="3087688"/>
          <p14:tracePt t="104470" x="3998913" y="3068638"/>
          <p14:tracePt t="104478" x="3998913" y="3041650"/>
          <p14:tracePt t="104486" x="3998913" y="3022600"/>
          <p14:tracePt t="104495" x="3998913" y="2976563"/>
          <p14:tracePt t="104502" x="4008438" y="2940050"/>
          <p14:tracePt t="104512" x="4008438" y="2921000"/>
          <p14:tracePt t="104518" x="4008438" y="2884488"/>
          <p14:tracePt t="104528" x="4008438" y="2867025"/>
          <p14:tracePt t="104534" x="4008438" y="2857500"/>
          <p14:tracePt t="104543" x="4017963" y="2847975"/>
          <p14:tracePt t="104551" x="4025900" y="2830513"/>
          <p14:tracePt t="104559" x="4035425" y="2811463"/>
          <p14:tracePt t="104598" x="4064000" y="2784475"/>
          <p14:tracePt t="104622" x="4081463" y="2765425"/>
          <p14:tracePt t="104632" x="4100513" y="2755900"/>
          <p14:tracePt t="104645" x="4117975" y="2746375"/>
          <p14:tracePt t="104654" x="4146550" y="2728913"/>
          <p14:tracePt t="104662" x="4154488" y="2728913"/>
          <p14:tracePt t="104670" x="4173538" y="2728913"/>
          <p14:tracePt t="104693" x="4210050" y="2709863"/>
          <p14:tracePt t="104709" x="4229100" y="2701925"/>
          <p14:tracePt t="104716" x="4238625" y="2692400"/>
          <p14:tracePt t="104724" x="4256088" y="2692400"/>
          <p14:tracePt t="104733" x="4275138" y="2692400"/>
          <p14:tracePt t="104741" x="4311650" y="2692400"/>
          <p14:tracePt t="104750" x="4348163" y="2692400"/>
          <p14:tracePt t="104757" x="4375150" y="2692400"/>
          <p14:tracePt t="104772" x="4421188" y="2692400"/>
          <p14:tracePt t="104780" x="4467225" y="2692400"/>
          <p14:tracePt t="104798" x="4476750" y="2692400"/>
          <p14:tracePt t="104862" x="4486275" y="2692400"/>
          <p14:tracePt t="104902" x="4513263" y="2692400"/>
          <p14:tracePt t="104911" x="4522788" y="2692400"/>
          <p14:tracePt t="104918" x="4532313" y="2692400"/>
          <p14:tracePt t="104934" x="4549775" y="2701925"/>
          <p14:tracePt t="104942" x="4559300" y="2709863"/>
          <p14:tracePt t="104950" x="4578350" y="2728913"/>
          <p14:tracePt t="104959" x="4605338" y="2755900"/>
          <p14:tracePt t="104967" x="4614863" y="2765425"/>
          <p14:tracePt t="104972" x="4624388" y="2765425"/>
          <p14:tracePt t="104980" x="4651375" y="2774950"/>
          <p14:tracePt t="104988" x="4660900" y="2784475"/>
          <p14:tracePt t="105004" x="4660900" y="2792413"/>
          <p14:tracePt t="105012" x="4660900" y="2801938"/>
          <p14:tracePt t="105037" x="4660900" y="2820988"/>
          <p14:tracePt t="105044" x="4679950" y="2838450"/>
          <p14:tracePt t="105052" x="4679950" y="2847975"/>
          <p14:tracePt t="105060" x="4697413" y="2867025"/>
          <p14:tracePt t="105094" x="4697413" y="2903538"/>
          <p14:tracePt t="105111" x="4706938" y="2921000"/>
          <p14:tracePt t="105119" x="4716463" y="2940050"/>
          <p14:tracePt t="105126" x="4725988" y="2949575"/>
          <p14:tracePt t="105159" x="4725988" y="2959100"/>
          <p14:tracePt t="105169" x="4733925" y="2967038"/>
          <p14:tracePt t="105189" x="4743450" y="2995613"/>
          <p14:tracePt t="105196" x="4743450" y="3005138"/>
          <p14:tracePt t="105212" x="4743450" y="3032125"/>
          <p14:tracePt t="105228" x="4743450" y="3041650"/>
          <p14:tracePt t="105236" x="4743450" y="3049588"/>
          <p14:tracePt t="105244" x="4743450" y="3059113"/>
          <p14:tracePt t="105252" x="4743450" y="3078163"/>
          <p14:tracePt t="105276" x="4743450" y="3095625"/>
          <p14:tracePt t="105285" x="4743450" y="3114675"/>
          <p14:tracePt t="105293" x="4743450" y="3124200"/>
          <p14:tracePt t="105301" x="4743450" y="3133725"/>
          <p14:tracePt t="105317" x="4743450" y="3141663"/>
          <p14:tracePt t="105325" x="4743450" y="3160713"/>
          <p14:tracePt t="105340" x="4743450" y="3170238"/>
          <p14:tracePt t="105349" x="4743450" y="3178175"/>
          <p14:tracePt t="105356" x="4743450" y="3187700"/>
          <p14:tracePt t="105365" x="4743450" y="3206750"/>
          <p14:tracePt t="105372" x="4743450" y="3216275"/>
          <p14:tracePt t="105381" x="4743450" y="3243263"/>
          <p14:tracePt t="105388" x="4733925" y="3252788"/>
          <p14:tracePt t="105396" x="4733925" y="3262313"/>
          <p14:tracePt t="105404" x="4725988" y="3270250"/>
          <p14:tracePt t="105412" x="4706938" y="3289300"/>
          <p14:tracePt t="105436" x="4697413" y="3289300"/>
          <p14:tracePt t="105452" x="4687888" y="3298825"/>
          <p14:tracePt t="105468" x="4670425" y="3316288"/>
          <p14:tracePt t="105476" x="4660900" y="3316288"/>
          <p14:tracePt t="105485" x="4641850" y="3325813"/>
          <p14:tracePt t="105500" x="4633913" y="3325813"/>
          <p14:tracePt t="105516" x="4614863" y="3325813"/>
          <p14:tracePt t="105525" x="4595813" y="3352800"/>
          <p14:tracePt t="105532" x="4595813" y="3362325"/>
          <p14:tracePt t="105540" x="4587875" y="3362325"/>
          <p14:tracePt t="105549" x="4578350" y="3362325"/>
          <p14:tracePt t="105597" x="4568825" y="3371850"/>
          <p14:tracePt t="105605" x="4559300" y="3371850"/>
          <p14:tracePt t="105614" x="4549775" y="3371850"/>
          <p14:tracePt t="105621" x="4532313" y="3371850"/>
          <p14:tracePt t="105629" x="4513263" y="3371850"/>
          <p14:tracePt t="105645" x="4486275" y="3371850"/>
          <p14:tracePt t="105653" x="4476750" y="3371850"/>
          <p14:tracePt t="105662" x="4459288" y="3371850"/>
          <p14:tracePt t="105669" x="4394200" y="3398838"/>
          <p14:tracePt t="105686" x="4367213" y="3398838"/>
          <p14:tracePt t="105696" x="4357688" y="3398838"/>
          <p14:tracePt t="105701" x="4330700" y="3398838"/>
          <p14:tracePt t="105712" x="4321175" y="3398838"/>
          <p14:tracePt t="105726" x="4302125" y="3398838"/>
          <p14:tracePt t="105750" x="4284663" y="3398838"/>
          <p14:tracePt t="105798" x="4275138" y="3398838"/>
          <p14:tracePt t="105830" x="4275138" y="3390900"/>
          <p14:tracePt t="105837" x="4275138" y="3371850"/>
          <p14:tracePt t="105853" x="4265613" y="3371850"/>
          <p14:tracePt t="105878" x="4246563" y="3335338"/>
          <p14:tracePt t="106206" x="4256088" y="3316288"/>
          <p14:tracePt t="106215" x="4265613" y="3308350"/>
          <p14:tracePt t="106222" x="4275138" y="3298825"/>
          <p14:tracePt t="106229" x="4292600" y="3262313"/>
          <p14:tracePt t="106236" x="4321175" y="3252788"/>
          <p14:tracePt t="106244" x="4338638" y="3243263"/>
          <p14:tracePt t="106252" x="4348163" y="3216275"/>
          <p14:tracePt t="106260" x="4357688" y="3216275"/>
          <p14:tracePt t="106268" x="4367213" y="3216275"/>
          <p14:tracePt t="106310" x="4375150" y="3206750"/>
          <p14:tracePt t="106326" x="4375150" y="3197225"/>
          <p14:tracePt t="106342" x="4421188" y="3187700"/>
          <p14:tracePt t="106350" x="4430713" y="3178175"/>
          <p14:tracePt t="106358" x="4459288" y="3178175"/>
          <p14:tracePt t="106366" x="4467225" y="3170238"/>
          <p14:tracePt t="106375" x="4476750" y="3160713"/>
          <p14:tracePt t="106389" x="4505325" y="3151188"/>
          <p14:tracePt t="106405" x="4513263" y="3141663"/>
          <p14:tracePt t="106413" x="4522788" y="3133725"/>
          <p14:tracePt t="106589" x="4522788" y="3124200"/>
          <p14:tracePt t="106622" x="4522788" y="3133725"/>
          <p14:tracePt t="106630" x="4505325" y="3151188"/>
          <p14:tracePt t="106638" x="4505325" y="3170238"/>
          <p14:tracePt t="106646" x="4505325" y="3187700"/>
          <p14:tracePt t="106653" x="4495800" y="3224213"/>
          <p14:tracePt t="106662" x="4486275" y="3233738"/>
          <p14:tracePt t="106677" x="4476750" y="3270250"/>
          <p14:tracePt t="107342" x="4476750" y="3279775"/>
          <p14:tracePt t="107350" x="4476750" y="3289300"/>
          <p14:tracePt t="108013" x="4476750" y="3298825"/>
          <p14:tracePt t="108021" x="4486275" y="3298825"/>
          <p14:tracePt t="108174" x="4495800" y="3298825"/>
          <p14:tracePt t="108888" x="4541838" y="3298825"/>
          <p14:tracePt t="108895" x="4633913" y="3325813"/>
          <p14:tracePt t="108902" x="4725988" y="3325813"/>
          <p14:tracePt t="108912" x="4862513" y="3325813"/>
          <p14:tracePt t="108918" x="5019675" y="3325813"/>
          <p14:tracePt t="108928" x="5257800" y="3325813"/>
          <p14:tracePt t="108947" x="5553075" y="3325813"/>
          <p14:tracePt t="108952" x="5745163" y="3344863"/>
          <p14:tracePt t="108958" x="5892800" y="3371850"/>
          <p14:tracePt t="108966" x="6140450" y="3427413"/>
          <p14:tracePt t="108974" x="6307138" y="3463925"/>
          <p14:tracePt t="108981" x="6407150" y="3500438"/>
          <p14:tracePt t="108990" x="6591300" y="3536950"/>
          <p14:tracePt t="108997" x="6692900" y="3582988"/>
          <p14:tracePt t="109004" x="6756400" y="3592513"/>
          <p14:tracePt t="109013" x="6765925" y="3592513"/>
          <p14:tracePt t="109020" x="6775450" y="3592513"/>
          <p14:tracePt t="109326" x="6765925" y="3592513"/>
          <p14:tracePt t="109333" x="6756400" y="3582988"/>
          <p14:tracePt t="109342" x="6756400" y="3573463"/>
          <p14:tracePt t="109350" x="6756400" y="3546475"/>
          <p14:tracePt t="109358" x="6765925" y="3519488"/>
          <p14:tracePt t="109366" x="6775450" y="3490913"/>
          <p14:tracePt t="109373" x="6802438" y="3444875"/>
          <p14:tracePt t="109381" x="6821488" y="3417888"/>
          <p14:tracePt t="109389" x="6848475" y="3371850"/>
          <p14:tracePt t="109398" x="6894513" y="3279775"/>
          <p14:tracePt t="109406" x="6913563" y="3233738"/>
          <p14:tracePt t="109415" x="6940550" y="3187700"/>
          <p14:tracePt t="109422" x="6969125" y="3114675"/>
          <p14:tracePt t="109428" x="7013575" y="3032125"/>
          <p14:tracePt t="109436" x="7013575" y="2967038"/>
          <p14:tracePt t="109445" x="7023100" y="2884488"/>
          <p14:tracePt t="109453" x="7032625" y="2820988"/>
          <p14:tracePt t="109460" x="7051675" y="2784475"/>
          <p14:tracePt t="109468" x="7069138" y="2728913"/>
          <p14:tracePt t="109478" x="7069138" y="2709863"/>
          <p14:tracePt t="109493" x="7078663" y="2701925"/>
          <p14:tracePt t="109655" x="7078663" y="2692400"/>
          <p14:tracePt t="109661" x="7059613" y="2692400"/>
          <p14:tracePt t="109669" x="7005638" y="2692400"/>
          <p14:tracePt t="109679" x="6977063" y="2692400"/>
          <p14:tracePt t="109684" x="6913563" y="2692400"/>
          <p14:tracePt t="109694" x="6867525" y="2692400"/>
          <p14:tracePt t="109700" x="6792913" y="2692400"/>
          <p14:tracePt t="109710" x="6618288" y="2692400"/>
          <p14:tracePt t="109717" x="6481763" y="2692400"/>
          <p14:tracePt t="109725" x="6324600" y="2692400"/>
          <p14:tracePt t="109732" x="6251575" y="2692400"/>
          <p14:tracePt t="109740" x="6113463" y="2692400"/>
          <p14:tracePt t="109749" x="6011863" y="2692400"/>
          <p14:tracePt t="109756" x="5948363" y="2692400"/>
          <p14:tracePt t="109765" x="5911850" y="2692400"/>
          <p14:tracePt t="109772" x="5865813" y="2692400"/>
          <p14:tracePt t="109781" x="5819775" y="2692400"/>
          <p14:tracePt t="109788" x="5800725" y="2692400"/>
          <p14:tracePt t="109796" x="5737225" y="2673350"/>
          <p14:tracePt t="109804" x="5681663" y="2673350"/>
          <p14:tracePt t="109812" x="5599113" y="2655888"/>
          <p14:tracePt t="109822" x="5497513" y="2655888"/>
          <p14:tracePt t="109830" x="5395913" y="2655888"/>
          <p14:tracePt t="109836" x="5313363" y="2655888"/>
          <p14:tracePt t="109845" x="5203825" y="2655888"/>
          <p14:tracePt t="109852" x="5157788" y="2655888"/>
          <p14:tracePt t="109860" x="5092700" y="2655888"/>
          <p14:tracePt t="109868" x="5037138" y="2655888"/>
          <p14:tracePt t="109876" x="4954588" y="2655888"/>
          <p14:tracePt t="109884" x="4946650" y="2655888"/>
          <p14:tracePt t="109895" x="4937125" y="2655888"/>
          <p14:tracePt t="109901" x="4918075" y="2655888"/>
          <p14:tracePt t="110110" x="4946650" y="2663825"/>
          <p14:tracePt t="110118" x="4954588" y="2673350"/>
          <p14:tracePt t="110127" x="4964113" y="2701925"/>
          <p14:tracePt t="110135" x="4973638" y="2738438"/>
          <p14:tracePt t="110142" x="4983163" y="2784475"/>
          <p14:tracePt t="110151" x="5029200" y="2884488"/>
          <p14:tracePt t="110158" x="5029200" y="2921000"/>
          <p14:tracePt t="110166" x="5029200" y="2976563"/>
          <p14:tracePt t="110174" x="5056188" y="3041650"/>
          <p14:tracePt t="110183" x="5056188" y="3087688"/>
          <p14:tracePt t="110190" x="5083175" y="3133725"/>
          <p14:tracePt t="110196" x="5083175" y="3141663"/>
          <p14:tracePt t="110204" x="5092700" y="3160713"/>
          <p14:tracePt t="110254" x="5092700" y="3170238"/>
          <p14:tracePt t="110270" x="5083175" y="3187700"/>
          <p14:tracePt t="110278" x="5083175" y="3197225"/>
          <p14:tracePt t="110286" x="5065713" y="3224213"/>
          <p14:tracePt t="110295" x="5065713" y="3243263"/>
          <p14:tracePt t="110302" x="5065713" y="3262313"/>
          <p14:tracePt t="110311" x="5065713" y="3279775"/>
          <p14:tracePt t="110316" x="5065713" y="3289300"/>
          <p14:tracePt t="110478" x="5065713" y="3279775"/>
          <p14:tracePt t="110485" x="5065713" y="3224213"/>
          <p14:tracePt t="110494" x="5075238" y="3197225"/>
          <p14:tracePt t="110503" x="5075238" y="3160713"/>
          <p14:tracePt t="110512" x="5083175" y="3095625"/>
          <p14:tracePt t="110518" x="5102225" y="3078163"/>
          <p14:tracePt t="110527" x="5138738" y="3041650"/>
          <p14:tracePt t="110534" x="5148263" y="2995613"/>
          <p14:tracePt t="110542" x="5203825" y="2940050"/>
          <p14:tracePt t="110550" x="5230813" y="2913063"/>
          <p14:tracePt t="110558" x="5295900" y="2801938"/>
          <p14:tracePt t="110566" x="5386388" y="2728913"/>
          <p14:tracePt t="110575" x="5497513" y="2627313"/>
          <p14:tracePt t="110581" x="5570538" y="2563813"/>
          <p14:tracePt t="110588" x="5589588" y="2535238"/>
          <p14:tracePt t="110597" x="5635625" y="2517775"/>
          <p14:tracePt t="110605" x="5672138" y="2481263"/>
          <p14:tracePt t="110612" x="5691188" y="2462213"/>
          <p14:tracePt t="110637" x="5691188" y="2443163"/>
          <p14:tracePt t="110660" x="5691188" y="2406650"/>
          <p14:tracePt t="110668" x="5691188" y="2398713"/>
          <p14:tracePt t="110685" x="5691188" y="2370138"/>
          <p14:tracePt t="110693" x="5691188" y="2360613"/>
          <p14:tracePt t="110701" x="5691188" y="2343150"/>
          <p14:tracePt t="110710" x="5691188" y="2324100"/>
          <p14:tracePt t="110717" x="5691188" y="2314575"/>
          <p14:tracePt t="110725" x="5691188" y="2297113"/>
          <p14:tracePt t="110733" x="5691188" y="2278063"/>
          <p14:tracePt t="110741" x="5681663" y="2270125"/>
          <p14:tracePt t="110757" x="5672138" y="2251075"/>
          <p14:tracePt t="110773" x="5662613" y="2224088"/>
          <p14:tracePt t="110781" x="5645150" y="2205038"/>
          <p14:tracePt t="110788" x="5645150" y="2168525"/>
          <p14:tracePt t="110797" x="5635625" y="2159000"/>
          <p14:tracePt t="110804" x="5607050" y="2122488"/>
          <p14:tracePt t="110820" x="5580063" y="2085975"/>
          <p14:tracePt t="110836" x="5534025" y="2076450"/>
          <p14:tracePt t="110844" x="5524500" y="2066925"/>
          <p14:tracePt t="110852" x="5516563" y="2057400"/>
          <p14:tracePt t="110860" x="5478463" y="2057400"/>
          <p14:tracePt t="110868" x="5441950" y="2049463"/>
          <p14:tracePt t="110876" x="5424488" y="2049463"/>
          <p14:tracePt t="110884" x="5378450" y="2049463"/>
          <p14:tracePt t="110893" x="5341938" y="2049463"/>
          <p14:tracePt t="110901" x="5276850" y="2039938"/>
          <p14:tracePt t="110910" x="5257800" y="2039938"/>
          <p14:tracePt t="110928" x="5148263" y="2011363"/>
          <p14:tracePt t="110933" x="5083175" y="2003425"/>
          <p14:tracePt t="110940" x="5046663" y="2003425"/>
          <p14:tracePt t="110949" x="5019675" y="1984375"/>
          <p14:tracePt t="110956" x="4973638" y="1974850"/>
          <p14:tracePt t="110964" x="4946650" y="1966913"/>
          <p14:tracePt t="110972" x="4927600" y="1957388"/>
          <p14:tracePt t="110981" x="4918075" y="1957388"/>
          <p14:tracePt t="112094" x="4908550" y="1947863"/>
          <p14:tracePt t="112102" x="4918075" y="1947863"/>
          <p14:tracePt t="112118" x="4927600" y="1947863"/>
          <p14:tracePt t="112127" x="4937125" y="1947863"/>
          <p14:tracePt t="112142" x="4964113" y="1947863"/>
          <p14:tracePt t="112149" x="4973638" y="1947863"/>
          <p14:tracePt t="112158" x="5000625" y="1947863"/>
          <p14:tracePt t="112182" x="5019675" y="1947863"/>
          <p14:tracePt t="112197" x="5075238" y="1947863"/>
          <p14:tracePt t="112206" x="5111750" y="1947863"/>
          <p14:tracePt t="112214" x="5129213" y="1947863"/>
          <p14:tracePt t="112221" x="5157788" y="1947863"/>
          <p14:tracePt t="112229" x="5194300" y="1947863"/>
          <p14:tracePt t="112238" x="5221288" y="1947863"/>
          <p14:tracePt t="112246" x="5230813" y="1947863"/>
          <p14:tracePt t="112253" x="5240338" y="1947863"/>
          <p14:tracePt t="112271" x="5257800" y="1947863"/>
          <p14:tracePt t="112278" x="5276850" y="1947863"/>
          <p14:tracePt t="112285" x="5286375" y="1947863"/>
          <p14:tracePt t="112295" x="5303838" y="1947863"/>
          <p14:tracePt t="112302" x="5303838" y="1938338"/>
          <p14:tracePt t="112318" x="5322888" y="1938338"/>
          <p14:tracePt t="112333" x="5332413" y="1928813"/>
          <p14:tracePt t="112341" x="5349875" y="1928813"/>
          <p14:tracePt t="112350" x="5359400" y="1920875"/>
          <p14:tracePt t="112367" x="5368925" y="1911350"/>
          <p14:tracePt t="112373" x="5378450" y="1901825"/>
          <p14:tracePt t="112422" x="5386388" y="1901825"/>
          <p14:tracePt t="112431" x="5395913" y="1892300"/>
          <p14:tracePt t="112447" x="5414963" y="1874838"/>
          <p14:tracePt t="112453" x="5432425" y="1874838"/>
          <p14:tracePt t="112466" x="5451475" y="1865313"/>
          <p14:tracePt t="112476" x="5461000" y="1855788"/>
          <p14:tracePt t="112485" x="5487988" y="1846263"/>
          <p14:tracePt t="112766" x="5507038" y="1846263"/>
          <p14:tracePt t="112782" x="5543550" y="1846263"/>
          <p14:tracePt t="112806" x="5553075" y="1846263"/>
          <p14:tracePt t="112823" x="5570538" y="1846263"/>
          <p14:tracePt t="112830" x="5580063" y="1846263"/>
          <p14:tracePt t="112854" x="5599113" y="1846263"/>
          <p14:tracePt t="112879" x="5616575" y="1846263"/>
          <p14:tracePt t="112886" x="5635625" y="1846263"/>
          <p14:tracePt t="112942" x="5645150" y="1846263"/>
          <p14:tracePt t="112949" x="5672138" y="1846263"/>
          <p14:tracePt t="112974" x="5681663" y="1846263"/>
          <p14:tracePt t="113038" x="5691188" y="1846263"/>
          <p14:tracePt t="113045" x="5708650" y="1846263"/>
          <p14:tracePt t="113078" x="5727700" y="1846263"/>
          <p14:tracePt t="113109" x="5754688" y="1846263"/>
          <p14:tracePt t="113142" x="5781675" y="1819275"/>
          <p14:tracePt t="113190" x="5791200" y="1809750"/>
          <p14:tracePt t="113237" x="5800725" y="1800225"/>
          <p14:tracePt t="113646" x="5800725" y="1792288"/>
          <p14:tracePt t="113669" x="5781675" y="1763713"/>
          <p14:tracePt t="113678" x="5764213" y="1763713"/>
          <p14:tracePt t="113690" x="5718175" y="1763713"/>
          <p14:tracePt t="113699" x="5699125" y="1763713"/>
          <p14:tracePt t="113702" x="5662613" y="1763713"/>
          <p14:tracePt t="113709" x="5653088" y="1763713"/>
          <p14:tracePt t="113716" x="5616575" y="1763713"/>
          <p14:tracePt t="113724" x="5607050" y="1763713"/>
          <p14:tracePt t="113732" x="5580063" y="1763713"/>
          <p14:tracePt t="113740" x="5553075" y="1754188"/>
          <p14:tracePt t="113748" x="5534025" y="1754188"/>
          <p14:tracePt t="113756" x="5516563" y="1746250"/>
          <p14:tracePt t="113764" x="5507038" y="1746250"/>
          <p14:tracePt t="113780" x="5487988" y="1746250"/>
          <p14:tracePt t="114030" x="5543550" y="1746250"/>
          <p14:tracePt t="114038" x="5607050" y="1792288"/>
          <p14:tracePt t="114045" x="5681663" y="1846263"/>
          <p14:tracePt t="114054" x="5718175" y="1865313"/>
          <p14:tracePt t="114061" x="5745163" y="1901825"/>
          <p14:tracePt t="114072" x="5754688" y="1920875"/>
          <p14:tracePt t="114079" x="5800725" y="1984375"/>
          <p14:tracePt t="114085" x="5800725" y="2030413"/>
          <p14:tracePt t="114095" x="5800725" y="2076450"/>
          <p14:tracePt t="114100" x="5810250" y="2168525"/>
          <p14:tracePt t="114110" x="5819775" y="2232025"/>
          <p14:tracePt t="114116" x="5819775" y="2352675"/>
          <p14:tracePt t="114125" x="5819775" y="2425700"/>
          <p14:tracePt t="114133" x="5846763" y="2508250"/>
          <p14:tracePt t="114140" x="5873750" y="2581275"/>
          <p14:tracePt t="114149" x="5883275" y="2609850"/>
          <p14:tracePt t="114156" x="5911850" y="2627313"/>
          <p14:tracePt t="114165" x="5919788" y="2663825"/>
          <p14:tracePt t="114172" x="5929313" y="2673350"/>
          <p14:tracePt t="114205" x="5948363" y="2682875"/>
          <p14:tracePt t="114230" x="5957888" y="2682875"/>
          <p14:tracePt t="114238" x="5965825" y="2682875"/>
          <p14:tracePt t="114254" x="5975350" y="2682875"/>
          <p14:tracePt t="114269" x="5984875" y="2682875"/>
          <p14:tracePt t="114278" x="5994400" y="2692400"/>
          <p14:tracePt t="114285" x="6011863" y="2701925"/>
          <p14:tracePt t="114302" x="6040438" y="2728913"/>
          <p14:tracePt t="114309" x="6048375" y="2738438"/>
          <p14:tracePt t="114316" x="6076950" y="2774950"/>
          <p14:tracePt t="114324" x="6094413" y="2784475"/>
          <p14:tracePt t="114332" x="6113463" y="2792413"/>
          <p14:tracePt t="114340" x="6176963" y="2838450"/>
          <p14:tracePt t="114348" x="6196013" y="2838450"/>
          <p14:tracePt t="114356" x="6205538" y="2847975"/>
          <p14:tracePt t="114364" x="6232525" y="2867025"/>
          <p14:tracePt t="114405" x="6269038" y="2903538"/>
          <p14:tracePt t="114415" x="6288088" y="2967038"/>
          <p14:tracePt t="114423" x="6288088" y="3049588"/>
          <p14:tracePt t="114429" x="6324600" y="3133725"/>
          <p14:tracePt t="114438" x="6353175" y="3216275"/>
          <p14:tracePt t="114447" x="6380163" y="3289300"/>
          <p14:tracePt t="114453" x="6397625" y="3298825"/>
          <p14:tracePt t="114862" x="6407150" y="3308350"/>
          <p14:tracePt t="115022" x="6435725" y="3308350"/>
          <p14:tracePt t="115030" x="6453188" y="3308350"/>
          <p14:tracePt t="115045" x="6472238" y="3308350"/>
          <p14:tracePt t="115054" x="6499225" y="3308350"/>
          <p14:tracePt t="115077" x="6527800" y="3308350"/>
          <p14:tracePt t="115085" x="6535738" y="3308350"/>
          <p14:tracePt t="115102" x="6554788" y="3308350"/>
          <p14:tracePt t="115120" x="6572250" y="3308350"/>
          <p14:tracePt t="115126" x="6591300" y="3308350"/>
          <p14:tracePt t="115134" x="6637338" y="3308350"/>
          <p14:tracePt t="115142" x="6656388" y="3308350"/>
          <p14:tracePt t="115150" x="6683375" y="3308350"/>
          <p14:tracePt t="115158" x="6692900" y="3308350"/>
          <p14:tracePt t="115166" x="6729413" y="3308350"/>
          <p14:tracePt t="115173" x="6748463" y="3308350"/>
          <p14:tracePt t="115181" x="6765925" y="3308350"/>
          <p14:tracePt t="115189" x="6775450" y="3308350"/>
          <p14:tracePt t="115205" x="6784975" y="3308350"/>
          <p14:tracePt t="115213" x="6792913" y="3308350"/>
          <p14:tracePt t="115221" x="6811963" y="3308350"/>
          <p14:tracePt t="115230" x="6831013" y="3308350"/>
          <p14:tracePt t="115237" x="6838950" y="3308350"/>
          <p14:tracePt t="115245" x="6858000" y="3308350"/>
          <p14:tracePt t="115261" x="6877050" y="3308350"/>
          <p14:tracePt t="115462" x="6867525" y="3308350"/>
          <p14:tracePt t="115469" x="6775450" y="3308350"/>
          <p14:tracePt t="115478" x="6618288" y="3308350"/>
          <p14:tracePt t="115485" x="6499225" y="3308350"/>
          <p14:tracePt t="115495" x="6361113" y="3308350"/>
          <p14:tracePt t="115501" x="6223000" y="3308350"/>
          <p14:tracePt t="115511" x="6149975" y="3308350"/>
          <p14:tracePt t="115517" x="6048375" y="3308350"/>
          <p14:tracePt t="115525" x="6002338" y="3308350"/>
          <p14:tracePt t="115532" x="5994400" y="3308350"/>
          <p14:tracePt t="115540" x="5957888" y="3308350"/>
          <p14:tracePt t="115548" x="5948363" y="3308350"/>
          <p14:tracePt t="115556" x="5929313" y="3308350"/>
          <p14:tracePt t="115564" x="5902325" y="3308350"/>
          <p14:tracePt t="115572" x="5883275" y="3308350"/>
          <p14:tracePt t="115580" x="5865813" y="3308350"/>
          <p14:tracePt t="115588" x="5819775" y="3308350"/>
          <p14:tracePt t="115597" x="5773738" y="3308350"/>
          <p14:tracePt t="115604" x="5745163" y="3308350"/>
          <p14:tracePt t="115613" x="5708650" y="3308350"/>
          <p14:tracePt t="115620" x="5653088" y="3308350"/>
          <p14:tracePt t="115629" x="5607050" y="3308350"/>
          <p14:tracePt t="115636" x="5580063" y="3308350"/>
          <p14:tracePt t="115645" x="5534025" y="3308350"/>
          <p14:tracePt t="115652" x="5524500" y="3308350"/>
          <p14:tracePt t="115660" x="5507038" y="3308350"/>
          <p14:tracePt t="115669" x="5497513" y="3308350"/>
          <p14:tracePt t="115813" x="5478463" y="3308350"/>
          <p14:tracePt t="115830" x="5461000" y="3308350"/>
          <p14:tracePt t="115838" x="5441950" y="3279775"/>
          <p14:tracePt t="115847" x="5432425" y="3279775"/>
          <p14:tracePt t="115870" x="5414963" y="3279775"/>
          <p14:tracePt t="116136" x="5405438" y="3270250"/>
          <p14:tracePt t="116142" x="5386388" y="3252788"/>
          <p14:tracePt t="116150" x="5378450" y="3224213"/>
          <p14:tracePt t="116158" x="5368925" y="3206750"/>
          <p14:tracePt t="116164" x="5332413" y="3178175"/>
          <p14:tracePt t="116172" x="5322888" y="3151188"/>
          <p14:tracePt t="116181" x="5303838" y="3124200"/>
          <p14:tracePt t="116197" x="5303838" y="3087688"/>
          <p14:tracePt t="116204" x="5303838" y="3068638"/>
          <p14:tracePt t="116212" x="5303838" y="3049588"/>
          <p14:tracePt t="116220" x="5303838" y="3032125"/>
          <p14:tracePt t="116237" x="5303838" y="3013075"/>
          <p14:tracePt t="116244" x="5303838" y="2995613"/>
          <p14:tracePt t="116252" x="5303838" y="2986088"/>
          <p14:tracePt t="116260" x="5313363" y="2967038"/>
          <p14:tracePt t="116277" x="5313363" y="2959100"/>
          <p14:tracePt t="116293" x="5322888" y="2959100"/>
          <p14:tracePt t="116300" x="5332413" y="2949575"/>
          <p14:tracePt t="116310" x="5341938" y="2940050"/>
          <p14:tracePt t="116326" x="5368925" y="2940050"/>
          <p14:tracePt t="116332" x="5386388" y="2930525"/>
          <p14:tracePt t="116341" x="5395913" y="2930525"/>
          <p14:tracePt t="116356" x="5414963" y="2930525"/>
          <p14:tracePt t="116364" x="5432425" y="2930525"/>
          <p14:tracePt t="116372" x="5441950" y="2930525"/>
          <p14:tracePt t="116380" x="5461000" y="2930525"/>
          <p14:tracePt t="116388" x="5470525" y="2930525"/>
          <p14:tracePt t="116396" x="5478463" y="2930525"/>
          <p14:tracePt t="116404" x="5487988" y="2930525"/>
          <p14:tracePt t="116412" x="5507038" y="2930525"/>
          <p14:tracePt t="116420" x="5516563" y="2930525"/>
          <p14:tracePt t="116428" x="5534025" y="2930525"/>
          <p14:tracePt t="116445" x="5553075" y="2930525"/>
          <p14:tracePt t="116452" x="5561013" y="2930525"/>
          <p14:tracePt t="116460" x="5580063" y="2930525"/>
          <p14:tracePt t="116468" x="5589588" y="2940050"/>
          <p14:tracePt t="116484" x="5607050" y="2949575"/>
          <p14:tracePt t="116493" x="5616575" y="2959100"/>
          <p14:tracePt t="116500" x="5626100" y="2976563"/>
          <p14:tracePt t="116510" x="5626100" y="2986088"/>
          <p14:tracePt t="116517" x="5635625" y="3005138"/>
          <p14:tracePt t="116525" x="5645150" y="3013075"/>
          <p14:tracePt t="116534" x="5645150" y="3022600"/>
          <p14:tracePt t="116540" x="5653088" y="3041650"/>
          <p14:tracePt t="116548" x="5653088" y="3059113"/>
          <p14:tracePt t="116556" x="5662613" y="3068638"/>
          <p14:tracePt t="116565" x="5672138" y="3087688"/>
          <p14:tracePt t="116572" x="5672138" y="3105150"/>
          <p14:tracePt t="116580" x="5672138" y="3114675"/>
          <p14:tracePt t="116588" x="5672138" y="3124200"/>
          <p14:tracePt t="116596" x="5672138" y="3133725"/>
          <p14:tracePt t="116612" x="5672138" y="3151188"/>
          <p14:tracePt t="116645" x="5672138" y="3170238"/>
          <p14:tracePt t="116653" x="5672138" y="3178175"/>
          <p14:tracePt t="116662" x="5662613" y="3178175"/>
          <p14:tracePt t="116669" x="5645150" y="3197225"/>
          <p14:tracePt t="116679" x="5635625" y="3206750"/>
          <p14:tracePt t="116685" x="5616575" y="3224213"/>
          <p14:tracePt t="116696" x="5599113" y="3233738"/>
          <p14:tracePt t="116703" x="5553075" y="3252788"/>
          <p14:tracePt t="116712" x="5534025" y="3262313"/>
          <p14:tracePt t="116719" x="5507038" y="3270250"/>
          <p14:tracePt t="116729" x="5487988" y="3270250"/>
          <p14:tracePt t="116733" x="5441950" y="3270250"/>
          <p14:tracePt t="116741" x="5432425" y="3270250"/>
          <p14:tracePt t="116748" x="5414963" y="3270250"/>
          <p14:tracePt t="116756" x="5405438" y="3270250"/>
          <p14:tracePt t="116764" x="5386388" y="3270250"/>
          <p14:tracePt t="116788" x="5368925" y="3270250"/>
          <p14:tracePt t="116798" x="5359400" y="3270250"/>
          <p14:tracePt t="116814" x="5341938" y="3270250"/>
          <p14:tracePt t="116822" x="5322888" y="3270250"/>
          <p14:tracePt t="116830" x="5303838" y="3270250"/>
          <p14:tracePt t="116837" x="5295900" y="3270250"/>
          <p14:tracePt t="116848" x="5276850" y="3262313"/>
          <p14:tracePt t="116853" x="5267325" y="3252788"/>
          <p14:tracePt t="116862" x="5257800" y="3243263"/>
          <p14:tracePt t="116869" x="5249863" y="3216275"/>
          <p14:tracePt t="116879" x="5249863" y="3197225"/>
          <p14:tracePt t="116887" x="5249863" y="3178175"/>
          <p14:tracePt t="116896" x="5249863" y="3160713"/>
          <p14:tracePt t="116901" x="5249863" y="3151188"/>
          <p14:tracePt t="116912" x="5249863" y="3133725"/>
          <p14:tracePt t="116917" x="5249863" y="3124200"/>
          <p14:tracePt t="116934" x="5249863" y="3087688"/>
          <p14:tracePt t="116942" x="5249863" y="3078163"/>
          <p14:tracePt t="116949" x="5249863" y="3059113"/>
          <p14:tracePt t="116956" x="5249863" y="3013075"/>
          <p14:tracePt t="116964" x="5249863" y="3005138"/>
          <p14:tracePt t="116972" x="5267325" y="2995613"/>
          <p14:tracePt t="116980" x="5303838" y="2967038"/>
          <p14:tracePt t="116988" x="5313363" y="2967038"/>
          <p14:tracePt t="116996" x="5341938" y="2959100"/>
          <p14:tracePt t="117004" x="5359400" y="2959100"/>
          <p14:tracePt t="117012" x="5368925" y="2949575"/>
          <p14:tracePt t="117020" x="5395913" y="2949575"/>
          <p14:tracePt t="117029" x="5414963" y="2949575"/>
          <p14:tracePt t="117036" x="5424488" y="2949575"/>
          <p14:tracePt t="117045" x="5441950" y="2949575"/>
          <p14:tracePt t="117052" x="5451475" y="2949575"/>
          <p14:tracePt t="117061" x="5461000" y="2949575"/>
          <p14:tracePt t="117068" x="5470525" y="2949575"/>
          <p14:tracePt t="117076" x="5487988" y="2949575"/>
          <p14:tracePt t="117093" x="5507038" y="2949575"/>
          <p14:tracePt t="117101" x="5543550" y="2949575"/>
          <p14:tracePt t="117110" x="5553075" y="2949575"/>
          <p14:tracePt t="117116" x="5570538" y="2967038"/>
          <p14:tracePt t="117125" x="5570538" y="2976563"/>
          <p14:tracePt t="117135" x="5589588" y="3013075"/>
          <p14:tracePt t="117142" x="5607050" y="3032125"/>
          <p14:tracePt t="117148" x="5607050" y="3049588"/>
          <p14:tracePt t="117156" x="5607050" y="3078163"/>
          <p14:tracePt t="117165" x="5616575" y="3105150"/>
          <p14:tracePt t="117172" x="5616575" y="3124200"/>
          <p14:tracePt t="117180" x="5616575" y="3133725"/>
          <p14:tracePt t="117188" x="5616575" y="3160713"/>
          <p14:tracePt t="117196" x="5616575" y="3170238"/>
          <p14:tracePt t="117204" x="5616575" y="3178175"/>
          <p14:tracePt t="117220" x="5607050" y="3206750"/>
          <p14:tracePt t="117228" x="5589588" y="3206750"/>
          <p14:tracePt t="117236" x="5570538" y="3216275"/>
          <p14:tracePt t="117253" x="5561013" y="3216275"/>
          <p14:tracePt t="117262" x="5543550" y="3216275"/>
          <p14:tracePt t="117269" x="5534025" y="3216275"/>
          <p14:tracePt t="117277" x="5524500" y="3216275"/>
          <p14:tracePt t="117285" x="5516563" y="3206750"/>
          <p14:tracePt t="117294" x="5507038" y="3206750"/>
          <p14:tracePt t="117300" x="5487988" y="3197225"/>
          <p14:tracePt t="117310" x="5478463" y="3197225"/>
          <p14:tracePt t="117325" x="5470525" y="3197225"/>
          <p14:tracePt t="117345" x="5461000" y="3187700"/>
          <p14:tracePt t="118286" x="5451475" y="3187700"/>
          <p14:tracePt t="118294" x="5414963" y="3187700"/>
          <p14:tracePt t="118302" x="5378450" y="3197225"/>
          <p14:tracePt t="118311" x="5359400" y="3206750"/>
          <p14:tracePt t="118318" x="5286375" y="3216275"/>
          <p14:tracePt t="118325" x="5184775" y="3233738"/>
          <p14:tracePt t="118332" x="5102225" y="3243263"/>
          <p14:tracePt t="118341" x="5019675" y="3243263"/>
          <p14:tracePt t="118348" x="4918075" y="3243263"/>
          <p14:tracePt t="118356" x="4808538" y="3243263"/>
          <p14:tracePt t="118365" x="4725988" y="3243263"/>
          <p14:tracePt t="118372" x="4660900" y="3243263"/>
          <p14:tracePt t="118380" x="4587875" y="3243263"/>
          <p14:tracePt t="118388" x="4505325" y="3243263"/>
          <p14:tracePt t="118397" x="4440238" y="3243263"/>
          <p14:tracePt t="118404" x="4384675" y="3243263"/>
          <p14:tracePt t="118412" x="4302125" y="3262313"/>
          <p14:tracePt t="118420" x="4238625" y="3262313"/>
          <p14:tracePt t="118428" x="4154488" y="3270250"/>
          <p14:tracePt t="118436" x="4146550" y="3279775"/>
          <p14:tracePt t="118445" x="4117975" y="3289300"/>
          <p14:tracePt t="118452" x="4110038" y="3298825"/>
          <p14:tracePt t="118460" x="4071938" y="3308350"/>
          <p14:tracePt t="118468" x="4054475" y="3308350"/>
          <p14:tracePt t="118477" x="4044950" y="3316288"/>
          <p14:tracePt t="118484" x="4035425" y="3325813"/>
          <p14:tracePt t="118493" x="4025900" y="3325813"/>
          <p14:tracePt t="118516" x="4017963" y="3335338"/>
          <p14:tracePt t="118532" x="3998913" y="3344863"/>
          <p14:tracePt t="118548" x="3989388" y="3344863"/>
          <p14:tracePt t="118557" x="3979863" y="3344863"/>
          <p14:tracePt t="118581" x="3979863" y="3352800"/>
          <p14:tracePt t="118782" x="3979863" y="3335338"/>
          <p14:tracePt t="118814" x="3989388" y="3335338"/>
          <p14:tracePt t="118845" x="4008438" y="3335338"/>
          <p14:tracePt t="118853" x="4025900" y="3335338"/>
          <p14:tracePt t="118861" x="4071938" y="3335338"/>
          <p14:tracePt t="118869" x="4090988" y="3335338"/>
          <p14:tracePt t="118879" x="4127500" y="3335338"/>
          <p14:tracePt t="118885" x="4146550" y="3316288"/>
          <p14:tracePt t="118896" x="4200525" y="3308350"/>
          <p14:tracePt t="118901" x="4246563" y="3308350"/>
          <p14:tracePt t="118911" x="4292600" y="3308350"/>
          <p14:tracePt t="118917" x="4357688" y="3270250"/>
          <p14:tracePt t="118931" x="4421188" y="3270250"/>
          <p14:tracePt t="118935" x="4440238" y="3262313"/>
          <p14:tracePt t="118942" x="4476750" y="3262313"/>
          <p14:tracePt t="118950" x="4541838" y="3262313"/>
          <p14:tracePt t="118956" x="4595813" y="3262313"/>
          <p14:tracePt t="118965" x="4660900" y="3262313"/>
          <p14:tracePt t="118972" x="4687888" y="3262313"/>
          <p14:tracePt t="118980" x="4697413" y="3262313"/>
          <p14:tracePt t="118988" x="4716463" y="3262313"/>
          <p14:tracePt t="118996" x="4752975" y="3262313"/>
          <p14:tracePt t="119004" x="4799013" y="3262313"/>
          <p14:tracePt t="119012" x="4826000" y="3262313"/>
          <p14:tracePt t="119020" x="4900613" y="3262313"/>
          <p14:tracePt t="119028" x="4983163" y="3262313"/>
          <p14:tracePt t="119036" x="5102225" y="3270250"/>
          <p14:tracePt t="119044" x="5240338" y="3279775"/>
          <p14:tracePt t="119052" x="5395913" y="3298825"/>
          <p14:tracePt t="119060" x="5553075" y="3298825"/>
          <p14:tracePt t="119068" x="5691188" y="3298825"/>
          <p14:tracePt t="119076" x="5846763" y="3298825"/>
          <p14:tracePt t="119084" x="5892800" y="3298825"/>
          <p14:tracePt t="119092" x="5938838" y="3298825"/>
          <p14:tracePt t="119100" x="5975350" y="3298825"/>
          <p14:tracePt t="119108" x="5994400" y="3298825"/>
          <p14:tracePt t="119116" x="6002338" y="3298825"/>
          <p14:tracePt t="119124" x="6048375" y="3298825"/>
          <p14:tracePt t="119140" x="6067425" y="3298825"/>
          <p14:tracePt t="119156" x="6076950" y="3289300"/>
          <p14:tracePt t="119165" x="6086475" y="3289300"/>
          <p14:tracePt t="119172" x="6094413" y="3289300"/>
          <p14:tracePt t="119180" x="6113463" y="3289300"/>
          <p14:tracePt t="119188" x="6132513" y="3289300"/>
          <p14:tracePt t="119212" x="6169025" y="3289300"/>
          <p14:tracePt t="119220" x="6196013" y="3289300"/>
          <p14:tracePt t="119228" x="6251575" y="3289300"/>
          <p14:tracePt t="119236" x="6324600" y="3308350"/>
          <p14:tracePt t="119244" x="6370638" y="3316288"/>
          <p14:tracePt t="119252" x="6397625" y="3344863"/>
          <p14:tracePt t="119260" x="6462713" y="3344863"/>
          <p14:tracePt t="119268" x="6481763" y="3344863"/>
          <p14:tracePt t="119308" x="6489700" y="3344863"/>
          <p14:tracePt t="119318" x="6499225" y="3344863"/>
          <p14:tracePt t="119342" x="6527800" y="3344863"/>
          <p14:tracePt t="119358" x="6572250" y="3344863"/>
          <p14:tracePt t="119376" x="6581775" y="3344863"/>
          <p14:tracePt t="119622" x="6591300" y="3344863"/>
          <p14:tracePt t="119630" x="6600825" y="3344863"/>
          <p14:tracePt t="119637" x="6627813" y="3344863"/>
          <p14:tracePt t="119647" x="6637338" y="3344863"/>
          <p14:tracePt t="119654" x="6646863" y="3344863"/>
          <p14:tracePt t="126997" x="6656388" y="3344863"/>
          <p14:tracePt t="127005" x="6656388" y="3352800"/>
          <p14:tracePt t="127014" x="6627813" y="3390900"/>
          <p14:tracePt t="127021" x="6591300" y="3381375"/>
          <p14:tracePt t="127029" x="6462713" y="3390900"/>
          <p14:tracePt t="127037" x="6324600" y="3408363"/>
          <p14:tracePt t="127045" x="6040438" y="3500438"/>
          <p14:tracePt t="127052" x="5827713" y="3573463"/>
          <p14:tracePt t="127060" x="5414963" y="3619500"/>
          <p14:tracePt t="127068" x="5092700" y="3702050"/>
          <p14:tracePt t="127077" x="4808538" y="3784600"/>
          <p14:tracePt t="127084" x="4633913" y="3849688"/>
          <p14:tracePt t="127093" x="4449763" y="3895725"/>
          <p14:tracePt t="127100" x="4275138" y="3932238"/>
          <p14:tracePt t="127110" x="4071938" y="3959225"/>
          <p14:tracePt t="127116" x="3916363" y="3997325"/>
          <p14:tracePt t="127124" x="3797300" y="4024313"/>
          <p14:tracePt t="127132" x="3649663" y="4060825"/>
          <p14:tracePt t="127141" x="3475038" y="4070350"/>
          <p14:tracePt t="127149" x="3336925" y="4070350"/>
          <p14:tracePt t="127156" x="3217863" y="4051300"/>
          <p14:tracePt t="127164" x="3043238" y="4051300"/>
          <p14:tracePt t="127172" x="2960688" y="4051300"/>
          <p14:tracePt t="127180" x="2905125" y="4051300"/>
          <p14:tracePt t="127188" x="2895600" y="4051300"/>
          <p14:tracePt t="127196" x="2886075" y="4051300"/>
          <p14:tracePt t="127204" x="2878138" y="4051300"/>
          <p14:tracePt t="127212" x="2813050" y="4051300"/>
          <p14:tracePt t="127220" x="2711450" y="4033838"/>
          <p14:tracePt t="127228" x="2628900" y="4024313"/>
          <p14:tracePt t="127236" x="2527300" y="4005263"/>
          <p14:tracePt t="127244" x="2408238" y="3997325"/>
          <p14:tracePt t="127252" x="2344738" y="3997325"/>
          <p14:tracePt t="127260" x="2279650" y="3997325"/>
          <p14:tracePt t="127297" x="2270125" y="3997325"/>
          <p14:tracePt t="127305" x="2252663" y="3997325"/>
          <p14:tracePt t="127340" x="2243138" y="4014788"/>
          <p14:tracePt t="127348" x="2216150" y="4024313"/>
          <p14:tracePt t="127364" x="2206625" y="4033838"/>
          <p14:tracePt t="127517" x="2216150" y="4024313"/>
          <p14:tracePt t="127685" x="2224088" y="4024313"/>
          <p14:tracePt t="127733" x="2233613" y="4014788"/>
          <p14:tracePt t="127765" x="2252663" y="4014788"/>
          <p14:tracePt t="127775" x="2262188" y="4014788"/>
          <p14:tracePt t="127789" x="2270125" y="4014788"/>
          <p14:tracePt t="127797" x="2289175" y="4014788"/>
          <p14:tracePt t="127805" x="2316163" y="4014788"/>
          <p14:tracePt t="127814" x="2335213" y="4014788"/>
          <p14:tracePt t="127823" x="2371725" y="4014788"/>
          <p14:tracePt t="127836" x="2417763" y="4014788"/>
          <p14:tracePt t="127844" x="2436813" y="4014788"/>
          <p14:tracePt t="127852" x="2463800" y="4014788"/>
          <p14:tracePt t="127860" x="2509838" y="4014788"/>
          <p14:tracePt t="127868" x="2565400" y="4014788"/>
          <p14:tracePt t="127877" x="2628900" y="4014788"/>
          <p14:tracePt t="127884" x="2711450" y="4014788"/>
          <p14:tracePt t="127893" x="2767013" y="4024313"/>
          <p14:tracePt t="127900" x="2832100" y="4024313"/>
          <p14:tracePt t="127910" x="2878138" y="4033838"/>
          <p14:tracePt t="127916" x="2886075" y="4033838"/>
          <p14:tracePt t="127924" x="2941638" y="4043363"/>
          <p14:tracePt t="127932" x="2951163" y="4043363"/>
          <p14:tracePt t="127956" x="2987675" y="4051300"/>
          <p14:tracePt t="127964" x="2997200" y="4051300"/>
          <p14:tracePt t="127972" x="3043238" y="4051300"/>
          <p14:tracePt t="127980" x="3089275" y="4051300"/>
          <p14:tracePt t="127988" x="3135313" y="4051300"/>
          <p14:tracePt t="128004" x="3143250" y="4051300"/>
          <p14:tracePt t="128012" x="3181350" y="4051300"/>
          <p14:tracePt t="128020" x="3189288" y="4051300"/>
          <p14:tracePt t="128044" x="3208338" y="4051300"/>
          <p14:tracePt t="128093" x="3254375" y="4051300"/>
          <p14:tracePt t="128118" x="3263900" y="4051300"/>
          <p14:tracePt t="128135" x="3281363" y="4051300"/>
          <p14:tracePt t="128150" x="3290888" y="4051300"/>
          <p14:tracePt t="128173" x="3300413" y="4051300"/>
          <p14:tracePt t="128221" x="3327400" y="4051300"/>
          <p14:tracePt t="128237" x="3373438" y="4051300"/>
          <p14:tracePt t="128254" x="3392488" y="4051300"/>
          <p14:tracePt t="128285" x="3402013" y="4051300"/>
          <p14:tracePt t="128342" x="3429000" y="4051300"/>
          <p14:tracePt t="128357" x="3438525" y="4051300"/>
          <p14:tracePt t="128365" x="3448050" y="4051300"/>
          <p14:tracePt t="128373" x="3475038" y="4051300"/>
          <p14:tracePt t="128382" x="3484563" y="4051300"/>
          <p14:tracePt t="128389" x="3494088" y="4051300"/>
          <p14:tracePt t="128406" x="3521075" y="4051300"/>
          <p14:tracePt t="128454" x="3530600" y="4051300"/>
          <p14:tracePt t="128477" x="3538538" y="4051300"/>
          <p14:tracePt t="128485" x="3557588" y="4051300"/>
          <p14:tracePt t="128502" x="3567113" y="4051300"/>
          <p14:tracePt t="128621" x="3576638" y="4051300"/>
          <p14:tracePt t="128637" x="3576638" y="4043363"/>
          <p14:tracePt t="128654" x="3584575" y="4033838"/>
          <p14:tracePt t="128662" x="3594100" y="4024313"/>
          <p14:tracePt t="128669" x="3594100" y="3997325"/>
          <p14:tracePt t="128679" x="3613150" y="3959225"/>
          <p14:tracePt t="128685" x="3613150" y="3941763"/>
          <p14:tracePt t="128697" x="3613150" y="3895725"/>
          <p14:tracePt t="128702" x="3613150" y="3876675"/>
          <p14:tracePt t="128714" x="3613150" y="3849688"/>
          <p14:tracePt t="128720" x="3613150" y="3840163"/>
          <p14:tracePt t="128730" x="3622675" y="3803650"/>
          <p14:tracePt t="128733" x="3630613" y="3794125"/>
          <p14:tracePt t="128756" x="3630613" y="3784600"/>
          <p14:tracePt t="128798" x="3630613" y="3776663"/>
          <p14:tracePt t="128805" x="3630613" y="3757613"/>
          <p14:tracePt t="128814" x="3630613" y="3748088"/>
          <p14:tracePt t="128829" x="3630613" y="3740150"/>
          <p14:tracePt t="128837" x="3640138" y="3730625"/>
          <p14:tracePt t="128869" x="3640138" y="3711575"/>
          <p14:tracePt t="128885" x="3649663" y="3711575"/>
          <p14:tracePt t="128902" x="3659188" y="3702050"/>
          <p14:tracePt t="128958" x="3668713" y="3694113"/>
          <p14:tracePt t="129021" x="3649663" y="3694113"/>
          <p14:tracePt t="129029" x="3603625" y="3694113"/>
          <p14:tracePt t="129037" x="3576638" y="3694113"/>
          <p14:tracePt t="129045" x="3538538" y="3694113"/>
          <p14:tracePt t="129054" x="3484563" y="3694113"/>
          <p14:tracePt t="129062" x="3382963" y="3694113"/>
          <p14:tracePt t="129069" x="3281363" y="3694113"/>
          <p14:tracePt t="129079" x="3227388" y="3694113"/>
          <p14:tracePt t="129085" x="3135313" y="3721100"/>
          <p14:tracePt t="129095" x="3089275" y="3721100"/>
          <p14:tracePt t="129102" x="3033713" y="3721100"/>
          <p14:tracePt t="129111" x="2997200" y="3748088"/>
          <p14:tracePt t="129117" x="2941638" y="3748088"/>
          <p14:tracePt t="129134" x="2813050" y="3776663"/>
          <p14:tracePt t="129142" x="2757488" y="3776663"/>
          <p14:tracePt t="129150" x="2693988" y="3776663"/>
          <p14:tracePt t="129156" x="2665413" y="3776663"/>
          <p14:tracePt t="129164" x="2601913" y="3776663"/>
          <p14:tracePt t="129172" x="2546350" y="3776663"/>
          <p14:tracePt t="129180" x="2427288" y="3776663"/>
          <p14:tracePt t="129188" x="2408238" y="3776663"/>
          <p14:tracePt t="129196" x="2362200" y="3776663"/>
          <p14:tracePt t="129204" x="2352675" y="3776663"/>
          <p14:tracePt t="129212" x="2335213" y="3776663"/>
          <p14:tracePt t="129302" x="2325688" y="3767138"/>
          <p14:tracePt t="135613" x="2316163" y="3767138"/>
          <p14:tracePt t="135623" x="2298700" y="3784600"/>
          <p14:tracePt t="135634" x="2279650" y="3813175"/>
          <p14:tracePt t="135640" x="2270125" y="3840163"/>
          <p14:tracePt t="135645" x="2243138" y="3868738"/>
          <p14:tracePt t="135653" x="2243138" y="3876675"/>
          <p14:tracePt t="135660" x="2216150" y="3905250"/>
          <p14:tracePt t="135668" x="2216150" y="3922713"/>
          <p14:tracePt t="135676" x="2206625" y="3932238"/>
          <p14:tracePt t="135693" x="2206625" y="3941763"/>
          <p14:tracePt t="135716" x="2206625" y="3959225"/>
          <p14:tracePt t="135724" x="2178050" y="3997325"/>
          <p14:tracePt t="135748" x="2151063" y="4043363"/>
          <p14:tracePt t="135756" x="2141538" y="4051300"/>
          <p14:tracePt t="135764" x="2132013" y="4079875"/>
          <p14:tracePt t="135772" x="2114550" y="4097338"/>
          <p14:tracePt t="135780" x="2105025" y="4133850"/>
          <p14:tracePt t="135788" x="2095500" y="4143375"/>
          <p14:tracePt t="135797" x="2049463" y="4189413"/>
          <p14:tracePt t="135804" x="2049463" y="4225925"/>
          <p14:tracePt t="135812" x="2022475" y="4262438"/>
          <p14:tracePt t="135821" x="2022475" y="4271963"/>
          <p14:tracePt t="135828" x="2012950" y="4291013"/>
          <p14:tracePt t="135836" x="2003425" y="4300538"/>
          <p14:tracePt t="135852" x="2003425" y="4308475"/>
          <p14:tracePt t="135860" x="1995488" y="4337050"/>
          <p14:tracePt t="135876" x="1995488" y="4346575"/>
          <p14:tracePt t="135884" x="1995488" y="4373563"/>
          <p14:tracePt t="135908" x="1966913" y="4400550"/>
          <p14:tracePt t="135916" x="1966913" y="4419600"/>
          <p14:tracePt t="135927" x="1966913" y="4429125"/>
          <p14:tracePt t="135932" x="1957388" y="4437063"/>
          <p14:tracePt t="135940" x="1957388" y="4465638"/>
          <p14:tracePt t="135948" x="1949450" y="4475163"/>
          <p14:tracePt t="135964" x="1939925" y="4483100"/>
          <p14:tracePt t="135972" x="1920875" y="4502150"/>
          <p14:tracePt t="135988" x="1920875" y="4511675"/>
          <p14:tracePt t="135996" x="1912938" y="4519613"/>
          <p14:tracePt t="136136" x="1884363" y="4529138"/>
          <p14:tracePt t="136149" x="1874838" y="4529138"/>
          <p14:tracePt t="136157" x="1866900" y="4538663"/>
          <p14:tracePt t="136189" x="1857375" y="4538663"/>
          <p14:tracePt t="136198" x="1847850" y="4538663"/>
          <p14:tracePt t="136205" x="1838325" y="4548188"/>
          <p14:tracePt t="136232" x="1828800" y="4548188"/>
          <p14:tracePt t="136245" x="1820863" y="4548188"/>
          <p14:tracePt t="136254" x="1792288" y="4548188"/>
          <p14:tracePt t="136268" x="1782763" y="4548188"/>
          <p14:tracePt t="136277" x="1774825" y="4548188"/>
          <p14:tracePt t="136295" x="1755775" y="4548188"/>
          <p14:tracePt t="136313" x="1736725" y="4548188"/>
          <p14:tracePt t="136317" x="1728788" y="4548188"/>
          <p14:tracePt t="136326" x="1709738" y="4548188"/>
          <p14:tracePt t="136373" x="1682750" y="4548188"/>
          <p14:tracePt t="136397" x="1663700" y="4548188"/>
          <p14:tracePt t="136413" x="1654175" y="4548188"/>
          <p14:tracePt t="136421" x="1646238" y="4548188"/>
          <p14:tracePt t="136468" x="1636713" y="4548188"/>
          <p14:tracePt t="136485" x="1617663" y="4548188"/>
          <p14:tracePt t="136533" x="1608138" y="4548188"/>
          <p14:tracePt t="136565" x="1600200" y="4548188"/>
          <p14:tracePt t="136614" x="1600200" y="4538663"/>
          <p14:tracePt t="136629" x="1590675" y="4529138"/>
          <p14:tracePt t="136661" x="1590675" y="4519613"/>
          <p14:tracePt t="136669" x="1590675" y="4511675"/>
          <p14:tracePt t="136677" x="1590675" y="4492625"/>
          <p14:tracePt t="136685" x="1590675" y="4483100"/>
          <p14:tracePt t="136696" x="1590675" y="4475163"/>
          <p14:tracePt t="136702" x="1590675" y="4446588"/>
          <p14:tracePt t="136712" x="1600200" y="4429125"/>
          <p14:tracePt t="136717" x="1608138" y="4419600"/>
          <p14:tracePt t="136726" x="1617663" y="4391025"/>
          <p14:tracePt t="136742" x="1627188" y="4383088"/>
          <p14:tracePt t="136805" x="1636713" y="4373563"/>
          <p14:tracePt t="136821" x="1646238" y="4373563"/>
          <p14:tracePt t="136830" x="1654175" y="4373563"/>
          <p14:tracePt t="136846" x="1663700" y="4364038"/>
          <p14:tracePt t="136854" x="1709738" y="4354513"/>
          <p14:tracePt t="136862" x="1719263" y="4346575"/>
          <p14:tracePt t="136869" x="1728788" y="4346575"/>
          <p14:tracePt t="136879" x="1755775" y="4337050"/>
          <p14:tracePt t="136885" x="1765300" y="4337050"/>
          <p14:tracePt t="136895" x="1774825" y="4337050"/>
          <p14:tracePt t="136902" x="1782763" y="4327525"/>
          <p14:tracePt t="136918" x="1792288" y="4327525"/>
          <p14:tracePt t="136957" x="1801813" y="4327525"/>
          <p14:tracePt t="137053" x="1811338" y="4327525"/>
          <p14:tracePt t="137061" x="1811338" y="4346575"/>
          <p14:tracePt t="137084" x="1801813" y="4354513"/>
          <p14:tracePt t="137092" x="1774825" y="4373563"/>
          <p14:tracePt t="137101" x="1755775" y="4383088"/>
          <p14:tracePt t="137110" x="1746250" y="4410075"/>
          <p14:tracePt t="137116" x="1736725" y="4419600"/>
          <p14:tracePt t="137124" x="1728788" y="4446588"/>
          <p14:tracePt t="137132" x="1719263" y="4456113"/>
          <p14:tracePt t="137149" x="1709738" y="4456113"/>
          <p14:tracePt t="137156" x="1692275" y="4483100"/>
          <p14:tracePt t="137188" x="1682750" y="4502150"/>
          <p14:tracePt t="137213" x="1646238" y="4502150"/>
          <p14:tracePt t="137229" x="1636713" y="4511675"/>
          <p14:tracePt t="137249" x="1617663" y="4511675"/>
          <p14:tracePt t="137257" x="1608138" y="4511675"/>
          <p14:tracePt t="137265" x="1590675" y="4529138"/>
          <p14:tracePt t="137277" x="1554163" y="4538663"/>
          <p14:tracePt t="137284" x="1544638" y="4538663"/>
          <p14:tracePt t="137308" x="1535113" y="4538663"/>
          <p14:tracePt t="137414" x="1525588" y="4538663"/>
          <p14:tracePt t="137421" x="1525588" y="4529138"/>
          <p14:tracePt t="137437" x="1525588" y="4519613"/>
          <p14:tracePt t="137450" x="1525588" y="4502150"/>
          <p14:tracePt t="137456" x="1525588" y="4492625"/>
          <p14:tracePt t="137464" x="1525588" y="4483100"/>
          <p14:tracePt t="137470" x="1525588" y="4475163"/>
          <p14:tracePt t="137479" x="1525588" y="4465638"/>
          <p14:tracePt t="137496" x="1525588" y="4456113"/>
          <p14:tracePt t="137501" x="1525588" y="4446588"/>
          <p14:tracePt t="137518" x="1525588" y="4437063"/>
          <p14:tracePt t="137533" x="1525588" y="4419600"/>
          <p14:tracePt t="137541" x="1525588" y="4410075"/>
          <p14:tracePt t="137558" x="1525588" y="4400550"/>
          <p14:tracePt t="137575" x="1535113" y="4391025"/>
          <p14:tracePt t="137589" x="1562100" y="4383088"/>
          <p14:tracePt t="137613" x="1581150" y="4383088"/>
          <p14:tracePt t="137629" x="1590675" y="4383088"/>
          <p14:tracePt t="137645" x="1600200" y="4383088"/>
          <p14:tracePt t="137709" x="1627188" y="4383088"/>
          <p14:tracePt t="137759" x="1636713" y="4383088"/>
          <p14:tracePt t="137773" x="1654175" y="4383088"/>
          <p14:tracePt t="137805" x="1663700" y="4383088"/>
          <p14:tracePt t="137813" x="1682750" y="4383088"/>
          <p14:tracePt t="137829" x="1700213" y="4383088"/>
          <p14:tracePt t="137837" x="1709738" y="4400550"/>
          <p14:tracePt t="137845" x="1709738" y="4410075"/>
          <p14:tracePt t="137855" x="1709738" y="4419600"/>
          <p14:tracePt t="137864" x="1709738" y="4446588"/>
          <p14:tracePt t="137869" x="1709738" y="4456113"/>
          <p14:tracePt t="137878" x="1719263" y="4475163"/>
          <p14:tracePt t="137884" x="1728788" y="4483100"/>
          <p14:tracePt t="137893" x="1728788" y="4502150"/>
          <p14:tracePt t="137909" x="1728788" y="4511675"/>
          <p14:tracePt t="137916" x="1746250" y="4529138"/>
          <p14:tracePt t="137943" x="1746250" y="4548188"/>
          <p14:tracePt t="137980" x="1746250" y="4557713"/>
          <p14:tracePt t="138020" x="1746250" y="4575175"/>
          <p14:tracePt t="138277" x="1746250" y="4557713"/>
          <p14:tracePt t="138285" x="1746250" y="4548188"/>
          <p14:tracePt t="138301" x="1746250" y="4538663"/>
          <p14:tracePt t="138310" x="1746250" y="4529138"/>
          <p14:tracePt t="138317" x="1746250" y="4511675"/>
          <p14:tracePt t="138341" x="1746250" y="4502150"/>
          <p14:tracePt t="138349" x="1746250" y="4492625"/>
          <p14:tracePt t="138357" x="1746250" y="4483100"/>
          <p14:tracePt t="138365" x="1746250" y="4465638"/>
          <p14:tracePt t="138390" x="1746250" y="4446588"/>
          <p14:tracePt t="138405" x="1755775" y="4437063"/>
          <p14:tracePt t="138415" x="1755775" y="4429125"/>
          <p14:tracePt t="138421" x="1755775" y="4419600"/>
          <p14:tracePt t="138429" x="1765300" y="4410075"/>
          <p14:tracePt t="138471" x="1774825" y="4400550"/>
          <p14:tracePt t="138501" x="1782763" y="4391025"/>
          <p14:tracePt t="138510" x="1782763" y="4383088"/>
          <p14:tracePt t="138742" x="1792288" y="4373563"/>
          <p14:tracePt t="138766" x="1792288" y="4383088"/>
          <p14:tracePt t="138790" x="1792288" y="4400550"/>
          <p14:tracePt t="138797" x="1792288" y="4437063"/>
          <p14:tracePt t="138829" x="1774825" y="4475163"/>
          <p14:tracePt t="138845" x="1765300" y="4475163"/>
          <p14:tracePt t="138854" x="1755775" y="4483100"/>
          <p14:tracePt t="138861" x="1755775" y="4492625"/>
          <p14:tracePt t="138884" x="1755775" y="4502150"/>
          <p14:tracePt t="138892" x="1746250" y="4511675"/>
          <p14:tracePt t="138900" x="1736725" y="4511675"/>
          <p14:tracePt t="138941" x="1719263" y="4519613"/>
          <p14:tracePt t="138972" x="1700213" y="4519613"/>
          <p14:tracePt t="138998" x="1692275" y="4519613"/>
          <p14:tracePt t="139005" x="1682750" y="4519613"/>
          <p14:tracePt t="139013" x="1673225" y="4529138"/>
          <p14:tracePt t="139028" x="1654175" y="4529138"/>
          <p14:tracePt t="139044" x="1646238" y="4529138"/>
          <p14:tracePt t="139052" x="1636713" y="4529138"/>
          <p14:tracePt t="139068" x="1617663" y="4529138"/>
          <p14:tracePt t="139092" x="1608138" y="4529138"/>
          <p14:tracePt t="139109" x="1600200" y="4529138"/>
          <p14:tracePt t="139141" x="1590675" y="4529138"/>
          <p14:tracePt t="139189" x="1581150" y="4529138"/>
          <p14:tracePt t="139197" x="1581150" y="4519613"/>
          <p14:tracePt t="139205" x="1581150" y="4511675"/>
          <p14:tracePt t="139214" x="1581150" y="4502150"/>
          <p14:tracePt t="139229" x="1562100" y="4465638"/>
          <p14:tracePt t="139261" x="1554163" y="4446588"/>
          <p14:tracePt t="139325" x="1554163" y="4429125"/>
          <p14:tracePt t="139335" x="1554163" y="4419600"/>
          <p14:tracePt t="139342" x="1554163" y="4400550"/>
          <p14:tracePt t="139358" x="1562100" y="4391025"/>
          <p14:tracePt t="139366" x="1571625" y="4391025"/>
          <p14:tracePt t="139373" x="1590675" y="4391025"/>
          <p14:tracePt t="139384" x="1600200" y="4383088"/>
          <p14:tracePt t="139398" x="1617663" y="4373563"/>
          <p14:tracePt t="139413" x="1646238" y="4373563"/>
          <p14:tracePt t="139421" x="1654175" y="4364038"/>
          <p14:tracePt t="139481" x="1663700" y="4364038"/>
          <p14:tracePt t="139501" x="1692275" y="4364038"/>
          <p14:tracePt t="139565" x="1700213" y="4364038"/>
          <p14:tracePt t="139573" x="1728788" y="4364038"/>
          <p14:tracePt t="139590" x="1736725" y="4364038"/>
          <p14:tracePt t="139605" x="1746250" y="4364038"/>
          <p14:tracePt t="139613" x="1755775" y="4364038"/>
          <p14:tracePt t="139698" x="1755775" y="4373563"/>
          <p14:tracePt t="139711" x="1755775" y="4383088"/>
          <p14:tracePt t="139717" x="1755775" y="4400550"/>
          <p14:tracePt t="139733" x="1755775" y="4410075"/>
          <p14:tracePt t="139742" x="1755775" y="4419600"/>
          <p14:tracePt t="139759" x="1746250" y="4429125"/>
          <p14:tracePt t="139766" x="1746250" y="4437063"/>
          <p14:tracePt t="139772" x="1746250" y="4456113"/>
          <p14:tracePt t="139788" x="1736725" y="4465638"/>
          <p14:tracePt t="139804" x="1728788" y="4492625"/>
          <p14:tracePt t="139821" x="1719263" y="4502150"/>
          <p14:tracePt t="139829" x="1709738" y="4502150"/>
          <p14:tracePt t="139836" x="1692275" y="4511675"/>
          <p14:tracePt t="139852" x="1682750" y="4519613"/>
          <p14:tracePt t="139868" x="1654175" y="4529138"/>
          <p14:tracePt t="139886" x="1646238" y="4548188"/>
          <p14:tracePt t="140134" x="1636713" y="4548188"/>
          <p14:tracePt t="140230" x="1646238" y="4548188"/>
          <p14:tracePt t="140237" x="1654175" y="4548188"/>
          <p14:tracePt t="140253" x="1673225" y="4548188"/>
          <p14:tracePt t="140261" x="1700213" y="4538663"/>
          <p14:tracePt t="140269" x="1709738" y="4538663"/>
          <p14:tracePt t="140279" x="1736725" y="4538663"/>
          <p14:tracePt t="140286" x="1755775" y="4538663"/>
          <p14:tracePt t="140296" x="1782763" y="4538663"/>
          <p14:tracePt t="140304" x="1801813" y="4538663"/>
          <p14:tracePt t="140311" x="1820863" y="4538663"/>
          <p14:tracePt t="140316" x="1838325" y="4538663"/>
          <p14:tracePt t="140333" x="1847850" y="4538663"/>
          <p14:tracePt t="140405" x="1874838" y="4538663"/>
          <p14:tracePt t="140414" x="1893888" y="4538663"/>
          <p14:tracePt t="140453" x="1912938" y="4557713"/>
          <p14:tracePt t="140845" x="1903413" y="4557713"/>
          <p14:tracePt t="140853" x="1884363" y="4557713"/>
          <p14:tracePt t="140877" x="1874838" y="4557713"/>
          <p14:tracePt t="140886" x="1857375" y="4557713"/>
          <p14:tracePt t="140894" x="1838325" y="4557713"/>
          <p14:tracePt t="140905" x="1828800" y="4557713"/>
          <p14:tracePt t="140913" x="1811338" y="4557713"/>
          <p14:tracePt t="140917" x="1801813" y="4557713"/>
          <p14:tracePt t="140928" x="1792288" y="4557713"/>
          <p14:tracePt t="140932" x="1782763" y="4557713"/>
          <p14:tracePt t="140956" x="1774825" y="4557713"/>
          <p14:tracePt t="140964" x="1765300" y="4557713"/>
          <p14:tracePt t="140988" x="1755775" y="4548188"/>
          <p14:tracePt t="141004" x="1736725" y="4538663"/>
          <p14:tracePt t="141012" x="1709738" y="4538663"/>
          <p14:tracePt t="141020" x="1692275" y="4538663"/>
          <p14:tracePt t="141028" x="1654175" y="4538663"/>
          <p14:tracePt t="141036" x="1636713" y="4538663"/>
          <p14:tracePt t="141044" x="1608138" y="4529138"/>
          <p14:tracePt t="141060" x="1600200" y="4529138"/>
          <p14:tracePt t="141068" x="1590675" y="4529138"/>
          <p14:tracePt t="141108" x="1571625" y="4529138"/>
          <p14:tracePt t="141116" x="1562100" y="4519613"/>
          <p14:tracePt t="141182" x="1562100" y="4511675"/>
          <p14:tracePt t="141220" x="1562100" y="4502150"/>
          <p14:tracePt t="141236" x="1562100" y="4492625"/>
          <p14:tracePt t="141244" x="1554163" y="4483100"/>
          <p14:tracePt t="141268" x="1554163" y="4475163"/>
          <p14:tracePt t="141276" x="1544638" y="4465638"/>
          <p14:tracePt t="141284" x="1544638" y="4456113"/>
          <p14:tracePt t="141301" x="1535113" y="4456113"/>
          <p14:tracePt t="141311" x="1525588" y="4446588"/>
          <p14:tracePt t="141341" x="1516063" y="4437063"/>
          <p14:tracePt t="141349" x="1508125" y="4437063"/>
          <p14:tracePt t="141373" x="1508125" y="4419600"/>
          <p14:tracePt t="141381" x="1508125" y="4410075"/>
          <p14:tracePt t="141389" x="1508125" y="4391025"/>
          <p14:tracePt t="141405" x="1508125" y="4373563"/>
          <p14:tracePt t="141413" x="1508125" y="4364038"/>
          <p14:tracePt t="141421" x="1508125" y="4337050"/>
          <p14:tracePt t="141437" x="1516063" y="4327525"/>
          <p14:tracePt t="141447" x="1535113" y="4318000"/>
          <p14:tracePt t="141453" x="1571625" y="4281488"/>
          <p14:tracePt t="141477" x="1608138" y="4271963"/>
          <p14:tracePt t="141485" x="1627188" y="4271963"/>
          <p14:tracePt t="141495" x="1682750" y="4271963"/>
          <p14:tracePt t="141501" x="1728788" y="4262438"/>
          <p14:tracePt t="141515" x="1792288" y="4262438"/>
          <p14:tracePt t="141519" x="1847850" y="4262438"/>
          <p14:tracePt t="141527" x="1893888" y="4254500"/>
          <p14:tracePt t="141533" x="1912938" y="4225925"/>
          <p14:tracePt t="141541" x="1920875" y="4225925"/>
          <p14:tracePt t="141549" x="1957388" y="4225925"/>
          <p14:tracePt t="141565" x="1966913" y="4225925"/>
          <p14:tracePt t="141589" x="1985963" y="4244975"/>
          <p14:tracePt t="141597" x="2012950" y="4244975"/>
          <p14:tracePt t="141605" x="2041525" y="4244975"/>
          <p14:tracePt t="141613" x="2058988" y="4244975"/>
          <p14:tracePt t="141621" x="2114550" y="4244975"/>
          <p14:tracePt t="141629" x="2206625" y="4281488"/>
          <p14:tracePt t="141637" x="2270125" y="4291013"/>
          <p14:tracePt t="141645" x="2308225" y="4300538"/>
          <p14:tracePt t="141653" x="2344738" y="4308475"/>
          <p14:tracePt t="141677" x="2352675" y="4318000"/>
          <p14:tracePt t="141685" x="2362200" y="4327525"/>
          <p14:tracePt t="141701" x="2371725" y="4346575"/>
          <p14:tracePt t="141717" x="2371725" y="4364038"/>
          <p14:tracePt t="141733" x="2371725" y="4373563"/>
          <p14:tracePt t="141765" x="2371725" y="4383088"/>
          <p14:tracePt t="141773" x="2371725" y="4391025"/>
          <p14:tracePt t="141781" x="2371725" y="4410075"/>
          <p14:tracePt t="141789" x="2371725" y="4419600"/>
          <p14:tracePt t="141797" x="2371725" y="4437063"/>
          <p14:tracePt t="141805" x="2371725" y="4465638"/>
          <p14:tracePt t="141821" x="2335213" y="4475163"/>
          <p14:tracePt t="141830" x="2316163" y="4475163"/>
          <p14:tracePt t="141837" x="2308225" y="4483100"/>
          <p14:tracePt t="141845" x="2289175" y="4492625"/>
          <p14:tracePt t="141852" x="2252663" y="4529138"/>
          <p14:tracePt t="141861" x="2243138" y="4529138"/>
          <p14:tracePt t="141869" x="2206625" y="4538663"/>
          <p14:tracePt t="141877" x="2197100" y="4538663"/>
          <p14:tracePt t="141884" x="2160588" y="4538663"/>
          <p14:tracePt t="141894" x="2124075" y="4548188"/>
          <p14:tracePt t="141901" x="2105025" y="4548188"/>
          <p14:tracePt t="141917" x="2095500" y="4548188"/>
          <p14:tracePt t="142317" x="2105025" y="4538663"/>
          <p14:tracePt t="142342" x="2114550" y="4529138"/>
          <p14:tracePt t="142357" x="2132013" y="4529138"/>
          <p14:tracePt t="142383" x="2141538" y="4529138"/>
          <p14:tracePt t="142397" x="2160588" y="4529138"/>
          <p14:tracePt t="142405" x="2170113" y="4538663"/>
          <p14:tracePt t="142421" x="2170113" y="4548188"/>
          <p14:tracePt t="142430" x="2170113" y="4565650"/>
          <p14:tracePt t="142447" x="2187575" y="4565650"/>
          <p14:tracePt t="142453" x="2187575" y="4603750"/>
          <p14:tracePt t="142461" x="2160588" y="4630738"/>
          <p14:tracePt t="142469" x="2095500" y="4686300"/>
          <p14:tracePt t="142479" x="1995488" y="4713288"/>
          <p14:tracePt t="142485" x="1912938" y="4732338"/>
          <p14:tracePt t="142495" x="1792288" y="4759325"/>
          <p14:tracePt t="142503" x="1636713" y="4759325"/>
          <p14:tracePt t="142512" x="1516063" y="4759325"/>
          <p14:tracePt t="142519" x="1416050" y="4759325"/>
          <p14:tracePt t="142526" x="1341438" y="4759325"/>
          <p14:tracePt t="142532" x="1296988" y="4759325"/>
          <p14:tracePt t="142540" x="1277938" y="4759325"/>
          <p14:tracePt t="142759" x="1268413" y="4759325"/>
          <p14:tracePt t="142766" x="1231900" y="4759325"/>
          <p14:tracePt t="142773" x="1212850" y="4759325"/>
          <p14:tracePt t="142781" x="1204913" y="4759325"/>
          <p14:tracePt t="142789" x="1185863" y="4759325"/>
          <p14:tracePt t="142805" x="1149350" y="4759325"/>
          <p14:tracePt t="143277" x="1149350" y="4768850"/>
          <p14:tracePt t="143309" x="1166813" y="4768850"/>
          <p14:tracePt t="143353" x="1176338" y="4768850"/>
          <p14:tracePt t="143359" x="1195388" y="4768850"/>
          <p14:tracePt t="143365" x="1204913" y="4778375"/>
          <p14:tracePt t="143372" x="1204913" y="4805363"/>
          <p14:tracePt t="143380" x="1231900" y="4805363"/>
          <p14:tracePt t="143396" x="1277938" y="4805363"/>
          <p14:tracePt t="143404" x="1296988" y="4805363"/>
          <p14:tracePt t="143420" x="1341438" y="4805363"/>
          <p14:tracePt t="143428" x="1350963" y="4805363"/>
          <p14:tracePt t="143436" x="1360488" y="4805363"/>
          <p14:tracePt t="143445" x="1387475" y="4805363"/>
          <p14:tracePt t="143452" x="1416050" y="4805363"/>
          <p14:tracePt t="143460" x="1452563" y="4805363"/>
          <p14:tracePt t="143468" x="1498600" y="4805363"/>
          <p14:tracePt t="143484" x="1535113" y="4805363"/>
          <p14:tracePt t="143493" x="1562100" y="4805363"/>
          <p14:tracePt t="143500" x="1608138" y="4805363"/>
          <p14:tracePt t="143510" x="1654175" y="4805363"/>
          <p14:tracePt t="143516" x="1692275" y="4805363"/>
          <p14:tracePt t="143524" x="1755775" y="4805363"/>
          <p14:tracePt t="143532" x="1801813" y="4805363"/>
          <p14:tracePt t="143540" x="1820863" y="4805363"/>
          <p14:tracePt t="143556" x="1893888" y="4805363"/>
          <p14:tracePt t="143564" x="1903413" y="4805363"/>
          <p14:tracePt t="143572" x="1949450" y="4805363"/>
          <p14:tracePt t="143588" x="1966913" y="4805363"/>
          <p14:tracePt t="143613" x="1976438" y="4805363"/>
          <p14:tracePt t="143621" x="2012950" y="4805363"/>
          <p14:tracePt t="143630" x="2032000" y="4805363"/>
          <p14:tracePt t="143637" x="2095500" y="4805363"/>
          <p14:tracePt t="143645" x="2124075" y="4805363"/>
          <p14:tracePt t="143653" x="2187575" y="4805363"/>
          <p14:tracePt t="143662" x="2206625" y="4814888"/>
          <p14:tracePt t="143669" x="2252663" y="4832350"/>
          <p14:tracePt t="143678" x="2279650" y="4832350"/>
          <p14:tracePt t="143685" x="2298700" y="4841875"/>
          <p14:tracePt t="143703" x="2308225" y="4841875"/>
          <p14:tracePt t="143712" x="2325688" y="4841875"/>
          <p14:tracePt t="144086" x="2362200" y="4841875"/>
          <p14:tracePt t="144093" x="2500313" y="4841875"/>
          <p14:tracePt t="144101" x="2638425" y="4841875"/>
          <p14:tracePt t="144111" x="2794000" y="4841875"/>
          <p14:tracePt t="144118" x="2968625" y="4887913"/>
          <p14:tracePt t="144126" x="3089275" y="4914900"/>
          <p14:tracePt t="144135" x="3254375" y="4970463"/>
          <p14:tracePt t="144141" x="3355975" y="4970463"/>
          <p14:tracePt t="144151" x="3409950" y="4970463"/>
          <p14:tracePt t="144158" x="3475038" y="4970463"/>
          <p14:tracePt t="144164" x="3530600" y="4970463"/>
          <p14:tracePt t="144172" x="3567113" y="4970463"/>
          <p14:tracePt t="144180" x="3576638" y="4970463"/>
          <p14:tracePt t="144188" x="3613150" y="4970463"/>
          <p14:tracePt t="144196" x="3622675" y="4970463"/>
          <p14:tracePt t="144204" x="3659188" y="4970463"/>
          <p14:tracePt t="144212" x="3676650" y="4979988"/>
          <p14:tracePt t="144220" x="3714750" y="4979988"/>
          <p14:tracePt t="144228" x="3759200" y="4979988"/>
          <p14:tracePt t="144236" x="3787775" y="4979988"/>
          <p14:tracePt t="144244" x="3833813" y="4979988"/>
          <p14:tracePt t="144252" x="3889375" y="4979988"/>
          <p14:tracePt t="144260" x="3952875" y="4979988"/>
          <p14:tracePt t="144268" x="3971925" y="4979988"/>
          <p14:tracePt t="144277" x="4044950" y="4979988"/>
          <p14:tracePt t="144284" x="4100513" y="4979988"/>
          <p14:tracePt t="144293" x="4137025" y="4979988"/>
          <p14:tracePt t="144300" x="4183063" y="4979988"/>
          <p14:tracePt t="144310" x="4219575" y="4979988"/>
          <p14:tracePt t="144316" x="4284663" y="4989513"/>
          <p14:tracePt t="144324" x="4302125" y="4989513"/>
          <p14:tracePt t="144332" x="4348163" y="4997450"/>
          <p14:tracePt t="144340" x="4357688" y="5006975"/>
          <p14:tracePt t="144348" x="4384675" y="5006975"/>
          <p14:tracePt t="144356" x="4394200" y="5016500"/>
          <p14:tracePt t="144364" x="4421188" y="5026025"/>
          <p14:tracePt t="144372" x="4440238" y="5026025"/>
          <p14:tracePt t="144380" x="4486275" y="5026025"/>
          <p14:tracePt t="144388" x="4505325" y="5035550"/>
          <p14:tracePt t="144404" x="4513263" y="5035550"/>
          <p14:tracePt t="144412" x="4549775" y="5035550"/>
          <p14:tracePt t="144420" x="4559300" y="5035550"/>
          <p14:tracePt t="144428" x="4587875" y="5035550"/>
          <p14:tracePt t="144436" x="4605338" y="5026025"/>
          <p14:tracePt t="144445" x="4641850" y="5026025"/>
          <p14:tracePt t="144452" x="4670425" y="5026025"/>
          <p14:tracePt t="144460" x="4679950" y="5026025"/>
          <p14:tracePt t="144468" x="4733925" y="5026025"/>
          <p14:tracePt t="144476" x="4789488" y="5026025"/>
          <p14:tracePt t="144484" x="4854575" y="5026025"/>
          <p14:tracePt t="144493" x="4872038" y="5026025"/>
          <p14:tracePt t="144500" x="4927600" y="5026025"/>
          <p14:tracePt t="144516" x="4991100" y="5026025"/>
          <p14:tracePt t="144524" x="5056188" y="5026025"/>
          <p14:tracePt t="144532" x="5056188" y="5035550"/>
          <p14:tracePt t="144540" x="5111750" y="5062538"/>
          <p14:tracePt t="144549" x="5194300" y="5062538"/>
          <p14:tracePt t="144557" x="5240338" y="5072063"/>
          <p14:tracePt t="144567" x="5257800" y="5072063"/>
          <p14:tracePt t="144576" x="5313363" y="5072063"/>
          <p14:tracePt t="144583" x="5395913" y="5081588"/>
          <p14:tracePt t="144590" x="5478463" y="5099050"/>
          <p14:tracePt t="144599" x="5580063" y="5099050"/>
          <p14:tracePt t="144604" x="5645150" y="5126038"/>
          <p14:tracePt t="144613" x="5681663" y="5126038"/>
          <p14:tracePt t="144620" x="5708650" y="5126038"/>
          <p14:tracePt t="144628" x="5773738" y="5135563"/>
          <p14:tracePt t="144644" x="5781675" y="5135563"/>
          <p14:tracePt t="144652" x="5810250" y="5135563"/>
          <p14:tracePt t="144660" x="5819775" y="5135563"/>
          <p14:tracePt t="144668" x="5856288" y="5145088"/>
          <p14:tracePt t="144676" x="5902325" y="5154613"/>
          <p14:tracePt t="144684" x="5929313" y="5154613"/>
          <p14:tracePt t="144693" x="5965825" y="5154613"/>
          <p14:tracePt t="144700" x="5975350" y="5154613"/>
          <p14:tracePt t="144709" x="5994400" y="5154613"/>
          <p14:tracePt t="144716" x="6021388" y="5164138"/>
          <p14:tracePt t="144724" x="6030913" y="5172075"/>
          <p14:tracePt t="144732" x="6057900" y="5181600"/>
          <p14:tracePt t="144740" x="6103938" y="5200650"/>
          <p14:tracePt t="144748" x="6122988" y="5210175"/>
          <p14:tracePt t="144757" x="6159500" y="5227638"/>
          <p14:tracePt t="144767" x="6169025" y="5246688"/>
          <p14:tracePt t="144772" x="6196013" y="5264150"/>
          <p14:tracePt t="144780" x="6242050" y="5264150"/>
          <p14:tracePt t="144788" x="6288088" y="5264150"/>
          <p14:tracePt t="144796" x="6334125" y="5283200"/>
          <p14:tracePt t="144804" x="6397625" y="5292725"/>
          <p14:tracePt t="144812" x="6426200" y="5292725"/>
          <p14:tracePt t="144820" x="6472238" y="5292725"/>
          <p14:tracePt t="144829" x="6508750" y="5292725"/>
          <p14:tracePt t="144836" x="6527800" y="5292725"/>
          <p14:tracePt t="144844" x="6554788" y="5292725"/>
          <p14:tracePt t="144852" x="6572250" y="5292725"/>
          <p14:tracePt t="144860" x="6581775" y="5292725"/>
          <p14:tracePt t="144868" x="6600825" y="5292725"/>
          <p14:tracePt t="144876" x="6610350" y="5292725"/>
          <p14:tracePt t="144884" x="6618288" y="5292725"/>
          <p14:tracePt t="144893" x="6627813" y="5292725"/>
          <p14:tracePt t="144909" x="6656388" y="5292725"/>
          <p14:tracePt t="144916" x="6664325" y="5292725"/>
          <p14:tracePt t="144924" x="6692900" y="5292725"/>
          <p14:tracePt t="144940" x="6710363" y="5292725"/>
          <p14:tracePt t="144948" x="6738938" y="5292725"/>
          <p14:tracePt t="144956" x="6748463" y="5292725"/>
          <p14:tracePt t="144965" x="6756400" y="5292725"/>
          <p14:tracePt t="144972" x="6765925" y="5292725"/>
          <p14:tracePt t="144980" x="6775450" y="5292725"/>
          <p14:tracePt t="145037" x="6792913" y="5292725"/>
          <p14:tracePt t="145053" x="6802438" y="5292725"/>
          <p14:tracePt t="145060" x="6821488" y="5292725"/>
          <p14:tracePt t="145085" x="6831013" y="5264150"/>
          <p14:tracePt t="145094" x="6838950" y="5246688"/>
          <p14:tracePt t="145103" x="6848475" y="5237163"/>
          <p14:tracePt t="145112" x="6858000" y="5227638"/>
          <p14:tracePt t="145128" x="6858000" y="5210175"/>
          <p14:tracePt t="145136" x="6867525" y="5191125"/>
          <p14:tracePt t="145150" x="6867525" y="5164138"/>
          <p14:tracePt t="145157" x="6867525" y="5145088"/>
          <p14:tracePt t="145168" x="6884988" y="5108575"/>
          <p14:tracePt t="145174" x="6884988" y="5081588"/>
          <p14:tracePt t="145180" x="6894513" y="5035550"/>
          <p14:tracePt t="145188" x="6913563" y="4989513"/>
          <p14:tracePt t="145196" x="6913563" y="4970463"/>
          <p14:tracePt t="145204" x="6950075" y="4906963"/>
          <p14:tracePt t="145213" x="6950075" y="4897438"/>
          <p14:tracePt t="145220" x="6959600" y="4860925"/>
          <p14:tracePt t="145228" x="6969125" y="4795838"/>
          <p14:tracePt t="145236" x="6969125" y="4759325"/>
          <p14:tracePt t="145244" x="7005638" y="4694238"/>
          <p14:tracePt t="145252" x="7032625" y="4630738"/>
          <p14:tracePt t="145260" x="7051675" y="4548188"/>
          <p14:tracePt t="145268" x="7051675" y="4475163"/>
          <p14:tracePt t="145276" x="7078663" y="4400550"/>
          <p14:tracePt t="145284" x="7078663" y="4364038"/>
          <p14:tracePt t="145293" x="7088188" y="4318000"/>
          <p14:tracePt t="145300" x="7088188" y="4300538"/>
          <p14:tracePt t="145309" x="7088188" y="4262438"/>
          <p14:tracePt t="145316" x="7088188" y="4244975"/>
          <p14:tracePt t="145324" x="7088188" y="4225925"/>
          <p14:tracePt t="145332" x="7078663" y="4208463"/>
          <p14:tracePt t="145373" x="7069138" y="4189413"/>
          <p14:tracePt t="145461" x="7069138" y="4179888"/>
          <p14:tracePt t="145469" x="7069138" y="4171950"/>
          <p14:tracePt t="145477" x="7069138" y="4152900"/>
          <p14:tracePt t="145486" x="7059613" y="4143375"/>
          <p14:tracePt t="145495" x="7032625" y="4125913"/>
          <p14:tracePt t="145501" x="6969125" y="4116388"/>
          <p14:tracePt t="145512" x="6950075" y="4087813"/>
          <p14:tracePt t="145518" x="6913563" y="4087813"/>
          <p14:tracePt t="145527" x="6838950" y="4060825"/>
          <p14:tracePt t="145534" x="6775450" y="4060825"/>
          <p14:tracePt t="145542" x="6683375" y="4060825"/>
          <p14:tracePt t="145550" x="6581775" y="4060825"/>
          <p14:tracePt t="145558" x="6443663" y="4060825"/>
          <p14:tracePt t="145564" x="6380163" y="4051300"/>
          <p14:tracePt t="145574" x="6261100" y="4051300"/>
          <p14:tracePt t="145581" x="6086475" y="4051300"/>
          <p14:tracePt t="145588" x="5984875" y="4051300"/>
          <p14:tracePt t="145596" x="5846763" y="4051300"/>
          <p14:tracePt t="145604" x="5691188" y="4051300"/>
          <p14:tracePt t="145612" x="5553075" y="4051300"/>
          <p14:tracePt t="145620" x="5414963" y="4033838"/>
          <p14:tracePt t="145628" x="5276850" y="4033838"/>
          <p14:tracePt t="145636" x="5121275" y="4033838"/>
          <p14:tracePt t="145644" x="4964113" y="4033838"/>
          <p14:tracePt t="145652" x="4826000" y="4033838"/>
          <p14:tracePt t="145660" x="4670425" y="4033838"/>
          <p14:tracePt t="145668" x="4595813" y="4033838"/>
          <p14:tracePt t="145676" x="4403725" y="4033838"/>
          <p14:tracePt t="145684" x="4284663" y="4033838"/>
          <p14:tracePt t="145693" x="4200525" y="4051300"/>
          <p14:tracePt t="145700" x="4071938" y="4097338"/>
          <p14:tracePt t="145710" x="3952875" y="4097338"/>
          <p14:tracePt t="145715" x="3814763" y="4097338"/>
          <p14:tracePt t="145724" x="3676650" y="4097338"/>
          <p14:tracePt t="145732" x="3521075" y="4097338"/>
          <p14:tracePt t="145739" x="3402013" y="4079875"/>
          <p14:tracePt t="145748" x="3392488" y="4051300"/>
          <p14:tracePt t="145755" x="3382963" y="4051300"/>
          <p14:tracePt t="145763" x="3273425" y="4033838"/>
          <p14:tracePt t="145771" x="3171825" y="4005263"/>
          <p14:tracePt t="145780" x="3024188" y="3978275"/>
          <p14:tracePt t="145787" x="2951163" y="3959225"/>
          <p14:tracePt t="145795" x="2840038" y="3951288"/>
          <p14:tracePt t="145803" x="2767013" y="3932238"/>
          <p14:tracePt t="145811" x="2703513" y="3922713"/>
          <p14:tracePt t="145820" x="2601913" y="3905250"/>
          <p14:tracePt t="145827" x="2555875" y="3905250"/>
          <p14:tracePt t="145835" x="2509838" y="3905250"/>
          <p14:tracePt t="145843" x="2436813" y="3905250"/>
          <p14:tracePt t="145851" x="2371725" y="3905250"/>
          <p14:tracePt t="145859" x="2325688" y="3905250"/>
          <p14:tracePt t="145868" x="2252663" y="3905250"/>
          <p14:tracePt t="145877" x="2216150" y="3905250"/>
          <p14:tracePt t="145884" x="2151063" y="3905250"/>
          <p14:tracePt t="145894" x="2078038" y="3905250"/>
          <p14:tracePt t="145901" x="2012950" y="3905250"/>
          <p14:tracePt t="145911" x="1966913" y="3905250"/>
          <p14:tracePt t="145917" x="1939925" y="3905250"/>
          <p14:tracePt t="145925" x="1903413" y="3895725"/>
          <p14:tracePt t="145946" x="1884363" y="3895725"/>
          <p14:tracePt t="145950" x="1874838" y="3895725"/>
          <p14:tracePt t="145965" x="1866900" y="3895725"/>
          <p14:tracePt t="145973" x="1838325" y="3895725"/>
          <p14:tracePt t="145983" x="1811338" y="3876675"/>
          <p14:tracePt t="145989" x="1765300" y="3876675"/>
          <p14:tracePt t="145997" x="1719263" y="3859213"/>
          <p14:tracePt t="146006" x="1654175" y="3859213"/>
          <p14:tracePt t="146013" x="1590675" y="3849688"/>
          <p14:tracePt t="146020" x="1535113" y="3840163"/>
          <p14:tracePt t="146028" x="1508125" y="3840163"/>
          <p14:tracePt t="146036" x="1471613" y="3840163"/>
          <p14:tracePt t="146044" x="1433513" y="3813175"/>
          <p14:tracePt t="146053" x="1425575" y="3813175"/>
          <p14:tracePt t="146143" x="1416050" y="3813175"/>
          <p14:tracePt t="146150" x="1387475" y="3813175"/>
          <p14:tracePt t="146158" x="1379538" y="3813175"/>
          <p14:tracePt t="146184" x="1370013" y="3813175"/>
          <p14:tracePt t="146493" x="1370013" y="3830638"/>
          <p14:tracePt t="146501" x="1379538" y="3876675"/>
          <p14:tracePt t="146512" x="1379538" y="3895725"/>
          <p14:tracePt t="146517" x="1379538" y="3932238"/>
          <p14:tracePt t="146526" x="1379538" y="3987800"/>
          <p14:tracePt t="146533" x="1379538" y="4024313"/>
          <p14:tracePt t="146541" x="1379538" y="4097338"/>
          <p14:tracePt t="146549" x="1379538" y="4106863"/>
          <p14:tracePt t="146565" x="1379538" y="4143375"/>
          <p14:tracePt t="146573" x="1370013" y="4189413"/>
          <p14:tracePt t="146582" x="1360488" y="4189413"/>
          <p14:tracePt t="146589" x="1333500" y="4225925"/>
          <p14:tracePt t="146597" x="1314450" y="4254500"/>
          <p14:tracePt t="146607" x="1277938" y="4281488"/>
          <p14:tracePt t="146612" x="1277938" y="4291013"/>
          <p14:tracePt t="146620" x="1268413" y="4308475"/>
          <p14:tracePt t="146628" x="1258888" y="4354513"/>
          <p14:tracePt t="146644" x="1250950" y="4373563"/>
          <p14:tracePt t="146652" x="1250950" y="4383088"/>
          <p14:tracePt t="146660" x="1250950" y="4391025"/>
          <p14:tracePt t="146668" x="1250950" y="4400550"/>
          <p14:tracePt t="146676" x="1241425" y="4410075"/>
          <p14:tracePt t="146781" x="1231900" y="4419600"/>
          <p14:tracePt t="146901" x="1231900" y="4429125"/>
          <p14:tracePt t="146911" x="1231900" y="4446588"/>
          <p14:tracePt t="146927" x="1222375" y="4475163"/>
          <p14:tracePt t="146935" x="1222375" y="4483100"/>
          <p14:tracePt t="146943" x="1204913" y="4502150"/>
          <p14:tracePt t="146951" x="1185863" y="4511675"/>
          <p14:tracePt t="146958" x="1176338" y="4519613"/>
          <p14:tracePt t="146965" x="1166813" y="4529138"/>
          <p14:tracePt t="146972" x="1166813" y="4538663"/>
          <p14:tracePt t="146980" x="1158875" y="4548188"/>
          <p14:tracePt t="154893" x="1158875" y="4529138"/>
          <p14:tracePt t="154901" x="1158875" y="4483100"/>
          <p14:tracePt t="154910" x="1222375" y="4383088"/>
          <p14:tracePt t="154929" x="1406525" y="3959225"/>
          <p14:tracePt t="154934" x="1600200" y="3536950"/>
          <p14:tracePt t="154941" x="1893888" y="2847975"/>
          <p14:tracePt t="154950" x="2003425" y="2149475"/>
          <p14:tracePt t="154956" x="2049463" y="1654175"/>
          <p14:tracePt t="154964" x="2049463" y="1057275"/>
          <p14:tracePt t="154972" x="1957388" y="4683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16</a:t>
            </a:fld>
            <a:endParaRPr lang="ja-JP" altLang="en-US" dirty="0">
              <a:solidFill>
                <a:srgbClr val="898989"/>
              </a:solidFill>
              <a:latin typeface="Calibri" panose="020F0502020204030204" pitchFamily="34" charset="0"/>
            </a:endParaRPr>
          </a:p>
        </p:txBody>
      </p:sp>
      <p:sp>
        <p:nvSpPr>
          <p:cNvPr id="2" name="テキスト ボックス 1"/>
          <p:cNvSpPr txBox="1"/>
          <p:nvPr/>
        </p:nvSpPr>
        <p:spPr>
          <a:xfrm>
            <a:off x="231731" y="515741"/>
            <a:ext cx="7824978" cy="4326666"/>
          </a:xfrm>
          <a:prstGeom prst="rect">
            <a:avLst/>
          </a:prstGeom>
          <a:noFill/>
        </p:spPr>
        <p:txBody>
          <a:bodyPr wrap="square" lIns="78581" tIns="39291" rIns="78581" bIns="39291" rtlCol="0">
            <a:spAutoFit/>
          </a:bodyPr>
          <a:lstStyle/>
          <a:p>
            <a:pPr marL="392903" indent="-392903" defTabSz="785807">
              <a:buClr>
                <a:srgbClr val="0070C0"/>
              </a:buClr>
              <a:buFont typeface="Arial" panose="020B0604020202020204" pitchFamily="34" charset="0"/>
              <a:buChar char="•"/>
            </a:pPr>
            <a:r>
              <a:rPr lang="ja-JP" altLang="en-US" sz="2300" dirty="0">
                <a:solidFill>
                  <a:prstClr val="black"/>
                </a:solidFill>
              </a:rPr>
              <a:t>時間積分</a:t>
            </a:r>
            <a:endParaRPr lang="en-US" altLang="ja-JP" sz="2300" dirty="0">
              <a:solidFill>
                <a:prstClr val="black"/>
              </a:solidFill>
            </a:endParaRPr>
          </a:p>
          <a:p>
            <a:pPr defTabSz="785807">
              <a:buClr>
                <a:srgbClr val="0070C0"/>
              </a:buClr>
            </a:pPr>
            <a:r>
              <a:rPr lang="ja-JP" altLang="en-US" sz="2300" dirty="0">
                <a:solidFill>
                  <a:prstClr val="black"/>
                </a:solidFill>
              </a:rPr>
              <a:t>たとえば，最初の</a:t>
            </a:r>
            <a:r>
              <a:rPr lang="en-US" altLang="ja-JP" sz="2300" dirty="0">
                <a:solidFill>
                  <a:prstClr val="black"/>
                </a:solidFill>
              </a:rPr>
              <a:t>1</a:t>
            </a:r>
            <a:r>
              <a:rPr lang="ja-JP" altLang="en-US" sz="2300" dirty="0">
                <a:solidFill>
                  <a:prstClr val="black"/>
                </a:solidFill>
              </a:rPr>
              <a:t>ステップは前方差分：</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その後は中央差分：</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離散フーリエ逆変換して実空間に戻す：</a:t>
            </a:r>
            <a:endParaRPr lang="en-US" altLang="ja-JP" sz="2300" dirty="0">
              <a:solidFill>
                <a:prstClr val="black"/>
              </a:solidFill>
            </a:endParaRPr>
          </a:p>
        </p:txBody>
      </p:sp>
      <p:pic>
        <p:nvPicPr>
          <p:cNvPr id="8" name="図 7"/>
          <p:cNvPicPr>
            <a:picLocks noChangeAspect="1"/>
          </p:cNvPicPr>
          <p:nvPr/>
        </p:nvPicPr>
        <p:blipFill>
          <a:blip r:embed="rId4"/>
          <a:stretch>
            <a:fillRect/>
          </a:stretch>
        </p:blipFill>
        <p:spPr>
          <a:xfrm>
            <a:off x="2578162" y="1459500"/>
            <a:ext cx="3125073" cy="1195667"/>
          </a:xfrm>
          <a:prstGeom prst="rect">
            <a:avLst/>
          </a:prstGeom>
        </p:spPr>
      </p:pic>
      <p:pic>
        <p:nvPicPr>
          <p:cNvPr id="13" name="図 12"/>
          <p:cNvPicPr>
            <a:picLocks noChangeAspect="1"/>
          </p:cNvPicPr>
          <p:nvPr/>
        </p:nvPicPr>
        <p:blipFill>
          <a:blip r:embed="rId5"/>
          <a:stretch>
            <a:fillRect/>
          </a:stretch>
        </p:blipFill>
        <p:spPr>
          <a:xfrm>
            <a:off x="2475707" y="3171463"/>
            <a:ext cx="3331879" cy="1051546"/>
          </a:xfrm>
          <a:prstGeom prst="rect">
            <a:avLst/>
          </a:prstGeom>
        </p:spPr>
      </p:pic>
      <p:grpSp>
        <p:nvGrpSpPr>
          <p:cNvPr id="3" name="グループ化 2"/>
          <p:cNvGrpSpPr/>
          <p:nvPr/>
        </p:nvGrpSpPr>
        <p:grpSpPr>
          <a:xfrm>
            <a:off x="1" y="-11"/>
            <a:ext cx="8280400" cy="515752"/>
            <a:chOff x="0" y="-15"/>
            <a:chExt cx="9144000" cy="613957"/>
          </a:xfrm>
        </p:grpSpPr>
        <p:sp>
          <p:nvSpPr>
            <p:cNvPr id="31" name="正方形/長方形 30"/>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32"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r>
                <a:rPr lang="en-US" altLang="ja-JP" dirty="0">
                  <a:solidFill>
                    <a:srgbClr val="00B050"/>
                  </a:solidFill>
                </a:rPr>
                <a:t>1</a:t>
              </a:r>
              <a:r>
                <a:rPr lang="ja-JP" altLang="en-US" dirty="0">
                  <a:solidFill>
                    <a:srgbClr val="00B050"/>
                  </a:solidFill>
                </a:rPr>
                <a:t>次元線形移流方程式</a:t>
              </a:r>
            </a:p>
          </p:txBody>
        </p:sp>
      </p:grpSp>
      <p:pic>
        <p:nvPicPr>
          <p:cNvPr id="10" name="図 9"/>
          <p:cNvPicPr>
            <a:picLocks noChangeAspect="1"/>
          </p:cNvPicPr>
          <p:nvPr/>
        </p:nvPicPr>
        <p:blipFill>
          <a:blip r:embed="rId6"/>
          <a:stretch>
            <a:fillRect/>
          </a:stretch>
        </p:blipFill>
        <p:spPr>
          <a:xfrm>
            <a:off x="2489444" y="4775885"/>
            <a:ext cx="3309553" cy="886887"/>
          </a:xfrm>
          <a:prstGeom prst="rect">
            <a:avLst/>
          </a:prstGeom>
        </p:spPr>
      </p:pic>
      <p:pic>
        <p:nvPicPr>
          <p:cNvPr id="5" name="オーディオ 4">
            <a:hlinkClick r:id="" action="ppaction://media"/>
            <a:extLst>
              <a:ext uri="{FF2B5EF4-FFF2-40B4-BE49-F238E27FC236}">
                <a16:creationId xmlns:a16="http://schemas.microsoft.com/office/drawing/2014/main" id="{9D11034F-7B57-479B-8445-77B9633632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16294133"/>
      </p:ext>
    </p:extLst>
  </p:cSld>
  <p:clrMapOvr>
    <a:masterClrMapping/>
  </p:clrMapOvr>
  <mc:AlternateContent xmlns:mc="http://schemas.openxmlformats.org/markup-compatibility/2006">
    <mc:Choice xmlns:p14="http://schemas.microsoft.com/office/powerpoint/2010/main" Requires="p14">
      <p:transition spd="slow" p14:dur="2000" advTm="183678"/>
    </mc:Choice>
    <mc:Fallback>
      <p:transition spd="slow" advTm="18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97" x="1093788" y="936625"/>
          <p14:tracePt t="506" x="1103313" y="928688"/>
          <p14:tracePt t="513" x="1130300" y="919163"/>
          <p14:tracePt t="521" x="1176338" y="909638"/>
          <p14:tracePt t="530" x="1204913" y="890588"/>
          <p14:tracePt t="537" x="1258888" y="873125"/>
          <p14:tracePt t="545" x="1379538" y="844550"/>
          <p14:tracePt t="553" x="1479550" y="827088"/>
          <p14:tracePt t="563" x="1516063" y="817563"/>
          <p14:tracePt t="569" x="1581150" y="781050"/>
          <p14:tracePt t="576" x="1663700" y="790575"/>
          <p14:tracePt t="585" x="1709738" y="790575"/>
          <p14:tracePt t="593" x="1765300" y="790575"/>
          <p14:tracePt t="610" x="1828800" y="790575"/>
          <p14:tracePt t="617" x="2041525" y="863600"/>
          <p14:tracePt t="630" x="2197100" y="863600"/>
          <p14:tracePt t="635" x="2417763" y="836613"/>
          <p14:tracePt t="644" x="2611438" y="844550"/>
          <p14:tracePt t="648" x="2711450" y="863600"/>
          <p14:tracePt t="658" x="2730500" y="873125"/>
          <p14:tracePt t="664" x="2747963" y="873125"/>
          <p14:tracePt t="835" x="2740025" y="873125"/>
          <p14:tracePt t="849" x="2730500" y="882650"/>
          <p14:tracePt t="889" x="2711450" y="900113"/>
          <p14:tracePt t="1209" x="2711450" y="890588"/>
          <p14:tracePt t="1977" x="2720975" y="890588"/>
          <p14:tracePt t="2009" x="2720975" y="882650"/>
          <p14:tracePt t="2473" x="2720975" y="873125"/>
          <p14:tracePt t="9802" x="2720975" y="863600"/>
          <p14:tracePt t="9809" x="2720975" y="854075"/>
          <p14:tracePt t="9817" x="2730500" y="844550"/>
          <p14:tracePt t="9840" x="2730500" y="817563"/>
          <p14:tracePt t="9848" x="2740025" y="808038"/>
          <p14:tracePt t="9921" x="2740025" y="800100"/>
          <p14:tracePt t="18434" x="2740025" y="790575"/>
          <p14:tracePt t="18441" x="2747963" y="790575"/>
          <p14:tracePt t="18714" x="2757488" y="781050"/>
          <p14:tracePt t="18724" x="2757488" y="771525"/>
          <p14:tracePt t="18737" x="2757488" y="762000"/>
          <p14:tracePt t="39287" x="2767013" y="754063"/>
          <p14:tracePt t="39959" x="2767013" y="771525"/>
          <p14:tracePt t="39967" x="2767013" y="781050"/>
          <p14:tracePt t="39975" x="2776538" y="808038"/>
          <p14:tracePt t="39983" x="2776538" y="854075"/>
          <p14:tracePt t="39991" x="2776538" y="863600"/>
          <p14:tracePt t="39999" x="2786063" y="863600"/>
          <p14:tracePt t="40007" x="2803525" y="919163"/>
          <p14:tracePt t="40023" x="2803525" y="928688"/>
          <p14:tracePt t="40047" x="2813050" y="946150"/>
          <p14:tracePt t="40055" x="2813050" y="992188"/>
          <p14:tracePt t="40063" x="2813050" y="1011238"/>
          <p14:tracePt t="40071" x="2813050" y="1057275"/>
          <p14:tracePt t="40079" x="2813050" y="1130300"/>
          <p14:tracePt t="40087" x="2794000" y="1193800"/>
          <p14:tracePt t="40095" x="2794000" y="1203325"/>
          <p14:tracePt t="40103" x="2794000" y="1285875"/>
          <p14:tracePt t="40135" x="2803525" y="1368425"/>
          <p14:tracePt t="40143" x="2803525" y="1377950"/>
          <p14:tracePt t="40167" x="2803525" y="1397000"/>
          <p14:tracePt t="40175" x="2803525" y="1414463"/>
          <p14:tracePt t="40247" x="2803525" y="1489075"/>
          <p14:tracePt t="40255" x="2786063" y="1489075"/>
          <p14:tracePt t="40263" x="2776538" y="1535113"/>
          <p14:tracePt t="40279" x="2776538" y="1571625"/>
          <p14:tracePt t="40311" x="2776538" y="1617663"/>
          <p14:tracePt t="40391" x="2747963" y="1663700"/>
          <p14:tracePt t="40399" x="2740025" y="1690688"/>
          <p14:tracePt t="40407" x="2730500" y="1700213"/>
          <p14:tracePt t="40423" x="2711450" y="1746250"/>
          <p14:tracePt t="40431" x="2703513" y="1754188"/>
          <p14:tracePt t="40440" x="2693988" y="1754188"/>
          <p14:tracePt t="40559" x="2693988" y="1763713"/>
          <p14:tracePt t="40567" x="2693988" y="1792288"/>
          <p14:tracePt t="40575" x="2684463" y="1800225"/>
          <p14:tracePt t="40591" x="2657475" y="1838325"/>
          <p14:tracePt t="40599" x="2647950" y="1846263"/>
          <p14:tracePt t="40607" x="2638425" y="1874838"/>
          <p14:tracePt t="40903" x="2638425" y="1882775"/>
          <p14:tracePt t="40911" x="2628900" y="1901825"/>
          <p14:tracePt t="40927" x="2638425" y="1901825"/>
          <p14:tracePt t="40967" x="2628900" y="1938338"/>
          <p14:tracePt t="40983" x="2601913" y="1957388"/>
          <p14:tracePt t="40991" x="2601913" y="1974850"/>
          <p14:tracePt t="41055" x="2601913" y="1984375"/>
          <p14:tracePt t="41639" x="2601913" y="1993900"/>
          <p14:tracePt t="41679" x="2619375" y="2003425"/>
          <p14:tracePt t="43785" x="2619375" y="2011363"/>
          <p14:tracePt t="44345" x="2601913" y="2030413"/>
          <p14:tracePt t="44353" x="2592388" y="2049463"/>
          <p14:tracePt t="44378" x="2592388" y="2066925"/>
          <p14:tracePt t="44441" x="2592388" y="2076450"/>
          <p14:tracePt t="44449" x="2628900" y="2066925"/>
          <p14:tracePt t="44465" x="2638425" y="2057400"/>
          <p14:tracePt t="44481" x="2647950" y="2049463"/>
          <p14:tracePt t="44506" x="2657475" y="2049463"/>
          <p14:tracePt t="44515" x="2665413" y="2039938"/>
          <p14:tracePt t="44537" x="2665413" y="2030413"/>
          <p14:tracePt t="44552" x="2674938" y="2030413"/>
          <p14:tracePt t="44563" x="2703513" y="2003425"/>
          <p14:tracePt t="44592" x="2711450" y="1993900"/>
          <p14:tracePt t="44617" x="2720975" y="1957388"/>
          <p14:tracePt t="44627" x="2720975" y="1928813"/>
          <p14:tracePt t="44642" x="2740025" y="1882775"/>
          <p14:tracePt t="44650" x="2740025" y="1763713"/>
          <p14:tracePt t="44658" x="2767013" y="1727200"/>
          <p14:tracePt t="44665" x="2794000" y="1700213"/>
          <p14:tracePt t="44673" x="2794000" y="1681163"/>
          <p14:tracePt t="44690" x="2794000" y="1644650"/>
          <p14:tracePt t="44697" x="2803525" y="1625600"/>
          <p14:tracePt t="44705" x="2803525" y="1617663"/>
          <p14:tracePt t="44713" x="2813050" y="1608138"/>
          <p14:tracePt t="44833" x="2813050" y="1598613"/>
          <p14:tracePt t="44858" x="2813050" y="1589088"/>
          <p14:tracePt t="45146" x="2803525" y="1608138"/>
          <p14:tracePt t="45153" x="2767013" y="1635125"/>
          <p14:tracePt t="45160" x="2720975" y="1635125"/>
          <p14:tracePt t="45168" x="2711450" y="1635125"/>
          <p14:tracePt t="45176" x="2619375" y="1617663"/>
          <p14:tracePt t="45185" x="2555875" y="1589088"/>
          <p14:tracePt t="45194" x="2490788" y="1516063"/>
          <p14:tracePt t="45200" x="2408238" y="1479550"/>
          <p14:tracePt t="45207" x="2398713" y="1450975"/>
          <p14:tracePt t="45216" x="2352675" y="1450975"/>
          <p14:tracePt t="45224" x="2344738" y="1450975"/>
          <p14:tracePt t="45232" x="2325688" y="1450975"/>
          <p14:tracePt t="45241" x="2308225" y="1450975"/>
          <p14:tracePt t="45248" x="2279650" y="1450975"/>
          <p14:tracePt t="45257" x="2270125" y="1450975"/>
          <p14:tracePt t="45263" x="2252663" y="1450975"/>
          <p14:tracePt t="45272" x="2224088" y="1450975"/>
          <p14:tracePt t="45279" x="2187575" y="1450975"/>
          <p14:tracePt t="45287" x="2114550" y="1450975"/>
          <p14:tracePt t="45296" x="2032000" y="1450975"/>
          <p14:tracePt t="45303" x="2012950" y="1450975"/>
          <p14:tracePt t="45313" x="1966913" y="1423988"/>
          <p14:tracePt t="45319" x="1903413" y="1414463"/>
          <p14:tracePt t="45327" x="1893888" y="1414463"/>
          <p14:tracePt t="45335" x="1838325" y="1377950"/>
          <p14:tracePt t="45351" x="1811338" y="1377950"/>
          <p14:tracePt t="45359" x="1801813" y="1377950"/>
          <p14:tracePt t="45367" x="1792288" y="1368425"/>
          <p14:tracePt t="45391" x="1774825" y="1368425"/>
          <p14:tracePt t="45449" x="1755775" y="1360488"/>
          <p14:tracePt t="45465" x="1746250" y="1360488"/>
          <p14:tracePt t="45800" x="1774825" y="1360488"/>
          <p14:tracePt t="45817" x="1792288" y="1360488"/>
          <p14:tracePt t="45825" x="1847850" y="1360488"/>
          <p14:tracePt t="45833" x="1857375" y="1360488"/>
          <p14:tracePt t="45849" x="1866900" y="1360488"/>
          <p14:tracePt t="45865" x="1874838" y="1360488"/>
          <p14:tracePt t="45889" x="1903413" y="1360488"/>
          <p14:tracePt t="45897" x="1912938" y="1360488"/>
          <p14:tracePt t="45905" x="1949450" y="1360488"/>
          <p14:tracePt t="45913" x="1966913" y="1360488"/>
          <p14:tracePt t="45920" x="2003425" y="1360488"/>
          <p14:tracePt t="45928" x="2022475" y="1360488"/>
          <p14:tracePt t="45942" x="2049463" y="1360488"/>
          <p14:tracePt t="45947" x="2068513" y="1360488"/>
          <p14:tracePt t="45951" x="2087563" y="1360488"/>
          <p14:tracePt t="45959" x="2151063" y="1360488"/>
          <p14:tracePt t="45975" x="2170113" y="1360488"/>
          <p14:tracePt t="45999" x="2187575" y="1360488"/>
          <p14:tracePt t="46008" x="2224088" y="1360488"/>
          <p14:tracePt t="46026" x="2252663" y="1360488"/>
          <p14:tracePt t="46033" x="2262188" y="1360488"/>
          <p14:tracePt t="46043" x="2308225" y="1377950"/>
          <p14:tracePt t="46049" x="2325688" y="1387475"/>
          <p14:tracePt t="46059" x="2344738" y="1387475"/>
          <p14:tracePt t="46065" x="2352675" y="1387475"/>
          <p14:tracePt t="46073" x="2381250" y="1404938"/>
          <p14:tracePt t="46082" x="2398713" y="1414463"/>
          <p14:tracePt t="46089" x="2408238" y="1414463"/>
          <p14:tracePt t="46097" x="2427288" y="1414463"/>
          <p14:tracePt t="46135" x="2427288" y="1377950"/>
          <p14:tracePt t="46145" x="2427288" y="1360488"/>
          <p14:tracePt t="46176" x="2417763" y="1360488"/>
          <p14:tracePt t="46183" x="2454275" y="1397000"/>
          <p14:tracePt t="46200" x="2482850" y="1414463"/>
          <p14:tracePt t="46207" x="2509838" y="1443038"/>
          <p14:tracePt t="46216" x="2647950" y="1443038"/>
          <p14:tracePt t="46224" x="2657475" y="1443038"/>
          <p14:tracePt t="46232" x="2730500" y="1489075"/>
          <p14:tracePt t="46241" x="2776538" y="1497013"/>
          <p14:tracePt t="46247" x="2832100" y="1552575"/>
          <p14:tracePt t="46257" x="2849563" y="1579563"/>
          <p14:tracePt t="46264" x="2840038" y="1579563"/>
          <p14:tracePt t="46280" x="2924175" y="1608138"/>
          <p14:tracePt t="46287" x="3024188" y="1644650"/>
          <p14:tracePt t="46296" x="3125788" y="1700213"/>
          <p14:tracePt t="46303" x="3135313" y="1700213"/>
          <p14:tracePt t="46312" x="3152775" y="1700213"/>
          <p14:tracePt t="46320" x="3263900" y="1773238"/>
          <p14:tracePt t="46328" x="3409950" y="1746250"/>
          <p14:tracePt t="46343" x="3455988" y="1736725"/>
          <p14:tracePt t="46352" x="3613150" y="1763713"/>
          <p14:tracePt t="46360" x="3676650" y="1773238"/>
          <p14:tracePt t="46367" x="3759200" y="1773238"/>
          <p14:tracePt t="46375" x="3805238" y="1828800"/>
          <p14:tracePt t="46383" x="3814763" y="1828800"/>
          <p14:tracePt t="46392" x="3824288" y="1838325"/>
          <p14:tracePt t="46407" x="3843338" y="1838325"/>
          <p14:tracePt t="46448" x="3851275" y="1846263"/>
          <p14:tracePt t="46456" x="3889375" y="1846263"/>
          <p14:tracePt t="46463" x="3952875" y="1819275"/>
          <p14:tracePt t="46471" x="4044950" y="1792288"/>
          <p14:tracePt t="46480" x="4127500" y="1754188"/>
          <p14:tracePt t="46487" x="4210050" y="1727200"/>
          <p14:tracePt t="46496" x="4275138" y="1746250"/>
          <p14:tracePt t="46503" x="4292600" y="1746250"/>
          <p14:tracePt t="46511" x="4357688" y="1763713"/>
          <p14:tracePt t="46519" x="4421188" y="1746250"/>
          <p14:tracePt t="46527" x="4421188" y="1727200"/>
          <p14:tracePt t="46543" x="4440238" y="1690688"/>
          <p14:tracePt t="46551" x="4440238" y="1681163"/>
          <p14:tracePt t="46584" x="4449763" y="1681163"/>
          <p14:tracePt t="46592" x="4449763" y="1644650"/>
          <p14:tracePt t="46601" x="4476750" y="1617663"/>
          <p14:tracePt t="46610" x="4495800" y="1598613"/>
          <p14:tracePt t="46626" x="4495800" y="1589088"/>
          <p14:tracePt t="46633" x="4505325" y="1579563"/>
          <p14:tracePt t="46643" x="4532313" y="1562100"/>
          <p14:tracePt t="46649" x="4559300" y="1579563"/>
          <p14:tracePt t="46665" x="4568825" y="1579563"/>
          <p14:tracePt t="46673" x="4633913" y="1552575"/>
          <p14:tracePt t="46682" x="4633913" y="1543050"/>
          <p14:tracePt t="46689" x="4651375" y="1506538"/>
          <p14:tracePt t="46699" x="4660900" y="1506538"/>
          <p14:tracePt t="46705" x="4716463" y="1489075"/>
          <p14:tracePt t="46716" x="4752975" y="1479550"/>
          <p14:tracePt t="46720" x="4770438" y="1479550"/>
          <p14:tracePt t="46728" x="4826000" y="1497013"/>
          <p14:tracePt t="46737" x="4835525" y="1497013"/>
          <p14:tracePt t="46751" x="4845050" y="1497013"/>
          <p14:tracePt t="46759" x="4862513" y="1497013"/>
          <p14:tracePt t="46775" x="4872038" y="1489075"/>
          <p14:tracePt t="46783" x="4881563" y="1479550"/>
          <p14:tracePt t="46791" x="4908550" y="1460500"/>
          <p14:tracePt t="46816" x="4918075" y="1443038"/>
          <p14:tracePt t="46832" x="4937125" y="1443038"/>
          <p14:tracePt t="46841" x="4946650" y="1433513"/>
          <p14:tracePt t="46848" x="4954588" y="1414463"/>
          <p14:tracePt t="46921" x="4973638" y="1414463"/>
          <p14:tracePt t="46930" x="5010150" y="1414463"/>
          <p14:tracePt t="46942" x="5056188" y="1404938"/>
          <p14:tracePt t="46948" x="5065713" y="1404938"/>
          <p14:tracePt t="46954" x="5121275" y="1377950"/>
          <p14:tracePt t="46961" x="5184775" y="1350963"/>
          <p14:tracePt t="46967" x="5203825" y="1341438"/>
          <p14:tracePt t="46975" x="5211763" y="1331913"/>
          <p14:tracePt t="47007" x="5221288" y="1322388"/>
          <p14:tracePt t="47169" x="5211763" y="1322388"/>
          <p14:tracePt t="47176" x="5138738" y="1322388"/>
          <p14:tracePt t="47184" x="5075238" y="1322388"/>
          <p14:tracePt t="47192" x="4937125" y="1276350"/>
          <p14:tracePt t="47200" x="4891088" y="1276350"/>
          <p14:tracePt t="47210" x="4891088" y="1285875"/>
          <p14:tracePt t="47217" x="4881563" y="1285875"/>
          <p14:tracePt t="47226" x="4762500" y="1285875"/>
          <p14:tracePt t="47232" x="4679950" y="1285875"/>
          <p14:tracePt t="47243" x="4587875" y="1285875"/>
          <p14:tracePt t="47250" x="4541838" y="1285875"/>
          <p14:tracePt t="47259" x="4413250" y="1285875"/>
          <p14:tracePt t="47265" x="4302125" y="1285875"/>
          <p14:tracePt t="47273" x="4200525" y="1285875"/>
          <p14:tracePt t="47281" x="4173538" y="1285875"/>
          <p14:tracePt t="47289" x="4137025" y="1295400"/>
          <p14:tracePt t="47297" x="4137025" y="1304925"/>
          <p14:tracePt t="47305" x="4137025" y="1322388"/>
          <p14:tracePt t="47313" x="4090988" y="1322388"/>
          <p14:tracePt t="47320" x="4054475" y="1341438"/>
          <p14:tracePt t="47330" x="4035425" y="1341438"/>
          <p14:tracePt t="47337" x="3971925" y="1331913"/>
          <p14:tracePt t="47349" x="3943350" y="1331913"/>
          <p14:tracePt t="47355" x="3897313" y="1331913"/>
          <p14:tracePt t="47362" x="3889375" y="1331913"/>
          <p14:tracePt t="47385" x="3889375" y="1341438"/>
          <p14:tracePt t="47625" x="3906838" y="1341438"/>
          <p14:tracePt t="47632" x="3952875" y="1322388"/>
          <p14:tracePt t="47642" x="4044950" y="1295400"/>
          <p14:tracePt t="47649" x="4090988" y="1314450"/>
          <p14:tracePt t="47657" x="4137025" y="1314450"/>
          <p14:tracePt t="47673" x="4219575" y="1322388"/>
          <p14:tracePt t="47682" x="4238625" y="1322388"/>
          <p14:tracePt t="47689" x="4284663" y="1322388"/>
          <p14:tracePt t="47697" x="4375150" y="1322388"/>
          <p14:tracePt t="47713" x="4403725" y="1322388"/>
          <p14:tracePt t="47721" x="4440238" y="1258888"/>
          <p14:tracePt t="47730" x="4549775" y="1231900"/>
          <p14:tracePt t="47737" x="4624388" y="1231900"/>
          <p14:tracePt t="47745" x="4725988" y="1212850"/>
          <p14:tracePt t="47754" x="4872038" y="1222375"/>
          <p14:tracePt t="47761" x="5029200" y="1249363"/>
          <p14:tracePt t="47771" x="5148263" y="1268413"/>
          <p14:tracePt t="47777" x="5230813" y="1295400"/>
          <p14:tracePt t="47783" x="5303838" y="1341438"/>
          <p14:tracePt t="47791" x="5405438" y="1368425"/>
          <p14:tracePt t="47799" x="5441950" y="1404938"/>
          <p14:tracePt t="47823" x="5441950" y="1414463"/>
          <p14:tracePt t="47831" x="5441950" y="1423988"/>
          <p14:tracePt t="48001" x="5432425" y="1433513"/>
          <p14:tracePt t="48009" x="5424488" y="1433513"/>
          <p14:tracePt t="48041" x="5405438" y="1433513"/>
          <p14:tracePt t="48049" x="5349875" y="1433513"/>
          <p14:tracePt t="48058" x="5249863" y="1433513"/>
          <p14:tracePt t="48067" x="5148263" y="1433513"/>
          <p14:tracePt t="48073" x="5029200" y="1433513"/>
          <p14:tracePt t="48081" x="4964113" y="1460500"/>
          <p14:tracePt t="48089" x="4918075" y="1470025"/>
          <p14:tracePt t="48098" x="4908550" y="1489075"/>
          <p14:tracePt t="48105" x="4881563" y="1552575"/>
          <p14:tracePt t="48112" x="4762500" y="1589088"/>
          <p14:tracePt t="48121" x="4660900" y="1598613"/>
          <p14:tracePt t="48128" x="4559300" y="1617663"/>
          <p14:tracePt t="48136" x="4495800" y="1625600"/>
          <p14:tracePt t="48145" x="4430713" y="1625600"/>
          <p14:tracePt t="48160" x="4421188" y="1625600"/>
          <p14:tracePt t="48175" x="4413250" y="1625600"/>
          <p14:tracePt t="48401" x="4394200" y="1625600"/>
          <p14:tracePt t="48409" x="4357688" y="1571625"/>
          <p14:tracePt t="48417" x="4292600" y="1497013"/>
          <p14:tracePt t="48426" x="4275138" y="1479550"/>
          <p14:tracePt t="48433" x="4164013" y="1414463"/>
          <p14:tracePt t="48443" x="4044950" y="1368425"/>
          <p14:tracePt t="48449" x="3925888" y="1368425"/>
          <p14:tracePt t="48459" x="3879850" y="1350963"/>
          <p14:tracePt t="48465" x="3860800" y="1341438"/>
          <p14:tracePt t="48473" x="3824288" y="1295400"/>
          <p14:tracePt t="48481" x="3814763" y="1295400"/>
          <p14:tracePt t="48489" x="3787775" y="1295400"/>
          <p14:tracePt t="48499" x="3768725" y="1295400"/>
          <p14:tracePt t="48505" x="3759200" y="1285875"/>
          <p14:tracePt t="48513" x="3741738" y="1285875"/>
          <p14:tracePt t="48520" x="3732213" y="1276350"/>
          <p14:tracePt t="48552" x="3722688" y="1276350"/>
          <p14:tracePt t="48576" x="3695700" y="1276350"/>
          <p14:tracePt t="48897" x="3686175" y="1276350"/>
          <p14:tracePt t="48905" x="3759200" y="1258888"/>
          <p14:tracePt t="48913" x="3860800" y="1231900"/>
          <p14:tracePt t="48919" x="4192588" y="1203325"/>
          <p14:tracePt t="48927" x="4587875" y="1295400"/>
          <p14:tracePt t="48935" x="4624388" y="1285875"/>
          <p14:tracePt t="48943" x="4633913" y="1212850"/>
          <p14:tracePt t="48951" x="4660900" y="1147763"/>
          <p14:tracePt t="48959" x="4779963" y="1120775"/>
          <p14:tracePt t="48967" x="4845050" y="1120775"/>
          <p14:tracePt t="48975" x="4854575" y="1120775"/>
          <p14:tracePt t="49016" x="4881563" y="1120775"/>
          <p14:tracePt t="49025" x="4900613" y="1120775"/>
          <p14:tracePt t="49032" x="4908550" y="1120775"/>
          <p14:tracePt t="49043" x="4927600" y="1120775"/>
          <p14:tracePt t="49048" x="4946650" y="1120775"/>
          <p14:tracePt t="49059" x="4954588" y="1120775"/>
          <p14:tracePt t="49065" x="4973638" y="1120775"/>
          <p14:tracePt t="49505" x="4983163" y="1120775"/>
          <p14:tracePt t="49512" x="4983163" y="1139825"/>
          <p14:tracePt t="49520" x="4973638" y="1147763"/>
          <p14:tracePt t="49530" x="4937125" y="1157288"/>
          <p14:tracePt t="49536" x="4900613" y="1185863"/>
          <p14:tracePt t="49545" x="4900613" y="1203325"/>
          <p14:tracePt t="49552" x="4881563" y="1231900"/>
          <p14:tracePt t="49561" x="4799013" y="1268413"/>
          <p14:tracePt t="49567" x="4716463" y="1314450"/>
          <p14:tracePt t="49576" x="4697413" y="1322388"/>
          <p14:tracePt t="49583" x="4614863" y="1360488"/>
          <p14:tracePt t="49592" x="4578350" y="1397000"/>
          <p14:tracePt t="49599" x="4559300" y="1404938"/>
          <p14:tracePt t="49609" x="4541838" y="1443038"/>
          <p14:tracePt t="49615" x="4532313" y="1443038"/>
          <p14:tracePt t="49624" x="4476750" y="1450975"/>
          <p14:tracePt t="49631" x="4311650" y="1543050"/>
          <p14:tracePt t="49640" x="4192588" y="1625600"/>
          <p14:tracePt t="49647" x="4117975" y="1681163"/>
          <p14:tracePt t="49655" x="4090988" y="1746250"/>
          <p14:tracePt t="49663" x="3971925" y="1763713"/>
          <p14:tracePt t="49679" x="3952875" y="1782763"/>
          <p14:tracePt t="49687" x="3889375" y="1809750"/>
          <p14:tracePt t="49695" x="3814763" y="1846263"/>
          <p14:tracePt t="49704" x="3814763" y="1865313"/>
          <p14:tracePt t="49711" x="3797300" y="1865313"/>
          <p14:tracePt t="49719" x="3778250" y="1920875"/>
          <p14:tracePt t="49728" x="3778250" y="1938338"/>
          <p14:tracePt t="49743" x="3741738" y="1957388"/>
          <p14:tracePt t="49776" x="3732213" y="1957388"/>
          <p14:tracePt t="49786" x="3705225" y="1966913"/>
          <p14:tracePt t="49792" x="3695700" y="1966913"/>
          <p14:tracePt t="49800" x="3686175" y="1966913"/>
          <p14:tracePt t="49808" x="3676650" y="1966913"/>
          <p14:tracePt t="49816" x="3676650" y="1957388"/>
          <p14:tracePt t="49905" x="3668713" y="1957388"/>
          <p14:tracePt t="49961" x="3603625" y="1957388"/>
          <p14:tracePt t="49968" x="3511550" y="2003425"/>
          <p14:tracePt t="49978" x="3448050" y="2003425"/>
          <p14:tracePt t="49988" x="3346450" y="2066925"/>
          <p14:tracePt t="49995" x="3327400" y="2066925"/>
          <p14:tracePt t="50001" x="3290888" y="2076450"/>
          <p14:tracePt t="50008" x="3254375" y="2076450"/>
          <p14:tracePt t="50015" x="3217863" y="2076450"/>
          <p14:tracePt t="50055" x="3217863" y="2049463"/>
          <p14:tracePt t="50121" x="3235325" y="2020888"/>
          <p14:tracePt t="50129" x="3235325" y="1984375"/>
          <p14:tracePt t="50153" x="3217863" y="1966913"/>
          <p14:tracePt t="50161" x="3208338" y="1938338"/>
          <p14:tracePt t="50170" x="3208338" y="1928813"/>
          <p14:tracePt t="50176" x="3208338" y="1920875"/>
          <p14:tracePt t="50287" x="3208338" y="1911350"/>
          <p14:tracePt t="50296" x="3208338" y="1901825"/>
          <p14:tracePt t="50305" x="3208338" y="1892300"/>
          <p14:tracePt t="50313" x="3208338" y="1882775"/>
          <p14:tracePt t="50345" x="3162300" y="1855788"/>
          <p14:tracePt t="50353" x="3125788" y="1846263"/>
          <p14:tracePt t="50360" x="3079750" y="1819275"/>
          <p14:tracePt t="50368" x="3060700" y="1819275"/>
          <p14:tracePt t="50385" x="3052763" y="1819275"/>
          <p14:tracePt t="50396" x="2978150" y="1782763"/>
          <p14:tracePt t="50410" x="2941638" y="1773238"/>
          <p14:tracePt t="50417" x="2905125" y="1754188"/>
          <p14:tracePt t="50424" x="2859088" y="1717675"/>
          <p14:tracePt t="50431" x="2832100" y="1708150"/>
          <p14:tracePt t="50441" x="2813050" y="1681163"/>
          <p14:tracePt t="50448" x="2794000" y="1663700"/>
          <p14:tracePt t="50456" x="2776538" y="1644650"/>
          <p14:tracePt t="50464" x="2747963" y="1625600"/>
          <p14:tracePt t="50503" x="2740025" y="1617663"/>
          <p14:tracePt t="50536" x="2740025" y="1608138"/>
          <p14:tracePt t="50593" x="2730500" y="1608138"/>
          <p14:tracePt t="50609" x="2720975" y="1608138"/>
          <p14:tracePt t="50617" x="2720975" y="1617663"/>
          <p14:tracePt t="50626" x="2720975" y="1635125"/>
          <p14:tracePt t="50632" x="2720975" y="1671638"/>
          <p14:tracePt t="50641" x="2720975" y="1681163"/>
          <p14:tracePt t="50647" x="2703513" y="1708150"/>
          <p14:tracePt t="50656" x="2703513" y="1727200"/>
          <p14:tracePt t="50664" x="2703513" y="1773238"/>
          <p14:tracePt t="50672" x="2703513" y="1819275"/>
          <p14:tracePt t="50680" x="2703513" y="1846263"/>
          <p14:tracePt t="50687" x="2703513" y="1874838"/>
          <p14:tracePt t="50695" x="2693988" y="1892300"/>
          <p14:tracePt t="50703" x="2693988" y="1938338"/>
          <p14:tracePt t="50720" x="2693988" y="1957388"/>
          <p14:tracePt t="50728" x="2693988" y="1993900"/>
          <p14:tracePt t="50736" x="2693988" y="2039938"/>
          <p14:tracePt t="50743" x="2693988" y="2103438"/>
          <p14:tracePt t="50751" x="2693988" y="2112963"/>
          <p14:tracePt t="50759" x="2693988" y="2141538"/>
          <p14:tracePt t="50767" x="2693988" y="2168525"/>
          <p14:tracePt t="50775" x="2693988" y="2195513"/>
          <p14:tracePt t="50792" x="2703513" y="2260600"/>
          <p14:tracePt t="50801" x="2703513" y="2278063"/>
          <p14:tracePt t="50815" x="2703513" y="2297113"/>
          <p14:tracePt t="50824" x="2703513" y="2314575"/>
          <p14:tracePt t="50831" x="2711450" y="2324100"/>
          <p14:tracePt t="50847" x="2720975" y="2333625"/>
          <p14:tracePt t="51073" x="2730500" y="2352675"/>
          <p14:tracePt t="51081" x="2757488" y="2360613"/>
          <p14:tracePt t="51097" x="2794000" y="2360613"/>
          <p14:tracePt t="51104" x="2840038" y="2360613"/>
          <p14:tracePt t="51113" x="2895600" y="2360613"/>
          <p14:tracePt t="51120" x="2960688" y="2360613"/>
          <p14:tracePt t="51128" x="3006725" y="2360613"/>
          <p14:tracePt t="51136" x="3116263" y="2360613"/>
          <p14:tracePt t="51144" x="3162300" y="2352675"/>
          <p14:tracePt t="51162" x="3363913" y="2333625"/>
          <p14:tracePt t="51169" x="3409950" y="2333625"/>
          <p14:tracePt t="51176" x="3484563" y="2333625"/>
          <p14:tracePt t="51184" x="3502025" y="2324100"/>
          <p14:tracePt t="51193" x="3521075" y="2324100"/>
          <p14:tracePt t="51200" x="3613150" y="2287588"/>
          <p14:tracePt t="51211" x="3768725" y="2287588"/>
          <p14:tracePt t="51218" x="3925888" y="2287588"/>
          <p14:tracePt t="51226" x="4071938" y="2324100"/>
          <p14:tracePt t="51232" x="4081463" y="2324100"/>
          <p14:tracePt t="51240" x="4117975" y="2324100"/>
          <p14:tracePt t="51248" x="4164013" y="2343150"/>
          <p14:tracePt t="51255" x="4173538" y="2352675"/>
          <p14:tracePt t="51280" x="4210050" y="2352675"/>
          <p14:tracePt t="51296" x="4219575" y="2352675"/>
          <p14:tracePt t="51303" x="4265613" y="2379663"/>
          <p14:tracePt t="51312" x="4330700" y="2416175"/>
          <p14:tracePt t="51320" x="4394200" y="2416175"/>
          <p14:tracePt t="51327" x="4403725" y="2416175"/>
          <p14:tracePt t="51335" x="4413250" y="2406650"/>
          <p14:tracePt t="51344" x="4476750" y="2406650"/>
          <p14:tracePt t="51351" x="4578350" y="2389188"/>
          <p14:tracePt t="51360" x="4641850" y="2398713"/>
          <p14:tracePt t="51367" x="4706938" y="2398713"/>
          <p14:tracePt t="51376" x="4706938" y="2416175"/>
          <p14:tracePt t="51410" x="4706938" y="2425700"/>
          <p14:tracePt t="51417" x="4716463" y="2443163"/>
          <p14:tracePt t="51426" x="4762500" y="2462213"/>
          <p14:tracePt t="51443" x="4770438" y="2462213"/>
          <p14:tracePt t="51449" x="4779963" y="2462213"/>
          <p14:tracePt t="51489" x="4789488" y="2462213"/>
          <p14:tracePt t="51537" x="4816475" y="2462213"/>
          <p14:tracePt t="51545" x="4826000" y="2452688"/>
          <p14:tracePt t="51552" x="4816475" y="2443163"/>
          <p14:tracePt t="51642" x="4799013" y="2425700"/>
          <p14:tracePt t="51648" x="4826000" y="2406650"/>
          <p14:tracePt t="51656" x="4862513" y="2389188"/>
          <p14:tracePt t="51679" x="4862513" y="2370138"/>
          <p14:tracePt t="51688" x="4927600" y="2360613"/>
          <p14:tracePt t="51703" x="4946650" y="2352675"/>
          <p14:tracePt t="51711" x="4964113" y="2343150"/>
          <p14:tracePt t="51719" x="4983163" y="2324100"/>
          <p14:tracePt t="51735" x="5019675" y="2306638"/>
          <p14:tracePt t="51751" x="5037138" y="2270125"/>
          <p14:tracePt t="51760" x="5065713" y="2260600"/>
          <p14:tracePt t="51776" x="5065713" y="2251075"/>
          <p14:tracePt t="51792" x="5075238" y="2241550"/>
          <p14:tracePt t="51823" x="5092700" y="2224088"/>
          <p14:tracePt t="51831" x="5138738" y="2224088"/>
          <p14:tracePt t="51841" x="5184775" y="2224088"/>
          <p14:tracePt t="51848" x="5230813" y="2224088"/>
          <p14:tracePt t="51856" x="5276850" y="2224088"/>
          <p14:tracePt t="51863" x="5349875" y="2224088"/>
          <p14:tracePt t="51871" x="5368925" y="2224088"/>
          <p14:tracePt t="51880" x="5386388" y="2224088"/>
          <p14:tracePt t="51887" x="5395913" y="2224088"/>
          <p14:tracePt t="51921" x="5405438" y="2224088"/>
          <p14:tracePt t="51977" x="5441950" y="2224088"/>
          <p14:tracePt t="51985" x="5461000" y="2224088"/>
          <p14:tracePt t="51992" x="5516563" y="2224088"/>
          <p14:tracePt t="52001" x="5561013" y="2224088"/>
          <p14:tracePt t="52010" x="5599113" y="2224088"/>
          <p14:tracePt t="52016" x="5599113" y="2232025"/>
          <p14:tracePt t="52097" x="5607050" y="2232025"/>
          <p14:tracePt t="52129" x="5635625" y="2232025"/>
          <p14:tracePt t="52144" x="5662613" y="2232025"/>
          <p14:tracePt t="52153" x="5691188" y="2232025"/>
          <p14:tracePt t="52160" x="5718175" y="2232025"/>
          <p14:tracePt t="52169" x="5754688" y="2224088"/>
          <p14:tracePt t="52176" x="5764213" y="2224088"/>
          <p14:tracePt t="52184" x="5791200" y="2224088"/>
          <p14:tracePt t="52200" x="5800725" y="2224088"/>
          <p14:tracePt t="52209" x="5810250" y="2214563"/>
          <p14:tracePt t="52217" x="5819775" y="2214563"/>
          <p14:tracePt t="52241" x="5827713" y="2214563"/>
          <p14:tracePt t="52250" x="5846763" y="2195513"/>
          <p14:tracePt t="52259" x="5856288" y="2149475"/>
          <p14:tracePt t="52265" x="5856288" y="2132013"/>
          <p14:tracePt t="52273" x="5856288" y="2066925"/>
          <p14:tracePt t="52282" x="5856288" y="2039938"/>
          <p14:tracePt t="52289" x="5865813" y="1974850"/>
          <p14:tracePt t="52298" x="5865813" y="1947863"/>
          <p14:tracePt t="52304" x="5865813" y="1901825"/>
          <p14:tracePt t="52313" x="5865813" y="1828800"/>
          <p14:tracePt t="52321" x="5865813" y="1746250"/>
          <p14:tracePt t="52329" x="5865813" y="1717675"/>
          <p14:tracePt t="52337" x="5873750" y="1654175"/>
          <p14:tracePt t="52345" x="5873750" y="1625600"/>
          <p14:tracePt t="52353" x="5873750" y="1571625"/>
          <p14:tracePt t="52361" x="5873750" y="1525588"/>
          <p14:tracePt t="52369" x="5873750" y="1479550"/>
          <p14:tracePt t="52376" x="5873750" y="1460500"/>
          <p14:tracePt t="52384" x="5873750" y="1443038"/>
          <p14:tracePt t="52392" x="5873750" y="1433513"/>
          <p14:tracePt t="52400" x="5873750" y="1423988"/>
          <p14:tracePt t="52505" x="5873750" y="1414463"/>
          <p14:tracePt t="52561" x="5865813" y="1414463"/>
          <p14:tracePt t="52568" x="5837238" y="1404938"/>
          <p14:tracePt t="52577" x="5781675" y="1414463"/>
          <p14:tracePt t="52585" x="5718175" y="1404938"/>
          <p14:tracePt t="52593" x="5561013" y="1404938"/>
          <p14:tracePt t="52601" x="5405438" y="1404938"/>
          <p14:tracePt t="52610" x="5240338" y="1341438"/>
          <p14:tracePt t="52617" x="4983163" y="1268413"/>
          <p14:tracePt t="52631" x="4614863" y="1130300"/>
          <p14:tracePt t="52636" x="4302125" y="1065213"/>
          <p14:tracePt t="52641" x="4219575" y="1074738"/>
          <p14:tracePt t="52647" x="4117975" y="1074738"/>
          <p14:tracePt t="52656" x="3998913" y="1084263"/>
          <p14:tracePt t="52663" x="3897313" y="1103313"/>
          <p14:tracePt t="52672" x="3814763" y="1147763"/>
          <p14:tracePt t="52680" x="3814763" y="1166813"/>
          <p14:tracePt t="52687" x="3768725" y="1185863"/>
          <p14:tracePt t="52696" x="3751263" y="1185863"/>
          <p14:tracePt t="52703" x="3741738" y="1193800"/>
          <p14:tracePt t="52711" x="3686175" y="1203325"/>
          <p14:tracePt t="52719" x="3584575" y="1203325"/>
          <p14:tracePt t="52727" x="3484563" y="1203325"/>
          <p14:tracePt t="52736" x="3455988" y="1203325"/>
          <p14:tracePt t="52743" x="3392488" y="1239838"/>
          <p14:tracePt t="52751" x="3373438" y="1239838"/>
          <p14:tracePt t="52759" x="3373438" y="1249363"/>
          <p14:tracePt t="52767" x="3373438" y="1258888"/>
          <p14:tracePt t="52776" x="3448050" y="1322388"/>
          <p14:tracePt t="52784" x="3448050" y="1331913"/>
          <p14:tracePt t="52792" x="3438525" y="1331913"/>
          <p14:tracePt t="52807" x="3419475" y="1331913"/>
          <p14:tracePt t="52815" x="3409950" y="1331913"/>
          <p14:tracePt t="52888" x="3402013" y="1350963"/>
          <p14:tracePt t="52976" x="3392488" y="1368425"/>
          <p14:tracePt t="52985" x="3355975" y="1397000"/>
          <p14:tracePt t="52992" x="3346450" y="1404938"/>
          <p14:tracePt t="53000" x="3319463" y="1414463"/>
          <p14:tracePt t="53007" x="3309938" y="1423988"/>
          <p14:tracePt t="53015" x="3281363" y="1443038"/>
          <p14:tracePt t="53024" x="3263900" y="1450975"/>
          <p14:tracePt t="53031" x="3227388" y="1450975"/>
          <p14:tracePt t="53040" x="3208338" y="1460500"/>
          <p14:tracePt t="53112" x="3181350" y="1470025"/>
          <p14:tracePt t="53122" x="3143250" y="1470025"/>
          <p14:tracePt t="53130" x="3125788" y="1470025"/>
          <p14:tracePt t="53136" x="3033713" y="1470025"/>
          <p14:tracePt t="53144" x="2960688" y="1470025"/>
          <p14:tracePt t="53162" x="2878138" y="1470025"/>
          <p14:tracePt t="53169" x="2859088" y="1489075"/>
          <p14:tracePt t="53178" x="2849563" y="1489075"/>
          <p14:tracePt t="53321" x="2849563" y="1497013"/>
          <p14:tracePt t="53328" x="2868613" y="1516063"/>
          <p14:tracePt t="53337" x="2868613" y="1535113"/>
          <p14:tracePt t="53345" x="2878138" y="1543050"/>
          <p14:tracePt t="53353" x="2878138" y="1571625"/>
          <p14:tracePt t="53369" x="2886075" y="1598613"/>
          <p14:tracePt t="53377" x="2905125" y="1608138"/>
          <p14:tracePt t="53401" x="2914650" y="1625600"/>
          <p14:tracePt t="53410" x="2914650" y="1635125"/>
          <p14:tracePt t="53417" x="2924175" y="1663700"/>
          <p14:tracePt t="53426" x="2932113" y="1708150"/>
          <p14:tracePt t="53433" x="2960688" y="1754188"/>
          <p14:tracePt t="53446" x="2968625" y="1800225"/>
          <p14:tracePt t="53453" x="3006725" y="1819275"/>
          <p14:tracePt t="53461" x="3052763" y="1846263"/>
          <p14:tracePt t="53465" x="3070225" y="1865313"/>
          <p14:tracePt t="53473" x="3089275" y="1892300"/>
          <p14:tracePt t="53487" x="3098800" y="1892300"/>
          <p14:tracePt t="53633" x="3106738" y="1901825"/>
          <p14:tracePt t="53644" x="3116263" y="1901825"/>
          <p14:tracePt t="53658" x="3135313" y="1892300"/>
          <p14:tracePt t="53785" x="3171825" y="1882775"/>
          <p14:tracePt t="53834" x="3181350" y="1865313"/>
          <p14:tracePt t="53845" x="3181350" y="1855788"/>
          <p14:tracePt t="53860" x="3189288" y="1828800"/>
          <p14:tracePt t="53912" x="3189288" y="1819275"/>
          <p14:tracePt t="53961" x="3189288" y="1809750"/>
          <p14:tracePt t="53977" x="3189288" y="1800225"/>
          <p14:tracePt t="54217" x="3198813" y="1782763"/>
          <p14:tracePt t="54225" x="3208338" y="1773238"/>
          <p14:tracePt t="54251" x="3217863" y="1773238"/>
          <p14:tracePt t="54272" x="3227388" y="1773238"/>
          <p14:tracePt t="54305" x="3254375" y="1773238"/>
          <p14:tracePt t="54360" x="3263900" y="1773238"/>
          <p14:tracePt t="54529" x="3290888" y="1763713"/>
          <p14:tracePt t="54537" x="3300413" y="1763713"/>
          <p14:tracePt t="54633" x="3309938" y="1754188"/>
          <p14:tracePt t="54657" x="3319463" y="1754188"/>
          <p14:tracePt t="54668" x="3336925" y="1736725"/>
          <p14:tracePt t="54676" x="3346450" y="1736725"/>
          <p14:tracePt t="54680" x="3355975" y="1736725"/>
          <p14:tracePt t="58664" x="3363913" y="1727200"/>
          <p14:tracePt t="58675" x="3382963" y="1727200"/>
          <p14:tracePt t="58689" x="3402013" y="1717675"/>
          <p14:tracePt t="58705" x="3448050" y="1717675"/>
          <p14:tracePt t="58714" x="3475038" y="1727200"/>
          <p14:tracePt t="58724" x="3502025" y="1727200"/>
          <p14:tracePt t="58743" x="3548063" y="1727200"/>
          <p14:tracePt t="58751" x="3567113" y="1746250"/>
          <p14:tracePt t="58840" x="3567113" y="1763713"/>
          <p14:tracePt t="58944" x="3584575" y="1773238"/>
          <p14:tracePt t="58953" x="3594100" y="1773238"/>
          <p14:tracePt t="58961" x="3630613" y="1773238"/>
          <p14:tracePt t="59002" x="3668713" y="1773238"/>
          <p14:tracePt t="59008" x="3705225" y="1773238"/>
          <p14:tracePt t="59016" x="3714750" y="1773238"/>
          <p14:tracePt t="59026" x="3741738" y="1782763"/>
          <p14:tracePt t="59032" x="3805238" y="1800225"/>
          <p14:tracePt t="59041" x="3814763" y="1800225"/>
          <p14:tracePt t="59048" x="3843338" y="1800225"/>
          <p14:tracePt t="59057" x="3851275" y="1800225"/>
          <p14:tracePt t="59064" x="3879850" y="1809750"/>
          <p14:tracePt t="59072" x="3897313" y="1819275"/>
          <p14:tracePt t="59169" x="3906838" y="1828800"/>
          <p14:tracePt t="60009" x="3916363" y="1828800"/>
          <p14:tracePt t="60017" x="3943350" y="1828800"/>
          <p14:tracePt t="60026" x="3962400" y="1809750"/>
          <p14:tracePt t="60033" x="3971925" y="1809750"/>
          <p14:tracePt t="60042" x="3979863" y="1809750"/>
          <p14:tracePt t="60080" x="3998913" y="1800225"/>
          <p14:tracePt t="60089" x="4008438" y="1792288"/>
          <p14:tracePt t="60104" x="4025900" y="1782763"/>
          <p14:tracePt t="60114" x="4035425" y="1782763"/>
          <p14:tracePt t="60120" x="4054475" y="1782763"/>
          <p14:tracePt t="60147" x="4064000" y="1782763"/>
          <p14:tracePt t="60157" x="4071938" y="1782763"/>
          <p14:tracePt t="60183" x="4081463" y="1782763"/>
          <p14:tracePt t="60191" x="4100513" y="1782763"/>
          <p14:tracePt t="60199" x="4137025" y="1782763"/>
          <p14:tracePt t="60216" x="4146550" y="1782763"/>
          <p14:tracePt t="60224" x="4164013" y="1782763"/>
          <p14:tracePt t="60241" x="4183063" y="1782763"/>
          <p14:tracePt t="60257" x="4192588" y="1782763"/>
          <p14:tracePt t="60263" x="4210050" y="1782763"/>
          <p14:tracePt t="60312" x="4219575" y="1782763"/>
          <p14:tracePt t="60361" x="4229100" y="1782763"/>
          <p14:tracePt t="62153" x="4219575" y="1782763"/>
          <p14:tracePt t="62169" x="4173538" y="1782763"/>
          <p14:tracePt t="62177" x="4164013" y="1782763"/>
          <p14:tracePt t="62193" x="4137025" y="1782763"/>
          <p14:tracePt t="62201" x="4127500" y="1782763"/>
          <p14:tracePt t="62216" x="4117975" y="1782763"/>
          <p14:tracePt t="62232" x="4100513" y="1782763"/>
          <p14:tracePt t="62240" x="4090988" y="1792288"/>
          <p14:tracePt t="62248" x="4071938" y="1792288"/>
          <p14:tracePt t="62255" x="4054475" y="1792288"/>
          <p14:tracePt t="62263" x="4035425" y="1792288"/>
          <p14:tracePt t="62271" x="3998913" y="1792288"/>
          <p14:tracePt t="62287" x="3979863" y="1792288"/>
          <p14:tracePt t="62295" x="3971925" y="1792288"/>
          <p14:tracePt t="62319" x="3952875" y="1792288"/>
          <p14:tracePt t="62327" x="3943350" y="1792288"/>
          <p14:tracePt t="62351" x="3935413" y="1792288"/>
          <p14:tracePt t="62425" x="3925888" y="1782763"/>
          <p14:tracePt t="62449" x="3925888" y="1754188"/>
          <p14:tracePt t="62529" x="3925888" y="1717675"/>
          <p14:tracePt t="62626" x="3925888" y="1700213"/>
          <p14:tracePt t="62641" x="3925888" y="1690688"/>
          <p14:tracePt t="62658" x="3925888" y="1671638"/>
          <p14:tracePt t="62673" x="3925888" y="1654175"/>
          <p14:tracePt t="62680" x="3925888" y="1644650"/>
          <p14:tracePt t="62705" x="3925888" y="1635125"/>
          <p14:tracePt t="62713" x="3925888" y="1625600"/>
          <p14:tracePt t="62720" x="3943350" y="1589088"/>
          <p14:tracePt t="62730" x="3952875" y="1589088"/>
          <p14:tracePt t="62736" x="3979863" y="1589088"/>
          <p14:tracePt t="62745" x="3998913" y="1589088"/>
          <p14:tracePt t="62769" x="4008438" y="1589088"/>
          <p14:tracePt t="62776" x="4035425" y="1579563"/>
          <p14:tracePt t="62794" x="4054475" y="1579563"/>
          <p14:tracePt t="62817" x="4071938" y="1579563"/>
          <p14:tracePt t="62841" x="4090988" y="1579563"/>
          <p14:tracePt t="62858" x="4100513" y="1579563"/>
          <p14:tracePt t="62865" x="4127500" y="1598613"/>
          <p14:tracePt t="62881" x="4146550" y="1608138"/>
          <p14:tracePt t="62889" x="4164013" y="1608138"/>
          <p14:tracePt t="62898" x="4192588" y="1617663"/>
          <p14:tracePt t="62904" x="4200525" y="1617663"/>
          <p14:tracePt t="62913" x="4200525" y="1625600"/>
          <p14:tracePt t="62920" x="4200525" y="1635125"/>
          <p14:tracePt t="62944" x="4219575" y="1654175"/>
          <p14:tracePt t="62968" x="4238625" y="1700213"/>
          <p14:tracePt t="62984" x="4246563" y="1708150"/>
          <p14:tracePt t="62994" x="4256088" y="1736725"/>
          <p14:tracePt t="63048" x="4256088" y="1746250"/>
          <p14:tracePt t="63073" x="4265613" y="1763713"/>
          <p14:tracePt t="63081" x="4275138" y="1773238"/>
          <p14:tracePt t="63105" x="4275138" y="1782763"/>
          <p14:tracePt t="63120" x="4275138" y="1792288"/>
          <p14:tracePt t="63128" x="4275138" y="1819275"/>
          <p14:tracePt t="63136" x="4246563" y="1838325"/>
          <p14:tracePt t="63145" x="4229100" y="1846263"/>
          <p14:tracePt t="63152" x="4210050" y="1846263"/>
          <p14:tracePt t="63162" x="4183063" y="1846263"/>
          <p14:tracePt t="63168" x="4173538" y="1855788"/>
          <p14:tracePt t="63176" x="4154488" y="1874838"/>
          <p14:tracePt t="63183" x="4127500" y="1882775"/>
          <p14:tracePt t="63199" x="4110038" y="1892300"/>
          <p14:tracePt t="63207" x="4081463" y="1892300"/>
          <p14:tracePt t="63215" x="4071938" y="1901825"/>
          <p14:tracePt t="63231" x="4064000" y="1901825"/>
          <p14:tracePt t="63241" x="4044950" y="1901825"/>
          <p14:tracePt t="63247" x="4025900" y="1901825"/>
          <p14:tracePt t="63271" x="3998913" y="1901825"/>
          <p14:tracePt t="63279" x="3962400" y="1901825"/>
          <p14:tracePt t="63289" x="3935413" y="1901825"/>
          <p14:tracePt t="63296" x="3916363" y="1901825"/>
          <p14:tracePt t="63304" x="3879850" y="1901825"/>
          <p14:tracePt t="63320" x="3870325" y="1901825"/>
          <p14:tracePt t="63328" x="3851275" y="1882775"/>
          <p14:tracePt t="63336" x="3833813" y="1874838"/>
          <p14:tracePt t="63344" x="3824288" y="1865313"/>
          <p14:tracePt t="63361" x="3824288" y="1846263"/>
          <p14:tracePt t="63368" x="3814763" y="1828800"/>
          <p14:tracePt t="63377" x="3814763" y="1819275"/>
          <p14:tracePt t="63384" x="3814763" y="1792288"/>
          <p14:tracePt t="63396" x="3814763" y="1782763"/>
          <p14:tracePt t="63402" x="3814763" y="1746250"/>
          <p14:tracePt t="63415" x="3814763" y="1727200"/>
          <p14:tracePt t="63424" x="3814763" y="1681163"/>
          <p14:tracePt t="63441" x="3814763" y="1635125"/>
          <p14:tracePt t="63447" x="3814763" y="1625600"/>
          <p14:tracePt t="63456" x="3814763" y="1617663"/>
          <p14:tracePt t="63463" x="3814763" y="1598613"/>
          <p14:tracePt t="63471" x="3814763" y="1579563"/>
          <p14:tracePt t="63479" x="3824288" y="1552575"/>
          <p14:tracePt t="63487" x="3824288" y="1543050"/>
          <p14:tracePt t="63495" x="3833813" y="1525588"/>
          <p14:tracePt t="63503" x="3851275" y="1489075"/>
          <p14:tracePt t="63529" x="3897313" y="1470025"/>
          <p14:tracePt t="63537" x="3906838" y="1470025"/>
          <p14:tracePt t="63545" x="3925888" y="1470025"/>
          <p14:tracePt t="63561" x="3935413" y="1470025"/>
          <p14:tracePt t="63567" x="3943350" y="1470025"/>
          <p14:tracePt t="63615" x="3952875" y="1470025"/>
          <p14:tracePt t="63626" x="4008438" y="1479550"/>
          <p14:tracePt t="63633" x="4071938" y="1489075"/>
          <p14:tracePt t="63680" x="4071938" y="1497013"/>
          <p14:tracePt t="63691" x="4071938" y="1516063"/>
          <p14:tracePt t="63704" x="4071938" y="1552575"/>
          <p14:tracePt t="63712" x="4071938" y="1562100"/>
          <p14:tracePt t="63720" x="4081463" y="1579563"/>
          <p14:tracePt t="63736" x="4100513" y="1598613"/>
          <p14:tracePt t="63752" x="4110038" y="1617663"/>
          <p14:tracePt t="63761" x="4110038" y="1625600"/>
          <p14:tracePt t="63767" x="4110038" y="1635125"/>
          <p14:tracePt t="63783" x="4110038" y="1644650"/>
          <p14:tracePt t="63791" x="4110038" y="1671638"/>
          <p14:tracePt t="63807" x="4100513" y="1690688"/>
          <p14:tracePt t="63824" x="4090988" y="1727200"/>
          <p14:tracePt t="63831" x="4081463" y="1746250"/>
          <p14:tracePt t="63887" x="4081463" y="1773238"/>
          <p14:tracePt t="63895" x="4071938" y="1773238"/>
          <p14:tracePt t="63903" x="4071938" y="1792288"/>
          <p14:tracePt t="63919" x="4054475" y="1800225"/>
          <p14:tracePt t="63935" x="4044950" y="1809750"/>
          <p14:tracePt t="63943" x="4035425" y="1819275"/>
          <p14:tracePt t="63951" x="4017963" y="1819275"/>
          <p14:tracePt t="63967" x="3989388" y="1819275"/>
          <p14:tracePt t="63983" x="3971925" y="1819275"/>
          <p14:tracePt t="64000" x="3962400" y="1819275"/>
          <p14:tracePt t="64015" x="3943350" y="1819275"/>
          <p14:tracePt t="64031" x="3925888" y="1819275"/>
          <p14:tracePt t="64047" x="3906838" y="1819275"/>
          <p14:tracePt t="64063" x="3897313" y="1819275"/>
          <p14:tracePt t="64071" x="3870325" y="1809750"/>
          <p14:tracePt t="64079" x="3870325" y="1800225"/>
          <p14:tracePt t="64095" x="3860800" y="1800225"/>
          <p14:tracePt t="64103" x="3843338" y="1800225"/>
          <p14:tracePt t="64111" x="3824288" y="1800225"/>
          <p14:tracePt t="64119" x="3814763" y="1792288"/>
          <p14:tracePt t="64135" x="3814763" y="1773238"/>
          <p14:tracePt t="64151" x="3814763" y="1754188"/>
          <p14:tracePt t="64159" x="3824288" y="1736725"/>
          <p14:tracePt t="64209" x="3833813" y="1717675"/>
          <p14:tracePt t="64223" x="3851275" y="1708150"/>
          <p14:tracePt t="64240" x="3860800" y="1708150"/>
          <p14:tracePt t="64248" x="3879850" y="1690688"/>
          <p14:tracePt t="64256" x="3879850" y="1681163"/>
          <p14:tracePt t="64287" x="3889375" y="1681163"/>
          <p14:tracePt t="64295" x="3906838" y="1671638"/>
          <p14:tracePt t="64303" x="3925888" y="1671638"/>
          <p14:tracePt t="64311" x="3971925" y="1671638"/>
          <p14:tracePt t="64319" x="4017963" y="1663700"/>
          <p14:tracePt t="64335" x="4035425" y="1663700"/>
          <p14:tracePt t="64432" x="4044950" y="1635125"/>
          <p14:tracePt t="65233" x="4017963" y="1635125"/>
          <p14:tracePt t="65242" x="3989388" y="1635125"/>
          <p14:tracePt t="65249" x="3897313" y="1625600"/>
          <p14:tracePt t="65259" x="3778250" y="1644650"/>
          <p14:tracePt t="65264" x="3732213" y="1644650"/>
          <p14:tracePt t="65271" x="3705225" y="1644650"/>
          <p14:tracePt t="65279" x="3686175" y="1690688"/>
          <p14:tracePt t="65287" x="3668713" y="1700213"/>
          <p14:tracePt t="65295" x="3640138" y="1708150"/>
          <p14:tracePt t="65303" x="3622675" y="1708150"/>
          <p14:tracePt t="65311" x="3594100" y="1708150"/>
          <p14:tracePt t="65319" x="3584575" y="1690688"/>
          <p14:tracePt t="65351" x="3557588" y="1690688"/>
          <p14:tracePt t="65359" x="3548063" y="1681163"/>
          <p14:tracePt t="65367" x="3530600" y="1681163"/>
          <p14:tracePt t="65375" x="3484563" y="1671638"/>
          <p14:tracePt t="65383" x="3429000" y="1671638"/>
          <p14:tracePt t="65392" x="3363913" y="1671638"/>
          <p14:tracePt t="65399" x="3300413" y="1671638"/>
          <p14:tracePt t="65408" x="3244850" y="1671638"/>
          <p14:tracePt t="65424" x="3235325" y="1671638"/>
          <p14:tracePt t="65635" x="3244850" y="1644650"/>
          <p14:tracePt t="65642" x="3290888" y="1644650"/>
          <p14:tracePt t="65649" x="3309938" y="1644650"/>
          <p14:tracePt t="65658" x="3327400" y="1644650"/>
          <p14:tracePt t="65663" x="3355975" y="1644650"/>
          <p14:tracePt t="65671" x="3392488" y="1644650"/>
          <p14:tracePt t="65679" x="3465513" y="1625600"/>
          <p14:tracePt t="65688" x="3530600" y="1625600"/>
          <p14:tracePt t="65696" x="3584575" y="1625600"/>
          <p14:tracePt t="65703" x="3622675" y="1617663"/>
          <p14:tracePt t="65711" x="3622675" y="1598613"/>
          <p14:tracePt t="65719" x="3640138" y="1598613"/>
          <p14:tracePt t="65727" x="3640138" y="1589088"/>
          <p14:tracePt t="65735" x="3640138" y="1598613"/>
          <p14:tracePt t="65743" x="3659188" y="1598613"/>
          <p14:tracePt t="65992" x="3668713" y="1598613"/>
          <p14:tracePt t="66009" x="3630613" y="1598613"/>
          <p14:tracePt t="66017" x="3622675" y="1598613"/>
          <p14:tracePt t="66025" x="3594100" y="1635125"/>
          <p14:tracePt t="66032" x="3584575" y="1663700"/>
          <p14:tracePt t="66046" x="3530600" y="1746250"/>
          <p14:tracePt t="66050" x="3530600" y="1773238"/>
          <p14:tracePt t="66057" x="3511550" y="1819275"/>
          <p14:tracePt t="66063" x="3511550" y="1828800"/>
          <p14:tracePt t="66071" x="3511550" y="1846263"/>
          <p14:tracePt t="66079" x="3502025" y="1882775"/>
          <p14:tracePt t="66087" x="3475038" y="1928813"/>
          <p14:tracePt t="66096" x="3465513" y="1928813"/>
          <p14:tracePt t="66103" x="3455988" y="1938338"/>
          <p14:tracePt t="66112" x="3438525" y="1957388"/>
          <p14:tracePt t="66119" x="3429000" y="2003425"/>
          <p14:tracePt t="66128" x="3402013" y="2049463"/>
          <p14:tracePt t="66135" x="3392488" y="2095500"/>
          <p14:tracePt t="66157" x="3373438" y="2132013"/>
          <p14:tracePt t="66167" x="3373438" y="2149475"/>
          <p14:tracePt t="66176" x="3363913" y="2159000"/>
          <p14:tracePt t="66256" x="3363913" y="2178050"/>
          <p14:tracePt t="66336" x="3363913" y="2185988"/>
          <p14:tracePt t="66400" x="3363913" y="2195513"/>
          <p14:tracePt t="66409" x="3363913" y="2205038"/>
          <p14:tracePt t="66728" x="3355975" y="2214563"/>
          <p14:tracePt t="66745" x="3336925" y="2214563"/>
          <p14:tracePt t="66874" x="3327400" y="2214563"/>
          <p14:tracePt t="66880" x="3327400" y="2205038"/>
          <p14:tracePt t="66944" x="3327400" y="2195513"/>
          <p14:tracePt t="66992" x="3327400" y="2185988"/>
          <p14:tracePt t="67025" x="3346450" y="2178050"/>
          <p14:tracePt t="67033" x="3438525" y="2195513"/>
          <p14:tracePt t="67041" x="3455988" y="2195513"/>
          <p14:tracePt t="67051" x="3494088" y="2195513"/>
          <p14:tracePt t="67061" x="3567113" y="2195513"/>
          <p14:tracePt t="67068" x="3594100" y="2195513"/>
          <p14:tracePt t="67071" x="3630613" y="2195513"/>
          <p14:tracePt t="67079" x="3649663" y="2195513"/>
          <p14:tracePt t="67087" x="3668713" y="2195513"/>
          <p14:tracePt t="67095" x="3676650" y="2195513"/>
          <p14:tracePt t="67321" x="3668713" y="2185988"/>
          <p14:tracePt t="67328" x="3659188" y="2178050"/>
          <p14:tracePt t="67353" x="3649663" y="2178050"/>
          <p14:tracePt t="67393" x="3630613" y="2178050"/>
          <p14:tracePt t="67400" x="3622675" y="2178050"/>
          <p14:tracePt t="68148" x="3613150" y="2178050"/>
          <p14:tracePt t="68153" x="3613150" y="2185988"/>
          <p14:tracePt t="68161" x="3613150" y="2195513"/>
          <p14:tracePt t="68169" x="3576638" y="2214563"/>
          <p14:tracePt t="68176" x="3511550" y="2214563"/>
          <p14:tracePt t="68183" x="3484563" y="2205038"/>
          <p14:tracePt t="68191" x="3392488" y="2205038"/>
          <p14:tracePt t="68199" x="3309938" y="2205038"/>
          <p14:tracePt t="68215" x="3300413" y="2205038"/>
          <p14:tracePt t="68231" x="3300413" y="2195513"/>
          <p14:tracePt t="68243" x="3189288" y="2168525"/>
          <p14:tracePt t="68250" x="3171825" y="2141538"/>
          <p14:tracePt t="68259" x="3125788" y="2122488"/>
          <p14:tracePt t="68265" x="3116263" y="2141538"/>
          <p14:tracePt t="68314" x="3116263" y="2122488"/>
          <p14:tracePt t="68321" x="3125788" y="2112963"/>
          <p14:tracePt t="68361" x="3135313" y="2095500"/>
          <p14:tracePt t="68369" x="3135313" y="2076450"/>
          <p14:tracePt t="68376" x="3143250" y="2066925"/>
          <p14:tracePt t="68384" x="3143250" y="2049463"/>
          <p14:tracePt t="68392" x="3143250" y="2011363"/>
          <p14:tracePt t="68399" x="3143250" y="1984375"/>
          <p14:tracePt t="68408" x="3143250" y="1947863"/>
          <p14:tracePt t="68415" x="3143250" y="1855788"/>
          <p14:tracePt t="68424" x="3143250" y="1819275"/>
          <p14:tracePt t="68431" x="3152775" y="1819275"/>
          <p14:tracePt t="68447" x="3162300" y="1773238"/>
          <p14:tracePt t="68456" x="3181350" y="1754188"/>
          <p14:tracePt t="68463" x="3181350" y="1746250"/>
          <p14:tracePt t="68473" x="3181350" y="1736725"/>
          <p14:tracePt t="68479" x="3181350" y="1727200"/>
          <p14:tracePt t="68521" x="3189288" y="1708150"/>
          <p14:tracePt t="68536" x="3189288" y="1690688"/>
          <p14:tracePt t="68545" x="3198813" y="1671638"/>
          <p14:tracePt t="68553" x="3208338" y="1654175"/>
          <p14:tracePt t="68564" x="3244850" y="1617663"/>
          <p14:tracePt t="68567" x="3263900" y="1598613"/>
          <p14:tracePt t="68575" x="3281363" y="1579563"/>
          <p14:tracePt t="68583" x="3300413" y="1552575"/>
          <p14:tracePt t="68591" x="3336925" y="1543050"/>
          <p14:tracePt t="68599" x="3382963" y="1497013"/>
          <p14:tracePt t="68607" x="3402013" y="1489075"/>
          <p14:tracePt t="68615" x="3448050" y="1450975"/>
          <p14:tracePt t="68624" x="3511550" y="1450975"/>
          <p14:tracePt t="68631" x="3521075" y="1443038"/>
          <p14:tracePt t="68641" x="3548063" y="1443038"/>
          <p14:tracePt t="68647" x="3557588" y="1433513"/>
          <p14:tracePt t="68663" x="3594100" y="1433513"/>
          <p14:tracePt t="68672" x="3603625" y="1433513"/>
          <p14:tracePt t="68695" x="3613150" y="1433513"/>
          <p14:tracePt t="68703" x="3686175" y="1433513"/>
          <p14:tracePt t="68711" x="3705225" y="1433513"/>
          <p14:tracePt t="68809" x="3722688" y="1479550"/>
          <p14:tracePt t="68825" x="3722688" y="1506538"/>
          <p14:tracePt t="68833" x="3722688" y="1525588"/>
          <p14:tracePt t="68842" x="3722688" y="1571625"/>
          <p14:tracePt t="68848" x="3714750" y="1598613"/>
          <p14:tracePt t="68859" x="3714750" y="1617663"/>
          <p14:tracePt t="68864" x="3695700" y="1663700"/>
          <p14:tracePt t="68872" x="3686175" y="1671638"/>
          <p14:tracePt t="68882" x="3686175" y="1681163"/>
          <p14:tracePt t="68888" x="3676650" y="1717675"/>
          <p14:tracePt t="68898" x="3659188" y="1727200"/>
          <p14:tracePt t="68903" x="3659188" y="1763713"/>
          <p14:tracePt t="68911" x="3649663" y="1773238"/>
          <p14:tracePt t="68919" x="3649663" y="1782763"/>
          <p14:tracePt t="68927" x="3649663" y="1819275"/>
          <p14:tracePt t="68935" x="3640138" y="1838325"/>
          <p14:tracePt t="68943" x="3640138" y="1846263"/>
          <p14:tracePt t="68951" x="3640138" y="1855788"/>
          <p14:tracePt t="68959" x="3622675" y="1874838"/>
          <p14:tracePt t="68967" x="3622675" y="1901825"/>
          <p14:tracePt t="68975" x="3613150" y="1928813"/>
          <p14:tracePt t="68983" x="3603625" y="1957388"/>
          <p14:tracePt t="68991" x="3567113" y="1984375"/>
          <p14:tracePt t="68999" x="3557588" y="2020888"/>
          <p14:tracePt t="69007" x="3530600" y="2076450"/>
          <p14:tracePt t="69015" x="3521075" y="2103438"/>
          <p14:tracePt t="69023" x="3502025" y="2141538"/>
          <p14:tracePt t="69031" x="3475038" y="2185988"/>
          <p14:tracePt t="69040" x="3438525" y="2232025"/>
          <p14:tracePt t="69047" x="3429000" y="2260600"/>
          <p14:tracePt t="69055" x="3409950" y="2278063"/>
          <p14:tracePt t="69063" x="3382963" y="2297113"/>
          <p14:tracePt t="69071" x="3363913" y="2333625"/>
          <p14:tracePt t="69079" x="3355975" y="2352675"/>
          <p14:tracePt t="69087" x="3336925" y="2360613"/>
          <p14:tracePt t="69095" x="3327400" y="2370138"/>
          <p14:tracePt t="69103" x="3300413" y="2379663"/>
          <p14:tracePt t="69111" x="3281363" y="2379663"/>
          <p14:tracePt t="69143" x="3244850" y="2379663"/>
          <p14:tracePt t="69157" x="3198813" y="2406650"/>
          <p14:tracePt t="69159" x="3189288" y="2406650"/>
          <p14:tracePt t="69175" x="3181350" y="2406650"/>
          <p14:tracePt t="69183" x="3171825" y="2406650"/>
          <p14:tracePt t="69191" x="3152775" y="2406650"/>
          <p14:tracePt t="69223" x="3135313" y="2406650"/>
          <p14:tracePt t="69264" x="3116263" y="2406650"/>
          <p14:tracePt t="69272" x="3079750" y="2406650"/>
          <p14:tracePt t="69283" x="3033713" y="2398713"/>
          <p14:tracePt t="69289" x="3014663" y="2389188"/>
          <p14:tracePt t="69298" x="2997200" y="2389188"/>
          <p14:tracePt t="69304" x="2987675" y="2379663"/>
          <p14:tracePt t="69319" x="2987675" y="2370138"/>
          <p14:tracePt t="69343" x="2978150" y="2360613"/>
          <p14:tracePt t="69351" x="2941638" y="2297113"/>
          <p14:tracePt t="69359" x="2932113" y="2287588"/>
          <p14:tracePt t="69375" x="2924175" y="2260600"/>
          <p14:tracePt t="69407" x="2905125" y="2224088"/>
          <p14:tracePt t="69415" x="2868613" y="2195513"/>
          <p14:tracePt t="69424" x="2822575" y="2168525"/>
          <p14:tracePt t="69431" x="2813050" y="2132013"/>
          <p14:tracePt t="69440" x="2776538" y="2132013"/>
          <p14:tracePt t="69447" x="2740025" y="2057400"/>
          <p14:tracePt t="69455" x="2711450" y="2049463"/>
          <p14:tracePt t="69463" x="2684463" y="1984375"/>
          <p14:tracePt t="69471" x="2611438" y="1911350"/>
          <p14:tracePt t="69479" x="2601913" y="1874838"/>
          <p14:tracePt t="69488" x="2565400" y="1828800"/>
          <p14:tracePt t="69499" x="2555875" y="1809750"/>
          <p14:tracePt t="69503" x="2555875" y="1782763"/>
          <p14:tracePt t="69511" x="2519363" y="1754188"/>
          <p14:tracePt t="69535" x="2519363" y="1736725"/>
          <p14:tracePt t="69543" x="2509838" y="1717675"/>
          <p14:tracePt t="69561" x="2509838" y="1671638"/>
          <p14:tracePt t="69568" x="2509838" y="1663700"/>
          <p14:tracePt t="69577" x="2509838" y="1635125"/>
          <p14:tracePt t="69584" x="2509838" y="1617663"/>
          <p14:tracePt t="69594" x="2509838" y="1571625"/>
          <p14:tracePt t="69600" x="2509838" y="1562100"/>
          <p14:tracePt t="69617" x="2509838" y="1525588"/>
          <p14:tracePt t="69627" x="2527300" y="1497013"/>
          <p14:tracePt t="69633" x="2546350" y="1460500"/>
          <p14:tracePt t="69642" x="2592388" y="1443038"/>
          <p14:tracePt t="69648" x="2601913" y="1423988"/>
          <p14:tracePt t="69659" x="2647950" y="1397000"/>
          <p14:tracePt t="69665" x="2711450" y="1397000"/>
          <p14:tracePt t="69673" x="2776538" y="1368425"/>
          <p14:tracePt t="69681" x="2832100" y="1331913"/>
          <p14:tracePt t="69694" x="2868613" y="1331913"/>
          <p14:tracePt t="69700" x="2878138" y="1331913"/>
          <p14:tracePt t="69706" x="2932113" y="1322388"/>
          <p14:tracePt t="69712" x="2941638" y="1314450"/>
          <p14:tracePt t="69727" x="2941638" y="1304925"/>
          <p14:tracePt t="69735" x="2951163" y="1295400"/>
          <p14:tracePt t="69759" x="3043238" y="1295400"/>
          <p14:tracePt t="69800" x="3060700" y="1304925"/>
          <p14:tracePt t="69809" x="3079750" y="1350963"/>
          <p14:tracePt t="69816" x="3079750" y="1368425"/>
          <p14:tracePt t="69826" x="3079750" y="1377950"/>
          <p14:tracePt t="69928" x="3098800" y="1397000"/>
          <p14:tracePt t="69968" x="3098800" y="1414463"/>
          <p14:tracePt t="69977" x="3116263" y="1433513"/>
          <p14:tracePt t="69985" x="3125788" y="1450975"/>
          <p14:tracePt t="69993" x="3152775" y="1460500"/>
          <p14:tracePt t="70003" x="3162300" y="1470025"/>
          <p14:tracePt t="70010" x="3208338" y="1470025"/>
          <p14:tracePt t="70016" x="3244850" y="1479550"/>
          <p14:tracePt t="70026" x="3263900" y="1479550"/>
          <p14:tracePt t="70033" x="3290888" y="1479550"/>
          <p14:tracePt t="70042" x="3309938" y="1497013"/>
          <p14:tracePt t="70065" x="3319463" y="1506538"/>
          <p14:tracePt t="70113" x="3327400" y="1516063"/>
          <p14:tracePt t="70121" x="3346450" y="1535113"/>
          <p14:tracePt t="70130" x="3363913" y="1543050"/>
          <p14:tracePt t="70147" x="3373438" y="1562100"/>
          <p14:tracePt t="70153" x="3392488" y="1562100"/>
          <p14:tracePt t="70176" x="3402013" y="1608138"/>
          <p14:tracePt t="70184" x="3419475" y="1608138"/>
          <p14:tracePt t="70257" x="3455988" y="1608138"/>
          <p14:tracePt t="70281" x="3465513" y="1617663"/>
          <p14:tracePt t="70317" x="3475038" y="1625600"/>
          <p14:tracePt t="70321" x="3475038" y="1644650"/>
          <p14:tracePt t="70330" x="3502025" y="1671638"/>
          <p14:tracePt t="70336" x="3502025" y="1700213"/>
          <p14:tracePt t="70343" x="3502025" y="1717675"/>
          <p14:tracePt t="70359" x="3521075" y="1782763"/>
          <p14:tracePt t="70367" x="3511550" y="1846263"/>
          <p14:tracePt t="70375" x="3511550" y="1874838"/>
          <p14:tracePt t="70383" x="3511550" y="1920875"/>
          <p14:tracePt t="70392" x="3502025" y="1947863"/>
          <p14:tracePt t="70399" x="3494088" y="1966913"/>
          <p14:tracePt t="70407" x="3484563" y="2003425"/>
          <p14:tracePt t="70415" x="3484563" y="2020888"/>
          <p14:tracePt t="70424" x="3475038" y="2039938"/>
          <p14:tracePt t="70431" x="3475038" y="2057400"/>
          <p14:tracePt t="70441" x="3448050" y="2103438"/>
          <p14:tracePt t="70447" x="3429000" y="2132013"/>
          <p14:tracePt t="70456" x="3429000" y="2141538"/>
          <p14:tracePt t="70463" x="3382963" y="2195513"/>
          <p14:tracePt t="70471" x="3373438" y="2214563"/>
          <p14:tracePt t="70479" x="3336925" y="2251075"/>
          <p14:tracePt t="70487" x="3309938" y="2270125"/>
          <p14:tracePt t="70503" x="3309938" y="2278063"/>
          <p14:tracePt t="70512" x="3309938" y="2314575"/>
          <p14:tracePt t="70519" x="3263900" y="2324100"/>
          <p14:tracePt t="70527" x="3227388" y="2324100"/>
          <p14:tracePt t="70535" x="3208338" y="2352675"/>
          <p14:tracePt t="70543" x="3162300" y="2360613"/>
          <p14:tracePt t="70551" x="3135313" y="2360613"/>
          <p14:tracePt t="70560" x="3125788" y="2370138"/>
          <p14:tracePt t="70567" x="3070225" y="2370138"/>
          <p14:tracePt t="70576" x="3060700" y="2370138"/>
          <p14:tracePt t="70583" x="3033713" y="2370138"/>
          <p14:tracePt t="70592" x="3014663" y="2379663"/>
          <p14:tracePt t="70599" x="3006725" y="2379663"/>
          <p14:tracePt t="70608" x="2987675" y="2406650"/>
          <p14:tracePt t="70615" x="2968625" y="2406650"/>
          <p14:tracePt t="70624" x="2960688" y="2406650"/>
          <p14:tracePt t="70631" x="2924175" y="2398713"/>
          <p14:tracePt t="70641" x="2895600" y="2389188"/>
          <p14:tracePt t="70647" x="2849563" y="2333625"/>
          <p14:tracePt t="70655" x="2786063" y="2297113"/>
          <p14:tracePt t="70663" x="2757488" y="2260600"/>
          <p14:tracePt t="70671" x="2730500" y="2224088"/>
          <p14:tracePt t="70679" x="2711450" y="2168525"/>
          <p14:tracePt t="70687" x="2657475" y="2095500"/>
          <p14:tracePt t="70703" x="2647950" y="2030413"/>
          <p14:tracePt t="70713" x="2647950" y="2011363"/>
          <p14:tracePt t="70719" x="2665413" y="1974850"/>
          <p14:tracePt t="70727" x="2665413" y="1957388"/>
          <p14:tracePt t="70735" x="2665413" y="1938338"/>
          <p14:tracePt t="70743" x="2665413" y="1920875"/>
          <p14:tracePt t="70751" x="2665413" y="1911350"/>
          <p14:tracePt t="70767" x="2665413" y="1882775"/>
          <p14:tracePt t="70775" x="2665413" y="1838325"/>
          <p14:tracePt t="70783" x="2665413" y="1809750"/>
          <p14:tracePt t="70791" x="2665413" y="1727200"/>
          <p14:tracePt t="70799" x="2665413" y="1654175"/>
          <p14:tracePt t="70807" x="2665413" y="1635125"/>
          <p14:tracePt t="70815" x="2665413" y="1589088"/>
          <p14:tracePt t="70824" x="2665413" y="1543050"/>
          <p14:tracePt t="70831" x="2665413" y="1516063"/>
          <p14:tracePt t="70840" x="2674938" y="1470025"/>
          <p14:tracePt t="70847" x="2674938" y="1460500"/>
          <p14:tracePt t="70855" x="2674938" y="1433513"/>
          <p14:tracePt t="70863" x="2693988" y="1414463"/>
          <p14:tracePt t="70871" x="2703513" y="1404938"/>
          <p14:tracePt t="70879" x="2720975" y="1368425"/>
          <p14:tracePt t="70887" x="2730500" y="1368425"/>
          <p14:tracePt t="70895" x="2794000" y="1350963"/>
          <p14:tracePt t="70903" x="2803525" y="1331913"/>
          <p14:tracePt t="70919" x="2840038" y="1322388"/>
          <p14:tracePt t="70927" x="2886075" y="1314450"/>
          <p14:tracePt t="70935" x="2905125" y="1322388"/>
          <p14:tracePt t="70944" x="2914650" y="1331913"/>
          <p14:tracePt t="70951" x="2951163" y="1377950"/>
          <p14:tracePt t="70959" x="3043238" y="1404938"/>
          <p14:tracePt t="70967" x="3079750" y="1404938"/>
          <p14:tracePt t="70983" x="3143250" y="1404938"/>
          <p14:tracePt t="70991" x="3152775" y="1404938"/>
          <p14:tracePt t="71015" x="3227388" y="1414463"/>
          <p14:tracePt t="71024" x="3244850" y="1414463"/>
          <p14:tracePt t="71031" x="3327400" y="1470025"/>
          <p14:tracePt t="71041" x="3336925" y="1470025"/>
          <p14:tracePt t="71208" x="3346450" y="1497013"/>
          <p14:tracePt t="71224" x="3355975" y="1506538"/>
          <p14:tracePt t="71233" x="3363913" y="1543050"/>
          <p14:tracePt t="71242" x="3373438" y="1552575"/>
          <p14:tracePt t="71251" x="3373438" y="1579563"/>
          <p14:tracePt t="71257" x="3373438" y="1589088"/>
          <p14:tracePt t="71265" x="3392488" y="1608138"/>
          <p14:tracePt t="71272" x="3392488" y="1635125"/>
          <p14:tracePt t="71279" x="3402013" y="1681163"/>
          <p14:tracePt t="71287" x="3402013" y="1700213"/>
          <p14:tracePt t="71303" x="3402013" y="1736725"/>
          <p14:tracePt t="71311" x="3402013" y="1792288"/>
          <p14:tracePt t="71319" x="3402013" y="1828800"/>
          <p14:tracePt t="71327" x="3402013" y="1846263"/>
          <p14:tracePt t="71335" x="3402013" y="1865313"/>
          <p14:tracePt t="71343" x="3402013" y="1892300"/>
          <p14:tracePt t="71351" x="3402013" y="1966913"/>
          <p14:tracePt t="71359" x="3392488" y="1993900"/>
          <p14:tracePt t="71367" x="3382963" y="2011363"/>
          <p14:tracePt t="71375" x="3382963" y="2030413"/>
          <p14:tracePt t="71383" x="3355975" y="2049463"/>
          <p14:tracePt t="71391" x="3346450" y="2057400"/>
          <p14:tracePt t="71399" x="3327400" y="2085975"/>
          <p14:tracePt t="71407" x="3327400" y="2132013"/>
          <p14:tracePt t="71415" x="3319463" y="2141538"/>
          <p14:tracePt t="71424" x="3300413" y="2178050"/>
          <p14:tracePt t="71431" x="3281363" y="2205038"/>
          <p14:tracePt t="71440" x="3263900" y="2224088"/>
          <p14:tracePt t="71447" x="3235325" y="2241550"/>
          <p14:tracePt t="71456" x="3227388" y="2251075"/>
          <p14:tracePt t="71463" x="3189288" y="2270125"/>
          <p14:tracePt t="71479" x="3143250" y="2287588"/>
          <p14:tracePt t="71487" x="3098800" y="2297113"/>
          <p14:tracePt t="71495" x="3070225" y="2297113"/>
          <p14:tracePt t="71503" x="3024188" y="2297113"/>
          <p14:tracePt t="71511" x="2951163" y="2297113"/>
          <p14:tracePt t="71519" x="2905125" y="2297113"/>
          <p14:tracePt t="71527" x="2859088" y="2297113"/>
          <p14:tracePt t="71535" x="2813050" y="2297113"/>
          <p14:tracePt t="71543" x="2794000" y="2297113"/>
          <p14:tracePt t="71551" x="2740025" y="2278063"/>
          <p14:tracePt t="71560" x="2730500" y="2278063"/>
          <p14:tracePt t="71567" x="2711450" y="2260600"/>
          <p14:tracePt t="71575" x="2674938" y="2224088"/>
          <p14:tracePt t="71583" x="2638425" y="2205038"/>
          <p14:tracePt t="71591" x="2619375" y="2168525"/>
          <p14:tracePt t="71599" x="2601913" y="2149475"/>
          <p14:tracePt t="71607" x="2536825" y="2095500"/>
          <p14:tracePt t="71615" x="2527300" y="2095500"/>
          <p14:tracePt t="71624" x="2509838" y="2049463"/>
          <p14:tracePt t="71631" x="2490788" y="2003425"/>
          <p14:tracePt t="71641" x="2473325" y="1957388"/>
          <p14:tracePt t="71647" x="2436813" y="1938338"/>
          <p14:tracePt t="71663" x="2408238" y="1874838"/>
          <p14:tracePt t="71671" x="2408238" y="1838325"/>
          <p14:tracePt t="71679" x="2408238" y="1809750"/>
          <p14:tracePt t="71687" x="2408238" y="1754188"/>
          <p14:tracePt t="71695" x="2408238" y="1717675"/>
          <p14:tracePt t="71703" x="2417763" y="1671638"/>
          <p14:tracePt t="71711" x="2417763" y="1663700"/>
          <p14:tracePt t="71719" x="2427288" y="1644650"/>
          <p14:tracePt t="71729" x="2473325" y="1625600"/>
          <p14:tracePt t="71735" x="2482850" y="1608138"/>
          <p14:tracePt t="71751" x="2490788" y="1579563"/>
          <p14:tracePt t="71760" x="2490788" y="1562100"/>
          <p14:tracePt t="71767" x="2500313" y="1543050"/>
          <p14:tracePt t="71776" x="2509838" y="1543050"/>
          <p14:tracePt t="71783" x="2527300" y="1516063"/>
          <p14:tracePt t="71791" x="2592388" y="1489075"/>
          <p14:tracePt t="71799" x="2638425" y="1450975"/>
          <p14:tracePt t="71808" x="2684463" y="1443038"/>
          <p14:tracePt t="71815" x="2747963" y="1423988"/>
          <p14:tracePt t="71824" x="2767013" y="1423988"/>
          <p14:tracePt t="71831" x="2803525" y="1423988"/>
          <p14:tracePt t="71840" x="2849563" y="1397000"/>
          <p14:tracePt t="71847" x="2932113" y="1397000"/>
          <p14:tracePt t="71856" x="2978150" y="1404938"/>
          <p14:tracePt t="71863" x="3024188" y="1404938"/>
          <p14:tracePt t="71871" x="3070225" y="1443038"/>
          <p14:tracePt t="71879" x="3208338" y="1489075"/>
          <p14:tracePt t="71887" x="3281363" y="1516063"/>
          <p14:tracePt t="71895" x="3373438" y="1516063"/>
          <p14:tracePt t="71903" x="3448050" y="1497013"/>
          <p14:tracePt t="71911" x="3484563" y="1497013"/>
          <p14:tracePt t="71919" x="3538538" y="1525588"/>
          <p14:tracePt t="71928" x="3557588" y="1525588"/>
          <p14:tracePt t="71935" x="3557588" y="1535113"/>
          <p14:tracePt t="71943" x="3576638" y="1543050"/>
          <p14:tracePt t="71975" x="3603625" y="1552575"/>
          <p14:tracePt t="72001" x="3603625" y="1562100"/>
          <p14:tracePt t="72009" x="3622675" y="1579563"/>
          <p14:tracePt t="72017" x="3630613" y="1589088"/>
          <p14:tracePt t="72026" x="3630613" y="1617663"/>
          <p14:tracePt t="72033" x="3630613" y="1654175"/>
          <p14:tracePt t="72043" x="3640138" y="1671638"/>
          <p14:tracePt t="72048" x="3649663" y="1690688"/>
          <p14:tracePt t="72055" x="3649663" y="1708150"/>
          <p14:tracePt t="72064" x="3649663" y="1746250"/>
          <p14:tracePt t="72072" x="3649663" y="1763713"/>
          <p14:tracePt t="72130" x="3649663" y="1773238"/>
          <p14:tracePt t="72139" x="3649663" y="1792288"/>
          <p14:tracePt t="72145" x="3649663" y="1809750"/>
          <p14:tracePt t="72160" x="3630613" y="1838325"/>
          <p14:tracePt t="72168" x="3630613" y="1865313"/>
          <p14:tracePt t="72176" x="3622675" y="1874838"/>
          <p14:tracePt t="72191" x="3603625" y="1901825"/>
          <p14:tracePt t="72199" x="3594100" y="1911350"/>
          <p14:tracePt t="72207" x="3584575" y="1920875"/>
          <p14:tracePt t="72215" x="3567113" y="1938338"/>
          <p14:tracePt t="72224" x="3548063" y="1947863"/>
          <p14:tracePt t="72231" x="3530600" y="1974850"/>
          <p14:tracePt t="72240" x="3521075" y="1974850"/>
          <p14:tracePt t="72247" x="3494088" y="1974850"/>
          <p14:tracePt t="72257" x="3484563" y="1974850"/>
          <p14:tracePt t="72263" x="3448050" y="1984375"/>
          <p14:tracePt t="72271" x="3438525" y="1984375"/>
          <p14:tracePt t="72279" x="3429000" y="1984375"/>
          <p14:tracePt t="72287" x="3419475" y="1993900"/>
          <p14:tracePt t="72295" x="3409950" y="1993900"/>
          <p14:tracePt t="72336" x="3402013" y="1993900"/>
          <p14:tracePt t="72343" x="3392488" y="1993900"/>
          <p14:tracePt t="72351" x="3382963" y="1993900"/>
          <p14:tracePt t="72359" x="3373438" y="2003425"/>
          <p14:tracePt t="72367" x="3355975" y="2003425"/>
          <p14:tracePt t="72376" x="3327400" y="2020888"/>
          <p14:tracePt t="72383" x="3309938" y="2020888"/>
          <p14:tracePt t="72391" x="3300413" y="2020888"/>
          <p14:tracePt t="72399" x="3290888" y="2020888"/>
          <p14:tracePt t="72407" x="3281363" y="2030413"/>
          <p14:tracePt t="72415" x="3263900" y="2039938"/>
          <p14:tracePt t="72424" x="3217863" y="2039938"/>
          <p14:tracePt t="72431" x="3208338" y="2039938"/>
          <p14:tracePt t="72473" x="3198813" y="2039938"/>
          <p14:tracePt t="72480" x="3162300" y="2039938"/>
          <p14:tracePt t="72489" x="3143250" y="2049463"/>
          <p14:tracePt t="72497" x="3116263" y="2049463"/>
          <p14:tracePt t="72504" x="3052763" y="2039938"/>
          <p14:tracePt t="72514" x="3033713" y="2030413"/>
          <p14:tracePt t="72568" x="3024188" y="2030413"/>
          <p14:tracePt t="72584" x="2997200" y="2030413"/>
          <p14:tracePt t="72592" x="2997200" y="2039938"/>
          <p14:tracePt t="72600" x="2987675" y="2039938"/>
          <p14:tracePt t="72617" x="2960688" y="2049463"/>
          <p14:tracePt t="72627" x="2951163" y="2049463"/>
          <p14:tracePt t="72649" x="2941638" y="2049463"/>
          <p14:tracePt t="73156" x="2951163" y="2049463"/>
          <p14:tracePt t="73161" x="2960688" y="2049463"/>
          <p14:tracePt t="73209" x="2968625" y="2049463"/>
          <p14:tracePt t="73225" x="2987675" y="2049463"/>
          <p14:tracePt t="73242" x="3014663" y="2049463"/>
          <p14:tracePt t="73251" x="3043238" y="2049463"/>
          <p14:tracePt t="73258" x="3089275" y="2049463"/>
          <p14:tracePt t="73265" x="3098800" y="2049463"/>
          <p14:tracePt t="73281" x="3152775" y="2049463"/>
          <p14:tracePt t="73289" x="3171825" y="2049463"/>
          <p14:tracePt t="73297" x="3189288" y="2049463"/>
          <p14:tracePt t="73312" x="3198813" y="2049463"/>
          <p14:tracePt t="73320" x="3273425" y="2049463"/>
          <p14:tracePt t="73329" x="3309938" y="2049463"/>
          <p14:tracePt t="73336" x="3382963" y="2049463"/>
          <p14:tracePt t="73347" x="3392488" y="2049463"/>
          <p14:tracePt t="73353" x="3455988" y="2112963"/>
          <p14:tracePt t="73361" x="3530600" y="2141538"/>
          <p14:tracePt t="73368" x="3557588" y="2168525"/>
          <p14:tracePt t="73375" x="3584575" y="2195513"/>
          <p14:tracePt t="73383" x="3630613" y="2205038"/>
          <p14:tracePt t="73391" x="3668713" y="2205038"/>
          <p14:tracePt t="73399" x="3732213" y="2214563"/>
          <p14:tracePt t="73407" x="3797300" y="2214563"/>
          <p14:tracePt t="73415" x="3797300" y="2224088"/>
          <p14:tracePt t="73424" x="3814763" y="2224088"/>
          <p14:tracePt t="73431" x="3851275" y="2224088"/>
          <p14:tracePt t="73440" x="3879850" y="2224088"/>
          <p14:tracePt t="73447" x="3889375" y="2224088"/>
          <p14:tracePt t="73456" x="3897313" y="2224088"/>
          <p14:tracePt t="73463" x="3906838" y="2232025"/>
          <p14:tracePt t="73471" x="3916363" y="2241550"/>
          <p14:tracePt t="73479" x="3916363" y="2260600"/>
          <p14:tracePt t="73495" x="3925888" y="2260600"/>
          <p14:tracePt t="73503" x="3935413" y="2260600"/>
          <p14:tracePt t="73511" x="3998913" y="2251075"/>
          <p14:tracePt t="73519" x="4117975" y="2270125"/>
          <p14:tracePt t="73527" x="4127500" y="2278063"/>
          <p14:tracePt t="73535" x="4173538" y="2287588"/>
          <p14:tracePt t="73544" x="4183063" y="2314575"/>
          <p14:tracePt t="73552" x="4192588" y="2324100"/>
          <p14:tracePt t="73559" x="4219575" y="2324100"/>
          <p14:tracePt t="73575" x="4219575" y="2314575"/>
          <p14:tracePt t="73583" x="4229100" y="2314575"/>
          <p14:tracePt t="73599" x="4238625" y="2306638"/>
          <p14:tracePt t="73607" x="4275138" y="2306638"/>
          <p14:tracePt t="73624" x="4338638" y="2297113"/>
          <p14:tracePt t="73631" x="4348163" y="2287588"/>
          <p14:tracePt t="73640" x="4375150" y="2278063"/>
          <p14:tracePt t="73647" x="4430713" y="2278063"/>
          <p14:tracePt t="73663" x="4440238" y="2278063"/>
          <p14:tracePt t="73671" x="4459288" y="2278063"/>
          <p14:tracePt t="73679" x="4495800" y="2287588"/>
          <p14:tracePt t="73687" x="4532313" y="2306638"/>
          <p14:tracePt t="73695" x="4568825" y="2324100"/>
          <p14:tracePt t="73703" x="4587875" y="2324100"/>
          <p14:tracePt t="73719" x="4587875" y="2314575"/>
          <p14:tracePt t="73735" x="4614863" y="2287588"/>
          <p14:tracePt t="73743" x="4624388" y="2287588"/>
          <p14:tracePt t="73752" x="4670425" y="2278063"/>
          <p14:tracePt t="73760" x="4687888" y="2278063"/>
          <p14:tracePt t="73776" x="4697413" y="2278063"/>
          <p14:tracePt t="73783" x="4725988" y="2278063"/>
          <p14:tracePt t="73791" x="4743450" y="2278063"/>
          <p14:tracePt t="73799" x="4862513" y="2260600"/>
          <p14:tracePt t="73807" x="4927600" y="2260600"/>
          <p14:tracePt t="73815" x="5029200" y="2278063"/>
          <p14:tracePt t="73824" x="5075238" y="2278063"/>
          <p14:tracePt t="73831" x="5102225" y="2278063"/>
          <p14:tracePt t="73840" x="5111750" y="2278063"/>
          <p14:tracePt t="73847" x="5148263" y="2278063"/>
          <p14:tracePt t="73855" x="5165725" y="2278063"/>
          <p14:tracePt t="73863" x="5203825" y="2278063"/>
          <p14:tracePt t="73879" x="5211763" y="2278063"/>
          <p14:tracePt t="73887" x="5240338" y="2297113"/>
          <p14:tracePt t="73896" x="5257800" y="2297113"/>
          <p14:tracePt t="73903" x="5286375" y="2297113"/>
          <p14:tracePt t="73911" x="5322888" y="2297113"/>
          <p14:tracePt t="73919" x="5349875" y="2297113"/>
          <p14:tracePt t="73927" x="5359400" y="2297113"/>
          <p14:tracePt t="73935" x="5368925" y="2297113"/>
          <p14:tracePt t="73943" x="5386388" y="2278063"/>
          <p14:tracePt t="73951" x="5432425" y="2287588"/>
          <p14:tracePt t="73961" x="5461000" y="2287588"/>
          <p14:tracePt t="73967" x="5487988" y="2270125"/>
          <p14:tracePt t="73975" x="5507038" y="2260600"/>
          <p14:tracePt t="73983" x="5524500" y="2241550"/>
          <p14:tracePt t="73991" x="5561013" y="2232025"/>
          <p14:tracePt t="73999" x="5580063" y="2232025"/>
          <p14:tracePt t="74008" x="5607050" y="2232025"/>
          <p14:tracePt t="74024" x="5626100" y="2232025"/>
          <p14:tracePt t="74031" x="5635625" y="2232025"/>
          <p14:tracePt t="74041" x="5662613" y="2232025"/>
          <p14:tracePt t="74047" x="5672138" y="2232025"/>
          <p14:tracePt t="74056" x="5699125" y="2232025"/>
          <p14:tracePt t="74063" x="5708650" y="2232025"/>
          <p14:tracePt t="74080" x="5727700" y="2232025"/>
          <p14:tracePt t="74251" x="5718175" y="2232025"/>
          <p14:tracePt t="74257" x="5699125" y="2232025"/>
          <p14:tracePt t="74264" x="5570538" y="2224088"/>
          <p14:tracePt t="74273" x="5553075" y="2251075"/>
          <p14:tracePt t="74281" x="5507038" y="2251075"/>
          <p14:tracePt t="74289" x="5405438" y="2251075"/>
          <p14:tracePt t="74298" x="5303838" y="2251075"/>
          <p14:tracePt t="74304" x="5221288" y="2278063"/>
          <p14:tracePt t="74314" x="5102225" y="2270125"/>
          <p14:tracePt t="74320" x="5046663" y="2232025"/>
          <p14:tracePt t="74327" x="4983163" y="2224088"/>
          <p14:tracePt t="74335" x="4900613" y="2205038"/>
          <p14:tracePt t="74343" x="4854575" y="2205038"/>
          <p14:tracePt t="74351" x="4826000" y="2205038"/>
          <p14:tracePt t="74361" x="4779963" y="2205038"/>
          <p14:tracePt t="74367" x="4733925" y="2205038"/>
          <p14:tracePt t="74375" x="4614863" y="2195513"/>
          <p14:tracePt t="74383" x="4578350" y="2159000"/>
          <p14:tracePt t="74391" x="4459288" y="2168525"/>
          <p14:tracePt t="74399" x="4375150" y="2195513"/>
          <p14:tracePt t="74407" x="4275138" y="2205038"/>
          <p14:tracePt t="74415" x="4246563" y="2205038"/>
          <p14:tracePt t="74424" x="4137025" y="2205038"/>
          <p14:tracePt t="74431" x="4071938" y="2205038"/>
          <p14:tracePt t="74440" x="3971925" y="2224088"/>
          <p14:tracePt t="74447" x="3971925" y="2232025"/>
          <p14:tracePt t="74455" x="3916363" y="2241550"/>
          <p14:tracePt t="74463" x="3889375" y="2260600"/>
          <p14:tracePt t="74471" x="3833813" y="2260600"/>
          <p14:tracePt t="74487" x="3824288" y="2260600"/>
          <p14:tracePt t="74495" x="3768725" y="2260600"/>
          <p14:tracePt t="74503" x="3759200" y="2260600"/>
          <p14:tracePt t="74511" x="3686175" y="2241550"/>
          <p14:tracePt t="74519" x="3659188" y="2232025"/>
          <p14:tracePt t="74543" x="3659188" y="2224088"/>
          <p14:tracePt t="74608" x="3649663" y="2224088"/>
          <p14:tracePt t="74784" x="3668713" y="2214563"/>
          <p14:tracePt t="74792" x="3741738" y="2214563"/>
          <p14:tracePt t="74801" x="3897313" y="2178050"/>
          <p14:tracePt t="74809" x="4008438" y="2168525"/>
          <p14:tracePt t="74816" x="4081463" y="2149475"/>
          <p14:tracePt t="74826" x="4110038" y="2112963"/>
          <p14:tracePt t="74834" x="4183063" y="2076450"/>
          <p14:tracePt t="74842" x="4311650" y="2030413"/>
          <p14:tracePt t="74851" x="4505325" y="2057400"/>
          <p14:tracePt t="74857" x="4578350" y="2085975"/>
          <p14:tracePt t="74865" x="4706938" y="2085975"/>
          <p14:tracePt t="74873" x="4752975" y="2095500"/>
          <p14:tracePt t="74880" x="4835525" y="2103438"/>
          <p14:tracePt t="74887" x="4891088" y="2132013"/>
          <p14:tracePt t="74896" x="5010150" y="2149475"/>
          <p14:tracePt t="74903" x="5037138" y="2149475"/>
          <p14:tracePt t="74912" x="5102225" y="2159000"/>
          <p14:tracePt t="74919" x="5102225" y="2178050"/>
          <p14:tracePt t="74927" x="5129213" y="2178050"/>
          <p14:tracePt t="74935" x="5148263" y="2185988"/>
          <p14:tracePt t="74944" x="5211763" y="2185988"/>
          <p14:tracePt t="74967" x="5230813" y="2185988"/>
          <p14:tracePt t="74976" x="5240338" y="2185988"/>
          <p14:tracePt t="75007" x="5249863" y="2185988"/>
          <p14:tracePt t="75015" x="5267325" y="2185988"/>
          <p14:tracePt t="75040" x="5276850" y="2185988"/>
          <p14:tracePt t="75064" x="5286375" y="2185988"/>
          <p14:tracePt t="75080" x="5295900" y="2185988"/>
          <p14:tracePt t="77689" x="5267325" y="2195513"/>
          <p14:tracePt t="77696" x="5230813" y="2224088"/>
          <p14:tracePt t="77706" x="5175250" y="2232025"/>
          <p14:tracePt t="77712" x="5092700" y="2232025"/>
          <p14:tracePt t="77719" x="5037138" y="2270125"/>
          <p14:tracePt t="77727" x="4954588" y="2314575"/>
          <p14:tracePt t="77736" x="4854575" y="2324100"/>
          <p14:tracePt t="77744" x="4716463" y="2360613"/>
          <p14:tracePt t="77751" x="4679950" y="2370138"/>
          <p14:tracePt t="77759" x="4587875" y="2379663"/>
          <p14:tracePt t="77767" x="4467225" y="2425700"/>
          <p14:tracePt t="77775" x="4459288" y="2435225"/>
          <p14:tracePt t="77783" x="4321175" y="2462213"/>
          <p14:tracePt t="77791" x="4275138" y="2489200"/>
          <p14:tracePt t="77799" x="4246563" y="2517775"/>
          <p14:tracePt t="77808" x="4219575" y="2563813"/>
          <p14:tracePt t="77816" x="4183063" y="2581275"/>
          <p14:tracePt t="77824" x="4173538" y="2581275"/>
          <p14:tracePt t="77831" x="4164013" y="2581275"/>
          <p14:tracePt t="77840" x="4154488" y="2581275"/>
          <p14:tracePt t="77847" x="4127500" y="2581275"/>
          <p14:tracePt t="77863" x="4117975" y="2581275"/>
          <p14:tracePt t="77871" x="4054475" y="2581275"/>
          <p14:tracePt t="77879" x="4025900" y="2581275"/>
          <p14:tracePt t="77887" x="4008438" y="2573338"/>
          <p14:tracePt t="77895" x="3935413" y="2573338"/>
          <p14:tracePt t="77903" x="3906838" y="2581275"/>
          <p14:tracePt t="77911" x="3879850" y="2581275"/>
          <p14:tracePt t="77919" x="3843338" y="2600325"/>
          <p14:tracePt t="77927" x="3833813" y="2609850"/>
          <p14:tracePt t="77935" x="3833813" y="2617788"/>
          <p14:tracePt t="77943" x="3797300" y="2627313"/>
          <p14:tracePt t="77975" x="3787775" y="2627313"/>
          <p14:tracePt t="77983" x="3768725" y="2627313"/>
          <p14:tracePt t="77999" x="3751263" y="2627313"/>
          <p14:tracePt t="78008" x="3732213" y="2627313"/>
          <p14:tracePt t="78015" x="3714750" y="2627313"/>
          <p14:tracePt t="78024" x="3695700" y="2627313"/>
          <p14:tracePt t="78031" x="3668713" y="2627313"/>
          <p14:tracePt t="78041" x="3649663" y="2627313"/>
          <p14:tracePt t="78047" x="3613150" y="2627313"/>
          <p14:tracePt t="78056" x="3603625" y="2627313"/>
          <p14:tracePt t="78063" x="3584575" y="2609850"/>
          <p14:tracePt t="78071" x="3567113" y="2609850"/>
          <p14:tracePt t="78079" x="3538538" y="2609850"/>
          <p14:tracePt t="78136" x="3502025" y="2609850"/>
          <p14:tracePt t="78152" x="3494088" y="2617788"/>
          <p14:tracePt t="78161" x="3448050" y="2617788"/>
          <p14:tracePt t="78167" x="3429000" y="2617788"/>
          <p14:tracePt t="78183" x="3319463" y="2573338"/>
          <p14:tracePt t="78191" x="3254375" y="2563813"/>
          <p14:tracePt t="78207" x="3244850" y="2563813"/>
          <p14:tracePt t="80968" x="3235325" y="2563813"/>
          <p14:tracePt t="80976" x="3208338" y="2563813"/>
          <p14:tracePt t="80984" x="3162300" y="2554288"/>
          <p14:tracePt t="80992" x="3106738" y="2554288"/>
          <p14:tracePt t="81002" x="3043238" y="2554288"/>
          <p14:tracePt t="81009" x="2997200" y="2554288"/>
          <p14:tracePt t="81016" x="2941638" y="2554288"/>
          <p14:tracePt t="81024" x="2914650" y="2554288"/>
          <p14:tracePt t="81031" x="2849563" y="2554288"/>
          <p14:tracePt t="81041" x="2832100" y="2554288"/>
          <p14:tracePt t="81047" x="2822575" y="2554288"/>
          <p14:tracePt t="81055" x="2803525" y="2554288"/>
          <p14:tracePt t="81064" x="2776538" y="2554288"/>
          <p14:tracePt t="81071" x="2757488" y="2554288"/>
          <p14:tracePt t="81079" x="2740025" y="2554288"/>
          <p14:tracePt t="81087" x="2720975" y="2554288"/>
          <p14:tracePt t="81095" x="2711450" y="2554288"/>
          <p14:tracePt t="81154" x="2684463" y="2535238"/>
          <p14:tracePt t="81176" x="2657475" y="2517775"/>
          <p14:tracePt t="81250" x="2657475" y="2498725"/>
          <p14:tracePt t="81258" x="2657475" y="2489200"/>
          <p14:tracePt t="81264" x="2657475" y="2481263"/>
          <p14:tracePt t="81274" x="2657475" y="2443163"/>
          <p14:tracePt t="81303" x="2657475" y="2425700"/>
          <p14:tracePt t="81318" x="2657475" y="2389188"/>
          <p14:tracePt t="81343" x="2657475" y="2379663"/>
          <p14:tracePt t="81352" x="2674938" y="2324100"/>
          <p14:tracePt t="81362" x="2674938" y="2306638"/>
          <p14:tracePt t="81368" x="2693988" y="2270125"/>
          <p14:tracePt t="81376" x="2703513" y="2241550"/>
          <p14:tracePt t="81383" x="2730500" y="2205038"/>
          <p14:tracePt t="81392" x="2740025" y="2195513"/>
          <p14:tracePt t="81399" x="2740025" y="2185988"/>
          <p14:tracePt t="81408" x="2740025" y="2178050"/>
          <p14:tracePt t="81424" x="2740025" y="2168525"/>
          <p14:tracePt t="81593" x="2740025" y="2149475"/>
          <p14:tracePt t="81600" x="2747963" y="2149475"/>
          <p14:tracePt t="81609" x="2776538" y="2132013"/>
          <p14:tracePt t="81617" x="2786063" y="2132013"/>
          <p14:tracePt t="81626" x="2803525" y="2132013"/>
          <p14:tracePt t="81632" x="2859088" y="2141538"/>
          <p14:tracePt t="81643" x="2895600" y="2149475"/>
          <p14:tracePt t="81648" x="2951163" y="2159000"/>
          <p14:tracePt t="81659" x="2997200" y="2178050"/>
          <p14:tracePt t="81665" x="3079750" y="2205038"/>
          <p14:tracePt t="81672" x="3116263" y="2205038"/>
          <p14:tracePt t="81681" x="3135313" y="2214563"/>
          <p14:tracePt t="81687" x="3181350" y="2214563"/>
          <p14:tracePt t="81695" x="3189288" y="2214563"/>
          <p14:tracePt t="81703" x="3227388" y="2224088"/>
          <p14:tracePt t="81711" x="3244850" y="2232025"/>
          <p14:tracePt t="81727" x="3281363" y="2251075"/>
          <p14:tracePt t="81735" x="3300413" y="2251075"/>
          <p14:tracePt t="81743" x="3319463" y="2251075"/>
          <p14:tracePt t="81751" x="3336925" y="2260600"/>
          <p14:tracePt t="82024" x="3336925" y="2287588"/>
          <p14:tracePt t="82033" x="3319463" y="2314575"/>
          <p14:tracePt t="82041" x="3309938" y="2324100"/>
          <p14:tracePt t="82049" x="3273425" y="2352675"/>
          <p14:tracePt t="82059" x="3254375" y="2379663"/>
          <p14:tracePt t="82066" x="3244850" y="2416175"/>
          <p14:tracePt t="82073" x="3235325" y="2425700"/>
          <p14:tracePt t="82083" x="3217863" y="2452688"/>
          <p14:tracePt t="82091" x="3208338" y="2462213"/>
          <p14:tracePt t="82097" x="3208338" y="2508250"/>
          <p14:tracePt t="82143" x="3208338" y="2517775"/>
          <p14:tracePt t="82456" x="3189288" y="2527300"/>
          <p14:tracePt t="82848" x="3217863" y="2527300"/>
          <p14:tracePt t="82858" x="3290888" y="2527300"/>
          <p14:tracePt t="82865" x="3319463" y="2563813"/>
          <p14:tracePt t="82872" x="3502025" y="2590800"/>
          <p14:tracePt t="82879" x="3630613" y="2655888"/>
          <p14:tracePt t="82887" x="3787775" y="2701925"/>
          <p14:tracePt t="82897" x="3851275" y="2792413"/>
          <p14:tracePt t="82903" x="4008438" y="2820988"/>
          <p14:tracePt t="82911" x="4071938" y="2847975"/>
          <p14:tracePt t="82919" x="4219575" y="2847975"/>
          <p14:tracePt t="82927" x="4302125" y="2847975"/>
          <p14:tracePt t="82935" x="4338638" y="2857500"/>
          <p14:tracePt t="82943" x="4375150" y="2857500"/>
          <p14:tracePt t="82959" x="4394200" y="2857500"/>
          <p14:tracePt t="82967" x="4403725" y="2857500"/>
          <p14:tracePt t="82975" x="4421188" y="2857500"/>
          <p14:tracePt t="82983" x="4430713" y="2857500"/>
          <p14:tracePt t="82991" x="4440238" y="2857500"/>
          <p14:tracePt t="82999" x="4476750" y="2857500"/>
          <p14:tracePt t="83006" x="4541838" y="2857500"/>
          <p14:tracePt t="83022" x="4595813" y="2838450"/>
          <p14:tracePt t="83031" x="4697413" y="2820988"/>
          <p14:tracePt t="83040" x="4743450" y="2820988"/>
          <p14:tracePt t="83055" x="4752975" y="2820988"/>
          <p14:tracePt t="83063" x="4752975" y="2830513"/>
          <p14:tracePt t="83079" x="4770438" y="2838450"/>
          <p14:tracePt t="83087" x="4799013" y="2838450"/>
          <p14:tracePt t="83097" x="4816475" y="2838450"/>
          <p14:tracePt t="83103" x="4854575" y="2838450"/>
          <p14:tracePt t="83111" x="4881563" y="2838450"/>
          <p14:tracePt t="83119" x="4908550" y="2847975"/>
          <p14:tracePt t="83127" x="5010150" y="2830513"/>
          <p14:tracePt t="83135" x="5010150" y="2820988"/>
          <p14:tracePt t="83157" x="5056188" y="2811463"/>
          <p14:tracePt t="83159" x="5056188" y="2784475"/>
          <p14:tracePt t="83225" x="5056188" y="2792413"/>
          <p14:tracePt t="83241" x="5075238" y="2792413"/>
          <p14:tracePt t="83252" x="5102225" y="2765425"/>
          <p14:tracePt t="83258" x="5138738" y="2755900"/>
          <p14:tracePt t="83265" x="5165725" y="2738438"/>
          <p14:tracePt t="83272" x="5203825" y="2709863"/>
          <p14:tracePt t="83279" x="5211763" y="2701925"/>
          <p14:tracePt t="83368" x="5211763" y="2682875"/>
          <p14:tracePt t="83384" x="5230813" y="2673350"/>
          <p14:tracePt t="83392" x="5267325" y="2673350"/>
          <p14:tracePt t="83400" x="5276850" y="2673350"/>
          <p14:tracePt t="83409" x="5286375" y="2673350"/>
          <p14:tracePt t="83416" x="5322888" y="2673350"/>
          <p14:tracePt t="83425" x="5313363" y="2673350"/>
          <p14:tracePt t="83441" x="5313363" y="2663825"/>
          <p14:tracePt t="83480" x="5313363" y="2646363"/>
          <p14:tracePt t="83497" x="5313363" y="2636838"/>
          <p14:tracePt t="83507" x="5313363" y="2627313"/>
          <p14:tracePt t="83784" x="5322888" y="2609850"/>
          <p14:tracePt t="83792" x="5341938" y="2590800"/>
          <p14:tracePt t="83816" x="5349875" y="2590800"/>
          <p14:tracePt t="84240" x="5368925" y="2590800"/>
          <p14:tracePt t="84250" x="5378450" y="2590800"/>
          <p14:tracePt t="84336" x="5395913" y="2590800"/>
          <p14:tracePt t="84352" x="5405438" y="2590800"/>
          <p14:tracePt t="84360" x="5424488" y="2590800"/>
          <p14:tracePt t="84377" x="5441950" y="2590800"/>
          <p14:tracePt t="84392" x="5451475" y="2590800"/>
          <p14:tracePt t="84400" x="5470525" y="2581275"/>
          <p14:tracePt t="84416" x="5478463" y="2573338"/>
          <p14:tracePt t="84432" x="5478463" y="2563813"/>
          <p14:tracePt t="84442" x="5487988" y="2544763"/>
          <p14:tracePt t="84459" x="5487988" y="2498725"/>
          <p14:tracePt t="84464" x="5487988" y="2489200"/>
          <p14:tracePt t="84472" x="5497513" y="2471738"/>
          <p14:tracePt t="84482" x="5516563" y="2425700"/>
          <p14:tracePt t="84489" x="5516563" y="2398713"/>
          <p14:tracePt t="84504" x="5524500" y="2379663"/>
          <p14:tracePt t="84525" x="5524500" y="2370138"/>
          <p14:tracePt t="84531" x="5524500" y="2343150"/>
          <p14:tracePt t="84536" x="5553075" y="2314575"/>
          <p14:tracePt t="84545" x="5561013" y="2314575"/>
          <p14:tracePt t="84552" x="5570538" y="2306638"/>
          <p14:tracePt t="84559" x="5599113" y="2270125"/>
          <p14:tracePt t="84583" x="5616575" y="2241550"/>
          <p14:tracePt t="84961" x="5645150" y="2241550"/>
          <p14:tracePt t="85016" x="5653088" y="2241550"/>
          <p14:tracePt t="85025" x="5653088" y="2251075"/>
          <p14:tracePt t="85041" x="5653088" y="2270125"/>
          <p14:tracePt t="85048" x="5653088" y="2278063"/>
          <p14:tracePt t="85216" x="5635625" y="2287588"/>
          <p14:tracePt t="85225" x="5626100" y="2287588"/>
          <p14:tracePt t="85233" x="5607050" y="2324100"/>
          <p14:tracePt t="85242" x="5599113" y="2333625"/>
          <p14:tracePt t="85247" x="5589588" y="2333625"/>
          <p14:tracePt t="85255" x="5570538" y="2343150"/>
          <p14:tracePt t="85263" x="5543550" y="2360613"/>
          <p14:tracePt t="85271" x="5543550" y="2370138"/>
          <p14:tracePt t="85296" x="5543550" y="2379663"/>
          <p14:tracePt t="85338" x="5534025" y="2379663"/>
          <p14:tracePt t="85352" x="5534025" y="2370138"/>
          <p14:tracePt t="85359" x="5516563" y="2360613"/>
          <p14:tracePt t="85472" x="5516563" y="2352675"/>
          <p14:tracePt t="85480" x="5516563" y="2343150"/>
          <p14:tracePt t="85488" x="5516563" y="2324100"/>
          <p14:tracePt t="85496" x="5516563" y="2278063"/>
          <p14:tracePt t="85513" x="5524500" y="2260600"/>
          <p14:tracePt t="85568" x="5524500" y="2241550"/>
          <p14:tracePt t="85577" x="5534025" y="2232025"/>
          <p14:tracePt t="85592" x="5543550" y="2214563"/>
          <p14:tracePt t="85609" x="5570538" y="2205038"/>
          <p14:tracePt t="85617" x="5616575" y="2205038"/>
          <p14:tracePt t="85626" x="5672138" y="2205038"/>
          <p14:tracePt t="85633" x="5681663" y="2205038"/>
          <p14:tracePt t="85640" x="5718175" y="2205038"/>
          <p14:tracePt t="85678" x="5727700" y="2205038"/>
          <p14:tracePt t="85718" x="5764213" y="2205038"/>
          <p14:tracePt t="85750" x="5773738" y="2205038"/>
          <p14:tracePt t="85759" x="5781675" y="2214563"/>
          <p14:tracePt t="85767" x="5781675" y="2224088"/>
          <p14:tracePt t="85791" x="5781675" y="2260600"/>
          <p14:tracePt t="85799" x="5781675" y="2270125"/>
          <p14:tracePt t="85807" x="5781675" y="2287588"/>
          <p14:tracePt t="85815" x="5810250" y="2333625"/>
          <p14:tracePt t="85824" x="5810250" y="2343150"/>
          <p14:tracePt t="85831" x="5810250" y="2379663"/>
          <p14:tracePt t="85841" x="5810250" y="2389188"/>
          <p14:tracePt t="85847" x="5810250" y="2406650"/>
          <p14:tracePt t="85855" x="5810250" y="2416175"/>
          <p14:tracePt t="85863" x="5810250" y="2425700"/>
          <p14:tracePt t="85872" x="5810250" y="2435225"/>
          <p14:tracePt t="85879" x="5810250" y="2471738"/>
          <p14:tracePt t="85887" x="5810250" y="2489200"/>
          <p14:tracePt t="85896" x="5810250" y="2498725"/>
          <p14:tracePt t="85912" x="5791200" y="2517775"/>
          <p14:tracePt t="85927" x="5781675" y="2517775"/>
          <p14:tracePt t="85967" x="5773738" y="2527300"/>
          <p14:tracePt t="86185" x="5764213" y="2527300"/>
          <p14:tracePt t="86320" x="5754688" y="2527300"/>
          <p14:tracePt t="86328" x="5745163" y="2535238"/>
          <p14:tracePt t="87224" x="5727700" y="2535238"/>
          <p14:tracePt t="87256" x="5708650" y="2544763"/>
          <p14:tracePt t="87264" x="5708650" y="2554288"/>
          <p14:tracePt t="87272" x="5699125" y="2554288"/>
          <p14:tracePt t="87320" x="5699125" y="2563813"/>
          <p14:tracePt t="87328" x="5691188" y="2563813"/>
          <p14:tracePt t="87408" x="5691188" y="2573338"/>
          <p14:tracePt t="87425" x="5672138" y="2573338"/>
          <p14:tracePt t="87432" x="5635625" y="2573338"/>
          <p14:tracePt t="87448" x="5580063" y="2573338"/>
          <p14:tracePt t="87458" x="5570538" y="2573338"/>
          <p14:tracePt t="87465" x="5561013" y="2573338"/>
          <p14:tracePt t="87472" x="5543550" y="2573338"/>
          <p14:tracePt t="87488" x="5534025" y="2573338"/>
          <p14:tracePt t="87496" x="5516563" y="2573338"/>
          <p14:tracePt t="87504" x="5487988" y="2573338"/>
          <p14:tracePt t="87512" x="5432425" y="2544763"/>
          <p14:tracePt t="87536" x="5424488" y="2544763"/>
          <p14:tracePt t="87545" x="5414963" y="2544763"/>
          <p14:tracePt t="87569" x="5386388" y="2544763"/>
          <p14:tracePt t="87592" x="5386388" y="2554288"/>
          <p14:tracePt t="87600" x="5378450" y="2563813"/>
          <p14:tracePt t="87609" x="5303838" y="2600325"/>
          <p14:tracePt t="87616" x="5221288" y="2617788"/>
          <p14:tracePt t="87627" x="5121275" y="2627313"/>
          <p14:tracePt t="87634" x="5046663" y="2627313"/>
          <p14:tracePt t="87642" x="5019675" y="2646363"/>
          <p14:tracePt t="87649" x="5000625" y="2646363"/>
          <p14:tracePt t="87659" x="4973638" y="2646363"/>
          <p14:tracePt t="87665" x="4854575" y="2646363"/>
          <p14:tracePt t="87673" x="4789488" y="2646363"/>
          <p14:tracePt t="87681" x="4725988" y="2663825"/>
          <p14:tracePt t="87688" x="4587875" y="2663825"/>
          <p14:tracePt t="87696" x="4505325" y="2655888"/>
          <p14:tracePt t="87704" x="4476750" y="2655888"/>
          <p14:tracePt t="87711" x="4467225" y="2655888"/>
          <p14:tracePt t="87719" x="4384675" y="2646363"/>
          <p14:tracePt t="87727" x="4330700" y="2646363"/>
          <p14:tracePt t="87736" x="4284663" y="2646363"/>
          <p14:tracePt t="87743" x="4275138" y="2646363"/>
          <p14:tracePt t="87751" x="4256088" y="2646363"/>
          <p14:tracePt t="87759" x="4146550" y="2646363"/>
          <p14:tracePt t="87769" x="4025900" y="2609850"/>
          <p14:tracePt t="87776" x="3889375" y="2609850"/>
          <p14:tracePt t="87784" x="3805238" y="2581275"/>
          <p14:tracePt t="87791" x="3768725" y="2581275"/>
          <p14:tracePt t="87799" x="3695700" y="2581275"/>
          <p14:tracePt t="87808" x="3668713" y="2581275"/>
          <p14:tracePt t="87815" x="3659188" y="2581275"/>
          <p14:tracePt t="87824" x="3622675" y="2581275"/>
          <p14:tracePt t="87831" x="3603625" y="2581275"/>
          <p14:tracePt t="87841" x="3594100" y="2581275"/>
          <p14:tracePt t="87856" x="3584575" y="2581275"/>
          <p14:tracePt t="87863" x="3530600" y="2573338"/>
          <p14:tracePt t="87871" x="3448050" y="2573338"/>
          <p14:tracePt t="87879" x="3429000" y="2573338"/>
          <p14:tracePt t="87887" x="3409950" y="2573338"/>
          <p14:tracePt t="87895" x="3254375" y="2573338"/>
          <p14:tracePt t="87903" x="3116263" y="2573338"/>
          <p14:tracePt t="87911" x="2997200" y="2573338"/>
          <p14:tracePt t="87919" x="2730500" y="2554288"/>
          <p14:tracePt t="87927" x="2619375" y="2508250"/>
          <p14:tracePt t="87935" x="2463800" y="2471738"/>
          <p14:tracePt t="87944" x="2408238" y="2435225"/>
          <p14:tracePt t="87951" x="2344738" y="2398713"/>
          <p14:tracePt t="87959" x="2325688" y="2398713"/>
          <p14:tracePt t="87967" x="2308225" y="2370138"/>
          <p14:tracePt t="87976" x="2270125" y="2360613"/>
          <p14:tracePt t="88088" x="2262188" y="2360613"/>
          <p14:tracePt t="88104" x="2243138" y="2360613"/>
          <p14:tracePt t="88112" x="2233613" y="2360613"/>
          <p14:tracePt t="88120" x="2216150" y="2360613"/>
          <p14:tracePt t="88129" x="2206625" y="2360613"/>
          <p14:tracePt t="88256" x="2206625" y="2370138"/>
          <p14:tracePt t="88264" x="2206625" y="2379663"/>
          <p14:tracePt t="88273" x="2187575" y="2406650"/>
          <p14:tracePt t="88616" x="2206625" y="2406650"/>
          <p14:tracePt t="88626" x="2262188" y="2416175"/>
          <p14:tracePt t="88633" x="2279650" y="2435225"/>
          <p14:tracePt t="88648" x="2316163" y="2435225"/>
          <p14:tracePt t="88658" x="2335213" y="2435225"/>
          <p14:tracePt t="88672" x="2344738" y="2435225"/>
          <p14:tracePt t="88681" x="2371725" y="2443163"/>
          <p14:tracePt t="88692" x="2390775" y="2443163"/>
          <p14:tracePt t="88697" x="2482850" y="2435225"/>
          <p14:tracePt t="88729" x="2490788" y="2462213"/>
          <p14:tracePt t="88736" x="2509838" y="2443163"/>
          <p14:tracePt t="88744" x="2565400" y="2406650"/>
          <p14:tracePt t="88752" x="2601913" y="2406650"/>
          <p14:tracePt t="88760" x="2628900" y="2389188"/>
          <p14:tracePt t="88769" x="2684463" y="2379663"/>
          <p14:tracePt t="88778" x="2747963" y="2352675"/>
          <p14:tracePt t="88787" x="2786063" y="2343150"/>
          <p14:tracePt t="88793" x="2803525" y="2314575"/>
          <p14:tracePt t="88799" x="2868613" y="2314575"/>
          <p14:tracePt t="88807" x="2895600" y="2314575"/>
          <p14:tracePt t="88815" x="2941638" y="2314575"/>
          <p14:tracePt t="88823" x="2960688" y="2314575"/>
          <p14:tracePt t="88831" x="2987675" y="2306638"/>
          <p14:tracePt t="88840" x="3006725" y="2306638"/>
          <p14:tracePt t="88847" x="3079750" y="2306638"/>
          <p14:tracePt t="88855" x="3116263" y="2306638"/>
          <p14:tracePt t="88863" x="3171825" y="2306638"/>
          <p14:tracePt t="88871" x="3181350" y="2306638"/>
          <p14:tracePt t="88879" x="3217863" y="2306638"/>
          <p14:tracePt t="88887" x="3281363" y="2306638"/>
          <p14:tracePt t="88895" x="3290888" y="2297113"/>
          <p14:tracePt t="88903" x="3336925" y="2278063"/>
          <p14:tracePt t="88911" x="3475038" y="2260600"/>
          <p14:tracePt t="88919" x="3538538" y="2251075"/>
          <p14:tracePt t="88927" x="3622675" y="2251075"/>
          <p14:tracePt t="88935" x="3686175" y="2251075"/>
          <p14:tracePt t="88943" x="3751263" y="2260600"/>
          <p14:tracePt t="88951" x="3805238" y="2260600"/>
          <p14:tracePt t="88959" x="3860800" y="2287588"/>
          <p14:tracePt t="88967" x="3925888" y="2297113"/>
          <p14:tracePt t="88975" x="3962400" y="2297113"/>
          <p14:tracePt t="88983" x="3989388" y="2297113"/>
          <p14:tracePt t="89000" x="4025900" y="2314575"/>
          <p14:tracePt t="89007" x="4044950" y="2314575"/>
          <p14:tracePt t="89015" x="4110038" y="2324100"/>
          <p14:tracePt t="89023" x="4246563" y="2324100"/>
          <p14:tracePt t="89031" x="4311650" y="2333625"/>
          <p14:tracePt t="89040" x="4394200" y="2352675"/>
          <p14:tracePt t="89047" x="4568825" y="2352675"/>
          <p14:tracePt t="89055" x="4614863" y="2333625"/>
          <p14:tracePt t="89063" x="4679950" y="2333625"/>
          <p14:tracePt t="89071" x="4733925" y="2333625"/>
          <p14:tracePt t="89079" x="4808538" y="2379663"/>
          <p14:tracePt t="89087" x="4854575" y="2379663"/>
          <p14:tracePt t="89095" x="4908550" y="2379663"/>
          <p14:tracePt t="89103" x="4973638" y="2398713"/>
          <p14:tracePt t="89111" x="5010150" y="2398713"/>
          <p14:tracePt t="89119" x="5056188" y="2406650"/>
          <p14:tracePt t="89127" x="5075238" y="2425700"/>
          <p14:tracePt t="89135" x="5148263" y="2425700"/>
          <p14:tracePt t="89143" x="5194300" y="2425700"/>
          <p14:tracePt t="89151" x="5240338" y="2425700"/>
          <p14:tracePt t="89174" x="5313363" y="2425700"/>
          <p14:tracePt t="89176" x="5332413" y="2425700"/>
          <p14:tracePt t="89183" x="5341938" y="2435225"/>
          <p14:tracePt t="89191" x="5424488" y="2462213"/>
          <p14:tracePt t="89199" x="5580063" y="2471738"/>
          <p14:tracePt t="89207" x="5662613" y="2508250"/>
          <p14:tracePt t="89215" x="5699125" y="2535238"/>
          <p14:tracePt t="89224" x="5781675" y="2563813"/>
          <p14:tracePt t="89231" x="5819775" y="2573338"/>
          <p14:tracePt t="89240" x="5846763" y="2573338"/>
          <p14:tracePt t="89248" x="5873750" y="2573338"/>
          <p14:tracePt t="89255" x="5883275" y="2573338"/>
          <p14:tracePt t="92089" x="5865813" y="2573338"/>
          <p14:tracePt t="92096" x="5846763" y="2573338"/>
          <p14:tracePt t="92104" x="5837238" y="2573338"/>
          <p14:tracePt t="92112" x="5827713" y="2573338"/>
          <p14:tracePt t="92256" x="5819775" y="2573338"/>
          <p14:tracePt t="92264" x="5800725" y="2581275"/>
          <p14:tracePt t="92272" x="5791200" y="2590800"/>
          <p14:tracePt t="92281" x="5745163" y="2600325"/>
          <p14:tracePt t="92304" x="5737225" y="2600325"/>
          <p14:tracePt t="92315" x="5691188" y="2609850"/>
          <p14:tracePt t="92344" x="5681663" y="2617788"/>
          <p14:tracePt t="92393" x="5645150" y="2617788"/>
          <p14:tracePt t="92401" x="5635625" y="2627313"/>
          <p14:tracePt t="92408" x="5626100" y="2636838"/>
          <p14:tracePt t="92425" x="5616575" y="2636838"/>
          <p14:tracePt t="92480" x="5599113" y="2646363"/>
          <p14:tracePt t="92488" x="5589588" y="2655888"/>
          <p14:tracePt t="92499" x="5570538" y="2655888"/>
          <p14:tracePt t="92504" x="5524500" y="2663825"/>
          <p14:tracePt t="92519" x="5507038" y="2663825"/>
          <p14:tracePt t="92528" x="5487988" y="2663825"/>
          <p14:tracePt t="92535" x="5451475" y="2663825"/>
          <p14:tracePt t="92543" x="5414963" y="2663825"/>
          <p14:tracePt t="92559" x="5386388" y="2682875"/>
          <p14:tracePt t="92567" x="5359400" y="2701925"/>
          <p14:tracePt t="92576" x="5349875" y="2701925"/>
          <p14:tracePt t="92583" x="5332413" y="2692400"/>
          <p14:tracePt t="92591" x="5295900" y="2692400"/>
          <p14:tracePt t="92599" x="5257800" y="2692400"/>
          <p14:tracePt t="92607" x="5194300" y="2673350"/>
          <p14:tracePt t="92615" x="5148263" y="2673350"/>
          <p14:tracePt t="92624" x="5075238" y="2636838"/>
          <p14:tracePt t="92631" x="5056188" y="2636838"/>
          <p14:tracePt t="92642" x="5037138" y="2636838"/>
          <p14:tracePt t="92648" x="5000625" y="2636838"/>
          <p14:tracePt t="92655" x="4973638" y="2636838"/>
          <p14:tracePt t="92663" x="4954588" y="2636838"/>
          <p14:tracePt t="92671" x="4908550" y="2636838"/>
          <p14:tracePt t="92679" x="4900613" y="2636838"/>
          <p14:tracePt t="92711" x="4862513" y="2627313"/>
          <p14:tracePt t="92720" x="4845050" y="2627313"/>
          <p14:tracePt t="92729" x="4789488" y="2655888"/>
          <p14:tracePt t="92736" x="4706938" y="2636838"/>
          <p14:tracePt t="92745" x="4559300" y="2554288"/>
          <p14:tracePt t="92759" x="4476750" y="2554288"/>
          <p14:tracePt t="92768" x="4384675" y="2554288"/>
          <p14:tracePt t="92775" x="4367213" y="2563813"/>
          <p14:tracePt t="92791" x="4367213" y="2544763"/>
          <p14:tracePt t="92799" x="4330700" y="2554288"/>
          <p14:tracePt t="92808" x="4256088" y="2554288"/>
          <p14:tracePt t="92815" x="4246563" y="2563813"/>
          <p14:tracePt t="92824" x="4117975" y="2609850"/>
          <p14:tracePt t="92831" x="4071938" y="2609850"/>
          <p14:tracePt t="92841" x="4044950" y="2609850"/>
          <p14:tracePt t="92855" x="3989388" y="2609850"/>
          <p14:tracePt t="92863" x="3925888" y="2609850"/>
          <p14:tracePt t="92871" x="3897313" y="2590800"/>
          <p14:tracePt t="92879" x="3860800" y="2590800"/>
          <p14:tracePt t="93008" x="3860800" y="2609850"/>
          <p14:tracePt t="93016" x="3843338" y="2627313"/>
          <p14:tracePt t="93025" x="3833813" y="2627313"/>
          <p14:tracePt t="93033" x="3797300" y="2646363"/>
          <p14:tracePt t="93042" x="3805238" y="2663825"/>
          <p14:tracePt t="93047" x="3797300" y="2655888"/>
          <p14:tracePt t="93055" x="3787775" y="2655888"/>
          <p14:tracePt t="93063" x="3787775" y="2646363"/>
          <p14:tracePt t="93071" x="3741738" y="2636838"/>
          <p14:tracePt t="93304" x="3741738" y="2617788"/>
          <p14:tracePt t="93400" x="3722688" y="2617788"/>
          <p14:tracePt t="93432" x="3714750" y="2617788"/>
          <p14:tracePt t="93488" x="3695700" y="2617788"/>
          <p14:tracePt t="93568" x="3676650" y="2617788"/>
          <p14:tracePt t="93592" x="3668713" y="2617788"/>
          <p14:tracePt t="93680" x="3659188" y="2617788"/>
          <p14:tracePt t="93688" x="3649663" y="2617788"/>
          <p14:tracePt t="93696" x="3630613" y="2617788"/>
          <p14:tracePt t="93705" x="3603625" y="2617788"/>
          <p14:tracePt t="93713" x="3557588" y="2617788"/>
          <p14:tracePt t="93721" x="3475038" y="2646363"/>
          <p14:tracePt t="93736" x="3392488" y="2646363"/>
          <p14:tracePt t="93745" x="3346450" y="2663825"/>
          <p14:tracePt t="93752" x="3300413" y="2682875"/>
          <p14:tracePt t="93761" x="3290888" y="2682875"/>
          <p14:tracePt t="93784" x="3281363" y="2682875"/>
          <p14:tracePt t="93800" x="3273425" y="2682875"/>
          <p14:tracePt t="93889" x="3263900" y="2682875"/>
          <p14:tracePt t="93896" x="3254375" y="2682875"/>
          <p14:tracePt t="93920" x="3244850" y="2682875"/>
          <p14:tracePt t="94069" x="3208338" y="2692400"/>
          <p14:tracePt t="94083" x="3198813" y="2692400"/>
          <p14:tracePt t="94105" x="3171825" y="2701925"/>
          <p14:tracePt t="94160" x="3162300" y="2701925"/>
          <p14:tracePt t="95233" x="3171825" y="2701925"/>
          <p14:tracePt t="95241" x="3217863" y="2663825"/>
          <p14:tracePt t="95251" x="3263900" y="2655888"/>
          <p14:tracePt t="95259" x="3281363" y="2646363"/>
          <p14:tracePt t="95265" x="3346450" y="2600325"/>
          <p14:tracePt t="95271" x="3392488" y="2590800"/>
          <p14:tracePt t="95279" x="3409950" y="2590800"/>
          <p14:tracePt t="95287" x="3438525" y="2563813"/>
          <p14:tracePt t="95295" x="3465513" y="2563813"/>
          <p14:tracePt t="95311" x="3494088" y="2563813"/>
          <p14:tracePt t="95319" x="3502025" y="2554288"/>
          <p14:tracePt t="95351" x="3511550" y="2544763"/>
          <p14:tracePt t="95368" x="3530600" y="2535238"/>
          <p14:tracePt t="95377" x="3557588" y="2508250"/>
          <p14:tracePt t="95392" x="3576638" y="2471738"/>
          <p14:tracePt t="95401" x="3576638" y="2452688"/>
          <p14:tracePt t="95409" x="3603625" y="2435225"/>
          <p14:tracePt t="95416" x="3613150" y="2425700"/>
          <p14:tracePt t="95425" x="3613150" y="2416175"/>
          <p14:tracePt t="95441" x="3622675" y="2406650"/>
          <p14:tracePt t="95479" x="3622675" y="2379663"/>
          <p14:tracePt t="95489" x="3622675" y="2370138"/>
          <p14:tracePt t="95496" x="3622675" y="2352675"/>
          <p14:tracePt t="95512" x="3622675" y="2314575"/>
          <p14:tracePt t="95519" x="3622675" y="2306638"/>
          <p14:tracePt t="95535" x="3622675" y="2260600"/>
          <p14:tracePt t="95552" x="3622675" y="2251075"/>
          <p14:tracePt t="95575" x="3622675" y="2241550"/>
          <p14:tracePt t="95583" x="3622675" y="2232025"/>
          <p14:tracePt t="95625" x="3622675" y="2224088"/>
          <p14:tracePt t="95648" x="3622675" y="2214563"/>
          <p14:tracePt t="95672" x="3622675" y="2195513"/>
          <p14:tracePt t="95680" x="3622675" y="2185988"/>
          <p14:tracePt t="95704" x="3630613" y="2185988"/>
          <p14:tracePt t="95712" x="3659188" y="2168525"/>
          <p14:tracePt t="95719" x="3695700" y="2141538"/>
          <p14:tracePt t="95727" x="3705225" y="2141538"/>
          <p14:tracePt t="95735" x="3714750" y="2132013"/>
          <p14:tracePt t="95743" x="3714750" y="2122488"/>
          <p14:tracePt t="95849" x="3732213" y="2112963"/>
          <p14:tracePt t="95960" x="3732213" y="2103438"/>
          <p14:tracePt t="95969" x="3741738" y="2085975"/>
          <p14:tracePt t="95975" x="3751263" y="2076450"/>
          <p14:tracePt t="95999" x="3759200" y="2066925"/>
          <p14:tracePt t="96007" x="3759200" y="2057400"/>
          <p14:tracePt t="96031" x="3759200" y="2049463"/>
          <p14:tracePt t="96040" x="3768725" y="2039938"/>
          <p14:tracePt t="96136" x="3778250" y="2030413"/>
          <p14:tracePt t="96296" x="3778250" y="2011363"/>
          <p14:tracePt t="96928" x="3768725" y="2011363"/>
          <p14:tracePt t="97160" x="3741738" y="2011363"/>
          <p14:tracePt t="97168" x="3732213" y="2011363"/>
          <p14:tracePt t="97184" x="3722688" y="2011363"/>
          <p14:tracePt t="97200" x="3705225" y="2003425"/>
          <p14:tracePt t="97208" x="3695700" y="1993900"/>
          <p14:tracePt t="97272" x="3695700" y="1974850"/>
          <p14:tracePt t="97280" x="3695700" y="1966913"/>
          <p14:tracePt t="97287" x="3695700" y="1957388"/>
          <p14:tracePt t="97295" x="3695700" y="1947863"/>
          <p14:tracePt t="97303" x="3714750" y="1928813"/>
          <p14:tracePt t="97311" x="3741738" y="1911350"/>
          <p14:tracePt t="97319" x="3787775" y="1911350"/>
          <p14:tracePt t="97326" x="3797300" y="1874838"/>
          <p14:tracePt t="97334" x="3814763" y="1855788"/>
          <p14:tracePt t="97342" x="3860800" y="1855788"/>
          <p14:tracePt t="97350" x="3906838" y="1855788"/>
          <p14:tracePt t="97358" x="3925888" y="1874838"/>
          <p14:tracePt t="97367" x="3935413" y="1874838"/>
          <p14:tracePt t="97375" x="3952875" y="1874838"/>
          <p14:tracePt t="97626" x="3952875" y="1855788"/>
          <p14:tracePt t="97632" x="3952875" y="1838325"/>
          <p14:tracePt t="97642" x="3879850" y="1809750"/>
          <p14:tracePt t="97649" x="3778250" y="1792288"/>
          <p14:tracePt t="97659" x="3640138" y="1782763"/>
          <p14:tracePt t="97664" x="3603625" y="1763713"/>
          <p14:tracePt t="97672" x="3530600" y="1746250"/>
          <p14:tracePt t="97680" x="3448050" y="1727200"/>
          <p14:tracePt t="97691" x="3319463" y="1763713"/>
          <p14:tracePt t="97696" x="3300413" y="1773238"/>
          <p14:tracePt t="97703" x="3281363" y="1773238"/>
          <p14:tracePt t="97711" x="3281363" y="1792288"/>
          <p14:tracePt t="97735" x="3281363" y="1800225"/>
          <p14:tracePt t="97751" x="3273425" y="1800225"/>
          <p14:tracePt t="97767" x="3263900" y="1809750"/>
          <p14:tracePt t="97775" x="3263900" y="1800225"/>
          <p14:tracePt t="97801" x="3244850" y="1800225"/>
          <p14:tracePt t="97824" x="3235325" y="1800225"/>
          <p14:tracePt t="98848" x="3254375" y="1800225"/>
          <p14:tracePt t="98880" x="3263900" y="1809750"/>
          <p14:tracePt t="98960" x="3290888" y="1819275"/>
          <p14:tracePt t="98969" x="3309938" y="1819275"/>
          <p14:tracePt t="98975" x="3346450" y="1846263"/>
          <p14:tracePt t="98984" x="3392488" y="1846263"/>
          <p14:tracePt t="98992" x="3429000" y="1846263"/>
          <p14:tracePt t="99016" x="3438525" y="1846263"/>
          <p14:tracePt t="99026" x="3484563" y="1846263"/>
          <p14:tracePt t="99032" x="3502025" y="1846263"/>
          <p14:tracePt t="99043" x="3584575" y="1846263"/>
          <p14:tracePt t="99048" x="3594100" y="1846263"/>
          <p14:tracePt t="99057" x="3613150" y="1855788"/>
          <p14:tracePt t="99073" x="3676650" y="1855788"/>
          <p14:tracePt t="99080" x="3778250" y="1828800"/>
          <p14:tracePt t="99088" x="3860800" y="1819275"/>
          <p14:tracePt t="99097" x="3906838" y="1819275"/>
          <p14:tracePt t="99104" x="3925888" y="1809750"/>
          <p14:tracePt t="99154" x="3971925" y="1809750"/>
          <p14:tracePt t="99184" x="3979863" y="1809750"/>
          <p14:tracePt t="99217" x="3989388" y="1809750"/>
          <p14:tracePt t="99233" x="3989388" y="1800225"/>
          <p14:tracePt t="99264" x="3989388" y="1792288"/>
          <p14:tracePt t="99280" x="3989388" y="1782763"/>
          <p14:tracePt t="100566" x="3979863" y="1782763"/>
          <p14:tracePt t="100572" x="3962400" y="1763713"/>
          <p14:tracePt t="100578" x="3943350" y="1763713"/>
          <p14:tracePt t="100585" x="3916363" y="1746250"/>
          <p14:tracePt t="100593" x="3906838" y="1746250"/>
          <p14:tracePt t="100608" x="3897313" y="1746250"/>
          <p14:tracePt t="100615" x="3833813" y="1754188"/>
          <p14:tracePt t="100624" x="3768725" y="1754188"/>
          <p14:tracePt t="100631" x="3751263" y="1754188"/>
          <p14:tracePt t="100640" x="3741738" y="1754188"/>
          <p14:tracePt t="100647" x="3732213" y="1763713"/>
          <p14:tracePt t="100655" x="3705225" y="1763713"/>
          <p14:tracePt t="100663" x="3659188" y="1773238"/>
          <p14:tracePt t="100671" x="3649663" y="1773238"/>
          <p14:tracePt t="100679" x="3622675" y="1773238"/>
          <p14:tracePt t="100896" x="3613150" y="1809750"/>
          <p14:tracePt t="100905" x="3613150" y="1928813"/>
          <p14:tracePt t="100912" x="3640138" y="2085975"/>
          <p14:tracePt t="100920" x="3567113" y="2195513"/>
          <p14:tracePt t="100928" x="3494088" y="2251075"/>
          <p14:tracePt t="100936" x="3429000" y="2324100"/>
          <p14:tracePt t="100944" x="3319463" y="2398713"/>
          <p14:tracePt t="100952" x="3290888" y="2443163"/>
          <p14:tracePt t="100960" x="3263900" y="2471738"/>
          <p14:tracePt t="100967" x="3263900" y="2489200"/>
          <p14:tracePt t="100975" x="3263900" y="2498725"/>
          <p14:tracePt t="100983" x="3263900" y="2517775"/>
          <p14:tracePt t="101056" x="3263900" y="2535238"/>
          <p14:tracePt t="101072" x="3254375" y="2544763"/>
          <p14:tracePt t="101180" x="3254375" y="2554288"/>
          <p14:tracePt t="102024" x="3208338" y="2600325"/>
          <p14:tracePt t="102041" x="3198813" y="2609850"/>
          <p14:tracePt t="102050" x="3189288" y="2617788"/>
          <p14:tracePt t="102064" x="3189288" y="2627313"/>
          <p14:tracePt t="102072" x="3189288" y="2636838"/>
          <p14:tracePt t="102087" x="3189288" y="2655888"/>
          <p14:tracePt t="102095" x="3189288" y="2673350"/>
          <p14:tracePt t="102103" x="3217863" y="2701925"/>
          <p14:tracePt t="102119" x="3217863" y="2738438"/>
          <p14:tracePt t="102127" x="3217863" y="2746375"/>
          <p14:tracePt t="102135" x="3217863" y="2755900"/>
          <p14:tracePt t="102151" x="3208338" y="2765425"/>
          <p14:tracePt t="102160" x="3198813" y="2765425"/>
          <p14:tracePt t="102167" x="3198813" y="2774950"/>
          <p14:tracePt t="102183" x="3189288" y="2792413"/>
          <p14:tracePt t="102199" x="3181350" y="2801938"/>
          <p14:tracePt t="102207" x="3171825" y="2801938"/>
          <p14:tracePt t="102680" x="3106738" y="2784475"/>
          <p14:tracePt t="102689" x="3089275" y="2765425"/>
          <p14:tracePt t="102697" x="3070225" y="2765425"/>
          <p14:tracePt t="102705" x="3043238" y="2746375"/>
          <p14:tracePt t="102720" x="3014663" y="2728913"/>
          <p14:tracePt t="102736" x="3014663" y="2709863"/>
          <p14:tracePt t="102745" x="3006725" y="2692400"/>
          <p14:tracePt t="102752" x="3006725" y="2673350"/>
          <p14:tracePt t="102760" x="2997200" y="2636838"/>
          <p14:tracePt t="102769" x="2997200" y="2627313"/>
          <p14:tracePt t="102776" x="2978150" y="2600325"/>
          <p14:tracePt t="102784" x="2968625" y="2581275"/>
          <p14:tracePt t="102793" x="2960688" y="2573338"/>
          <p14:tracePt t="102832" x="2951163" y="2544763"/>
          <p14:tracePt t="102864" x="2951163" y="2527300"/>
          <p14:tracePt t="102880" x="2951163" y="2517775"/>
          <p14:tracePt t="102888" x="2941638" y="2489200"/>
          <p14:tracePt t="102896" x="2941638" y="2481263"/>
          <p14:tracePt t="102912" x="2941638" y="2471738"/>
          <p14:tracePt t="102920" x="2941638" y="2443163"/>
          <p14:tracePt t="102928" x="2941638" y="2435225"/>
          <p14:tracePt t="102938" x="2941638" y="2425700"/>
          <p14:tracePt t="102944" x="2941638" y="2406650"/>
          <p14:tracePt t="102952" x="2941638" y="2389188"/>
          <p14:tracePt t="102960" x="2941638" y="2379663"/>
          <p14:tracePt t="102968" x="2960688" y="2343150"/>
          <p14:tracePt t="102977" x="2987675" y="2314575"/>
          <p14:tracePt t="102984" x="2997200" y="2297113"/>
          <p14:tracePt t="102993" x="3006725" y="2287588"/>
          <p14:tracePt t="103003" x="3043238" y="2251075"/>
          <p14:tracePt t="103011" x="3052763" y="2241550"/>
          <p14:tracePt t="103020" x="3052763" y="2232025"/>
          <p14:tracePt t="103072" x="3060700" y="2232025"/>
          <p14:tracePt t="103080" x="3089275" y="2232025"/>
          <p14:tracePt t="103088" x="3116263" y="2224088"/>
          <p14:tracePt t="103097" x="3125788" y="2224088"/>
          <p14:tracePt t="103104" x="3135313" y="2224088"/>
          <p14:tracePt t="103114" x="3162300" y="2195513"/>
          <p14:tracePt t="103128" x="3171825" y="2195513"/>
          <p14:tracePt t="103137" x="3189288" y="2195513"/>
          <p14:tracePt t="103146" x="3198813" y="2195513"/>
          <p14:tracePt t="103152" x="3217863" y="2185988"/>
          <p14:tracePt t="103159" x="3244850" y="2185988"/>
          <p14:tracePt t="103175" x="3263900" y="2185988"/>
          <p14:tracePt t="103183" x="3273425" y="2185988"/>
          <p14:tracePt t="103199" x="3290888" y="2178050"/>
          <p14:tracePt t="103215" x="3346450" y="2168525"/>
          <p14:tracePt t="103239" x="3346450" y="2159000"/>
          <p14:tracePt t="103320" x="3346450" y="2149475"/>
          <p14:tracePt t="103344" x="3355975" y="2149475"/>
          <p14:tracePt t="103464" x="3346450" y="2168525"/>
          <p14:tracePt t="103480" x="3336925" y="2205038"/>
          <p14:tracePt t="103497" x="3327400" y="2224088"/>
          <p14:tracePt t="103512" x="3309938" y="2232025"/>
          <p14:tracePt t="103520" x="3309938" y="2241550"/>
          <p14:tracePt t="103536" x="3309938" y="2251075"/>
          <p14:tracePt t="103552" x="3309938" y="2260600"/>
          <p14:tracePt t="103584" x="3300413" y="2278063"/>
          <p14:tracePt t="103593" x="3300413" y="2287588"/>
          <p14:tracePt t="103664" x="3290888" y="2287588"/>
          <p14:tracePt t="103672" x="3281363" y="2306638"/>
          <p14:tracePt t="103681" x="3263900" y="2343150"/>
          <p14:tracePt t="103692" x="3263900" y="2352675"/>
          <p14:tracePt t="103704" x="3254375" y="2360613"/>
          <p14:tracePt t="103719" x="3244850" y="2360613"/>
          <p14:tracePt t="103727" x="3235325" y="2370138"/>
          <p14:tracePt t="103735" x="3235325" y="2379663"/>
          <p14:tracePt t="103743" x="3235325" y="2398713"/>
          <p14:tracePt t="103767" x="3235325" y="2406650"/>
          <p14:tracePt t="103775" x="3208338" y="2425700"/>
          <p14:tracePt t="103783" x="3198813" y="2443163"/>
          <p14:tracePt t="103791" x="3198813" y="2452688"/>
          <p14:tracePt t="103799" x="3189288" y="2452688"/>
          <p14:tracePt t="103807" x="3171825" y="2471738"/>
          <p14:tracePt t="103815" x="3162300" y="2481263"/>
          <p14:tracePt t="103896" x="3152775" y="2481263"/>
          <p14:tracePt t="103905" x="3116263" y="2481263"/>
          <p14:tracePt t="103920" x="3106738" y="2481263"/>
          <p14:tracePt t="103928" x="3089275" y="2481263"/>
          <p14:tracePt t="103938" x="3070225" y="2481263"/>
          <p14:tracePt t="103976" x="3060700" y="2481263"/>
          <p14:tracePt t="104032" x="3052763" y="2471738"/>
          <p14:tracePt t="104096" x="3052763" y="2462213"/>
          <p14:tracePt t="104200" x="3014663" y="2452688"/>
          <p14:tracePt t="104216" x="2997200" y="2452688"/>
          <p14:tracePt t="104226" x="2960688" y="2452688"/>
          <p14:tracePt t="104237" x="2960688" y="2462213"/>
          <p14:tracePt t="104240" x="2924175" y="2471738"/>
          <p14:tracePt t="104247" x="2886075" y="2481263"/>
          <p14:tracePt t="104255" x="2868613" y="2489200"/>
          <p14:tracePt t="104263" x="2840038" y="2498725"/>
          <p14:tracePt t="104271" x="2832100" y="2498725"/>
          <p14:tracePt t="104279" x="2822575" y="2508250"/>
          <p14:tracePt t="104287" x="2813050" y="2517775"/>
          <p14:tracePt t="104295" x="2803525" y="2527300"/>
          <p14:tracePt t="104319" x="2767013" y="2535238"/>
          <p14:tracePt t="104327" x="2747963" y="2544763"/>
          <p14:tracePt t="104335" x="2720975" y="2554288"/>
          <p14:tracePt t="104343" x="2711450" y="2563813"/>
          <p14:tracePt t="104351" x="2703513" y="2563813"/>
          <p14:tracePt t="104360" x="2674938" y="2563813"/>
          <p14:tracePt t="104375" x="2638425" y="2563813"/>
          <p14:tracePt t="112760" x="2628900" y="2573338"/>
          <p14:tracePt t="112768" x="2628900" y="2581275"/>
          <p14:tracePt t="112776" x="2638425" y="2600325"/>
          <p14:tracePt t="112784" x="2638425" y="2617788"/>
          <p14:tracePt t="112792" x="2638425" y="2655888"/>
          <p14:tracePt t="112800" x="2638425" y="2663825"/>
          <p14:tracePt t="112816" x="2638425" y="2682875"/>
          <p14:tracePt t="112826" x="2657475" y="2701925"/>
          <p14:tracePt t="112832" x="2665413" y="2728913"/>
          <p14:tracePt t="112842" x="2665413" y="2765425"/>
          <p14:tracePt t="112848" x="2665413" y="2784475"/>
          <p14:tracePt t="112859" x="2684463" y="2801938"/>
          <p14:tracePt t="112865" x="2684463" y="2830513"/>
          <p14:tracePt t="112874" x="2693988" y="2867025"/>
          <p14:tracePt t="112880" x="2693988" y="2876550"/>
          <p14:tracePt t="112897" x="2703513" y="2894013"/>
          <p14:tracePt t="112904" x="2711450" y="2913063"/>
          <p14:tracePt t="112913" x="2747963" y="2930525"/>
          <p14:tracePt t="112920" x="2757488" y="2959100"/>
          <p14:tracePt t="112928" x="2803525" y="2995613"/>
          <p14:tracePt t="112936" x="2813050" y="3022600"/>
          <p14:tracePt t="112944" x="2813050" y="3032125"/>
          <p14:tracePt t="112952" x="2813050" y="3041650"/>
          <p14:tracePt t="112962" x="2822575" y="3049588"/>
          <p14:tracePt t="112968" x="2822575" y="3059113"/>
          <p14:tracePt t="112975" x="2822575" y="3078163"/>
          <p14:tracePt t="112983" x="2822575" y="3087688"/>
          <p14:tracePt t="112991" x="2822575" y="3095625"/>
          <p14:tracePt t="112998" x="2822575" y="3114675"/>
          <p14:tracePt t="113006" x="2822575" y="3124200"/>
          <p14:tracePt t="113015" x="2822575" y="3151188"/>
          <p14:tracePt t="113023" x="2822575" y="3160713"/>
          <p14:tracePt t="113031" x="2822575" y="3170238"/>
          <p14:tracePt t="113120" x="2822575" y="3197225"/>
          <p14:tracePt t="113128" x="2822575" y="3216275"/>
          <p14:tracePt t="113136" x="2822575" y="3279775"/>
          <p14:tracePt t="113160" x="2776538" y="3362325"/>
          <p14:tracePt t="113168" x="2740025" y="3398838"/>
          <p14:tracePt t="113175" x="2730500" y="3408363"/>
          <p14:tracePt t="113183" x="2720975" y="3436938"/>
          <p14:tracePt t="113190" x="2711450" y="3444875"/>
          <p14:tracePt t="113432" x="2703513" y="3454400"/>
          <p14:tracePt t="113441" x="2693988" y="3463925"/>
          <p14:tracePt t="113640" x="2674938" y="3473450"/>
          <p14:tracePt t="113648" x="2665413" y="3490913"/>
          <p14:tracePt t="113658" x="2657475" y="3509963"/>
          <p14:tracePt t="113665" x="2657475" y="3519488"/>
          <p14:tracePt t="113672" x="2647950" y="3546475"/>
          <p14:tracePt t="113682" x="2638425" y="3556000"/>
          <p14:tracePt t="113695" x="2638425" y="3565525"/>
          <p14:tracePt t="113711" x="2628900" y="3573463"/>
          <p14:tracePt t="113833" x="2628900" y="3592513"/>
          <p14:tracePt t="113848" x="2628900" y="3602038"/>
          <p14:tracePt t="114272" x="2647950" y="3602038"/>
          <p14:tracePt t="114280" x="2665413" y="3592513"/>
          <p14:tracePt t="114288" x="2684463" y="3592513"/>
          <p14:tracePt t="114297" x="2693988" y="3592513"/>
          <p14:tracePt t="114314" x="2703513" y="3556000"/>
          <p14:tracePt t="114320" x="2730500" y="3546475"/>
          <p14:tracePt t="114328" x="2747963" y="3536950"/>
          <p14:tracePt t="114336" x="2803525" y="3536950"/>
          <p14:tracePt t="114344" x="2822575" y="3536950"/>
          <p14:tracePt t="114351" x="2859088" y="3536950"/>
          <p14:tracePt t="114359" x="2932113" y="3536950"/>
          <p14:tracePt t="114367" x="3070225" y="3536950"/>
          <p14:tracePt t="114376" x="3171825" y="3573463"/>
          <p14:tracePt t="114383" x="3235325" y="3592513"/>
          <p14:tracePt t="114390" x="3373438" y="3602038"/>
          <p14:tracePt t="114399" x="3438525" y="3619500"/>
          <p14:tracePt t="114407" x="3455988" y="3619500"/>
          <p14:tracePt t="114415" x="3584575" y="3629025"/>
          <p14:tracePt t="114424" x="3668713" y="3648075"/>
          <p14:tracePt t="114431" x="3714750" y="3665538"/>
          <p14:tracePt t="114440" x="3722688" y="3675063"/>
          <p14:tracePt t="114455" x="3732213" y="3684588"/>
          <p14:tracePt t="114463" x="3759200" y="3694113"/>
          <p14:tracePt t="114471" x="3814763" y="3702050"/>
          <p14:tracePt t="114479" x="3860800" y="3702050"/>
          <p14:tracePt t="114487" x="3952875" y="3721100"/>
          <p14:tracePt t="114495" x="4054475" y="3748088"/>
          <p14:tracePt t="114503" x="4117975" y="3748088"/>
          <p14:tracePt t="114511" x="4200525" y="3748088"/>
          <p14:tracePt t="114519" x="4265613" y="3730625"/>
          <p14:tracePt t="114527" x="4348163" y="3721100"/>
          <p14:tracePt t="114543" x="4367213" y="3721100"/>
          <p14:tracePt t="114559" x="4367213" y="3702050"/>
          <p14:tracePt t="114575" x="4367213" y="3711575"/>
          <p14:tracePt t="114583" x="4394200" y="3721100"/>
          <p14:tracePt t="114591" x="4440238" y="3721100"/>
          <p14:tracePt t="114599" x="4449763" y="3721100"/>
          <p14:tracePt t="114607" x="4541838" y="3740150"/>
          <p14:tracePt t="114615" x="4578350" y="3740150"/>
          <p14:tracePt t="114631" x="4624388" y="3740150"/>
          <p14:tracePt t="114640" x="4725988" y="3740150"/>
          <p14:tracePt t="114647" x="4789488" y="3740150"/>
          <p14:tracePt t="114655" x="4808538" y="3740150"/>
          <p14:tracePt t="114703" x="4854575" y="3740150"/>
          <p14:tracePt t="114711" x="4862513" y="3748088"/>
          <p14:tracePt t="114719" x="4862513" y="3757613"/>
          <p14:tracePt t="114727" x="4881563" y="3767138"/>
          <p14:tracePt t="114735" x="4927600" y="3794125"/>
          <p14:tracePt t="114759" x="4954588" y="3794125"/>
          <p14:tracePt t="115136" x="4946650" y="3784600"/>
          <p14:tracePt t="115148" x="4918075" y="3757613"/>
          <p14:tracePt t="115153" x="4908550" y="3748088"/>
          <p14:tracePt t="115191" x="4908550" y="3740150"/>
          <p14:tracePt t="115199" x="4891088" y="3721100"/>
          <p14:tracePt t="115206" x="4881563" y="3702050"/>
          <p14:tracePt t="115214" x="4881563" y="3684588"/>
          <p14:tracePt t="115296" x="4881563" y="3675063"/>
          <p14:tracePt t="115304" x="4881563" y="3656013"/>
          <p14:tracePt t="115315" x="4881563" y="3611563"/>
          <p14:tracePt t="115320" x="4862513" y="3592513"/>
          <p14:tracePt t="115329" x="4862513" y="3556000"/>
          <p14:tracePt t="115336" x="4854575" y="3527425"/>
          <p14:tracePt t="115343" x="4854575" y="3519488"/>
          <p14:tracePt t="115351" x="4854575" y="3500438"/>
          <p14:tracePt t="115359" x="4826000" y="3463925"/>
          <p14:tracePt t="115367" x="4826000" y="3454400"/>
          <p14:tracePt t="115375" x="4816475" y="3427413"/>
          <p14:tracePt t="115383" x="4808538" y="3417888"/>
          <p14:tracePt t="115399" x="4808538" y="3408363"/>
          <p14:tracePt t="115415" x="4808538" y="3398838"/>
          <p14:tracePt t="115424" x="4808538" y="3381375"/>
          <p14:tracePt t="115536" x="4808538" y="3362325"/>
          <p14:tracePt t="115544" x="4808538" y="3352800"/>
          <p14:tracePt t="115584" x="4808538" y="3316288"/>
          <p14:tracePt t="115696" x="4808538" y="3308350"/>
          <p14:tracePt t="115703" x="4808538" y="3316288"/>
          <p14:tracePt t="115711" x="4733925" y="3308350"/>
          <p14:tracePt t="115719" x="4614863" y="3308350"/>
          <p14:tracePt t="115727" x="4459288" y="3279775"/>
          <p14:tracePt t="115735" x="4403725" y="3252788"/>
          <p14:tracePt t="115743" x="4210050" y="3252788"/>
          <p14:tracePt t="115751" x="4090988" y="3224213"/>
          <p14:tracePt t="115760" x="3989388" y="3224213"/>
          <p14:tracePt t="115767" x="3814763" y="3224213"/>
          <p14:tracePt t="115775" x="3695700" y="3206750"/>
          <p14:tracePt t="115783" x="3521075" y="3206750"/>
          <p14:tracePt t="115790" x="3502025" y="3206750"/>
          <p14:tracePt t="115798" x="3409950" y="3243263"/>
          <p14:tracePt t="115806" x="3309938" y="3243263"/>
          <p14:tracePt t="115814" x="3227388" y="3224213"/>
          <p14:tracePt t="115822" x="3189288" y="3206750"/>
          <p14:tracePt t="115830" x="3171825" y="3206750"/>
          <p14:tracePt t="115839" x="3116263" y="3206750"/>
          <p14:tracePt t="115846" x="2997200" y="3178175"/>
          <p14:tracePt t="115855" x="2914650" y="3178175"/>
          <p14:tracePt t="115863" x="2794000" y="3178175"/>
          <p14:tracePt t="115870" x="2730500" y="3178175"/>
          <p14:tracePt t="115879" x="2657475" y="3178175"/>
          <p14:tracePt t="115887" x="2647950" y="3170238"/>
          <p14:tracePt t="115895" x="2582863" y="3160713"/>
          <p14:tracePt t="115903" x="2536825" y="3160713"/>
          <p14:tracePt t="115911" x="2527300" y="3160713"/>
          <p14:tracePt t="115919" x="2519363" y="3160713"/>
          <p14:tracePt t="115935" x="2527300" y="3160713"/>
          <p14:tracePt t="116211" x="2519363" y="3170238"/>
          <p14:tracePt t="116218" x="2482850" y="3243263"/>
          <p14:tracePt t="116225" x="2500313" y="3316288"/>
          <p14:tracePt t="116232" x="2490788" y="3362325"/>
          <p14:tracePt t="116243" x="2490788" y="3371850"/>
          <p14:tracePt t="116248" x="2500313" y="3398838"/>
          <p14:tracePt t="116258" x="2509838" y="3408363"/>
          <p14:tracePt t="116272" x="2509838" y="3417888"/>
          <p14:tracePt t="116282" x="2527300" y="3454400"/>
          <p14:tracePt t="116456" x="2527300" y="3463925"/>
          <p14:tracePt t="116504" x="2527300" y="3481388"/>
          <p14:tracePt t="116520" x="2527300" y="3519488"/>
          <p14:tracePt t="116560" x="2527300" y="3536950"/>
          <p14:tracePt t="116568" x="2527300" y="3556000"/>
          <p14:tracePt t="116576" x="2555875" y="3602038"/>
          <p14:tracePt t="116585" x="2582863" y="3619500"/>
          <p14:tracePt t="116592" x="2628900" y="3619500"/>
          <p14:tracePt t="116599" x="2674938" y="3656013"/>
          <p14:tracePt t="116607" x="2711450" y="3656013"/>
          <p14:tracePt t="116616" x="2720975" y="3656013"/>
          <p14:tracePt t="116624" x="2747963" y="3656013"/>
          <p14:tracePt t="116631" x="2776538" y="3656013"/>
          <p14:tracePt t="116640" x="2822575" y="3656013"/>
          <p14:tracePt t="116647" x="2878138" y="3656013"/>
          <p14:tracePt t="116655" x="3006725" y="3675063"/>
          <p14:tracePt t="116663" x="3024188" y="3675063"/>
          <p14:tracePt t="116671" x="3024188" y="3684588"/>
          <p14:tracePt t="116679" x="3079750" y="3694113"/>
          <p14:tracePt t="116687" x="3106738" y="3730625"/>
          <p14:tracePt t="116695" x="3116263" y="3767138"/>
          <p14:tracePt t="116703" x="3181350" y="3740150"/>
          <p14:tracePt t="116711" x="3290888" y="3711575"/>
          <p14:tracePt t="116719" x="3392488" y="3694113"/>
          <p14:tracePt t="116727" x="3409950" y="3694113"/>
          <p14:tracePt t="116735" x="3455988" y="3694113"/>
          <p14:tracePt t="116743" x="3502025" y="3721100"/>
          <p14:tracePt t="116751" x="3521075" y="3748088"/>
          <p14:tracePt t="116759" x="3557588" y="3767138"/>
          <p14:tracePt t="116775" x="3576638" y="3803650"/>
          <p14:tracePt t="116783" x="3659188" y="3813175"/>
          <p14:tracePt t="116790" x="3797300" y="3830638"/>
          <p14:tracePt t="116799" x="4064000" y="3830638"/>
          <p14:tracePt t="116807" x="4284663" y="3868738"/>
          <p14:tracePt t="116816" x="4367213" y="3859213"/>
          <p14:tracePt t="116824" x="4505325" y="3859213"/>
          <p14:tracePt t="116831" x="4605338" y="3886200"/>
          <p14:tracePt t="116840" x="4633913" y="3895725"/>
          <p14:tracePt t="116847" x="4706938" y="3895725"/>
          <p14:tracePt t="116863" x="4716463" y="3895725"/>
          <p14:tracePt t="116903" x="4725988" y="3895725"/>
          <p14:tracePt t="116919" x="4752975" y="3895725"/>
          <p14:tracePt t="116927" x="4799013" y="3895725"/>
          <p14:tracePt t="116935" x="4808538" y="3895725"/>
          <p14:tracePt t="116951" x="4826000" y="3905250"/>
          <p14:tracePt t="116967" x="4872038" y="3914775"/>
          <p14:tracePt t="116975" x="4937125" y="3922713"/>
          <p14:tracePt t="116983" x="5019675" y="3922713"/>
          <p14:tracePt t="116991" x="5083175" y="3922713"/>
          <p14:tracePt t="116999" x="5148263" y="3905250"/>
          <p14:tracePt t="117031" x="5157788" y="3895725"/>
          <p14:tracePt t="117039" x="5165725" y="3886200"/>
          <p14:tracePt t="117054" x="5211763" y="3876675"/>
          <p14:tracePt t="117062" x="5332413" y="3876675"/>
          <p14:tracePt t="117070" x="5395913" y="3859213"/>
          <p14:tracePt t="117078" x="5424488" y="3840163"/>
          <p14:tracePt t="117086" x="5570538" y="3849688"/>
          <p14:tracePt t="117094" x="5745163" y="3840163"/>
          <p14:tracePt t="117102" x="5827713" y="3822700"/>
          <p14:tracePt t="117111" x="5948363" y="3830638"/>
          <p14:tracePt t="117119" x="5975350" y="3830638"/>
          <p14:tracePt t="117127" x="5984875" y="3840163"/>
          <p14:tracePt t="117256" x="5984875" y="3830638"/>
          <p14:tracePt t="117272" x="5975350" y="3822700"/>
          <p14:tracePt t="117296" x="5965825" y="3803650"/>
          <p14:tracePt t="117304" x="5938838" y="3784600"/>
          <p14:tracePt t="117315" x="5929313" y="3776663"/>
          <p14:tracePt t="117319" x="5929313" y="3757613"/>
          <p14:tracePt t="117327" x="5883275" y="3629025"/>
          <p14:tracePt t="117335" x="5865813" y="3582988"/>
          <p14:tracePt t="117343" x="5865813" y="3519488"/>
          <p14:tracePt t="117351" x="5827713" y="3381375"/>
          <p14:tracePt t="117359" x="5819775" y="3362325"/>
          <p14:tracePt t="117367" x="5810250" y="3325813"/>
          <p14:tracePt t="117375" x="5810250" y="3298825"/>
          <p14:tracePt t="117383" x="5800725" y="3289300"/>
          <p14:tracePt t="117390" x="5791200" y="3279775"/>
          <p14:tracePt t="117407" x="5791200" y="3252788"/>
          <p14:tracePt t="117480" x="5773738" y="3233738"/>
          <p14:tracePt t="117576" x="5727700" y="3233738"/>
          <p14:tracePt t="117584" x="5718175" y="3233738"/>
          <p14:tracePt t="117591" x="5699125" y="3233738"/>
          <p14:tracePt t="117600" x="5645150" y="3233738"/>
          <p14:tracePt t="117609" x="5543550" y="3233738"/>
          <p14:tracePt t="117616" x="5461000" y="3233738"/>
          <p14:tracePt t="117634" x="5441950" y="3233738"/>
          <p14:tracePt t="117645" x="5414963" y="3233738"/>
          <p14:tracePt t="117705" x="5414963" y="3224213"/>
          <p14:tracePt t="117712" x="5414963" y="3216275"/>
          <p14:tracePt t="117720" x="5414963" y="3197225"/>
          <p14:tracePt t="117728" x="5424488" y="3178175"/>
          <p14:tracePt t="117736" x="5470525" y="3151188"/>
          <p14:tracePt t="117744" x="5478463" y="3133725"/>
          <p14:tracePt t="117752" x="5524500" y="3105150"/>
          <p14:tracePt t="117759" x="5580063" y="3068638"/>
          <p14:tracePt t="117768" x="5607050" y="3049588"/>
          <p14:tracePt t="117775" x="5691188" y="2976563"/>
          <p14:tracePt t="117783" x="5754688" y="2894013"/>
          <p14:tracePt t="117791" x="5810250" y="2765425"/>
          <p14:tracePt t="117799" x="5873750" y="2646363"/>
          <p14:tracePt t="117807" x="5957888" y="2481263"/>
          <p14:tracePt t="117815" x="5994400" y="2324100"/>
          <p14:tracePt t="117824" x="5994400" y="2260600"/>
          <p14:tracePt t="117832" x="6021388" y="2103438"/>
          <p14:tracePt t="117840" x="6021388" y="2076450"/>
          <p14:tracePt t="117847" x="6021388" y="2049463"/>
          <p14:tracePt t="117855" x="6021388" y="2011363"/>
          <p14:tracePt t="117863" x="6021388" y="2003425"/>
          <p14:tracePt t="117871" x="6021388" y="1974850"/>
          <p14:tracePt t="117895" x="6021388" y="1947863"/>
          <p14:tracePt t="117903" x="6021388" y="1938338"/>
          <p14:tracePt t="117968" x="6021388" y="1928813"/>
          <p14:tracePt t="117992" x="6021388" y="1920875"/>
          <p14:tracePt t="118034" x="5984875" y="1901825"/>
          <p14:tracePt t="118043" x="5965825" y="1892300"/>
          <p14:tracePt t="118049" x="5929313" y="1882775"/>
          <p14:tracePt t="118058" x="5911850" y="1874838"/>
          <p14:tracePt t="118066" x="5865813" y="1846263"/>
          <p14:tracePt t="118071" x="5846763" y="1838325"/>
          <p14:tracePt t="118078" x="5781675" y="1828800"/>
          <p14:tracePt t="118086" x="5754688" y="1828800"/>
          <p14:tracePt t="118094" x="5645150" y="1828800"/>
          <p14:tracePt t="118102" x="5561013" y="1828800"/>
          <p14:tracePt t="118110" x="5487988" y="1828800"/>
          <p14:tracePt t="118118" x="5386388" y="1828800"/>
          <p14:tracePt t="118126" x="5249863" y="1828800"/>
          <p14:tracePt t="118134" x="5211763" y="1773238"/>
          <p14:tracePt t="118157" x="5129213" y="1754188"/>
          <p14:tracePt t="118159" x="5046663" y="1727200"/>
          <p14:tracePt t="118166" x="5019675" y="1727200"/>
          <p14:tracePt t="118175" x="4973638" y="1736725"/>
          <p14:tracePt t="118182" x="4946650" y="1727200"/>
          <p14:tracePt t="118190" x="4927600" y="1708150"/>
          <p14:tracePt t="118206" x="4908550" y="1708150"/>
          <p14:tracePt t="118214" x="4891088" y="1700213"/>
          <p14:tracePt t="118223" x="4872038" y="1700213"/>
          <p14:tracePt t="118231" x="4862513" y="1700213"/>
          <p14:tracePt t="118240" x="4835525" y="1700213"/>
          <p14:tracePt t="118246" x="4808538" y="1700213"/>
          <p14:tracePt t="118254" x="4762500" y="1700213"/>
          <p14:tracePt t="118262" x="4716463" y="1700213"/>
          <p14:tracePt t="118270" x="4697413" y="1700213"/>
          <p14:tracePt t="118279" x="4651375" y="1708150"/>
          <p14:tracePt t="118286" x="4568825" y="1727200"/>
          <p14:tracePt t="118294" x="4505325" y="1727200"/>
          <p14:tracePt t="118302" x="4459288" y="1736725"/>
          <p14:tracePt t="118310" x="4375150" y="1727200"/>
          <p14:tracePt t="118318" x="4321175" y="1727200"/>
          <p14:tracePt t="118327" x="4311650" y="1746250"/>
          <p14:tracePt t="118342" x="4284663" y="1754188"/>
          <p14:tracePt t="118350" x="4256088" y="1754188"/>
          <p14:tracePt t="118374" x="4164013" y="1754188"/>
          <p14:tracePt t="118382" x="4146550" y="1773238"/>
          <p14:tracePt t="118391" x="4100513" y="1773238"/>
          <p14:tracePt t="118398" x="4017963" y="1773238"/>
          <p14:tracePt t="118414" x="3962400" y="1773238"/>
          <p14:tracePt t="118423" x="3897313" y="1773238"/>
          <p14:tracePt t="118430" x="3851275" y="1773238"/>
          <p14:tracePt t="118441" x="3805238" y="1754188"/>
          <p14:tracePt t="118446" x="3759200" y="1754188"/>
          <p14:tracePt t="118454" x="3732213" y="1809750"/>
          <p14:tracePt t="118462" x="3649663" y="1828800"/>
          <p14:tracePt t="118470" x="3530600" y="1819275"/>
          <p14:tracePt t="118478" x="3448050" y="1773238"/>
          <p14:tracePt t="118488" x="3448050" y="1763713"/>
          <p14:tracePt t="118512" x="3402013" y="1763713"/>
          <p14:tracePt t="118520" x="3382963" y="1763713"/>
          <p14:tracePt t="118528" x="3355975" y="1754188"/>
          <p14:tracePt t="118536" x="3346450" y="1754188"/>
          <p14:tracePt t="118545" x="3309938" y="1754188"/>
          <p14:tracePt t="118552" x="3244850" y="1754188"/>
          <p14:tracePt t="118568" x="3198813" y="1754188"/>
          <p14:tracePt t="118576" x="3171825" y="1746250"/>
          <p14:tracePt t="118584" x="3125788" y="1717675"/>
          <p14:tracePt t="118592" x="3043238" y="1708150"/>
          <p14:tracePt t="118600" x="2997200" y="1700213"/>
          <p14:tracePt t="118609" x="2914650" y="1681163"/>
          <p14:tracePt t="118617" x="2895600" y="1681163"/>
          <p14:tracePt t="118626" x="2878138" y="1663700"/>
          <p14:tracePt t="118632" x="2822575" y="1635125"/>
          <p14:tracePt t="118680" x="2813050" y="1625600"/>
          <p14:tracePt t="118721" x="2813050" y="1617663"/>
          <p14:tracePt t="118752" x="2813050" y="1598613"/>
          <p14:tracePt t="118769" x="2813050" y="1552575"/>
          <p14:tracePt t="118775" x="2813050" y="1525588"/>
          <p14:tracePt t="118784" x="2840038" y="1470025"/>
          <p14:tracePt t="118792" x="2849563" y="1443038"/>
          <p14:tracePt t="118800" x="2868613" y="1414463"/>
          <p14:tracePt t="118809" x="2878138" y="1414463"/>
          <p14:tracePt t="118816" x="2895600" y="1387475"/>
          <p14:tracePt t="118826" x="2932113" y="1368425"/>
          <p14:tracePt t="118842" x="2960688" y="1350963"/>
          <p14:tracePt t="118850" x="2968625" y="1350963"/>
          <p14:tracePt t="118861" x="2997200" y="1350963"/>
          <p14:tracePt t="118866" x="3043238" y="1350963"/>
          <p14:tracePt t="118874" x="3089275" y="1322388"/>
          <p14:tracePt t="118880" x="3152775" y="1314450"/>
          <p14:tracePt t="118887" x="3235325" y="1314450"/>
          <p14:tracePt t="118895" x="3254375" y="1285875"/>
          <p14:tracePt t="118903" x="3281363" y="1295400"/>
          <p14:tracePt t="118911" x="3309938" y="1295400"/>
          <p14:tracePt t="118927" x="3309938" y="1304925"/>
          <p14:tracePt t="118976" x="3327400" y="1304925"/>
          <p14:tracePt t="118984" x="3336925" y="1304925"/>
          <p14:tracePt t="118992" x="3382963" y="1304925"/>
          <p14:tracePt t="119002" x="3409950" y="1304925"/>
          <p14:tracePt t="119009" x="3484563" y="1331913"/>
          <p14:tracePt t="119016" x="3584575" y="1350963"/>
          <p14:tracePt t="119026" x="3668713" y="1360488"/>
          <p14:tracePt t="119032" x="3732213" y="1377950"/>
          <p14:tracePt t="119042" x="3751263" y="1377950"/>
          <p14:tracePt t="119051" x="3814763" y="1397000"/>
          <p14:tracePt t="119057" x="3833813" y="1414463"/>
          <p14:tracePt t="119063" x="3870325" y="1423988"/>
          <p14:tracePt t="119079" x="3935413" y="1460500"/>
          <p14:tracePt t="119095" x="3952875" y="1470025"/>
          <p14:tracePt t="119111" x="3962400" y="1479550"/>
          <p14:tracePt t="119127" x="3989388" y="1497013"/>
          <p14:tracePt t="119135" x="4008438" y="1516063"/>
          <p14:tracePt t="119144" x="4044950" y="1543050"/>
          <p14:tracePt t="119157" x="4054475" y="1552575"/>
          <p14:tracePt t="119159" x="4064000" y="1552575"/>
          <p14:tracePt t="119167" x="4071938" y="1552575"/>
          <p14:tracePt t="119175" x="4071938" y="1562100"/>
          <p14:tracePt t="119199" x="4071938" y="1571625"/>
          <p14:tracePt t="119208" x="4090988" y="1617663"/>
          <p14:tracePt t="119247" x="4090988" y="1654175"/>
          <p14:tracePt t="119304" x="4100513" y="1654175"/>
          <p14:tracePt t="119313" x="4100513" y="1663700"/>
          <p14:tracePt t="119328" x="4100513" y="1681163"/>
          <p14:tracePt t="119336" x="4100513" y="1700213"/>
          <p14:tracePt t="119352" x="4100513" y="1736725"/>
          <p14:tracePt t="119360" x="4100513" y="1763713"/>
          <p14:tracePt t="119367" x="4100513" y="1782763"/>
          <p14:tracePt t="119377" x="4100513" y="1800225"/>
          <p14:tracePt t="119384" x="4100513" y="1809750"/>
          <p14:tracePt t="119392" x="4100513" y="1828800"/>
          <p14:tracePt t="119400" x="4100513" y="1838325"/>
          <p14:tracePt t="119409" x="4100513" y="1855788"/>
          <p14:tracePt t="119416" x="4100513" y="1874838"/>
          <p14:tracePt t="119426" x="4100513" y="1882775"/>
          <p14:tracePt t="119432" x="4100513" y="1892300"/>
          <p14:tracePt t="119467" x="4100513" y="1920875"/>
          <p14:tracePt t="119475" x="4090988" y="1928813"/>
          <p14:tracePt t="119480" x="4081463" y="1938338"/>
          <p14:tracePt t="119488" x="4064000" y="1947863"/>
          <p14:tracePt t="119496" x="4035425" y="1984375"/>
          <p14:tracePt t="119504" x="4008438" y="1993900"/>
          <p14:tracePt t="119512" x="3989388" y="1993900"/>
          <p14:tracePt t="119519" x="3979863" y="1993900"/>
          <p14:tracePt t="119527" x="3952875" y="2003425"/>
          <p14:tracePt t="119535" x="3943350" y="2003425"/>
          <p14:tracePt t="119543" x="3916363" y="2011363"/>
          <p14:tracePt t="119551" x="3889375" y="2030413"/>
          <p14:tracePt t="119559" x="3860800" y="2039938"/>
          <p14:tracePt t="119567" x="3833813" y="2039938"/>
          <p14:tracePt t="119575" x="3787775" y="2039938"/>
          <p14:tracePt t="119591" x="3778250" y="2039938"/>
          <p14:tracePt t="119599" x="3768725" y="2039938"/>
          <p14:tracePt t="119640" x="3759200" y="2049463"/>
          <p14:tracePt t="119648" x="3751263" y="2049463"/>
          <p14:tracePt t="119672" x="3741738" y="2049463"/>
          <p14:tracePt t="119680" x="3732213" y="2049463"/>
          <p14:tracePt t="119704" x="3695700" y="2049463"/>
          <p14:tracePt t="119712" x="3649663" y="2039938"/>
          <p14:tracePt t="119720" x="3567113" y="2039938"/>
          <p14:tracePt t="119728" x="3530600" y="2011363"/>
          <p14:tracePt t="119736" x="3438525" y="2003425"/>
          <p14:tracePt t="119744" x="3419475" y="2003425"/>
          <p14:tracePt t="119751" x="3363913" y="1974850"/>
          <p14:tracePt t="119760" x="3355975" y="1974850"/>
          <p14:tracePt t="119775" x="3327400" y="1974850"/>
          <p14:tracePt t="119784" x="3300413" y="1966913"/>
          <p14:tracePt t="119792" x="3244850" y="1938338"/>
          <p14:tracePt t="119800" x="3227388" y="1938338"/>
          <p14:tracePt t="119809" x="3198813" y="1928813"/>
          <p14:tracePt t="119816" x="3125788" y="1846263"/>
          <p14:tracePt t="119825" x="3098800" y="1828800"/>
          <p14:tracePt t="119832" x="3070225" y="1792288"/>
          <p14:tracePt t="119842" x="2997200" y="1773238"/>
          <p14:tracePt t="119849" x="2968625" y="1754188"/>
          <p14:tracePt t="119858" x="2924175" y="1746250"/>
          <p14:tracePt t="119866" x="2905125" y="1727200"/>
          <p14:tracePt t="119887" x="2886075" y="1727200"/>
          <p14:tracePt t="119903" x="2878138" y="1717675"/>
          <p14:tracePt t="119928" x="2878138" y="1681163"/>
          <p14:tracePt t="119944" x="2859088" y="1635125"/>
          <p14:tracePt t="119952" x="2859088" y="1625600"/>
          <p14:tracePt t="119961" x="2859088" y="1617663"/>
          <p14:tracePt t="119968" x="2849563" y="1608138"/>
          <p14:tracePt t="119984" x="2849563" y="1598613"/>
          <p14:tracePt t="120001" x="2832100" y="1589088"/>
          <p14:tracePt t="120009" x="2822575" y="1589088"/>
          <p14:tracePt t="120026" x="2813050" y="1579563"/>
          <p14:tracePt t="120032" x="2813050" y="1571625"/>
          <p14:tracePt t="120042" x="2803525" y="1562100"/>
          <p14:tracePt t="120080" x="2803525" y="1552575"/>
          <p14:tracePt t="120104" x="2803525" y="1535113"/>
          <p14:tracePt t="120119" x="2803525" y="1489075"/>
          <p14:tracePt t="120127" x="2803525" y="1470025"/>
          <p14:tracePt t="120142" x="2849563" y="1470025"/>
          <p14:tracePt t="120150" x="2868613" y="1470025"/>
          <p14:tracePt t="120158" x="2905125" y="1470025"/>
          <p14:tracePt t="120166" x="2914650" y="1470025"/>
          <p14:tracePt t="120174" x="2951163" y="1460500"/>
          <p14:tracePt t="120182" x="2997200" y="1450975"/>
          <p14:tracePt t="120190" x="3060700" y="1450975"/>
          <p14:tracePt t="120199" x="3098800" y="1450975"/>
          <p14:tracePt t="120207" x="3162300" y="1450975"/>
          <p14:tracePt t="120215" x="3235325" y="1450975"/>
          <p14:tracePt t="120224" x="3355975" y="1450975"/>
          <p14:tracePt t="120231" x="3438525" y="1450975"/>
          <p14:tracePt t="120240" x="3484563" y="1450975"/>
          <p14:tracePt t="120247" x="3530600" y="1450975"/>
          <p14:tracePt t="120255" x="3557588" y="1450975"/>
          <p14:tracePt t="120263" x="3603625" y="1450975"/>
          <p14:tracePt t="120271" x="3649663" y="1450975"/>
          <p14:tracePt t="120279" x="3668713" y="1450975"/>
          <p14:tracePt t="120286" x="3705225" y="1450975"/>
          <p14:tracePt t="120295" x="3787775" y="1450975"/>
          <p14:tracePt t="120303" x="3833813" y="1460500"/>
          <p14:tracePt t="120311" x="3897313" y="1516063"/>
          <p14:tracePt t="120648" x="3906838" y="1525588"/>
          <p14:tracePt t="120656" x="3916363" y="1579563"/>
          <p14:tracePt t="120665" x="3916363" y="1681163"/>
          <p14:tracePt t="120672" x="3935413" y="1855788"/>
          <p14:tracePt t="120681" x="3962400" y="1938338"/>
          <p14:tracePt t="120692" x="3979863" y="2095500"/>
          <p14:tracePt t="120698" x="3979863" y="2178050"/>
          <p14:tracePt t="120704" x="4044950" y="2343150"/>
          <p14:tracePt t="120711" x="4035425" y="2481263"/>
          <p14:tracePt t="120719" x="4008438" y="2636838"/>
          <p14:tracePt t="120727" x="3989388" y="2811463"/>
          <p14:tracePt t="120734" x="3962400" y="2903538"/>
          <p14:tracePt t="120743" x="3962400" y="2921000"/>
          <p14:tracePt t="120750" x="3998913" y="3059113"/>
          <p14:tracePt t="120759" x="3998913" y="3216275"/>
          <p14:tracePt t="120766" x="4044950" y="3371850"/>
          <p14:tracePt t="120775" x="4017963" y="3500438"/>
          <p14:tracePt t="120782" x="4017963" y="3638550"/>
          <p14:tracePt t="120791" x="4008438" y="3757613"/>
          <p14:tracePt t="120798" x="4008438" y="3813175"/>
          <p14:tracePt t="120806" x="4008438" y="3849688"/>
          <p14:tracePt t="120814" x="3971925" y="3895725"/>
          <p14:tracePt t="120822" x="3962400" y="3914775"/>
          <p14:tracePt t="120831" x="3952875" y="3922713"/>
          <p14:tracePt t="120840" x="3943350" y="3941763"/>
          <p14:tracePt t="120968" x="3935413" y="3951288"/>
          <p14:tracePt t="120984" x="3925888" y="3941763"/>
          <p14:tracePt t="120992" x="3925888" y="3932238"/>
          <p14:tracePt t="121000" x="3925888" y="3914775"/>
          <p14:tracePt t="121017" x="3925888" y="3868738"/>
          <p14:tracePt t="121026" x="3925888" y="3840163"/>
          <p14:tracePt t="121032" x="3962400" y="3794125"/>
          <p14:tracePt t="121042" x="3989388" y="3740150"/>
          <p14:tracePt t="121048" x="4044950" y="3656013"/>
          <p14:tracePt t="121056" x="4064000" y="3619500"/>
          <p14:tracePt t="121064" x="4081463" y="3573463"/>
          <p14:tracePt t="121072" x="4137025" y="3500438"/>
          <p14:tracePt t="121082" x="4192588" y="3463925"/>
          <p14:tracePt t="121091" x="4200525" y="3436938"/>
          <p14:tracePt t="121096" x="4238625" y="3381375"/>
          <p14:tracePt t="121102" x="4246563" y="3362325"/>
          <p14:tracePt t="121175" x="4256088" y="3352800"/>
          <p14:tracePt t="121183" x="4275138" y="3352800"/>
          <p14:tracePt t="121191" x="4284663" y="3335338"/>
          <p14:tracePt t="121200" x="4292600" y="3308350"/>
          <p14:tracePt t="121216" x="4292600" y="3289300"/>
          <p14:tracePt t="121225" x="4321175" y="3262313"/>
          <p14:tracePt t="121233" x="4348163" y="3243263"/>
          <p14:tracePt t="121243" x="4357688" y="3233738"/>
          <p14:tracePt t="121264" x="4357688" y="3224213"/>
          <p14:tracePt t="121384" x="4357688" y="3243263"/>
          <p14:tracePt t="121400" x="4357688" y="3262313"/>
          <p14:tracePt t="121416" x="4357688" y="3335338"/>
          <p14:tracePt t="121424" x="4357688" y="3381375"/>
          <p14:tracePt t="121432" x="4357688" y="3454400"/>
          <p14:tracePt t="121443" x="4357688" y="3500438"/>
          <p14:tracePt t="121448" x="4357688" y="3573463"/>
          <p14:tracePt t="121456" x="4357688" y="3629025"/>
          <p14:tracePt t="121464" x="4348163" y="3665538"/>
          <p14:tracePt t="121472" x="4321175" y="3740150"/>
          <p14:tracePt t="121481" x="4284663" y="3767138"/>
          <p14:tracePt t="121488" x="4275138" y="3784600"/>
          <p14:tracePt t="121497" x="4275138" y="3794125"/>
          <p14:tracePt t="121502" x="4275138" y="3803650"/>
          <p14:tracePt t="121535" x="4265613" y="3822700"/>
          <p14:tracePt t="121560" x="4256088" y="3840163"/>
          <p14:tracePt t="121567" x="4246563" y="3849688"/>
          <p14:tracePt t="121575" x="4219575" y="3868738"/>
          <p14:tracePt t="121583" x="4210050" y="3876675"/>
          <p14:tracePt t="121590" x="4192588" y="3895725"/>
          <p14:tracePt t="121607" x="4183063" y="3905250"/>
          <p14:tracePt t="121744" x="4173538" y="3914775"/>
          <p14:tracePt t="121768" x="4137025" y="3914775"/>
          <p14:tracePt t="121784" x="4127500" y="3914775"/>
          <p14:tracePt t="121791" x="4117975" y="3914775"/>
          <p14:tracePt t="121874" x="4110038" y="3905250"/>
          <p14:tracePt t="121881" x="4100513" y="3895725"/>
          <p14:tracePt t="121889" x="4081463" y="3876675"/>
          <p14:tracePt t="121906" x="4025900" y="3876675"/>
          <p14:tracePt t="121911" x="3962400" y="3849688"/>
          <p14:tracePt t="121919" x="3879850" y="3822700"/>
          <p14:tracePt t="121927" x="3833813" y="3813175"/>
          <p14:tracePt t="121935" x="3649663" y="3767138"/>
          <p14:tracePt t="121944" x="3548063" y="3748088"/>
          <p14:tracePt t="121951" x="3484563" y="3748088"/>
          <p14:tracePt t="121959" x="3327400" y="3748088"/>
          <p14:tracePt t="121967" x="3273425" y="3748088"/>
          <p14:tracePt t="121975" x="3208338" y="3740150"/>
          <p14:tracePt t="121983" x="3116263" y="3675063"/>
          <p14:tracePt t="121990" x="3043238" y="3675063"/>
          <p14:tracePt t="121999" x="2968625" y="3638550"/>
          <p14:tracePt t="122007" x="2951163" y="3638550"/>
          <p14:tracePt t="122015" x="2905125" y="3619500"/>
          <p14:tracePt t="122031" x="2895600" y="3619500"/>
          <p14:tracePt t="122040" x="2886075" y="3619500"/>
          <p14:tracePt t="122047" x="2868613" y="3619500"/>
          <p14:tracePt t="122055" x="2840038" y="3602038"/>
          <p14:tracePt t="122063" x="2822575" y="3602038"/>
          <p14:tracePt t="122071" x="2776538" y="3565525"/>
          <p14:tracePt t="122079" x="2740025" y="3565525"/>
          <p14:tracePt t="122086" x="2711450" y="3565525"/>
          <p14:tracePt t="122096" x="2693988" y="3565525"/>
          <p14:tracePt t="122102" x="2684463" y="3565525"/>
          <p14:tracePt t="122111" x="2674938" y="3565525"/>
          <p14:tracePt t="122127" x="2647950" y="3565525"/>
          <p14:tracePt t="122384" x="2638425" y="3556000"/>
          <p14:tracePt t="122408" x="2638425" y="3546475"/>
          <p14:tracePt t="122424" x="2638425" y="3509963"/>
          <p14:tracePt t="122432" x="2665413" y="3473450"/>
          <p14:tracePt t="122441" x="2684463" y="3473450"/>
          <p14:tracePt t="122457" x="2684463" y="3454400"/>
          <p14:tracePt t="122464" x="2684463" y="3427413"/>
          <p14:tracePt t="122473" x="2684463" y="3408363"/>
          <p14:tracePt t="122560" x="2693988" y="3371850"/>
          <p14:tracePt t="122568" x="2711450" y="3362325"/>
          <p14:tracePt t="122584" x="2711450" y="3325813"/>
          <p14:tracePt t="122600" x="2693988" y="3308350"/>
          <p14:tracePt t="122656" x="2693988" y="3289300"/>
          <p14:tracePt t="122664" x="2684463" y="3279775"/>
          <p14:tracePt t="122760" x="2684463" y="3270250"/>
          <p14:tracePt t="122776" x="2684463" y="3262313"/>
          <p14:tracePt t="122783" x="2711450" y="3224213"/>
          <p14:tracePt t="122793" x="2720975" y="3224213"/>
          <p14:tracePt t="122801" x="2730500" y="3216275"/>
          <p14:tracePt t="122809" x="2740025" y="3197225"/>
          <p14:tracePt t="122826" x="2740025" y="3187700"/>
          <p14:tracePt t="122832" x="2740025" y="3178175"/>
          <p14:tracePt t="122848" x="2747963" y="3160713"/>
          <p14:tracePt t="122856" x="2747963" y="3141663"/>
          <p14:tracePt t="122864" x="2747963" y="3133725"/>
          <p14:tracePt t="122873" x="2747963" y="3124200"/>
          <p14:tracePt t="122881" x="2767013" y="3124200"/>
          <p14:tracePt t="122896" x="2776538" y="3133725"/>
          <p14:tracePt t="122904" x="2776538" y="3141663"/>
          <p14:tracePt t="122916" x="2832100" y="3133725"/>
          <p14:tracePt t="122923" x="2859088" y="3114675"/>
          <p14:tracePt t="122928" x="2997200" y="3114675"/>
          <p14:tracePt t="122935" x="3116263" y="3114675"/>
          <p14:tracePt t="122943" x="3217863" y="3141663"/>
          <p14:tracePt t="122951" x="3355975" y="3141663"/>
          <p14:tracePt t="122959" x="3419475" y="3133725"/>
          <p14:tracePt t="122967" x="3438525" y="3133725"/>
          <p14:tracePt t="122976" x="3455988" y="3133725"/>
          <p14:tracePt t="122983" x="3521075" y="3124200"/>
          <p14:tracePt t="122991" x="3530600" y="3141663"/>
          <p14:tracePt t="122999" x="3567113" y="3151188"/>
          <p14:tracePt t="123152" x="3576638" y="3151188"/>
          <p14:tracePt t="123160" x="3584575" y="3151188"/>
          <p14:tracePt t="123232" x="3613150" y="3151188"/>
          <p14:tracePt t="123264" x="3630613" y="3151188"/>
          <p14:tracePt t="123272" x="3668713" y="3151188"/>
          <p14:tracePt t="123280" x="3695700" y="3151188"/>
          <p14:tracePt t="123288" x="3714750" y="3151188"/>
          <p14:tracePt t="123296" x="3805238" y="3151188"/>
          <p14:tracePt t="123304" x="3843338" y="3151188"/>
          <p14:tracePt t="123317" x="3879850" y="3151188"/>
          <p14:tracePt t="123322" x="3906838" y="3160713"/>
          <p14:tracePt t="123328" x="3906838" y="3170238"/>
          <p14:tracePt t="123608" x="3897313" y="3197225"/>
          <p14:tracePt t="123616" x="3897313" y="3206750"/>
          <p14:tracePt t="123626" x="3897313" y="3243263"/>
          <p14:tracePt t="123648" x="3897313" y="3262313"/>
          <p14:tracePt t="123657" x="3897313" y="3308350"/>
          <p14:tracePt t="123664" x="3906838" y="3352800"/>
          <p14:tracePt t="123672" x="3943350" y="3390900"/>
          <p14:tracePt t="123681" x="3943350" y="3463925"/>
          <p14:tracePt t="123689" x="3943350" y="3481388"/>
          <p14:tracePt t="123712" x="3943350" y="3546475"/>
          <p14:tracePt t="123722" x="3943350" y="3556000"/>
          <p14:tracePt t="123729" x="3906838" y="3556000"/>
          <p14:tracePt t="123904" x="3897313" y="3556000"/>
          <p14:tracePt t="123912" x="3843338" y="3556000"/>
          <p14:tracePt t="123920" x="3797300" y="3556000"/>
          <p14:tracePt t="123929" x="3778250" y="3556000"/>
          <p14:tracePt t="123938" x="3714750" y="3527425"/>
          <p14:tracePt t="123946" x="3649663" y="3565525"/>
          <p14:tracePt t="123951" x="3640138" y="3582988"/>
          <p14:tracePt t="123960" x="3530600" y="3573463"/>
          <p14:tracePt t="123967" x="3502025" y="3565525"/>
          <p14:tracePt t="123975" x="3484563" y="3556000"/>
          <p14:tracePt t="123999" x="3475038" y="3556000"/>
          <p14:tracePt t="124007" x="3429000" y="3527425"/>
          <p14:tracePt t="124015" x="3273425" y="3527425"/>
          <p14:tracePt t="124023" x="3263900" y="3527425"/>
          <p14:tracePt t="124031" x="3235325" y="3519488"/>
          <p14:tracePt t="124047" x="3217863" y="3527425"/>
          <p14:tracePt t="124055" x="3181350" y="3565525"/>
          <p14:tracePt t="124063" x="3116263" y="3582988"/>
          <p14:tracePt t="124087" x="3106738" y="3582988"/>
          <p14:tracePt t="124095" x="3098800" y="3582988"/>
          <p14:tracePt t="124103" x="3089275" y="3582988"/>
          <p14:tracePt t="124111" x="3060700" y="3582988"/>
          <p14:tracePt t="124135" x="3052763" y="3582988"/>
          <p14:tracePt t="124304" x="3043238" y="3582988"/>
          <p14:tracePt t="124488" x="3079750" y="3684588"/>
          <p14:tracePt t="124705" x="3089275" y="3684588"/>
          <p14:tracePt t="124747" x="3089275" y="3665538"/>
          <p14:tracePt t="124755" x="3089275" y="3656013"/>
          <p14:tracePt t="124759" x="3089275" y="3629025"/>
          <p14:tracePt t="124768" x="3079750" y="3565525"/>
          <p14:tracePt t="124775" x="3079750" y="3536950"/>
          <p14:tracePt t="124784" x="3079750" y="3444875"/>
          <p14:tracePt t="124793" x="3079750" y="3344863"/>
          <p14:tracePt t="124800" x="3079750" y="3298825"/>
          <p14:tracePt t="124809" x="3079750" y="3262313"/>
          <p14:tracePt t="124816" x="3079750" y="3252788"/>
          <p14:tracePt t="124826" x="3079750" y="3243263"/>
          <p14:tracePt t="124920" x="3079750" y="3233738"/>
          <p14:tracePt t="124928" x="3089275" y="3206750"/>
          <p14:tracePt t="124946" x="3089275" y="3141663"/>
          <p14:tracePt t="124952" x="3116263" y="3095625"/>
          <p14:tracePt t="124960" x="3125788" y="3078163"/>
          <p14:tracePt t="124967" x="3135313" y="3059113"/>
          <p14:tracePt t="124975" x="3135313" y="3041650"/>
          <p14:tracePt t="124984" x="3162300" y="3013075"/>
          <p14:tracePt t="124992" x="3181350" y="2967038"/>
          <p14:tracePt t="125007" x="3189288" y="2959100"/>
          <p14:tracePt t="125039" x="3208338" y="2930525"/>
          <p14:tracePt t="125046" x="3217863" y="2930525"/>
          <p14:tracePt t="125055" x="3235325" y="2930525"/>
          <p14:tracePt t="125063" x="3263900" y="2930525"/>
          <p14:tracePt t="125071" x="3273425" y="2930525"/>
          <p14:tracePt t="125079" x="3281363" y="2921000"/>
          <p14:tracePt t="125095" x="3309938" y="2921000"/>
          <p14:tracePt t="125103" x="3319463" y="2921000"/>
          <p14:tracePt t="125111" x="3373438" y="2940050"/>
          <p14:tracePt t="125119" x="3392488" y="2949575"/>
          <p14:tracePt t="125135" x="3392488" y="2959100"/>
          <p14:tracePt t="125144" x="3494088" y="2995613"/>
          <p14:tracePt t="125175" x="3557588" y="3005138"/>
          <p14:tracePt t="125183" x="3584575" y="3041650"/>
          <p14:tracePt t="125190" x="3584575" y="3059113"/>
          <p14:tracePt t="125489" x="3584575" y="3078163"/>
          <p14:tracePt t="125495" x="3584575" y="3095625"/>
          <p14:tracePt t="125504" x="3613150" y="3160713"/>
          <p14:tracePt t="125512" x="3613150" y="3187700"/>
          <p14:tracePt t="125520" x="3640138" y="3216275"/>
          <p14:tracePt t="125529" x="3640138" y="3243263"/>
          <p14:tracePt t="125545" x="3649663" y="3279775"/>
          <p14:tracePt t="125560" x="3659188" y="3279775"/>
          <p14:tracePt t="125992" x="3668713" y="3279775"/>
          <p14:tracePt t="126240" x="3676650" y="3270250"/>
          <p14:tracePt t="126344" x="3686175" y="3243263"/>
          <p14:tracePt t="126352" x="3686175" y="3224213"/>
          <p14:tracePt t="126370" x="3686175" y="3216275"/>
          <p14:tracePt t="126377" x="3686175" y="3206750"/>
          <p14:tracePt t="126688" x="3695700" y="3206750"/>
          <p14:tracePt t="126720" x="3714750" y="3206750"/>
          <p14:tracePt t="127344" x="3732213" y="3206750"/>
          <p14:tracePt t="127408" x="3741738" y="3206750"/>
          <p14:tracePt t="128208" x="3732213" y="3206750"/>
          <p14:tracePt t="128240" x="3714750" y="3206750"/>
          <p14:tracePt t="128250" x="3686175" y="3206750"/>
          <p14:tracePt t="128258" x="3640138" y="3206750"/>
          <p14:tracePt t="128272" x="3630613" y="3206750"/>
          <p14:tracePt t="128280" x="3567113" y="3243263"/>
          <p14:tracePt t="128288" x="3455988" y="3316288"/>
          <p14:tracePt t="128297" x="3363913" y="3390900"/>
          <p14:tracePt t="128304" x="3273425" y="3454400"/>
          <p14:tracePt t="128313" x="3208338" y="3527425"/>
          <p14:tracePt t="128320" x="3162300" y="3573463"/>
          <p14:tracePt t="128327" x="3135313" y="3611563"/>
          <p14:tracePt t="128335" x="3135313" y="3629025"/>
          <p14:tracePt t="128343" x="3106738" y="3648075"/>
          <p14:tracePt t="128359" x="3098800" y="3648075"/>
          <p14:tracePt t="128367" x="3060700" y="3656013"/>
          <p14:tracePt t="128375" x="3052763" y="3675063"/>
          <p14:tracePt t="128383" x="3052763" y="3694113"/>
          <p14:tracePt t="128393" x="3043238" y="3702050"/>
          <p14:tracePt t="128400" x="3014663" y="3776663"/>
          <p14:tracePt t="128407" x="3014663" y="3803650"/>
          <p14:tracePt t="128415" x="2968625" y="3914775"/>
          <p14:tracePt t="128424" x="2895600" y="4005263"/>
          <p14:tracePt t="128431" x="2832100" y="4133850"/>
          <p14:tracePt t="128440" x="2832100" y="4208463"/>
          <p14:tracePt t="128447" x="2794000" y="4300538"/>
          <p14:tracePt t="128457" x="2776538" y="4346575"/>
          <p14:tracePt t="128463" x="2776538" y="4400550"/>
          <p14:tracePt t="128471" x="2767013" y="4419600"/>
          <p14:tracePt t="128479" x="2767013" y="4465638"/>
          <p14:tracePt t="128487" x="2767013" y="4502150"/>
          <p14:tracePt t="128495" x="2767013" y="4519613"/>
          <p14:tracePt t="128544" x="2757488" y="4538663"/>
          <p14:tracePt t="128592" x="2757488" y="4557713"/>
          <p14:tracePt t="128608" x="2757488" y="4565650"/>
          <p14:tracePt t="128784" x="2757488" y="4575175"/>
          <p14:tracePt t="128800" x="2767013" y="4575175"/>
          <p14:tracePt t="128864" x="2776538" y="4575175"/>
          <p14:tracePt t="128904" x="2786063" y="4575175"/>
          <p14:tracePt t="128952" x="2794000" y="4575175"/>
          <p14:tracePt t="128960" x="2813050" y="4575175"/>
          <p14:tracePt t="129112" x="2822575" y="4575175"/>
          <p14:tracePt t="129248" x="2849563" y="4565650"/>
          <p14:tracePt t="129264" x="2849563" y="4557713"/>
          <p14:tracePt t="129272" x="2849563" y="4548188"/>
          <p14:tracePt t="129281" x="2849563" y="4538663"/>
          <p14:tracePt t="129296" x="2859088" y="4529138"/>
          <p14:tracePt t="129304" x="2868613" y="4519613"/>
          <p14:tracePt t="129314" x="2868613" y="4511675"/>
          <p14:tracePt t="129360" x="2868613" y="4483100"/>
          <p14:tracePt t="129368" x="2878138" y="4475163"/>
          <p14:tracePt t="129384" x="2878138" y="4465638"/>
          <p14:tracePt t="129392" x="2886075" y="4446588"/>
          <p14:tracePt t="129411" x="2886075" y="4429125"/>
          <p14:tracePt t="129418" x="2895600" y="4419600"/>
          <p14:tracePt t="129427" x="2905125" y="4419600"/>
          <p14:tracePt t="129455" x="2914650" y="4410075"/>
          <p14:tracePt t="129463" x="2914650" y="4400550"/>
          <p14:tracePt t="129479" x="2914650" y="4391025"/>
          <p14:tracePt t="129487" x="2914650" y="4383088"/>
          <p14:tracePt t="130296" x="2914650" y="4354513"/>
          <p14:tracePt t="130328" x="2914650" y="4346575"/>
          <p14:tracePt t="130336" x="2914650" y="4337050"/>
          <p14:tracePt t="130504" x="2924175" y="4327525"/>
          <p14:tracePt t="130520" x="2932113" y="4327525"/>
          <p14:tracePt t="130528" x="2951163" y="4318000"/>
          <p14:tracePt t="130536" x="2960688" y="4308475"/>
          <p14:tracePt t="130568" x="2960688" y="4300538"/>
          <p14:tracePt t="130600" x="2968625" y="4291013"/>
          <p14:tracePt t="130736" x="2997200" y="4271963"/>
          <p14:tracePt t="130776" x="2997200" y="4262438"/>
          <p14:tracePt t="130975" x="3006725" y="4262438"/>
          <p14:tracePt t="131002" x="2997200" y="4271963"/>
          <p14:tracePt t="132432" x="2997200" y="4281488"/>
          <p14:tracePt t="132465" x="2997200" y="4291013"/>
          <p14:tracePt t="132504" x="3006725" y="4291013"/>
          <p14:tracePt t="132512" x="3052763" y="4318000"/>
          <p14:tracePt t="132520" x="3098800" y="4327525"/>
          <p14:tracePt t="132529" x="3106738" y="4327525"/>
          <p14:tracePt t="132536" x="3143250" y="4337050"/>
          <p14:tracePt t="132544" x="3227388" y="4337050"/>
          <p14:tracePt t="132552" x="3309938" y="4337050"/>
          <p14:tracePt t="132568" x="3319463" y="4337050"/>
          <p14:tracePt t="132575" x="3336925" y="4327525"/>
          <p14:tracePt t="132584" x="3392488" y="4327525"/>
          <p14:tracePt t="132600" x="3567113" y="4327525"/>
          <p14:tracePt t="132609" x="3659188" y="4364038"/>
          <p14:tracePt t="132616" x="3695700" y="4364038"/>
          <p14:tracePt t="132626" x="3705225" y="4364038"/>
          <p14:tracePt t="132642" x="3714750" y="4364038"/>
          <p14:tracePt t="132680" x="3722688" y="4364038"/>
          <p14:tracePt t="132976" x="3741738" y="4383088"/>
          <p14:tracePt t="132984" x="3778250" y="4383088"/>
          <p14:tracePt t="133000" x="3787775" y="4383088"/>
          <p14:tracePt t="133016" x="3797300" y="4383088"/>
          <p14:tracePt t="133024" x="3805238" y="4391025"/>
          <p14:tracePt t="133033" x="3814763" y="4391025"/>
          <p14:tracePt t="133042" x="3814763" y="4410075"/>
          <p14:tracePt t="133075" x="3814763" y="4400550"/>
          <p14:tracePt t="133082" x="3797300" y="4400550"/>
          <p14:tracePt t="133088" x="3787775" y="4400550"/>
          <p14:tracePt t="133096" x="3860800" y="4419600"/>
          <p14:tracePt t="133103" x="3851275" y="4437063"/>
          <p14:tracePt t="133439" x="3860800" y="4437063"/>
          <p14:tracePt t="133928" x="3860800" y="4429125"/>
          <p14:tracePt t="133937" x="3870325" y="4410075"/>
          <p14:tracePt t="133952" x="3897313" y="4410075"/>
          <p14:tracePt t="133968" x="3906838" y="4400550"/>
          <p14:tracePt t="133984" x="3906838" y="4391025"/>
          <p14:tracePt t="133991" x="3935413" y="4383088"/>
          <p14:tracePt t="134008" x="3952875" y="4373563"/>
          <p14:tracePt t="134017" x="3962400" y="4364038"/>
          <p14:tracePt t="134032" x="3962400" y="4346575"/>
          <p14:tracePt t="134042" x="3971925" y="4337050"/>
          <p14:tracePt t="134048" x="3979863" y="4327525"/>
          <p14:tracePt t="134056" x="3989388" y="4327525"/>
          <p14:tracePt t="134097" x="4017963" y="4262438"/>
          <p14:tracePt t="134104" x="4054475" y="4208463"/>
          <p14:tracePt t="134113" x="4100513" y="4171950"/>
          <p14:tracePt t="134120" x="4127500" y="4125913"/>
          <p14:tracePt t="134128" x="4127500" y="4106863"/>
          <p14:tracePt t="134136" x="4127500" y="4097338"/>
          <p14:tracePt t="135016" x="4117975" y="4116388"/>
          <p14:tracePt t="135024" x="4064000" y="4162425"/>
          <p14:tracePt t="135033" x="4035425" y="4198938"/>
          <p14:tracePt t="135042" x="4035425" y="4225925"/>
          <p14:tracePt t="135048" x="4008438" y="4262438"/>
          <p14:tracePt t="135055" x="3989388" y="4281488"/>
          <p14:tracePt t="135063" x="3979863" y="4318000"/>
          <p14:tracePt t="135071" x="3979863" y="4337050"/>
          <p14:tracePt t="135096" x="3971925" y="4346575"/>
          <p14:tracePt t="135103" x="3889375" y="4354513"/>
          <p14:tracePt t="135111" x="3860800" y="4373563"/>
          <p14:tracePt t="135128" x="3768725" y="4391025"/>
          <p14:tracePt t="135135" x="3705225" y="4391025"/>
          <p14:tracePt t="135640" x="3732213" y="4400550"/>
          <p14:tracePt t="135649" x="3751263" y="4400550"/>
          <p14:tracePt t="135658" x="3741738" y="4383088"/>
          <p14:tracePt t="135665" x="3751263" y="4373563"/>
          <p14:tracePt t="135680" x="3751263" y="4364038"/>
          <p14:tracePt t="135689" x="3741738" y="4337050"/>
          <p14:tracePt t="135816" x="3741738" y="4327525"/>
          <p14:tracePt t="135896" x="3751263" y="4346575"/>
          <p14:tracePt t="135903" x="3759200" y="4327525"/>
          <p14:tracePt t="135912" x="3778250" y="4327525"/>
          <p14:tracePt t="135921" x="3787775" y="4327525"/>
          <p14:tracePt t="135932" x="3814763" y="4327525"/>
          <p14:tracePt t="135938" x="3824288" y="4327525"/>
          <p14:tracePt t="135958" x="3843338" y="4327525"/>
          <p14:tracePt t="135966" x="3851275" y="4327525"/>
          <p14:tracePt t="135974" x="3879850" y="4318000"/>
          <p14:tracePt t="135982" x="3925888" y="4318000"/>
          <p14:tracePt t="135990" x="3952875" y="4318000"/>
          <p14:tracePt t="136006" x="3998913" y="4300538"/>
          <p14:tracePt t="136014" x="3998913" y="4291013"/>
          <p14:tracePt t="136023" x="3998913" y="4271963"/>
          <p14:tracePt t="136054" x="3998913" y="4262438"/>
          <p14:tracePt t="136063" x="4008438" y="4262438"/>
          <p14:tracePt t="136070" x="4035425" y="4262438"/>
          <p14:tracePt t="136121" x="4035425" y="4281488"/>
          <p14:tracePt t="136128" x="4044950" y="4291013"/>
          <p14:tracePt t="136160" x="4044950" y="4300538"/>
          <p14:tracePt t="136168" x="4064000" y="4300538"/>
          <p14:tracePt t="136184" x="4064000" y="4318000"/>
          <p14:tracePt t="136191" x="4071938" y="4337050"/>
          <p14:tracePt t="136200" x="4137025" y="4373563"/>
          <p14:tracePt t="136209" x="4146550" y="4383088"/>
          <p14:tracePt t="136216" x="4154488" y="4383088"/>
          <p14:tracePt t="136223" x="4192588" y="4383088"/>
          <p14:tracePt t="136231" x="4238625" y="4391025"/>
          <p14:tracePt t="136240" x="4256088" y="4400550"/>
          <p14:tracePt t="136247" x="4321175" y="4410075"/>
          <p14:tracePt t="136271" x="4321175" y="4419600"/>
          <p14:tracePt t="136279" x="4330700" y="4419600"/>
          <p14:tracePt t="136286" x="4394200" y="4429125"/>
          <p14:tracePt t="136295" x="4459288" y="4446588"/>
          <p14:tracePt t="136303" x="4476750" y="4446588"/>
          <p14:tracePt t="136311" x="4549775" y="4456113"/>
          <p14:tracePt t="136319" x="4614863" y="4456113"/>
          <p14:tracePt t="136327" x="4624388" y="4456113"/>
          <p14:tracePt t="136334" x="4725988" y="4456113"/>
          <p14:tracePt t="136342" x="4816475" y="4437063"/>
          <p14:tracePt t="136350" x="4891088" y="4437063"/>
          <p14:tracePt t="136358" x="4891088" y="4465638"/>
          <p14:tracePt t="136367" x="4946650" y="4437063"/>
          <p14:tracePt t="136375" x="4964113" y="4429125"/>
          <p14:tracePt t="136382" x="4964113" y="4419600"/>
          <p14:tracePt t="136391" x="5019675" y="4400550"/>
          <p14:tracePt t="136407" x="5065713" y="4383088"/>
          <p14:tracePt t="136423" x="5083175" y="4383088"/>
          <p14:tracePt t="136463" x="5092700" y="4383088"/>
          <p14:tracePt t="136470" x="5092700" y="4373563"/>
          <p14:tracePt t="136479" x="5092700" y="4383088"/>
          <p14:tracePt t="136487" x="5121275" y="4391025"/>
          <p14:tracePt t="136495" x="5148263" y="4391025"/>
          <p14:tracePt t="136503" x="5203825" y="4391025"/>
          <p14:tracePt t="136511" x="5221288" y="4391025"/>
          <p14:tracePt t="136520" x="5230813" y="4391025"/>
          <p14:tracePt t="136528" x="5249863" y="4391025"/>
          <p14:tracePt t="136542" x="5267325" y="4391025"/>
          <p14:tracePt t="136550" x="5276850" y="4391025"/>
          <p14:tracePt t="136567" x="5276850" y="4383088"/>
          <p14:tracePt t="136624" x="5295900" y="4391025"/>
          <p14:tracePt t="136647" x="5303838" y="4391025"/>
          <p14:tracePt t="136657" x="5322888" y="4391025"/>
          <p14:tracePt t="136664" x="5359400" y="4383088"/>
          <p14:tracePt t="136672" x="5414963" y="4383088"/>
          <p14:tracePt t="136680" x="5414963" y="4346575"/>
          <p14:tracePt t="136704" x="5414963" y="4327525"/>
          <p14:tracePt t="136720" x="5414963" y="4308475"/>
          <p14:tracePt t="136729" x="5424488" y="4300538"/>
          <p14:tracePt t="136736" x="5432425" y="4300538"/>
          <p14:tracePt t="136784" x="5432425" y="4291013"/>
          <p14:tracePt t="136792" x="5432425" y="4281488"/>
          <p14:tracePt t="136800" x="5432425" y="4271963"/>
          <p14:tracePt t="136911" x="5405438" y="4271963"/>
          <p14:tracePt t="136919" x="5341938" y="4281488"/>
          <p14:tracePt t="136928" x="5286375" y="4281488"/>
          <p14:tracePt t="136937" x="5203825" y="4291013"/>
          <p14:tracePt t="136944" x="5165725" y="4300538"/>
          <p14:tracePt t="136951" x="5138738" y="4300538"/>
          <p14:tracePt t="136959" x="5102225" y="4318000"/>
          <p14:tracePt t="136967" x="5029200" y="4318000"/>
          <p14:tracePt t="136974" x="5019675" y="4318000"/>
          <p14:tracePt t="136983" x="4991100" y="4318000"/>
          <p14:tracePt t="136990" x="4927600" y="4364038"/>
          <p14:tracePt t="137023" x="4918075" y="4373563"/>
          <p14:tracePt t="137031" x="4891088" y="4400550"/>
          <p14:tracePt t="137040" x="4854575" y="4400550"/>
          <p14:tracePt t="137047" x="4779963" y="4391025"/>
          <p14:tracePt t="137055" x="4770438" y="4391025"/>
          <p14:tracePt t="137071" x="4762500" y="4383088"/>
          <p14:tracePt t="137079" x="4743450" y="4383088"/>
          <p14:tracePt t="137168" x="4743450" y="4346575"/>
          <p14:tracePt t="137176" x="4743450" y="4327525"/>
          <p14:tracePt t="137184" x="4752975" y="4300538"/>
          <p14:tracePt t="137192" x="4752975" y="4291013"/>
          <p14:tracePt t="137209" x="4779963" y="4291013"/>
          <p14:tracePt t="137216" x="4789488" y="4271963"/>
          <p14:tracePt t="137226" x="4789488" y="4235450"/>
          <p14:tracePt t="137232" x="4779963" y="4225925"/>
          <p14:tracePt t="137242" x="4779963" y="4198938"/>
          <p14:tracePt t="137256" x="4779963" y="4189413"/>
          <p14:tracePt t="137265" x="4770438" y="4179888"/>
          <p14:tracePt t="137345" x="4770438" y="4171950"/>
          <p14:tracePt t="137360" x="4770438" y="4162425"/>
          <p14:tracePt t="137368" x="4770438" y="4143375"/>
          <p14:tracePt t="137384" x="4770438" y="4097338"/>
          <p14:tracePt t="137391" x="4770438" y="4087813"/>
          <p14:tracePt t="137400" x="4789488" y="4070350"/>
          <p14:tracePt t="137409" x="4799013" y="4060825"/>
          <p14:tracePt t="137416" x="4826000" y="4033838"/>
          <p14:tracePt t="137426" x="4845050" y="4014788"/>
          <p14:tracePt t="137434" x="4881563" y="3987800"/>
          <p14:tracePt t="137442" x="4908550" y="3951288"/>
          <p14:tracePt t="137449" x="4937125" y="3941763"/>
          <p14:tracePt t="137456" x="4964113" y="3941763"/>
          <p14:tracePt t="137464" x="4973638" y="3932238"/>
          <p14:tracePt t="137472" x="4983163" y="3914775"/>
          <p14:tracePt t="137480" x="5019675" y="3895725"/>
          <p14:tracePt t="137487" x="5075238" y="3886200"/>
          <p14:tracePt t="137495" x="5092700" y="3876675"/>
          <p14:tracePt t="137503" x="5157788" y="3849688"/>
          <p14:tracePt t="137512" x="5165725" y="3849688"/>
          <p14:tracePt t="137519" x="5221288" y="3840163"/>
          <p14:tracePt t="137528" x="5303838" y="3822700"/>
          <p14:tracePt t="137536" x="5332413" y="3813175"/>
          <p14:tracePt t="137544" x="5378450" y="3794125"/>
          <p14:tracePt t="137551" x="5424488" y="3776663"/>
          <p14:tracePt t="137560" x="5461000" y="3776663"/>
          <p14:tracePt t="137567" x="5516563" y="3776663"/>
          <p14:tracePt t="137575" x="5561013" y="3784600"/>
          <p14:tracePt t="137583" x="5580063" y="3803650"/>
          <p14:tracePt t="137591" x="5662613" y="3840163"/>
          <p14:tracePt t="137599" x="5672138" y="3840163"/>
          <p14:tracePt t="137607" x="5699125" y="3849688"/>
          <p14:tracePt t="137615" x="5727700" y="3849688"/>
          <p14:tracePt t="137624" x="5791200" y="3876675"/>
          <p14:tracePt t="137631" x="5800725" y="3876675"/>
          <p14:tracePt t="137641" x="5856288" y="3905250"/>
          <p14:tracePt t="137655" x="5883275" y="3922713"/>
          <p14:tracePt t="137662" x="5892800" y="3932238"/>
          <p14:tracePt t="137670" x="5938838" y="3951288"/>
          <p14:tracePt t="137678" x="5957888" y="3959225"/>
          <p14:tracePt t="137710" x="5994400" y="3978275"/>
          <p14:tracePt t="137719" x="6002338" y="3997325"/>
          <p14:tracePt t="137751" x="6011863" y="4005263"/>
          <p14:tracePt t="137791" x="6011863" y="4014788"/>
          <p14:tracePt t="137799" x="6011863" y="4043363"/>
          <p14:tracePt t="137807" x="6011863" y="4060825"/>
          <p14:tracePt t="137815" x="6011863" y="4079875"/>
          <p14:tracePt t="137825" x="6011863" y="4106863"/>
          <p14:tracePt t="137841" x="6011863" y="4125913"/>
          <p14:tracePt t="137847" x="6011863" y="4143375"/>
          <p14:tracePt t="137863" x="6011863" y="4152900"/>
          <p14:tracePt t="137888" x="6011863" y="4171950"/>
          <p14:tracePt t="137895" x="6011863" y="4179888"/>
          <p14:tracePt t="137903" x="6011863" y="4198938"/>
          <p14:tracePt t="137911" x="6011863" y="4216400"/>
          <p14:tracePt t="137919" x="5984875" y="4254500"/>
          <p14:tracePt t="137927" x="5938838" y="4271963"/>
          <p14:tracePt t="137940" x="5865813" y="4318000"/>
          <p14:tracePt t="137945" x="5827713" y="4373563"/>
          <p14:tracePt t="137953" x="5718175" y="4429125"/>
          <p14:tracePt t="137958" x="5718175" y="4446588"/>
          <p14:tracePt t="137967" x="5708650" y="4483100"/>
          <p14:tracePt t="137974" x="5691188" y="4483100"/>
          <p14:tracePt t="137991" x="5645150" y="4492625"/>
          <p14:tracePt t="137998" x="5589588" y="4492625"/>
          <p14:tracePt t="138006" x="5543550" y="4492625"/>
          <p14:tracePt t="138014" x="5470525" y="4492625"/>
          <p14:tracePt t="138023" x="5461000" y="4492625"/>
          <p14:tracePt t="138047" x="5441950" y="4492625"/>
          <p14:tracePt t="138064" x="5405438" y="4492625"/>
          <p14:tracePt t="138080" x="5332413" y="4492625"/>
          <p14:tracePt t="138087" x="5276850" y="4492625"/>
          <p14:tracePt t="138096" x="5240338" y="4492625"/>
          <p14:tracePt t="138104" x="5211763" y="4483100"/>
          <p14:tracePt t="138113" x="5184775" y="4437063"/>
          <p14:tracePt t="138127" x="5157788" y="4437063"/>
          <p14:tracePt t="138135" x="5157788" y="4429125"/>
          <p14:tracePt t="138148" x="5129213" y="4419600"/>
          <p14:tracePt t="138164" x="4983163" y="4364038"/>
          <p14:tracePt t="138167" x="4918075" y="4364038"/>
          <p14:tracePt t="138175" x="4900613" y="4364038"/>
          <p14:tracePt t="138182" x="4891088" y="4354513"/>
          <p14:tracePt t="138336" x="4881563" y="4337050"/>
          <p14:tracePt t="138360" x="4872038" y="4327525"/>
          <p14:tracePt t="138368" x="4862513" y="4327525"/>
          <p14:tracePt t="138376" x="4854575" y="4318000"/>
          <p14:tracePt t="138384" x="4845050" y="4308475"/>
          <p14:tracePt t="138392" x="4826000" y="4308475"/>
          <p14:tracePt t="138409" x="4826000" y="4300538"/>
          <p14:tracePt t="138432" x="4816475" y="4281488"/>
          <p14:tracePt t="138457" x="4799013" y="4262438"/>
          <p14:tracePt t="138528" x="4779963" y="4254500"/>
          <p14:tracePt t="139565" x="4908550" y="4254500"/>
          <p14:tracePt t="139571" x="4900613" y="4254500"/>
          <p14:tracePt t="139579" x="4918075" y="4254500"/>
          <p14:tracePt t="139584" x="4991100" y="4262438"/>
          <p14:tracePt t="139591" x="5075238" y="4291013"/>
          <p14:tracePt t="139599" x="5175250" y="4281488"/>
          <p14:tracePt t="139608" x="5203825" y="4271963"/>
          <p14:tracePt t="139615" x="5230813" y="4271963"/>
          <p14:tracePt t="139624" x="5240338" y="4271963"/>
          <p14:tracePt t="139630" x="5267325" y="4271963"/>
          <p14:tracePt t="139640" x="5276850" y="4271963"/>
          <p14:tracePt t="139704" x="5303838" y="4262438"/>
          <p14:tracePt t="139744" x="5313363" y="4262438"/>
          <p14:tracePt t="139792" x="5322888" y="4262438"/>
          <p14:tracePt t="139800" x="5359400" y="4262438"/>
          <p14:tracePt t="139808" x="5368925" y="4262438"/>
          <p14:tracePt t="139816" x="5378450" y="4262438"/>
          <p14:tracePt t="139826" x="5386388" y="4244975"/>
          <p14:tracePt t="139831" x="5395913" y="4225925"/>
          <p14:tracePt t="139842" x="5405438" y="4225925"/>
          <p14:tracePt t="139848" x="5424488" y="4225925"/>
          <p14:tracePt t="139856" x="5441950" y="4225925"/>
          <p14:tracePt t="139865" x="5451475" y="4225925"/>
          <p14:tracePt t="139874" x="5461000" y="4225925"/>
          <p14:tracePt t="139880" x="5470525" y="4216400"/>
          <p14:tracePt t="139888" x="5487988" y="4216400"/>
          <p14:tracePt t="139896" x="5507038" y="4216400"/>
          <p14:tracePt t="139903" x="5516563" y="4208463"/>
          <p14:tracePt t="139928" x="5516563" y="4198938"/>
          <p14:tracePt t="141079" x="5424488" y="4225925"/>
          <p14:tracePt t="141088" x="5368925" y="4225925"/>
          <p14:tracePt t="141096" x="5221288" y="4271963"/>
          <p14:tracePt t="141104" x="5029200" y="4291013"/>
          <p14:tracePt t="141114" x="4927600" y="4291013"/>
          <p14:tracePt t="141120" x="4808538" y="4346575"/>
          <p14:tracePt t="141127" x="4743450" y="4346575"/>
          <p14:tracePt t="141136" x="4725988" y="4354513"/>
          <p14:tracePt t="141143" x="4716463" y="4354513"/>
          <p14:tracePt t="141150" x="4670425" y="4337050"/>
          <p14:tracePt t="141167" x="4660900" y="4337050"/>
          <p14:tracePt t="141192" x="4641850" y="4346575"/>
          <p14:tracePt t="141198" x="4624388" y="4346575"/>
          <p14:tracePt t="141207" x="4614863" y="4346575"/>
          <p14:tracePt t="141223" x="4605338" y="4346575"/>
          <p14:tracePt t="141230" x="4541838" y="4346575"/>
          <p14:tracePt t="141240" x="4495800" y="4346575"/>
          <p14:tracePt t="141248" x="4375150" y="4346575"/>
          <p14:tracePt t="141255" x="4367213" y="4346575"/>
          <p14:tracePt t="141262" x="4330700" y="4337050"/>
          <p14:tracePt t="141270" x="4246563" y="4308475"/>
          <p14:tracePt t="141278" x="4229100" y="4308475"/>
          <p14:tracePt t="141286" x="4183063" y="4308475"/>
          <p14:tracePt t="141295" x="4164013" y="4308475"/>
          <p14:tracePt t="141311" x="4154488" y="4308475"/>
          <p14:tracePt t="141335" x="4146550" y="4308475"/>
          <p14:tracePt t="141343" x="4100513" y="4308475"/>
          <p14:tracePt t="141358" x="4090988" y="4308475"/>
          <p14:tracePt t="141366" x="4008438" y="4281488"/>
          <p14:tracePt t="141375" x="3943350" y="4281488"/>
          <p14:tracePt t="141383" x="3768725" y="4254500"/>
          <p14:tracePt t="141391" x="3594100" y="4216400"/>
          <p14:tracePt t="141398" x="3455988" y="4216400"/>
          <p14:tracePt t="141407" x="3373438" y="4216400"/>
          <p14:tracePt t="141415" x="3309938" y="4216400"/>
          <p14:tracePt t="141423" x="3244850" y="4216400"/>
          <p14:tracePt t="141431" x="3217863" y="4216400"/>
          <p14:tracePt t="141440" x="3208338" y="4216400"/>
          <p14:tracePt t="141455" x="3198813" y="4216400"/>
          <p14:tracePt t="141503" x="3135313" y="4216400"/>
          <p14:tracePt t="141511" x="3125788" y="4216400"/>
          <p14:tracePt t="141519" x="3024188" y="4216400"/>
          <p14:tracePt t="141528" x="2905125" y="4216400"/>
          <p14:tracePt t="141535" x="2822575" y="4216400"/>
          <p14:tracePt t="141543" x="2740025" y="4216400"/>
          <p14:tracePt t="141552" x="2647950" y="4216400"/>
          <p14:tracePt t="141559" x="2611438" y="4235450"/>
          <p14:tracePt t="141567" x="2555875" y="4235450"/>
          <p14:tracePt t="141584" x="2473325" y="4262438"/>
          <p14:tracePt t="141592" x="2454275" y="4208463"/>
          <p14:tracePt t="141609" x="2436813" y="4208463"/>
          <p14:tracePt t="141615" x="2427288" y="4208463"/>
          <p14:tracePt t="141631" x="2417763" y="4216400"/>
          <p14:tracePt t="141640" x="2398713" y="4225925"/>
          <p14:tracePt t="141904" x="2408238" y="4225925"/>
          <p14:tracePt t="141920" x="2454275" y="4225925"/>
          <p14:tracePt t="141927" x="2519363" y="4216400"/>
          <p14:tracePt t="141938" x="2619375" y="4225925"/>
          <p14:tracePt t="141945" x="2776538" y="4225925"/>
          <p14:tracePt t="141951" x="2968625" y="4225925"/>
          <p14:tracePt t="141958" x="3060700" y="4225925"/>
          <p14:tracePt t="141966" x="3189288" y="4216400"/>
          <p14:tracePt t="141975" x="3309938" y="4189413"/>
          <p14:tracePt t="141983" x="3484563" y="4189413"/>
          <p14:tracePt t="141990" x="3603625" y="4189413"/>
          <p14:tracePt t="142001" x="3686175" y="4189413"/>
          <p14:tracePt t="142008" x="3705225" y="4208463"/>
          <p14:tracePt t="142014" x="3797300" y="4216400"/>
          <p14:tracePt t="142023" x="3860800" y="4244975"/>
          <p14:tracePt t="142031" x="3925888" y="4244975"/>
          <p14:tracePt t="142047" x="3962400" y="4244975"/>
          <p14:tracePt t="142055" x="4090988" y="4281488"/>
          <p14:tracePt t="142062" x="4173538" y="4318000"/>
          <p14:tracePt t="142071" x="4192588" y="4327525"/>
          <p14:tracePt t="142078" x="4256088" y="4346575"/>
          <p14:tracePt t="142086" x="4321175" y="4373563"/>
          <p14:tracePt t="142095" x="4357688" y="4373563"/>
          <p14:tracePt t="142102" x="4413250" y="4373563"/>
          <p14:tracePt t="142111" x="4476750" y="4373563"/>
          <p14:tracePt t="142118" x="4476750" y="4383088"/>
          <p14:tracePt t="142135" x="4541838" y="4383088"/>
          <p14:tracePt t="142157" x="4670425" y="4383088"/>
          <p14:tracePt t="142160" x="4725988" y="4383088"/>
          <p14:tracePt t="142166" x="4808538" y="4383088"/>
          <p14:tracePt t="142174" x="4964113" y="4419600"/>
          <p14:tracePt t="142182" x="5000625" y="4419600"/>
          <p14:tracePt t="142191" x="5019675" y="4419600"/>
          <p14:tracePt t="142198" x="5111750" y="4419600"/>
          <p14:tracePt t="142209" x="5194300" y="4410075"/>
          <p14:tracePt t="142216" x="5276850" y="4446588"/>
          <p14:tracePt t="142223" x="5414963" y="4446588"/>
          <p14:tracePt t="142230" x="5432425" y="4456113"/>
          <p14:tracePt t="142240" x="5524500" y="4456113"/>
          <p14:tracePt t="142246" x="5626100" y="4456113"/>
          <p14:tracePt t="142262" x="5727700" y="4475163"/>
          <p14:tracePt t="142270" x="5810250" y="4483100"/>
          <p14:tracePt t="142279" x="5856288" y="4483100"/>
          <p14:tracePt t="142295" x="5856288" y="4465638"/>
          <p14:tracePt t="142302" x="5892800" y="4456113"/>
          <p14:tracePt t="142311" x="5984875" y="4456113"/>
          <p14:tracePt t="142318" x="5994400" y="4456113"/>
          <p14:tracePt t="142326" x="6011863" y="4446588"/>
          <p14:tracePt t="142334" x="6040438" y="4437063"/>
          <p14:tracePt t="142342" x="6040438" y="4391025"/>
          <p14:tracePt t="142350" x="6040438" y="4383088"/>
          <p14:tracePt t="142611" x="6040438" y="4373563"/>
          <p14:tracePt t="142618" x="6040438" y="4364038"/>
          <p14:tracePt t="142712" x="6040438" y="4354513"/>
          <p14:tracePt t="142776" x="5984875" y="4327525"/>
          <p14:tracePt t="142783" x="5938838" y="4308475"/>
          <p14:tracePt t="142791" x="5846763" y="4308475"/>
          <p14:tracePt t="142801" x="5764213" y="4308475"/>
          <p14:tracePt t="142809" x="5672138" y="4271963"/>
          <p14:tracePt t="142817" x="5534025" y="4216400"/>
          <p14:tracePt t="142824" x="5470525" y="4216400"/>
          <p14:tracePt t="142830" x="5349875" y="4208463"/>
          <p14:tracePt t="142840" x="5276850" y="4208463"/>
          <p14:tracePt t="142846" x="5267325" y="4216400"/>
          <p14:tracePt t="142855" x="5157788" y="4225925"/>
          <p14:tracePt t="142862" x="5092700" y="4244975"/>
          <p14:tracePt t="142870" x="4937125" y="4244975"/>
          <p14:tracePt t="142879" x="4845050" y="4291013"/>
          <p14:tracePt t="142886" x="4789488" y="4291013"/>
          <p14:tracePt t="142894" x="4541838" y="4281488"/>
          <p14:tracePt t="142902" x="4173538" y="4254500"/>
          <p14:tracePt t="142910" x="3870325" y="4291013"/>
          <p14:tracePt t="142918" x="3613150" y="4327525"/>
          <p14:tracePt t="142927" x="3530600" y="4327525"/>
          <p14:tracePt t="142935" x="3355975" y="4346575"/>
          <p14:tracePt t="142943" x="3290888" y="4346575"/>
          <p14:tracePt t="142950" x="3254375" y="4373563"/>
          <p14:tracePt t="142959" x="3208338" y="4373563"/>
          <p14:tracePt t="142966" x="3189288" y="4373563"/>
          <p14:tracePt t="142975" x="3171825" y="4373563"/>
          <p14:tracePt t="143112" x="3143250" y="4373563"/>
          <p14:tracePt t="143120" x="3098800" y="4373563"/>
          <p14:tracePt t="143128" x="3052763" y="4373563"/>
          <p14:tracePt t="143136" x="2978150" y="4373563"/>
          <p14:tracePt t="143144" x="2859088" y="4337050"/>
          <p14:tracePt t="143157" x="2822575" y="4337050"/>
          <p14:tracePt t="143159" x="2776538" y="4327525"/>
          <p14:tracePt t="143167" x="2720975" y="4327525"/>
          <p14:tracePt t="143175" x="2684463" y="4327525"/>
          <p14:tracePt t="143183" x="2657475" y="4308475"/>
          <p14:tracePt t="143313" x="2665413" y="4308475"/>
          <p14:tracePt t="143321" x="2740025" y="4308475"/>
          <p14:tracePt t="143328" x="2878138" y="4308475"/>
          <p14:tracePt t="143336" x="2895600" y="4281488"/>
          <p14:tracePt t="143345" x="2941638" y="4281488"/>
          <p14:tracePt t="143351" x="3060700" y="4281488"/>
          <p14:tracePt t="143361" x="3143250" y="4281488"/>
          <p14:tracePt t="143367" x="3281363" y="4308475"/>
          <p14:tracePt t="143376" x="3455988" y="4300538"/>
          <p14:tracePt t="143384" x="3613150" y="4300538"/>
          <p14:tracePt t="143393" x="3797300" y="4281488"/>
          <p14:tracePt t="143400" x="3935413" y="4281488"/>
          <p14:tracePt t="143409" x="4071938" y="4291013"/>
          <p14:tracePt t="143415" x="4154488" y="4308475"/>
          <p14:tracePt t="143428" x="4256088" y="4318000"/>
          <p14:tracePt t="143435" x="4275138" y="4327525"/>
          <p14:tracePt t="143455" x="4348163" y="4300538"/>
          <p14:tracePt t="143462" x="4430713" y="4300538"/>
          <p14:tracePt t="143470" x="4467225" y="4300538"/>
          <p14:tracePt t="143478" x="4559300" y="4346575"/>
          <p14:tracePt t="143494" x="4605338" y="4346575"/>
          <p14:tracePt t="143502" x="4614863" y="4383088"/>
          <p14:tracePt t="143510" x="4624388" y="4383088"/>
          <p14:tracePt t="143518" x="4706938" y="4437063"/>
          <p14:tracePt t="143526" x="4770438" y="4446588"/>
          <p14:tracePt t="143534" x="4872038" y="4465638"/>
          <p14:tracePt t="143542" x="4881563" y="4465638"/>
          <p14:tracePt t="143550" x="4918075" y="4465638"/>
          <p14:tracePt t="143590" x="4927600" y="4465638"/>
          <p14:tracePt t="143599" x="4927600" y="4456113"/>
          <p14:tracePt t="143744" x="4927600" y="4446588"/>
          <p14:tracePt t="143751" x="4954588" y="4437063"/>
          <p14:tracePt t="143760" x="4973638" y="4429125"/>
          <p14:tracePt t="143775" x="5037138" y="4429125"/>
          <p14:tracePt t="143784" x="5056188" y="4419600"/>
          <p14:tracePt t="143791" x="5092700" y="4391025"/>
          <p14:tracePt t="143800" x="5111750" y="4391025"/>
          <p14:tracePt t="143809" x="5121275" y="4391025"/>
          <p14:tracePt t="143847" x="5121275" y="4383088"/>
          <p14:tracePt t="143863" x="5138738" y="4383088"/>
          <p14:tracePt t="143873" x="5157788" y="4383088"/>
          <p14:tracePt t="143888" x="5165725" y="4383088"/>
          <p14:tracePt t="143897" x="5175250" y="4373563"/>
          <p14:tracePt t="149272" x="5165725" y="4373563"/>
          <p14:tracePt t="149280" x="5138738" y="4373563"/>
          <p14:tracePt t="149287" x="5056188" y="4337050"/>
          <p14:tracePt t="149297" x="4954588" y="4308475"/>
          <p14:tracePt t="149302" x="4854575" y="4327525"/>
          <p14:tracePt t="149311" x="4854575" y="4318000"/>
          <p14:tracePt t="149320" x="4845050" y="4308475"/>
          <p14:tracePt t="149327" x="4762500" y="4271963"/>
          <p14:tracePt t="149334" x="4697413" y="4262438"/>
          <p14:tracePt t="149343" x="4595813" y="4271963"/>
          <p14:tracePt t="149350" x="4513263" y="4262438"/>
          <p14:tracePt t="149359" x="4467225" y="4225925"/>
          <p14:tracePt t="149374" x="4421188" y="4225925"/>
          <p14:tracePt t="149382" x="4338638" y="4244975"/>
          <p14:tracePt t="149399" x="4292600" y="4244975"/>
          <p14:tracePt t="149423" x="4219575" y="4244975"/>
          <p14:tracePt t="149431" x="4200525" y="4254500"/>
          <p14:tracePt t="149440" x="4164013" y="4271963"/>
          <p14:tracePt t="149447" x="4054475" y="4271963"/>
          <p14:tracePt t="149455" x="4025900" y="4271963"/>
          <p14:tracePt t="149463" x="3889375" y="4291013"/>
          <p14:tracePt t="149471" x="3732213" y="4281488"/>
          <p14:tracePt t="149479" x="3686175" y="4281488"/>
          <p14:tracePt t="149486" x="3640138" y="4291013"/>
          <p14:tracePt t="149495" x="3603625" y="4291013"/>
          <p14:tracePt t="149502" x="3521075" y="4291013"/>
          <p14:tracePt t="149510" x="3448050" y="4271963"/>
          <p14:tracePt t="149518" x="3419475" y="4271963"/>
          <p14:tracePt t="149528" x="3409950" y="4271963"/>
          <p14:tracePt t="149551" x="3402013" y="4271963"/>
          <p14:tracePt t="149567" x="3392488" y="4271963"/>
          <p14:tracePt t="149575" x="3373438" y="4271963"/>
          <p14:tracePt t="149582" x="3363913" y="4271963"/>
          <p14:tracePt t="149590" x="3355975" y="4271963"/>
          <p14:tracePt t="149607" x="3336925" y="4271963"/>
          <p14:tracePt t="149614" x="3327400" y="4271963"/>
          <p14:tracePt t="149624" x="3319463" y="4271963"/>
          <p14:tracePt t="149631" x="3309938" y="4271963"/>
          <p14:tracePt t="149640" x="3273425" y="4271963"/>
          <p14:tracePt t="149646" x="3263900" y="4271963"/>
          <p14:tracePt t="149654" x="3235325" y="4281488"/>
          <p14:tracePt t="149712" x="3227388" y="4281488"/>
          <p14:tracePt t="149744" x="3217863" y="4281488"/>
          <p14:tracePt t="149751" x="3217863" y="4291013"/>
          <p14:tracePt t="149879" x="3198813" y="4291013"/>
          <p14:tracePt t="149887" x="3189288" y="4291013"/>
          <p14:tracePt t="149896" x="3181350" y="4291013"/>
          <p14:tracePt t="149903" x="3152775" y="4291013"/>
          <p14:tracePt t="149911" x="3135313" y="4300538"/>
          <p14:tracePt t="149919" x="3125788" y="4308475"/>
          <p14:tracePt t="149932" x="3098800" y="4308475"/>
          <p14:tracePt t="149943" x="3079750" y="4308475"/>
          <p14:tracePt t="149952" x="3043238" y="4308475"/>
          <p14:tracePt t="149960" x="3024188" y="4308475"/>
          <p14:tracePt t="149968" x="2997200" y="4308475"/>
          <p14:tracePt t="149976" x="2997200" y="4318000"/>
          <p14:tracePt t="150017" x="2987675" y="4308475"/>
          <p14:tracePt t="150025" x="2978150" y="4300538"/>
          <p14:tracePt t="150032" x="2951163" y="4300538"/>
          <p14:tracePt t="150042" x="2905125" y="4291013"/>
          <p14:tracePt t="150047" x="2886075" y="4271963"/>
          <p14:tracePt t="150055" x="2840038" y="4271963"/>
          <p14:tracePt t="150062" x="2794000" y="4262438"/>
          <p14:tracePt t="150070" x="2747963" y="4254500"/>
          <p14:tracePt t="150078" x="2720975" y="4254500"/>
          <p14:tracePt t="150086" x="2674938" y="4254500"/>
          <p14:tracePt t="150095" x="2657475" y="4254500"/>
          <p14:tracePt t="150102" x="2638425" y="4254500"/>
          <p14:tracePt t="150110" x="2628900" y="4254500"/>
          <p14:tracePt t="150118" x="2619375" y="4244975"/>
          <p14:tracePt t="150143" x="2592388" y="4244975"/>
          <p14:tracePt t="150166" x="2582863" y="4216400"/>
          <p14:tracePt t="150174" x="2565400" y="4198938"/>
          <p14:tracePt t="150182" x="2565400" y="4171950"/>
          <p14:tracePt t="150190" x="2565400" y="4162425"/>
          <p14:tracePt t="150198" x="2555875" y="4133850"/>
          <p14:tracePt t="150207" x="2519363" y="4097338"/>
          <p14:tracePt t="150214" x="2509838" y="4079875"/>
          <p14:tracePt t="150223" x="2500313" y="4060825"/>
          <p14:tracePt t="150255" x="2500313" y="4051300"/>
          <p14:tracePt t="150286" x="2500313" y="4033838"/>
          <p14:tracePt t="150303" x="2500313" y="4014788"/>
          <p14:tracePt t="150311" x="2500313" y="4005263"/>
          <p14:tracePt t="150319" x="2500313" y="3987800"/>
          <p14:tracePt t="150327" x="2519363" y="3968750"/>
          <p14:tracePt t="150336" x="2555875" y="3951288"/>
          <p14:tracePt t="150344" x="2582863" y="3941763"/>
          <p14:tracePt t="150350" x="2638425" y="3905250"/>
          <p14:tracePt t="150359" x="2720975" y="3895725"/>
          <p14:tracePt t="150366" x="2730500" y="3859213"/>
          <p14:tracePt t="150374" x="2757488" y="3840163"/>
          <p14:tracePt t="150382" x="2822575" y="3803650"/>
          <p14:tracePt t="150390" x="2832100" y="3803650"/>
          <p14:tracePt t="150398" x="2868613" y="3803650"/>
          <p14:tracePt t="150406" x="2895600" y="3776663"/>
          <p14:tracePt t="150414" x="2914650" y="3767138"/>
          <p14:tracePt t="150423" x="2941638" y="3748088"/>
          <p14:tracePt t="150430" x="2978150" y="3740150"/>
          <p14:tracePt t="150439" x="2987675" y="3740150"/>
          <p14:tracePt t="150454" x="2997200" y="3740150"/>
          <p14:tracePt t="150462" x="3024188" y="3730625"/>
          <p14:tracePt t="150470" x="3070225" y="3740150"/>
          <p14:tracePt t="150478" x="3106738" y="3767138"/>
          <p14:tracePt t="150494" x="3162300" y="3776663"/>
          <p14:tracePt t="150502" x="3198813" y="3776663"/>
          <p14:tracePt t="150510" x="3198813" y="3794125"/>
          <p14:tracePt t="150518" x="3217863" y="3813175"/>
          <p14:tracePt t="150526" x="3263900" y="3849688"/>
          <p14:tracePt t="150534" x="3309938" y="3876675"/>
          <p14:tracePt t="150543" x="3336925" y="3886200"/>
          <p14:tracePt t="150550" x="3363913" y="3895725"/>
          <p14:tracePt t="150559" x="3373438" y="3905250"/>
          <p14:tracePt t="150566" x="3382963" y="3914775"/>
          <p14:tracePt t="150598" x="3392488" y="3922713"/>
          <p14:tracePt t="150626" x="3409950" y="3941763"/>
          <p14:tracePt t="150641" x="3409950" y="3959225"/>
          <p14:tracePt t="150648" x="3409950" y="3987800"/>
          <p14:tracePt t="150656" x="3409950" y="4005263"/>
          <p14:tracePt t="150662" x="3409950" y="4014788"/>
          <p14:tracePt t="150670" x="3409950" y="4033838"/>
          <p14:tracePt t="150678" x="3419475" y="4051300"/>
          <p14:tracePt t="150694" x="3419475" y="4087813"/>
          <p14:tracePt t="150718" x="3419475" y="4097338"/>
          <p14:tracePt t="150735" x="3419475" y="4106863"/>
          <p14:tracePt t="150758" x="3419475" y="4116388"/>
          <p14:tracePt t="150766" x="3419475" y="4125913"/>
          <p14:tracePt t="150783" x="3419475" y="4133850"/>
          <p14:tracePt t="150791" x="3419475" y="4143375"/>
          <p14:tracePt t="150798" x="3402013" y="4162425"/>
          <p14:tracePt t="150807" x="3382963" y="4162425"/>
          <p14:tracePt t="150814" x="3363913" y="4162425"/>
          <p14:tracePt t="150823" x="3355975" y="4162425"/>
          <p14:tracePt t="150846" x="3300413" y="4189413"/>
          <p14:tracePt t="150854" x="3300413" y="4198938"/>
          <p14:tracePt t="150870" x="3273425" y="4235450"/>
          <p14:tracePt t="150912" x="3227388" y="4235450"/>
          <p14:tracePt t="150944" x="3208338" y="4235450"/>
          <p14:tracePt t="150950" x="3171825" y="4235450"/>
          <p14:tracePt t="150966" x="3152775" y="4235450"/>
          <p14:tracePt t="150974" x="3152775" y="4244975"/>
          <p14:tracePt t="150982" x="3152775" y="4254500"/>
          <p14:tracePt t="151040" x="3135313" y="4254500"/>
          <p14:tracePt t="151056" x="3106738" y="4254500"/>
          <p14:tracePt t="151064" x="3070225" y="4254500"/>
          <p14:tracePt t="151072" x="3024188" y="4254500"/>
          <p14:tracePt t="151080" x="2997200" y="4254500"/>
          <p14:tracePt t="151088" x="2951163" y="4254500"/>
          <p14:tracePt t="151096" x="2905125" y="4254500"/>
          <p14:tracePt t="151103" x="2849563" y="4254500"/>
          <p14:tracePt t="151110" x="2803525" y="4254500"/>
          <p14:tracePt t="151118" x="2776538" y="4254500"/>
          <p14:tracePt t="151127" x="2730500" y="4254500"/>
          <p14:tracePt t="151134" x="2720975" y="4254500"/>
          <p14:tracePt t="151150" x="2693988" y="4254500"/>
          <p14:tracePt t="151182" x="2684463" y="4254500"/>
          <p14:tracePt t="151240" x="2684463" y="4244975"/>
          <p14:tracePt t="151263" x="2674938" y="4235450"/>
          <p14:tracePt t="151280" x="2665413" y="4235450"/>
          <p14:tracePt t="151320" x="2657475" y="4235450"/>
          <p14:tracePt t="151343" x="2638425" y="4235450"/>
          <p14:tracePt t="151400" x="2638425" y="4225925"/>
          <p14:tracePt t="151407" x="2638425" y="4216400"/>
          <p14:tracePt t="151432" x="2638425" y="4208463"/>
          <p14:tracePt t="151440" x="2638425" y="4198938"/>
          <p14:tracePt t="151448" x="2638425" y="4171950"/>
          <p14:tracePt t="151456" x="2647950" y="4133850"/>
          <p14:tracePt t="151463" x="2665413" y="4116388"/>
          <p14:tracePt t="151471" x="2665413" y="4097338"/>
          <p14:tracePt t="151479" x="2674938" y="4079875"/>
          <p14:tracePt t="151486" x="2711450" y="4079875"/>
          <p14:tracePt t="151534" x="2730500" y="4070350"/>
          <p14:tracePt t="151576" x="2747963" y="4070350"/>
          <p14:tracePt t="151584" x="2794000" y="4070350"/>
          <p14:tracePt t="151591" x="2803525" y="4070350"/>
          <p14:tracePt t="151599" x="2840038" y="4070350"/>
          <p14:tracePt t="151609" x="2849563" y="4070350"/>
          <p14:tracePt t="151615" x="2868613" y="4070350"/>
          <p14:tracePt t="151626" x="2895600" y="4070350"/>
          <p14:tracePt t="151642" x="2905125" y="4070350"/>
          <p14:tracePt t="151648" x="2914650" y="4070350"/>
          <p14:tracePt t="151689" x="2924175" y="4070350"/>
          <p14:tracePt t="151712" x="2951163" y="4070350"/>
          <p14:tracePt t="151719" x="2968625" y="4070350"/>
          <p14:tracePt t="151727" x="2987675" y="4070350"/>
          <p14:tracePt t="151735" x="2997200" y="4070350"/>
          <p14:tracePt t="151744" x="3006725" y="4070350"/>
          <p14:tracePt t="151764" x="3060700" y="4079875"/>
          <p14:tracePt t="151769" x="3125788" y="4106863"/>
          <p14:tracePt t="151775" x="3162300" y="4116388"/>
          <p14:tracePt t="151783" x="3181350" y="4116388"/>
          <p14:tracePt t="151790" x="3235325" y="4125913"/>
          <p14:tracePt t="151798" x="3273425" y="4179888"/>
          <p14:tracePt t="151807" x="3309938" y="4189413"/>
          <p14:tracePt t="151814" x="3327400" y="4189413"/>
          <p14:tracePt t="151823" x="3392488" y="4189413"/>
          <p14:tracePt t="151937" x="3382963" y="4189413"/>
          <p14:tracePt t="151951" x="3363913" y="4189413"/>
          <p14:tracePt t="151975" x="3355975" y="4198938"/>
          <p14:tracePt t="151984" x="3355975" y="4208463"/>
          <p14:tracePt t="151991" x="3355975" y="4216400"/>
          <p14:tracePt t="152001" x="3355975" y="4235450"/>
          <p14:tracePt t="152041" x="3336925" y="4254500"/>
          <p14:tracePt t="152056" x="3327400" y="4262438"/>
          <p14:tracePt t="152087" x="3309938" y="4271963"/>
          <p14:tracePt t="165439" x="3300413" y="4281488"/>
          <p14:tracePt t="165456" x="3300413" y="4291013"/>
          <p14:tracePt t="165488" x="3290888" y="4308475"/>
          <p14:tracePt t="165503" x="3290888" y="4337050"/>
          <p14:tracePt t="165512" x="3290888" y="4346575"/>
          <p14:tracePt t="165519" x="3290888" y="4354513"/>
          <p14:tracePt t="165529" x="3290888" y="4364038"/>
          <p14:tracePt t="165535" x="3290888" y="4373563"/>
          <p14:tracePt t="165544" x="3290888" y="4429125"/>
          <p14:tracePt t="165551" x="3290888" y="4465638"/>
          <p14:tracePt t="165562" x="3290888" y="4511675"/>
          <p14:tracePt t="165567" x="3290888" y="4529138"/>
          <p14:tracePt t="165578" x="3290888" y="4538663"/>
          <p14:tracePt t="165586" x="3290888" y="4548188"/>
          <p14:tracePt t="165727" x="3254375" y="4548188"/>
          <p14:tracePt t="165744" x="3189288" y="4565650"/>
          <p14:tracePt t="165752" x="3125788" y="4594225"/>
          <p14:tracePt t="165761" x="3079750" y="4603750"/>
          <p14:tracePt t="165769" x="3024188" y="4630738"/>
          <p14:tracePt t="165775" x="2997200" y="4640263"/>
          <p14:tracePt t="165783" x="2932113" y="4649788"/>
          <p14:tracePt t="165790" x="2905125" y="4649788"/>
          <p14:tracePt t="165799" x="2886075" y="4657725"/>
          <p14:tracePt t="165807" x="2878138" y="4657725"/>
          <p14:tracePt t="165824" x="2849563" y="4703763"/>
          <p14:tracePt t="165831" x="2822575" y="4686300"/>
          <p14:tracePt t="165840" x="2730500" y="4703763"/>
          <p14:tracePt t="165847" x="2693988" y="4713288"/>
          <p14:tracePt t="165855" x="2628900" y="4759325"/>
          <p14:tracePt t="165862" x="2582863" y="4740275"/>
          <p14:tracePt t="165869" x="2536825" y="4732338"/>
          <p14:tracePt t="165878" x="2519363" y="4732338"/>
          <p14:tracePt t="165911" x="2519363" y="4749800"/>
          <p14:tracePt t="165919" x="2500313" y="4759325"/>
          <p14:tracePt t="165928" x="2436813" y="4786313"/>
          <p14:tracePt t="165937" x="2427288" y="4786313"/>
          <p14:tracePt t="165943" x="2417763" y="4786313"/>
          <p14:tracePt t="165952" x="2417763" y="4795838"/>
          <p14:tracePt t="165959" x="2325688" y="4822825"/>
          <p14:tracePt t="165967" x="2262188" y="4851400"/>
          <p14:tracePt t="165990" x="2252663" y="4860925"/>
          <p14:tracePt t="165998" x="2243138" y="4860925"/>
          <p14:tracePt t="166336" x="2216150" y="4897438"/>
          <p14:tracePt t="166344" x="2224088" y="4897438"/>
          <p14:tracePt t="166367" x="2206625" y="4897438"/>
          <p14:tracePt t="166379" x="2178050" y="4897438"/>
          <p14:tracePt t="166385" x="2141538" y="4897438"/>
          <p14:tracePt t="166396" x="2095500" y="4897438"/>
          <p14:tracePt t="166400" x="1957388" y="4887913"/>
          <p14:tracePt t="166407" x="1857375" y="4878388"/>
          <p14:tracePt t="166430" x="1782763" y="4851400"/>
          <p14:tracePt t="166440" x="1663700" y="4832350"/>
          <p14:tracePt t="166446" x="1581150" y="4805363"/>
          <p14:tracePt t="166454" x="1462088" y="4805363"/>
          <p14:tracePt t="166462" x="1360488" y="4786313"/>
          <p14:tracePt t="166471" x="1241425" y="4786313"/>
          <p14:tracePt t="166478" x="1204913" y="4740275"/>
          <p14:tracePt t="166486" x="1047750" y="4694238"/>
          <p14:tracePt t="166494" x="946150" y="4694238"/>
          <p14:tracePt t="166502" x="882650" y="4703763"/>
          <p14:tracePt t="166510" x="817563" y="4703763"/>
          <p14:tracePt t="166518" x="754063" y="4722813"/>
          <p14:tracePt t="166526" x="671513" y="4749800"/>
          <p14:tracePt t="166574" x="661988" y="4749800"/>
          <p14:tracePt t="166585" x="652463" y="4749800"/>
          <p14:tracePt t="166593" x="635000" y="4759325"/>
          <p14:tracePt t="166599" x="615950" y="4768850"/>
          <p14:tracePt t="166607" x="588963" y="4768850"/>
          <p14:tracePt t="166630" x="579438" y="4768850"/>
          <p14:tracePt t="166646" x="569913" y="4768850"/>
          <p14:tracePt t="166662" x="542925" y="4768850"/>
          <p14:tracePt t="166671" x="496888" y="4768850"/>
          <p14:tracePt t="166679" x="468313" y="4768850"/>
          <p14:tracePt t="166690" x="460375" y="4778375"/>
          <p14:tracePt t="166696" x="414338" y="4795838"/>
          <p14:tracePt t="166703" x="385763" y="4805363"/>
          <p14:tracePt t="166712" x="322263" y="4822825"/>
          <p14:tracePt t="166719" x="303213" y="4841875"/>
          <p14:tracePt t="166728" x="293688" y="4851400"/>
          <p14:tracePt t="166736" x="285750" y="4851400"/>
          <p14:tracePt t="166759" x="276225" y="4851400"/>
          <p14:tracePt t="167176" x="285750" y="4851400"/>
          <p14:tracePt t="167183" x="312738" y="4851400"/>
          <p14:tracePt t="167194" x="330200" y="4851400"/>
          <p14:tracePt t="167200" x="358775" y="4851400"/>
          <p14:tracePt t="167208" x="368300" y="4851400"/>
          <p14:tracePt t="167214" x="376238" y="4851400"/>
          <p14:tracePt t="167230" x="404813" y="4851400"/>
          <p14:tracePt t="167246" x="414338" y="4851400"/>
          <p14:tracePt t="167254" x="422275" y="4851400"/>
          <p14:tracePt t="167262" x="431800" y="4851400"/>
          <p14:tracePt t="167314" x="431800" y="4841875"/>
          <p14:tracePt t="167319" x="460375" y="4814888"/>
          <p14:tracePt t="167352" x="477838" y="4814888"/>
          <p14:tracePt t="167361" x="523875" y="4814888"/>
          <p14:tracePt t="167367" x="579438" y="4814888"/>
          <p14:tracePt t="167376" x="725488" y="4778375"/>
          <p14:tracePt t="167383" x="744538" y="4795838"/>
          <p14:tracePt t="167394" x="763588" y="4795838"/>
          <p14:tracePt t="167402" x="846138" y="4795838"/>
          <p14:tracePt t="167410" x="882650" y="4805363"/>
          <p14:tracePt t="167415" x="901700" y="4786313"/>
          <p14:tracePt t="167423" x="909638" y="4786313"/>
          <p14:tracePt t="167430" x="909638" y="4778375"/>
          <p14:tracePt t="167446" x="909638" y="4786313"/>
          <p14:tracePt t="167462" x="909638" y="4805363"/>
          <p14:tracePt t="167470" x="919163" y="4805363"/>
          <p14:tracePt t="167478" x="919163" y="4814888"/>
          <p14:tracePt t="167486" x="919163" y="4822825"/>
          <p14:tracePt t="167494" x="919163" y="4832350"/>
          <p14:tracePt t="167502" x="946150" y="4841875"/>
          <p14:tracePt t="167510" x="992188" y="4841875"/>
          <p14:tracePt t="167518" x="1001713" y="4841875"/>
          <p14:tracePt t="167534" x="1011238" y="4851400"/>
          <p14:tracePt t="167542" x="1047750" y="4860925"/>
          <p14:tracePt t="167550" x="1112838" y="4860925"/>
          <p14:tracePt t="167558" x="1195388" y="4860925"/>
          <p14:tracePt t="167566" x="1231900" y="4860925"/>
          <p14:tracePt t="167574" x="1314450" y="4860925"/>
          <p14:tracePt t="167582" x="1416050" y="4841875"/>
          <p14:tracePt t="167598" x="1425575" y="4851400"/>
          <p14:tracePt t="167606" x="1416050" y="4878388"/>
          <p14:tracePt t="167614" x="1425575" y="4878388"/>
          <p14:tracePt t="167623" x="1471613" y="4906963"/>
          <p14:tracePt t="167639" x="1489075" y="4933950"/>
          <p14:tracePt t="167646" x="1525588" y="4960938"/>
          <p14:tracePt t="167654" x="1554163" y="4979988"/>
          <p14:tracePt t="167662" x="1590675" y="4979988"/>
          <p14:tracePt t="167670" x="1646238" y="4979988"/>
          <p14:tracePt t="167678" x="1728788" y="4960938"/>
          <p14:tracePt t="167686" x="1792288" y="4960938"/>
          <p14:tracePt t="167694" x="1847850" y="4960938"/>
          <p14:tracePt t="167702" x="1920875" y="4924425"/>
          <p14:tracePt t="167710" x="1985963" y="4924425"/>
          <p14:tracePt t="167718" x="2058988" y="4924425"/>
          <p14:tracePt t="167726" x="2124075" y="4943475"/>
          <p14:tracePt t="167734" x="2262188" y="4943475"/>
          <p14:tracePt t="167742" x="2417763" y="4943475"/>
          <p14:tracePt t="167750" x="2536825" y="4951413"/>
          <p14:tracePt t="167758" x="2601913" y="4951413"/>
          <p14:tracePt t="167774" x="2657475" y="4951413"/>
          <p14:tracePt t="167782" x="2684463" y="4951413"/>
          <p14:tracePt t="167790" x="2720975" y="4906963"/>
          <p14:tracePt t="167798" x="2740025" y="4897438"/>
          <p14:tracePt t="167806" x="2794000" y="4897438"/>
          <p14:tracePt t="167814" x="2840038" y="4897438"/>
          <p14:tracePt t="167823" x="2941638" y="4897438"/>
          <p14:tracePt t="167830" x="3043238" y="4887913"/>
          <p14:tracePt t="167839" x="3125788" y="4887913"/>
          <p14:tracePt t="167846" x="3189288" y="4878388"/>
          <p14:tracePt t="167854" x="3227388" y="4868863"/>
          <p14:tracePt t="167862" x="3263900" y="4868863"/>
          <p14:tracePt t="167870" x="3309938" y="4868863"/>
          <p14:tracePt t="167878" x="3336925" y="4878388"/>
          <p14:tracePt t="167886" x="3346450" y="4878388"/>
          <p14:tracePt t="167894" x="3355975" y="4878388"/>
          <p14:tracePt t="167910" x="3363913" y="4878388"/>
          <p14:tracePt t="167918" x="3382963" y="4878388"/>
          <p14:tracePt t="167926" x="3392488" y="4878388"/>
          <p14:tracePt t="167950" x="3429000" y="4878388"/>
          <p14:tracePt t="167958" x="3465513" y="4914900"/>
          <p14:tracePt t="167966" x="3567113" y="4914900"/>
          <p14:tracePt t="167974" x="3584575" y="4943475"/>
          <p14:tracePt t="167982" x="3594100" y="4970463"/>
          <p14:tracePt t="167990" x="3686175" y="4970463"/>
          <p14:tracePt t="167999" x="3695700" y="4979988"/>
          <p14:tracePt t="168006" x="3732213" y="4989513"/>
          <p14:tracePt t="168014" x="3741738" y="4989513"/>
          <p14:tracePt t="168030" x="3768725" y="4989513"/>
          <p14:tracePt t="168800" x="3686175" y="5053013"/>
          <p14:tracePt t="168808" x="3622675" y="5062538"/>
          <p14:tracePt t="168820" x="3530600" y="5108575"/>
          <p14:tracePt t="168827" x="3409950" y="5135563"/>
          <p14:tracePt t="168831" x="3290888" y="5191125"/>
          <p14:tracePt t="168839" x="3281363" y="5191125"/>
          <p14:tracePt t="168862" x="3235325" y="5191125"/>
          <p14:tracePt t="168870" x="3208338" y="5200650"/>
          <p14:tracePt t="168886" x="3143250" y="5210175"/>
          <p14:tracePt t="168897" x="3125788" y="5210175"/>
          <p14:tracePt t="168903" x="3106738" y="5210175"/>
          <p14:tracePt t="168912" x="3052763" y="5218113"/>
          <p14:tracePt t="168919" x="2987675" y="5218113"/>
          <p14:tracePt t="168935" x="2932113" y="5254625"/>
          <p14:tracePt t="168943" x="2776538" y="5273675"/>
          <p14:tracePt t="168951" x="2757488" y="5292725"/>
          <p14:tracePt t="168967" x="2665413" y="5338763"/>
          <p14:tracePt t="168975" x="2592388" y="5375275"/>
          <p14:tracePt t="168983" x="2565400" y="5402263"/>
          <p14:tracePt t="168992" x="2509838" y="5438775"/>
          <p14:tracePt t="169000" x="2500313" y="5438775"/>
          <p14:tracePt t="169009" x="2482850" y="5448300"/>
          <p14:tracePt t="169016" x="2463800" y="5475288"/>
          <p14:tracePt t="169027" x="2454275" y="5475288"/>
          <p14:tracePt t="169071" x="2436813" y="5475288"/>
          <p14:tracePt t="169079" x="2427288" y="5494338"/>
          <p14:tracePt t="169119" x="2427288" y="5521325"/>
          <p14:tracePt t="169136" x="2427288" y="5530850"/>
          <p14:tracePt t="169191" x="2444750" y="5521325"/>
          <p14:tracePt t="169199" x="2454275" y="5521325"/>
          <p14:tracePt t="169208" x="2454275" y="5513388"/>
          <p14:tracePt t="169216" x="2473325" y="5513388"/>
          <p14:tracePt t="169233" x="2482850" y="5513388"/>
          <p14:tracePt t="169242" x="2500313" y="5513388"/>
          <p14:tracePt t="169248" x="2536825" y="5513388"/>
          <p14:tracePt t="169256" x="2565400" y="5513388"/>
          <p14:tracePt t="169263" x="2582863" y="5513388"/>
          <p14:tracePt t="169272" x="2628900" y="5513388"/>
          <p14:tracePt t="169287" x="2647950" y="5513388"/>
          <p14:tracePt t="169296" x="2674938" y="5513388"/>
          <p14:tracePt t="169304" x="2740025" y="5475288"/>
          <p14:tracePt t="169314" x="2803525" y="5467350"/>
          <p14:tracePt t="169319" x="2905125" y="5484813"/>
          <p14:tracePt t="169328" x="2968625" y="5494338"/>
          <p14:tracePt t="169336" x="3006725" y="5494338"/>
          <p14:tracePt t="169519" x="2987675" y="5494338"/>
          <p14:tracePt t="169528" x="2968625" y="5494338"/>
          <p14:tracePt t="169544" x="2895600" y="5494338"/>
          <p14:tracePt t="169551" x="2859088" y="5484813"/>
          <p14:tracePt t="169559" x="2840038" y="5484813"/>
          <p14:tracePt t="169567" x="2832100" y="5475288"/>
          <p14:tracePt t="169576" x="2803525" y="5457825"/>
          <p14:tracePt t="169583" x="2740025" y="5402263"/>
          <p14:tracePt t="169599" x="2720975" y="5402263"/>
          <p14:tracePt t="169609" x="2684463" y="5402263"/>
          <p14:tracePt t="169616" x="2674938" y="5402263"/>
          <p14:tracePt t="169639" x="2638425" y="5429250"/>
          <p14:tracePt t="169646" x="2592388" y="5438775"/>
          <p14:tracePt t="169662" x="2565400" y="5438775"/>
          <p14:tracePt t="169671" x="2527300" y="5448300"/>
          <p14:tracePt t="169678" x="2482850" y="5448300"/>
          <p14:tracePt t="169695" x="2454275" y="5467350"/>
          <p14:tracePt t="169702" x="2408238" y="5467350"/>
          <p14:tracePt t="169744" x="2398713" y="5467350"/>
          <p14:tracePt t="169759" x="2371725" y="5457825"/>
          <p14:tracePt t="169791" x="2362200" y="5457825"/>
          <p14:tracePt t="169855" x="2362200" y="5448300"/>
          <p14:tracePt t="169887" x="2352675" y="5402263"/>
          <p14:tracePt t="169895" x="2344738" y="5392738"/>
          <p14:tracePt t="169904" x="2344738" y="5375275"/>
          <p14:tracePt t="169912" x="2308225" y="5346700"/>
          <p14:tracePt t="169919" x="2298700" y="5329238"/>
          <p14:tracePt t="169929" x="2289175" y="5319713"/>
          <p14:tracePt t="169935" x="2270125" y="5310188"/>
          <p14:tracePt t="169960" x="2270125" y="5300663"/>
          <p14:tracePt t="169967" x="2270125" y="5273675"/>
          <p14:tracePt t="170039" x="2270125" y="5264150"/>
          <p14:tracePt t="170047" x="2270125" y="5246688"/>
          <p14:tracePt t="170072" x="2270125" y="5237163"/>
          <p14:tracePt t="170079" x="2270125" y="5218113"/>
          <p14:tracePt t="170103" x="2289175" y="5181600"/>
          <p14:tracePt t="170112" x="2298700" y="5164138"/>
          <p14:tracePt t="170119" x="2344738" y="5145088"/>
          <p14:tracePt t="170128" x="2352675" y="5135563"/>
          <p14:tracePt t="170135" x="2381250" y="5118100"/>
          <p14:tracePt t="170144" x="2390775" y="5089525"/>
          <p14:tracePt t="170150" x="2436813" y="5081588"/>
          <p14:tracePt t="170174" x="2436813" y="5072063"/>
          <p14:tracePt t="170182" x="2436813" y="5053013"/>
          <p14:tracePt t="170190" x="2436813" y="5043488"/>
          <p14:tracePt t="170206" x="2444750" y="5043488"/>
          <p14:tracePt t="170252" x="2454275" y="5043488"/>
          <p14:tracePt t="170263" x="2473325" y="5043488"/>
          <p14:tracePt t="170272" x="2490788" y="5035550"/>
          <p14:tracePt t="170280" x="2500313" y="5026025"/>
          <p14:tracePt t="170287" x="2519363" y="5026025"/>
          <p14:tracePt t="170296" x="2573338" y="5016500"/>
          <p14:tracePt t="170304" x="2638425" y="5006975"/>
          <p14:tracePt t="170312" x="2674938" y="5006975"/>
          <p14:tracePt t="170320" x="2703513" y="5006975"/>
          <p14:tracePt t="170328" x="2767013" y="5016500"/>
          <p14:tracePt t="170335" x="2786063" y="5053013"/>
          <p14:tracePt t="170344" x="2849563" y="5062538"/>
          <p14:tracePt t="170351" x="2878138" y="5062538"/>
          <p14:tracePt t="170392" x="2886075" y="5053013"/>
          <p14:tracePt t="170400" x="2886075" y="5072063"/>
          <p14:tracePt t="170408" x="2924175" y="5099050"/>
          <p14:tracePt t="170415" x="2951163" y="5108575"/>
          <p14:tracePt t="170425" x="2968625" y="5108575"/>
          <p14:tracePt t="170432" x="3006725" y="5154613"/>
          <p14:tracePt t="170445" x="3006725" y="5172075"/>
          <p14:tracePt t="170450" x="3006725" y="5191125"/>
          <p14:tracePt t="170462" x="3006725" y="5210175"/>
          <p14:tracePt t="170470" x="3033713" y="5237163"/>
          <p14:tracePt t="170478" x="3052763" y="5264150"/>
          <p14:tracePt t="170534" x="3052763" y="5254625"/>
          <p14:tracePt t="170649" x="3060700" y="5264150"/>
          <p14:tracePt t="170656" x="3098800" y="5273675"/>
          <p14:tracePt t="170664" x="3116263" y="5283200"/>
          <p14:tracePt t="170673" x="3125788" y="5292725"/>
          <p14:tracePt t="170690" x="3135313" y="5300663"/>
          <p14:tracePt t="170719" x="3135313" y="5319713"/>
          <p14:tracePt t="170735" x="3135313" y="5329238"/>
          <p14:tracePt t="170753" x="3135313" y="5356225"/>
          <p14:tracePt t="170761" x="3135313" y="5384800"/>
          <p14:tracePt t="170775" x="3125788" y="5402263"/>
          <p14:tracePt t="170783" x="3079750" y="5421313"/>
          <p14:tracePt t="170792" x="3006725" y="5494338"/>
          <p14:tracePt t="170800" x="2960688" y="5494338"/>
          <p14:tracePt t="170815" x="2951163" y="5494338"/>
          <p14:tracePt t="170826" x="2941638" y="5484813"/>
          <p14:tracePt t="170842" x="2941638" y="5513388"/>
          <p14:tracePt t="170856" x="2932113" y="5513388"/>
          <p14:tracePt t="170863" x="2914650" y="5530850"/>
          <p14:tracePt t="170878" x="2905125" y="5540375"/>
          <p14:tracePt t="170910" x="2905125" y="5549900"/>
          <p14:tracePt t="170918" x="2895600" y="5549900"/>
          <p14:tracePt t="170935" x="2868613" y="5549900"/>
          <p14:tracePt t="170951" x="2840038" y="5549900"/>
          <p14:tracePt t="171127" x="2840038" y="5557838"/>
          <p14:tracePt t="171143" x="2840038" y="5567363"/>
          <p14:tracePt t="171231" x="2840038" y="5576888"/>
          <p14:tracePt t="171264" x="2895600" y="5586413"/>
          <p14:tracePt t="171272" x="2932113" y="5586413"/>
          <p14:tracePt t="171281" x="2997200" y="5586413"/>
          <p14:tracePt t="171288" x="3070225" y="5659438"/>
          <p14:tracePt t="171296" x="3189288" y="5678488"/>
          <p14:tracePt t="171303" x="3217863" y="5695950"/>
          <p14:tracePt t="171315" x="3254375" y="5705475"/>
          <p14:tracePt t="171319" x="3392488" y="5705475"/>
          <p14:tracePt t="171336" x="3402013" y="5705475"/>
          <p14:tracePt t="171344" x="3465513" y="5695950"/>
          <p14:tracePt t="171350" x="3465513" y="5678488"/>
          <p14:tracePt t="171358" x="3576638" y="5678488"/>
          <p14:tracePt t="171366" x="3594100" y="5678488"/>
          <p14:tracePt t="171374" x="3630613" y="5678488"/>
          <p14:tracePt t="171382" x="3695700" y="5678488"/>
          <p14:tracePt t="171390" x="3759200" y="5678488"/>
          <p14:tracePt t="171398" x="3851275" y="5678488"/>
          <p14:tracePt t="171407" x="3935413" y="5678488"/>
          <p14:tracePt t="171414" x="4035425" y="5705475"/>
          <p14:tracePt t="171423" x="4054475" y="5705475"/>
          <p14:tracePt t="171430" x="4064000" y="5715000"/>
          <p14:tracePt t="171440" x="4137025" y="5724525"/>
          <p14:tracePt t="171446" x="4164013" y="5724525"/>
          <p14:tracePt t="171454" x="4302125" y="5741988"/>
          <p14:tracePt t="171463" x="4421188" y="5741988"/>
          <p14:tracePt t="171470" x="4541838" y="5741988"/>
          <p14:tracePt t="171584" x="5478463" y="5741988"/>
          <p14:tracePt t="171591" x="5570538" y="5705475"/>
          <p14:tracePt t="171599" x="5708650" y="5705475"/>
          <p14:tracePt t="171609" x="5737225" y="5705475"/>
          <p14:tracePt t="171626" x="5745163" y="5705475"/>
          <p14:tracePt t="171632" x="5810250" y="5695950"/>
          <p14:tracePt t="171642" x="5873750" y="5705475"/>
          <p14:tracePt t="171648" x="5948363" y="5695950"/>
          <p14:tracePt t="171666" x="5957888" y="5705475"/>
          <p14:tracePt t="171696" x="5975350" y="5705475"/>
          <p14:tracePt t="171839" x="5965825" y="5695950"/>
          <p14:tracePt t="171847" x="5948363" y="5695950"/>
          <p14:tracePt t="171856" x="5938838" y="5686425"/>
          <p14:tracePt t="171874" x="5929313" y="5668963"/>
          <p14:tracePt t="171880" x="5911850" y="5659438"/>
          <p14:tracePt t="171887" x="5902325" y="5649913"/>
          <p14:tracePt t="171895" x="5883275" y="5649913"/>
          <p14:tracePt t="171902" x="5827713" y="5641975"/>
          <p14:tracePt t="171910" x="5810250" y="5641975"/>
          <p14:tracePt t="171918" x="5745163" y="5613400"/>
          <p14:tracePt t="171926" x="5699125" y="5603875"/>
          <p14:tracePt t="171935" x="5635625" y="5603875"/>
          <p14:tracePt t="171942" x="5616575" y="5603875"/>
          <p14:tracePt t="171950" x="5543550" y="5603875"/>
          <p14:tracePt t="171958" x="5516563" y="5603875"/>
          <p14:tracePt t="171974" x="5478463" y="5603875"/>
          <p14:tracePt t="171982" x="5405438" y="5603875"/>
          <p14:tracePt t="171990" x="5267325" y="5603875"/>
          <p14:tracePt t="171999" x="5129213" y="5603875"/>
          <p14:tracePt t="172007" x="5029200" y="5595938"/>
          <p14:tracePt t="172014" x="4854575" y="5586413"/>
          <p14:tracePt t="172023" x="4779963" y="5540375"/>
          <p14:tracePt t="172030" x="4587875" y="5540375"/>
          <p14:tracePt t="172040" x="4467225" y="5540375"/>
          <p14:tracePt t="172046" x="4348163" y="5549900"/>
          <p14:tracePt t="172054" x="4246563" y="5557838"/>
          <p14:tracePt t="172064" x="4183063" y="5576888"/>
          <p14:tracePt t="172070" x="4127500" y="5586413"/>
          <p14:tracePt t="172078" x="4100513" y="5603875"/>
          <p14:tracePt t="172086" x="4025900" y="5603875"/>
          <p14:tracePt t="172094" x="4017963" y="5603875"/>
          <p14:tracePt t="172102" x="4008438" y="5603875"/>
          <p14:tracePt t="172110" x="3971925" y="5603875"/>
          <p14:tracePt t="172118" x="3879850" y="5603875"/>
          <p14:tracePt t="172126" x="3778250" y="5603875"/>
          <p14:tracePt t="172134" x="3659188" y="5603875"/>
          <p14:tracePt t="172142" x="3567113" y="5603875"/>
          <p14:tracePt t="172158" x="3438525" y="5632450"/>
          <p14:tracePt t="172166" x="3429000" y="5649913"/>
          <p14:tracePt t="172174" x="3346450" y="5668963"/>
          <p14:tracePt t="172182" x="3300413" y="5686425"/>
          <p14:tracePt t="172190" x="3263900" y="5715000"/>
          <p14:tracePt t="172207" x="3254375" y="5715000"/>
          <p14:tracePt t="172214" x="3208338" y="5705475"/>
          <p14:tracePt t="172224" x="3033713" y="5705475"/>
          <p14:tracePt t="172230" x="2987675" y="5686425"/>
          <p14:tracePt t="172240" x="2905125" y="5686425"/>
          <p14:tracePt t="172247" x="2803525" y="5659438"/>
          <p14:tracePt t="172254" x="2776538" y="5659438"/>
          <p14:tracePt t="172271" x="2776538" y="5668963"/>
          <p14:tracePt t="172279" x="2786063" y="5668963"/>
          <p14:tracePt t="172294" x="2813050" y="5668963"/>
          <p14:tracePt t="172302" x="2813050" y="5705475"/>
          <p14:tracePt t="172310" x="2859088" y="5705475"/>
          <p14:tracePt t="172383" x="2859088" y="5695950"/>
          <p14:tracePt t="172511" x="2878138" y="5659438"/>
          <p14:tracePt t="172519" x="2886075" y="5613400"/>
          <p14:tracePt t="172528" x="2878138" y="5668963"/>
          <p14:tracePt t="172535" x="2886075" y="5641975"/>
          <p14:tracePt t="172544" x="2978150" y="5603875"/>
          <p14:tracePt t="172551" x="3014663" y="5603875"/>
          <p14:tracePt t="172560" x="3181350" y="5586413"/>
          <p14:tracePt t="172567" x="3244850" y="5586413"/>
          <p14:tracePt t="172575" x="3363913" y="5567363"/>
          <p14:tracePt t="172583" x="3557588" y="5557838"/>
          <p14:tracePt t="172592" x="3778250" y="5576888"/>
          <p14:tracePt t="172599" x="3943350" y="5613400"/>
          <p14:tracePt t="172609" x="4238625" y="5613400"/>
          <p14:tracePt t="172615" x="4413250" y="5632450"/>
          <p14:tracePt t="172627" x="4549775" y="5622925"/>
          <p14:tracePt t="172633" x="4752975" y="5641975"/>
          <p14:tracePt t="172642" x="4854575" y="5622925"/>
          <p14:tracePt t="172647" x="5046663" y="5622925"/>
          <p14:tracePt t="172656" x="5203825" y="5622925"/>
          <p14:tracePt t="172663" x="5341938" y="5632450"/>
          <p14:tracePt t="172672" x="5524500" y="5659438"/>
          <p14:tracePt t="172679" x="5599113" y="5659438"/>
          <p14:tracePt t="172691" x="5727700" y="5695950"/>
          <p14:tracePt t="172697" x="5827713" y="5724525"/>
          <p14:tracePt t="172702" x="5856288" y="5724525"/>
          <p14:tracePt t="172710" x="5919788" y="5732463"/>
          <p14:tracePt t="172984" x="5856288" y="5732463"/>
          <p14:tracePt t="172991" x="5672138" y="5686425"/>
          <p14:tracePt t="173001" x="5553075" y="5668963"/>
          <p14:tracePt t="173009" x="5534025" y="5668963"/>
          <p14:tracePt t="173016" x="5359400" y="5659438"/>
          <p14:tracePt t="173025" x="5184775" y="5668963"/>
          <p14:tracePt t="173032" x="4991100" y="5668963"/>
          <p14:tracePt t="173042" x="4845050" y="5595938"/>
          <p14:tracePt t="173047" x="4670425" y="5595938"/>
          <p14:tracePt t="173056" x="4549775" y="5613400"/>
          <p14:tracePt t="173065" x="4219575" y="5632450"/>
          <p14:tracePt t="173071" x="3962400" y="5622925"/>
          <p14:tracePt t="173083" x="3805238" y="5649913"/>
          <p14:tracePt t="173087" x="3576638" y="5724525"/>
          <p14:tracePt t="173095" x="3511550" y="5724525"/>
          <p14:tracePt t="173102" x="3355975" y="5724525"/>
          <p14:tracePt t="173111" x="3290888" y="5732463"/>
          <p14:tracePt t="173118" x="3281363" y="5732463"/>
          <p14:tracePt t="173126" x="3281363" y="5741988"/>
          <p14:tracePt t="173416" x="3465513" y="5678488"/>
          <p14:tracePt t="173424" x="3640138" y="5678488"/>
          <p14:tracePt t="173431" x="3741738" y="5632450"/>
          <p14:tracePt t="173442" x="3805238" y="5632450"/>
          <p14:tracePt t="173447" x="3897313" y="5521325"/>
          <p14:tracePt t="173454" x="4071938" y="5521325"/>
          <p14:tracePt t="173462" x="4210050" y="5521325"/>
          <p14:tracePt t="173470" x="4348163" y="5549900"/>
          <p14:tracePt t="173478" x="4549775" y="5549900"/>
          <p14:tracePt t="173487" x="4854575" y="5513388"/>
          <p14:tracePt t="173494" x="4991100" y="5513388"/>
          <p14:tracePt t="173502" x="5129213" y="5484813"/>
          <p14:tracePt t="173510" x="5148263" y="5484813"/>
          <p14:tracePt t="173518" x="5184775" y="5448300"/>
          <p14:tracePt t="173526" x="5230813" y="5438775"/>
          <p14:tracePt t="173534" x="5332413" y="5438775"/>
          <p14:tracePt t="173542" x="5487988" y="5448300"/>
          <p14:tracePt t="173550" x="5570538" y="5438775"/>
          <p14:tracePt t="173560" x="5599113" y="5438775"/>
          <p14:tracePt t="173566" x="5607050" y="5421313"/>
          <p14:tracePt t="173574" x="5653088" y="5402263"/>
          <p14:tracePt t="173582" x="5718175" y="5402263"/>
          <p14:tracePt t="173590" x="5745163" y="5384800"/>
          <p14:tracePt t="173598" x="5754688" y="5384800"/>
          <p14:tracePt t="173606" x="5764213" y="5384800"/>
          <p14:tracePt t="173614" x="5781675" y="5384800"/>
          <p14:tracePt t="173655" x="5781675" y="5375275"/>
          <p14:tracePt t="173703" x="5781675" y="5365750"/>
          <p14:tracePt t="173711" x="5791200" y="5356225"/>
          <p14:tracePt t="173718" x="5800725" y="5346700"/>
          <p14:tracePt t="174383" x="5754688" y="5346700"/>
          <p14:tracePt t="174391" x="5727700" y="5346700"/>
          <p14:tracePt t="174399" x="5681663" y="5346700"/>
          <p14:tracePt t="174408" x="5635625" y="5346700"/>
          <p14:tracePt t="174416" x="5516563" y="5346700"/>
          <p14:tracePt t="174432" x="5441950" y="5346700"/>
          <p14:tracePt t="174442" x="5368925" y="5346700"/>
          <p14:tracePt t="174447" x="5267325" y="5346700"/>
          <p14:tracePt t="174456" x="5165725" y="5346700"/>
          <p14:tracePt t="174463" x="5102225" y="5346700"/>
          <p14:tracePt t="174471" x="5029200" y="5346700"/>
          <p14:tracePt t="174479" x="4983163" y="5346700"/>
          <p14:tracePt t="174487" x="4927600" y="5346700"/>
          <p14:tracePt t="174496" x="4845050" y="5346700"/>
          <p14:tracePt t="174505" x="4725988" y="5346700"/>
          <p14:tracePt t="174514" x="4624388" y="5346700"/>
          <p14:tracePt t="174520" x="4486275" y="5346700"/>
          <p14:tracePt t="174527" x="4403725" y="5346700"/>
          <p14:tracePt t="174534" x="4338638" y="5356225"/>
          <p14:tracePt t="174542" x="4302125" y="5356225"/>
          <p14:tracePt t="174550" x="4256088" y="5375275"/>
          <p14:tracePt t="174559" x="4154488" y="5384800"/>
          <p14:tracePt t="174566" x="4054475" y="5411788"/>
          <p14:tracePt t="174574" x="3971925" y="5411788"/>
          <p14:tracePt t="174582" x="3906838" y="5429250"/>
          <p14:tracePt t="174590" x="3860800" y="5438775"/>
          <p14:tracePt t="174598" x="3778250" y="5438775"/>
          <p14:tracePt t="174606" x="3640138" y="5438775"/>
          <p14:tracePt t="174614" x="3613150" y="5448300"/>
          <p14:tracePt t="174630" x="3548063" y="5448300"/>
          <p14:tracePt t="174662" x="3494088" y="5448300"/>
          <p14:tracePt t="174670" x="3373438" y="5448300"/>
          <p14:tracePt t="174678" x="3363913" y="5448300"/>
          <p14:tracePt t="174694" x="3327400" y="5448300"/>
          <p14:tracePt t="174702" x="3290888" y="5484813"/>
          <p14:tracePt t="174712" x="3235325" y="5484813"/>
          <p14:tracePt t="174718" x="3198813" y="5494338"/>
          <p14:tracePt t="174726" x="3171825" y="5494338"/>
          <p14:tracePt t="174734" x="3135313" y="5494338"/>
          <p14:tracePt t="174742" x="3116263" y="5494338"/>
          <p14:tracePt t="174750" x="3106738" y="5494338"/>
          <p14:tracePt t="174766" x="3089275" y="5494338"/>
          <p14:tracePt t="174774" x="3098800" y="5494338"/>
          <p14:tracePt t="174782" x="3089275" y="5494338"/>
          <p14:tracePt t="174790" x="3079750" y="5494338"/>
          <p14:tracePt t="174798" x="3070225" y="5494338"/>
          <p14:tracePt t="174807" x="3043238" y="5494338"/>
          <p14:tracePt t="174814" x="2997200" y="5484813"/>
          <p14:tracePt t="174831" x="2987675" y="5475288"/>
          <p14:tracePt t="174840" x="2960688" y="5475288"/>
          <p14:tracePt t="174846" x="2951163" y="5467350"/>
          <p14:tracePt t="174854" x="2905125" y="5467350"/>
          <p14:tracePt t="174862" x="2832100" y="5421313"/>
          <p14:tracePt t="174878" x="2757488" y="5421313"/>
          <p14:tracePt t="174886" x="2693988" y="5411788"/>
          <p14:tracePt t="174894" x="2657475" y="5402263"/>
          <p14:tracePt t="174902" x="2638425" y="5402263"/>
          <p14:tracePt t="174912" x="2619375" y="5402263"/>
          <p14:tracePt t="174926" x="2611438" y="5402263"/>
          <p14:tracePt t="174950" x="2582863" y="5392738"/>
          <p14:tracePt t="174958" x="2565400" y="5392738"/>
          <p14:tracePt t="174966" x="2519363" y="5392738"/>
          <p14:tracePt t="174974" x="2509838" y="5392738"/>
          <p14:tracePt t="174982" x="2500313" y="5392738"/>
          <p14:tracePt t="175095" x="2463800" y="5392738"/>
          <p14:tracePt t="175135" x="2454275" y="5392738"/>
          <p14:tracePt t="176488" x="2444750" y="5375275"/>
          <p14:tracePt t="176496" x="2444750" y="5365750"/>
          <p14:tracePt t="176503" x="2500313" y="5365750"/>
          <p14:tracePt t="176511" x="2582863" y="5365750"/>
          <p14:tracePt t="176519" x="2638425" y="5365750"/>
          <p14:tracePt t="176527" x="2703513" y="5365750"/>
          <p14:tracePt t="176537" x="2767013" y="5346700"/>
          <p14:tracePt t="176548" x="2786063" y="5319713"/>
          <p14:tracePt t="176551" x="2813050" y="5319713"/>
          <p14:tracePt t="176558" x="2813050" y="5310188"/>
          <p14:tracePt t="176575" x="2849563" y="5310188"/>
          <p14:tracePt t="176583" x="2859088" y="5310188"/>
          <p14:tracePt t="176590" x="2868613" y="5310188"/>
          <p14:tracePt t="176598" x="2878138" y="5310188"/>
          <p14:tracePt t="176623" x="2886075" y="5310188"/>
          <p14:tracePt t="176639" x="2932113" y="5319713"/>
          <p14:tracePt t="176663" x="2960688" y="5329238"/>
          <p14:tracePt t="176727" x="2960688" y="5338763"/>
          <p14:tracePt t="176753" x="2960688" y="5346700"/>
          <p14:tracePt t="176767" x="2960688" y="5356225"/>
          <p14:tracePt t="176774" x="2951163" y="5365750"/>
          <p14:tracePt t="176783" x="2924175" y="5365750"/>
          <p14:tracePt t="176800" x="2803525" y="5365750"/>
          <p14:tracePt t="176808" x="2720975" y="5356225"/>
          <p14:tracePt t="176815" x="2703513" y="5356225"/>
          <p14:tracePt t="176825" x="2619375" y="5356225"/>
          <p14:tracePt t="176831" x="2592388" y="5384800"/>
          <p14:tracePt t="176841" x="2573338" y="5402263"/>
          <p14:tracePt t="176856" x="2527300" y="5402263"/>
          <p14:tracePt t="176865" x="2473325" y="5346700"/>
          <p14:tracePt t="176872" x="2454275" y="5338763"/>
          <p14:tracePt t="176879" x="2436813" y="5338763"/>
          <p14:tracePt t="176887" x="2408238" y="5329238"/>
          <p14:tracePt t="176897" x="2408238" y="5292725"/>
          <p14:tracePt t="176903" x="2381250" y="5273675"/>
          <p14:tracePt t="176913" x="2381250" y="5227638"/>
          <p14:tracePt t="176919" x="2381250" y="5200650"/>
          <p14:tracePt t="176928" x="2390775" y="5172075"/>
          <p14:tracePt t="176946" x="2398713" y="5164138"/>
          <p14:tracePt t="176966" x="2417763" y="5145088"/>
          <p14:tracePt t="176974" x="2390775" y="5081588"/>
          <p14:tracePt t="176982" x="2427288" y="5053013"/>
          <p14:tracePt t="176990" x="2482850" y="4979988"/>
          <p14:tracePt t="176998" x="2519363" y="4970463"/>
          <p14:tracePt t="177006" x="2628900" y="4914900"/>
          <p14:tracePt t="177014" x="2730500" y="4906963"/>
          <p14:tracePt t="177023" x="2868613" y="4906963"/>
          <p14:tracePt t="177030" x="2914650" y="4878388"/>
          <p14:tracePt t="177039" x="2978150" y="4878388"/>
          <p14:tracePt t="177046" x="3089275" y="4878388"/>
          <p14:tracePt t="177054" x="3116263" y="4878388"/>
          <p14:tracePt t="177062" x="3189288" y="4897438"/>
          <p14:tracePt t="177070" x="3198813" y="4897438"/>
          <p14:tracePt t="177078" x="3244850" y="4897438"/>
          <p14:tracePt t="177086" x="3281363" y="4897438"/>
          <p14:tracePt t="177094" x="3300413" y="4924425"/>
          <p14:tracePt t="177110" x="3336925" y="4943475"/>
          <p14:tracePt t="177118" x="3382963" y="4951413"/>
          <p14:tracePt t="177126" x="3402013" y="4960938"/>
          <p14:tracePt t="177134" x="3409950" y="4960938"/>
          <p14:tracePt t="177157" x="3438525" y="4970463"/>
          <p14:tracePt t="177159" x="3484563" y="4979988"/>
          <p14:tracePt t="177166" x="3494088" y="4989513"/>
          <p14:tracePt t="177174" x="3494088" y="5016500"/>
          <p14:tracePt t="177182" x="3502025" y="5026025"/>
          <p14:tracePt t="177191" x="3530600" y="5026025"/>
          <p14:tracePt t="177198" x="3538538" y="5026025"/>
          <p14:tracePt t="177214" x="3557588" y="5026025"/>
          <p14:tracePt t="177223" x="3576638" y="5026025"/>
          <p14:tracePt t="177303" x="3557588" y="5053013"/>
          <p14:tracePt t="177312" x="3530600" y="5081588"/>
          <p14:tracePt t="177327" x="3465513" y="5108575"/>
          <p14:tracePt t="177335" x="3455988" y="5118100"/>
          <p14:tracePt t="177347" x="3392488" y="5118100"/>
          <p14:tracePt t="177351" x="3355975" y="5108575"/>
          <p14:tracePt t="177616" x="3327400" y="5108575"/>
          <p14:tracePt t="177626" x="3319463" y="5118100"/>
          <p14:tracePt t="177632" x="3254375" y="5164138"/>
          <p14:tracePt t="177641" x="3208338" y="5164138"/>
          <p14:tracePt t="177648" x="3181350" y="5191125"/>
          <p14:tracePt t="177656" x="3152775" y="5218113"/>
          <p14:tracePt t="177665" x="3089275" y="5283200"/>
          <p14:tracePt t="177672" x="2997200" y="5319713"/>
          <p14:tracePt t="177679" x="2997200" y="5329238"/>
          <p14:tracePt t="177703" x="2987675" y="5338763"/>
          <p14:tracePt t="177711" x="2978150" y="5338763"/>
          <p14:tracePt t="177755" x="2951163" y="5338763"/>
          <p14:tracePt t="177799" x="2924175" y="5338763"/>
          <p14:tracePt t="177839" x="2914650" y="5338763"/>
          <p14:tracePt t="177879" x="2905125" y="5338763"/>
          <p14:tracePt t="177896" x="2895600" y="5338763"/>
          <p14:tracePt t="177903" x="2878138" y="5338763"/>
          <p14:tracePt t="177911" x="2868613" y="5338763"/>
          <p14:tracePt t="177919" x="2859088" y="5338763"/>
          <p14:tracePt t="177935" x="2822575" y="5338763"/>
          <p14:tracePt t="178383" x="2813050" y="5346700"/>
          <p14:tracePt t="178400" x="2868613" y="5346700"/>
          <p14:tracePt t="178407" x="3043238" y="5384800"/>
          <p14:tracePt t="178415" x="3162300" y="5392738"/>
          <p14:tracePt t="178425" x="3208338" y="5392738"/>
          <p14:tracePt t="178442" x="3217863" y="5392738"/>
          <p14:tracePt t="178456" x="3235325" y="5375275"/>
          <p14:tracePt t="178464" x="3273425" y="5338763"/>
          <p14:tracePt t="178472" x="3373438" y="5310188"/>
          <p14:tracePt t="178482" x="3438525" y="5310188"/>
          <p14:tracePt t="178487" x="3448050" y="5338763"/>
          <p14:tracePt t="178494" x="3494088" y="5346700"/>
          <p14:tracePt t="178502" x="3548063" y="5346700"/>
          <p14:tracePt t="178510" x="3649663" y="5356225"/>
          <p14:tracePt t="178518" x="3714750" y="5356225"/>
          <p14:tracePt t="178526" x="3870325" y="5375275"/>
          <p14:tracePt t="178534" x="3906838" y="5384800"/>
          <p14:tracePt t="178542" x="3979863" y="5384800"/>
          <p14:tracePt t="178550" x="3989388" y="5384800"/>
          <p14:tracePt t="178567" x="4081463" y="5375275"/>
          <p14:tracePt t="178574" x="4164013" y="5346700"/>
          <p14:tracePt t="178582" x="4210050" y="5346700"/>
          <p14:tracePt t="178590" x="4229100" y="5346700"/>
          <p14:tracePt t="178607" x="4302125" y="5356225"/>
          <p14:tracePt t="178623" x="4348163" y="5356225"/>
          <p14:tracePt t="178630" x="4367213" y="5356225"/>
          <p14:tracePt t="178640" x="4403725" y="5356225"/>
          <p14:tracePt t="178654" x="4440238" y="5356225"/>
          <p14:tracePt t="178662" x="4476750" y="5356225"/>
          <p14:tracePt t="178670" x="4495800" y="5356225"/>
          <p14:tracePt t="178679" x="4549775" y="5356225"/>
          <p14:tracePt t="178686" x="4687888" y="5356225"/>
          <p14:tracePt t="178694" x="4779963" y="5402263"/>
          <p14:tracePt t="178702" x="4816475" y="5402263"/>
          <p14:tracePt t="178710" x="4845050" y="5402263"/>
          <p14:tracePt t="178718" x="4900613" y="5402263"/>
          <p14:tracePt t="178726" x="4900613" y="5411788"/>
          <p14:tracePt t="178742" x="4918075" y="5411788"/>
          <p14:tracePt t="178750" x="4964113" y="5411788"/>
          <p14:tracePt t="178758" x="4991100" y="5411788"/>
          <p14:tracePt t="178774" x="5056188" y="5411788"/>
          <p14:tracePt t="178782" x="5092700" y="5411788"/>
          <p14:tracePt t="178790" x="5230813" y="5411788"/>
          <p14:tracePt t="178798" x="5240338" y="5411788"/>
          <p14:tracePt t="178807" x="5359400" y="5411788"/>
          <p14:tracePt t="178814" x="5561013" y="5429250"/>
          <p14:tracePt t="178823" x="5681663" y="5429250"/>
          <p14:tracePt t="178830" x="5764213" y="5392738"/>
          <p14:tracePt t="178839" x="5810250" y="5392738"/>
          <p14:tracePt t="178846" x="5827713" y="5392738"/>
          <p14:tracePt t="178984" x="5846763" y="5402263"/>
          <p14:tracePt t="179032" x="5856288" y="5402263"/>
          <p14:tracePt t="179040" x="5865813" y="5402263"/>
          <p14:tracePt t="179056" x="5902325" y="5402263"/>
          <p14:tracePt t="179088" x="5919788" y="5402263"/>
          <p14:tracePt t="179097" x="5929313" y="5402263"/>
          <p14:tracePt t="181562" x="5938838" y="5402263"/>
          <p14:tracePt t="181728" x="5948363" y="5375275"/>
          <p14:tracePt t="181743" x="5948363" y="5329238"/>
          <p14:tracePt t="181761" x="5948363" y="5319713"/>
          <p14:tracePt t="181767" x="5948363" y="5292725"/>
          <p14:tracePt t="181775" x="5938838" y="5283200"/>
          <p14:tracePt t="181783" x="5929313" y="5264150"/>
          <p14:tracePt t="181790" x="5929313" y="5246688"/>
          <p14:tracePt t="181798" x="5919788" y="5200650"/>
          <p14:tracePt t="181807" x="5919788" y="5181600"/>
          <p14:tracePt t="181823" x="5892800" y="5089525"/>
          <p14:tracePt t="181830" x="5892800" y="5035550"/>
          <p14:tracePt t="181839" x="5791200" y="4868863"/>
          <p14:tracePt t="181846" x="5754688" y="4649788"/>
          <p14:tracePt t="181854" x="5708650" y="4483100"/>
          <p14:tracePt t="181862" x="5580063" y="4262438"/>
          <p14:tracePt t="181870" x="5441950" y="4033838"/>
          <p14:tracePt t="181878" x="5332413" y="3922713"/>
          <p14:tracePt t="181886" x="5111750" y="3638550"/>
          <p14:tracePt t="181894" x="4660900" y="3262313"/>
          <p14:tracePt t="181902" x="4071938" y="2930525"/>
          <p14:tracePt t="181910" x="3676650" y="2682875"/>
          <p14:tracePt t="181918" x="3419475" y="2581275"/>
          <p14:tracePt t="181926" x="3244850" y="2443163"/>
          <p14:tracePt t="181934" x="3181350" y="2406650"/>
          <p14:tracePt t="181943" x="3089275" y="2297113"/>
          <p14:tracePt t="181950" x="3089275" y="2278063"/>
          <p14:tracePt t="181958" x="3060700" y="2195513"/>
          <p14:tracePt t="181966" x="2932113" y="2085975"/>
          <p14:tracePt t="181974" x="2905125" y="2057400"/>
          <p14:tracePt t="181982" x="2859088" y="1984375"/>
          <p14:tracePt t="181998" x="2878138" y="1957388"/>
          <p14:tracePt t="182007" x="2657475" y="1763713"/>
          <p14:tracePt t="182014" x="2444750" y="1589088"/>
          <p14:tracePt t="182023" x="1939925" y="1295400"/>
          <p14:tracePt t="182030" x="1433513" y="1057275"/>
          <p14:tracePt t="182040" x="1204913" y="919163"/>
          <p14:tracePt t="182046" x="754063" y="771525"/>
          <p14:tracePt t="182054" x="588963" y="633413"/>
          <p14:tracePt t="182062" x="358775" y="596900"/>
          <p14:tracePt t="182070" x="230188" y="523875"/>
          <p14:tracePt t="182078" x="147638" y="477838"/>
          <p14:tracePt t="182086" x="147638" y="458788"/>
          <p14:tracePt t="182094" x="138113" y="441325"/>
          <p14:tracePt t="182102" x="46038" y="4127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17</a:t>
            </a:fld>
            <a:endParaRPr lang="ja-JP" altLang="en-US">
              <a:solidFill>
                <a:srgbClr val="898989"/>
              </a:solidFill>
              <a:latin typeface="Calibri" panose="020F0502020204030204" pitchFamily="34" charset="0"/>
            </a:endParaRPr>
          </a:p>
        </p:txBody>
      </p:sp>
      <p:grpSp>
        <p:nvGrpSpPr>
          <p:cNvPr id="3" name="グループ化 2"/>
          <p:cNvGrpSpPr/>
          <p:nvPr/>
        </p:nvGrpSpPr>
        <p:grpSpPr>
          <a:xfrm>
            <a:off x="1" y="-11"/>
            <a:ext cx="8280400" cy="515752"/>
            <a:chOff x="0" y="-15"/>
            <a:chExt cx="9144000" cy="613957"/>
          </a:xfrm>
        </p:grpSpPr>
        <p:sp>
          <p:nvSpPr>
            <p:cNvPr id="31" name="正方形/長方形 30"/>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32"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p>
          </p:txBody>
        </p:sp>
      </p:grpSp>
      <p:sp>
        <p:nvSpPr>
          <p:cNvPr id="7" name="テキスト ボックス 6">
            <a:extLst>
              <a:ext uri="{FF2B5EF4-FFF2-40B4-BE49-F238E27FC236}">
                <a16:creationId xmlns:a16="http://schemas.microsoft.com/office/drawing/2014/main" id="{FFF5A6CD-6894-4CEA-9E2E-8234B1D50833}"/>
              </a:ext>
            </a:extLst>
          </p:cNvPr>
          <p:cNvSpPr txBox="1"/>
          <p:nvPr/>
        </p:nvSpPr>
        <p:spPr>
          <a:xfrm>
            <a:off x="882791" y="2418682"/>
            <a:ext cx="2614145" cy="698076"/>
          </a:xfrm>
          <a:prstGeom prst="rect">
            <a:avLst/>
          </a:prstGeom>
          <a:noFill/>
          <a:ln>
            <a:solidFill>
              <a:schemeClr val="tx1"/>
            </a:solidFill>
          </a:ln>
        </p:spPr>
        <p:txBody>
          <a:bodyPr wrap="square" lIns="78581" tIns="39291" rIns="78581" bIns="39291" rtlCol="0">
            <a:spAutoFit/>
          </a:bodyPr>
          <a:lstStyle/>
          <a:p>
            <a:pPr defTabSz="785807"/>
            <a:r>
              <a:rPr lang="ja-JP" altLang="en-US" sz="2000" dirty="0">
                <a:solidFill>
                  <a:prstClr val="black"/>
                </a:solidFill>
              </a:rPr>
              <a:t>予測変数を有限項のフーリエ級数で表現</a:t>
            </a:r>
          </a:p>
        </p:txBody>
      </p:sp>
      <p:sp>
        <p:nvSpPr>
          <p:cNvPr id="8" name="矢印: 右 7">
            <a:extLst>
              <a:ext uri="{FF2B5EF4-FFF2-40B4-BE49-F238E27FC236}">
                <a16:creationId xmlns:a16="http://schemas.microsoft.com/office/drawing/2014/main" id="{FD839FEE-5EA8-40B8-85CB-D9C1B3E18F2E}"/>
              </a:ext>
            </a:extLst>
          </p:cNvPr>
          <p:cNvSpPr/>
          <p:nvPr/>
        </p:nvSpPr>
        <p:spPr>
          <a:xfrm>
            <a:off x="3503774" y="2698004"/>
            <a:ext cx="1075801" cy="12061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78581" tIns="39291" rIns="78581" bIns="39291" rtlCol="0" anchor="ctr"/>
          <a:lstStyle/>
          <a:p>
            <a:pPr algn="ctr" defTabSz="785807"/>
            <a:endParaRPr lang="ja-JP" altLang="en-US" dirty="0">
              <a:solidFill>
                <a:prstClr val="white"/>
              </a:solidFill>
            </a:endParaRPr>
          </a:p>
        </p:txBody>
      </p:sp>
      <p:sp>
        <p:nvSpPr>
          <p:cNvPr id="11" name="テキスト ボックス 10">
            <a:extLst>
              <a:ext uri="{FF2B5EF4-FFF2-40B4-BE49-F238E27FC236}">
                <a16:creationId xmlns:a16="http://schemas.microsoft.com/office/drawing/2014/main" id="{E061A16D-06CB-474F-8BFF-6E81DD577440}"/>
              </a:ext>
            </a:extLst>
          </p:cNvPr>
          <p:cNvSpPr txBox="1"/>
          <p:nvPr/>
        </p:nvSpPr>
        <p:spPr>
          <a:xfrm>
            <a:off x="4584526" y="2418682"/>
            <a:ext cx="2813085" cy="698076"/>
          </a:xfrm>
          <a:prstGeom prst="rect">
            <a:avLst/>
          </a:prstGeom>
          <a:noFill/>
          <a:ln>
            <a:solidFill>
              <a:schemeClr val="tx1"/>
            </a:solidFill>
          </a:ln>
        </p:spPr>
        <p:txBody>
          <a:bodyPr wrap="square" lIns="78581" tIns="39291" rIns="78581" bIns="39291" rtlCol="0">
            <a:spAutoFit/>
          </a:bodyPr>
          <a:lstStyle/>
          <a:p>
            <a:pPr defTabSz="785807"/>
            <a:r>
              <a:rPr lang="ja-JP" altLang="en-US" sz="2000" dirty="0">
                <a:solidFill>
                  <a:prstClr val="black"/>
                </a:solidFill>
              </a:rPr>
              <a:t>波数空間で空間微分を正確に計算</a:t>
            </a:r>
          </a:p>
        </p:txBody>
      </p:sp>
      <p:sp>
        <p:nvSpPr>
          <p:cNvPr id="9" name="矢印: 下 8">
            <a:extLst>
              <a:ext uri="{FF2B5EF4-FFF2-40B4-BE49-F238E27FC236}">
                <a16:creationId xmlns:a16="http://schemas.microsoft.com/office/drawing/2014/main" id="{EE58A62D-29F0-452F-8447-994AD6596C71}"/>
              </a:ext>
            </a:extLst>
          </p:cNvPr>
          <p:cNvSpPr/>
          <p:nvPr/>
        </p:nvSpPr>
        <p:spPr>
          <a:xfrm>
            <a:off x="5761199" y="3116760"/>
            <a:ext cx="130400" cy="42338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78581" tIns="39291" rIns="78581" bIns="39291" rtlCol="0" anchor="ctr"/>
          <a:lstStyle/>
          <a:p>
            <a:pPr algn="ctr" defTabSz="785807"/>
            <a:endParaRPr lang="ja-JP" altLang="en-US" dirty="0">
              <a:solidFill>
                <a:prstClr val="white"/>
              </a:solidFill>
            </a:endParaRPr>
          </a:p>
        </p:txBody>
      </p:sp>
      <p:sp>
        <p:nvSpPr>
          <p:cNvPr id="13" name="テキスト ボックス 12">
            <a:extLst>
              <a:ext uri="{FF2B5EF4-FFF2-40B4-BE49-F238E27FC236}">
                <a16:creationId xmlns:a16="http://schemas.microsoft.com/office/drawing/2014/main" id="{CB8BE278-1578-4533-8C4A-8AAEF400E1D6}"/>
              </a:ext>
            </a:extLst>
          </p:cNvPr>
          <p:cNvSpPr txBox="1"/>
          <p:nvPr/>
        </p:nvSpPr>
        <p:spPr>
          <a:xfrm>
            <a:off x="4577684" y="3543280"/>
            <a:ext cx="2819928" cy="387820"/>
          </a:xfrm>
          <a:prstGeom prst="rect">
            <a:avLst/>
          </a:prstGeom>
          <a:noFill/>
          <a:ln>
            <a:solidFill>
              <a:schemeClr val="tx1"/>
            </a:solidFill>
          </a:ln>
        </p:spPr>
        <p:txBody>
          <a:bodyPr wrap="square" lIns="78581" tIns="39291" rIns="78581" bIns="39291" rtlCol="0">
            <a:spAutoFit/>
          </a:bodyPr>
          <a:lstStyle/>
          <a:p>
            <a:pPr defTabSz="785807"/>
            <a:r>
              <a:rPr lang="ja-JP" altLang="en-US" sz="2000" dirty="0">
                <a:solidFill>
                  <a:prstClr val="black"/>
                </a:solidFill>
              </a:rPr>
              <a:t>波数空間で時間積分</a:t>
            </a:r>
          </a:p>
        </p:txBody>
      </p:sp>
      <p:sp>
        <p:nvSpPr>
          <p:cNvPr id="14" name="矢印: 右 13">
            <a:extLst>
              <a:ext uri="{FF2B5EF4-FFF2-40B4-BE49-F238E27FC236}">
                <a16:creationId xmlns:a16="http://schemas.microsoft.com/office/drawing/2014/main" id="{078795DA-5DFF-46DB-BFC9-2327604CF482}"/>
              </a:ext>
            </a:extLst>
          </p:cNvPr>
          <p:cNvSpPr/>
          <p:nvPr/>
        </p:nvSpPr>
        <p:spPr>
          <a:xfrm rot="10800000">
            <a:off x="3495040" y="3676336"/>
            <a:ext cx="1075801" cy="12096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78581" tIns="39291" rIns="78581" bIns="39291" rtlCol="0" anchor="ctr"/>
          <a:lstStyle/>
          <a:p>
            <a:pPr algn="ctr" defTabSz="785807"/>
            <a:endParaRPr lang="ja-JP" altLang="en-US" dirty="0">
              <a:solidFill>
                <a:prstClr val="white"/>
              </a:solidFill>
            </a:endParaRPr>
          </a:p>
        </p:txBody>
      </p:sp>
      <p:sp>
        <p:nvSpPr>
          <p:cNvPr id="15" name="テキスト ボックス 14">
            <a:extLst>
              <a:ext uri="{FF2B5EF4-FFF2-40B4-BE49-F238E27FC236}">
                <a16:creationId xmlns:a16="http://schemas.microsoft.com/office/drawing/2014/main" id="{34ED5A87-9646-4B0E-B139-953C426A596B}"/>
              </a:ext>
            </a:extLst>
          </p:cNvPr>
          <p:cNvSpPr txBox="1"/>
          <p:nvPr/>
        </p:nvSpPr>
        <p:spPr>
          <a:xfrm>
            <a:off x="882790" y="3387779"/>
            <a:ext cx="2614145" cy="698076"/>
          </a:xfrm>
          <a:prstGeom prst="rect">
            <a:avLst/>
          </a:prstGeom>
          <a:noFill/>
          <a:ln>
            <a:solidFill>
              <a:schemeClr val="tx1"/>
            </a:solidFill>
          </a:ln>
        </p:spPr>
        <p:txBody>
          <a:bodyPr wrap="square" lIns="78581" tIns="39291" rIns="78581" bIns="39291" rtlCol="0">
            <a:spAutoFit/>
          </a:bodyPr>
          <a:lstStyle/>
          <a:p>
            <a:pPr defTabSz="785807"/>
            <a:r>
              <a:rPr lang="ja-JP" altLang="en-US" sz="2000" dirty="0">
                <a:solidFill>
                  <a:prstClr val="black"/>
                </a:solidFill>
              </a:rPr>
              <a:t>実空間で予測変数を表現</a:t>
            </a:r>
          </a:p>
        </p:txBody>
      </p:sp>
      <p:sp>
        <p:nvSpPr>
          <p:cNvPr id="10" name="テキスト ボックス 9">
            <a:extLst>
              <a:ext uri="{FF2B5EF4-FFF2-40B4-BE49-F238E27FC236}">
                <a16:creationId xmlns:a16="http://schemas.microsoft.com/office/drawing/2014/main" id="{2300625A-2D15-4943-8D09-AA65E9C7E0FB}"/>
              </a:ext>
            </a:extLst>
          </p:cNvPr>
          <p:cNvSpPr txBox="1"/>
          <p:nvPr/>
        </p:nvSpPr>
        <p:spPr>
          <a:xfrm>
            <a:off x="3795315" y="2448057"/>
            <a:ext cx="492719" cy="325597"/>
          </a:xfrm>
          <a:prstGeom prst="rect">
            <a:avLst/>
          </a:prstGeom>
          <a:noFill/>
        </p:spPr>
        <p:txBody>
          <a:bodyPr wrap="square" lIns="78581" tIns="39291" rIns="78581" bIns="39291" rtlCol="0">
            <a:spAutoFit/>
          </a:bodyPr>
          <a:lstStyle/>
          <a:p>
            <a:pPr defTabSz="785807"/>
            <a:r>
              <a:rPr lang="en-US" altLang="ja-JP" dirty="0">
                <a:solidFill>
                  <a:prstClr val="black"/>
                </a:solidFill>
              </a:rPr>
              <a:t>DFT</a:t>
            </a:r>
            <a:endParaRPr lang="ja-JP" altLang="en-US" dirty="0">
              <a:solidFill>
                <a:prstClr val="black"/>
              </a:solidFill>
            </a:endParaRPr>
          </a:p>
        </p:txBody>
      </p:sp>
      <p:sp>
        <p:nvSpPr>
          <p:cNvPr id="17" name="テキスト ボックス 16">
            <a:extLst>
              <a:ext uri="{FF2B5EF4-FFF2-40B4-BE49-F238E27FC236}">
                <a16:creationId xmlns:a16="http://schemas.microsoft.com/office/drawing/2014/main" id="{9BD8A268-C33C-4CF2-8DB0-9B5336E64442}"/>
              </a:ext>
            </a:extLst>
          </p:cNvPr>
          <p:cNvSpPr txBox="1"/>
          <p:nvPr/>
        </p:nvSpPr>
        <p:spPr>
          <a:xfrm>
            <a:off x="3812179" y="3426559"/>
            <a:ext cx="553853" cy="325597"/>
          </a:xfrm>
          <a:prstGeom prst="rect">
            <a:avLst/>
          </a:prstGeom>
          <a:noFill/>
        </p:spPr>
        <p:txBody>
          <a:bodyPr wrap="square" lIns="78581" tIns="39291" rIns="78581" bIns="39291" rtlCol="0">
            <a:spAutoFit/>
          </a:bodyPr>
          <a:lstStyle/>
          <a:p>
            <a:pPr defTabSz="785807"/>
            <a:r>
              <a:rPr lang="en-US" altLang="ja-JP" dirty="0">
                <a:solidFill>
                  <a:prstClr val="black"/>
                </a:solidFill>
              </a:rPr>
              <a:t>IDFT</a:t>
            </a:r>
            <a:endParaRPr lang="ja-JP" altLang="en-US" dirty="0">
              <a:solidFill>
                <a:prstClr val="black"/>
              </a:solidFill>
            </a:endParaRPr>
          </a:p>
        </p:txBody>
      </p:sp>
      <p:sp>
        <p:nvSpPr>
          <p:cNvPr id="18" name="テキスト ボックス 17">
            <a:extLst>
              <a:ext uri="{FF2B5EF4-FFF2-40B4-BE49-F238E27FC236}">
                <a16:creationId xmlns:a16="http://schemas.microsoft.com/office/drawing/2014/main" id="{EC8D1E97-4340-452F-9CFC-2B83AE5A1B24}"/>
              </a:ext>
            </a:extLst>
          </p:cNvPr>
          <p:cNvSpPr txBox="1"/>
          <p:nvPr/>
        </p:nvSpPr>
        <p:spPr>
          <a:xfrm>
            <a:off x="227712" y="835354"/>
            <a:ext cx="7824978" cy="433319"/>
          </a:xfrm>
          <a:prstGeom prst="rect">
            <a:avLst/>
          </a:prstGeom>
          <a:noFill/>
        </p:spPr>
        <p:txBody>
          <a:bodyPr wrap="square" lIns="78581" tIns="39291" rIns="78581" bIns="39291" rtlCol="0">
            <a:spAutoFit/>
          </a:bodyPr>
          <a:lstStyle/>
          <a:p>
            <a:pPr defTabSz="785807"/>
            <a:r>
              <a:rPr lang="ja-JP" altLang="en-US" sz="2300" dirty="0">
                <a:solidFill>
                  <a:prstClr val="black"/>
                </a:solidFill>
              </a:rPr>
              <a:t>スペクトル法の流れ：</a:t>
            </a:r>
            <a:endParaRPr lang="en-US" altLang="ja-JP" sz="2300" dirty="0">
              <a:solidFill>
                <a:prstClr val="black"/>
              </a:solidFill>
            </a:endParaRPr>
          </a:p>
        </p:txBody>
      </p:sp>
      <p:sp>
        <p:nvSpPr>
          <p:cNvPr id="5" name="正方形/長方形 4"/>
          <p:cNvSpPr/>
          <p:nvPr/>
        </p:nvSpPr>
        <p:spPr>
          <a:xfrm>
            <a:off x="3495040" y="4742309"/>
            <a:ext cx="1255981" cy="323757"/>
          </a:xfrm>
          <a:prstGeom prst="rect">
            <a:avLst/>
          </a:prstGeom>
        </p:spPr>
        <p:txBody>
          <a:bodyPr wrap="none" lIns="78581" tIns="39291" rIns="78581" bIns="39291">
            <a:spAutoFit/>
          </a:bodyPr>
          <a:lstStyle/>
          <a:p>
            <a:pPr defTabSz="785807"/>
            <a:r>
              <a:rPr lang="en-US" altLang="ja-JP" dirty="0">
                <a:solidFill>
                  <a:prstClr val="black"/>
                </a:solidFill>
              </a:rPr>
              <a:t>O(M)</a:t>
            </a:r>
            <a:r>
              <a:rPr lang="ja-JP" altLang="en-US" dirty="0">
                <a:solidFill>
                  <a:prstClr val="black"/>
                </a:solidFill>
              </a:rPr>
              <a:t>の計算</a:t>
            </a:r>
          </a:p>
        </p:txBody>
      </p:sp>
      <p:pic>
        <p:nvPicPr>
          <p:cNvPr id="2" name="オーディオ 1">
            <a:hlinkClick r:id="" action="ppaction://media"/>
            <a:extLst>
              <a:ext uri="{FF2B5EF4-FFF2-40B4-BE49-F238E27FC236}">
                <a16:creationId xmlns:a16="http://schemas.microsoft.com/office/drawing/2014/main" id="{B484FBCC-04BD-47E0-8CE5-3C6638B3B7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1957989461"/>
      </p:ext>
    </p:extLst>
  </p:cSld>
  <p:clrMapOvr>
    <a:masterClrMapping/>
  </p:clrMapOvr>
  <mc:AlternateContent xmlns:mc="http://schemas.openxmlformats.org/markup-compatibility/2006">
    <mc:Choice xmlns:p14="http://schemas.microsoft.com/office/powerpoint/2010/main" Requires="p14">
      <p:transition spd="slow" p14:dur="2000" advTm="123300"/>
    </mc:Choice>
    <mc:Fallback>
      <p:transition spd="slow" advTm="12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3" x="946150" y="1625600"/>
          <p14:tracePt t="821" x="892175" y="1663700"/>
          <p14:tracePt t="829" x="809625" y="1681163"/>
          <p14:tracePt t="837" x="754063" y="1681163"/>
          <p14:tracePt t="844" x="708025" y="1690688"/>
          <p14:tracePt t="853" x="642938" y="1690688"/>
          <p14:tracePt t="862" x="596900" y="1690688"/>
          <p14:tracePt t="869" x="579438" y="1690688"/>
          <p14:tracePt t="933" x="569913" y="1690688"/>
          <p14:tracePt t="941" x="542925" y="1690688"/>
          <p14:tracePt t="949" x="533400" y="1690688"/>
          <p14:tracePt t="957" x="514350" y="1671638"/>
          <p14:tracePt t="965" x="496888" y="1654175"/>
          <p14:tracePt t="989" x="496888" y="1644650"/>
          <p14:tracePt t="6013" x="496888" y="1654175"/>
          <p14:tracePt t="6020" x="496888" y="1663700"/>
          <p14:tracePt t="6029" x="496888" y="1671638"/>
          <p14:tracePt t="6318" x="496888" y="1681163"/>
          <p14:tracePt t="12853" x="487363" y="1671638"/>
          <p14:tracePt t="12863" x="487363" y="1663700"/>
          <p14:tracePt t="12869" x="487363" y="1654175"/>
          <p14:tracePt t="12878" x="496888" y="1654175"/>
          <p14:tracePt t="12884" x="542925" y="1654175"/>
          <p14:tracePt t="12895" x="542925" y="1671638"/>
          <p14:tracePt t="12900" x="569913" y="1736725"/>
          <p14:tracePt t="12914" x="579438" y="1746250"/>
          <p14:tracePt t="12941" x="579438" y="1773238"/>
          <p14:tracePt t="12965" x="579438" y="1782763"/>
          <p14:tracePt t="12990" x="579438" y="1792288"/>
          <p14:tracePt t="12999" x="606425" y="1828800"/>
          <p14:tracePt t="13004" x="606425" y="1855788"/>
          <p14:tracePt t="13012" x="615950" y="1892300"/>
          <p14:tracePt t="13019" x="661988" y="1966913"/>
          <p14:tracePt t="13027" x="661988" y="2011363"/>
          <p14:tracePt t="13035" x="681038" y="2066925"/>
          <p14:tracePt t="13044" x="681038" y="2076450"/>
          <p14:tracePt t="13051" x="708025" y="2132013"/>
          <p14:tracePt t="13059" x="725488" y="2141538"/>
          <p14:tracePt t="13075" x="725488" y="2149475"/>
          <p14:tracePt t="13083" x="735013" y="2159000"/>
          <p14:tracePt t="13115" x="735013" y="2168525"/>
          <p14:tracePt t="13124" x="735013" y="2178050"/>
          <p14:tracePt t="13131" x="735013" y="2205038"/>
          <p14:tracePt t="13139" x="735013" y="2251075"/>
          <p14:tracePt t="13147" x="735013" y="2270125"/>
          <p14:tracePt t="13155" x="735013" y="2314575"/>
          <p14:tracePt t="13163" x="735013" y="2398713"/>
          <p14:tracePt t="13171" x="735013" y="2517775"/>
          <p14:tracePt t="13179" x="735013" y="2600325"/>
          <p14:tracePt t="13187" x="735013" y="2609850"/>
          <p14:tracePt t="13195" x="735013" y="2673350"/>
          <p14:tracePt t="13203" x="735013" y="2738438"/>
          <p14:tracePt t="13211" x="744538" y="2838450"/>
          <p14:tracePt t="13219" x="790575" y="2940050"/>
          <p14:tracePt t="13227" x="809625" y="2976563"/>
          <p14:tracePt t="13235" x="809625" y="2995613"/>
          <p14:tracePt t="13349" x="809625" y="3013075"/>
          <p14:tracePt t="13359" x="809625" y="3032125"/>
          <p14:tracePt t="13365" x="809625" y="3041650"/>
          <p14:tracePt t="13372" x="809625" y="3049588"/>
          <p14:tracePt t="13389" x="771525" y="3068638"/>
          <p14:tracePt t="13645" x="754063" y="3068638"/>
          <p14:tracePt t="13653" x="754063" y="3078163"/>
          <p14:tracePt t="16356" x="790575" y="3068638"/>
          <p14:tracePt t="16365" x="800100" y="3041650"/>
          <p14:tracePt t="16372" x="827088" y="3022600"/>
          <p14:tracePt t="16382" x="836613" y="3013075"/>
          <p14:tracePt t="16388" x="846138" y="3005138"/>
          <p14:tracePt t="16396" x="863600" y="2976563"/>
          <p14:tracePt t="16404" x="882650" y="2976563"/>
          <p14:tracePt t="16412" x="892175" y="2976563"/>
          <p14:tracePt t="16453" x="901700" y="2967038"/>
          <p14:tracePt t="16460" x="909638" y="2967038"/>
          <p14:tracePt t="16468" x="919163" y="2967038"/>
          <p14:tracePt t="16491" x="938213" y="2959100"/>
          <p14:tracePt t="16717" x="946150" y="2949575"/>
          <p14:tracePt t="16812" x="946150" y="2940050"/>
          <p14:tracePt t="16829" x="946150" y="2930525"/>
          <p14:tracePt t="16861" x="946150" y="2921000"/>
          <p14:tracePt t="16884" x="946150" y="2894013"/>
          <p14:tracePt t="16892" x="946150" y="2876550"/>
          <p14:tracePt t="16900" x="946150" y="2847975"/>
          <p14:tracePt t="16925" x="946150" y="2801938"/>
          <p14:tracePt t="16932" x="955675" y="2774950"/>
          <p14:tracePt t="16940" x="955675" y="2765425"/>
          <p14:tracePt t="16948" x="965200" y="2765425"/>
          <p14:tracePt t="16955" x="974725" y="2755900"/>
          <p14:tracePt t="16964" x="984250" y="2738438"/>
          <p14:tracePt t="16971" x="984250" y="2728913"/>
          <p14:tracePt t="16980" x="992188" y="2719388"/>
          <p14:tracePt t="17004" x="1001713" y="2692400"/>
          <p14:tracePt t="17012" x="1020763" y="2682875"/>
          <p14:tracePt t="17028" x="1038225" y="2646363"/>
          <p14:tracePt t="17035" x="1057275" y="2617788"/>
          <p14:tracePt t="17043" x="1066800" y="2609850"/>
          <p14:tracePt t="17053" x="1076325" y="2609850"/>
          <p14:tracePt t="17059" x="1103313" y="2581275"/>
          <p14:tracePt t="17067" x="1112838" y="2581275"/>
          <p14:tracePt t="17076" x="1130300" y="2563813"/>
          <p14:tracePt t="17093" x="1149350" y="2544763"/>
          <p14:tracePt t="17110" x="1166813" y="2527300"/>
          <p14:tracePt t="17116" x="1185863" y="2517775"/>
          <p14:tracePt t="17126" x="1222375" y="2517775"/>
          <p14:tracePt t="17132" x="1277938" y="2498725"/>
          <p14:tracePt t="17140" x="1304925" y="2498725"/>
          <p14:tracePt t="17188" x="1323975" y="2498725"/>
          <p14:tracePt t="17196" x="1360488" y="2498725"/>
          <p14:tracePt t="17204" x="1379538" y="2498725"/>
          <p14:tracePt t="17212" x="1479550" y="2498725"/>
          <p14:tracePt t="17219" x="1525588" y="2498725"/>
          <p14:tracePt t="17227" x="1562100" y="2498725"/>
          <p14:tracePt t="17268" x="1562100" y="2517775"/>
          <p14:tracePt t="17277" x="1581150" y="2527300"/>
          <p14:tracePt t="17372" x="1581150" y="2544763"/>
          <p14:tracePt t="17381" x="1590675" y="2554288"/>
          <p14:tracePt t="17444" x="1600200" y="2554288"/>
          <p14:tracePt t="17456" x="1617663" y="2563813"/>
          <p14:tracePt t="17477" x="1617663" y="2573338"/>
          <p14:tracePt t="17565" x="1636713" y="2573338"/>
          <p14:tracePt t="17636" x="1590675" y="2600325"/>
          <p14:tracePt t="17645" x="1554163" y="2617788"/>
          <p14:tracePt t="17652" x="1544638" y="2627313"/>
          <p14:tracePt t="17663" x="1508125" y="2636838"/>
          <p14:tracePt t="17668" x="1416050" y="2682875"/>
          <p14:tracePt t="17675" x="1370013" y="2692400"/>
          <p14:tracePt t="17683" x="1341438" y="2701925"/>
          <p14:tracePt t="17692" x="1277938" y="2719388"/>
          <p14:tracePt t="17699" x="1250950" y="2719388"/>
          <p14:tracePt t="17709" x="1241425" y="2719388"/>
          <p14:tracePt t="17724" x="1212850" y="2719388"/>
          <p14:tracePt t="17731" x="1166813" y="2719388"/>
          <p14:tracePt t="17739" x="1149350" y="2719388"/>
          <p14:tracePt t="17755" x="1130300" y="2719388"/>
          <p14:tracePt t="17771" x="1120775" y="2719388"/>
          <p14:tracePt t="17779" x="1093788" y="2719388"/>
          <p14:tracePt t="17803" x="1047750" y="2719388"/>
          <p14:tracePt t="17811" x="992188" y="2719388"/>
          <p14:tracePt t="17819" x="955675" y="2746375"/>
          <p14:tracePt t="17827" x="928688" y="2755900"/>
          <p14:tracePt t="17835" x="909638" y="2755900"/>
          <p14:tracePt t="17844" x="892175" y="2755900"/>
          <p14:tracePt t="17851" x="882650" y="2755900"/>
          <p14:tracePt t="17862" x="873125" y="2755900"/>
          <p14:tracePt t="17924" x="863600" y="2755900"/>
          <p14:tracePt t="17941" x="863600" y="2746375"/>
          <p14:tracePt t="17949" x="882650" y="2719388"/>
          <p14:tracePt t="17957" x="901700" y="2692400"/>
          <p14:tracePt t="17966" x="901700" y="2663825"/>
          <p14:tracePt t="17973" x="938213" y="2627313"/>
          <p14:tracePt t="17982" x="974725" y="2544763"/>
          <p14:tracePt t="17998" x="1011238" y="2508250"/>
          <p14:tracePt t="18004" x="1020763" y="2498725"/>
          <p14:tracePt t="18012" x="1057275" y="2462213"/>
          <p14:tracePt t="18020" x="1066800" y="2425700"/>
          <p14:tracePt t="18027" x="1076325" y="2416175"/>
          <p14:tracePt t="18043" x="1084263" y="2406650"/>
          <p14:tracePt t="18051" x="1112838" y="2389188"/>
          <p14:tracePt t="18059" x="1130300" y="2370138"/>
          <p14:tracePt t="18068" x="1176338" y="2360613"/>
          <p14:tracePt t="18076" x="1204913" y="2343150"/>
          <p14:tracePt t="18083" x="1231900" y="2333625"/>
          <p14:tracePt t="18093" x="1268413" y="2333625"/>
          <p14:tracePt t="18099" x="1350963" y="2314575"/>
          <p14:tracePt t="18109" x="1379538" y="2314575"/>
          <p14:tracePt t="18115" x="1471613" y="2314575"/>
          <p14:tracePt t="18124" x="1479550" y="2314575"/>
          <p14:tracePt t="18131" x="1516063" y="2306638"/>
          <p14:tracePt t="18139" x="1525588" y="2297113"/>
          <p14:tracePt t="18147" x="1608138" y="2297113"/>
          <p14:tracePt t="18155" x="1692275" y="2314575"/>
          <p14:tracePt t="18163" x="1728788" y="2343150"/>
          <p14:tracePt t="18172" x="1820863" y="2352675"/>
          <p14:tracePt t="18179" x="1866900" y="2389188"/>
          <p14:tracePt t="18187" x="1976438" y="2471738"/>
          <p14:tracePt t="18195" x="2078038" y="2498725"/>
          <p14:tracePt t="18203" x="2170113" y="2554288"/>
          <p14:tracePt t="18213" x="2270125" y="2600325"/>
          <p14:tracePt t="18220" x="2279650" y="2617788"/>
          <p14:tracePt t="18227" x="2325688" y="2682875"/>
          <p14:tracePt t="18235" x="2362200" y="2682875"/>
          <p14:tracePt t="18243" x="2390775" y="2719388"/>
          <p14:tracePt t="18251" x="2427288" y="2719388"/>
          <p14:tracePt t="18259" x="2473325" y="2728913"/>
          <p14:tracePt t="18267" x="2500313" y="2746375"/>
          <p14:tracePt t="18283" x="2509838" y="2755900"/>
          <p14:tracePt t="18299" x="2509838" y="2765425"/>
          <p14:tracePt t="18356" x="2509838" y="2774950"/>
          <p14:tracePt t="18397" x="2509838" y="2784475"/>
          <p14:tracePt t="18404" x="2490788" y="2820988"/>
          <p14:tracePt t="18413" x="2463800" y="2847975"/>
          <p14:tracePt t="18424" x="2454275" y="2847975"/>
          <p14:tracePt t="18436" x="2371725" y="2867025"/>
          <p14:tracePt t="18445" x="2362200" y="2867025"/>
          <p14:tracePt t="18452" x="2308225" y="2857500"/>
          <p14:tracePt t="18461" x="2262188" y="2876550"/>
          <p14:tracePt t="18469" x="2197100" y="2903538"/>
          <p14:tracePt t="18480" x="2178050" y="2921000"/>
          <p14:tracePt t="18490" x="2114550" y="2903538"/>
          <p14:tracePt t="18496" x="2012950" y="2913063"/>
          <p14:tracePt t="18501" x="1949450" y="2913063"/>
          <p14:tracePt t="18508" x="1903413" y="2913063"/>
          <p14:tracePt t="18515" x="1847850" y="2913063"/>
          <p14:tracePt t="18523" x="1709738" y="2913063"/>
          <p14:tracePt t="18531" x="1627188" y="2913063"/>
          <p14:tracePt t="18539" x="1600200" y="2913063"/>
          <p14:tracePt t="18547" x="1554163" y="2884488"/>
          <p14:tracePt t="18555" x="1489075" y="2903538"/>
          <p14:tracePt t="18563" x="1462088" y="2903538"/>
          <p14:tracePt t="18652" x="1452563" y="2903538"/>
          <p14:tracePt t="18668" x="1452563" y="2913063"/>
          <p14:tracePt t="18687" x="1452563" y="2903538"/>
          <p14:tracePt t="18695" x="1452563" y="2894013"/>
          <p14:tracePt t="18702" x="1443038" y="2894013"/>
          <p14:tracePt t="18739" x="1443038" y="2884488"/>
          <p14:tracePt t="18747" x="1433513" y="2876550"/>
          <p14:tracePt t="19557" x="1433513" y="2857500"/>
          <p14:tracePt t="19588" x="1443038" y="2847975"/>
          <p14:tracePt t="19613" x="1452563" y="2847975"/>
          <p14:tracePt t="19621" x="1462088" y="2847975"/>
          <p14:tracePt t="19628" x="1498600" y="2838450"/>
          <p14:tracePt t="19636" x="1525588" y="2838450"/>
          <p14:tracePt t="19644" x="1571625" y="2838450"/>
          <p14:tracePt t="19652" x="1581150" y="2838450"/>
          <p14:tracePt t="19660" x="1617663" y="2838450"/>
          <p14:tracePt t="19667" x="1709738" y="2838450"/>
          <p14:tracePt t="19677" x="1792288" y="2838450"/>
          <p14:tracePt t="19684" x="1884363" y="2838450"/>
          <p14:tracePt t="19694" x="1920875" y="2838450"/>
          <p14:tracePt t="19701" x="1939925" y="2838450"/>
          <p14:tracePt t="19709" x="1985963" y="2838450"/>
          <p14:tracePt t="19716" x="2003425" y="2838450"/>
          <p14:tracePt t="19724" x="2022475" y="2838450"/>
          <p14:tracePt t="19732" x="2068513" y="2838450"/>
          <p14:tracePt t="19739" x="2114550" y="2838450"/>
          <p14:tracePt t="19756" x="2141538" y="2838450"/>
          <p14:tracePt t="19764" x="2224088" y="2838450"/>
          <p14:tracePt t="19771" x="2233613" y="2847975"/>
          <p14:tracePt t="19780" x="2308225" y="2847975"/>
          <p14:tracePt t="19787" x="2408238" y="2847975"/>
          <p14:tracePt t="19796" x="2546350" y="2867025"/>
          <p14:tracePt t="19803" x="2647950" y="2867025"/>
          <p14:tracePt t="19812" x="2730500" y="2894013"/>
          <p14:tracePt t="19819" x="2878138" y="2876550"/>
          <p14:tracePt t="19827" x="2905125" y="2876550"/>
          <p14:tracePt t="19836" x="2924175" y="2876550"/>
          <p14:tracePt t="19843" x="2997200" y="2876550"/>
          <p14:tracePt t="19851" x="3033713" y="2876550"/>
          <p14:tracePt t="19860" x="3070225" y="2876550"/>
          <p14:tracePt t="19867" x="3079750" y="2876550"/>
          <p14:tracePt t="19876" x="3098800" y="2876550"/>
          <p14:tracePt t="19884" x="3116263" y="2876550"/>
          <p14:tracePt t="19894" x="3143250" y="2857500"/>
          <p14:tracePt t="19931" x="3181350" y="2857500"/>
          <p14:tracePt t="19940" x="3227388" y="2857500"/>
          <p14:tracePt t="19948" x="3235325" y="2857500"/>
          <p14:tracePt t="19955" x="3263900" y="2857500"/>
          <p14:tracePt t="19964" x="3309938" y="2876550"/>
          <p14:tracePt t="19971" x="3363913" y="2903538"/>
          <p14:tracePt t="19980" x="3382963" y="2913063"/>
          <p14:tracePt t="19987" x="3392488" y="2913063"/>
          <p14:tracePt t="19997" x="3392488" y="2921000"/>
          <p14:tracePt t="20012" x="3402013" y="2921000"/>
          <p14:tracePt t="20799" x="3363913" y="2921000"/>
          <p14:tracePt t="20805" x="3281363" y="2959100"/>
          <p14:tracePt t="20813" x="3235325" y="2967038"/>
          <p14:tracePt t="20820" x="3060700" y="2967038"/>
          <p14:tracePt t="20828" x="2924175" y="2986088"/>
          <p14:tracePt t="20836" x="2747963" y="3005138"/>
          <p14:tracePt t="20845" x="2657475" y="3032125"/>
          <p14:tracePt t="20852" x="2519363" y="3041650"/>
          <p14:tracePt t="20862" x="2362200" y="3059113"/>
          <p14:tracePt t="20868" x="2279650" y="3041650"/>
          <p14:tracePt t="20877" x="2160588" y="3022600"/>
          <p14:tracePt t="20884" x="2151063" y="3022600"/>
          <p14:tracePt t="20901" x="2141538" y="3022600"/>
          <p14:tracePt t="20931" x="2105025" y="3022600"/>
          <p14:tracePt t="20939" x="2041525" y="3022600"/>
          <p14:tracePt t="20947" x="2032000" y="3032125"/>
          <p14:tracePt t="20955" x="1976438" y="3032125"/>
          <p14:tracePt t="20963" x="1949450" y="3032125"/>
          <p14:tracePt t="20971" x="1939925" y="3032125"/>
          <p14:tracePt t="20979" x="1920875" y="3032125"/>
          <p14:tracePt t="20987" x="1874838" y="3032125"/>
          <p14:tracePt t="20995" x="1866900" y="3032125"/>
          <p14:tracePt t="21052" x="1847850" y="3032125"/>
          <p14:tracePt t="21076" x="1828800" y="3032125"/>
          <p14:tracePt t="21124" x="1820863" y="3032125"/>
          <p14:tracePt t="21132" x="1801813" y="3041650"/>
          <p14:tracePt t="21148" x="1792288" y="3049588"/>
          <p14:tracePt t="21157" x="1755775" y="3049588"/>
          <p14:tracePt t="21165" x="1682750" y="3049588"/>
          <p14:tracePt t="21173" x="1608138" y="3124200"/>
          <p14:tracePt t="21181" x="1600200" y="3124200"/>
          <p14:tracePt t="21189" x="1600200" y="3151188"/>
          <p14:tracePt t="21198" x="1554163" y="3178175"/>
          <p14:tracePt t="21211" x="1554163" y="3187700"/>
          <p14:tracePt t="21259" x="1554163" y="3197225"/>
          <p14:tracePt t="21268" x="1554163" y="3216275"/>
          <p14:tracePt t="21277" x="1489075" y="3224213"/>
          <p14:tracePt t="21285" x="1443038" y="3224213"/>
          <p14:tracePt t="21295" x="1387475" y="3224213"/>
          <p14:tracePt t="21311" x="1379538" y="3224213"/>
          <p14:tracePt t="21319" x="1370013" y="3233738"/>
          <p14:tracePt t="21491" x="1379538" y="3224213"/>
          <p14:tracePt t="21499" x="1397000" y="3216275"/>
          <p14:tracePt t="21509" x="1425575" y="3216275"/>
          <p14:tracePt t="21520" x="1433513" y="3216275"/>
          <p14:tracePt t="21529" x="1471613" y="3216275"/>
          <p14:tracePt t="21534" x="1489075" y="3216275"/>
          <p14:tracePt t="21539" x="1554163" y="3206750"/>
          <p14:tracePt t="21547" x="1590675" y="3206750"/>
          <p14:tracePt t="21555" x="1646238" y="3233738"/>
          <p14:tracePt t="21563" x="1682750" y="3252788"/>
          <p14:tracePt t="21571" x="1700213" y="3270250"/>
          <p14:tracePt t="21579" x="1700213" y="3279775"/>
          <p14:tracePt t="21587" x="1782763" y="3279775"/>
          <p14:tracePt t="21596" x="1828800" y="3308350"/>
          <p14:tracePt t="21603" x="1874838" y="3308350"/>
          <p14:tracePt t="21612" x="1949450" y="3316288"/>
          <p14:tracePt t="21619" x="2105025" y="3352800"/>
          <p14:tracePt t="21628" x="2151063" y="3352800"/>
          <p14:tracePt t="21635" x="2187575" y="3381375"/>
          <p14:tracePt t="21643" x="2289175" y="3398838"/>
          <p14:tracePt t="21651" x="2308225" y="3398838"/>
          <p14:tracePt t="21667" x="2316163" y="3408363"/>
          <p14:tracePt t="21676" x="2335213" y="3408363"/>
          <p14:tracePt t="21683" x="2352675" y="3408363"/>
          <p14:tracePt t="21717" x="2371725" y="3408363"/>
          <p14:tracePt t="21732" x="2381250" y="3408363"/>
          <p14:tracePt t="21741" x="2398713" y="3408363"/>
          <p14:tracePt t="21748" x="2417763" y="3408363"/>
          <p14:tracePt t="21757" x="2427288" y="3408363"/>
          <p14:tracePt t="21772" x="2444750" y="3408363"/>
          <p14:tracePt t="21797" x="2454275" y="3408363"/>
          <p14:tracePt t="21804" x="2490788" y="3427413"/>
          <p14:tracePt t="21812" x="2527300" y="3417888"/>
          <p14:tracePt t="21829" x="2582863" y="3427413"/>
          <p14:tracePt t="21835" x="2628900" y="3427413"/>
          <p14:tracePt t="21844" x="2647950" y="3427413"/>
          <p14:tracePt t="21851" x="2657475" y="3427413"/>
          <p14:tracePt t="21859" x="2674938" y="3427413"/>
          <p14:tracePt t="21867" x="2684463" y="3427413"/>
          <p14:tracePt t="21876" x="2693988" y="3427413"/>
          <p14:tracePt t="21893" x="2711450" y="3417888"/>
          <p14:tracePt t="21910" x="2747963" y="3408363"/>
          <p14:tracePt t="21933" x="2803525" y="3398838"/>
          <p14:tracePt t="21939" x="2849563" y="3390900"/>
          <p14:tracePt t="21947" x="2859088" y="3390900"/>
          <p14:tracePt t="21955" x="2886075" y="3390900"/>
          <p14:tracePt t="21963" x="2960688" y="3390900"/>
          <p14:tracePt t="21971" x="3006725" y="3390900"/>
          <p14:tracePt t="22020" x="3024188" y="3390900"/>
          <p14:tracePt t="22028" x="3043238" y="3390900"/>
          <p14:tracePt t="22036" x="3052763" y="3390900"/>
          <p14:tracePt t="22044" x="3070225" y="3390900"/>
          <p14:tracePt t="22052" x="3079750" y="3390900"/>
          <p14:tracePt t="22061" x="3089275" y="3390900"/>
          <p14:tracePt t="22110" x="3106738" y="3390900"/>
          <p14:tracePt t="22117" x="3116263" y="3390900"/>
          <p14:tracePt t="22134" x="3143250" y="3390900"/>
          <p14:tracePt t="22157" x="3189288" y="3390900"/>
          <p14:tracePt t="22165" x="3198813" y="3390900"/>
          <p14:tracePt t="22197" x="3227388" y="3390900"/>
          <p14:tracePt t="22300" x="3254375" y="3371850"/>
          <p14:tracePt t="22309" x="3263900" y="3371850"/>
          <p14:tracePt t="22327" x="3273425" y="3371850"/>
          <p14:tracePt t="22405" x="3273425" y="3362325"/>
          <p14:tracePt t="22413" x="3281363" y="3352800"/>
          <p14:tracePt t="22453" x="3290888" y="3352800"/>
          <p14:tracePt t="22468" x="3319463" y="3335338"/>
          <p14:tracePt t="22477" x="3327400" y="3335338"/>
          <p14:tracePt t="22487" x="3355975" y="3308350"/>
          <p14:tracePt t="22495" x="3355975" y="3270250"/>
          <p14:tracePt t="22500" x="3392488" y="3206750"/>
          <p14:tracePt t="22512" x="3419475" y="3141663"/>
          <p14:tracePt t="22517" x="3455988" y="3022600"/>
          <p14:tracePt t="22528" x="3465513" y="3005138"/>
          <p14:tracePt t="22537" x="3494088" y="2847975"/>
          <p14:tracePt t="22542" x="3484563" y="2709863"/>
          <p14:tracePt t="22552" x="3494088" y="2563813"/>
          <p14:tracePt t="22557" x="3465513" y="2425700"/>
          <p14:tracePt t="22563" x="3438525" y="2287588"/>
          <p14:tracePt t="22571" x="3392488" y="2159000"/>
          <p14:tracePt t="22579" x="3392488" y="2132013"/>
          <p14:tracePt t="22653" x="3392488" y="2141538"/>
          <p14:tracePt t="22660" x="3392488" y="2159000"/>
          <p14:tracePt t="22668" x="3363913" y="2195513"/>
          <p14:tracePt t="22677" x="3363913" y="2224088"/>
          <p14:tracePt t="22684" x="3336925" y="2241550"/>
          <p14:tracePt t="22695" x="3336925" y="2270125"/>
          <p14:tracePt t="22700" x="3319463" y="2287588"/>
          <p14:tracePt t="22711" x="3281363" y="2324100"/>
          <p14:tracePt t="22716" x="3244850" y="2352675"/>
          <p14:tracePt t="22728" x="3235325" y="2389188"/>
          <p14:tracePt t="22740" x="3217863" y="2398713"/>
          <p14:tracePt t="22748" x="3189288" y="2416175"/>
          <p14:tracePt t="22759" x="3171825" y="2435225"/>
          <p14:tracePt t="22764" x="3162300" y="2443163"/>
          <p14:tracePt t="22771" x="3135313" y="2452688"/>
          <p14:tracePt t="22779" x="3106738" y="2462213"/>
          <p14:tracePt t="22787" x="3060700" y="2489200"/>
          <p14:tracePt t="22795" x="2978150" y="2498725"/>
          <p14:tracePt t="22803" x="2951163" y="2498725"/>
          <p14:tracePt t="22811" x="2932113" y="2508250"/>
          <p14:tracePt t="22819" x="2803525" y="2554288"/>
          <p14:tracePt t="22827" x="2786063" y="2563813"/>
          <p14:tracePt t="22835" x="2657475" y="2590800"/>
          <p14:tracePt t="22843" x="2519363" y="2617788"/>
          <p14:tracePt t="22851" x="2381250" y="2617788"/>
          <p14:tracePt t="22859" x="2279650" y="2581275"/>
          <p14:tracePt t="22867" x="2141538" y="2581275"/>
          <p14:tracePt t="22875" x="2003425" y="2581275"/>
          <p14:tracePt t="22883" x="1884363" y="2590800"/>
          <p14:tracePt t="22892" x="1820863" y="2590800"/>
          <p14:tracePt t="22910" x="1746250" y="2609850"/>
          <p14:tracePt t="22915" x="1746250" y="2617788"/>
          <p14:tracePt t="22923" x="1736725" y="2617788"/>
          <p14:tracePt t="22939" x="1728788" y="2617788"/>
          <p14:tracePt t="22947" x="1673225" y="2617788"/>
          <p14:tracePt t="22955" x="1654175" y="2617788"/>
          <p14:tracePt t="22963" x="1646238" y="2617788"/>
          <p14:tracePt t="22971" x="1627188" y="2609850"/>
          <p14:tracePt t="23053" x="1600200" y="2609850"/>
          <p14:tracePt t="23060" x="1590675" y="2600325"/>
          <p14:tracePt t="23069" x="1535113" y="2573338"/>
          <p14:tracePt t="23084" x="1525588" y="2563813"/>
          <p14:tracePt t="23095" x="1508125" y="2563813"/>
          <p14:tracePt t="23112" x="1498600" y="2563813"/>
          <p14:tracePt t="23212" x="1489075" y="2563813"/>
          <p14:tracePt t="23228" x="1479550" y="2563813"/>
          <p14:tracePt t="23317" x="1471613" y="2563813"/>
          <p14:tracePt t="23326" x="1462088" y="2573338"/>
          <p14:tracePt t="23333" x="1462088" y="2609850"/>
          <p14:tracePt t="23342" x="1425575" y="2663825"/>
          <p14:tracePt t="23348" x="1425575" y="2719388"/>
          <p14:tracePt t="23360" x="1425575" y="2820988"/>
          <p14:tracePt t="23364" x="1406525" y="2857500"/>
          <p14:tracePt t="23371" x="1406525" y="2930525"/>
          <p14:tracePt t="23379" x="1379538" y="3013075"/>
          <p14:tracePt t="23387" x="1350963" y="3049588"/>
          <p14:tracePt t="23394" x="1304925" y="3124200"/>
          <p14:tracePt t="23402" x="1287463" y="3206750"/>
          <p14:tracePt t="23411" x="1268413" y="3262313"/>
          <p14:tracePt t="23419" x="1250950" y="3298825"/>
          <p14:tracePt t="23427" x="1250950" y="3325813"/>
          <p14:tracePt t="23435" x="1250950" y="3352800"/>
          <p14:tracePt t="23443" x="1250950" y="3371850"/>
          <p14:tracePt t="23451" x="1250950" y="3381375"/>
          <p14:tracePt t="23565" x="1268413" y="3352800"/>
          <p14:tracePt t="23588" x="1296988" y="3344863"/>
          <p14:tracePt t="23597" x="1323975" y="3344863"/>
          <p14:tracePt t="23605" x="1333500" y="3344863"/>
          <p14:tracePt t="23614" x="1350963" y="3325813"/>
          <p14:tracePt t="23620" x="1360488" y="3316288"/>
          <p14:tracePt t="23629" x="1370013" y="3308350"/>
          <p14:tracePt t="23635" x="1379538" y="3298825"/>
          <p14:tracePt t="23659" x="1416050" y="3279775"/>
          <p14:tracePt t="23667" x="1433513" y="3279775"/>
          <p14:tracePt t="23675" x="1471613" y="3270250"/>
          <p14:tracePt t="23683" x="1508125" y="3270250"/>
          <p14:tracePt t="23692" x="1516063" y="3270250"/>
          <p14:tracePt t="23699" x="1627188" y="3270250"/>
          <p14:tracePt t="23709" x="1728788" y="3252788"/>
          <p14:tracePt t="23715" x="1765300" y="3298825"/>
          <p14:tracePt t="23725" x="1847850" y="3308350"/>
          <p14:tracePt t="23734" x="1893888" y="3308350"/>
          <p14:tracePt t="23740" x="1957388" y="3308350"/>
          <p14:tracePt t="23749" x="2095500" y="3308350"/>
          <p14:tracePt t="23757" x="2206625" y="3308350"/>
          <p14:tracePt t="23763" x="2352675" y="3344863"/>
          <p14:tracePt t="23771" x="2427288" y="3344863"/>
          <p14:tracePt t="23779" x="2555875" y="3371850"/>
          <p14:tracePt t="23787" x="2657475" y="3371850"/>
          <p14:tracePt t="23795" x="2720975" y="3352800"/>
          <p14:tracePt t="23803" x="2859088" y="3352800"/>
          <p14:tracePt t="23811" x="2924175" y="3344863"/>
          <p14:tracePt t="23819" x="3043238" y="3325813"/>
          <p14:tracePt t="23827" x="3106738" y="3316288"/>
          <p14:tracePt t="23835" x="3143250" y="3316288"/>
          <p14:tracePt t="23843" x="3171825" y="3308350"/>
          <p14:tracePt t="23973" x="3171825" y="3298825"/>
          <p14:tracePt t="23981" x="3181350" y="3279775"/>
          <p14:tracePt t="23996" x="3189288" y="3233738"/>
          <p14:tracePt t="24060" x="3198813" y="3216275"/>
          <p14:tracePt t="24069" x="3227388" y="3187700"/>
          <p14:tracePt t="24076" x="3254375" y="3178175"/>
          <p14:tracePt t="24085" x="3273425" y="3170238"/>
          <p14:tracePt t="24095" x="3309938" y="3124200"/>
          <p14:tracePt t="24100" x="3319463" y="3124200"/>
          <p14:tracePt t="24117" x="3346450" y="3059113"/>
          <p14:tracePt t="24127" x="3392488" y="2967038"/>
          <p14:tracePt t="24132" x="3409950" y="2867025"/>
          <p14:tracePt t="24141" x="3409950" y="2784475"/>
          <p14:tracePt t="24149" x="3409950" y="2746375"/>
          <p14:tracePt t="24157" x="3409950" y="2673350"/>
          <p14:tracePt t="24165" x="3392488" y="2563813"/>
          <p14:tracePt t="24175" x="3392488" y="2527300"/>
          <p14:tracePt t="24179" x="3392488" y="2498725"/>
          <p14:tracePt t="24195" x="3373438" y="2471738"/>
          <p14:tracePt t="24268" x="3363913" y="2471738"/>
          <p14:tracePt t="24277" x="3336925" y="2471738"/>
          <p14:tracePt t="24284" x="3327400" y="2481263"/>
          <p14:tracePt t="24295" x="3327400" y="2489200"/>
          <p14:tracePt t="24300" x="3327400" y="2498725"/>
          <p14:tracePt t="24326" x="3319463" y="2489200"/>
          <p14:tracePt t="24333" x="3217863" y="2462213"/>
          <p14:tracePt t="24341" x="3125788" y="2389188"/>
          <p14:tracePt t="24351" x="2941638" y="2333625"/>
          <p14:tracePt t="24356" x="2803525" y="2287588"/>
          <p14:tracePt t="24366" x="2536825" y="2287588"/>
          <p14:tracePt t="24373" x="2233613" y="2251075"/>
          <p14:tracePt t="24379" x="1489075" y="2103438"/>
          <p14:tracePt t="24387" x="1185863" y="2141538"/>
          <p14:tracePt t="24395" x="708025" y="2141538"/>
          <p14:tracePt t="24403" x="468313" y="2141538"/>
          <p14:tracePt t="24411" x="330200" y="2141538"/>
          <p14:tracePt t="24419" x="257175" y="2122488"/>
          <p14:tracePt t="24427" x="147638" y="2122488"/>
          <p14:tracePt t="24435" x="101600" y="2122488"/>
          <p14:tracePt t="24443" x="9525" y="2103438"/>
          <p14:tracePt t="24735" x="201613" y="2241550"/>
          <p14:tracePt t="24744" x="349250" y="2287588"/>
          <p14:tracePt t="24749" x="395288" y="2406650"/>
          <p14:tracePt t="24757" x="477838" y="2435225"/>
          <p14:tracePt t="24765" x="560388" y="2462213"/>
          <p14:tracePt t="24772" x="550863" y="2462213"/>
          <p14:tracePt t="24787" x="569913" y="2443163"/>
          <p14:tracePt t="24803" x="569913" y="2452688"/>
          <p14:tracePt t="24819" x="596900" y="2452688"/>
          <p14:tracePt t="24827" x="606425" y="2462213"/>
          <p14:tracePt t="24835" x="661988" y="2535238"/>
          <p14:tracePt t="24844" x="744538" y="2646363"/>
          <p14:tracePt t="24851" x="873125" y="2755900"/>
          <p14:tracePt t="24860" x="1047750" y="2930525"/>
          <p14:tracePt t="24867" x="1176338" y="2976563"/>
          <p14:tracePt t="24875" x="1296988" y="3013075"/>
          <p14:tracePt t="24883" x="1360488" y="3032125"/>
          <p14:tracePt t="24892" x="1406525" y="3049588"/>
          <p14:tracePt t="24899" x="1425575" y="3049588"/>
          <p14:tracePt t="24957" x="1443038" y="3049588"/>
          <p14:tracePt t="24976" x="1462088" y="3032125"/>
          <p14:tracePt t="24981" x="1471613" y="3032125"/>
          <p14:tracePt t="24988" x="1489075" y="2995613"/>
          <p14:tracePt t="24996" x="1516063" y="2986088"/>
          <p14:tracePt t="25005" x="1516063" y="2976563"/>
          <p14:tracePt t="25012" x="1516063" y="2959100"/>
          <p14:tracePt t="25019" x="1516063" y="2940050"/>
          <p14:tracePt t="25027" x="1525588" y="2940050"/>
          <p14:tracePt t="25035" x="1535113" y="2940050"/>
          <p14:tracePt t="25043" x="1571625" y="2921000"/>
          <p14:tracePt t="25051" x="1590675" y="2921000"/>
          <p14:tracePt t="25059" x="1608138" y="2921000"/>
          <p14:tracePt t="25067" x="1654175" y="2913063"/>
          <p14:tracePt t="25076" x="1736725" y="2913063"/>
          <p14:tracePt t="25083" x="1746250" y="2913063"/>
          <p14:tracePt t="25092" x="1811338" y="2913063"/>
          <p14:tracePt t="25099" x="1912938" y="2903538"/>
          <p14:tracePt t="25109" x="2012950" y="2903538"/>
          <p14:tracePt t="25115" x="2151063" y="2940050"/>
          <p14:tracePt t="25123" x="2197100" y="2930525"/>
          <p14:tracePt t="25131" x="2262188" y="2921000"/>
          <p14:tracePt t="25139" x="2316163" y="2921000"/>
          <p14:tracePt t="25147" x="2344738" y="2913063"/>
          <p14:tracePt t="25155" x="2371725" y="2913063"/>
          <p14:tracePt t="25164" x="2390775" y="2894013"/>
          <p14:tracePt t="25181" x="2427288" y="2894013"/>
          <p14:tracePt t="25187" x="2473325" y="2894013"/>
          <p14:tracePt t="25220" x="2500313" y="2894013"/>
          <p14:tracePt t="25228" x="2546350" y="2894013"/>
          <p14:tracePt t="25236" x="2573338" y="2894013"/>
          <p14:tracePt t="25245" x="2582863" y="2894013"/>
          <p14:tracePt t="25252" x="2592388" y="2894013"/>
          <p14:tracePt t="25260" x="2611438" y="2884488"/>
          <p14:tracePt t="25548" x="2647950" y="2884488"/>
          <p14:tracePt t="25556" x="2665413" y="2913063"/>
          <p14:tracePt t="25565" x="2665413" y="2921000"/>
          <p14:tracePt t="25583" x="2665413" y="2876550"/>
          <p14:tracePt t="25592" x="2665413" y="2884488"/>
          <p14:tracePt t="25598" x="2665413" y="2913063"/>
          <p14:tracePt t="25916" x="2684463" y="2903538"/>
          <p14:tracePt t="25926" x="2786063" y="2838450"/>
          <p14:tracePt t="25934" x="2924175" y="2847975"/>
          <p14:tracePt t="25941" x="3060700" y="2847975"/>
          <p14:tracePt t="25949" x="3135313" y="2847975"/>
          <p14:tracePt t="25956" x="3281363" y="2811463"/>
          <p14:tracePt t="25966" x="3281363" y="2774950"/>
          <p14:tracePt t="25972" x="3327400" y="2755900"/>
          <p14:tracePt t="25993" x="3346450" y="2746375"/>
          <p14:tracePt t="26005" x="3355975" y="2746375"/>
          <p14:tracePt t="26213" x="3363913" y="2728913"/>
          <p14:tracePt t="30148" x="3402013" y="2701925"/>
          <p14:tracePt t="30157" x="3419475" y="2692400"/>
          <p14:tracePt t="30173" x="3419475" y="2682875"/>
          <p14:tracePt t="30181" x="3438525" y="2655888"/>
          <p14:tracePt t="30190" x="3502025" y="2627313"/>
          <p14:tracePt t="30196" x="3594100" y="2627313"/>
          <p14:tracePt t="30211" x="3603625" y="2627313"/>
          <p14:tracePt t="30219" x="3640138" y="2627313"/>
          <p14:tracePt t="30237" x="3676650" y="2617788"/>
          <p14:tracePt t="30243" x="3833813" y="2663825"/>
          <p14:tracePt t="30252" x="3851275" y="2673350"/>
          <p14:tracePt t="30259" x="3879850" y="2655888"/>
          <p14:tracePt t="30275" x="3889375" y="2655888"/>
          <p14:tracePt t="30292" x="3925888" y="2646363"/>
          <p14:tracePt t="30644" x="4008438" y="2646363"/>
          <p14:tracePt t="30652" x="4035425" y="2646363"/>
          <p14:tracePt t="30661" x="4090988" y="2646363"/>
          <p14:tracePt t="30673" x="4100513" y="2646363"/>
          <p14:tracePt t="30682" x="4110038" y="2646363"/>
          <p14:tracePt t="30683" x="4164013" y="2646363"/>
          <p14:tracePt t="30691" x="4238625" y="2646363"/>
          <p14:tracePt t="30699" x="4357688" y="2646363"/>
          <p14:tracePt t="30715" x="4375150" y="2646363"/>
          <p14:tracePt t="30723" x="4421188" y="2646363"/>
          <p14:tracePt t="30731" x="4495800" y="2646363"/>
          <p14:tracePt t="30739" x="4505325" y="2636838"/>
          <p14:tracePt t="30747" x="4559300" y="2636838"/>
          <p14:tracePt t="30755" x="4660900" y="2600325"/>
          <p14:tracePt t="30771" x="4670425" y="2590800"/>
          <p14:tracePt t="30871" x="4679950" y="2600325"/>
          <p14:tracePt t="30877" x="4687888" y="2609850"/>
          <p14:tracePt t="31148" x="4687888" y="2600325"/>
          <p14:tracePt t="31212" x="4687888" y="2590800"/>
          <p14:tracePt t="31228" x="4706938" y="2581275"/>
          <p14:tracePt t="31237" x="4779963" y="2600325"/>
          <p14:tracePt t="31245" x="4891088" y="2646363"/>
          <p14:tracePt t="31252" x="4991100" y="2692400"/>
          <p14:tracePt t="31259" x="5046663" y="2746375"/>
          <p14:tracePt t="31267" x="5056188" y="2755900"/>
          <p14:tracePt t="31276" x="5075238" y="2765425"/>
          <p14:tracePt t="31282" x="5121275" y="2774950"/>
          <p14:tracePt t="31291" x="5129213" y="2774950"/>
          <p14:tracePt t="31298" x="5148263" y="2774950"/>
          <p14:tracePt t="31307" x="5157788" y="2774950"/>
          <p14:tracePt t="31550" x="5148263" y="2774950"/>
          <p14:tracePt t="31557" x="5148263" y="2755900"/>
          <p14:tracePt t="31565" x="5148263" y="2746375"/>
          <p14:tracePt t="31580" x="5148263" y="2719388"/>
          <p14:tracePt t="31588" x="5111750" y="2692400"/>
          <p14:tracePt t="31604" x="5092700" y="2673350"/>
          <p14:tracePt t="31615" x="5083175" y="2655888"/>
          <p14:tracePt t="31628" x="5056188" y="2617788"/>
          <p14:tracePt t="31653" x="5056188" y="2609850"/>
          <p14:tracePt t="31661" x="5046663" y="2609850"/>
          <p14:tracePt t="31686" x="5037138" y="2600325"/>
          <p14:tracePt t="31724" x="5019675" y="2590800"/>
          <p14:tracePt t="31747" x="5010150" y="2581275"/>
          <p14:tracePt t="31755" x="4964113" y="2544763"/>
          <p14:tracePt t="31771" x="4946650" y="2517775"/>
          <p14:tracePt t="31779" x="4946650" y="2498725"/>
          <p14:tracePt t="31787" x="4946650" y="2489200"/>
          <p14:tracePt t="31803" x="4946650" y="2471738"/>
          <p14:tracePt t="31811" x="4937125" y="2462213"/>
          <p14:tracePt t="31827" x="4937125" y="2452688"/>
          <p14:tracePt t="31859" x="4937125" y="2443163"/>
          <p14:tracePt t="31916" x="4927600" y="2435225"/>
          <p14:tracePt t="31927" x="4908550" y="2416175"/>
          <p14:tracePt t="31941" x="4891088" y="2416175"/>
          <p14:tracePt t="31947" x="4881563" y="2416175"/>
          <p14:tracePt t="31971" x="4872038" y="2416175"/>
          <p14:tracePt t="32092" x="4862513" y="2416175"/>
          <p14:tracePt t="32148" x="4854575" y="2435225"/>
          <p14:tracePt t="32158" x="4854575" y="2452688"/>
          <p14:tracePt t="32165" x="4854575" y="2462213"/>
          <p14:tracePt t="32174" x="4854575" y="2489200"/>
          <p14:tracePt t="32212" x="4854575" y="2498725"/>
          <p14:tracePt t="32357" x="4854575" y="2535238"/>
          <p14:tracePt t="32364" x="4854575" y="2554288"/>
          <p14:tracePt t="32372" x="4854575" y="2590800"/>
          <p14:tracePt t="32380" x="4854575" y="2617788"/>
          <p14:tracePt t="32396" x="4854575" y="2627313"/>
          <p14:tracePt t="32404" x="4854575" y="2663825"/>
          <p14:tracePt t="32412" x="4816475" y="2701925"/>
          <p14:tracePt t="32420" x="4835525" y="2738438"/>
          <p14:tracePt t="32429" x="4835525" y="2765425"/>
          <p14:tracePt t="32436" x="4845050" y="2811463"/>
          <p14:tracePt t="32444" x="4845050" y="2830513"/>
          <p14:tracePt t="32461" x="4845050" y="2838450"/>
          <p14:tracePt t="32469" x="4845050" y="2867025"/>
          <p14:tracePt t="32477" x="4845050" y="2884488"/>
          <p14:tracePt t="32491" x="4835525" y="2913063"/>
          <p14:tracePt t="32503" x="4835525" y="2959100"/>
          <p14:tracePt t="32511" x="4826000" y="2986088"/>
          <p14:tracePt t="32515" x="4816475" y="2986088"/>
          <p14:tracePt t="32547" x="4799013" y="3005138"/>
          <p14:tracePt t="32571" x="4779963" y="3032125"/>
          <p14:tracePt t="32917" x="4770438" y="3032125"/>
          <p14:tracePt t="32926" x="4770438" y="3049588"/>
          <p14:tracePt t="33524" x="4770438" y="3059113"/>
          <p14:tracePt t="33532" x="4799013" y="3068638"/>
          <p14:tracePt t="33540" x="4900613" y="3068638"/>
          <p14:tracePt t="33551" x="4946650" y="3068638"/>
          <p14:tracePt t="33557" x="5019675" y="3068638"/>
          <p14:tracePt t="33563" x="5121275" y="3068638"/>
          <p14:tracePt t="33579" x="5221288" y="3068638"/>
          <p14:tracePt t="33587" x="5441950" y="3105150"/>
          <p14:tracePt t="33595" x="5580063" y="3105150"/>
          <p14:tracePt t="33603" x="5589588" y="3095625"/>
          <p14:tracePt t="33611" x="5589588" y="3049588"/>
          <p14:tracePt t="33619" x="5737225" y="3005138"/>
          <p14:tracePt t="33627" x="5781675" y="2986088"/>
          <p14:tracePt t="33635" x="5827713" y="2986088"/>
          <p14:tracePt t="33643" x="5837238" y="2986088"/>
          <p14:tracePt t="33651" x="5873750" y="2967038"/>
          <p14:tracePt t="33659" x="5892800" y="2967038"/>
          <p14:tracePt t="33667" x="5929313" y="2967038"/>
          <p14:tracePt t="33675" x="5984875" y="2967038"/>
          <p14:tracePt t="33683" x="6048375" y="2967038"/>
          <p14:tracePt t="33692" x="6122988" y="2967038"/>
          <p14:tracePt t="33699" x="6261100" y="2967038"/>
          <p14:tracePt t="33708" x="6278563" y="2967038"/>
          <p14:tracePt t="33715" x="6324600" y="2967038"/>
          <p14:tracePt t="33723" x="6334125" y="2967038"/>
          <p14:tracePt t="33731" x="6389688" y="2976563"/>
          <p14:tracePt t="33739" x="6499225" y="2976563"/>
          <p14:tracePt t="33747" x="6572250" y="3013075"/>
          <p14:tracePt t="33755" x="6591300" y="3032125"/>
          <p14:tracePt t="33763" x="6673850" y="3059113"/>
          <p14:tracePt t="33771" x="6692900" y="3059113"/>
          <p14:tracePt t="33787" x="6765925" y="3095625"/>
          <p14:tracePt t="33796" x="6858000" y="3141663"/>
          <p14:tracePt t="33803" x="6904038" y="3151188"/>
          <p14:tracePt t="33811" x="7005638" y="3197225"/>
          <p14:tracePt t="33819" x="7051675" y="3197225"/>
          <p14:tracePt t="33828" x="7097713" y="3197225"/>
          <p14:tracePt t="33835" x="7134225" y="3197225"/>
          <p14:tracePt t="33851" x="7143750" y="3197225"/>
          <p14:tracePt t="33883" x="7151688" y="3197225"/>
          <p14:tracePt t="33947" x="7170738" y="3197225"/>
          <p14:tracePt t="33996" x="7180263" y="3197225"/>
          <p14:tracePt t="34004" x="7188200" y="3197225"/>
          <p14:tracePt t="34036" x="7197725" y="3187700"/>
          <p14:tracePt t="34100" x="7243763" y="3151188"/>
          <p14:tracePt t="34114" x="7253288" y="3151188"/>
          <p14:tracePt t="34119" x="7253288" y="3141663"/>
          <p14:tracePt t="34156" x="7272338" y="3133725"/>
          <p14:tracePt t="34164" x="7280275" y="3133725"/>
          <p14:tracePt t="34173" x="7289800" y="3133725"/>
          <p14:tracePt t="34180" x="7318375" y="3133725"/>
          <p14:tracePt t="34188" x="7345363" y="3124200"/>
          <p14:tracePt t="34197" x="7354888" y="3105150"/>
          <p14:tracePt t="34213" x="7372350" y="3049588"/>
          <p14:tracePt t="34221" x="7381875" y="3049588"/>
          <p14:tracePt t="34228" x="7391400" y="3032125"/>
          <p14:tracePt t="34252" x="7427913" y="3013075"/>
          <p14:tracePt t="34261" x="7437438" y="3005138"/>
          <p14:tracePt t="34364" x="7437438" y="2995613"/>
          <p14:tracePt t="34373" x="7437438" y="2976563"/>
          <p14:tracePt t="34381" x="7446963" y="2967038"/>
          <p14:tracePt t="34396" x="7464425" y="2959100"/>
          <p14:tracePt t="34403" x="7464425" y="2949575"/>
          <p14:tracePt t="34411" x="7464425" y="2913063"/>
          <p14:tracePt t="34420" x="7473950" y="2894013"/>
          <p14:tracePt t="34427" x="7493000" y="2857500"/>
          <p14:tracePt t="34435" x="7493000" y="2847975"/>
          <p14:tracePt t="34443" x="7493000" y="2811463"/>
          <p14:tracePt t="34460" x="7493000" y="2801938"/>
          <p14:tracePt t="34557" x="7493000" y="2784475"/>
          <p14:tracePt t="34564" x="7493000" y="2765425"/>
          <p14:tracePt t="34573" x="7493000" y="2738438"/>
          <p14:tracePt t="34580" x="7493000" y="2701925"/>
          <p14:tracePt t="34588" x="7493000" y="2673350"/>
          <p14:tracePt t="34596" x="7493000" y="2663825"/>
          <p14:tracePt t="34614" x="7493000" y="2646363"/>
          <p14:tracePt t="34620" x="7493000" y="2636838"/>
          <p14:tracePt t="34653" x="7493000" y="2627313"/>
          <p14:tracePt t="34662" x="7493000" y="2617788"/>
          <p14:tracePt t="34764" x="7483475" y="2609850"/>
          <p14:tracePt t="34773" x="7464425" y="2609850"/>
          <p14:tracePt t="34782" x="7418388" y="2609850"/>
          <p14:tracePt t="34788" x="7400925" y="2609850"/>
          <p14:tracePt t="34796" x="7372350" y="2636838"/>
          <p14:tracePt t="34804" x="7364413" y="2636838"/>
          <p14:tracePt t="34813" x="7354888" y="2636838"/>
          <p14:tracePt t="34820" x="7326313" y="2646363"/>
          <p14:tracePt t="34828" x="7318375" y="2646363"/>
          <p14:tracePt t="34836" x="7272338" y="2646363"/>
          <p14:tracePt t="34844" x="7207250" y="2646363"/>
          <p14:tracePt t="34861" x="7161213" y="2646363"/>
          <p14:tracePt t="34869" x="7078663" y="2646363"/>
          <p14:tracePt t="34877" x="7032625" y="2646363"/>
          <p14:tracePt t="34884" x="6913563" y="2646363"/>
          <p14:tracePt t="34895" x="6719888" y="2554288"/>
          <p14:tracePt t="34914" x="6499225" y="2563813"/>
          <p14:tracePt t="34918" x="6361113" y="2498725"/>
          <p14:tracePt t="34932" x="6232525" y="2481263"/>
          <p14:tracePt t="34935" x="6113463" y="2462213"/>
          <p14:tracePt t="34943" x="6094413" y="2462213"/>
          <p14:tracePt t="34947" x="6048375" y="2452688"/>
          <p14:tracePt t="34955" x="5948363" y="2425700"/>
          <p14:tracePt t="34963" x="5827713" y="2425700"/>
          <p14:tracePt t="34971" x="5764213" y="2370138"/>
          <p14:tracePt t="34979" x="5662613" y="2352675"/>
          <p14:tracePt t="34987" x="5570538" y="2297113"/>
          <p14:tracePt t="34995" x="5470525" y="2278063"/>
          <p14:tracePt t="35003" x="5405438" y="2270125"/>
          <p14:tracePt t="35019" x="5395913" y="2224088"/>
          <p14:tracePt t="35028" x="5349875" y="2214563"/>
          <p14:tracePt t="35044" x="5322888" y="2214563"/>
          <p14:tracePt t="35051" x="5276850" y="2214563"/>
          <p14:tracePt t="35059" x="5240338" y="2214563"/>
          <p14:tracePt t="35067" x="5203825" y="2214563"/>
          <p14:tracePt t="35075" x="5165725" y="2214563"/>
          <p14:tracePt t="35083" x="5157788" y="2214563"/>
          <p14:tracePt t="35092" x="5138738" y="2214563"/>
          <p14:tracePt t="35099" x="5092700" y="2214563"/>
          <p14:tracePt t="35109" x="5075238" y="2224088"/>
          <p14:tracePt t="35115" x="5056188" y="2232025"/>
          <p14:tracePt t="35125" x="5010150" y="2260600"/>
          <p14:tracePt t="35133" x="4964113" y="2260600"/>
          <p14:tracePt t="35139" x="4937125" y="2260600"/>
          <p14:tracePt t="35147" x="4927600" y="2260600"/>
          <p14:tracePt t="35492" x="4918075" y="2270125"/>
          <p14:tracePt t="35501" x="4918075" y="2297113"/>
          <p14:tracePt t="35510" x="4918075" y="2324100"/>
          <p14:tracePt t="35517" x="4918075" y="2379663"/>
          <p14:tracePt t="35527" x="4918075" y="2416175"/>
          <p14:tracePt t="35532" x="4918075" y="2443163"/>
          <p14:tracePt t="35547" x="4918075" y="2452688"/>
          <p14:tracePt t="35555" x="4891088" y="2471738"/>
          <p14:tracePt t="35563" x="4881563" y="2489200"/>
          <p14:tracePt t="35571" x="4872038" y="2517775"/>
          <p14:tracePt t="35587" x="4872038" y="2544763"/>
          <p14:tracePt t="35595" x="4872038" y="2563813"/>
          <p14:tracePt t="35603" x="4845050" y="2581275"/>
          <p14:tracePt t="35611" x="4835525" y="2617788"/>
          <p14:tracePt t="35628" x="4835525" y="2636838"/>
          <p14:tracePt t="35635" x="4835525" y="2663825"/>
          <p14:tracePt t="35643" x="4826000" y="2728913"/>
          <p14:tracePt t="35651" x="4826000" y="2738438"/>
          <p14:tracePt t="35820" x="4826000" y="2765425"/>
          <p14:tracePt t="35829" x="4816475" y="2784475"/>
          <p14:tracePt t="35837" x="4808538" y="2801938"/>
          <p14:tracePt t="35847" x="4808538" y="2847975"/>
          <p14:tracePt t="35852" x="4808538" y="2876550"/>
          <p14:tracePt t="35862" x="4808538" y="2913063"/>
          <p14:tracePt t="35868" x="4808538" y="2921000"/>
          <p14:tracePt t="35878" x="4808538" y="2959100"/>
          <p14:tracePt t="35884" x="4808538" y="2967038"/>
          <p14:tracePt t="35911" x="4816475" y="2976563"/>
          <p14:tracePt t="35943" x="4826000" y="2986088"/>
          <p14:tracePt t="35957" x="4826000" y="3005138"/>
          <p14:tracePt t="35964" x="4826000" y="3013075"/>
          <p14:tracePt t="35971" x="4826000" y="3022600"/>
          <p14:tracePt t="35979" x="4826000" y="3032125"/>
          <p14:tracePt t="36011" x="4826000" y="3041650"/>
          <p14:tracePt t="36028" x="4826000" y="3049588"/>
          <p14:tracePt t="36157" x="4826000" y="3059113"/>
          <p14:tracePt t="36165" x="4835525" y="3059113"/>
          <p14:tracePt t="36174" x="4845050" y="3059113"/>
          <p14:tracePt t="36181" x="4854575" y="3059113"/>
          <p14:tracePt t="36285" x="4872038" y="3041650"/>
          <p14:tracePt t="36293" x="4872038" y="3032125"/>
          <p14:tracePt t="36300" x="4881563" y="3005138"/>
          <p14:tracePt t="36311" x="4954588" y="3005138"/>
          <p14:tracePt t="36316" x="5010150" y="3022600"/>
          <p14:tracePt t="36327" x="5111750" y="3032125"/>
          <p14:tracePt t="36333" x="5175250" y="3095625"/>
          <p14:tracePt t="36341" x="5405438" y="3141663"/>
          <p14:tracePt t="36349" x="5470525" y="3141663"/>
          <p14:tracePt t="36356" x="5553075" y="3124200"/>
          <p14:tracePt t="36364" x="5599113" y="3114675"/>
          <p14:tracePt t="36371" x="5662613" y="3078163"/>
          <p14:tracePt t="36379" x="5727700" y="3078163"/>
          <p14:tracePt t="36387" x="5846763" y="3078163"/>
          <p14:tracePt t="36395" x="5965825" y="3078163"/>
          <p14:tracePt t="36403" x="6140450" y="3078163"/>
          <p14:tracePt t="36411" x="6261100" y="3059113"/>
          <p14:tracePt t="36419" x="6343650" y="3041650"/>
          <p14:tracePt t="36428" x="6481763" y="3095625"/>
          <p14:tracePt t="36435" x="6489700" y="3095625"/>
          <p14:tracePt t="36444" x="6499225" y="3105150"/>
          <p14:tracePt t="36451" x="6535738" y="3114675"/>
          <p14:tracePt t="36459" x="6545263" y="3114675"/>
          <p14:tracePt t="36467" x="6545263" y="3133725"/>
          <p14:tracePt t="36540" x="6545263" y="3114675"/>
          <p14:tracePt t="36552" x="6572250" y="3105150"/>
          <p14:tracePt t="36560" x="6581775" y="3087688"/>
          <p14:tracePt t="36564" x="6591300" y="3078163"/>
          <p14:tracePt t="36574" x="6610350" y="3068638"/>
          <p14:tracePt t="36581" x="6627813" y="3049588"/>
          <p14:tracePt t="36611" x="6637338" y="3041650"/>
          <p14:tracePt t="36668" x="6656388" y="3041650"/>
          <p14:tracePt t="36692" x="6664325" y="3041650"/>
          <p14:tracePt t="36710" x="6673850" y="3041650"/>
          <p14:tracePt t="36726" x="6702425" y="3041650"/>
          <p14:tracePt t="36733" x="6710363" y="3041650"/>
          <p14:tracePt t="36760" x="6748463" y="3032125"/>
          <p14:tracePt t="36768" x="6802438" y="3032125"/>
          <p14:tracePt t="36778" x="6831013" y="3032125"/>
          <p14:tracePt t="36782" x="6848475" y="3032125"/>
          <p14:tracePt t="36799" x="6867525" y="3032125"/>
          <p14:tracePt t="36804" x="6884988" y="3041650"/>
          <p14:tracePt t="36811" x="6959600" y="3078163"/>
          <p14:tracePt t="36819" x="6996113" y="3078163"/>
          <p14:tracePt t="36827" x="7013575" y="3032125"/>
          <p14:tracePt t="36835" x="7069138" y="3078163"/>
          <p14:tracePt t="36843" x="7151688" y="3078163"/>
          <p14:tracePt t="36851" x="7207250" y="3078163"/>
          <p14:tracePt t="36859" x="7226300" y="3078163"/>
          <p14:tracePt t="38533" x="7216775" y="3078163"/>
          <p14:tracePt t="38540" x="7180263" y="3068638"/>
          <p14:tracePt t="38549" x="7151688" y="2995613"/>
          <p14:tracePt t="38558" x="7151688" y="2986088"/>
          <p14:tracePt t="38565" x="7151688" y="2967038"/>
          <p14:tracePt t="38572" x="7134225" y="2921000"/>
          <p14:tracePt t="38583" x="7134225" y="2884488"/>
          <p14:tracePt t="38821" x="7134225" y="2867025"/>
          <p14:tracePt t="38829" x="7134225" y="2830513"/>
          <p14:tracePt t="38845" x="7134225" y="2820988"/>
          <p14:tracePt t="38853" x="7134225" y="2801938"/>
          <p14:tracePt t="38862" x="7134225" y="2784475"/>
          <p14:tracePt t="38868" x="7143750" y="2774950"/>
          <p14:tracePt t="38878" x="7151688" y="2746375"/>
          <p14:tracePt t="38895" x="7151688" y="2692400"/>
          <p14:tracePt t="38900" x="7151688" y="2673350"/>
          <p14:tracePt t="38913" x="7151688" y="2627313"/>
          <p14:tracePt t="38917" x="7151688" y="2617788"/>
          <p14:tracePt t="38933" x="7151688" y="2600325"/>
          <p14:tracePt t="38940" x="7161213" y="2581275"/>
          <p14:tracePt t="38949" x="7170738" y="2573338"/>
          <p14:tracePt t="38956" x="7170738" y="2554288"/>
          <p14:tracePt t="38973" x="7170738" y="2544763"/>
          <p14:tracePt t="55517" x="7161213" y="2527300"/>
          <p14:tracePt t="55525" x="7097713" y="2517775"/>
          <p14:tracePt t="55533" x="7013575" y="2498725"/>
          <p14:tracePt t="55540" x="6986588" y="2489200"/>
          <p14:tracePt t="55549" x="6940550" y="2481263"/>
          <p14:tracePt t="55556" x="6894513" y="2462213"/>
          <p14:tracePt t="55564" x="6792913" y="2452688"/>
          <p14:tracePt t="55573" x="6729413" y="2452688"/>
          <p14:tracePt t="55580" x="6591300" y="2406650"/>
          <p14:tracePt t="55587" x="6527800" y="2379663"/>
          <p14:tracePt t="55595" x="6518275" y="2360613"/>
          <p14:tracePt t="55603" x="6489700" y="2352675"/>
          <p14:tracePt t="55611" x="6489700" y="2343150"/>
          <p14:tracePt t="55619" x="6435725" y="2352675"/>
          <p14:tracePt t="55627" x="6380163" y="2352675"/>
          <p14:tracePt t="55635" x="6343650" y="2360613"/>
          <p14:tracePt t="55643" x="6269038" y="2379663"/>
          <p14:tracePt t="55651" x="6149975" y="2343150"/>
          <p14:tracePt t="55659" x="6086475" y="2343150"/>
          <p14:tracePt t="55667" x="6067425" y="2343150"/>
          <p14:tracePt t="55683" x="6011863" y="2343150"/>
          <p14:tracePt t="55692" x="5965825" y="2343150"/>
          <p14:tracePt t="55699" x="5965825" y="2333625"/>
          <p14:tracePt t="55708" x="5948363" y="2324100"/>
          <p14:tracePt t="55715" x="5929313" y="2324100"/>
          <p14:tracePt t="55723" x="5865813" y="2324100"/>
          <p14:tracePt t="55731" x="5819775" y="2324100"/>
          <p14:tracePt t="55739" x="5764213" y="2324100"/>
          <p14:tracePt t="55747" x="5681663" y="2324100"/>
          <p14:tracePt t="55755" x="5672138" y="2324100"/>
          <p14:tracePt t="55763" x="5662613" y="2324100"/>
          <p14:tracePt t="55779" x="5607050" y="2324100"/>
          <p14:tracePt t="55787" x="5570538" y="2324100"/>
          <p14:tracePt t="55795" x="5570538" y="2333625"/>
          <p14:tracePt t="55803" x="5553075" y="2343150"/>
          <p14:tracePt t="55819" x="5524500" y="2352675"/>
          <p14:tracePt t="55844" x="5507038" y="2360613"/>
          <p14:tracePt t="55851" x="5487988" y="2360613"/>
          <p14:tracePt t="55860" x="5478463" y="2360613"/>
          <p14:tracePt t="55867" x="5441950" y="2360613"/>
          <p14:tracePt t="55891" x="5378450" y="2370138"/>
          <p14:tracePt t="55899" x="5349875" y="2370138"/>
          <p14:tracePt t="55909" x="5257800" y="2370138"/>
          <p14:tracePt t="55914" x="5175250" y="2370138"/>
          <p14:tracePt t="55922" x="5102225" y="2370138"/>
          <p14:tracePt t="55930" x="5000625" y="2370138"/>
          <p14:tracePt t="55938" x="4954588" y="2370138"/>
          <p14:tracePt t="55946" x="4937125" y="2370138"/>
          <p14:tracePt t="55954" x="4908550" y="2370138"/>
          <p14:tracePt t="55996" x="4900613" y="2370138"/>
          <p14:tracePt t="56004" x="4891088" y="2370138"/>
          <p14:tracePt t="56012" x="4881563" y="2370138"/>
          <p14:tracePt t="56020" x="4854575" y="2370138"/>
          <p14:tracePt t="56028" x="4816475" y="2370138"/>
          <p14:tracePt t="56035" x="4789488" y="2370138"/>
          <p14:tracePt t="56044" x="4743450" y="2370138"/>
          <p14:tracePt t="56059" x="4733925" y="2370138"/>
          <p14:tracePt t="56067" x="4716463" y="2370138"/>
          <p14:tracePt t="56076" x="4697413" y="2370138"/>
          <p14:tracePt t="56092" x="4687888" y="2370138"/>
          <p14:tracePt t="56733" x="4679950" y="2379663"/>
          <p14:tracePt t="56741" x="4679950" y="2416175"/>
          <p14:tracePt t="56749" x="4679950" y="2443163"/>
          <p14:tracePt t="56755" x="4679950" y="2517775"/>
          <p14:tracePt t="56763" x="4679950" y="2563813"/>
          <p14:tracePt t="56771" x="4679950" y="2609850"/>
          <p14:tracePt t="56779" x="4679950" y="2663825"/>
          <p14:tracePt t="56787" x="4679950" y="2728913"/>
          <p14:tracePt t="56795" x="4679950" y="2746375"/>
          <p14:tracePt t="56803" x="4679950" y="2792413"/>
          <p14:tracePt t="56811" x="4679950" y="2867025"/>
          <p14:tracePt t="56819" x="4679950" y="2876550"/>
          <p14:tracePt t="56827" x="4679950" y="2903538"/>
          <p14:tracePt t="56835" x="4706938" y="2930525"/>
          <p14:tracePt t="56843" x="4706938" y="2967038"/>
          <p14:tracePt t="56851" x="4706938" y="2995613"/>
          <p14:tracePt t="56861" x="4716463" y="3013075"/>
          <p14:tracePt t="56875" x="4716463" y="3022600"/>
          <p14:tracePt t="56883" x="4716463" y="3049588"/>
          <p14:tracePt t="56923" x="4716463" y="3059113"/>
          <p14:tracePt t="56947" x="4716463" y="3068638"/>
          <p14:tracePt t="57164" x="4716463" y="3087688"/>
          <p14:tracePt t="57308" x="4725988" y="3095625"/>
          <p14:tracePt t="57316" x="4733925" y="3095625"/>
          <p14:tracePt t="57364" x="4779963" y="3078163"/>
          <p14:tracePt t="57372" x="4808538" y="3078163"/>
          <p14:tracePt t="57380" x="4835525" y="3078163"/>
          <p14:tracePt t="57388" x="4881563" y="3078163"/>
          <p14:tracePt t="57395" x="5019675" y="3078163"/>
          <p14:tracePt t="57404" x="5037138" y="3078163"/>
          <p14:tracePt t="57412" x="5102225" y="3105150"/>
          <p14:tracePt t="57420" x="5267325" y="3151188"/>
          <p14:tracePt t="57427" x="5543550" y="3187700"/>
          <p14:tracePt t="57436" x="5589588" y="3216275"/>
          <p14:tracePt t="57446" x="5764213" y="3216275"/>
          <p14:tracePt t="57453" x="5846763" y="3216275"/>
          <p14:tracePt t="57461" x="5911850" y="3178175"/>
          <p14:tracePt t="57468" x="6086475" y="3178175"/>
          <p14:tracePt t="57477" x="6307138" y="3151188"/>
          <p14:tracePt t="57484" x="6627813" y="3151188"/>
          <p14:tracePt t="57491" x="6775450" y="3032125"/>
          <p14:tracePt t="57499" x="6923088" y="3005138"/>
          <p14:tracePt t="57508" x="7097713" y="2986088"/>
          <p14:tracePt t="57515" x="7234238" y="3022600"/>
          <p14:tracePt t="57523" x="7299325" y="3022600"/>
          <p14:tracePt t="57539" x="7299325" y="3013075"/>
          <p14:tracePt t="57820" x="7299325" y="2986088"/>
          <p14:tracePt t="57828" x="7299325" y="2940050"/>
          <p14:tracePt t="57836" x="7299325" y="2930525"/>
          <p14:tracePt t="57844" x="7308850" y="2894013"/>
          <p14:tracePt t="57852" x="7335838" y="2830513"/>
          <p14:tracePt t="57863" x="7364413" y="2792413"/>
          <p14:tracePt t="57868" x="7364413" y="2765425"/>
          <p14:tracePt t="57880" x="7372350" y="2738438"/>
          <p14:tracePt t="57887" x="7372350" y="2701925"/>
          <p14:tracePt t="57915" x="7372350" y="2692400"/>
          <p14:tracePt t="57924" x="7372350" y="2663825"/>
          <p14:tracePt t="57947" x="7364413" y="2636838"/>
          <p14:tracePt t="57955" x="7364413" y="2617788"/>
          <p14:tracePt t="57963" x="7345363" y="2590800"/>
          <p14:tracePt t="57971" x="7345363" y="2573338"/>
          <p14:tracePt t="57995" x="7345363" y="2554288"/>
          <p14:tracePt t="58027" x="7345363" y="2544763"/>
          <p14:tracePt t="58165" x="7345363" y="2535238"/>
          <p14:tracePt t="58180" x="7335838" y="2517775"/>
          <p14:tracePt t="58188" x="7299325" y="2517775"/>
          <p14:tracePt t="58196" x="7216775" y="2508250"/>
          <p14:tracePt t="58204" x="7023100" y="2471738"/>
          <p14:tracePt t="58212" x="6923088" y="2452688"/>
          <p14:tracePt t="58220" x="6765925" y="2452688"/>
          <p14:tracePt t="58228" x="6380163" y="2452688"/>
          <p14:tracePt t="58237" x="5856288" y="2435225"/>
          <p14:tracePt t="58244" x="5441950" y="2406650"/>
          <p14:tracePt t="58252" x="5249863" y="2406650"/>
          <p14:tracePt t="58258" x="4946650" y="2435225"/>
          <p14:tracePt t="58267" x="4881563" y="2435225"/>
          <p14:tracePt t="58275" x="4762500" y="2435225"/>
          <p14:tracePt t="58283" x="4660900" y="2452688"/>
          <p14:tracePt t="58292" x="4541838" y="2498725"/>
          <p14:tracePt t="58299" x="4440238" y="2489200"/>
          <p14:tracePt t="58308" x="4413250" y="2489200"/>
          <p14:tracePt t="58315" x="4348163" y="2471738"/>
          <p14:tracePt t="58323" x="4302125" y="2471738"/>
          <p14:tracePt t="58331" x="4275138" y="2471738"/>
          <p14:tracePt t="58339" x="4192588" y="2443163"/>
          <p14:tracePt t="58347" x="4164013" y="2435225"/>
          <p14:tracePt t="58588" x="4173538" y="2435225"/>
          <p14:tracePt t="58596" x="4256088" y="2452688"/>
          <p14:tracePt t="58604" x="4321175" y="2452688"/>
          <p14:tracePt t="58614" x="4357688" y="2462213"/>
          <p14:tracePt t="58619" x="4394200" y="2462213"/>
          <p14:tracePt t="58627" x="4413250" y="2489200"/>
          <p14:tracePt t="58635" x="4449763" y="2489200"/>
          <p14:tracePt t="58643" x="4467225" y="2489200"/>
          <p14:tracePt t="58659" x="4495800" y="2489200"/>
          <p14:tracePt t="58667" x="4505325" y="2498725"/>
          <p14:tracePt t="58675" x="4513263" y="2508250"/>
          <p14:tracePt t="58693" x="4522788" y="2527300"/>
          <p14:tracePt t="58699" x="4532313" y="2535238"/>
          <p14:tracePt t="58709" x="4549775" y="2544763"/>
          <p14:tracePt t="58715" x="4559300" y="2554288"/>
          <p14:tracePt t="58723" x="4568825" y="2563813"/>
          <p14:tracePt t="58739" x="4595813" y="2590800"/>
          <p14:tracePt t="58909" x="4614863" y="2609850"/>
          <p14:tracePt t="58916" x="4614863" y="2636838"/>
          <p14:tracePt t="58932" x="4614863" y="2655888"/>
          <p14:tracePt t="58940" x="4614863" y="2673350"/>
          <p14:tracePt t="58948" x="4624388" y="2692400"/>
          <p14:tracePt t="58957" x="4651375" y="2709863"/>
          <p14:tracePt t="58965" x="4651375" y="2728913"/>
          <p14:tracePt t="58972" x="4651375" y="2738438"/>
          <p14:tracePt t="58981" x="4651375" y="2746375"/>
          <p14:tracePt t="58988" x="4651375" y="2774950"/>
          <p14:tracePt t="58996" x="4651375" y="2792413"/>
          <p14:tracePt t="59004" x="4651375" y="2838450"/>
          <p14:tracePt t="59013" x="4651375" y="2847975"/>
          <p14:tracePt t="59020" x="4651375" y="2894013"/>
          <p14:tracePt t="59027" x="4651375" y="2930525"/>
          <p14:tracePt t="59036" x="4651375" y="2940050"/>
          <p14:tracePt t="59043" x="4641850" y="2976563"/>
          <p14:tracePt t="59052" x="4633913" y="2986088"/>
          <p14:tracePt t="59068" x="4633913" y="3013075"/>
          <p14:tracePt t="59078" x="4633913" y="3022600"/>
          <p14:tracePt t="59084" x="4633913" y="3032125"/>
          <p14:tracePt t="59102" x="4633913" y="3041650"/>
          <p14:tracePt t="59636" x="4633913" y="3049588"/>
          <p14:tracePt t="62524" x="4660900" y="3049588"/>
          <p14:tracePt t="62532" x="4706938" y="3049588"/>
          <p14:tracePt t="62540" x="4716463" y="3049588"/>
          <p14:tracePt t="62553" x="4799013" y="3049588"/>
          <p14:tracePt t="62558" x="4891088" y="3049588"/>
          <p14:tracePt t="62565" x="5046663" y="3049588"/>
          <p14:tracePt t="62573" x="5230813" y="3087688"/>
          <p14:tracePt t="62579" x="5386388" y="3087688"/>
          <p14:tracePt t="62587" x="5543550" y="3105150"/>
          <p14:tracePt t="62595" x="5681663" y="3114675"/>
          <p14:tracePt t="62603" x="5727700" y="3124200"/>
          <p14:tracePt t="62611" x="5819775" y="3187700"/>
          <p14:tracePt t="62619" x="5837238" y="3187700"/>
          <p14:tracePt t="62627" x="5892800" y="3197225"/>
          <p14:tracePt t="62684" x="5902325" y="3197225"/>
          <p14:tracePt t="64012" x="5911850" y="3206750"/>
          <p14:tracePt t="64036" x="5911850" y="3216275"/>
          <p14:tracePt t="64043" x="5911850" y="3233738"/>
          <p14:tracePt t="64077" x="5902325" y="3243263"/>
          <p14:tracePt t="64092" x="5902325" y="3262313"/>
          <p14:tracePt t="64100" x="5892800" y="3270250"/>
          <p14:tracePt t="64125" x="5892800" y="3279775"/>
          <p14:tracePt t="64133" x="5892800" y="3289300"/>
          <p14:tracePt t="64188" x="5873750" y="3308350"/>
          <p14:tracePt t="64212" x="5865813" y="3316288"/>
          <p14:tracePt t="64221" x="5856288" y="3316288"/>
          <p14:tracePt t="64260" x="5846763" y="3325813"/>
          <p14:tracePt t="64269" x="5837238" y="3325813"/>
          <p14:tracePt t="64324" x="5827713" y="3325813"/>
          <p14:tracePt t="64383" x="5819775" y="3325813"/>
          <p14:tracePt t="64486" x="5810250" y="3335338"/>
          <p14:tracePt t="64493" x="5810250" y="3352800"/>
          <p14:tracePt t="64501" x="5810250" y="3362325"/>
          <p14:tracePt t="64510" x="5810250" y="3390900"/>
          <p14:tracePt t="64517" x="5810250" y="3398838"/>
          <p14:tracePt t="64527" x="5810250" y="3408363"/>
          <p14:tracePt t="64532" x="5810250" y="3427413"/>
          <p14:tracePt t="64540" x="5810250" y="3436938"/>
          <p14:tracePt t="64557" x="5810250" y="3473450"/>
          <p14:tracePt t="64565" x="5810250" y="3481388"/>
          <p14:tracePt t="64572" x="5819775" y="3500438"/>
          <p14:tracePt t="64583" x="5827713" y="3519488"/>
          <p14:tracePt t="64590" x="5827713" y="3527425"/>
          <p14:tracePt t="64597" x="5837238" y="3546475"/>
          <p14:tracePt t="64619" x="5837238" y="3582988"/>
          <p14:tracePt t="64635" x="5846763" y="3602038"/>
          <p14:tracePt t="64659" x="5846763" y="3619500"/>
          <p14:tracePt t="64667" x="5865813" y="3638550"/>
          <p14:tracePt t="64678" x="5865813" y="3648075"/>
          <p14:tracePt t="64709" x="5865813" y="3656013"/>
          <p14:tracePt t="64732" x="5873750" y="3665538"/>
          <p14:tracePt t="64756" x="5883275" y="3694113"/>
          <p14:tracePt t="64780" x="5883275" y="3711575"/>
          <p14:tracePt t="64790" x="5892800" y="3721100"/>
          <p14:tracePt t="65556" x="5892800" y="3730625"/>
          <p14:tracePt t="65565" x="5873750" y="3721100"/>
          <p14:tracePt t="65572" x="5827713" y="3694113"/>
          <p14:tracePt t="65581" x="5764213" y="3665538"/>
          <p14:tracePt t="65588" x="5727700" y="3665538"/>
          <p14:tracePt t="65599" x="5699125" y="3665538"/>
          <p14:tracePt t="65604" x="5626100" y="3665538"/>
          <p14:tracePt t="65611" x="5580063" y="3665538"/>
          <p14:tracePt t="65627" x="5561013" y="3665538"/>
          <p14:tracePt t="65635" x="5470525" y="3648075"/>
          <p14:tracePt t="65643" x="5359400" y="3702050"/>
          <p14:tracePt t="65651" x="5203825" y="3702050"/>
          <p14:tracePt t="65658" x="5165725" y="3665538"/>
          <p14:tracePt t="65666" x="5083175" y="3665538"/>
          <p14:tracePt t="65674" x="4983163" y="3665538"/>
          <p14:tracePt t="65700" x="4937125" y="3638550"/>
          <p14:tracePt t="65710" x="4927600" y="3638550"/>
          <p14:tracePt t="65715" x="4908550" y="3638550"/>
          <p14:tracePt t="65740" x="4891088" y="3656013"/>
          <p14:tracePt t="65748" x="4872038" y="3656013"/>
          <p14:tracePt t="65755" x="4862513" y="3656013"/>
          <p14:tracePt t="65764" x="4854575" y="3656013"/>
          <p14:tracePt t="65771" x="4845050" y="3656013"/>
          <p14:tracePt t="67092" x="4826000" y="3656013"/>
          <p14:tracePt t="67110" x="4816475" y="3656013"/>
          <p14:tracePt t="67117" x="4808538" y="3656013"/>
          <p14:tracePt t="67126" x="4779963" y="3656013"/>
          <p14:tracePt t="67172" x="4770438" y="3656013"/>
          <p14:tracePt t="67180" x="4762500" y="3665538"/>
          <p14:tracePt t="67868" x="4789488" y="3675063"/>
          <p14:tracePt t="67876" x="4789488" y="3684588"/>
          <p14:tracePt t="67884" x="4799013" y="3702050"/>
          <p14:tracePt t="67894" x="4799013" y="3711575"/>
          <p14:tracePt t="67900" x="4799013" y="3721100"/>
          <p14:tracePt t="67927" x="4799013" y="3730625"/>
          <p14:tracePt t="67933" x="4799013" y="3740150"/>
          <p14:tracePt t="67964" x="4789488" y="3748088"/>
          <p14:tracePt t="67980" x="4779963" y="3748088"/>
          <p14:tracePt t="68048" x="4762500" y="3748088"/>
          <p14:tracePt t="68068" x="4733925" y="3748088"/>
          <p14:tracePt t="68076" x="4725988" y="3767138"/>
          <p14:tracePt t="68084" x="4725988" y="3784600"/>
          <p14:tracePt t="68094" x="4706938" y="3822700"/>
          <p14:tracePt t="68100" x="4687888" y="3822700"/>
          <p14:tracePt t="68112" x="4679950" y="3840163"/>
          <p14:tracePt t="68116" x="4679950" y="3849688"/>
          <p14:tracePt t="68132" x="4670425" y="3868738"/>
          <p14:tracePt t="68180" x="4670425" y="3886200"/>
          <p14:tracePt t="68189" x="4670425" y="3895725"/>
          <p14:tracePt t="68196" x="4670425" y="3905250"/>
          <p14:tracePt t="68220" x="4670425" y="3922713"/>
          <p14:tracePt t="68228" x="4660900" y="3932238"/>
          <p14:tracePt t="68628" x="4679950" y="3932238"/>
          <p14:tracePt t="68636" x="4687888" y="3932238"/>
          <p14:tracePt t="68654" x="4706938" y="3932238"/>
          <p14:tracePt t="68661" x="4716463" y="3932238"/>
          <p14:tracePt t="68667" x="4725988" y="3932238"/>
          <p14:tracePt t="68675" x="4743450" y="3914775"/>
          <p14:tracePt t="68683" x="4770438" y="3914775"/>
          <p14:tracePt t="68691" x="4779963" y="3905250"/>
          <p14:tracePt t="68699" x="4808538" y="3886200"/>
          <p14:tracePt t="68708" x="4891088" y="3886200"/>
          <p14:tracePt t="68715" x="4946650" y="3886200"/>
          <p14:tracePt t="68731" x="4954588" y="3895725"/>
          <p14:tracePt t="68739" x="5046663" y="3905250"/>
          <p14:tracePt t="68763" x="5065713" y="3905250"/>
          <p14:tracePt t="68771" x="5075238" y="3905250"/>
          <p14:tracePt t="68779" x="5092700" y="3914775"/>
          <p14:tracePt t="68787" x="5165725" y="3905250"/>
          <p14:tracePt t="68795" x="5276850" y="3876675"/>
          <p14:tracePt t="68803" x="5414963" y="3886200"/>
          <p14:tracePt t="68812" x="5553075" y="3886200"/>
          <p14:tracePt t="68819" x="5607050" y="3886200"/>
          <p14:tracePt t="68827" x="5681663" y="3868738"/>
          <p14:tracePt t="68835" x="5745163" y="3868738"/>
          <p14:tracePt t="68845" x="5827713" y="3849688"/>
          <p14:tracePt t="68851" x="5873750" y="3849688"/>
          <p14:tracePt t="68860" x="5929313" y="3840163"/>
          <p14:tracePt t="68867" x="5975350" y="3813175"/>
          <p14:tracePt t="68883" x="5984875" y="3813175"/>
          <p14:tracePt t="68892" x="6030913" y="3803650"/>
          <p14:tracePt t="68910" x="6149975" y="3803650"/>
          <p14:tracePt t="68915" x="6196013" y="3803650"/>
          <p14:tracePt t="68923" x="6269038" y="3803650"/>
          <p14:tracePt t="68931" x="6370638" y="3830638"/>
          <p14:tracePt t="68939" x="6435725" y="3830638"/>
          <p14:tracePt t="68947" x="6472238" y="3830638"/>
          <p14:tracePt t="68955" x="6535738" y="3830638"/>
          <p14:tracePt t="68963" x="6564313" y="3830638"/>
          <p14:tracePt t="68971" x="6572250" y="3830638"/>
          <p14:tracePt t="68979" x="6581775" y="3830638"/>
          <p14:tracePt t="68987" x="6610350" y="3868738"/>
          <p14:tracePt t="68995" x="6618288" y="3868738"/>
          <p14:tracePt t="69019" x="6637338" y="3876675"/>
          <p14:tracePt t="69028" x="6664325" y="3876675"/>
          <p14:tracePt t="69035" x="6748463" y="3905250"/>
          <p14:tracePt t="69045" x="6858000" y="3978275"/>
          <p14:tracePt t="69052" x="6904038" y="4005263"/>
          <p14:tracePt t="69061" x="6950075" y="4005263"/>
          <p14:tracePt t="69067" x="7023100" y="4024313"/>
          <p14:tracePt t="69076" x="7088188" y="4043363"/>
          <p14:tracePt t="69083" x="7124700" y="4060825"/>
          <p14:tracePt t="69093" x="7170738" y="4070350"/>
          <p14:tracePt t="69109" x="7180263" y="4070350"/>
          <p14:tracePt t="69140" x="7207250" y="4070350"/>
          <p14:tracePt t="69147" x="7243763" y="4070350"/>
          <p14:tracePt t="69155" x="7289800" y="4070350"/>
          <p14:tracePt t="69163" x="7345363" y="4070350"/>
          <p14:tracePt t="69171" x="7493000" y="4106863"/>
          <p14:tracePt t="69179" x="7575550" y="4171950"/>
          <p14:tracePt t="69187" x="7648575" y="4152900"/>
          <p14:tracePt t="69195" x="7658100" y="4152900"/>
          <p14:tracePt t="69203" x="7685088" y="4152900"/>
          <p14:tracePt t="69211" x="7740650" y="4152900"/>
          <p14:tracePt t="69219" x="7767638" y="4152900"/>
          <p14:tracePt t="69227" x="7777163" y="4152900"/>
          <p14:tracePt t="69462" x="7759700" y="4152900"/>
          <p14:tracePt t="69469" x="7740650" y="4152900"/>
          <p14:tracePt t="69484" x="7731125" y="4152900"/>
          <p14:tracePt t="69493" x="7713663" y="4152900"/>
          <p14:tracePt t="69500" x="7704138" y="4152900"/>
          <p14:tracePt t="69516" x="7675563" y="4152900"/>
          <p14:tracePt t="69524" x="7667625" y="4133850"/>
          <p14:tracePt t="69533" x="7639050" y="4152900"/>
          <p14:tracePt t="69540" x="7639050" y="4143375"/>
          <p14:tracePt t="69549" x="7648575" y="4125913"/>
          <p14:tracePt t="69556" x="7658100" y="4106863"/>
          <p14:tracePt t="69588" x="7667625" y="4106863"/>
          <p14:tracePt t="69628" x="7667625" y="4087813"/>
          <p14:tracePt t="69636" x="7667625" y="4051300"/>
          <p14:tracePt t="69644" x="7658100" y="4033838"/>
          <p14:tracePt t="69652" x="7658100" y="4014788"/>
          <p14:tracePt t="69664" x="7648575" y="4005263"/>
          <p14:tracePt t="69670" x="7639050" y="3987800"/>
          <p14:tracePt t="69680" x="7639050" y="3959225"/>
          <p14:tracePt t="69683" x="7639050" y="3951288"/>
          <p14:tracePt t="69692" x="7639050" y="3941763"/>
          <p14:tracePt t="69699" x="7639050" y="3922713"/>
          <p14:tracePt t="69708" x="7639050" y="3905250"/>
          <p14:tracePt t="69723" x="7639050" y="3868738"/>
          <p14:tracePt t="69731" x="7639050" y="3849688"/>
          <p14:tracePt t="69755" x="7639050" y="3830638"/>
          <p14:tracePt t="70020" x="7602538" y="3776663"/>
          <p14:tracePt t="70036" x="7593013" y="3748088"/>
          <p14:tracePt t="70052" x="7583488" y="3740150"/>
          <p14:tracePt t="70061" x="7566025" y="3730625"/>
          <p14:tracePt t="70604" x="7556500" y="3721100"/>
          <p14:tracePt t="70614" x="7546975" y="3711575"/>
          <p14:tracePt t="71004" x="7529513" y="3711575"/>
          <p14:tracePt t="71012" x="7483475" y="3702050"/>
          <p14:tracePt t="71020" x="7308850" y="3665538"/>
          <p14:tracePt t="71028" x="7180263" y="3638550"/>
          <p14:tracePt t="71035" x="7097713" y="3629025"/>
          <p14:tracePt t="71043" x="6986588" y="3629025"/>
          <p14:tracePt t="71051" x="6923088" y="3629025"/>
          <p14:tracePt t="71059" x="6877050" y="3629025"/>
          <p14:tracePt t="71067" x="6821488" y="3611563"/>
          <p14:tracePt t="71076" x="6738938" y="3611563"/>
          <p14:tracePt t="71084" x="6692900" y="3611563"/>
          <p14:tracePt t="71092" x="6673850" y="3611563"/>
          <p14:tracePt t="71099" x="6600825" y="3611563"/>
          <p14:tracePt t="71109" x="6572250" y="3611563"/>
          <p14:tracePt t="71115" x="6518275" y="3629025"/>
          <p14:tracePt t="71123" x="6397625" y="3619500"/>
          <p14:tracePt t="71131" x="6389688" y="3619500"/>
          <p14:tracePt t="71147" x="6297613" y="3611563"/>
          <p14:tracePt t="71155" x="6269038" y="3602038"/>
          <p14:tracePt t="71164" x="6196013" y="3602038"/>
          <p14:tracePt t="71171" x="6140450" y="3573463"/>
          <p14:tracePt t="71179" x="6057900" y="3565525"/>
          <p14:tracePt t="71187" x="5975350" y="3546475"/>
          <p14:tracePt t="71196" x="5865813" y="3546475"/>
          <p14:tracePt t="71203" x="5856288" y="3546475"/>
          <p14:tracePt t="71212" x="5846763" y="3546475"/>
          <p14:tracePt t="71219" x="5764213" y="3536950"/>
          <p14:tracePt t="71235" x="5737225" y="3546475"/>
          <p14:tracePt t="71243" x="5718175" y="3546475"/>
          <p14:tracePt t="71251" x="5589588" y="3519488"/>
          <p14:tracePt t="71259" x="5524500" y="3490913"/>
          <p14:tracePt t="71267" x="5461000" y="3473450"/>
          <p14:tracePt t="71283" x="5414963" y="3490913"/>
          <p14:tracePt t="71294" x="5368925" y="3500438"/>
          <p14:tracePt t="71299" x="5286375" y="3519488"/>
          <p14:tracePt t="71309" x="5221288" y="3509963"/>
          <p14:tracePt t="71315" x="5157788" y="3481388"/>
          <p14:tracePt t="71323" x="5111750" y="3473450"/>
          <p14:tracePt t="71332" x="5046663" y="3463925"/>
          <p14:tracePt t="71339" x="4927600" y="3463925"/>
          <p14:tracePt t="71347" x="4862513" y="3463925"/>
          <p14:tracePt t="71355" x="4826000" y="3463925"/>
          <p14:tracePt t="71363" x="4816475" y="3463925"/>
          <p14:tracePt t="71371" x="4799013" y="3454400"/>
          <p14:tracePt t="71379" x="4779963" y="3454400"/>
          <p14:tracePt t="71387" x="4762500" y="3454400"/>
          <p14:tracePt t="71395" x="4725988" y="3454400"/>
          <p14:tracePt t="71459" x="4706938" y="3454400"/>
          <p14:tracePt t="71725" x="4697413" y="3463925"/>
          <p14:tracePt t="71734" x="4697413" y="3481388"/>
          <p14:tracePt t="71741" x="4697413" y="3490913"/>
          <p14:tracePt t="71764" x="4679950" y="3509963"/>
          <p14:tracePt t="71772" x="4679950" y="3527425"/>
          <p14:tracePt t="71782" x="4670425" y="3527425"/>
          <p14:tracePt t="71788" x="4624388" y="3592513"/>
          <p14:tracePt t="71799" x="4614863" y="3638550"/>
          <p14:tracePt t="71804" x="4614863" y="3656013"/>
          <p14:tracePt t="71820" x="4633913" y="3767138"/>
          <p14:tracePt t="71828" x="4633913" y="3776663"/>
          <p14:tracePt t="71836" x="4624388" y="3794125"/>
          <p14:tracePt t="71844" x="4624388" y="3813175"/>
          <p14:tracePt t="72237" x="4624388" y="3830638"/>
          <p14:tracePt t="72260" x="4624388" y="3840163"/>
          <p14:tracePt t="72268" x="4624388" y="3859213"/>
          <p14:tracePt t="72276" x="4624388" y="3868738"/>
          <p14:tracePt t="72293" x="4624388" y="3876675"/>
          <p14:tracePt t="72311" x="4624388" y="3895725"/>
          <p14:tracePt t="72324" x="4624388" y="3905250"/>
          <p14:tracePt t="72331" x="4624388" y="3914775"/>
          <p14:tracePt t="72420" x="4624388" y="3922713"/>
          <p14:tracePt t="72511" x="4633913" y="3932238"/>
          <p14:tracePt t="72525" x="4651375" y="3932238"/>
          <p14:tracePt t="72532" x="4660900" y="3922713"/>
          <p14:tracePt t="72539" x="4670425" y="3914775"/>
          <p14:tracePt t="72595" x="4706938" y="3914775"/>
          <p14:tracePt t="72604" x="4716463" y="3905250"/>
          <p14:tracePt t="72613" x="4716463" y="3895725"/>
          <p14:tracePt t="72620" x="4752975" y="3914775"/>
          <p14:tracePt t="72627" x="4808538" y="3968750"/>
          <p14:tracePt t="72636" x="4826000" y="3968750"/>
          <p14:tracePt t="72644" x="4918075" y="3987800"/>
          <p14:tracePt t="72652" x="4937125" y="3978275"/>
          <p14:tracePt t="72661" x="4946650" y="3978275"/>
          <p14:tracePt t="72668" x="5000625" y="3968750"/>
          <p14:tracePt t="72677" x="5148263" y="4060825"/>
          <p14:tracePt t="72683" x="5194300" y="4043363"/>
          <p14:tracePt t="72692" x="5341938" y="3997325"/>
          <p14:tracePt t="72699" x="5441950" y="4033838"/>
          <p14:tracePt t="72711" x="5580063" y="4033838"/>
          <p14:tracePt t="72717" x="5599113" y="4033838"/>
          <p14:tracePt t="72723" x="5662613" y="4033838"/>
          <p14:tracePt t="72731" x="5754688" y="4033838"/>
          <p14:tracePt t="72739" x="5873750" y="4033838"/>
          <p14:tracePt t="72747" x="5965825" y="4005263"/>
          <p14:tracePt t="72755" x="6021388" y="3987800"/>
          <p14:tracePt t="72763" x="6086475" y="3987800"/>
          <p14:tracePt t="72770" x="6132513" y="3968750"/>
          <p14:tracePt t="72780" x="6159500" y="3941763"/>
          <p14:tracePt t="72788" x="6169025" y="3932238"/>
          <p14:tracePt t="72798" x="6186488" y="3914775"/>
          <p14:tracePt t="72803" x="6196013" y="3895725"/>
          <p14:tracePt t="72812" x="6215063" y="3895725"/>
          <p14:tracePt t="72819" x="6242050" y="3886200"/>
          <p14:tracePt t="72827" x="6251575" y="3886200"/>
          <p14:tracePt t="72835" x="6269038" y="3876675"/>
          <p14:tracePt t="72843" x="6315075" y="3876675"/>
          <p14:tracePt t="72851" x="6334125" y="3868738"/>
          <p14:tracePt t="72867" x="6380163" y="3868738"/>
          <p14:tracePt t="72876" x="6443663" y="3868738"/>
          <p14:tracePt t="72883" x="6472238" y="3868738"/>
          <p14:tracePt t="72911" x="6481763" y="3868738"/>
          <p14:tracePt t="72956" x="6545263" y="3868738"/>
          <p14:tracePt t="72964" x="6683375" y="3914775"/>
          <p14:tracePt t="72972" x="6756400" y="3978275"/>
          <p14:tracePt t="72981" x="7161213" y="4079875"/>
          <p14:tracePt t="72988" x="7556500" y="4171950"/>
          <p14:tracePt t="72996" x="8053388" y="4244975"/>
          <p14:tracePt t="73292" x="8245475" y="4208463"/>
          <p14:tracePt t="73342" x="8237538" y="3968750"/>
          <p14:tracePt t="73347" x="8237538" y="3941763"/>
          <p14:tracePt t="73354" x="8237538" y="3886200"/>
          <p14:tracePt t="73363" x="8237538" y="3803650"/>
          <p14:tracePt t="73370" x="8255000" y="3740150"/>
          <p14:tracePt t="73379" x="8199438" y="3656013"/>
          <p14:tracePt t="73386" x="8162925" y="3582988"/>
          <p14:tracePt t="73395" x="8172450" y="3565525"/>
          <p14:tracePt t="73411" x="8154988" y="3500438"/>
          <p14:tracePt t="73419" x="8145463" y="3500438"/>
          <p14:tracePt t="73426" x="8135938" y="3500438"/>
          <p14:tracePt t="73572" x="8126413" y="3509963"/>
          <p14:tracePt t="73580" x="8126413" y="3519488"/>
          <p14:tracePt t="73596" x="8108950" y="3546475"/>
          <p14:tracePt t="73612" x="8089900" y="3556000"/>
          <p14:tracePt t="73620" x="8080375" y="3565525"/>
          <p14:tracePt t="73628" x="8070850" y="3573463"/>
          <p14:tracePt t="73643" x="8062913" y="3573463"/>
          <p14:tracePt t="73659" x="8034338" y="3573463"/>
          <p14:tracePt t="73667" x="7961313" y="3573463"/>
          <p14:tracePt t="73676" x="7905750" y="3573463"/>
          <p14:tracePt t="73683" x="7786688" y="3573463"/>
          <p14:tracePt t="73693" x="7740650" y="3573463"/>
          <p14:tracePt t="73699" x="7667625" y="3573463"/>
          <p14:tracePt t="73709" x="7629525" y="3565525"/>
          <p14:tracePt t="73715" x="7556500" y="3546475"/>
          <p14:tracePt t="73727" x="7473950" y="3536950"/>
          <p14:tracePt t="73734" x="7354888" y="3536950"/>
          <p14:tracePt t="73739" x="7299325" y="3536950"/>
          <p14:tracePt t="73747" x="7197725" y="3536950"/>
          <p14:tracePt t="73755" x="7134225" y="3509963"/>
          <p14:tracePt t="73763" x="6986588" y="3481388"/>
          <p14:tracePt t="73771" x="6831013" y="3427413"/>
          <p14:tracePt t="73779" x="6748463" y="3417888"/>
          <p14:tracePt t="73787" x="6591300" y="3381375"/>
          <p14:tracePt t="73796" x="6370638" y="3381375"/>
          <p14:tracePt t="73803" x="6343650" y="3398838"/>
          <p14:tracePt t="73811" x="6251575" y="3381375"/>
          <p14:tracePt t="73819" x="6122988" y="3352800"/>
          <p14:tracePt t="73827" x="6057900" y="3335338"/>
          <p14:tracePt t="73835" x="6030913" y="3335338"/>
          <p14:tracePt t="73843" x="5975350" y="3335338"/>
          <p14:tracePt t="73851" x="5929313" y="3335338"/>
          <p14:tracePt t="73859" x="5919788" y="3335338"/>
          <p14:tracePt t="73867" x="5911850" y="3335338"/>
          <p14:tracePt t="73876" x="5846763" y="3335338"/>
          <p14:tracePt t="73883" x="5800725" y="3325813"/>
          <p14:tracePt t="73909" x="5580063" y="3325813"/>
          <p14:tracePt t="73915" x="5441950" y="3325813"/>
          <p14:tracePt t="73928" x="5378450" y="3344863"/>
          <p14:tracePt t="73932" x="5341938" y="3344863"/>
          <p14:tracePt t="73948" x="5286375" y="3344863"/>
          <p14:tracePt t="73963" x="5276850" y="3344863"/>
          <p14:tracePt t="73971" x="5257800" y="3344863"/>
          <p14:tracePt t="74036" x="5240338" y="3352800"/>
          <p14:tracePt t="74043" x="5230813" y="3352800"/>
          <p14:tracePt t="74052" x="5211763" y="3352800"/>
          <p14:tracePt t="74061" x="5203825" y="3362325"/>
          <p14:tracePt t="74067" x="5194300" y="3362325"/>
          <p14:tracePt t="74075" x="5184775" y="3371850"/>
          <p14:tracePt t="74083" x="5175250" y="3390900"/>
          <p14:tracePt t="74148" x="5165725" y="3390900"/>
          <p14:tracePt t="74212" x="5148263" y="3398838"/>
          <p14:tracePt t="74221" x="5138738" y="3408363"/>
          <p14:tracePt t="74237" x="5129213" y="3408363"/>
          <p14:tracePt t="74244" x="5121275" y="3408363"/>
          <p14:tracePt t="74251" x="5102225" y="3390900"/>
          <p14:tracePt t="74259" x="5092700" y="3408363"/>
          <p14:tracePt t="74275" x="5083175" y="3408363"/>
          <p14:tracePt t="74283" x="5056188" y="3408363"/>
          <p14:tracePt t="74292" x="5046663" y="3408363"/>
          <p14:tracePt t="74299" x="5019675" y="3408363"/>
          <p14:tracePt t="74323" x="5010150" y="3390900"/>
          <p14:tracePt t="74332" x="5000625" y="3390900"/>
          <p14:tracePt t="74355" x="4991100" y="3381375"/>
          <p14:tracePt t="76302" x="4973638" y="3381375"/>
          <p14:tracePt t="76366" x="4964113" y="3381375"/>
          <p14:tracePt t="76428" x="4954588" y="3381375"/>
          <p14:tracePt t="76516" x="4946650" y="3381375"/>
          <p14:tracePt t="77644" x="4937125" y="3381375"/>
          <p14:tracePt t="77772" x="4937125" y="3335338"/>
          <p14:tracePt t="77791" x="4937125" y="3316288"/>
          <p14:tracePt t="77796" x="4964113" y="3298825"/>
          <p14:tracePt t="77806" x="4983163" y="3262313"/>
          <p14:tracePt t="77814" x="4983163" y="3233738"/>
          <p14:tracePt t="77818" x="4991100" y="3233738"/>
          <p14:tracePt t="77826" x="5010150" y="3243263"/>
          <p14:tracePt t="77884" x="5000625" y="3270250"/>
          <p14:tracePt t="77893" x="5000625" y="3289300"/>
          <p14:tracePt t="77908" x="4954588" y="3371850"/>
          <p14:tracePt t="77940" x="4946650" y="3390900"/>
          <p14:tracePt t="77947" x="4908550" y="3417888"/>
          <p14:tracePt t="77955" x="4900613" y="3444875"/>
          <p14:tracePt t="77963" x="4872038" y="3473450"/>
          <p14:tracePt t="77979" x="4854575" y="3500438"/>
          <p14:tracePt t="77987" x="4835525" y="3519488"/>
          <p14:tracePt t="77996" x="4835525" y="3536950"/>
          <p14:tracePt t="78003" x="4835525" y="3546475"/>
          <p14:tracePt t="78011" x="4826000" y="3556000"/>
          <p14:tracePt t="78051" x="4826000" y="3565525"/>
          <p14:tracePt t="78092" x="4826000" y="3573463"/>
          <p14:tracePt t="78100" x="4808538" y="3602038"/>
          <p14:tracePt t="78110" x="4808538" y="3648075"/>
          <p14:tracePt t="78116" x="4808538" y="3665538"/>
          <p14:tracePt t="78125" x="4808538" y="3684588"/>
          <p14:tracePt t="78132" x="4799013" y="3694113"/>
          <p14:tracePt t="78140" x="4789488" y="3702050"/>
          <p14:tracePt t="82110" x="4762500" y="3711575"/>
          <p14:tracePt t="82117" x="4743450" y="3730625"/>
          <p14:tracePt t="82127" x="4697413" y="3740150"/>
          <p14:tracePt t="82133" x="4614863" y="3776663"/>
          <p14:tracePt t="82139" x="4505325" y="3813175"/>
          <p14:tracePt t="82147" x="4486275" y="3813175"/>
          <p14:tracePt t="82155" x="4440238" y="3840163"/>
          <p14:tracePt t="82163" x="4430713" y="3840163"/>
          <p14:tracePt t="82171" x="4421188" y="3868738"/>
          <p14:tracePt t="82179" x="4413250" y="3876675"/>
          <p14:tracePt t="82276" x="4394200" y="3876675"/>
          <p14:tracePt t="82285" x="4302125" y="3886200"/>
          <p14:tracePt t="82293" x="4256088" y="3876675"/>
          <p14:tracePt t="82301" x="4246563" y="3859213"/>
          <p14:tracePt t="82596" x="4229100" y="3859213"/>
          <p14:tracePt t="82604" x="4219575" y="3859213"/>
          <p14:tracePt t="82676" x="4210050" y="3859213"/>
          <p14:tracePt t="82700" x="4200525" y="3859213"/>
          <p14:tracePt t="82772" x="4200525" y="3868738"/>
          <p14:tracePt t="82820" x="4200525" y="3876675"/>
          <p14:tracePt t="84100" x="4200525" y="3868738"/>
          <p14:tracePt t="84356" x="4238625" y="3849688"/>
          <p14:tracePt t="85492" x="4246563" y="3840163"/>
          <p14:tracePt t="87140" x="4210050" y="3822700"/>
          <p14:tracePt t="87148" x="4173538" y="3822700"/>
          <p14:tracePt t="87156" x="4044950" y="3822700"/>
          <p14:tracePt t="87164" x="3998913" y="3803650"/>
          <p14:tracePt t="87173" x="3860800" y="3794125"/>
          <p14:tracePt t="87179" x="3851275" y="3784600"/>
          <p14:tracePt t="87187" x="3824288" y="3784600"/>
          <p14:tracePt t="87195" x="3778250" y="3784600"/>
          <p14:tracePt t="87203" x="3751263" y="3784600"/>
          <p14:tracePt t="87211" x="3705225" y="3784600"/>
          <p14:tracePt t="87218" x="3686175" y="3784600"/>
          <p14:tracePt t="87226" x="3668713" y="3784600"/>
          <p14:tracePt t="87236" x="3649663" y="3767138"/>
          <p14:tracePt t="87243" x="3649663" y="3757613"/>
          <p14:tracePt t="87251" x="3640138" y="3757613"/>
          <p14:tracePt t="87258" x="3613150" y="3757613"/>
          <p14:tracePt t="87266" x="3576638" y="3757613"/>
          <p14:tracePt t="87275" x="3567113" y="3757613"/>
          <p14:tracePt t="87292" x="3521075" y="3748088"/>
          <p14:tracePt t="87299" x="3475038" y="3748088"/>
          <p14:tracePt t="87308" x="3419475" y="3730625"/>
          <p14:tracePt t="87315" x="3409950" y="3730625"/>
          <p14:tracePt t="87323" x="3346450" y="3711575"/>
          <p14:tracePt t="87331" x="3327400" y="3711575"/>
          <p14:tracePt t="87347" x="3319463" y="3711575"/>
          <p14:tracePt t="87371" x="3290888" y="3711575"/>
          <p14:tracePt t="87379" x="3273425" y="3711575"/>
          <p14:tracePt t="87395" x="3263900" y="3711575"/>
          <p14:tracePt t="87402" x="3235325" y="3711575"/>
          <p14:tracePt t="87411" x="3227388" y="3711575"/>
          <p14:tracePt t="87418" x="3217863" y="3711575"/>
          <p14:tracePt t="87427" x="3198813" y="3730625"/>
          <p14:tracePt t="87435" x="3162300" y="3740150"/>
          <p14:tracePt t="87467" x="3152775" y="3748088"/>
          <p14:tracePt t="88116" x="3125788" y="3757613"/>
          <p14:tracePt t="88124" x="3116263" y="3767138"/>
          <p14:tracePt t="88132" x="3089275" y="3794125"/>
          <p14:tracePt t="88140" x="3024188" y="3794125"/>
          <p14:tracePt t="88148" x="3014663" y="3803650"/>
          <p14:tracePt t="88159" x="2997200" y="3813175"/>
          <p14:tracePt t="88164" x="2978150" y="3813175"/>
          <p14:tracePt t="88171" x="2951163" y="3813175"/>
          <p14:tracePt t="88179" x="2905125" y="3803650"/>
          <p14:tracePt t="88187" x="2905125" y="3794125"/>
          <p14:tracePt t="88194" x="2895600" y="3784600"/>
          <p14:tracePt t="88202" x="2886075" y="3730625"/>
          <p14:tracePt t="88211" x="2849563" y="3721100"/>
          <p14:tracePt t="88219" x="2840038" y="3684588"/>
          <p14:tracePt t="88227" x="2767013" y="3665538"/>
          <p14:tracePt t="88235" x="2703513" y="3665538"/>
          <p14:tracePt t="88243" x="2647950" y="3694113"/>
          <p14:tracePt t="88251" x="2611438" y="3694113"/>
          <p14:tracePt t="88258" x="2536825" y="3694113"/>
          <p14:tracePt t="88267" x="2500313" y="3711575"/>
          <p14:tracePt t="88275" x="2500313" y="3757613"/>
          <p14:tracePt t="88283" x="2482850" y="3767138"/>
          <p14:tracePt t="88292" x="2463800" y="3776663"/>
          <p14:tracePt t="88308" x="2444750" y="3776663"/>
          <p14:tracePt t="88315" x="2427288" y="3776663"/>
          <p14:tracePt t="88323" x="2417763" y="3776663"/>
          <p14:tracePt t="88339" x="2408238" y="3776663"/>
          <p14:tracePt t="88347" x="2398713" y="3784600"/>
          <p14:tracePt t="88363" x="2371725" y="3803650"/>
          <p14:tracePt t="88370" x="2344738" y="3813175"/>
          <p14:tracePt t="88387" x="2316163" y="3822700"/>
          <p14:tracePt t="88403" x="2243138" y="3849688"/>
          <p14:tracePt t="88411" x="2243138" y="3859213"/>
          <p14:tracePt t="88459" x="2224088" y="3859213"/>
          <p14:tracePt t="88492" x="2187575" y="3859213"/>
          <p14:tracePt t="88500" x="2170113" y="3859213"/>
          <p14:tracePt t="88509" x="2151063" y="3859213"/>
          <p14:tracePt t="88517" x="2124075" y="3859213"/>
          <p14:tracePt t="88524" x="2041525" y="3859213"/>
          <p14:tracePt t="88532" x="2003425" y="3859213"/>
          <p14:tracePt t="88540" x="1995488" y="3868738"/>
          <p14:tracePt t="88552" x="1949450" y="3895725"/>
          <p14:tracePt t="88558" x="1920875" y="3905250"/>
          <p14:tracePt t="88566" x="1838325" y="3914775"/>
          <p14:tracePt t="88571" x="1755775" y="3941763"/>
          <p14:tracePt t="88581" x="1709738" y="3941763"/>
          <p14:tracePt t="88586" x="1654175" y="3968750"/>
          <p14:tracePt t="88595" x="1617663" y="3987800"/>
          <p14:tracePt t="88603" x="1581150" y="4024313"/>
          <p14:tracePt t="88612" x="1479550" y="4043363"/>
          <p14:tracePt t="88618" x="1304925" y="4070350"/>
          <p14:tracePt t="88627" x="1241425" y="4097338"/>
          <p14:tracePt t="88635" x="1112838" y="4125913"/>
          <p14:tracePt t="88643" x="1011238" y="4143375"/>
          <p14:tracePt t="88650" x="974725" y="4143375"/>
          <p14:tracePt t="88667" x="974725" y="4116388"/>
          <p14:tracePt t="88675" x="938213" y="4097338"/>
          <p14:tracePt t="88683" x="928688" y="4087813"/>
          <p14:tracePt t="88692" x="909638" y="4033838"/>
          <p14:tracePt t="88699" x="836613" y="3997325"/>
          <p14:tracePt t="88709" x="809625" y="3968750"/>
          <p14:tracePt t="88747" x="744538" y="3932238"/>
          <p14:tracePt t="88756" x="708025" y="3932238"/>
          <p14:tracePt t="88763" x="708025" y="3922713"/>
          <p14:tracePt t="88787" x="708025" y="3905250"/>
          <p14:tracePt t="88795" x="708025" y="3895725"/>
          <p14:tracePt t="88819" x="698500" y="3895725"/>
          <p14:tracePt t="88876" x="717550" y="3895725"/>
          <p14:tracePt t="88884" x="754063" y="3895725"/>
          <p14:tracePt t="88893" x="763588" y="3886200"/>
          <p14:tracePt t="88902" x="781050" y="3868738"/>
          <p14:tracePt t="88911" x="800100" y="3830638"/>
          <p14:tracePt t="88915" x="827088" y="3794125"/>
          <p14:tracePt t="88923" x="827088" y="3784600"/>
          <p14:tracePt t="88939" x="836613" y="3784600"/>
          <p14:tracePt t="88986" x="855663" y="3748088"/>
          <p14:tracePt t="89003" x="882650" y="3740150"/>
          <p14:tracePt t="89027" x="909638" y="3740150"/>
          <p14:tracePt t="89035" x="928688" y="3730625"/>
          <p14:tracePt t="89043" x="974725" y="3721100"/>
          <p14:tracePt t="89051" x="984250" y="3684588"/>
          <p14:tracePt t="89060" x="1001713" y="3684588"/>
          <p14:tracePt t="89067" x="1030288" y="3675063"/>
          <p14:tracePt t="89077" x="1030288" y="3665538"/>
          <p14:tracePt t="89083" x="1038225" y="3638550"/>
          <p14:tracePt t="89093" x="1038225" y="3619500"/>
          <p14:tracePt t="89099" x="1076325" y="3602038"/>
          <p14:tracePt t="89115" x="1120775" y="3602038"/>
          <p14:tracePt t="89123" x="1176338" y="3592513"/>
          <p14:tracePt t="89140" x="1277938" y="3592513"/>
          <p14:tracePt t="89147" x="1397000" y="3592513"/>
          <p14:tracePt t="89155" x="1498600" y="3592513"/>
          <p14:tracePt t="89165" x="1562100" y="3592513"/>
          <p14:tracePt t="89172" x="1646238" y="3592513"/>
          <p14:tracePt t="89179" x="1692275" y="3619500"/>
          <p14:tracePt t="89187" x="1700213" y="3619500"/>
          <p14:tracePt t="89195" x="1755775" y="3619500"/>
          <p14:tracePt t="89203" x="1893888" y="3619500"/>
          <p14:tracePt t="89212" x="1949450" y="3694113"/>
          <p14:tracePt t="89219" x="2087563" y="3711575"/>
          <p14:tracePt t="89227" x="2124075" y="3711575"/>
          <p14:tracePt t="89235" x="2178050" y="3711575"/>
          <p14:tracePt t="89243" x="2298700" y="3757613"/>
          <p14:tracePt t="89251" x="2325688" y="3803650"/>
          <p14:tracePt t="89260" x="2344738" y="3803650"/>
          <p14:tracePt t="89267" x="2344738" y="3784600"/>
          <p14:tracePt t="89276" x="2371725" y="3757613"/>
          <p14:tracePt t="89283" x="2454275" y="3757613"/>
          <p14:tracePt t="89293" x="2555875" y="3767138"/>
          <p14:tracePt t="89299" x="2565400" y="3776663"/>
          <p14:tracePt t="89310" x="2747963" y="3849688"/>
          <p14:tracePt t="89315" x="2868613" y="3895725"/>
          <p14:tracePt t="89323" x="2924175" y="3914775"/>
          <p14:tracePt t="89333" x="2932113" y="3932238"/>
          <p14:tracePt t="89339" x="2960688" y="3932238"/>
          <p14:tracePt t="89349" x="3024188" y="3978275"/>
          <p14:tracePt t="89355" x="3033713" y="3978275"/>
          <p14:tracePt t="89366" x="3052763" y="3978275"/>
          <p14:tracePt t="89419" x="3060700" y="3978275"/>
          <p14:tracePt t="89427" x="3070225" y="3978275"/>
          <p14:tracePt t="89435" x="3070225" y="4014788"/>
          <p14:tracePt t="89468" x="3052763" y="4051300"/>
          <p14:tracePt t="89475" x="3033713" y="4070350"/>
          <p14:tracePt t="89485" x="2997200" y="4087813"/>
          <p14:tracePt t="89499" x="2960688" y="4116388"/>
          <p14:tracePt t="89510" x="2951163" y="4125913"/>
          <p14:tracePt t="89515" x="2932113" y="4152900"/>
          <p14:tracePt t="89524" x="2932113" y="4179888"/>
          <p14:tracePt t="89540" x="2932113" y="4198938"/>
          <p14:tracePt t="89555" x="2932113" y="4208463"/>
          <p14:tracePt t="89596" x="2905125" y="4198938"/>
          <p14:tracePt t="89603" x="2822575" y="4189413"/>
          <p14:tracePt t="89612" x="2776538" y="4198938"/>
          <p14:tracePt t="89619" x="2592388" y="4162425"/>
          <p14:tracePt t="89627" x="2565400" y="4143375"/>
          <p14:tracePt t="89635" x="2555875" y="4143375"/>
          <p14:tracePt t="89643" x="2444750" y="4152900"/>
          <p14:tracePt t="89651" x="2444750" y="4171950"/>
          <p14:tracePt t="89660" x="2390775" y="4171950"/>
          <p14:tracePt t="89667" x="2270125" y="4179888"/>
          <p14:tracePt t="89676" x="2151063" y="4179888"/>
          <p14:tracePt t="89683" x="2058988" y="4162425"/>
          <p14:tracePt t="89694" x="1939925" y="4152900"/>
          <p14:tracePt t="89699" x="1912938" y="4125913"/>
          <p14:tracePt t="89731" x="1893888" y="4125913"/>
          <p14:tracePt t="89740" x="1857375" y="4133850"/>
          <p14:tracePt t="89748" x="1838325" y="4133850"/>
          <p14:tracePt t="89755" x="1828800" y="4133850"/>
          <p14:tracePt t="89774" x="1828800" y="4143375"/>
          <p14:tracePt t="89787" x="1811338" y="4143375"/>
          <p14:tracePt t="89795" x="1692275" y="4097338"/>
          <p14:tracePt t="89803" x="1562100" y="4070350"/>
          <p14:tracePt t="89812" x="1498600" y="4043363"/>
          <p14:tracePt t="89819" x="1416050" y="4014788"/>
          <p14:tracePt t="89827" x="1406525" y="4014788"/>
          <p14:tracePt t="89835" x="1397000" y="4005263"/>
          <p14:tracePt t="89843" x="1341438" y="3997325"/>
          <p14:tracePt t="89851" x="1296988" y="3987800"/>
          <p14:tracePt t="89860" x="1258888" y="3987800"/>
          <p14:tracePt t="89867" x="1195388" y="3968750"/>
          <p14:tracePt t="89876" x="1185863" y="3968750"/>
          <p14:tracePt t="89883" x="1149350" y="3968750"/>
          <p14:tracePt t="89894" x="1139825" y="3968750"/>
          <p14:tracePt t="89916" x="1120775" y="3968750"/>
          <p14:tracePt t="89996" x="1112838" y="3959225"/>
          <p14:tracePt t="90012" x="1103313" y="3959225"/>
          <p14:tracePt t="90020" x="1093788" y="3922713"/>
          <p14:tracePt t="90028" x="1076325" y="3905250"/>
          <p14:tracePt t="90044" x="1066800" y="3886200"/>
          <p14:tracePt t="90058" x="1057275" y="3876675"/>
          <p14:tracePt t="90067" x="1057275" y="3868738"/>
          <p14:tracePt t="90075" x="1066800" y="3840163"/>
          <p14:tracePt t="90083" x="1076325" y="3822700"/>
          <p14:tracePt t="90092" x="1093788" y="3776663"/>
          <p14:tracePt t="90099" x="1120775" y="3721100"/>
          <p14:tracePt t="90109" x="1139825" y="3694113"/>
          <p14:tracePt t="90114" x="1176338" y="3656013"/>
          <p14:tracePt t="90122" x="1204913" y="3611563"/>
          <p14:tracePt t="90131" x="1231900" y="3602038"/>
          <p14:tracePt t="90139" x="1258888" y="3573463"/>
          <p14:tracePt t="90147" x="1323975" y="3536950"/>
          <p14:tracePt t="90154" x="1370013" y="3519488"/>
          <p14:tracePt t="90163" x="1370013" y="3473450"/>
          <p14:tracePt t="90173" x="1416050" y="3463925"/>
          <p14:tracePt t="90180" x="1452563" y="3463925"/>
          <p14:tracePt t="90186" x="1535113" y="3463925"/>
          <p14:tracePt t="90194" x="1554163" y="3463925"/>
          <p14:tracePt t="90202" x="1608138" y="3463925"/>
          <p14:tracePt t="90210" x="1627188" y="3463925"/>
          <p14:tracePt t="90218" x="1646238" y="3463925"/>
          <p14:tracePt t="90226" x="1692275" y="3463925"/>
          <p14:tracePt t="90234" x="1709738" y="3436938"/>
          <p14:tracePt t="90243" x="1755775" y="3417888"/>
          <p14:tracePt t="90250" x="1765300" y="3408363"/>
          <p14:tracePt t="90258" x="1811338" y="3390900"/>
          <p14:tracePt t="90266" x="1866900" y="3390900"/>
          <p14:tracePt t="90274" x="1912938" y="3371850"/>
          <p14:tracePt t="90292" x="2032000" y="3362325"/>
          <p14:tracePt t="90299" x="2151063" y="3362325"/>
          <p14:tracePt t="90309" x="2187575" y="3352800"/>
          <p14:tracePt t="90315" x="2243138" y="3335338"/>
          <p14:tracePt t="90323" x="2344738" y="3344863"/>
          <p14:tracePt t="90331" x="2527300" y="3408363"/>
          <p14:tracePt t="90339" x="2592388" y="3417888"/>
          <p14:tracePt t="90347" x="2638425" y="3417888"/>
          <p14:tracePt t="90354" x="2693988" y="3436938"/>
          <p14:tracePt t="90363" x="2730500" y="3463925"/>
          <p14:tracePt t="90370" x="2730500" y="3490913"/>
          <p14:tracePt t="90380" x="2730500" y="3527425"/>
          <p14:tracePt t="90387" x="2730500" y="3536950"/>
          <p14:tracePt t="90411" x="2740025" y="3536950"/>
          <p14:tracePt t="90492" x="2747963" y="3582988"/>
          <p14:tracePt t="90509" x="2794000" y="3619500"/>
          <p14:tracePt t="90517" x="2868613" y="3694113"/>
          <p14:tracePt t="90524" x="2941638" y="3730625"/>
          <p14:tracePt t="90532" x="2941638" y="3767138"/>
          <p14:tracePt t="90549" x="2941638" y="3784600"/>
          <p14:tracePt t="90564" x="2951163" y="3803650"/>
          <p14:tracePt t="90572" x="2960688" y="3803650"/>
          <p14:tracePt t="90668" x="2924175" y="3830638"/>
          <p14:tracePt t="90677" x="2924175" y="3840163"/>
          <p14:tracePt t="90684" x="2924175" y="3849688"/>
          <p14:tracePt t="90726" x="2924175" y="3859213"/>
          <p14:tracePt t="90740" x="2878138" y="3859213"/>
          <p14:tracePt t="90748" x="2849563" y="3859213"/>
          <p14:tracePt t="90764" x="2840038" y="3859213"/>
          <p14:tracePt t="90772" x="2832100" y="3859213"/>
          <p14:tracePt t="90780" x="2813050" y="3859213"/>
          <p14:tracePt t="90789" x="2794000" y="3859213"/>
          <p14:tracePt t="90799" x="2776538" y="3849688"/>
          <p14:tracePt t="90803" x="2730500" y="3830638"/>
          <p14:tracePt t="90810" x="2684463" y="3822700"/>
          <p14:tracePt t="90827" x="2665413" y="3822700"/>
          <p14:tracePt t="90835" x="2619375" y="3822700"/>
          <p14:tracePt t="90843" x="2592388" y="3822700"/>
          <p14:tracePt t="90850" x="2582863" y="3822700"/>
          <p14:tracePt t="90867" x="2573338" y="3822700"/>
          <p14:tracePt t="95877" x="2527300" y="3803650"/>
          <p14:tracePt t="95884" x="2454275" y="3711575"/>
          <p14:tracePt t="95894" x="2270125" y="3611563"/>
          <p14:tracePt t="95905" x="2105025" y="3509963"/>
          <p14:tracePt t="95909" x="1930400" y="3335338"/>
          <p14:tracePt t="95915" x="1782763" y="3187700"/>
          <p14:tracePt t="95923" x="1663700" y="3041650"/>
          <p14:tracePt t="95931" x="1554163" y="2930525"/>
          <p14:tracePt t="95939" x="1425575" y="2784475"/>
          <p14:tracePt t="95947" x="1341438" y="2673350"/>
          <p14:tracePt t="95954" x="1341438" y="2663825"/>
          <p14:tracePt t="95963" x="1314450" y="2636838"/>
          <p14:tracePt t="95979" x="1314450" y="2627313"/>
          <p14:tracePt t="96357" x="1314450" y="2617788"/>
          <p14:tracePt t="96364" x="1425575" y="2636838"/>
          <p14:tracePt t="96372" x="1471613" y="2673350"/>
          <p14:tracePt t="96382" x="1516063" y="2682875"/>
          <p14:tracePt t="96387" x="1627188" y="2646363"/>
          <p14:tracePt t="96396" x="1700213" y="2646363"/>
          <p14:tracePt t="96404" x="1774825" y="2692400"/>
          <p14:tracePt t="96413" x="1930400" y="2709863"/>
          <p14:tracePt t="96420" x="2178050" y="2746375"/>
          <p14:tracePt t="96427" x="2519363" y="2784475"/>
          <p14:tracePt t="96436" x="2628900" y="2867025"/>
          <p14:tracePt t="96444" x="2747963" y="2867025"/>
          <p14:tracePt t="96452" x="3014663" y="2867025"/>
          <p14:tracePt t="96461" x="3152775" y="2894013"/>
          <p14:tracePt t="96468" x="3355975" y="2894013"/>
          <p14:tracePt t="96480" x="3494088" y="2913063"/>
          <p14:tracePt t="96489" x="3686175" y="2959100"/>
          <p14:tracePt t="96495" x="3805238" y="2995613"/>
          <p14:tracePt t="96501" x="3889375" y="2986088"/>
          <p14:tracePt t="96508" x="4054475" y="2995613"/>
          <p14:tracePt t="96514" x="4117975" y="2986088"/>
          <p14:tracePt t="96522" x="4256088" y="2995613"/>
          <p14:tracePt t="96530" x="4430713" y="2995613"/>
          <p14:tracePt t="96538" x="4459288" y="2995613"/>
          <p14:tracePt t="96546" x="4495800" y="3032125"/>
          <p14:tracePt t="96554" x="4549775" y="3087688"/>
          <p14:tracePt t="96563" x="4799013" y="3041650"/>
          <p14:tracePt t="96570" x="4946650" y="3005138"/>
          <p14:tracePt t="96578" x="5019675" y="3005138"/>
          <p14:tracePt t="96586" x="5332413" y="2967038"/>
          <p14:tracePt t="96594" x="5368925" y="2967038"/>
          <p14:tracePt t="96602" x="5432425" y="2967038"/>
          <p14:tracePt t="96610" x="5451475" y="2959100"/>
          <p14:tracePt t="96618" x="5516563" y="2949575"/>
          <p14:tracePt t="96626" x="5561013" y="2940050"/>
          <p14:tracePt t="96634" x="5570538" y="2913063"/>
          <p14:tracePt t="96683" x="5580063" y="2913063"/>
          <p14:tracePt t="96716" x="5589588" y="2913063"/>
          <p14:tracePt t="96724" x="5635625" y="2913063"/>
          <p14:tracePt t="96732" x="5645150" y="2913063"/>
          <p14:tracePt t="96740" x="5653088" y="2913063"/>
          <p14:tracePt t="96748" x="5672138" y="2913063"/>
          <p14:tracePt t="96772" x="5708650" y="2913063"/>
          <p14:tracePt t="96948" x="5708650" y="2921000"/>
          <p14:tracePt t="96964" x="5708650" y="2959100"/>
          <p14:tracePt t="96972" x="5708650" y="3005138"/>
          <p14:tracePt t="96980" x="5708650" y="3022600"/>
          <p14:tracePt t="96988" x="5708650" y="3087688"/>
          <p14:tracePt t="96996" x="5708650" y="3105150"/>
          <p14:tracePt t="97003" x="5708650" y="3124200"/>
          <p14:tracePt t="97012" x="5691188" y="3187700"/>
          <p14:tracePt t="97019" x="5672138" y="3270250"/>
          <p14:tracePt t="97027" x="5662613" y="3371850"/>
          <p14:tracePt t="97034" x="5616575" y="3454400"/>
          <p14:tracePt t="97042" x="5599113" y="3519488"/>
          <p14:tracePt t="97050" x="5580063" y="3582988"/>
          <p14:tracePt t="97058" x="5534025" y="3675063"/>
          <p14:tracePt t="97067" x="5516563" y="3740150"/>
          <p14:tracePt t="97075" x="5516563" y="3794125"/>
          <p14:tracePt t="97084" x="5507038" y="3876675"/>
          <p14:tracePt t="97092" x="5497513" y="3914775"/>
          <p14:tracePt t="97371" x="5461000" y="3914775"/>
          <p14:tracePt t="97380" x="5194300" y="3868738"/>
          <p14:tracePt t="97388" x="5029200" y="3822700"/>
          <p14:tracePt t="97398" x="4835525" y="3784600"/>
          <p14:tracePt t="97404" x="4495800" y="3730625"/>
          <p14:tracePt t="97411" x="4284663" y="3730625"/>
          <p14:tracePt t="97420" x="4110038" y="3730625"/>
          <p14:tracePt t="97430" x="3943350" y="3711575"/>
          <p14:tracePt t="97434" x="3897313" y="3740150"/>
          <p14:tracePt t="97442" x="3797300" y="3740150"/>
          <p14:tracePt t="97450" x="3768725" y="3748088"/>
          <p14:tracePt t="97458" x="3613150" y="3813175"/>
          <p14:tracePt t="97466" x="3511550" y="3822700"/>
          <p14:tracePt t="97474" x="3327400" y="3803650"/>
          <p14:tracePt t="97491" x="3319463" y="3757613"/>
          <p14:tracePt t="97498" x="3254375" y="3757613"/>
          <p14:tracePt t="97508" x="3244850" y="3767138"/>
          <p14:tracePt t="97514" x="3244850" y="3776663"/>
          <p14:tracePt t="97530" x="3235325" y="3767138"/>
          <p14:tracePt t="97538" x="3227388" y="3767138"/>
          <p14:tracePt t="97546" x="3227388" y="3757613"/>
          <p14:tracePt t="98596" x="3227388" y="3776663"/>
          <p14:tracePt t="98980" x="3244850" y="3794125"/>
          <p14:tracePt t="98996" x="3244850" y="3803650"/>
          <p14:tracePt t="99004" x="3254375" y="3813175"/>
          <p14:tracePt t="99012" x="3254375" y="3830638"/>
          <p14:tracePt t="99020" x="3254375" y="3849688"/>
          <p14:tracePt t="99027" x="3254375" y="3895725"/>
          <p14:tracePt t="99035" x="3273425" y="3922713"/>
          <p14:tracePt t="99044" x="3273425" y="3951288"/>
          <p14:tracePt t="99052" x="3273425" y="3987800"/>
          <p14:tracePt t="99061" x="3244850" y="4024313"/>
          <p14:tracePt t="99067" x="3235325" y="4070350"/>
          <p14:tracePt t="99078" x="3235325" y="4133850"/>
          <p14:tracePt t="99084" x="3254375" y="4235450"/>
          <p14:tracePt t="99100" x="3254375" y="4244975"/>
          <p14:tracePt t="99110" x="3254375" y="4254500"/>
          <p14:tracePt t="99120" x="3273425" y="4318000"/>
          <p14:tracePt t="99128" x="3290888" y="4400550"/>
          <p14:tracePt t="99135" x="3300413" y="4465638"/>
          <p14:tracePt t="99140" x="3281363" y="4584700"/>
          <p14:tracePt t="99146" x="3281363" y="4630738"/>
          <p14:tracePt t="99154" x="3254375" y="4667250"/>
          <p14:tracePt t="99162" x="3263900" y="4749800"/>
          <p14:tracePt t="99170" x="3273425" y="4814888"/>
          <p14:tracePt t="99178" x="3273425" y="4832350"/>
          <p14:tracePt t="99186" x="3273425" y="4868863"/>
          <p14:tracePt t="99194" x="3273425" y="4878388"/>
          <p14:tracePt t="99210" x="3273425" y="4887913"/>
          <p14:tracePt t="99218" x="3281363" y="4897438"/>
          <p14:tracePt t="99452" x="3281363" y="4906963"/>
          <p14:tracePt t="99476" x="3281363" y="4914900"/>
          <p14:tracePt t="99485" x="3281363" y="4924425"/>
          <p14:tracePt t="99492" x="3281363" y="4979988"/>
          <p14:tracePt t="99500" x="3281363" y="5026025"/>
          <p14:tracePt t="99510" x="3263900" y="5043488"/>
          <p14:tracePt t="99531" x="3263900" y="5062538"/>
          <p14:tracePt t="99572" x="3263900" y="5099050"/>
          <p14:tracePt t="99580" x="3263900" y="5118100"/>
          <p14:tracePt t="99588" x="3263900" y="5154613"/>
          <p14:tracePt t="99596" x="3254375" y="5164138"/>
          <p14:tracePt t="99615" x="3244850" y="5181600"/>
          <p14:tracePt t="99636" x="3235325" y="5191125"/>
          <p14:tracePt t="99772" x="3235325" y="5200650"/>
          <p14:tracePt t="99956" x="3227388" y="5200650"/>
          <p14:tracePt t="100028" x="3217863" y="5200650"/>
          <p14:tracePt t="100052" x="3217863" y="5181600"/>
          <p14:tracePt t="100059" x="3227388" y="5164138"/>
          <p14:tracePt t="100067" x="3273425" y="5164138"/>
          <p14:tracePt t="100077" x="3327400" y="5154613"/>
          <p14:tracePt t="100084" x="3336925" y="5154613"/>
          <p14:tracePt t="100094" x="3373438" y="5118100"/>
          <p14:tracePt t="100100" x="3392488" y="5118100"/>
          <p14:tracePt t="100110" x="3402013" y="5135563"/>
          <p14:tracePt t="100116" x="3429000" y="5145088"/>
          <p14:tracePt t="100127" x="3475038" y="5145088"/>
          <p14:tracePt t="100143" x="3511550" y="5164138"/>
          <p14:tracePt t="100148" x="3521075" y="5154613"/>
          <p14:tracePt t="100156" x="3668713" y="5154613"/>
          <p14:tracePt t="100164" x="3833813" y="5191125"/>
          <p14:tracePt t="100172" x="3925888" y="5264150"/>
          <p14:tracePt t="100179" x="3971925" y="5292725"/>
          <p14:tracePt t="100196" x="4154488" y="5356225"/>
          <p14:tracePt t="100203" x="4238625" y="5402263"/>
          <p14:tracePt t="100211" x="4459288" y="5421313"/>
          <p14:tracePt t="100218" x="4578350" y="5448300"/>
          <p14:tracePt t="100226" x="4624388" y="5448300"/>
          <p14:tracePt t="100236" x="4651375" y="5448300"/>
          <p14:tracePt t="100243" x="4670425" y="5448300"/>
          <p14:tracePt t="100258" x="4687888" y="5448300"/>
          <p14:tracePt t="100412" x="4697413" y="5429250"/>
          <p14:tracePt t="100420" x="4706938" y="5421313"/>
          <p14:tracePt t="100429" x="4716463" y="5411788"/>
          <p14:tracePt t="100437" x="4725988" y="5402263"/>
          <p14:tracePt t="100443" x="4725988" y="5392738"/>
          <p14:tracePt t="100452" x="4762500" y="5375275"/>
          <p14:tracePt t="100476" x="4789488" y="5346700"/>
          <p14:tracePt t="100486" x="4799013" y="5346700"/>
          <p14:tracePt t="100542" x="4826000" y="5319713"/>
          <p14:tracePt t="100556" x="4835525" y="5300663"/>
          <p14:tracePt t="100565" x="4845050" y="5264150"/>
          <p14:tracePt t="100573" x="4854575" y="5246688"/>
          <p14:tracePt t="100587" x="4900613" y="5227638"/>
          <p14:tracePt t="100594" x="4908550" y="5218113"/>
          <p14:tracePt t="100603" x="4918075" y="5210175"/>
          <p14:tracePt t="100611" x="4918075" y="5172075"/>
          <p14:tracePt t="100618" x="4937125" y="5164138"/>
          <p14:tracePt t="100627" x="4964113" y="5126038"/>
          <p14:tracePt t="100634" x="5010150" y="5089525"/>
          <p14:tracePt t="100642" x="5046663" y="5053013"/>
          <p14:tracePt t="100650" x="5065713" y="5043488"/>
          <p14:tracePt t="100659" x="5083175" y="4997450"/>
          <p14:tracePt t="100667" x="5102225" y="4951413"/>
          <p14:tracePt t="100675" x="5157788" y="4887913"/>
          <p14:tracePt t="100699" x="5165725" y="4851400"/>
          <p14:tracePt t="100708" x="5184775" y="4814888"/>
          <p14:tracePt t="100723" x="5184775" y="4795838"/>
          <p14:tracePt t="100731" x="5194300" y="4786313"/>
          <p14:tracePt t="100892" x="5194300" y="4778375"/>
          <p14:tracePt t="100909" x="5184775" y="4778375"/>
          <p14:tracePt t="100917" x="5121275" y="4778375"/>
          <p14:tracePt t="100926" x="5111750" y="4778375"/>
          <p14:tracePt t="100950" x="5083175" y="4795838"/>
          <p14:tracePt t="100958" x="4991100" y="4795838"/>
          <p14:tracePt t="100964" x="4954588" y="4795838"/>
          <p14:tracePt t="100972" x="4946650" y="4786313"/>
          <p14:tracePt t="100978" x="4908550" y="4768850"/>
          <p14:tracePt t="100986" x="4752975" y="4713288"/>
          <p14:tracePt t="100994" x="4578350" y="4686300"/>
          <p14:tracePt t="101003" x="4505325" y="4703763"/>
          <p14:tracePt t="101011" x="4284663" y="4657725"/>
          <p14:tracePt t="101018" x="4192588" y="4611688"/>
          <p14:tracePt t="101027" x="4154488" y="4611688"/>
          <p14:tracePt t="101035" x="4146550" y="4611688"/>
          <p14:tracePt t="101043" x="4100513" y="4603750"/>
          <p14:tracePt t="101058" x="4054475" y="4594225"/>
          <p14:tracePt t="101067" x="4044950" y="4594225"/>
          <p14:tracePt t="101091" x="4017963" y="4594225"/>
          <p14:tracePt t="101140" x="3998913" y="4594225"/>
          <p14:tracePt t="101204" x="3989388" y="4594225"/>
          <p14:tracePt t="101212" x="3989388" y="4621213"/>
          <p14:tracePt t="101252" x="3989388" y="4630738"/>
          <p14:tracePt t="101317" x="3971925" y="4657725"/>
          <p14:tracePt t="101324" x="3916363" y="4657725"/>
          <p14:tracePt t="101332" x="3879850" y="4657725"/>
          <p14:tracePt t="101340" x="3787775" y="4676775"/>
          <p14:tracePt t="101348" x="3695700" y="4676775"/>
          <p14:tracePt t="101358" x="3557588" y="4667250"/>
          <p14:tracePt t="101367" x="3494088" y="4657725"/>
          <p14:tracePt t="101374" x="3475038" y="4657725"/>
          <p14:tracePt t="101379" x="3429000" y="4657725"/>
          <p14:tracePt t="101387" x="3419475" y="4657725"/>
          <p14:tracePt t="101402" x="3402013" y="4657725"/>
          <p14:tracePt t="101410" x="3392488" y="4657725"/>
          <p14:tracePt t="101418" x="3382963" y="4649788"/>
          <p14:tracePt t="101486" x="3327400" y="4640263"/>
          <p14:tracePt t="101492" x="3319463" y="4640263"/>
          <p14:tracePt t="101509" x="3309938" y="4640263"/>
          <p14:tracePt t="101516" x="3300413" y="4640263"/>
          <p14:tracePt t="101532" x="3290888" y="4640263"/>
          <p14:tracePt t="101827" x="3309938" y="4676775"/>
          <p14:tracePt t="101835" x="3336925" y="4805363"/>
          <p14:tracePt t="101843" x="3336925" y="4868863"/>
          <p14:tracePt t="101868" x="3336925" y="4878388"/>
          <p14:tracePt t="101875" x="3327400" y="4897438"/>
          <p14:tracePt t="101883" x="3327400" y="4933950"/>
          <p14:tracePt t="101894" x="3327400" y="4943475"/>
          <p14:tracePt t="101900" x="3336925" y="4960938"/>
          <p14:tracePt t="101926" x="3346450" y="4970463"/>
          <p14:tracePt t="102068" x="3346450" y="4997450"/>
          <p14:tracePt t="102244" x="3346450" y="5035550"/>
          <p14:tracePt t="102251" x="3355975" y="5043488"/>
          <p14:tracePt t="102259" x="3363913" y="5072063"/>
          <p14:tracePt t="102269" x="3363913" y="5081588"/>
          <p14:tracePt t="102277" x="3363913" y="5118100"/>
          <p14:tracePt t="102284" x="3409950" y="5164138"/>
          <p14:tracePt t="102294" x="3419475" y="5172075"/>
          <p14:tracePt t="102301" x="3419475" y="5181600"/>
          <p14:tracePt t="102312" x="3429000" y="5210175"/>
          <p14:tracePt t="102317" x="3448050" y="5218113"/>
          <p14:tracePt t="102492" x="3455988" y="5227638"/>
          <p14:tracePt t="102900" x="3530600" y="5264150"/>
          <p14:tracePt t="102909" x="3751263" y="5300663"/>
          <p14:tracePt t="102917" x="3925888" y="5292725"/>
          <p14:tracePt t="102923" x="4081463" y="5273675"/>
          <p14:tracePt t="102930" x="4183063" y="5273675"/>
          <p14:tracePt t="102938" x="4210050" y="5254625"/>
          <p14:tracePt t="102946" x="4229100" y="5218113"/>
          <p14:tracePt t="102954" x="4338638" y="5154613"/>
          <p14:tracePt t="102962" x="4348163" y="5126038"/>
          <p14:tracePt t="103444" x="4338638" y="5126038"/>
          <p14:tracePt t="103453" x="4292600" y="5126038"/>
          <p14:tracePt t="103460" x="4229100" y="5145088"/>
          <p14:tracePt t="103469" x="4210050" y="5145088"/>
          <p14:tracePt t="103477" x="4164013" y="5145088"/>
          <p14:tracePt t="103494" x="4146550" y="5154613"/>
          <p14:tracePt t="103510" x="4137025" y="5164138"/>
          <p14:tracePt t="103524" x="4117975" y="5172075"/>
          <p14:tracePt t="103613" x="4100513" y="5172075"/>
          <p14:tracePt t="103620" x="4090988" y="5172075"/>
          <p14:tracePt t="103636" x="4071938" y="5172075"/>
          <p14:tracePt t="103852" x="4064000" y="5172075"/>
          <p14:tracePt t="105423" x="4064000" y="5181600"/>
          <p14:tracePt t="105964" x="4064000" y="5191125"/>
          <p14:tracePt t="106027" x="4064000" y="5181600"/>
          <p14:tracePt t="106035" x="4064000" y="5164138"/>
          <p14:tracePt t="106101" x="4064000" y="5172075"/>
          <p14:tracePt t="106108" x="4064000" y="5210175"/>
          <p14:tracePt t="106116" x="4064000" y="5246688"/>
          <p14:tracePt t="106125" x="4064000" y="5264150"/>
          <p14:tracePt t="106237" x="4054475" y="5264150"/>
          <p14:tracePt t="106251" x="4044950" y="5264150"/>
          <p14:tracePt t="113135" x="4044950" y="5254625"/>
          <p14:tracePt t="113144" x="4025900" y="5210175"/>
          <p14:tracePt t="113151" x="3952875" y="5210175"/>
          <p14:tracePt t="113155" x="3897313" y="5191125"/>
          <p14:tracePt t="113162" x="3889375" y="5181600"/>
          <p14:tracePt t="113220" x="3879850" y="5164138"/>
          <p14:tracePt t="113292" x="3879850" y="5145088"/>
          <p14:tracePt t="113301" x="3879850" y="5135563"/>
          <p14:tracePt t="113309" x="3870325" y="5126038"/>
          <p14:tracePt t="113317" x="3860800" y="5108575"/>
          <p14:tracePt t="113324" x="3851275" y="5099050"/>
          <p14:tracePt t="113339" x="3843338" y="5089525"/>
          <p14:tracePt t="113347" x="3797300" y="5072063"/>
          <p14:tracePt t="113354" x="3732213" y="5016500"/>
          <p14:tracePt t="113363" x="3695700" y="4997450"/>
          <p14:tracePt t="113370" x="3668713" y="4989513"/>
          <p14:tracePt t="113386" x="3640138" y="4970463"/>
          <p14:tracePt t="113460" x="3630613" y="4960938"/>
          <p14:tracePt t="113531" x="3630613" y="4951413"/>
          <p14:tracePt t="113571" x="3630613" y="4943475"/>
          <p14:tracePt t="113588" x="3630613" y="4933950"/>
          <p14:tracePt t="113611" x="3630613" y="4914900"/>
          <p14:tracePt t="113618" x="3630613" y="4906963"/>
          <p14:tracePt t="113635" x="3630613" y="4887913"/>
          <p14:tracePt t="113642" x="3659188" y="4887913"/>
          <p14:tracePt t="113650" x="3676650" y="4887913"/>
          <p14:tracePt t="113658" x="3686175" y="4868863"/>
          <p14:tracePt t="113691" x="3686175" y="4860925"/>
          <p14:tracePt t="113724" x="3695700" y="4851400"/>
          <p14:tracePt t="113771" x="3741738" y="4851400"/>
          <p14:tracePt t="113780" x="3768725" y="4851400"/>
          <p14:tracePt t="113787" x="3778250" y="4860925"/>
          <p14:tracePt t="113803" x="3787775" y="4868863"/>
          <p14:tracePt t="113892" x="3797300" y="4868863"/>
          <p14:tracePt t="114076" x="3797300" y="4914900"/>
          <p14:tracePt t="114083" x="3805238" y="4914900"/>
          <p14:tracePt t="114093" x="3805238" y="4943475"/>
          <p14:tracePt t="114100" x="3805238" y="4951413"/>
          <p14:tracePt t="114111" x="3805238" y="4960938"/>
          <p14:tracePt t="114196" x="3805238" y="4989513"/>
          <p14:tracePt t="114220" x="3805238" y="5026025"/>
          <p14:tracePt t="114238" x="3768725" y="5035550"/>
          <p14:tracePt t="114243" x="3768725" y="5043488"/>
          <p14:tracePt t="114268" x="3759200" y="5053013"/>
          <p14:tracePt t="114277" x="3751263" y="5062538"/>
          <p14:tracePt t="114315" x="3759200" y="5072063"/>
          <p14:tracePt t="114351" x="3741738" y="5072063"/>
          <p14:tracePt t="114372" x="3714750" y="5072063"/>
          <p14:tracePt t="114380" x="3705225" y="5072063"/>
          <p14:tracePt t="114387" x="3676650" y="5072063"/>
          <p14:tracePt t="114404" x="3630613" y="5072063"/>
          <p14:tracePt t="114418" x="3622675" y="5072063"/>
          <p14:tracePt t="114426" x="3584575" y="5072063"/>
          <p14:tracePt t="114442" x="3567113" y="5072063"/>
          <p14:tracePt t="114450" x="3538538" y="5072063"/>
          <p14:tracePt t="114458" x="3511550" y="5072063"/>
          <p14:tracePt t="114485" x="3502025" y="5072063"/>
          <p14:tracePt t="114572" x="3494088" y="5072063"/>
          <p14:tracePt t="114587" x="3484563" y="5072063"/>
          <p14:tracePt t="114596" x="3475038" y="5072063"/>
          <p14:tracePt t="117068" x="3494088" y="5072063"/>
          <p14:tracePt t="117076" x="3538538" y="5072063"/>
          <p14:tracePt t="117083" x="3567113" y="5072063"/>
          <p14:tracePt t="117094" x="3649663" y="5072063"/>
          <p14:tracePt t="117100" x="3732213" y="5089525"/>
          <p14:tracePt t="117112" x="3751263" y="5099050"/>
          <p14:tracePt t="117115" x="3805238" y="5118100"/>
          <p14:tracePt t="117123" x="3906838" y="5135563"/>
          <p14:tracePt t="117131" x="3989388" y="5135563"/>
          <p14:tracePt t="117139" x="4054475" y="5164138"/>
          <p14:tracePt t="117148" x="4146550" y="5210175"/>
          <p14:tracePt t="117154" x="4302125" y="5254625"/>
          <p14:tracePt t="117163" x="4403725" y="5254625"/>
          <p14:tracePt t="117172" x="4660900" y="5210175"/>
          <p14:tracePt t="117179" x="4716463" y="5210175"/>
          <p14:tracePt t="117187" x="4799013" y="5210175"/>
          <p14:tracePt t="117196" x="4799013" y="5218113"/>
          <p14:tracePt t="117202" x="4808538" y="5218113"/>
          <p14:tracePt t="117227" x="4816475" y="5218113"/>
          <p14:tracePt t="117236" x="4826000" y="5218113"/>
          <p14:tracePt t="117242" x="4835525" y="5218113"/>
          <p14:tracePt t="117251" x="4862513" y="5218113"/>
          <p14:tracePt t="117259" x="4918075" y="5218113"/>
          <p14:tracePt t="117267" x="4937125" y="5218113"/>
          <p14:tracePt t="117291" x="5046663" y="5218113"/>
          <p14:tracePt t="117300" x="5046663" y="5210175"/>
          <p14:tracePt t="117309" x="5102225" y="5172075"/>
          <p14:tracePt t="117315" x="5129213" y="5172075"/>
          <p14:tracePt t="117322" x="5148263" y="5172075"/>
          <p14:tracePt t="117516" x="5157788" y="5172075"/>
          <p14:tracePt t="117524" x="5157788" y="5118100"/>
          <p14:tracePt t="117533" x="5157788" y="5035550"/>
          <p14:tracePt t="117540" x="5157788" y="4997450"/>
          <p14:tracePt t="117550" x="5157788" y="4933950"/>
          <p14:tracePt t="117556" x="5157788" y="4906963"/>
          <p14:tracePt t="117564" x="5157788" y="4868863"/>
          <p14:tracePt t="117571" x="5157788" y="4832350"/>
          <p14:tracePt t="117587" x="5157788" y="4822825"/>
          <p14:tracePt t="117606" x="5157788" y="4814888"/>
          <p14:tracePt t="117619" x="5157788" y="4805363"/>
          <p14:tracePt t="117691" x="5157788" y="4786313"/>
          <p14:tracePt t="117709" x="5148263" y="4778375"/>
          <p14:tracePt t="117732" x="5121275" y="4768850"/>
          <p14:tracePt t="117741" x="5111750" y="4749800"/>
          <p14:tracePt t="117747" x="5111750" y="4740275"/>
          <p14:tracePt t="117772" x="5111750" y="4732338"/>
          <p14:tracePt t="117805" x="5102225" y="4722813"/>
          <p14:tracePt t="117827" x="5083175" y="4722813"/>
          <p14:tracePt t="117836" x="4983163" y="4722813"/>
          <p14:tracePt t="117843" x="4964113" y="4722813"/>
          <p14:tracePt t="117852" x="4927600" y="4703763"/>
          <p14:tracePt t="117862" x="4954588" y="4703763"/>
          <p14:tracePt t="117867" x="4918075" y="4703763"/>
          <p14:tracePt t="117878" x="4918075" y="4713288"/>
          <p14:tracePt t="117884" x="4908550" y="4740275"/>
          <p14:tracePt t="117894" x="4716463" y="4732338"/>
          <p14:tracePt t="117912" x="4624388" y="4694238"/>
          <p14:tracePt t="117916" x="4624388" y="4703763"/>
          <p14:tracePt t="117925" x="4559300" y="4759325"/>
          <p14:tracePt t="117930" x="4532313" y="4759325"/>
          <p14:tracePt t="117963" x="4522788" y="4759325"/>
          <p14:tracePt t="117970" x="4513263" y="4740275"/>
          <p14:tracePt t="117986" x="4476750" y="4759325"/>
          <p14:tracePt t="118002" x="4430713" y="4768850"/>
          <p14:tracePt t="118012" x="4321175" y="4795838"/>
          <p14:tracePt t="118018" x="4292600" y="4795838"/>
          <p14:tracePt t="118027" x="4292600" y="4786313"/>
          <p14:tracePt t="118066" x="4284663" y="4786313"/>
          <p14:tracePt t="118124" x="4275138" y="4778375"/>
          <p14:tracePt t="118140" x="4265613" y="4778375"/>
          <p14:tracePt t="118148" x="4256088" y="4778375"/>
          <p14:tracePt t="118204" x="4210050" y="4778375"/>
          <p14:tracePt t="118212" x="4173538" y="4759325"/>
          <p14:tracePt t="118227" x="4146550" y="4749800"/>
          <p14:tracePt t="118234" x="4127500" y="4732338"/>
          <p14:tracePt t="118244" x="4100513" y="4732338"/>
          <p14:tracePt t="118250" x="4090988" y="4732338"/>
          <p14:tracePt t="118260" x="4071938" y="4732338"/>
          <p14:tracePt t="118267" x="4054475" y="4732338"/>
          <p14:tracePt t="118348" x="4044950" y="4694238"/>
          <p14:tracePt t="118356" x="4017963" y="4630738"/>
          <p14:tracePt t="118364" x="3962400" y="4584700"/>
          <p14:tracePt t="118372" x="3897313" y="4557713"/>
          <p14:tracePt t="118379" x="3889375" y="4519613"/>
          <p14:tracePt t="118396" x="3870325" y="4502150"/>
          <p14:tracePt t="118405" x="3860800" y="4502150"/>
          <p14:tracePt t="118442" x="3851275" y="4502150"/>
          <p14:tracePt t="118458" x="3759200" y="4502150"/>
          <p14:tracePt t="118467" x="3741738" y="4502150"/>
          <p14:tracePt t="118476" x="3695700" y="4492625"/>
          <p14:tracePt t="118486" x="3668713" y="4492625"/>
          <p14:tracePt t="118494" x="3630613" y="4492625"/>
          <p14:tracePt t="118510" x="3640138" y="4492625"/>
          <p14:tracePt t="118564" x="3630613" y="4492625"/>
          <p14:tracePt t="118580" x="3613150" y="4492625"/>
          <p14:tracePt t="118587" x="3603625" y="4492625"/>
          <p14:tracePt t="118595" x="3557588" y="4511675"/>
          <p14:tracePt t="118604" x="3521075" y="4538663"/>
          <p14:tracePt t="118619" x="3484563" y="4548188"/>
          <p14:tracePt t="118629" x="3465513" y="4548188"/>
          <p14:tracePt t="118637" x="3438525" y="4565650"/>
          <p14:tracePt t="118747" x="3429000" y="4565650"/>
          <p14:tracePt t="119549" x="3429000" y="4575175"/>
          <p14:tracePt t="121075" x="3429000" y="4584700"/>
          <p14:tracePt t="121092" x="3429000" y="4594225"/>
          <p14:tracePt t="121163" x="3382963" y="4529138"/>
          <p14:tracePt t="121174" x="3309938" y="4475163"/>
          <p14:tracePt t="121180" x="3135313" y="4318000"/>
          <p14:tracePt t="121188" x="3006725" y="4171950"/>
          <p14:tracePt t="121194" x="2895600" y="4060825"/>
          <p14:tracePt t="121202" x="2747963" y="3959225"/>
          <p14:tracePt t="121210" x="2417763" y="3638550"/>
          <p14:tracePt t="121218" x="1976438" y="3298825"/>
          <p14:tracePt t="121227" x="1673225" y="3013075"/>
          <p14:tracePt t="121234" x="1314450" y="2774950"/>
          <p14:tracePt t="121242" x="955675" y="2398713"/>
          <p14:tracePt t="121250" x="579438" y="2066925"/>
          <p14:tracePt t="121258" x="404813" y="1911350"/>
          <p14:tracePt t="121266" x="276225" y="1708150"/>
          <p14:tracePt t="121275" x="239713" y="1690688"/>
          <p14:tracePt t="121282" x="201613" y="1579563"/>
          <p14:tracePt t="121291" x="73025" y="14605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18</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52167" y="666909"/>
            <a:ext cx="7824978" cy="5034552"/>
          </a:xfrm>
          <a:prstGeom prst="rect">
            <a:avLst/>
          </a:prstGeom>
          <a:noFill/>
        </p:spPr>
        <p:txBody>
          <a:bodyPr wrap="square" lIns="78581" tIns="39291" rIns="78581" bIns="39291" rtlCol="0">
            <a:spAutoFit/>
          </a:bodyPr>
          <a:lstStyle/>
          <a:p>
            <a:pPr marL="392903" indent="-392903" defTabSz="785807">
              <a:buClr>
                <a:srgbClr val="0070C0"/>
              </a:buClr>
              <a:buFont typeface="Arial" panose="020B0604020202020204" pitchFamily="34" charset="0"/>
              <a:buChar char="•"/>
            </a:pPr>
            <a:r>
              <a:rPr lang="ja-JP" altLang="en-US" sz="2300" dirty="0">
                <a:solidFill>
                  <a:prstClr val="black"/>
                </a:solidFill>
              </a:rPr>
              <a:t>安定性</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中央差分の式に代入：</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ここで，　　　　　　．これを解くと</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　　　　　を満たすためには，　　　　．すなわち、</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とする必要がある（</a:t>
            </a:r>
            <a:r>
              <a:rPr lang="en-US" altLang="ja-JP" sz="2300" i="1" dirty="0" err="1">
                <a:solidFill>
                  <a:prstClr val="black"/>
                </a:solidFill>
              </a:rPr>
              <a:t>Δt</a:t>
            </a:r>
            <a:r>
              <a:rPr lang="ja-JP" altLang="en-US" sz="2300" dirty="0">
                <a:solidFill>
                  <a:prstClr val="black"/>
                </a:solidFill>
              </a:rPr>
              <a:t>は最大の波数</a:t>
            </a:r>
            <a:r>
              <a:rPr lang="en-US" altLang="ja-JP" sz="2300" i="1" dirty="0" err="1">
                <a:solidFill>
                  <a:prstClr val="black"/>
                </a:solidFill>
              </a:rPr>
              <a:t>k</a:t>
            </a:r>
            <a:r>
              <a:rPr lang="en-US" altLang="ja-JP" sz="1700" i="1" dirty="0" err="1">
                <a:solidFill>
                  <a:prstClr val="black"/>
                </a:solidFill>
              </a:rPr>
              <a:t>max</a:t>
            </a:r>
            <a:r>
              <a:rPr lang="ja-JP" altLang="en-US" sz="2300" dirty="0">
                <a:solidFill>
                  <a:prstClr val="black"/>
                </a:solidFill>
              </a:rPr>
              <a:t>で規定される）。</a:t>
            </a:r>
            <a:endParaRPr lang="en-US" altLang="ja-JP" sz="2300" dirty="0">
              <a:solidFill>
                <a:prstClr val="black"/>
              </a:solidFill>
            </a:endParaRPr>
          </a:p>
        </p:txBody>
      </p:sp>
      <p:pic>
        <p:nvPicPr>
          <p:cNvPr id="3" name="図 2"/>
          <p:cNvPicPr>
            <a:picLocks noChangeAspect="1"/>
          </p:cNvPicPr>
          <p:nvPr/>
        </p:nvPicPr>
        <p:blipFill>
          <a:blip r:embed="rId5"/>
          <a:stretch>
            <a:fillRect/>
          </a:stretch>
        </p:blipFill>
        <p:spPr>
          <a:xfrm>
            <a:off x="360604" y="1124145"/>
            <a:ext cx="3423793" cy="352294"/>
          </a:xfrm>
          <a:prstGeom prst="rect">
            <a:avLst/>
          </a:prstGeom>
        </p:spPr>
      </p:pic>
      <p:pic>
        <p:nvPicPr>
          <p:cNvPr id="5" name="図 4"/>
          <p:cNvPicPr>
            <a:picLocks noChangeAspect="1"/>
          </p:cNvPicPr>
          <p:nvPr/>
        </p:nvPicPr>
        <p:blipFill>
          <a:blip r:embed="rId6"/>
          <a:stretch>
            <a:fillRect/>
          </a:stretch>
        </p:blipFill>
        <p:spPr>
          <a:xfrm>
            <a:off x="3050200" y="2167107"/>
            <a:ext cx="2228912" cy="405672"/>
          </a:xfrm>
          <a:prstGeom prst="rect">
            <a:avLst/>
          </a:prstGeom>
        </p:spPr>
      </p:pic>
      <p:pic>
        <p:nvPicPr>
          <p:cNvPr id="6" name="図 5"/>
          <p:cNvPicPr>
            <a:picLocks noChangeAspect="1"/>
          </p:cNvPicPr>
          <p:nvPr/>
        </p:nvPicPr>
        <p:blipFill>
          <a:blip r:embed="rId7"/>
          <a:stretch>
            <a:fillRect/>
          </a:stretch>
        </p:blipFill>
        <p:spPr>
          <a:xfrm>
            <a:off x="1188894" y="2812644"/>
            <a:ext cx="1263816" cy="304255"/>
          </a:xfrm>
          <a:prstGeom prst="rect">
            <a:avLst/>
          </a:prstGeom>
        </p:spPr>
      </p:pic>
      <p:pic>
        <p:nvPicPr>
          <p:cNvPr id="7" name="図 6"/>
          <p:cNvPicPr>
            <a:picLocks noChangeAspect="1"/>
          </p:cNvPicPr>
          <p:nvPr/>
        </p:nvPicPr>
        <p:blipFill>
          <a:blip r:embed="rId8"/>
          <a:stretch>
            <a:fillRect/>
          </a:stretch>
        </p:blipFill>
        <p:spPr>
          <a:xfrm>
            <a:off x="2944489" y="3258884"/>
            <a:ext cx="2389761" cy="427024"/>
          </a:xfrm>
          <a:prstGeom prst="rect">
            <a:avLst/>
          </a:prstGeom>
        </p:spPr>
      </p:pic>
      <p:pic>
        <p:nvPicPr>
          <p:cNvPr id="8" name="図 7"/>
          <p:cNvPicPr>
            <a:picLocks noChangeAspect="1"/>
          </p:cNvPicPr>
          <p:nvPr/>
        </p:nvPicPr>
        <p:blipFill>
          <a:blip r:embed="rId9"/>
          <a:stretch>
            <a:fillRect/>
          </a:stretch>
        </p:blipFill>
        <p:spPr>
          <a:xfrm>
            <a:off x="361669" y="3819782"/>
            <a:ext cx="827225" cy="427024"/>
          </a:xfrm>
          <a:prstGeom prst="rect">
            <a:avLst/>
          </a:prstGeom>
        </p:spPr>
      </p:pic>
      <p:pic>
        <p:nvPicPr>
          <p:cNvPr id="9" name="図 8"/>
          <p:cNvPicPr>
            <a:picLocks noChangeAspect="1"/>
          </p:cNvPicPr>
          <p:nvPr/>
        </p:nvPicPr>
        <p:blipFill>
          <a:blip r:embed="rId10"/>
          <a:stretch>
            <a:fillRect/>
          </a:stretch>
        </p:blipFill>
        <p:spPr>
          <a:xfrm>
            <a:off x="3784397" y="3918201"/>
            <a:ext cx="689355" cy="277566"/>
          </a:xfrm>
          <a:prstGeom prst="rect">
            <a:avLst/>
          </a:prstGeom>
        </p:spPr>
      </p:pic>
      <p:pic>
        <p:nvPicPr>
          <p:cNvPr id="10" name="図 9"/>
          <p:cNvPicPr>
            <a:picLocks noChangeAspect="1"/>
          </p:cNvPicPr>
          <p:nvPr/>
        </p:nvPicPr>
        <p:blipFill>
          <a:blip r:embed="rId11"/>
          <a:stretch>
            <a:fillRect/>
          </a:stretch>
        </p:blipFill>
        <p:spPr>
          <a:xfrm>
            <a:off x="3289166" y="4355561"/>
            <a:ext cx="1700408" cy="747292"/>
          </a:xfrm>
          <a:prstGeom prst="rect">
            <a:avLst/>
          </a:prstGeom>
        </p:spPr>
      </p:pic>
      <p:grpSp>
        <p:nvGrpSpPr>
          <p:cNvPr id="11" name="グループ化 10"/>
          <p:cNvGrpSpPr/>
          <p:nvPr/>
        </p:nvGrpSpPr>
        <p:grpSpPr>
          <a:xfrm>
            <a:off x="1" y="-11"/>
            <a:ext cx="8280400" cy="515752"/>
            <a:chOff x="0" y="-15"/>
            <a:chExt cx="9144000" cy="613957"/>
          </a:xfrm>
        </p:grpSpPr>
        <p:sp>
          <p:nvSpPr>
            <p:cNvPr id="30" name="正方形/長方形 29"/>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31"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r>
                <a:rPr lang="en-US" altLang="ja-JP" dirty="0">
                  <a:solidFill>
                    <a:srgbClr val="00B050"/>
                  </a:solidFill>
                </a:rPr>
                <a:t>1</a:t>
              </a:r>
              <a:r>
                <a:rPr lang="ja-JP" altLang="en-US" dirty="0">
                  <a:solidFill>
                    <a:srgbClr val="00B050"/>
                  </a:solidFill>
                </a:rPr>
                <a:t>次元線形移流方程式</a:t>
              </a:r>
            </a:p>
          </p:txBody>
        </p:sp>
      </p:grpSp>
      <p:pic>
        <p:nvPicPr>
          <p:cNvPr id="12" name="オーディオ 11">
            <a:hlinkClick r:id="" action="ppaction://media"/>
            <a:extLst>
              <a:ext uri="{FF2B5EF4-FFF2-40B4-BE49-F238E27FC236}">
                <a16:creationId xmlns:a16="http://schemas.microsoft.com/office/drawing/2014/main" id="{3DEFB8F4-B930-431A-8F17-127ECD2EF7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485829500"/>
      </p:ext>
    </p:extLst>
  </p:cSld>
  <p:clrMapOvr>
    <a:masterClrMapping/>
  </p:clrMapOvr>
  <mc:AlternateContent xmlns:mc="http://schemas.openxmlformats.org/markup-compatibility/2006">
    <mc:Choice xmlns:p14="http://schemas.microsoft.com/office/powerpoint/2010/main" Requires="p14">
      <p:transition spd="slow" p14:dur="2000" advTm="244269"/>
    </mc:Choice>
    <mc:Fallback>
      <p:transition spd="slow" advTm="24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433" x="1047750" y="1663700"/>
          <p14:tracePt t="441" x="1093788" y="1654175"/>
          <p14:tracePt t="449" x="1176338" y="1635125"/>
          <p14:tracePt t="457" x="1222375" y="1598613"/>
          <p14:tracePt t="465" x="1277938" y="1525588"/>
          <p14:tracePt t="474" x="1341438" y="1460500"/>
          <p14:tracePt t="481" x="1387475" y="1433513"/>
          <p14:tracePt t="490" x="1443038" y="1360488"/>
          <p14:tracePt t="496" x="1452563" y="1314450"/>
          <p14:tracePt t="519" x="1462088" y="1276350"/>
          <p14:tracePt t="527" x="1479550" y="1258888"/>
          <p14:tracePt t="535" x="1535113" y="1212850"/>
          <p14:tracePt t="543" x="1571625" y="1157288"/>
          <p14:tracePt t="551" x="1608138" y="1139825"/>
          <p14:tracePt t="559" x="1627188" y="1093788"/>
          <p14:tracePt t="567" x="1663700" y="1057275"/>
          <p14:tracePt t="575" x="1682750" y="1038225"/>
          <p14:tracePt t="583" x="1719263" y="973138"/>
          <p14:tracePt t="591" x="1736725" y="936625"/>
          <p14:tracePt t="599" x="1755775" y="890588"/>
          <p14:tracePt t="607" x="1765300" y="844550"/>
          <p14:tracePt t="615" x="1782763" y="800100"/>
          <p14:tracePt t="624" x="1792288" y="771525"/>
          <p14:tracePt t="633" x="1792288" y="754063"/>
          <p14:tracePt t="641" x="1801813" y="735013"/>
          <p14:tracePt t="648" x="1801813" y="708025"/>
          <p14:tracePt t="664" x="1801813" y="679450"/>
          <p14:tracePt t="672" x="1801813" y="652463"/>
          <p14:tracePt t="713" x="1801813" y="625475"/>
          <p14:tracePt t="730" x="1801813" y="615950"/>
          <p14:tracePt t="737" x="1801813" y="550863"/>
          <p14:tracePt t="746" x="1755775" y="541338"/>
          <p14:tracePt t="755" x="1736725" y="504825"/>
          <p14:tracePt t="763" x="1719263" y="487363"/>
          <p14:tracePt t="769" x="1608138" y="458788"/>
          <p14:tracePt t="776" x="1590675" y="458788"/>
          <p14:tracePt t="784" x="1498600" y="431800"/>
          <p14:tracePt t="792" x="1433513" y="422275"/>
          <p14:tracePt t="799" x="1296988" y="376238"/>
          <p14:tracePt t="808" x="1195388" y="339725"/>
          <p14:tracePt t="815" x="1130300" y="339725"/>
          <p14:tracePt t="823" x="1066800" y="312738"/>
          <p14:tracePt t="831" x="965200" y="312738"/>
          <p14:tracePt t="840" x="882650" y="312738"/>
          <p14:tracePt t="847" x="817563" y="322263"/>
          <p14:tracePt t="855" x="781050" y="322263"/>
          <p14:tracePt t="863" x="771525" y="322263"/>
          <p14:tracePt t="871" x="763588" y="322263"/>
          <p14:tracePt t="888" x="754063" y="330200"/>
          <p14:tracePt t="895" x="735013" y="349250"/>
          <p14:tracePt t="903" x="725488" y="349250"/>
          <p14:tracePt t="911" x="717550" y="358775"/>
          <p14:tracePt t="921" x="698500" y="358775"/>
          <p14:tracePt t="937" x="688975" y="368300"/>
          <p14:tracePt t="953" x="681038" y="368300"/>
          <p14:tracePt t="960" x="681038" y="376238"/>
          <p14:tracePt t="967" x="671513" y="385763"/>
          <p14:tracePt t="992" x="671513" y="404813"/>
          <p14:tracePt t="1008" x="671513" y="441325"/>
          <p14:tracePt t="1016" x="671513" y="458788"/>
          <p14:tracePt t="1024" x="671513" y="477838"/>
          <p14:tracePt t="1031" x="671513" y="504825"/>
          <p14:tracePt t="1039" x="652463" y="541338"/>
          <p14:tracePt t="1047" x="635000" y="550863"/>
          <p14:tracePt t="1055" x="625475" y="579438"/>
          <p14:tracePt t="1063" x="588963" y="606425"/>
          <p14:tracePt t="1071" x="579438" y="625475"/>
          <p14:tracePt t="1119" x="560388" y="633413"/>
          <p14:tracePt t="1160" x="550863" y="633413"/>
          <p14:tracePt t="1169" x="542925" y="633413"/>
          <p14:tracePt t="1176" x="533400" y="633413"/>
          <p14:tracePt t="1192" x="523875" y="633413"/>
          <p14:tracePt t="1208" x="496888" y="633413"/>
          <p14:tracePt t="1224" x="477838" y="633413"/>
          <p14:tracePt t="1240" x="468313" y="633413"/>
          <p14:tracePt t="1248" x="431800" y="625475"/>
          <p14:tracePt t="1264" x="431800" y="606425"/>
          <p14:tracePt t="1288" x="414338" y="587375"/>
          <p14:tracePt t="20897" x="414338" y="596900"/>
          <p14:tracePt t="20904" x="414338" y="642938"/>
          <p14:tracePt t="20912" x="414338" y="679450"/>
          <p14:tracePt t="20921" x="414338" y="715963"/>
          <p14:tracePt t="20939" x="414338" y="790575"/>
          <p14:tracePt t="20946" x="395288" y="808038"/>
          <p14:tracePt t="20955" x="385763" y="854075"/>
          <p14:tracePt t="20961" x="385763" y="873125"/>
          <p14:tracePt t="20971" x="385763" y="936625"/>
          <p14:tracePt t="20976" x="385763" y="965200"/>
          <p14:tracePt t="20985" x="385763" y="982663"/>
          <p14:tracePt t="20993" x="385763" y="1074738"/>
          <p14:tracePt t="21001" x="385763" y="1157288"/>
          <p14:tracePt t="21011" x="422275" y="1258888"/>
          <p14:tracePt t="21016" x="487363" y="1387475"/>
          <p14:tracePt t="21026" x="542925" y="1489075"/>
          <p14:tracePt t="21033" x="569913" y="1571625"/>
          <p14:tracePt t="21040" x="615950" y="1644650"/>
          <p14:tracePt t="21047" x="642938" y="1690688"/>
          <p14:tracePt t="21055" x="652463" y="1754188"/>
          <p14:tracePt t="21063" x="681038" y="1838325"/>
          <p14:tracePt t="21072" x="688975" y="1855788"/>
          <p14:tracePt t="21079" x="698500" y="1938338"/>
          <p14:tracePt t="21087" x="698500" y="1984375"/>
          <p14:tracePt t="21095" x="698500" y="2039938"/>
          <p14:tracePt t="21103" x="698500" y="2085975"/>
          <p14:tracePt t="21111" x="698500" y="2112963"/>
          <p14:tracePt t="21369" x="698500" y="2122488"/>
          <p14:tracePt t="21585" x="708025" y="2122488"/>
          <p14:tracePt t="21592" x="717550" y="2122488"/>
          <p14:tracePt t="21601" x="708025" y="2066925"/>
          <p14:tracePt t="21609" x="681038" y="2020888"/>
          <p14:tracePt t="21617" x="671513" y="1957388"/>
          <p14:tracePt t="21625" x="588963" y="1809750"/>
          <p14:tracePt t="21632" x="635000" y="1746250"/>
          <p14:tracePt t="21642" x="642938" y="1736725"/>
          <p14:tracePt t="21648" x="635000" y="1700213"/>
          <p14:tracePt t="21655" x="635000" y="1671638"/>
          <p14:tracePt t="21663" x="635000" y="1663700"/>
          <p14:tracePt t="21671" x="606425" y="1635125"/>
          <p14:tracePt t="21688" x="596900" y="1635125"/>
          <p14:tracePt t="22024" x="579438" y="1635125"/>
          <p14:tracePt t="22497" x="579438" y="1625600"/>
          <p14:tracePt t="22660" x="596900" y="1625600"/>
          <p14:tracePt t="22681" x="606425" y="1625600"/>
          <p14:tracePt t="22689" x="615950" y="1625600"/>
          <p14:tracePt t="22697" x="625475" y="1625600"/>
          <p14:tracePt t="22703" x="642938" y="1625600"/>
          <p14:tracePt t="22711" x="661988" y="1625600"/>
          <p14:tracePt t="22727" x="698500" y="1625600"/>
          <p14:tracePt t="22736" x="725488" y="1625600"/>
          <p14:tracePt t="22753" x="744538" y="1625600"/>
          <p14:tracePt t="22760" x="781050" y="1654175"/>
          <p14:tracePt t="22770" x="809625" y="1663700"/>
          <p14:tracePt t="22776" x="846138" y="1671638"/>
          <p14:tracePt t="22784" x="873125" y="1671638"/>
          <p14:tracePt t="22792" x="882650" y="1671638"/>
          <p14:tracePt t="22824" x="901700" y="1681163"/>
          <p14:tracePt t="22831" x="901700" y="1708150"/>
          <p14:tracePt t="22840" x="938213" y="1763713"/>
          <p14:tracePt t="22847" x="1001713" y="1792288"/>
          <p14:tracePt t="22863" x="1038225" y="1819275"/>
          <p14:tracePt t="22872" x="1038225" y="1809750"/>
          <p14:tracePt t="22879" x="1047750" y="1809750"/>
          <p14:tracePt t="22888" x="1057275" y="1782763"/>
          <p14:tracePt t="22895" x="1112838" y="1782763"/>
          <p14:tracePt t="22903" x="1149350" y="1763713"/>
          <p14:tracePt t="22911" x="1176338" y="1763713"/>
          <p14:tracePt t="22920" x="1212850" y="1763713"/>
          <p14:tracePt t="22938" x="1304925" y="1736725"/>
          <p14:tracePt t="22944" x="1323975" y="1727200"/>
          <p14:tracePt t="22953" x="1370013" y="1727200"/>
          <p14:tracePt t="22959" x="1443038" y="1708150"/>
          <p14:tracePt t="22968" x="1479550" y="1708150"/>
          <p14:tracePt t="23000" x="1489075" y="1708150"/>
          <p14:tracePt t="23009" x="1508125" y="1708150"/>
          <p14:tracePt t="23024" x="1516063" y="1708150"/>
          <p14:tracePt t="23031" x="1525588" y="1708150"/>
          <p14:tracePt t="23048" x="1544638" y="1700213"/>
          <p14:tracePt t="23057" x="1562100" y="1700213"/>
          <p14:tracePt t="23064" x="1581150" y="1690688"/>
          <p14:tracePt t="23072" x="1600200" y="1690688"/>
          <p14:tracePt t="23079" x="1608138" y="1681163"/>
          <p14:tracePt t="23104" x="1608138" y="1671638"/>
          <p14:tracePt t="23119" x="1617663" y="1671638"/>
          <p14:tracePt t="23128" x="1627188" y="1671638"/>
          <p14:tracePt t="23137" x="1654175" y="1663700"/>
          <p14:tracePt t="23144" x="1663700" y="1663700"/>
          <p14:tracePt t="23432" x="1663700" y="1654175"/>
          <p14:tracePt t="23474" x="1663700" y="1625600"/>
          <p14:tracePt t="23488" x="1663700" y="1617663"/>
          <p14:tracePt t="23496" x="1663700" y="1598613"/>
          <p14:tracePt t="23519" x="1663700" y="1589088"/>
          <p14:tracePt t="23568" x="1663700" y="1571625"/>
          <p14:tracePt t="23585" x="1663700" y="1535113"/>
          <p14:tracePt t="23600" x="1663700" y="1516063"/>
          <p14:tracePt t="23616" x="1663700" y="1497013"/>
          <p14:tracePt t="23624" x="1663700" y="1489075"/>
          <p14:tracePt t="23632" x="1663700" y="1479550"/>
          <p14:tracePt t="23648" x="1663700" y="1460500"/>
          <p14:tracePt t="23664" x="1673225" y="1450975"/>
          <p14:tracePt t="23768" x="1673225" y="1443038"/>
          <p14:tracePt t="23809" x="1673225" y="1433513"/>
          <p14:tracePt t="23864" x="1682750" y="1423988"/>
          <p14:tracePt t="23876" x="1654175" y="1423988"/>
          <p14:tracePt t="23884" x="1571625" y="1423988"/>
          <p14:tracePt t="23892" x="1535113" y="1397000"/>
          <p14:tracePt t="23895" x="1525588" y="1397000"/>
          <p14:tracePt t="23903" x="1516063" y="1397000"/>
          <p14:tracePt t="24049" x="1508125" y="1397000"/>
          <p14:tracePt t="24083" x="1498600" y="1397000"/>
          <p14:tracePt t="24091" x="1489075" y="1397000"/>
          <p14:tracePt t="24241" x="1525588" y="1377950"/>
          <p14:tracePt t="24248" x="1525588" y="1350963"/>
          <p14:tracePt t="24256" x="1525588" y="1341438"/>
          <p14:tracePt t="24264" x="1535113" y="1341438"/>
          <p14:tracePt t="24273" x="1554163" y="1341438"/>
          <p14:tracePt t="24281" x="1554163" y="1331913"/>
          <p14:tracePt t="24289" x="1571625" y="1331913"/>
          <p14:tracePt t="24296" x="1581150" y="1331913"/>
          <p14:tracePt t="24304" x="1581150" y="1341438"/>
          <p14:tracePt t="24323" x="1581150" y="1350963"/>
          <p14:tracePt t="24328" x="1581150" y="1360488"/>
          <p14:tracePt t="24338" x="1581150" y="1368425"/>
          <p14:tracePt t="24344" x="1590675" y="1404938"/>
          <p14:tracePt t="24354" x="1600200" y="1414463"/>
          <p14:tracePt t="24360" x="1571625" y="1433513"/>
          <p14:tracePt t="24392" x="1590675" y="1450975"/>
          <p14:tracePt t="24401" x="1581150" y="1450975"/>
          <p14:tracePt t="24416" x="1562100" y="1470025"/>
          <p14:tracePt t="24425" x="1516063" y="1506538"/>
          <p14:tracePt t="24432" x="1498600" y="1543050"/>
          <p14:tracePt t="24450" x="1498600" y="1552575"/>
          <p14:tracePt t="24457" x="1498600" y="1562100"/>
          <p14:tracePt t="24464" x="1498600" y="1589088"/>
          <p14:tracePt t="24480" x="1471613" y="1617663"/>
          <p14:tracePt t="24488" x="1452563" y="1644650"/>
          <p14:tracePt t="25417" x="1443038" y="1644650"/>
          <p14:tracePt t="25514" x="1443038" y="1654175"/>
          <p14:tracePt t="25528" x="1406525" y="1654175"/>
          <p14:tracePt t="25537" x="1397000" y="1654175"/>
          <p14:tracePt t="25544" x="1304925" y="1654175"/>
          <p14:tracePt t="25553" x="1287463" y="1644650"/>
          <p14:tracePt t="25672" x="1287463" y="1635125"/>
          <p14:tracePt t="25681" x="1287463" y="1625600"/>
          <p14:tracePt t="25689" x="1296988" y="1625600"/>
          <p14:tracePt t="25712" x="1333500" y="1625600"/>
          <p14:tracePt t="25768" x="1360488" y="1654175"/>
          <p14:tracePt t="25832" x="1462088" y="1644650"/>
          <p14:tracePt t="25840" x="1489075" y="1644650"/>
          <p14:tracePt t="25856" x="1581150" y="1644650"/>
          <p14:tracePt t="25865" x="1663700" y="1617663"/>
          <p14:tracePt t="25872" x="1801813" y="1598613"/>
          <p14:tracePt t="25880" x="1949450" y="1635125"/>
          <p14:tracePt t="25888" x="2049463" y="1654175"/>
          <p14:tracePt t="25896" x="2132013" y="1654175"/>
          <p14:tracePt t="25908" x="2243138" y="1654175"/>
          <p14:tracePt t="25912" x="2289175" y="1654175"/>
          <p14:tracePt t="25919" x="2325688" y="1663700"/>
          <p14:tracePt t="25936" x="2371725" y="1671638"/>
          <p14:tracePt t="25943" x="2381250" y="1654175"/>
          <p14:tracePt t="25953" x="2398713" y="1654175"/>
          <p14:tracePt t="25959" x="2444750" y="1644650"/>
          <p14:tracePt t="25967" x="2454275" y="1644650"/>
          <p14:tracePt t="25983" x="2463800" y="1644650"/>
          <p14:tracePt t="25991" x="2500313" y="1635125"/>
          <p14:tracePt t="26008" x="2509838" y="1635125"/>
          <p14:tracePt t="26024" x="2536825" y="1635125"/>
          <p14:tracePt t="26031" x="2555875" y="1635125"/>
          <p14:tracePt t="26039" x="2592388" y="1635125"/>
          <p14:tracePt t="26047" x="2601913" y="1635125"/>
          <p14:tracePt t="26055" x="2611438" y="1635125"/>
          <p14:tracePt t="26095" x="2638425" y="1635125"/>
          <p14:tracePt t="26104" x="2647950" y="1635125"/>
          <p14:tracePt t="26111" x="2665413" y="1635125"/>
          <p14:tracePt t="26120" x="2747963" y="1635125"/>
          <p14:tracePt t="26127" x="2757488" y="1644650"/>
          <p14:tracePt t="26136" x="2840038" y="1663700"/>
          <p14:tracePt t="26143" x="2886075" y="1671638"/>
          <p14:tracePt t="26153" x="2951163" y="1700213"/>
          <p14:tracePt t="26159" x="2968625" y="1708150"/>
          <p14:tracePt t="26175" x="2978150" y="1708150"/>
          <p14:tracePt t="26183" x="2987675" y="1690688"/>
          <p14:tracePt t="26199" x="2997200" y="1681163"/>
          <p14:tracePt t="26207" x="2997200" y="1671638"/>
          <p14:tracePt t="26215" x="3006725" y="1663700"/>
          <p14:tracePt t="26223" x="3014663" y="1663700"/>
          <p14:tracePt t="26231" x="3024188" y="1654175"/>
          <p14:tracePt t="26247" x="3033713" y="1644650"/>
          <p14:tracePt t="26314" x="3043238" y="1644650"/>
          <p14:tracePt t="26323" x="3060700" y="1644650"/>
          <p14:tracePt t="26329" x="3079750" y="1635125"/>
          <p14:tracePt t="26338" x="3106738" y="1635125"/>
          <p14:tracePt t="26344" x="3143250" y="1635125"/>
          <p14:tracePt t="26360" x="3171825" y="1598613"/>
          <p14:tracePt t="26371" x="3189288" y="1598613"/>
          <p14:tracePt t="26393" x="3217863" y="1598613"/>
          <p14:tracePt t="26516" x="3162300" y="1598613"/>
          <p14:tracePt t="26523" x="3116263" y="1598613"/>
          <p14:tracePt t="26529" x="3060700" y="1598613"/>
          <p14:tracePt t="26536" x="2978150" y="1589088"/>
          <p14:tracePt t="26543" x="2932113" y="1589088"/>
          <p14:tracePt t="26552" x="2840038" y="1552575"/>
          <p14:tracePt t="26560" x="2776538" y="1535113"/>
          <p14:tracePt t="26567" x="2747963" y="1525588"/>
          <p14:tracePt t="26575" x="2665413" y="1489075"/>
          <p14:tracePt t="26583" x="2647950" y="1479550"/>
          <p14:tracePt t="26591" x="2611438" y="1414463"/>
          <p14:tracePt t="26599" x="2611438" y="1404938"/>
          <p14:tracePt t="26607" x="2555875" y="1397000"/>
          <p14:tracePt t="26615" x="2490788" y="1377950"/>
          <p14:tracePt t="26623" x="2482850" y="1377950"/>
          <p14:tracePt t="26631" x="2454275" y="1377950"/>
          <p14:tracePt t="26639" x="2444750" y="1368425"/>
          <p14:tracePt t="26817" x="2454275" y="1368425"/>
          <p14:tracePt t="26824" x="2509838" y="1368425"/>
          <p14:tracePt t="26832" x="2555875" y="1368425"/>
          <p14:tracePt t="26840" x="2573338" y="1368425"/>
          <p14:tracePt t="26848" x="2703513" y="1368425"/>
          <p14:tracePt t="26856" x="2720975" y="1377950"/>
          <p14:tracePt t="26864" x="2740025" y="1360488"/>
          <p14:tracePt t="26872" x="2767013" y="1360488"/>
          <p14:tracePt t="26880" x="2803525" y="1377950"/>
          <p14:tracePt t="26888" x="2868613" y="1397000"/>
          <p14:tracePt t="26896" x="2895600" y="1397000"/>
          <p14:tracePt t="26905" x="2905125" y="1397000"/>
          <p14:tracePt t="26912" x="2914650" y="1397000"/>
          <p14:tracePt t="27433" x="2924175" y="1404938"/>
          <p14:tracePt t="27441" x="2905125" y="1423988"/>
          <p14:tracePt t="27451" x="2868613" y="1443038"/>
          <p14:tracePt t="27456" x="2849563" y="1443038"/>
          <p14:tracePt t="27464" x="2832100" y="1443038"/>
          <p14:tracePt t="27472" x="2803525" y="1497013"/>
          <p14:tracePt t="27480" x="2786063" y="1506538"/>
          <p14:tracePt t="27490" x="2757488" y="1506538"/>
          <p14:tracePt t="27504" x="2757488" y="1543050"/>
          <p14:tracePt t="27512" x="2619375" y="1535113"/>
          <p14:tracePt t="27522" x="2519363" y="1525588"/>
          <p14:tracePt t="27530" x="2436813" y="1525588"/>
          <p14:tracePt t="27539" x="2298700" y="1525588"/>
          <p14:tracePt t="27546" x="2279650" y="1525588"/>
          <p14:tracePt t="27554" x="2243138" y="1535113"/>
          <p14:tracePt t="27559" x="2243138" y="1543050"/>
          <p14:tracePt t="27567" x="2233613" y="1535113"/>
          <p14:tracePt t="27762" x="2206625" y="1525588"/>
          <p14:tracePt t="27770" x="2197100" y="1516063"/>
          <p14:tracePt t="27776" x="2160588" y="1516063"/>
          <p14:tracePt t="27785" x="2095500" y="1516063"/>
          <p14:tracePt t="27793" x="2032000" y="1516063"/>
          <p14:tracePt t="27799" x="2003425" y="1516063"/>
          <p14:tracePt t="27807" x="1995488" y="1516063"/>
          <p14:tracePt t="27864" x="1985963" y="1516063"/>
          <p14:tracePt t="27888" x="1949450" y="1516063"/>
          <p14:tracePt t="27896" x="1930400" y="1516063"/>
          <p14:tracePt t="28057" x="1930400" y="1506538"/>
          <p14:tracePt t="28080" x="1930400" y="1489075"/>
          <p14:tracePt t="28193" x="1930400" y="1479550"/>
          <p14:tracePt t="28217" x="1930400" y="1470025"/>
          <p14:tracePt t="28224" x="1930400" y="1460500"/>
          <p14:tracePt t="28232" x="1920875" y="1460500"/>
          <p14:tracePt t="28248" x="1912938" y="1460500"/>
          <p14:tracePt t="28256" x="1903413" y="1460500"/>
          <p14:tracePt t="28264" x="1893888" y="1460500"/>
          <p14:tracePt t="28280" x="1857375" y="1433513"/>
          <p14:tracePt t="28296" x="1847850" y="1433513"/>
          <p14:tracePt t="28322" x="1847850" y="1423988"/>
          <p14:tracePt t="28328" x="1838325" y="1414463"/>
          <p14:tracePt t="28338" x="1828800" y="1397000"/>
          <p14:tracePt t="28347" x="1792288" y="1387475"/>
          <p14:tracePt t="28417" x="1782763" y="1377950"/>
          <p14:tracePt t="28449" x="1774825" y="1368425"/>
          <p14:tracePt t="28512" x="1801813" y="1368425"/>
          <p14:tracePt t="28521" x="1811338" y="1350963"/>
          <p14:tracePt t="28529" x="1811338" y="1341438"/>
          <p14:tracePt t="28537" x="1811338" y="1331913"/>
          <p14:tracePt t="28545" x="1811338" y="1314450"/>
          <p14:tracePt t="28552" x="1811338" y="1295400"/>
          <p14:tracePt t="28559" x="1811338" y="1285875"/>
          <p14:tracePt t="28705" x="1820863" y="1285875"/>
          <p14:tracePt t="28720" x="1820863" y="1268413"/>
          <p14:tracePt t="28737" x="1820863" y="1258888"/>
          <p14:tracePt t="28755" x="1820863" y="1222375"/>
          <p14:tracePt t="28761" x="1820863" y="1203325"/>
          <p14:tracePt t="28792" x="1820863" y="1193800"/>
          <p14:tracePt t="28825" x="1838325" y="1193800"/>
          <p14:tracePt t="28840" x="1884363" y="1193800"/>
          <p14:tracePt t="28848" x="1930400" y="1222375"/>
          <p14:tracePt t="28880" x="1930400" y="1231900"/>
          <p14:tracePt t="28896" x="1957388" y="1268413"/>
          <p14:tracePt t="28904" x="1966913" y="1268413"/>
          <p14:tracePt t="29064" x="1966913" y="1276350"/>
          <p14:tracePt t="29113" x="1957388" y="1285875"/>
          <p14:tracePt t="29120" x="1957388" y="1295400"/>
          <p14:tracePt t="29138" x="1939925" y="1304925"/>
          <p14:tracePt t="29156" x="1912938" y="1304925"/>
          <p14:tracePt t="29161" x="1893888" y="1314450"/>
          <p14:tracePt t="29172" x="1893888" y="1322388"/>
          <p14:tracePt t="29183" x="1884363" y="1322388"/>
          <p14:tracePt t="29191" x="1866900" y="1322388"/>
          <p14:tracePt t="29199" x="1847850" y="1322388"/>
          <p14:tracePt t="29207" x="1811338" y="1322388"/>
          <p14:tracePt t="29215" x="1801813" y="1322388"/>
          <p14:tracePt t="29223" x="1774825" y="1322388"/>
          <p14:tracePt t="29231" x="1755775" y="1322388"/>
          <p14:tracePt t="29239" x="1746250" y="1322388"/>
          <p14:tracePt t="30016" x="1736725" y="1322388"/>
          <p14:tracePt t="30028" x="1792288" y="1368425"/>
          <p14:tracePt t="30032" x="1820863" y="1377950"/>
          <p14:tracePt t="30056" x="1838325" y="1377950"/>
          <p14:tracePt t="30064" x="1903413" y="1397000"/>
          <p14:tracePt t="30072" x="1912938" y="1397000"/>
          <p14:tracePt t="30080" x="1966913" y="1433513"/>
          <p14:tracePt t="30088" x="1966913" y="1443038"/>
          <p14:tracePt t="30512" x="1949450" y="1443038"/>
          <p14:tracePt t="30529" x="1949450" y="1433513"/>
          <p14:tracePt t="30759" x="1949450" y="1414463"/>
          <p14:tracePt t="30808" x="2032000" y="1423988"/>
          <p14:tracePt t="30817" x="2078038" y="1443038"/>
          <p14:tracePt t="31064" x="2087563" y="1450975"/>
          <p14:tracePt t="31088" x="2087563" y="1470025"/>
          <p14:tracePt t="31120" x="2124075" y="1497013"/>
          <p14:tracePt t="31129" x="2132013" y="1506538"/>
          <p14:tracePt t="31139" x="2178050" y="1525588"/>
          <p14:tracePt t="31145" x="2233613" y="1552575"/>
          <p14:tracePt t="31154" x="2279650" y="1562100"/>
          <p14:tracePt t="31168" x="2298700" y="1562100"/>
          <p14:tracePt t="31272" x="2298700" y="1552575"/>
          <p14:tracePt t="31368" x="2298700" y="1543050"/>
          <p14:tracePt t="31389" x="2279650" y="1543050"/>
          <p14:tracePt t="31396" x="2233613" y="1535113"/>
          <p14:tracePt t="31404" x="2170113" y="1516063"/>
          <p14:tracePt t="31410" x="2151063" y="1516063"/>
          <p14:tracePt t="31417" x="2087563" y="1506538"/>
          <p14:tracePt t="31431" x="1985963" y="1470025"/>
          <p14:tracePt t="31439" x="1920875" y="1443038"/>
          <p14:tracePt t="31447" x="1838325" y="1404938"/>
          <p14:tracePt t="31456" x="1746250" y="1341438"/>
          <p14:tracePt t="31471" x="1709738" y="1304925"/>
          <p14:tracePt t="31495" x="1709738" y="1295400"/>
          <p14:tracePt t="31511" x="1709738" y="1276350"/>
          <p14:tracePt t="31520" x="1709738" y="1239838"/>
          <p14:tracePt t="31527" x="1709738" y="1222375"/>
          <p14:tracePt t="31536" x="1728788" y="1193800"/>
          <p14:tracePt t="31543" x="1755775" y="1166813"/>
          <p14:tracePt t="31552" x="1782763" y="1139825"/>
          <p14:tracePt t="31559" x="1828800" y="1111250"/>
          <p14:tracePt t="31567" x="1838325" y="1103313"/>
          <p14:tracePt t="31575" x="1866900" y="1084263"/>
          <p14:tracePt t="31583" x="1893888" y="1065213"/>
          <p14:tracePt t="31592" x="1903413" y="1047750"/>
          <p14:tracePt t="31599" x="1939925" y="1019175"/>
          <p14:tracePt t="31607" x="1949450" y="1019175"/>
          <p14:tracePt t="31615" x="1985963" y="1011238"/>
          <p14:tracePt t="31623" x="2032000" y="1011238"/>
          <p14:tracePt t="31631" x="2068513" y="1001713"/>
          <p14:tracePt t="31639" x="2087563" y="982663"/>
          <p14:tracePt t="31647" x="2095500" y="982663"/>
          <p14:tracePt t="31655" x="2132013" y="982663"/>
          <p14:tracePt t="31663" x="2151063" y="973138"/>
          <p14:tracePt t="31672" x="2187575" y="973138"/>
          <p14:tracePt t="31719" x="2224088" y="973138"/>
          <p14:tracePt t="31727" x="2270125" y="973138"/>
          <p14:tracePt t="31735" x="2344738" y="1011238"/>
          <p14:tracePt t="31743" x="2408238" y="1057275"/>
          <p14:tracePt t="31752" x="2427288" y="1065213"/>
          <p14:tracePt t="31802" x="2427288" y="1084263"/>
          <p14:tracePt t="31811" x="2427288" y="1093788"/>
          <p14:tracePt t="31817" x="2427288" y="1120775"/>
          <p14:tracePt t="31824" x="2427288" y="1147763"/>
          <p14:tracePt t="31832" x="2454275" y="1193800"/>
          <p14:tracePt t="31841" x="2454275" y="1212850"/>
          <p14:tracePt t="31857" x="2463800" y="1258888"/>
          <p14:tracePt t="31864" x="2509838" y="1350963"/>
          <p14:tracePt t="31873" x="2500313" y="1350963"/>
          <p14:tracePt t="31880" x="2500313" y="1360488"/>
          <p14:tracePt t="31889" x="2500313" y="1377950"/>
          <p14:tracePt t="31896" x="2500313" y="1387475"/>
          <p14:tracePt t="31912" x="2500313" y="1404938"/>
          <p14:tracePt t="31938" x="2500313" y="1433513"/>
          <p14:tracePt t="31945" x="2500313" y="1450975"/>
          <p14:tracePt t="31955" x="2490788" y="1470025"/>
          <p14:tracePt t="31961" x="2482850" y="1489075"/>
          <p14:tracePt t="31971" x="2463800" y="1497013"/>
          <p14:tracePt t="31977" x="2444750" y="1535113"/>
          <p14:tracePt t="31994" x="2427288" y="1543050"/>
          <p14:tracePt t="32000" x="2417763" y="1571625"/>
          <p14:tracePt t="32008" x="2398713" y="1571625"/>
          <p14:tracePt t="32015" x="2335213" y="1579563"/>
          <p14:tracePt t="32040" x="2316163" y="1579563"/>
          <p14:tracePt t="32047" x="2298700" y="1579563"/>
          <p14:tracePt t="32055" x="2279650" y="1579563"/>
          <p14:tracePt t="32064" x="2252663" y="1579563"/>
          <p14:tracePt t="32072" x="2233613" y="1571625"/>
          <p14:tracePt t="32080" x="2187575" y="1562100"/>
          <p14:tracePt t="32088" x="2178050" y="1552575"/>
          <p14:tracePt t="32095" x="2170113" y="1535113"/>
          <p14:tracePt t="32144" x="2151063" y="1525588"/>
          <p14:tracePt t="32154" x="2124075" y="1525588"/>
          <p14:tracePt t="32170" x="2105025" y="1479550"/>
          <p14:tracePt t="32193" x="2095500" y="1470025"/>
          <p14:tracePt t="32202" x="2095500" y="1450975"/>
          <p14:tracePt t="32211" x="2095500" y="1433513"/>
          <p14:tracePt t="32220" x="2105025" y="1423988"/>
          <p14:tracePt t="32225" x="2114550" y="1404938"/>
          <p14:tracePt t="32233" x="2178050" y="1397000"/>
          <p14:tracePt t="32239" x="2197100" y="1368425"/>
          <p14:tracePt t="32247" x="2206625" y="1350963"/>
          <p14:tracePt t="32255" x="2224088" y="1331913"/>
          <p14:tracePt t="32263" x="2252663" y="1314450"/>
          <p14:tracePt t="32271" x="2279650" y="1276350"/>
          <p14:tracePt t="32279" x="2298700" y="1276350"/>
          <p14:tracePt t="32287" x="2308225" y="1276350"/>
          <p14:tracePt t="32295" x="2362200" y="1276350"/>
          <p14:tracePt t="32304" x="2371725" y="1276350"/>
          <p14:tracePt t="32319" x="2381250" y="1276350"/>
          <p14:tracePt t="32327" x="2381250" y="1268413"/>
          <p14:tracePt t="32336" x="2381250" y="1258888"/>
          <p14:tracePt t="32359" x="2381250" y="1276350"/>
          <p14:tracePt t="32417" x="2381250" y="1295400"/>
          <p14:tracePt t="32424" x="2381250" y="1314450"/>
          <p14:tracePt t="32433" x="2381250" y="1360488"/>
          <p14:tracePt t="32448" x="2381250" y="1368425"/>
          <p14:tracePt t="32457" x="2381250" y="1387475"/>
          <p14:tracePt t="32464" x="2381250" y="1414463"/>
          <p14:tracePt t="32473" x="2381250" y="1433513"/>
          <p14:tracePt t="32480" x="2381250" y="1470025"/>
          <p14:tracePt t="32490" x="2352675" y="1497013"/>
          <p14:tracePt t="32496" x="2344738" y="1506538"/>
          <p14:tracePt t="32505" x="2325688" y="1525588"/>
          <p14:tracePt t="32512" x="2308225" y="1535113"/>
          <p14:tracePt t="32521" x="2298700" y="1543050"/>
          <p14:tracePt t="32537" x="2262188" y="1571625"/>
          <p14:tracePt t="32543" x="2224088" y="1571625"/>
          <p14:tracePt t="32552" x="2178050" y="1571625"/>
          <p14:tracePt t="32559" x="2151063" y="1571625"/>
          <p14:tracePt t="32567" x="2132013" y="1571625"/>
          <p14:tracePt t="32575" x="2105025" y="1571625"/>
          <p14:tracePt t="32599" x="2095500" y="1571625"/>
          <p14:tracePt t="32609" x="2087563" y="1571625"/>
          <p14:tracePt t="32631" x="2087563" y="1543050"/>
          <p14:tracePt t="32639" x="2087563" y="1525588"/>
          <p14:tracePt t="32647" x="2068513" y="1479550"/>
          <p14:tracePt t="32655" x="2068513" y="1460500"/>
          <p14:tracePt t="32663" x="2068513" y="1423988"/>
          <p14:tracePt t="32671" x="2068513" y="1377950"/>
          <p14:tracePt t="32679" x="2068513" y="1350963"/>
          <p14:tracePt t="32687" x="2068513" y="1304925"/>
          <p14:tracePt t="32695" x="2068513" y="1276350"/>
          <p14:tracePt t="32704" x="2068513" y="1239838"/>
          <p14:tracePt t="32711" x="2068513" y="1212850"/>
          <p14:tracePt t="32719" x="2068513" y="1193800"/>
          <p14:tracePt t="32727" x="2068513" y="1185863"/>
          <p14:tracePt t="32743" x="2095500" y="1185863"/>
          <p14:tracePt t="32752" x="2105025" y="1166813"/>
          <p14:tracePt t="32761" x="2124075" y="1157288"/>
          <p14:tracePt t="32776" x="2141538" y="1157288"/>
          <p14:tracePt t="32783" x="2178050" y="1176338"/>
          <p14:tracePt t="32791" x="2279650" y="1193800"/>
          <p14:tracePt t="32839" x="2279650" y="1212850"/>
          <p14:tracePt t="32879" x="2308225" y="1231900"/>
          <p14:tracePt t="32886" x="2325688" y="1239838"/>
          <p14:tracePt t="32895" x="2344738" y="1258888"/>
          <p14:tracePt t="32903" x="2344738" y="1268413"/>
          <p14:tracePt t="32911" x="2344738" y="1276350"/>
          <p14:tracePt t="32920" x="2344738" y="1295400"/>
          <p14:tracePt t="32943" x="2344738" y="1314450"/>
          <p14:tracePt t="32952" x="2344738" y="1322388"/>
          <p14:tracePt t="32967" x="2344738" y="1341438"/>
          <p14:tracePt t="32975" x="2344738" y="1350963"/>
          <p14:tracePt t="32983" x="2344738" y="1368425"/>
          <p14:tracePt t="33000" x="2344738" y="1387475"/>
          <p14:tracePt t="33018" x="2344738" y="1404938"/>
          <p14:tracePt t="33177" x="2335213" y="1404938"/>
          <p14:tracePt t="33185" x="2316163" y="1423988"/>
          <p14:tracePt t="33202" x="2308225" y="1423988"/>
          <p14:tracePt t="33224" x="2308225" y="1433513"/>
          <p14:tracePt t="33232" x="2270125" y="1443038"/>
          <p14:tracePt t="33241" x="2262188" y="1443038"/>
          <p14:tracePt t="33248" x="2243138" y="1460500"/>
          <p14:tracePt t="33256" x="2216150" y="1497013"/>
          <p14:tracePt t="33271" x="2216150" y="1506538"/>
          <p14:tracePt t="33279" x="2197100" y="1516063"/>
          <p14:tracePt t="33287" x="2197100" y="1525588"/>
          <p14:tracePt t="33912" x="2187575" y="1543050"/>
          <p14:tracePt t="33921" x="2132013" y="1543050"/>
          <p14:tracePt t="33929" x="2114550" y="1562100"/>
          <p14:tracePt t="33944" x="2003425" y="1598613"/>
          <p14:tracePt t="33953" x="1920875" y="1598613"/>
          <p14:tracePt t="33959" x="1857375" y="1625600"/>
          <p14:tracePt t="33967" x="1811338" y="1635125"/>
          <p14:tracePt t="33975" x="1801813" y="1635125"/>
          <p14:tracePt t="33983" x="1792288" y="1635125"/>
          <p14:tracePt t="34048" x="1774825" y="1617663"/>
          <p14:tracePt t="34057" x="1765300" y="1608138"/>
          <p14:tracePt t="34074" x="1765300" y="1598613"/>
          <p14:tracePt t="34081" x="1765300" y="1579563"/>
          <p14:tracePt t="34088" x="1765300" y="1571625"/>
          <p14:tracePt t="34120" x="1765300" y="1562100"/>
          <p14:tracePt t="34240" x="1755775" y="1562100"/>
          <p14:tracePt t="34248" x="1736725" y="1562100"/>
          <p14:tracePt t="34257" x="1719263" y="1562100"/>
          <p14:tracePt t="34264" x="1709738" y="1562100"/>
          <p14:tracePt t="34272" x="1673225" y="1562100"/>
          <p14:tracePt t="34280" x="1617663" y="1562100"/>
          <p14:tracePt t="34288" x="1600200" y="1562100"/>
          <p14:tracePt t="34296" x="1508125" y="1543050"/>
          <p14:tracePt t="34305" x="1489075" y="1543050"/>
          <p14:tracePt t="34312" x="1452563" y="1543050"/>
          <p14:tracePt t="34568" x="1443038" y="1543050"/>
          <p14:tracePt t="34585" x="1452563" y="1535113"/>
          <p14:tracePt t="34601" x="1479550" y="1525588"/>
          <p14:tracePt t="34633" x="1516063" y="1525588"/>
          <p14:tracePt t="34650" x="1525588" y="1525588"/>
          <p14:tracePt t="34681" x="1544638" y="1516063"/>
          <p14:tracePt t="34689" x="1571625" y="1543050"/>
          <p14:tracePt t="34699" x="1562100" y="1543050"/>
          <p14:tracePt t="34712" x="1571625" y="1543050"/>
          <p14:tracePt t="34722" x="1673225" y="1543050"/>
          <p14:tracePt t="34728" x="1774825" y="1552575"/>
          <p14:tracePt t="34744" x="1782763" y="1552575"/>
          <p14:tracePt t="34754" x="1820863" y="1552575"/>
          <p14:tracePt t="34760" x="1828800" y="1552575"/>
          <p14:tracePt t="34767" x="1847850" y="1552575"/>
          <p14:tracePt t="34807" x="1847850" y="1535113"/>
          <p14:tracePt t="34816" x="1857375" y="1525588"/>
          <p14:tracePt t="34864" x="1866900" y="1516063"/>
          <p14:tracePt t="34888" x="1930400" y="1516063"/>
          <p14:tracePt t="34897" x="1949450" y="1516063"/>
          <p14:tracePt t="34904" x="1995488" y="1516063"/>
          <p14:tracePt t="34912" x="2041525" y="1543050"/>
          <p14:tracePt t="34922" x="2124075" y="1543050"/>
          <p14:tracePt t="34929" x="2170113" y="1543050"/>
          <p14:tracePt t="34940" x="2178050" y="1543050"/>
          <p14:tracePt t="34984" x="2197100" y="1535113"/>
          <p14:tracePt t="34993" x="2216150" y="1535113"/>
          <p14:tracePt t="35011" x="2224088" y="1535113"/>
          <p14:tracePt t="35024" x="2233613" y="1516063"/>
          <p14:tracePt t="35032" x="2325688" y="1525588"/>
          <p14:tracePt t="35041" x="2381250" y="1525588"/>
          <p14:tracePt t="35050" x="2490788" y="1579563"/>
          <p14:tracePt t="35056" x="2546350" y="1579563"/>
          <p14:tracePt t="35063" x="2693988" y="1635125"/>
          <p14:tracePt t="35072" x="2703513" y="1617663"/>
          <p14:tracePt t="35079" x="2757488" y="1552575"/>
          <p14:tracePt t="35087" x="2859088" y="1579563"/>
          <p14:tracePt t="35095" x="2941638" y="1589088"/>
          <p14:tracePt t="35103" x="3043238" y="1589088"/>
          <p14:tracePt t="35111" x="3143250" y="1617663"/>
          <p14:tracePt t="35119" x="3171825" y="1644650"/>
          <p14:tracePt t="35127" x="3254375" y="1654175"/>
          <p14:tracePt t="35136" x="3290888" y="1654175"/>
          <p14:tracePt t="35143" x="3319463" y="1663700"/>
          <p14:tracePt t="35199" x="3327400" y="1663700"/>
          <p14:tracePt t="35215" x="3402013" y="1663700"/>
          <p14:tracePt t="35223" x="3438525" y="1663700"/>
          <p14:tracePt t="35231" x="3448050" y="1663700"/>
          <p14:tracePt t="35239" x="3484563" y="1663700"/>
          <p14:tracePt t="35247" x="3548063" y="1663700"/>
          <p14:tracePt t="35256" x="3567113" y="1663700"/>
          <p14:tracePt t="35263" x="3584575" y="1663700"/>
          <p14:tracePt t="35279" x="3594100" y="1663700"/>
          <p14:tracePt t="35452" x="3584575" y="1663700"/>
          <p14:tracePt t="35459" x="3530600" y="1663700"/>
          <p14:tracePt t="35467" x="3465513" y="1663700"/>
          <p14:tracePt t="35474" x="3402013" y="1663700"/>
          <p14:tracePt t="35479" x="3382963" y="1663700"/>
          <p14:tracePt t="35487" x="3373438" y="1663700"/>
          <p14:tracePt t="35495" x="3309938" y="1671638"/>
          <p14:tracePt t="35503" x="3254375" y="1635125"/>
          <p14:tracePt t="35511" x="3198813" y="1635125"/>
          <p14:tracePt t="35519" x="3079750" y="1617663"/>
          <p14:tracePt t="35527" x="3043238" y="1617663"/>
          <p14:tracePt t="35535" x="2987675" y="1608138"/>
          <p14:tracePt t="35543" x="2987675" y="1589088"/>
          <p14:tracePt t="35552" x="2924175" y="1589088"/>
          <p14:tracePt t="35559" x="2822575" y="1579563"/>
          <p14:tracePt t="35567" x="2703513" y="1579563"/>
          <p14:tracePt t="35575" x="2582863" y="1571625"/>
          <p14:tracePt t="35583" x="2527300" y="1571625"/>
          <p14:tracePt t="35591" x="2490788" y="1571625"/>
          <p14:tracePt t="35599" x="2444750" y="1571625"/>
          <p14:tracePt t="35607" x="2427288" y="1571625"/>
          <p14:tracePt t="35615" x="2398713" y="1571625"/>
          <p14:tracePt t="35623" x="2381250" y="1571625"/>
          <p14:tracePt t="44960" x="2335213" y="1571625"/>
          <p14:tracePt t="44976" x="2308225" y="1571625"/>
          <p14:tracePt t="44984" x="2224088" y="1535113"/>
          <p14:tracePt t="44993" x="2160588" y="1497013"/>
          <p14:tracePt t="45003" x="2114550" y="1489075"/>
          <p14:tracePt t="45014" x="2105025" y="1497013"/>
          <p14:tracePt t="45017" x="2087563" y="1497013"/>
          <p14:tracePt t="45023" x="2041525" y="1516063"/>
          <p14:tracePt t="45031" x="2032000" y="1535113"/>
          <p14:tracePt t="45039" x="2012950" y="1535113"/>
          <p14:tracePt t="45071" x="2003425" y="1535113"/>
          <p14:tracePt t="45079" x="1995488" y="1535113"/>
          <p14:tracePt t="45087" x="1976438" y="1535113"/>
          <p14:tracePt t="45095" x="1957388" y="1535113"/>
          <p14:tracePt t="45103" x="1920875" y="1535113"/>
          <p14:tracePt t="45111" x="1893888" y="1535113"/>
          <p14:tracePt t="45120" x="1884363" y="1535113"/>
          <p14:tracePt t="45279" x="1903413" y="1535113"/>
          <p14:tracePt t="45288" x="2012950" y="1525588"/>
          <p14:tracePt t="45296" x="2216150" y="1579563"/>
          <p14:tracePt t="45304" x="2252663" y="1571625"/>
          <p14:tracePt t="45312" x="2390775" y="1552575"/>
          <p14:tracePt t="45323" x="2527300" y="1579563"/>
          <p14:tracePt t="45328" x="2555875" y="1579563"/>
          <p14:tracePt t="45338" x="2638425" y="1589088"/>
          <p14:tracePt t="45344" x="2657475" y="1598613"/>
          <p14:tracePt t="45359" x="2657475" y="1608138"/>
          <p14:tracePt t="45367" x="2657475" y="1625600"/>
          <p14:tracePt t="45423" x="2665413" y="1625600"/>
          <p14:tracePt t="45431" x="2674938" y="1625600"/>
          <p14:tracePt t="45439" x="2693988" y="1625600"/>
          <p14:tracePt t="45455" x="2711450" y="1625600"/>
          <p14:tracePt t="45463" x="2720975" y="1625600"/>
          <p14:tracePt t="45471" x="2730500" y="1625600"/>
          <p14:tracePt t="45487" x="2747963" y="1625600"/>
          <p14:tracePt t="45495" x="2757488" y="1625600"/>
          <p14:tracePt t="45503" x="2767013" y="1625600"/>
          <p14:tracePt t="45511" x="2776538" y="1625600"/>
          <p14:tracePt t="45519" x="2803525" y="1625600"/>
          <p14:tracePt t="45527" x="2822575" y="1625600"/>
          <p14:tracePt t="45536" x="2840038" y="1625600"/>
          <p14:tracePt t="45552" x="2859088" y="1617663"/>
          <p14:tracePt t="45559" x="2886075" y="1617663"/>
          <p14:tracePt t="45599" x="2914650" y="1608138"/>
          <p14:tracePt t="45609" x="2997200" y="1571625"/>
          <p14:tracePt t="45615" x="3024188" y="1571625"/>
          <p14:tracePt t="45623" x="3116263" y="1571625"/>
          <p14:tracePt t="45632" x="3198813" y="1552575"/>
          <p14:tracePt t="45639" x="3208338" y="1543050"/>
          <p14:tracePt t="45647" x="3227388" y="1543050"/>
          <p14:tracePt t="45663" x="3235325" y="1543050"/>
          <p14:tracePt t="45792" x="3227388" y="1543050"/>
          <p14:tracePt t="45810" x="3208338" y="1543050"/>
          <p14:tracePt t="45819" x="3189288" y="1543050"/>
          <p14:tracePt t="45826" x="3162300" y="1543050"/>
          <p14:tracePt t="45848" x="3152775" y="1543050"/>
          <p14:tracePt t="45864" x="3143250" y="1543050"/>
          <p14:tracePt t="45873" x="3135313" y="1543050"/>
          <p14:tracePt t="45880" x="3125788" y="1543050"/>
          <p14:tracePt t="45889" x="3116263" y="1543050"/>
          <p14:tracePt t="45896" x="3089275" y="1543050"/>
          <p14:tracePt t="45904" x="3079750" y="1543050"/>
          <p14:tracePt t="45912" x="3024188" y="1543050"/>
          <p14:tracePt t="45939" x="2960688" y="1552575"/>
          <p14:tracePt t="45946" x="2924175" y="1571625"/>
          <p14:tracePt t="45955" x="2859088" y="1562100"/>
          <p14:tracePt t="45961" x="2849563" y="1543050"/>
          <p14:tracePt t="45979" x="2832100" y="1525588"/>
          <p14:tracePt t="45984" x="2813050" y="1525588"/>
          <p14:tracePt t="45993" x="2794000" y="1525588"/>
          <p14:tracePt t="46000" x="2767013" y="1516063"/>
          <p14:tracePt t="46010" x="2757488" y="1516063"/>
          <p14:tracePt t="46016" x="2747963" y="1506538"/>
          <p14:tracePt t="46023" x="2730500" y="1506538"/>
          <p14:tracePt t="46224" x="2720975" y="1470025"/>
          <p14:tracePt t="46240" x="2767013" y="1470025"/>
          <p14:tracePt t="46248" x="2794000" y="1489075"/>
          <p14:tracePt t="46256" x="2813050" y="1489075"/>
          <p14:tracePt t="46272" x="2840038" y="1489075"/>
          <p14:tracePt t="46304" x="2859088" y="1489075"/>
          <p14:tracePt t="46321" x="2878138" y="1489075"/>
          <p14:tracePt t="46329" x="2895600" y="1489075"/>
          <p14:tracePt t="46361" x="2905125" y="1489075"/>
          <p14:tracePt t="52472" x="2868613" y="1489075"/>
          <p14:tracePt t="52480" x="2730500" y="1525588"/>
          <p14:tracePt t="52496" x="2454275" y="1543050"/>
          <p14:tracePt t="52505" x="2132013" y="1543050"/>
          <p14:tracePt t="52514" x="1636713" y="1589088"/>
          <p14:tracePt t="52524" x="1001713" y="1589088"/>
          <p14:tracePt t="52530" x="671513" y="1579563"/>
          <p14:tracePt t="52537" x="0" y="1443038"/>
          <p14:tracePt t="52841" x="73025" y="1360488"/>
          <p14:tracePt t="52848" x="174625" y="1360488"/>
          <p14:tracePt t="52856" x="193675" y="1368425"/>
          <p14:tracePt t="52864" x="257175" y="1377950"/>
          <p14:tracePt t="52872" x="303213" y="1377950"/>
          <p14:tracePt t="52879" x="385763" y="1350963"/>
          <p14:tracePt t="52887" x="504825" y="1341438"/>
          <p14:tracePt t="52895" x="514350" y="1341438"/>
          <p14:tracePt t="52903" x="523875" y="1341438"/>
          <p14:tracePt t="52911" x="717550" y="1368425"/>
          <p14:tracePt t="52922" x="1479550" y="1635125"/>
          <p14:tracePt t="52927" x="2105025" y="1746250"/>
          <p14:tracePt t="52936" x="2665413" y="1901825"/>
          <p14:tracePt t="52943" x="3382963" y="2159000"/>
          <p14:tracePt t="52952" x="3833813" y="2333625"/>
          <p14:tracePt t="52959" x="4064000" y="2452688"/>
          <p14:tracePt t="52968" x="4110038" y="2471738"/>
          <p14:tracePt t="52975" x="4200525" y="2517775"/>
          <p14:tracePt t="52983" x="4210050" y="2527300"/>
          <p14:tracePt t="52999" x="4219575" y="2527300"/>
          <p14:tracePt t="53047" x="4210050" y="2517775"/>
          <p14:tracePt t="53105" x="4210050" y="2508250"/>
          <p14:tracePt t="53144" x="4210050" y="2498725"/>
          <p14:tracePt t="53153" x="4200525" y="2481263"/>
          <p14:tracePt t="53160" x="4200525" y="2471738"/>
          <p14:tracePt t="53169" x="4200525" y="2443163"/>
          <p14:tracePt t="53176" x="4200525" y="2435225"/>
          <p14:tracePt t="53183" x="4146550" y="2379663"/>
          <p14:tracePt t="53191" x="4081463" y="2370138"/>
          <p14:tracePt t="53199" x="4035425" y="2333625"/>
          <p14:tracePt t="53207" x="4025900" y="2324100"/>
          <p14:tracePt t="53215" x="3971925" y="2287588"/>
          <p14:tracePt t="53223" x="3935413" y="2278063"/>
          <p14:tracePt t="53231" x="3916363" y="2260600"/>
          <p14:tracePt t="53240" x="3889375" y="2195513"/>
          <p14:tracePt t="53247" x="3860800" y="2159000"/>
          <p14:tracePt t="53256" x="3860800" y="2076450"/>
          <p14:tracePt t="53263" x="3787775" y="2020888"/>
          <p14:tracePt t="53272" x="3714750" y="1920875"/>
          <p14:tracePt t="53279" x="3649663" y="1809750"/>
          <p14:tracePt t="53287" x="3576638" y="1736725"/>
          <p14:tracePt t="53295" x="3576638" y="1727200"/>
          <p14:tracePt t="53319" x="3567113" y="1708150"/>
          <p14:tracePt t="53328" x="3530600" y="1681163"/>
          <p14:tracePt t="53336" x="3511550" y="1654175"/>
          <p14:tracePt t="53400" x="3511550" y="1635125"/>
          <p14:tracePt t="53408" x="3484563" y="1625600"/>
          <p14:tracePt t="53416" x="3475038" y="1617663"/>
          <p14:tracePt t="53425" x="3465513" y="1608138"/>
          <p14:tracePt t="53433" x="3465513" y="1598613"/>
          <p14:tracePt t="53448" x="3465513" y="1579563"/>
          <p14:tracePt t="53464" x="3465513" y="1552575"/>
          <p14:tracePt t="53512" x="3465513" y="1543050"/>
          <p14:tracePt t="53520" x="3448050" y="1525588"/>
          <p14:tracePt t="53531" x="3419475" y="1479550"/>
          <p14:tracePt t="53538" x="3402013" y="1470025"/>
          <p14:tracePt t="53548" x="3363913" y="1443038"/>
          <p14:tracePt t="53555" x="3336925" y="1414463"/>
          <p14:tracePt t="53561" x="3300413" y="1360488"/>
          <p14:tracePt t="53567" x="3300413" y="1350963"/>
          <p14:tracePt t="53575" x="3273425" y="1314450"/>
          <p14:tracePt t="53583" x="3254375" y="1268413"/>
          <p14:tracePt t="53591" x="3217863" y="1231900"/>
          <p14:tracePt t="53598" x="3189288" y="1185863"/>
          <p14:tracePt t="53607" x="3181350" y="1147763"/>
          <p14:tracePt t="53614" x="3181350" y="1139825"/>
          <p14:tracePt t="53623" x="3162300" y="1120775"/>
          <p14:tracePt t="53631" x="3152775" y="1111250"/>
          <p14:tracePt t="53639" x="3152775" y="1103313"/>
          <p14:tracePt t="53647" x="3143250" y="1093788"/>
          <p14:tracePt t="53671" x="3125788" y="1093788"/>
          <p14:tracePt t="53679" x="3116263" y="1093788"/>
          <p14:tracePt t="53688" x="3098800" y="1084263"/>
          <p14:tracePt t="53696" x="3070225" y="1084263"/>
          <p14:tracePt t="53705" x="3060700" y="1084263"/>
          <p14:tracePt t="53712" x="3024188" y="1084263"/>
          <p14:tracePt t="53721" x="3014663" y="1084263"/>
          <p14:tracePt t="53728" x="2960688" y="1084263"/>
          <p14:tracePt t="53741" x="2924175" y="1084263"/>
          <p14:tracePt t="53746" x="2878138" y="1084263"/>
          <p14:tracePt t="53753" x="2840038" y="1084263"/>
          <p14:tracePt t="53759" x="2786063" y="1084263"/>
          <p14:tracePt t="53767" x="2740025" y="1084263"/>
          <p14:tracePt t="53775" x="2693988" y="1074738"/>
          <p14:tracePt t="53783" x="2601913" y="1074738"/>
          <p14:tracePt t="53791" x="2555875" y="1074738"/>
          <p14:tracePt t="53799" x="2509838" y="1074738"/>
          <p14:tracePt t="53807" x="2417763" y="1038225"/>
          <p14:tracePt t="53815" x="2289175" y="955675"/>
          <p14:tracePt t="53823" x="2224088" y="955675"/>
          <p14:tracePt t="53831" x="2105025" y="928688"/>
          <p14:tracePt t="53839" x="2078038" y="928688"/>
          <p14:tracePt t="53847" x="1985963" y="928688"/>
          <p14:tracePt t="53855" x="1903413" y="928688"/>
          <p14:tracePt t="53863" x="1874838" y="928688"/>
          <p14:tracePt t="53871" x="1866900" y="928688"/>
          <p14:tracePt t="53879" x="1811338" y="928688"/>
          <p14:tracePt t="53887" x="1782763" y="982663"/>
          <p14:tracePt t="54160" x="1774825" y="1001713"/>
          <p14:tracePt t="54169" x="1774825" y="1028700"/>
          <p14:tracePt t="54177" x="1774825" y="1065213"/>
          <p14:tracePt t="54185" x="1765300" y="1074738"/>
          <p14:tracePt t="54193" x="1736725" y="1074738"/>
          <p14:tracePt t="54199" x="1719263" y="1093788"/>
          <p14:tracePt t="54207" x="1719263" y="1103313"/>
          <p14:tracePt t="54215" x="1692275" y="1120775"/>
          <p14:tracePt t="54223" x="1682750" y="1130300"/>
          <p14:tracePt t="54231" x="1682750" y="1166813"/>
          <p14:tracePt t="54239" x="1673225" y="1231900"/>
          <p14:tracePt t="54247" x="1673225" y="1268413"/>
          <p14:tracePt t="54255" x="1663700" y="1314450"/>
          <p14:tracePt t="54263" x="1663700" y="1377950"/>
          <p14:tracePt t="54271" x="1636713" y="1414463"/>
          <p14:tracePt t="54279" x="1636713" y="1443038"/>
          <p14:tracePt t="54287" x="1636713" y="1450975"/>
          <p14:tracePt t="54295" x="1636713" y="1479550"/>
          <p14:tracePt t="54302" x="1636713" y="1489075"/>
          <p14:tracePt t="54311" x="1636713" y="1506538"/>
          <p14:tracePt t="54327" x="1636713" y="1552575"/>
          <p14:tracePt t="54359" x="1636713" y="1579563"/>
          <p14:tracePt t="54385" x="1636713" y="1589088"/>
          <p14:tracePt t="54400" x="1636713" y="1598613"/>
          <p14:tracePt t="54496" x="1636713" y="1608138"/>
          <p14:tracePt t="54873" x="1636713" y="1617663"/>
          <p14:tracePt t="54880" x="1682750" y="1700213"/>
          <p14:tracePt t="54890" x="1719263" y="1763713"/>
          <p14:tracePt t="54896" x="1736725" y="1846263"/>
          <p14:tracePt t="54905" x="1874838" y="1947863"/>
          <p14:tracePt t="54912" x="2003425" y="2020888"/>
          <p14:tracePt t="54920" x="2114550" y="2085975"/>
          <p14:tracePt t="54927" x="2262188" y="2168525"/>
          <p14:tracePt t="54936" x="2279650" y="2185988"/>
          <p14:tracePt t="54943" x="2298700" y="2224088"/>
          <p14:tracePt t="54952" x="2335213" y="2232025"/>
          <p14:tracePt t="54975" x="2352675" y="2260600"/>
          <p14:tracePt t="54983" x="2390775" y="2297113"/>
          <p14:tracePt t="54991" x="2398713" y="2343150"/>
          <p14:tracePt t="54999" x="2408238" y="2389188"/>
          <p14:tracePt t="55007" x="2436813" y="2406650"/>
          <p14:tracePt t="55015" x="2436813" y="2416175"/>
          <p14:tracePt t="55023" x="2436813" y="2435225"/>
          <p14:tracePt t="55031" x="2436813" y="2443163"/>
          <p14:tracePt t="55039" x="2454275" y="2471738"/>
          <p14:tracePt t="55063" x="2463800" y="2481263"/>
          <p14:tracePt t="55096" x="2463800" y="2489200"/>
          <p14:tracePt t="55112" x="2463800" y="2508250"/>
          <p14:tracePt t="55120" x="2444750" y="2527300"/>
          <p14:tracePt t="55129" x="2444750" y="2535238"/>
          <p14:tracePt t="55138" x="2444750" y="2554288"/>
          <p14:tracePt t="55144" x="2436813" y="2563813"/>
          <p14:tracePt t="55157" x="2417763" y="2573338"/>
          <p14:tracePt t="55171" x="2408238" y="2581275"/>
          <p14:tracePt t="55185" x="2398713" y="2600325"/>
          <p14:tracePt t="55193" x="2390775" y="2609850"/>
          <p14:tracePt t="55201" x="2381250" y="2609850"/>
          <p14:tracePt t="55208" x="2352675" y="2617788"/>
          <p14:tracePt t="55223" x="2316163" y="2627313"/>
          <p14:tracePt t="55296" x="2308225" y="2636838"/>
          <p14:tracePt t="55312" x="2289175" y="2636838"/>
          <p14:tracePt t="55336" x="2279650" y="2646363"/>
          <p14:tracePt t="55353" x="2270125" y="2655888"/>
          <p14:tracePt t="55704" x="2289175" y="2655888"/>
          <p14:tracePt t="55712" x="2298700" y="2655888"/>
          <p14:tracePt t="55721" x="2316163" y="2655888"/>
          <p14:tracePt t="55728" x="2325688" y="2655888"/>
          <p14:tracePt t="55738" x="2325688" y="2646363"/>
          <p14:tracePt t="55840" x="2362200" y="2646363"/>
          <p14:tracePt t="55946" x="2381250" y="2646363"/>
          <p14:tracePt t="56312" x="2408238" y="2646363"/>
          <p14:tracePt t="56321" x="2417763" y="2646363"/>
          <p14:tracePt t="56329" x="2436813" y="2646363"/>
          <p14:tracePt t="56337" x="2463800" y="2646363"/>
          <p14:tracePt t="56344" x="2473325" y="2646363"/>
          <p14:tracePt t="56456" x="2482850" y="2646363"/>
          <p14:tracePt t="56512" x="2527300" y="2627313"/>
          <p14:tracePt t="56521" x="2565400" y="2627313"/>
          <p14:tracePt t="56536" x="2582863" y="2627313"/>
          <p14:tracePt t="56544" x="2592388" y="2617788"/>
          <p14:tracePt t="56555" x="2674938" y="2627313"/>
          <p14:tracePt t="56560" x="2740025" y="2636838"/>
          <p14:tracePt t="56571" x="2803525" y="2636838"/>
          <p14:tracePt t="56581" x="2905125" y="2682875"/>
          <p14:tracePt t="56586" x="2951163" y="2692400"/>
          <p14:tracePt t="56594" x="3014663" y="2673350"/>
          <p14:tracePt t="56599" x="3079750" y="2682875"/>
          <p14:tracePt t="56607" x="3098800" y="2682875"/>
          <p14:tracePt t="56615" x="3227388" y="2709863"/>
          <p14:tracePt t="56623" x="3254375" y="2738438"/>
          <p14:tracePt t="56631" x="3290888" y="2765425"/>
          <p14:tracePt t="56639" x="3336925" y="2738438"/>
          <p14:tracePt t="56647" x="3373438" y="2738438"/>
          <p14:tracePt t="56720" x="3455988" y="2738438"/>
          <p14:tracePt t="56728" x="3521075" y="2738438"/>
          <p14:tracePt t="56744" x="3557588" y="2709863"/>
          <p14:tracePt t="56753" x="3567113" y="2709863"/>
          <p14:tracePt t="56763" x="3603625" y="2701925"/>
          <p14:tracePt t="56771" x="3732213" y="2811463"/>
          <p14:tracePt t="56775" x="3759200" y="2811463"/>
          <p14:tracePt t="56783" x="3759200" y="2830513"/>
          <p14:tracePt t="56791" x="3824288" y="2838450"/>
          <p14:tracePt t="56799" x="3833813" y="2838450"/>
          <p14:tracePt t="56807" x="3870325" y="2838450"/>
          <p14:tracePt t="56815" x="3897313" y="2838450"/>
          <p14:tracePt t="56823" x="3906838" y="2838450"/>
          <p14:tracePt t="56831" x="3916363" y="2838450"/>
          <p14:tracePt t="56839" x="3935413" y="2830513"/>
          <p14:tracePt t="56847" x="3971925" y="2830513"/>
          <p14:tracePt t="56855" x="4017963" y="2830513"/>
          <p14:tracePt t="56871" x="4025900" y="2830513"/>
          <p14:tracePt t="56879" x="4054475" y="2820988"/>
          <p14:tracePt t="56887" x="4064000" y="2820988"/>
          <p14:tracePt t="56895" x="4090988" y="2820988"/>
          <p14:tracePt t="56903" x="4117975" y="2811463"/>
          <p14:tracePt t="56911" x="4127500" y="2811463"/>
          <p14:tracePt t="56919" x="4137025" y="2811463"/>
          <p14:tracePt t="56927" x="4173538" y="2811463"/>
          <p14:tracePt t="56937" x="4200525" y="2811463"/>
          <p14:tracePt t="56943" x="4219575" y="2811463"/>
          <p14:tracePt t="56952" x="4256088" y="2811463"/>
          <p14:tracePt t="56959" x="4256088" y="2801938"/>
          <p14:tracePt t="56967" x="4321175" y="2801938"/>
          <p14:tracePt t="56975" x="4421188" y="2801938"/>
          <p14:tracePt t="56983" x="4440238" y="2801938"/>
          <p14:tracePt t="56991" x="4459288" y="2801938"/>
          <p14:tracePt t="56999" x="4505325" y="2801938"/>
          <p14:tracePt t="57007" x="4513263" y="2801938"/>
          <p14:tracePt t="57039" x="4522788" y="2784475"/>
          <p14:tracePt t="57047" x="4541838" y="2765425"/>
          <p14:tracePt t="57063" x="4568825" y="2765425"/>
          <p14:tracePt t="57071" x="4595813" y="2755900"/>
          <p14:tracePt t="57079" x="4687888" y="2755900"/>
          <p14:tracePt t="57087" x="4743450" y="2755900"/>
          <p14:tracePt t="57095" x="4779963" y="2755900"/>
          <p14:tracePt t="57127" x="4826000" y="2755900"/>
          <p14:tracePt t="57208" x="4835525" y="2755900"/>
          <p14:tracePt t="57272" x="4881563" y="2738438"/>
          <p14:tracePt t="57280" x="4908550" y="2738438"/>
          <p14:tracePt t="57288" x="4946650" y="2765425"/>
          <p14:tracePt t="57296" x="4983163" y="2774950"/>
          <p14:tracePt t="57304" x="5029200" y="2801938"/>
          <p14:tracePt t="57312" x="5046663" y="2811463"/>
          <p14:tracePt t="57322" x="5075238" y="2811463"/>
          <p14:tracePt t="57328" x="5083175" y="2811463"/>
          <p14:tracePt t="57337" x="5102225" y="2811463"/>
          <p14:tracePt t="57344" x="5111750" y="2811463"/>
          <p14:tracePt t="57353" x="5129213" y="2811463"/>
          <p14:tracePt t="57383" x="5121275" y="2811463"/>
          <p14:tracePt t="57399" x="5121275" y="2838450"/>
          <p14:tracePt t="57407" x="5148263" y="2847975"/>
          <p14:tracePt t="57423" x="5157788" y="2847975"/>
          <p14:tracePt t="57440" x="5157788" y="2857500"/>
          <p14:tracePt t="57448" x="5165725" y="2857500"/>
          <p14:tracePt t="57504" x="5175250" y="2857500"/>
          <p14:tracePt t="57640" x="5184775" y="2838450"/>
          <p14:tracePt t="57648" x="5211763" y="2774950"/>
          <p14:tracePt t="57657" x="5249863" y="2765425"/>
          <p14:tracePt t="57665" x="5267325" y="2719388"/>
          <p14:tracePt t="57672" x="5313363" y="2646363"/>
          <p14:tracePt t="57688" x="5322888" y="2627313"/>
          <p14:tracePt t="57695" x="5368925" y="2563813"/>
          <p14:tracePt t="57703" x="5395913" y="2517775"/>
          <p14:tracePt t="57711" x="5432425" y="2481263"/>
          <p14:tracePt t="57727" x="5432425" y="2471738"/>
          <p14:tracePt t="57735" x="5432425" y="2452688"/>
          <p14:tracePt t="57743" x="5441950" y="2398713"/>
          <p14:tracePt t="57752" x="5451475" y="2360613"/>
          <p14:tracePt t="57759" x="5451475" y="2314575"/>
          <p14:tracePt t="57767" x="5432425" y="2297113"/>
          <p14:tracePt t="57783" x="5432425" y="2278063"/>
          <p14:tracePt t="57792" x="5432425" y="2270125"/>
          <p14:tracePt t="57799" x="5414963" y="2241550"/>
          <p14:tracePt t="57815" x="5414963" y="2224088"/>
          <p14:tracePt t="57823" x="5414963" y="2178050"/>
          <p14:tracePt t="57831" x="5405438" y="2159000"/>
          <p14:tracePt t="57840" x="5405438" y="2149475"/>
          <p14:tracePt t="57847" x="5405438" y="2112963"/>
          <p14:tracePt t="57922" x="5395913" y="2112963"/>
          <p14:tracePt t="57929" x="5395913" y="2095500"/>
          <p14:tracePt t="57944" x="5378450" y="2095500"/>
          <p14:tracePt t="57953" x="5359400" y="2095500"/>
          <p14:tracePt t="57970" x="5322888" y="2095500"/>
          <p14:tracePt t="57977" x="5276850" y="2095500"/>
          <p14:tracePt t="57984" x="5267325" y="2095500"/>
          <p14:tracePt t="57992" x="5257800" y="2095500"/>
          <p14:tracePt t="58003" x="5157788" y="2066925"/>
          <p14:tracePt t="58009" x="5129213" y="2066925"/>
          <p14:tracePt t="58015" x="5019675" y="2066925"/>
          <p14:tracePt t="58023" x="4845050" y="2076450"/>
          <p14:tracePt t="58031" x="4799013" y="2076450"/>
          <p14:tracePt t="58039" x="4716463" y="2076450"/>
          <p14:tracePt t="58047" x="4578350" y="2076450"/>
          <p14:tracePt t="58055" x="4421188" y="2076450"/>
          <p14:tracePt t="58063" x="4284663" y="2076450"/>
          <p14:tracePt t="58071" x="4219575" y="2076450"/>
          <p14:tracePt t="58079" x="4164013" y="2076450"/>
          <p14:tracePt t="58087" x="4090988" y="2095500"/>
          <p14:tracePt t="58095" x="4025900" y="2095500"/>
          <p14:tracePt t="58104" x="3962400" y="2057400"/>
          <p14:tracePt t="58111" x="3879850" y="2057400"/>
          <p14:tracePt t="58119" x="3778250" y="2057400"/>
          <p14:tracePt t="58127" x="3705225" y="2057400"/>
          <p14:tracePt t="58136" x="3622675" y="2057400"/>
          <p14:tracePt t="58143" x="3502025" y="2057400"/>
          <p14:tracePt t="58152" x="3419475" y="2057400"/>
          <p14:tracePt t="58159" x="3309938" y="2057400"/>
          <p14:tracePt t="58167" x="3208338" y="2057400"/>
          <p14:tracePt t="58175" x="3125788" y="2057400"/>
          <p14:tracePt t="58183" x="3060700" y="2057400"/>
          <p14:tracePt t="58191" x="3043238" y="2057400"/>
          <p14:tracePt t="58200" x="3014663" y="2057400"/>
          <p14:tracePt t="58207" x="2968625" y="2057400"/>
          <p14:tracePt t="58215" x="2924175" y="2057400"/>
          <p14:tracePt t="58223" x="2905125" y="2057400"/>
          <p14:tracePt t="58239" x="2886075" y="2066925"/>
          <p14:tracePt t="58255" x="2878138" y="2066925"/>
          <p14:tracePt t="58263" x="2859088" y="2066925"/>
          <p14:tracePt t="58271" x="2832100" y="2066925"/>
          <p14:tracePt t="58287" x="2813050" y="2066925"/>
          <p14:tracePt t="58295" x="2776538" y="2066925"/>
          <p14:tracePt t="58303" x="2757488" y="2066925"/>
          <p14:tracePt t="58311" x="2730500" y="2066925"/>
          <p14:tracePt t="58319" x="2720975" y="2066925"/>
          <p14:tracePt t="58327" x="2703513" y="2066925"/>
          <p14:tracePt t="58344" x="2657475" y="2066925"/>
          <p14:tracePt t="58392" x="2647950" y="2066925"/>
          <p14:tracePt t="58889" x="2638425" y="2085975"/>
          <p14:tracePt t="58896" x="2638425" y="2149475"/>
          <p14:tracePt t="58904" x="2647950" y="2287588"/>
          <p14:tracePt t="58912" x="2730500" y="2435225"/>
          <p14:tracePt t="58921" x="2730500" y="2527300"/>
          <p14:tracePt t="58953" x="2720975" y="2590800"/>
          <p14:tracePt t="58961" x="2693988" y="2692400"/>
          <p14:tracePt t="58970" x="2693988" y="2728913"/>
          <p14:tracePt t="58976" x="2684463" y="2738438"/>
          <p14:tracePt t="59176" x="2684463" y="2719388"/>
          <p14:tracePt t="59185" x="2684463" y="2709863"/>
          <p14:tracePt t="59312" x="2693988" y="2709863"/>
          <p14:tracePt t="59320" x="2767013" y="2692400"/>
          <p14:tracePt t="59328" x="2832100" y="2701925"/>
          <p14:tracePt t="59337" x="2878138" y="2701925"/>
          <p14:tracePt t="59345" x="2951163" y="2701925"/>
          <p14:tracePt t="59355" x="3014663" y="2701925"/>
          <p14:tracePt t="59360" x="3079750" y="2728913"/>
          <p14:tracePt t="59369" x="3455988" y="2811463"/>
          <p14:tracePt t="59376" x="3870325" y="2857500"/>
          <p14:tracePt t="59384" x="3971925" y="2884488"/>
          <p14:tracePt t="59393" x="4127500" y="2884488"/>
          <p14:tracePt t="59400" x="4246563" y="2884488"/>
          <p14:tracePt t="59410" x="4403725" y="2876550"/>
          <p14:tracePt t="59416" x="4467225" y="2884488"/>
          <p14:tracePt t="59424" x="4505325" y="2894013"/>
          <p14:tracePt t="59434" x="4578350" y="2894013"/>
          <p14:tracePt t="59441" x="4641850" y="2903538"/>
          <p14:tracePt t="59448" x="4670425" y="2903538"/>
          <p14:tracePt t="59455" x="4706938" y="2894013"/>
          <p14:tracePt t="59463" x="4799013" y="2894013"/>
          <p14:tracePt t="59471" x="4937125" y="2894013"/>
          <p14:tracePt t="59479" x="5037138" y="2876550"/>
          <p14:tracePt t="59487" x="5129213" y="2876550"/>
          <p14:tracePt t="59495" x="5211763" y="2884488"/>
          <p14:tracePt t="59503" x="5332413" y="2884488"/>
          <p14:tracePt t="59511" x="5378450" y="2876550"/>
          <p14:tracePt t="59527" x="5386388" y="2876550"/>
          <p14:tracePt t="59551" x="5405438" y="2876550"/>
          <p14:tracePt t="59569" x="5414963" y="2876550"/>
          <p14:tracePt t="59577" x="5424488" y="2876550"/>
          <p14:tracePt t="59584" x="5461000" y="2857500"/>
          <p14:tracePt t="59592" x="5478463" y="2857500"/>
          <p14:tracePt t="59600" x="5534025" y="2857500"/>
          <p14:tracePt t="59609" x="5570538" y="2857500"/>
          <p14:tracePt t="59616" x="5580063" y="2857500"/>
          <p14:tracePt t="59640" x="5616575" y="2857500"/>
          <p14:tracePt t="59648" x="5626100" y="2857500"/>
          <p14:tracePt t="59993" x="5626100" y="2820988"/>
          <p14:tracePt t="60008" x="5534025" y="2774950"/>
          <p14:tracePt t="60074" x="5507038" y="2755900"/>
          <p14:tracePt t="60081" x="5497513" y="2755900"/>
          <p14:tracePt t="60089" x="5451475" y="2755900"/>
          <p14:tracePt t="60096" x="5240338" y="2838450"/>
          <p14:tracePt t="60104" x="5221288" y="2884488"/>
          <p14:tracePt t="60111" x="4983163" y="2959100"/>
          <p14:tracePt t="60119" x="4532313" y="3005138"/>
          <p14:tracePt t="60127" x="4321175" y="3078163"/>
          <p14:tracePt t="60136" x="4219575" y="3078163"/>
          <p14:tracePt t="60143" x="4192588" y="3078163"/>
          <p14:tracePt t="60152" x="4100513" y="3078163"/>
          <p14:tracePt t="60159" x="4035425" y="3078163"/>
          <p14:tracePt t="60167" x="3843338" y="3078163"/>
          <p14:tracePt t="60175" x="3705225" y="3078163"/>
          <p14:tracePt t="60183" x="3640138" y="3059113"/>
          <p14:tracePt t="60191" x="3622675" y="3059113"/>
          <p14:tracePt t="60199" x="3576638" y="3068638"/>
          <p14:tracePt t="60207" x="3548063" y="3068638"/>
          <p14:tracePt t="60215" x="3511550" y="3068638"/>
          <p14:tracePt t="60223" x="3502025" y="3068638"/>
          <p14:tracePt t="60232" x="3494088" y="3068638"/>
          <p14:tracePt t="60241" x="3484563" y="3068638"/>
          <p14:tracePt t="60271" x="3484563" y="3059113"/>
          <p14:tracePt t="60279" x="3484563" y="3049588"/>
          <p14:tracePt t="60287" x="3429000" y="3059113"/>
          <p14:tracePt t="60296" x="3208338" y="3059113"/>
          <p14:tracePt t="60304" x="3125788" y="3105150"/>
          <p14:tracePt t="60312" x="3106738" y="3124200"/>
          <p14:tracePt t="60323" x="3043238" y="3187700"/>
          <p14:tracePt t="60328" x="2895600" y="3224213"/>
          <p14:tracePt t="60338" x="2849563" y="3262313"/>
          <p14:tracePt t="60360" x="2878138" y="3289300"/>
          <p14:tracePt t="60464" x="2878138" y="3316288"/>
          <p14:tracePt t="60472" x="2840038" y="3335338"/>
          <p14:tracePt t="60480" x="2767013" y="3335338"/>
          <p14:tracePt t="60488" x="2747963" y="3344863"/>
          <p14:tracePt t="60496" x="2711450" y="3344863"/>
          <p14:tracePt t="60505" x="2665413" y="3362325"/>
          <p14:tracePt t="60513" x="2657475" y="3362325"/>
          <p14:tracePt t="60560" x="2647950" y="3362325"/>
          <p14:tracePt t="60570" x="2611438" y="3362325"/>
          <p14:tracePt t="60578" x="2601913" y="3362325"/>
          <p14:tracePt t="60584" x="2565400" y="3362325"/>
          <p14:tracePt t="60592" x="2555875" y="3362325"/>
          <p14:tracePt t="60600" x="2500313" y="3352800"/>
          <p14:tracePt t="60608" x="2362200" y="3352800"/>
          <p14:tracePt t="60616" x="2316163" y="3344863"/>
          <p14:tracePt t="60642" x="2270125" y="3344863"/>
          <p14:tracePt t="60651" x="2252663" y="3344863"/>
          <p14:tracePt t="60657" x="2206625" y="3371850"/>
          <p14:tracePt t="60728" x="2178050" y="3381375"/>
          <p14:tracePt t="60762" x="2151063" y="3381375"/>
          <p14:tracePt t="60770" x="2132013" y="3390900"/>
          <p14:tracePt t="60784" x="2105025" y="3390900"/>
          <p14:tracePt t="60807" x="2087563" y="3398838"/>
          <p14:tracePt t="60815" x="2078038" y="3417888"/>
          <p14:tracePt t="60824" x="2058988" y="3398838"/>
          <p14:tracePt t="60847" x="2022475" y="3398838"/>
          <p14:tracePt t="60855" x="1966913" y="3398838"/>
          <p14:tracePt t="60862" x="1957388" y="3398838"/>
          <p14:tracePt t="60870" x="1939925" y="3398838"/>
          <p14:tracePt t="60886" x="1930400" y="3398838"/>
          <p14:tracePt t="60894" x="1893888" y="3398838"/>
          <p14:tracePt t="60902" x="1866900" y="3398838"/>
          <p14:tracePt t="60910" x="1820863" y="3398838"/>
          <p14:tracePt t="60920" x="1801813" y="3398838"/>
          <p14:tracePt t="60927" x="1765300" y="3398838"/>
          <p14:tracePt t="60936" x="1736725" y="3398838"/>
          <p14:tracePt t="60943" x="1719263" y="3398838"/>
          <p14:tracePt t="60959" x="1709738" y="3398838"/>
          <p14:tracePt t="60967" x="1700213" y="3398838"/>
          <p14:tracePt t="60975" x="1692275" y="3398838"/>
          <p14:tracePt t="61010" x="1636713" y="3371850"/>
          <p14:tracePt t="61024" x="1636713" y="3352800"/>
          <p14:tracePt t="61032" x="1627188" y="3344863"/>
          <p14:tracePt t="61058" x="1627188" y="3325813"/>
          <p14:tracePt t="61136" x="1627188" y="3316288"/>
          <p14:tracePt t="61185" x="1627188" y="3298825"/>
          <p14:tracePt t="61200" x="1617663" y="3298825"/>
          <p14:tracePt t="61240" x="1617663" y="3279775"/>
          <p14:tracePt t="61258" x="1617663" y="3262313"/>
          <p14:tracePt t="61264" x="1617663" y="3233738"/>
          <p14:tracePt t="61281" x="1627188" y="3233738"/>
          <p14:tracePt t="61360" x="1581150" y="3216275"/>
          <p14:tracePt t="61376" x="1581150" y="3197225"/>
          <p14:tracePt t="61387" x="1581150" y="3187700"/>
          <p14:tracePt t="61432" x="1571625" y="3170238"/>
          <p14:tracePt t="61440" x="1554163" y="3141663"/>
          <p14:tracePt t="61454" x="1544638" y="3133725"/>
          <p14:tracePt t="61472" x="1544638" y="3124200"/>
          <p14:tracePt t="61496" x="1544638" y="3105150"/>
          <p14:tracePt t="61520" x="1554163" y="3068638"/>
          <p14:tracePt t="61537" x="1562100" y="3087688"/>
          <p14:tracePt t="61546" x="1627188" y="3059113"/>
          <p14:tracePt t="61554" x="1636713" y="3041650"/>
          <p14:tracePt t="61560" x="1682750" y="3013075"/>
          <p14:tracePt t="61569" x="1746250" y="2995613"/>
          <p14:tracePt t="61575" x="1782763" y="2959100"/>
          <p14:tracePt t="61583" x="1828800" y="2949575"/>
          <p14:tracePt t="61591" x="1884363" y="2903538"/>
          <p14:tracePt t="61599" x="1930400" y="2894013"/>
          <p14:tracePt t="61607" x="2012950" y="2884488"/>
          <p14:tracePt t="61615" x="2058988" y="2857500"/>
          <p14:tracePt t="61623" x="2124075" y="2830513"/>
          <p14:tracePt t="61631" x="2151063" y="2830513"/>
          <p14:tracePt t="61639" x="2170113" y="2830513"/>
          <p14:tracePt t="61647" x="2216150" y="2830513"/>
          <p14:tracePt t="61655" x="2252663" y="2830513"/>
          <p14:tracePt t="61663" x="2279650" y="2830513"/>
          <p14:tracePt t="61671" x="2325688" y="2830513"/>
          <p14:tracePt t="61679" x="2381250" y="2830513"/>
          <p14:tracePt t="61687" x="2398713" y="2830513"/>
          <p14:tracePt t="61695" x="2463800" y="2830513"/>
          <p14:tracePt t="61703" x="2482850" y="2830513"/>
          <p14:tracePt t="61711" x="2490788" y="2830513"/>
          <p14:tracePt t="61736" x="2536825" y="2830513"/>
          <p14:tracePt t="61744" x="2555875" y="2830513"/>
          <p14:tracePt t="61755" x="2619375" y="2857500"/>
          <p14:tracePt t="61762" x="2665413" y="2884488"/>
          <p14:tracePt t="61769" x="2703513" y="2921000"/>
          <p14:tracePt t="61776" x="2740025" y="2940050"/>
          <p14:tracePt t="61784" x="2767013" y="2976563"/>
          <p14:tracePt t="61792" x="2786063" y="3005138"/>
          <p14:tracePt t="61800" x="2803525" y="3041650"/>
          <p14:tracePt t="61809" x="2803525" y="3068638"/>
          <p14:tracePt t="61815" x="2813050" y="3087688"/>
          <p14:tracePt t="61824" x="2849563" y="3124200"/>
          <p14:tracePt t="61831" x="2868613" y="3133725"/>
          <p14:tracePt t="61839" x="2878138" y="3133725"/>
          <p14:tracePt t="61871" x="2878138" y="3141663"/>
          <p14:tracePt t="61879" x="2859088" y="3170238"/>
          <p14:tracePt t="61887" x="2822575" y="3197225"/>
          <p14:tracePt t="61895" x="2776538" y="3216275"/>
          <p14:tracePt t="61903" x="2767013" y="3224213"/>
          <p14:tracePt t="61911" x="2740025" y="3252788"/>
          <p14:tracePt t="61919" x="2720975" y="3262313"/>
          <p14:tracePt t="61935" x="2657475" y="3298825"/>
          <p14:tracePt t="61951" x="2647950" y="3308350"/>
          <p14:tracePt t="61983" x="2619375" y="3308350"/>
          <p14:tracePt t="61991" x="2592388" y="3298825"/>
          <p14:tracePt t="62009" x="2555875" y="3298825"/>
          <p14:tracePt t="62016" x="2473325" y="3270250"/>
          <p14:tracePt t="62025" x="2408238" y="3243263"/>
          <p14:tracePt t="62032" x="2390775" y="3243263"/>
          <p14:tracePt t="62048" x="2398713" y="3243263"/>
          <p14:tracePt t="62256" x="2398713" y="3252788"/>
          <p14:tracePt t="62336" x="2390775" y="3262313"/>
          <p14:tracePt t="62345" x="2352675" y="3279775"/>
          <p14:tracePt t="62354" x="2325688" y="3298825"/>
          <p14:tracePt t="62360" x="2262188" y="3335338"/>
          <p14:tracePt t="62370" x="2216150" y="3344863"/>
          <p14:tracePt t="62377" x="2132013" y="3344863"/>
          <p14:tracePt t="62384" x="2012950" y="3362325"/>
          <p14:tracePt t="62393" x="1985963" y="3362325"/>
          <p14:tracePt t="62401" x="1939925" y="3362325"/>
          <p14:tracePt t="62409" x="1893888" y="3362325"/>
          <p14:tracePt t="62416" x="1884363" y="3362325"/>
          <p14:tracePt t="62432" x="1874838" y="3362325"/>
          <p14:tracePt t="62440" x="1857375" y="3362325"/>
          <p14:tracePt t="62451" x="1838325" y="3362325"/>
          <p14:tracePt t="62456" x="1828800" y="3362325"/>
          <p14:tracePt t="62464" x="1811338" y="3362325"/>
          <p14:tracePt t="62473" x="1792288" y="3362325"/>
          <p14:tracePt t="62482" x="1782763" y="3362325"/>
          <p14:tracePt t="62488" x="1755775" y="3362325"/>
          <p14:tracePt t="62496" x="1746250" y="3362325"/>
          <p14:tracePt t="62504" x="1719263" y="3362325"/>
          <p14:tracePt t="62519" x="1700213" y="3362325"/>
          <p14:tracePt t="62527" x="1692275" y="3362325"/>
          <p14:tracePt t="62568" x="1692275" y="3352800"/>
          <p14:tracePt t="62592" x="1692275" y="3344863"/>
          <p14:tracePt t="62616" x="1673225" y="3344863"/>
          <p14:tracePt t="62864" x="1627188" y="3344863"/>
          <p14:tracePt t="62873" x="1617663" y="3344863"/>
          <p14:tracePt t="62889" x="1608138" y="3335338"/>
          <p14:tracePt t="62992" x="1617663" y="3325813"/>
          <p14:tracePt t="63000" x="1627188" y="3325813"/>
          <p14:tracePt t="63010" x="1646238" y="3316288"/>
          <p14:tracePt t="63017" x="1692275" y="3316288"/>
          <p14:tracePt t="63025" x="1709738" y="3316288"/>
          <p14:tracePt t="63032" x="1728788" y="3298825"/>
          <p14:tracePt t="63041" x="1755775" y="3298825"/>
          <p14:tracePt t="63047" x="1820863" y="3270250"/>
          <p14:tracePt t="63063" x="1838325" y="3262313"/>
          <p14:tracePt t="63079" x="1884363" y="3252788"/>
          <p14:tracePt t="63087" x="1930400" y="3252788"/>
          <p14:tracePt t="63119" x="1939925" y="3252788"/>
          <p14:tracePt t="63127" x="1976438" y="3252788"/>
          <p14:tracePt t="63168" x="1985963" y="3252788"/>
          <p14:tracePt t="63176" x="1995488" y="3252788"/>
          <p14:tracePt t="63184" x="2022475" y="3252788"/>
          <p14:tracePt t="63193" x="2032000" y="3262313"/>
          <p14:tracePt t="63201" x="2041525" y="3270250"/>
          <p14:tracePt t="63824" x="2032000" y="3270250"/>
          <p14:tracePt t="64080" x="2041525" y="3270250"/>
          <p14:tracePt t="64090" x="2068513" y="3279775"/>
          <p14:tracePt t="64100" x="2078038" y="3279775"/>
          <p14:tracePt t="64105" x="2095500" y="3279775"/>
          <p14:tracePt t="64113" x="2114550" y="3279775"/>
          <p14:tracePt t="64127" x="2187575" y="3279775"/>
          <p14:tracePt t="64136" x="2224088" y="3279775"/>
          <p14:tracePt t="64143" x="2243138" y="3279775"/>
          <p14:tracePt t="64167" x="2262188" y="3279775"/>
          <p14:tracePt t="64183" x="2289175" y="3279775"/>
          <p14:tracePt t="64191" x="2298700" y="3270250"/>
          <p14:tracePt t="64223" x="2316163" y="3270250"/>
          <p14:tracePt t="64248" x="2325688" y="3270250"/>
          <p14:tracePt t="64481" x="2316163" y="3270250"/>
          <p14:tracePt t="64487" x="2262188" y="3262313"/>
          <p14:tracePt t="64496" x="2224088" y="3252788"/>
          <p14:tracePt t="64513" x="2216150" y="3233738"/>
          <p14:tracePt t="64517" x="2197100" y="3233738"/>
          <p14:tracePt t="64520" x="2178050" y="3233738"/>
          <p14:tracePt t="64543" x="2160588" y="3224213"/>
          <p14:tracePt t="65401" x="2160588" y="3216275"/>
          <p14:tracePt t="65408" x="2170113" y="3216275"/>
          <p14:tracePt t="65424" x="2197100" y="3216275"/>
          <p14:tracePt t="65432" x="2224088" y="3216275"/>
          <p14:tracePt t="65440" x="2243138" y="3216275"/>
          <p14:tracePt t="65464" x="2262188" y="3216275"/>
          <p14:tracePt t="65472" x="2270125" y="3216275"/>
          <p14:tracePt t="65481" x="2279650" y="3216275"/>
          <p14:tracePt t="65488" x="2308225" y="3216275"/>
          <p14:tracePt t="65496" x="2316163" y="3216275"/>
          <p14:tracePt t="65505" x="2344738" y="3216275"/>
          <p14:tracePt t="65525" x="2352675" y="3216275"/>
          <p14:tracePt t="65530" x="2362200" y="3197225"/>
          <p14:tracePt t="65551" x="2381250" y="3170238"/>
          <p14:tracePt t="65559" x="2390775" y="3170238"/>
          <p14:tracePt t="65575" x="2408238" y="3160713"/>
          <p14:tracePt t="65583" x="2417763" y="3160713"/>
          <p14:tracePt t="65599" x="2436813" y="3151188"/>
          <p14:tracePt t="65615" x="2444750" y="3151188"/>
          <p14:tracePt t="65976" x="2444750" y="3141663"/>
          <p14:tracePt t="66008" x="2444750" y="3133725"/>
          <p14:tracePt t="66024" x="2444750" y="3087688"/>
          <p14:tracePt t="66056" x="2436813" y="3078163"/>
          <p14:tracePt t="66065" x="2427288" y="3078163"/>
          <p14:tracePt t="66072" x="2417763" y="3078163"/>
          <p14:tracePt t="66081" x="2408238" y="3041650"/>
          <p14:tracePt t="66088" x="2398713" y="3032125"/>
          <p14:tracePt t="66096" x="2390775" y="3032125"/>
          <p14:tracePt t="66105" x="2381250" y="3032125"/>
          <p14:tracePt t="66176" x="2362200" y="3022600"/>
          <p14:tracePt t="66185" x="2352675" y="3022600"/>
          <p14:tracePt t="66200" x="2352675" y="3013075"/>
          <p14:tracePt t="66208" x="2352675" y="3005138"/>
          <p14:tracePt t="66224" x="2352675" y="2986088"/>
          <p14:tracePt t="66232" x="2352675" y="2976563"/>
          <p14:tracePt t="66352" x="2335213" y="2959100"/>
          <p14:tracePt t="66370" x="2335213" y="2949575"/>
          <p14:tracePt t="66385" x="2335213" y="2921000"/>
          <p14:tracePt t="66393" x="2335213" y="2903538"/>
          <p14:tracePt t="66400" x="2335213" y="2894013"/>
          <p14:tracePt t="66408" x="2335213" y="2867025"/>
          <p14:tracePt t="66416" x="2335213" y="2847975"/>
          <p14:tracePt t="66424" x="2335213" y="2830513"/>
          <p14:tracePt t="66432" x="2335213" y="2811463"/>
          <p14:tracePt t="66440" x="2335213" y="2801938"/>
          <p14:tracePt t="66450" x="2344738" y="2774950"/>
          <p14:tracePt t="66456" x="2371725" y="2774950"/>
          <p14:tracePt t="66464" x="2390775" y="2765425"/>
          <p14:tracePt t="66471" x="2408238" y="2746375"/>
          <p14:tracePt t="66480" x="2417763" y="2746375"/>
          <p14:tracePt t="66495" x="2444750" y="2719388"/>
          <p14:tracePt t="66503" x="2454275" y="2719388"/>
          <p14:tracePt t="66527" x="2463800" y="2719388"/>
          <p14:tracePt t="66551" x="2473325" y="2719388"/>
          <p14:tracePt t="66575" x="2500313" y="2719388"/>
          <p14:tracePt t="66583" x="2509838" y="2719388"/>
          <p14:tracePt t="66591" x="2527300" y="2728913"/>
          <p14:tracePt t="66631" x="2527300" y="2774950"/>
          <p14:tracePt t="66639" x="2527300" y="2811463"/>
          <p14:tracePt t="66647" x="2536825" y="2838450"/>
          <p14:tracePt t="66655" x="2546350" y="2847975"/>
          <p14:tracePt t="66663" x="2555875" y="2867025"/>
          <p14:tracePt t="66679" x="2555875" y="2876550"/>
          <p14:tracePt t="66687" x="2555875" y="2884488"/>
          <p14:tracePt t="66696" x="2555875" y="2903538"/>
          <p14:tracePt t="66719" x="2555875" y="2921000"/>
          <p14:tracePt t="66727" x="2555875" y="2930525"/>
          <p14:tracePt t="66736" x="2555875" y="2959100"/>
          <p14:tracePt t="66743" x="2555875" y="2986088"/>
          <p14:tracePt t="66752" x="2555875" y="2995613"/>
          <p14:tracePt t="66759" x="2555875" y="3005138"/>
          <p14:tracePt t="66767" x="2555875" y="3022600"/>
          <p14:tracePt t="66776" x="2555875" y="3041650"/>
          <p14:tracePt t="66783" x="2555875" y="3049588"/>
          <p14:tracePt t="66807" x="2555875" y="3068638"/>
          <p14:tracePt t="66815" x="2555875" y="3078163"/>
          <p14:tracePt t="66880" x="2555875" y="3095625"/>
          <p14:tracePt t="66887" x="2565400" y="3105150"/>
          <p14:tracePt t="66896" x="2573338" y="3105150"/>
          <p14:tracePt t="66912" x="2555875" y="3095625"/>
          <p14:tracePt t="66921" x="2546350" y="3095625"/>
          <p14:tracePt t="66945" x="2482850" y="3095625"/>
          <p14:tracePt t="66954" x="2473325" y="3095625"/>
          <p14:tracePt t="66975" x="2463800" y="3105150"/>
          <p14:tracePt t="66983" x="2473325" y="3105150"/>
          <p14:tracePt t="66991" x="2473325" y="3133725"/>
          <p14:tracePt t="67031" x="2444750" y="3114675"/>
          <p14:tracePt t="67040" x="2436813" y="3105150"/>
          <p14:tracePt t="67048" x="2427288" y="3095625"/>
          <p14:tracePt t="67057" x="2408238" y="3087688"/>
          <p14:tracePt t="67064" x="2398713" y="3078163"/>
          <p14:tracePt t="67072" x="2381250" y="3068638"/>
          <p14:tracePt t="67080" x="2362200" y="3059113"/>
          <p14:tracePt t="67088" x="2352675" y="3049588"/>
          <p14:tracePt t="67120" x="2344738" y="3041650"/>
          <p14:tracePt t="67160" x="2335213" y="3032125"/>
          <p14:tracePt t="67248" x="2316163" y="3022600"/>
          <p14:tracePt t="67288" x="2308225" y="3013075"/>
          <p14:tracePt t="67328" x="2298700" y="3013075"/>
          <p14:tracePt t="67376" x="2298700" y="2986088"/>
          <p14:tracePt t="67385" x="2298700" y="2976563"/>
          <p14:tracePt t="67393" x="2298700" y="2959100"/>
          <p14:tracePt t="67400" x="2298700" y="2921000"/>
          <p14:tracePt t="67416" x="2298700" y="2876550"/>
          <p14:tracePt t="67432" x="2298700" y="2857500"/>
          <p14:tracePt t="67440" x="2325688" y="2820988"/>
          <p14:tracePt t="67456" x="2325688" y="2801938"/>
          <p14:tracePt t="67496" x="2335213" y="2792413"/>
          <p14:tracePt t="67513" x="2344738" y="2792413"/>
          <p14:tracePt t="67568" x="2362200" y="2792413"/>
          <p14:tracePt t="67680" x="2362200" y="2801938"/>
          <p14:tracePt t="67688" x="2362200" y="2820988"/>
          <p14:tracePt t="67698" x="2362200" y="2830513"/>
          <p14:tracePt t="67704" x="2362200" y="2847975"/>
          <p14:tracePt t="67712" x="2362200" y="2857500"/>
          <p14:tracePt t="67832" x="2362200" y="2867025"/>
          <p14:tracePt t="67857" x="2352675" y="2867025"/>
          <p14:tracePt t="67912" x="2344738" y="2867025"/>
          <p14:tracePt t="67928" x="2325688" y="2913063"/>
          <p14:tracePt t="67937" x="2316163" y="2921000"/>
          <p14:tracePt t="67944" x="2298700" y="2930525"/>
          <p14:tracePt t="67964" x="2270125" y="2949575"/>
          <p14:tracePt t="67991" x="2262188" y="2959100"/>
          <p14:tracePt t="68023" x="2262188" y="2967038"/>
          <p14:tracePt t="68031" x="2252663" y="2995613"/>
          <p14:tracePt t="68039" x="2252663" y="3005138"/>
          <p14:tracePt t="68071" x="2252663" y="3013075"/>
          <p14:tracePt t="68120" x="2224088" y="3041650"/>
          <p14:tracePt t="68128" x="2216150" y="3049588"/>
          <p14:tracePt t="68168" x="2216150" y="3078163"/>
          <p14:tracePt t="68224" x="2216150" y="3087688"/>
          <p14:tracePt t="68368" x="2216150" y="3095625"/>
          <p14:tracePt t="68392" x="2197100" y="3105150"/>
          <p14:tracePt t="68401" x="2187575" y="3114675"/>
          <p14:tracePt t="68408" x="2160588" y="3133725"/>
          <p14:tracePt t="68416" x="2132013" y="3151188"/>
          <p14:tracePt t="68425" x="2124075" y="3160713"/>
          <p14:tracePt t="68432" x="2114550" y="3170238"/>
          <p14:tracePt t="68544" x="2114550" y="3178175"/>
          <p14:tracePt t="68632" x="2124075" y="3187700"/>
          <p14:tracePt t="68656" x="2151063" y="3187700"/>
          <p14:tracePt t="68665" x="2170113" y="3187700"/>
          <p14:tracePt t="68672" x="2197100" y="3187700"/>
          <p14:tracePt t="68680" x="2262188" y="3187700"/>
          <p14:tracePt t="68690" x="2381250" y="3216275"/>
          <p14:tracePt t="68696" x="2398713" y="3216275"/>
          <p14:tracePt t="68720" x="2398713" y="3233738"/>
          <p14:tracePt t="68729" x="2398713" y="3243263"/>
          <p14:tracePt t="68738" x="2408238" y="3252788"/>
          <p14:tracePt t="68904" x="2408238" y="3243263"/>
          <p14:tracePt t="68912" x="2408238" y="3233738"/>
          <p14:tracePt t="68920" x="2390775" y="3233738"/>
          <p14:tracePt t="68939" x="2381250" y="3224213"/>
          <p14:tracePt t="69320" x="2371725" y="3224213"/>
          <p14:tracePt t="69328" x="2335213" y="3224213"/>
          <p14:tracePt t="69337" x="2325688" y="3216275"/>
          <p14:tracePt t="69353" x="2344738" y="3216275"/>
          <p14:tracePt t="69504" x="2344738" y="3224213"/>
          <p14:tracePt t="69561" x="2352675" y="3233738"/>
          <p14:tracePt t="69578" x="2381250" y="3243263"/>
          <p14:tracePt t="69586" x="2390775" y="3243263"/>
          <p14:tracePt t="69599" x="2408238" y="3243263"/>
          <p14:tracePt t="69607" x="2417763" y="3243263"/>
          <p14:tracePt t="69623" x="2427288" y="3243263"/>
          <p14:tracePt t="69712" x="2398713" y="3243263"/>
          <p14:tracePt t="69720" x="2362200" y="3243263"/>
          <p14:tracePt t="69729" x="2325688" y="3243263"/>
          <p14:tracePt t="69736" x="2289175" y="3243263"/>
          <p14:tracePt t="69744" x="2270125" y="3243263"/>
          <p14:tracePt t="69755" x="2252663" y="3243263"/>
          <p14:tracePt t="69762" x="2233613" y="3243263"/>
          <p14:tracePt t="70920" x="2243138" y="3243263"/>
          <p14:tracePt t="70936" x="2252663" y="3243263"/>
          <p14:tracePt t="70945" x="2262188" y="3243263"/>
          <p14:tracePt t="70992" x="2270125" y="3252788"/>
          <p14:tracePt t="71013" x="2279650" y="3270250"/>
          <p14:tracePt t="71017" x="2325688" y="3289300"/>
          <p14:tracePt t="71031" x="2325688" y="3298825"/>
          <p14:tracePt t="71079" x="2335213" y="3325813"/>
          <p14:tracePt t="71087" x="2352675" y="3362325"/>
          <p14:tracePt t="71095" x="2390775" y="3362325"/>
          <p14:tracePt t="71103" x="2444750" y="3398838"/>
          <p14:tracePt t="71111" x="2490788" y="3398838"/>
          <p14:tracePt t="71119" x="2555875" y="3408363"/>
          <p14:tracePt t="71127" x="2582863" y="3427413"/>
          <p14:tracePt t="71136" x="2684463" y="3481388"/>
          <p14:tracePt t="71143" x="2703513" y="3490913"/>
          <p14:tracePt t="71152" x="2740025" y="3519488"/>
          <p14:tracePt t="71313" x="2740025" y="3527425"/>
          <p14:tracePt t="71680" x="2740025" y="3536950"/>
          <p14:tracePt t="71728" x="2740025" y="3546475"/>
          <p14:tracePt t="71744" x="2740025" y="3556000"/>
          <p14:tracePt t="71761" x="2740025" y="3565525"/>
          <p14:tracePt t="72000" x="2740025" y="3573463"/>
          <p14:tracePt t="72018" x="2740025" y="3582988"/>
          <p14:tracePt t="72200" x="2684463" y="3611563"/>
          <p14:tracePt t="72208" x="2684463" y="3619500"/>
          <p14:tracePt t="72218" x="2684463" y="3656013"/>
          <p14:tracePt t="72247" x="2684463" y="3665538"/>
          <p14:tracePt t="72634" x="2693988" y="3675063"/>
          <p14:tracePt t="72712" x="2703513" y="3648075"/>
          <p14:tracePt t="72720" x="2703513" y="3619500"/>
          <p14:tracePt t="72728" x="2730500" y="3619500"/>
          <p14:tracePt t="72744" x="2757488" y="3619500"/>
          <p14:tracePt t="72754" x="2794000" y="3619500"/>
          <p14:tracePt t="72762" x="2868613" y="3648075"/>
          <p14:tracePt t="72768" x="2968625" y="3648075"/>
          <p14:tracePt t="72776" x="3033713" y="3665538"/>
          <p14:tracePt t="72784" x="3125788" y="3711575"/>
          <p14:tracePt t="72792" x="3171825" y="3740150"/>
          <p14:tracePt t="72799" x="3235325" y="3748088"/>
          <p14:tracePt t="72807" x="3244850" y="3748088"/>
          <p14:tracePt t="72815" x="3300413" y="3776663"/>
          <p14:tracePt t="72826" x="3355975" y="3776663"/>
          <p14:tracePt t="72832" x="3438525" y="3776663"/>
          <p14:tracePt t="72839" x="3521075" y="3776663"/>
          <p14:tracePt t="72847" x="3622675" y="3776663"/>
          <p14:tracePt t="72855" x="3732213" y="3776663"/>
          <p14:tracePt t="72863" x="3870325" y="3776663"/>
          <p14:tracePt t="72871" x="3935413" y="3767138"/>
          <p14:tracePt t="72879" x="4017963" y="3767138"/>
          <p14:tracePt t="72887" x="4137025" y="3776663"/>
          <p14:tracePt t="72895" x="4200525" y="3803650"/>
          <p14:tracePt t="72903" x="4284663" y="3803650"/>
          <p14:tracePt t="72911" x="4292600" y="3803650"/>
          <p14:tracePt t="72919" x="4330700" y="3794125"/>
          <p14:tracePt t="72937" x="4384675" y="3776663"/>
          <p14:tracePt t="72943" x="4440238" y="3776663"/>
          <p14:tracePt t="72952" x="4476750" y="3776663"/>
          <p14:tracePt t="72959" x="4559300" y="3830638"/>
          <p14:tracePt t="72967" x="4614863" y="3803650"/>
          <p14:tracePt t="72975" x="4641850" y="3803650"/>
          <p14:tracePt t="72983" x="4687888" y="3803650"/>
          <p14:tracePt t="72991" x="4752975" y="3776663"/>
          <p14:tracePt t="72999" x="4789488" y="3776663"/>
          <p14:tracePt t="73015" x="4835525" y="3757613"/>
          <p14:tracePt t="73023" x="4854575" y="3757613"/>
          <p14:tracePt t="73031" x="4891088" y="3757613"/>
          <p14:tracePt t="73039" x="4908550" y="3757613"/>
          <p14:tracePt t="73046" x="4937125" y="3757613"/>
          <p14:tracePt t="73055" x="4954588" y="3757613"/>
          <p14:tracePt t="73063" x="4973638" y="3757613"/>
          <p14:tracePt t="73073" x="5000625" y="3748088"/>
          <p14:tracePt t="73080" x="5029200" y="3730625"/>
          <p14:tracePt t="73088" x="5037138" y="3730625"/>
          <p14:tracePt t="73096" x="5056188" y="3730625"/>
          <p14:tracePt t="73105" x="5102225" y="3730625"/>
          <p14:tracePt t="73112" x="5121275" y="3721100"/>
          <p14:tracePt t="73121" x="5148263" y="3721100"/>
          <p14:tracePt t="73128" x="5157788" y="3702050"/>
          <p14:tracePt t="73160" x="5203825" y="3702050"/>
          <p14:tracePt t="73169" x="5230813" y="3711575"/>
          <p14:tracePt t="73177" x="5267325" y="3711575"/>
          <p14:tracePt t="73200" x="5303838" y="3748088"/>
          <p14:tracePt t="73208" x="5386388" y="3767138"/>
          <p14:tracePt t="73215" x="5432425" y="3757613"/>
          <p14:tracePt t="73224" x="5497513" y="3757613"/>
          <p14:tracePt t="73235" x="5553075" y="3767138"/>
          <p14:tracePt t="73247" x="5580063" y="3776663"/>
          <p14:tracePt t="73279" x="5599113" y="3776663"/>
          <p14:tracePt t="73472" x="5607050" y="3776663"/>
          <p14:tracePt t="73488" x="5607050" y="3748088"/>
          <p14:tracePt t="73496" x="5599113" y="3721100"/>
          <p14:tracePt t="73504" x="5599113" y="3694113"/>
          <p14:tracePt t="73512" x="5599113" y="3656013"/>
          <p14:tracePt t="73519" x="5599113" y="3619500"/>
          <p14:tracePt t="73527" x="5599113" y="3611563"/>
          <p14:tracePt t="73536" x="5599113" y="3582988"/>
          <p14:tracePt t="73552" x="5599113" y="3546475"/>
          <p14:tracePt t="73559" x="5599113" y="3536950"/>
          <p14:tracePt t="73567" x="5626100" y="3481388"/>
          <p14:tracePt t="73575" x="5607050" y="3436938"/>
          <p14:tracePt t="73583" x="5607050" y="3408363"/>
          <p14:tracePt t="73591" x="5607050" y="3398838"/>
          <p14:tracePt t="73607" x="5607050" y="3390900"/>
          <p14:tracePt t="73615" x="5599113" y="3381375"/>
          <p14:tracePt t="73631" x="5599113" y="3371850"/>
          <p14:tracePt t="73640" x="5599113" y="3352800"/>
          <p14:tracePt t="73647" x="5599113" y="3335338"/>
          <p14:tracePt t="73663" x="5599113" y="3289300"/>
          <p14:tracePt t="73784" x="5553075" y="3289300"/>
          <p14:tracePt t="73791" x="5543550" y="3289300"/>
          <p14:tracePt t="73800" x="5507038" y="3289300"/>
          <p14:tracePt t="73816" x="5487988" y="3289300"/>
          <p14:tracePt t="73825" x="5432425" y="3289300"/>
          <p14:tracePt t="73832" x="5368925" y="3279775"/>
          <p14:tracePt t="73844" x="5322888" y="3279775"/>
          <p14:tracePt t="73847" x="5249863" y="3279775"/>
          <p14:tracePt t="73855" x="5203825" y="3279775"/>
          <p14:tracePt t="73863" x="5148263" y="3279775"/>
          <p14:tracePt t="73871" x="5065713" y="3279775"/>
          <p14:tracePt t="73878" x="5010150" y="3279775"/>
          <p14:tracePt t="73886" x="4891088" y="3279775"/>
          <p14:tracePt t="73894" x="4733925" y="3279775"/>
          <p14:tracePt t="73902" x="4614863" y="3279775"/>
          <p14:tracePt t="73918" x="4513263" y="3279775"/>
          <p14:tracePt t="73926" x="4357688" y="3262313"/>
          <p14:tracePt t="73943" x="4348163" y="3262313"/>
          <p14:tracePt t="73953" x="4338638" y="3262313"/>
          <p14:tracePt t="73959" x="4302125" y="3279775"/>
          <p14:tracePt t="73967" x="4302125" y="3289300"/>
          <p14:tracePt t="73976" x="4302125" y="3308350"/>
          <p14:tracePt t="73983" x="4164013" y="3308350"/>
          <p14:tracePt t="73991" x="4071938" y="3335338"/>
          <p14:tracePt t="73999" x="3962400" y="3335338"/>
          <p14:tracePt t="74007" x="3860800" y="3335338"/>
          <p14:tracePt t="74015" x="3741738" y="3352800"/>
          <p14:tracePt t="74023" x="3732213" y="3362325"/>
          <p14:tracePt t="74031" x="3676650" y="3362325"/>
          <p14:tracePt t="74039" x="3649663" y="3344863"/>
          <p14:tracePt t="74047" x="3640138" y="3344863"/>
          <p14:tracePt t="74056" x="3630613" y="3344863"/>
          <p14:tracePt t="74063" x="3622675" y="3344863"/>
          <p14:tracePt t="74071" x="3594100" y="3344863"/>
          <p14:tracePt t="74079" x="3584575" y="3344863"/>
          <p14:tracePt t="74087" x="3576638" y="3344863"/>
          <p14:tracePt t="74119" x="3557588" y="3344863"/>
          <p14:tracePt t="74128" x="3548063" y="3344863"/>
          <p14:tracePt t="74137" x="3521075" y="3344863"/>
          <p14:tracePt t="74143" x="3502025" y="3344863"/>
          <p14:tracePt t="74153" x="3455988" y="3344863"/>
          <p14:tracePt t="74170" x="3448050" y="3344863"/>
          <p14:tracePt t="74176" x="3438525" y="3344863"/>
          <p14:tracePt t="74184" x="3429000" y="3344863"/>
          <p14:tracePt t="74192" x="3392488" y="3344863"/>
          <p14:tracePt t="74201" x="3346450" y="3335338"/>
          <p14:tracePt t="74207" x="3263900" y="3316288"/>
          <p14:tracePt t="74215" x="3208338" y="3316288"/>
          <p14:tracePt t="74223" x="3143250" y="3316288"/>
          <p14:tracePt t="74232" x="3098800" y="3308350"/>
          <p14:tracePt t="74249" x="3089275" y="3289300"/>
          <p14:tracePt t="74256" x="3070225" y="3289300"/>
          <p14:tracePt t="74263" x="3070225" y="3279775"/>
          <p14:tracePt t="74816" x="3070225" y="3325813"/>
          <p14:tracePt t="74826" x="3079750" y="3408363"/>
          <p14:tracePt t="74833" x="3079750" y="3427413"/>
          <p14:tracePt t="74840" x="3079750" y="3463925"/>
          <p14:tracePt t="74848" x="3079750" y="3509963"/>
          <p14:tracePt t="74856" x="3079750" y="3527425"/>
          <p14:tracePt t="74865" x="3079750" y="3536950"/>
          <p14:tracePt t="74875" x="3079750" y="3565525"/>
          <p14:tracePt t="74879" x="3079750" y="3573463"/>
          <p14:tracePt t="74896" x="3089275" y="3573463"/>
          <p14:tracePt t="75926" x="3089275" y="3582988"/>
          <p14:tracePt t="75953" x="3089275" y="3573463"/>
          <p14:tracePt t="75984" x="3089275" y="3565525"/>
          <p14:tracePt t="76024" x="3089275" y="3556000"/>
          <p14:tracePt t="76777" x="3079750" y="3556000"/>
          <p14:tracePt t="76785" x="3060700" y="3565525"/>
          <p14:tracePt t="76793" x="2997200" y="3573463"/>
          <p14:tracePt t="76801" x="2987675" y="3582988"/>
          <p14:tracePt t="76808" x="2960688" y="3582988"/>
          <p14:tracePt t="76815" x="2932113" y="3582988"/>
          <p14:tracePt t="76823" x="2886075" y="3582988"/>
          <p14:tracePt t="76839" x="2878138" y="3582988"/>
          <p14:tracePt t="76846" x="2822575" y="3619500"/>
          <p14:tracePt t="76854" x="2786063" y="3638550"/>
          <p14:tracePt t="76863" x="2693988" y="3711575"/>
          <p14:tracePt t="76871" x="2592388" y="3757613"/>
          <p14:tracePt t="76879" x="2482850" y="3784600"/>
          <p14:tracePt t="76888" x="2454275" y="3803650"/>
          <p14:tracePt t="76896" x="2417763" y="3830638"/>
          <p14:tracePt t="76902" x="2279650" y="3914775"/>
          <p14:tracePt t="76911" x="2087563" y="4033838"/>
          <p14:tracePt t="76919" x="1857375" y="4152900"/>
          <p14:tracePt t="76937" x="1709738" y="4225925"/>
          <p14:tracePt t="76943" x="1600200" y="4373563"/>
          <p14:tracePt t="76952" x="1489075" y="4465638"/>
          <p14:tracePt t="76959" x="1489075" y="4511675"/>
          <p14:tracePt t="76967" x="1341438" y="4584700"/>
          <p14:tracePt t="76975" x="1333500" y="4603750"/>
          <p14:tracePt t="76983" x="1268413" y="4657725"/>
          <p14:tracePt t="76991" x="1222375" y="4694238"/>
          <p14:tracePt t="76998" x="1204913" y="4703763"/>
          <p14:tracePt t="77007" x="1185863" y="4703763"/>
          <p14:tracePt t="77015" x="1158875" y="4713288"/>
          <p14:tracePt t="77023" x="1120775" y="4713288"/>
          <p14:tracePt t="77039" x="1084263" y="4713288"/>
          <p14:tracePt t="77047" x="1066800" y="4713288"/>
          <p14:tracePt t="77073" x="1047750" y="4722813"/>
          <p14:tracePt t="77091" x="1030288" y="4722813"/>
          <p14:tracePt t="77098" x="984250" y="4749800"/>
          <p14:tracePt t="77110" x="974725" y="4759325"/>
          <p14:tracePt t="77112" x="919163" y="4759325"/>
          <p14:tracePt t="77119" x="892175" y="4759325"/>
          <p14:tracePt t="77127" x="846138" y="4778375"/>
          <p14:tracePt t="77136" x="836613" y="4778375"/>
          <p14:tracePt t="77143" x="809625" y="4786313"/>
          <p14:tracePt t="77152" x="809625" y="4832350"/>
          <p14:tracePt t="77159" x="800100" y="4832350"/>
          <p14:tracePt t="77191" x="790575" y="4832350"/>
          <p14:tracePt t="77208" x="763588" y="4805363"/>
          <p14:tracePt t="77232" x="754063" y="4786313"/>
          <p14:tracePt t="77240" x="754063" y="4778375"/>
          <p14:tracePt t="77247" x="744538" y="4768850"/>
          <p14:tracePt t="77272" x="735013" y="4759325"/>
          <p14:tracePt t="77298" x="708025" y="4740275"/>
          <p14:tracePt t="77309" x="708025" y="4732338"/>
          <p14:tracePt t="77327" x="698500" y="4722813"/>
          <p14:tracePt t="77343" x="698500" y="4713288"/>
          <p14:tracePt t="77352" x="671513" y="4676775"/>
          <p14:tracePt t="77399" x="661988" y="4667250"/>
          <p14:tracePt t="77407" x="652463" y="4657725"/>
          <p14:tracePt t="77415" x="625475" y="4657725"/>
          <p14:tracePt t="77431" x="615950" y="4657725"/>
          <p14:tracePt t="77447" x="606425" y="4657725"/>
          <p14:tracePt t="77561" x="588963" y="4657725"/>
          <p14:tracePt t="77569" x="569913" y="4649788"/>
          <p14:tracePt t="77584" x="560388" y="4649788"/>
          <p14:tracePt t="77600" x="550863" y="4649788"/>
          <p14:tracePt t="77608" x="504825" y="4630738"/>
          <p14:tracePt t="77632" x="468313" y="4611688"/>
          <p14:tracePt t="77707" x="460375" y="4603750"/>
          <p14:tracePt t="77728" x="450850" y="4603750"/>
          <p14:tracePt t="77737" x="431800" y="4584700"/>
          <p14:tracePt t="77753" x="431800" y="4575175"/>
          <p14:tracePt t="77848" x="431800" y="4565650"/>
          <p14:tracePt t="77856" x="422275" y="4557713"/>
          <p14:tracePt t="78216" x="414338" y="4538663"/>
          <p14:tracePt t="78224" x="376238" y="4529138"/>
          <p14:tracePt t="78233" x="349250" y="4511675"/>
          <p14:tracePt t="78248" x="322263" y="4465638"/>
          <p14:tracePt t="78344" x="303213" y="4456113"/>
          <p14:tracePt t="78369" x="285750" y="4429125"/>
          <p14:tracePt t="78378" x="266700" y="4400550"/>
          <p14:tracePt t="78488" x="257175" y="4383088"/>
          <p14:tracePt t="79450" x="257175" y="4391025"/>
          <p14:tracePt t="79640" x="276225" y="4391025"/>
          <p14:tracePt t="79656" x="303213" y="4391025"/>
          <p14:tracePt t="79672" x="312738" y="4383088"/>
          <p14:tracePt t="79698" x="322263" y="4373563"/>
          <p14:tracePt t="79712" x="349250" y="4373563"/>
          <p14:tracePt t="79731" x="358775" y="4373563"/>
          <p14:tracePt t="79738" x="376238" y="4373563"/>
          <p14:tracePt t="79747" x="422275" y="4373563"/>
          <p14:tracePt t="79754" x="468313" y="4373563"/>
          <p14:tracePt t="79759" x="496888" y="4391025"/>
          <p14:tracePt t="79767" x="560388" y="4391025"/>
          <p14:tracePt t="79775" x="579438" y="4400550"/>
          <p14:tracePt t="79791" x="588963" y="4400550"/>
          <p14:tracePt t="79799" x="625475" y="4419600"/>
          <p14:tracePt t="79807" x="635000" y="4419600"/>
          <p14:tracePt t="79814" x="671513" y="4419600"/>
          <p14:tracePt t="79823" x="717550" y="4429125"/>
          <p14:tracePt t="79830" x="725488" y="4429125"/>
          <p14:tracePt t="79839" x="763588" y="4437063"/>
          <p14:tracePt t="79846" x="790575" y="4437063"/>
          <p14:tracePt t="79855" x="809625" y="4446588"/>
          <p14:tracePt t="79863" x="817563" y="4446588"/>
          <p14:tracePt t="79936" x="827088" y="4446588"/>
          <p14:tracePt t="79992" x="863600" y="4446588"/>
          <p14:tracePt t="80016" x="873125" y="4446588"/>
          <p14:tracePt t="80056" x="882650" y="4446588"/>
          <p14:tracePt t="80103" x="901700" y="4446588"/>
          <p14:tracePt t="80192" x="909638" y="4446588"/>
          <p14:tracePt t="80240" x="919163" y="4446588"/>
          <p14:tracePt t="80248" x="928688" y="4446588"/>
          <p14:tracePt t="80264" x="938213" y="4446588"/>
          <p14:tracePt t="80287" x="955675" y="4437063"/>
          <p14:tracePt t="81176" x="1001713" y="4437063"/>
          <p14:tracePt t="81184" x="1011238" y="4437063"/>
          <p14:tracePt t="81192" x="1038225" y="4437063"/>
          <p14:tracePt t="81199" x="1047750" y="4437063"/>
          <p14:tracePt t="81215" x="1066800" y="4429125"/>
          <p14:tracePt t="81223" x="1093788" y="4429125"/>
          <p14:tracePt t="81231" x="1103313" y="4429125"/>
          <p14:tracePt t="81361" x="1112838" y="4429125"/>
          <p14:tracePt t="81376" x="1112838" y="4391025"/>
          <p14:tracePt t="81592" x="1112838" y="4373563"/>
          <p14:tracePt t="81616" x="1103313" y="4373563"/>
          <p14:tracePt t="81624" x="1103313" y="4337050"/>
          <p14:tracePt t="81632" x="1084263" y="4337050"/>
          <p14:tracePt t="81640" x="1084263" y="4308475"/>
          <p14:tracePt t="81648" x="1047750" y="4271963"/>
          <p14:tracePt t="81657" x="1076325" y="4254500"/>
          <p14:tracePt t="81664" x="1076325" y="4189413"/>
          <p14:tracePt t="81672" x="1020763" y="4116388"/>
          <p14:tracePt t="81680" x="1020763" y="4087813"/>
          <p14:tracePt t="81688" x="1020763" y="4070350"/>
          <p14:tracePt t="81696" x="1001713" y="4051300"/>
          <p14:tracePt t="81705" x="1001713" y="4043363"/>
          <p14:tracePt t="81712" x="1001713" y="4033838"/>
          <p14:tracePt t="81721" x="1001713" y="4014788"/>
          <p14:tracePt t="81728" x="1001713" y="3997325"/>
          <p14:tracePt t="81770" x="1001713" y="3987800"/>
          <p14:tracePt t="81992" x="984250" y="3978275"/>
          <p14:tracePt t="82010" x="938213" y="3978275"/>
          <p14:tracePt t="82016" x="863600" y="3941763"/>
          <p14:tracePt t="82024" x="846138" y="3922713"/>
          <p14:tracePt t="82033" x="735013" y="3895725"/>
          <p14:tracePt t="82047" x="708025" y="3886200"/>
          <p14:tracePt t="82055" x="708025" y="3876675"/>
          <p14:tracePt t="82063" x="688975" y="3876675"/>
          <p14:tracePt t="82072" x="681038" y="3868738"/>
          <p14:tracePt t="82087" x="625475" y="3840163"/>
          <p14:tracePt t="82095" x="579438" y="3840163"/>
          <p14:tracePt t="82102" x="569913" y="3840163"/>
          <p14:tracePt t="82111" x="533400" y="3840163"/>
          <p14:tracePt t="82119" x="504825" y="3840163"/>
          <p14:tracePt t="82127" x="496888" y="3840163"/>
          <p14:tracePt t="82136" x="487363" y="3840163"/>
          <p14:tracePt t="82143" x="460375" y="3840163"/>
          <p14:tracePt t="82175" x="450850" y="3840163"/>
          <p14:tracePt t="82191" x="441325" y="3840163"/>
          <p14:tracePt t="82480" x="431800" y="3849688"/>
          <p14:tracePt t="82536" x="422275" y="3859213"/>
          <p14:tracePt t="82553" x="422275" y="3876675"/>
          <p14:tracePt t="82568" x="422275" y="3895725"/>
          <p14:tracePt t="82586" x="422275" y="3922713"/>
          <p14:tracePt t="82594" x="422275" y="3987800"/>
          <p14:tracePt t="82600" x="422275" y="4033838"/>
          <p14:tracePt t="82607" x="422275" y="4051300"/>
          <p14:tracePt t="82615" x="422275" y="4060825"/>
          <p14:tracePt t="82623" x="422275" y="4097338"/>
          <p14:tracePt t="82631" x="404813" y="4143375"/>
          <p14:tracePt t="82639" x="376238" y="4179888"/>
          <p14:tracePt t="82647" x="376238" y="4198938"/>
          <p14:tracePt t="82663" x="376238" y="4235450"/>
          <p14:tracePt t="82679" x="376238" y="4254500"/>
          <p14:tracePt t="82686" x="376238" y="4271963"/>
          <p14:tracePt t="82695" x="368300" y="4281488"/>
          <p14:tracePt t="83439" x="368300" y="4291013"/>
          <p14:tracePt t="86208" x="385763" y="4291013"/>
          <p14:tracePt t="86233" x="404813" y="4291013"/>
          <p14:tracePt t="86242" x="422275" y="4291013"/>
          <p14:tracePt t="86264" x="441325" y="4291013"/>
          <p14:tracePt t="86288" x="450850" y="4291013"/>
          <p14:tracePt t="86296" x="477838" y="4291013"/>
          <p14:tracePt t="86328" x="487363" y="4291013"/>
          <p14:tracePt t="86336" x="504825" y="4291013"/>
          <p14:tracePt t="86368" x="560388" y="4300538"/>
          <p14:tracePt t="86376" x="579438" y="4308475"/>
          <p14:tracePt t="86392" x="615950" y="4318000"/>
          <p14:tracePt t="86408" x="625475" y="4318000"/>
          <p14:tracePt t="86520" x="642938" y="4327525"/>
          <p14:tracePt t="86528" x="642938" y="4337050"/>
          <p14:tracePt t="86574" x="652463" y="4337050"/>
          <p14:tracePt t="86591" x="671513" y="4337050"/>
          <p14:tracePt t="86607" x="688975" y="4337050"/>
          <p14:tracePt t="86614" x="763588" y="4337050"/>
          <p14:tracePt t="86623" x="800100" y="4354513"/>
          <p14:tracePt t="86639" x="800100" y="4364038"/>
          <p14:tracePt t="86647" x="817563" y="4391025"/>
          <p14:tracePt t="86654" x="882650" y="4400550"/>
          <p14:tracePt t="86662" x="901700" y="4419600"/>
          <p14:tracePt t="86670" x="955675" y="4429125"/>
          <p14:tracePt t="86678" x="974725" y="4429125"/>
          <p14:tracePt t="86686" x="984250" y="4429125"/>
          <p14:tracePt t="86694" x="1030288" y="4429125"/>
          <p14:tracePt t="86702" x="1066800" y="4429125"/>
          <p14:tracePt t="86710" x="1176338" y="4429125"/>
          <p14:tracePt t="86718" x="1241425" y="4456113"/>
          <p14:tracePt t="86726" x="1323975" y="4456113"/>
          <p14:tracePt t="86734" x="1406525" y="4456113"/>
          <p14:tracePt t="86742" x="1471613" y="4475163"/>
          <p14:tracePt t="86751" x="1525588" y="4475163"/>
          <p14:tracePt t="86758" x="1590675" y="4483100"/>
          <p14:tracePt t="86766" x="1736725" y="4548188"/>
          <p14:tracePt t="86774" x="1801813" y="4557713"/>
          <p14:tracePt t="86783" x="1866900" y="4584700"/>
          <p14:tracePt t="86791" x="1884363" y="4584700"/>
          <p14:tracePt t="86799" x="1949450" y="4603750"/>
          <p14:tracePt t="86807" x="1957388" y="4603750"/>
          <p14:tracePt t="86815" x="2022475" y="4603750"/>
          <p14:tracePt t="86823" x="2124075" y="4611688"/>
          <p14:tracePt t="86831" x="2187575" y="4630738"/>
          <p14:tracePt t="86840" x="2325688" y="4686300"/>
          <p14:tracePt t="86847" x="2371725" y="4759325"/>
          <p14:tracePt t="86855" x="2436813" y="4768850"/>
          <p14:tracePt t="86863" x="2463800" y="4768850"/>
          <p14:tracePt t="86871" x="2527300" y="4832350"/>
          <p14:tracePt t="86879" x="2693988" y="4887913"/>
          <p14:tracePt t="86886" x="2757488" y="4943475"/>
          <p14:tracePt t="86895" x="2849563" y="4970463"/>
          <p14:tracePt t="86903" x="2951163" y="5016500"/>
          <p14:tracePt t="86911" x="3052763" y="5043488"/>
          <p14:tracePt t="86920" x="3143250" y="5072063"/>
          <p14:tracePt t="86927" x="3208338" y="5099050"/>
          <p14:tracePt t="86938" x="3254375" y="5108575"/>
          <p14:tracePt t="86943" x="3290888" y="5108575"/>
          <p14:tracePt t="86953" x="3319463" y="5108575"/>
          <p14:tracePt t="86959" x="3373438" y="5145088"/>
          <p14:tracePt t="86967" x="3438525" y="5164138"/>
          <p14:tracePt t="86975" x="3484563" y="5164138"/>
          <p14:tracePt t="86991" x="3502025" y="5164138"/>
          <p14:tracePt t="86999" x="3538538" y="5164138"/>
          <p14:tracePt t="87007" x="3594100" y="5164138"/>
          <p14:tracePt t="88217" x="3603625" y="5172075"/>
          <p14:tracePt t="88224" x="3613150" y="5181600"/>
          <p14:tracePt t="88312" x="3603625" y="5181600"/>
          <p14:tracePt t="88321" x="3576638" y="5181600"/>
          <p14:tracePt t="88328" x="3538538" y="5181600"/>
          <p14:tracePt t="88338" x="3530600" y="5181600"/>
          <p14:tracePt t="88355" x="3484563" y="5181600"/>
          <p14:tracePt t="88360" x="3475038" y="5181600"/>
          <p14:tracePt t="88376" x="3465513" y="5164138"/>
          <p14:tracePt t="88384" x="3448050" y="5164138"/>
          <p14:tracePt t="88393" x="3448050" y="5145088"/>
          <p14:tracePt t="88400" x="3438525" y="5145088"/>
          <p14:tracePt t="88424" x="3438525" y="5135563"/>
          <p14:tracePt t="88464" x="3402013" y="5135563"/>
          <p14:tracePt t="88480" x="3392488" y="5135563"/>
          <p14:tracePt t="88487" x="3373438" y="5135563"/>
          <p14:tracePt t="88496" x="3336925" y="5135563"/>
          <p14:tracePt t="88504" x="3319463" y="5135563"/>
          <p14:tracePt t="88576" x="3319463" y="5126038"/>
          <p14:tracePt t="88608" x="3319463" y="5118100"/>
          <p14:tracePt t="88624" x="3319463" y="5108575"/>
          <p14:tracePt t="88648" x="3319463" y="5072063"/>
          <p14:tracePt t="88656" x="3319463" y="5053013"/>
          <p14:tracePt t="88664" x="3319463" y="5035550"/>
          <p14:tracePt t="88673" x="3319463" y="5026025"/>
          <p14:tracePt t="88682" x="3327400" y="5006975"/>
          <p14:tracePt t="88687" x="3336925" y="4997450"/>
          <p14:tracePt t="88702" x="3336925" y="4979988"/>
          <p14:tracePt t="88718" x="3346450" y="4960938"/>
          <p14:tracePt t="88743" x="3346450" y="4943475"/>
          <p14:tracePt t="88752" x="3346450" y="4933950"/>
          <p14:tracePt t="88767" x="3363913" y="4914900"/>
          <p14:tracePt t="88775" x="3382963" y="4878388"/>
          <p14:tracePt t="88782" x="3382963" y="4868863"/>
          <p14:tracePt t="88791" x="3382963" y="4860925"/>
          <p14:tracePt t="88799" x="3382963" y="4841875"/>
          <p14:tracePt t="88896" x="3382963" y="4822825"/>
          <p14:tracePt t="88903" x="3382963" y="4805363"/>
          <p14:tracePt t="88928" x="3382963" y="4795838"/>
          <p14:tracePt t="88937" x="3382963" y="4786313"/>
          <p14:tracePt t="88944" x="3382963" y="4778375"/>
          <p14:tracePt t="88960" x="3392488" y="4768850"/>
          <p14:tracePt t="88977" x="3409950" y="4749800"/>
          <p14:tracePt t="88993" x="3419475" y="4732338"/>
          <p14:tracePt t="88999" x="3429000" y="4722813"/>
          <p14:tracePt t="89015" x="3429000" y="4713288"/>
          <p14:tracePt t="89024" x="3429000" y="4703763"/>
          <p14:tracePt t="89030" x="3429000" y="4694238"/>
          <p14:tracePt t="89038" x="3429000" y="4686300"/>
          <p14:tracePt t="89046" x="3429000" y="4649788"/>
          <p14:tracePt t="89062" x="3429000" y="4603750"/>
          <p14:tracePt t="89070" x="3455988" y="4584700"/>
          <p14:tracePt t="89078" x="3455988" y="4575175"/>
          <p14:tracePt t="89086" x="3455988" y="4548188"/>
          <p14:tracePt t="89094" x="3455988" y="4538663"/>
          <p14:tracePt t="89102" x="3455988" y="4511675"/>
          <p14:tracePt t="89110" x="3475038" y="4502150"/>
          <p14:tracePt t="89128" x="3494088" y="4492625"/>
          <p14:tracePt t="89138" x="3494088" y="4475163"/>
          <p14:tracePt t="89160" x="3502025" y="4465638"/>
          <p14:tracePt t="89256" x="3502025" y="4456113"/>
          <p14:tracePt t="89592" x="3530600" y="4446588"/>
          <p14:tracePt t="89601" x="3548063" y="4437063"/>
          <p14:tracePt t="89609" x="3584575" y="4437063"/>
          <p14:tracePt t="89617" x="3613150" y="4437063"/>
          <p14:tracePt t="89624" x="3630613" y="4437063"/>
          <p14:tracePt t="89638" x="3630613" y="4419600"/>
          <p14:tracePt t="89646" x="3630613" y="4400550"/>
          <p14:tracePt t="89655" x="3668713" y="4400550"/>
          <p14:tracePt t="89670" x="3695700" y="4400550"/>
          <p14:tracePt t="89678" x="3741738" y="4400550"/>
          <p14:tracePt t="89686" x="3797300" y="4400550"/>
          <p14:tracePt t="89695" x="3879850" y="4400550"/>
          <p14:tracePt t="89703" x="3906838" y="4400550"/>
          <p14:tracePt t="89710" x="3925888" y="4400550"/>
          <p14:tracePt t="89718" x="3979863" y="4364038"/>
          <p14:tracePt t="89727" x="4035425" y="4364038"/>
          <p14:tracePt t="89735" x="4081463" y="4364038"/>
          <p14:tracePt t="89743" x="4110038" y="4364038"/>
          <p14:tracePt t="89752" x="4173538" y="4364038"/>
          <p14:tracePt t="89758" x="4275138" y="4364038"/>
          <p14:tracePt t="89775" x="4302125" y="4364038"/>
          <p14:tracePt t="89782" x="4348163" y="4364038"/>
          <p14:tracePt t="89791" x="4403725" y="4364038"/>
          <p14:tracePt t="89798" x="4413250" y="4354513"/>
          <p14:tracePt t="89807" x="4440238" y="4354513"/>
          <p14:tracePt t="89814" x="4495800" y="4354513"/>
          <p14:tracePt t="89822" x="4505325" y="4354513"/>
          <p14:tracePt t="89830" x="4532313" y="4354513"/>
          <p14:tracePt t="89838" x="4541838" y="4354513"/>
          <p14:tracePt t="89862" x="4549775" y="4346575"/>
          <p14:tracePt t="89870" x="4568825" y="4346575"/>
          <p14:tracePt t="89902" x="4587875" y="4354513"/>
          <p14:tracePt t="89910" x="4587875" y="4364038"/>
          <p14:tracePt t="89926" x="4595813" y="4373563"/>
          <p14:tracePt t="90033" x="4595813" y="4383088"/>
          <p14:tracePt t="90041" x="4614863" y="4383088"/>
          <p14:tracePt t="90048" x="4614863" y="4400550"/>
          <p14:tracePt t="90056" x="4660900" y="4410075"/>
          <p14:tracePt t="90088" x="4697413" y="4410075"/>
          <p14:tracePt t="90138" x="4716463" y="4410075"/>
          <p14:tracePt t="90216" x="4716463" y="4400550"/>
          <p14:tracePt t="90255" x="4725988" y="4400550"/>
          <p14:tracePt t="90368" x="4733925" y="4391025"/>
          <p14:tracePt t="90387" x="4743450" y="4391025"/>
          <p14:tracePt t="90392" x="4752975" y="4391025"/>
          <p14:tracePt t="90400" x="4779963" y="4391025"/>
          <p14:tracePt t="90450" x="4789488" y="4391025"/>
          <p14:tracePt t="90456" x="4799013" y="4391025"/>
          <p14:tracePt t="90464" x="4835525" y="4391025"/>
          <p14:tracePt t="90473" x="4881563" y="4391025"/>
          <p14:tracePt t="90480" x="4927600" y="4391025"/>
          <p14:tracePt t="90487" x="5000625" y="4391025"/>
          <p14:tracePt t="90498" x="5046663" y="4429125"/>
          <p14:tracePt t="90506" x="5111750" y="4437063"/>
          <p14:tracePt t="90521" x="5121275" y="4437063"/>
          <p14:tracePt t="90880" x="5121275" y="4456113"/>
          <p14:tracePt t="90887" x="5102225" y="4475163"/>
          <p14:tracePt t="90896" x="5102225" y="4483100"/>
          <p14:tracePt t="90908" x="5075238" y="4511675"/>
          <p14:tracePt t="90914" x="5046663" y="4584700"/>
          <p14:tracePt t="90922" x="5037138" y="4584700"/>
          <p14:tracePt t="90940" x="4900613" y="4657725"/>
          <p14:tracePt t="90945" x="4881563" y="4676775"/>
          <p14:tracePt t="90952" x="4733925" y="4732338"/>
          <p14:tracePt t="90959" x="4605338" y="4814888"/>
          <p14:tracePt t="90967" x="4587875" y="4841875"/>
          <p14:tracePt t="90975" x="4541838" y="4878388"/>
          <p14:tracePt t="90983" x="4532313" y="4914900"/>
          <p14:tracePt t="90991" x="4522788" y="4914900"/>
          <p14:tracePt t="90998" x="4495800" y="4914900"/>
          <p14:tracePt t="91023" x="4476750" y="4914900"/>
          <p14:tracePt t="91030" x="4467225" y="4914900"/>
          <p14:tracePt t="91046" x="4459288" y="4906963"/>
          <p14:tracePt t="91106" x="4440238" y="4887913"/>
          <p14:tracePt t="91113" x="4375150" y="4832350"/>
          <p14:tracePt t="91123" x="4292600" y="4832350"/>
          <p14:tracePt t="91127" x="4229100" y="4851400"/>
          <p14:tracePt t="91136" x="4110038" y="4868863"/>
          <p14:tracePt t="91143" x="4090988" y="4868863"/>
          <p14:tracePt t="91152" x="4044950" y="4868863"/>
          <p14:tracePt t="91159" x="4035425" y="4868863"/>
          <p14:tracePt t="91167" x="3952875" y="4860925"/>
          <p14:tracePt t="91175" x="3943350" y="4860925"/>
          <p14:tracePt t="91183" x="3879850" y="4878388"/>
          <p14:tracePt t="91191" x="3860800" y="4878388"/>
          <p14:tracePt t="91199" x="3833813" y="4878388"/>
          <p14:tracePt t="91207" x="3787775" y="4878388"/>
          <p14:tracePt t="91214" x="3778250" y="4878388"/>
          <p14:tracePt t="91223" x="3751263" y="4878388"/>
          <p14:tracePt t="91230" x="3732213" y="4878388"/>
          <p14:tracePt t="91247" x="3695700" y="4878388"/>
          <p14:tracePt t="91255" x="3676650" y="4878388"/>
          <p14:tracePt t="91263" x="3649663" y="4878388"/>
          <p14:tracePt t="91271" x="3594100" y="4878388"/>
          <p14:tracePt t="91278" x="3548063" y="4878388"/>
          <p14:tracePt t="91287" x="3538538" y="4878388"/>
          <p14:tracePt t="91294" x="3530600" y="4878388"/>
          <p14:tracePt t="91302" x="3484563" y="4906963"/>
          <p14:tracePt t="91311" x="3475038" y="4906963"/>
          <p14:tracePt t="91327" x="3429000" y="4914900"/>
          <p14:tracePt t="91335" x="3419475" y="4914900"/>
          <p14:tracePt t="91342" x="3419475" y="4924425"/>
          <p14:tracePt t="91352" x="3409950" y="4933950"/>
          <p14:tracePt t="91367" x="3392488" y="4933950"/>
          <p14:tracePt t="91472" x="3382963" y="4933950"/>
          <p14:tracePt t="91488" x="3355975" y="4933950"/>
          <p14:tracePt t="91504" x="3300413" y="4933950"/>
          <p14:tracePt t="91515" x="3290888" y="4933950"/>
          <p14:tracePt t="91522" x="3273425" y="4933950"/>
          <p14:tracePt t="91531" x="3235325" y="4933950"/>
          <p14:tracePt t="91552" x="3227388" y="4933950"/>
          <p14:tracePt t="91584" x="3217863" y="4933950"/>
          <p14:tracePt t="91608" x="3217863" y="4924425"/>
          <p14:tracePt t="91616" x="3217863" y="4897438"/>
          <p14:tracePt t="91624" x="3217863" y="4878388"/>
          <p14:tracePt t="91632" x="3217863" y="4851400"/>
          <p14:tracePt t="91640" x="3217863" y="4814888"/>
          <p14:tracePt t="91648" x="3217863" y="4805363"/>
          <p14:tracePt t="91656" x="3217863" y="4778375"/>
          <p14:tracePt t="91664" x="3217863" y="4768850"/>
          <p14:tracePt t="91680" x="3217863" y="4759325"/>
          <p14:tracePt t="91687" x="3217863" y="4749800"/>
          <p14:tracePt t="91697" x="3235325" y="4732338"/>
          <p14:tracePt t="91704" x="3254375" y="4713288"/>
          <p14:tracePt t="91712" x="3254375" y="4703763"/>
          <p14:tracePt t="91722" x="3273425" y="4676775"/>
          <p14:tracePt t="91727" x="3319463" y="4649788"/>
          <p14:tracePt t="91736" x="3355975" y="4630738"/>
          <p14:tracePt t="91743" x="3373438" y="4611688"/>
          <p14:tracePt t="91752" x="3392488" y="4594225"/>
          <p14:tracePt t="91758" x="3402013" y="4548188"/>
          <p14:tracePt t="91767" x="3475038" y="4502150"/>
          <p14:tracePt t="91775" x="3484563" y="4492625"/>
          <p14:tracePt t="91782" x="3538538" y="4475163"/>
          <p14:tracePt t="91791" x="3584575" y="4446588"/>
          <p14:tracePt t="91799" x="3594100" y="4446588"/>
          <p14:tracePt t="91807" x="3603625" y="4446588"/>
          <p14:tracePt t="91839" x="3622675" y="4446588"/>
          <p14:tracePt t="91856" x="3630613" y="4446588"/>
          <p14:tracePt t="91896" x="3640138" y="4456113"/>
          <p14:tracePt t="91923" x="3659188" y="4492625"/>
          <p14:tracePt t="91931" x="3659188" y="4502150"/>
          <p14:tracePt t="91941" x="3668713" y="4511675"/>
          <p14:tracePt t="91944" x="3676650" y="4519613"/>
          <p14:tracePt t="91954" x="3695700" y="4519613"/>
          <p14:tracePt t="91969" x="3722688" y="4538663"/>
          <p14:tracePt t="91977" x="3751263" y="4557713"/>
          <p14:tracePt t="91984" x="3751263" y="4575175"/>
          <p14:tracePt t="91993" x="3778250" y="4603750"/>
          <p14:tracePt t="91998" x="3787775" y="4611688"/>
          <p14:tracePt t="92007" x="3787775" y="4630738"/>
          <p14:tracePt t="92015" x="3787775" y="4657725"/>
          <p14:tracePt t="92023" x="3797300" y="4686300"/>
          <p14:tracePt t="92031" x="3797300" y="4732338"/>
          <p14:tracePt t="92039" x="3797300" y="4768850"/>
          <p14:tracePt t="92047" x="3797300" y="4795838"/>
          <p14:tracePt t="92055" x="3797300" y="4851400"/>
          <p14:tracePt t="92062" x="3797300" y="4897438"/>
          <p14:tracePt t="92071" x="3797300" y="4906963"/>
          <p14:tracePt t="92078" x="3797300" y="4924425"/>
          <p14:tracePt t="92086" x="3797300" y="4960938"/>
          <p14:tracePt t="92094" x="3797300" y="4979988"/>
          <p14:tracePt t="92102" x="3797300" y="5006975"/>
          <p14:tracePt t="92159" x="3797300" y="5016500"/>
          <p14:tracePt t="92175" x="3814763" y="5035550"/>
          <p14:tracePt t="92184" x="3814763" y="5043488"/>
          <p14:tracePt t="92192" x="3814763" y="5053013"/>
          <p14:tracePt t="92200" x="3814763" y="5062538"/>
          <p14:tracePt t="92207" x="3814763" y="5089525"/>
          <p14:tracePt t="92215" x="3814763" y="5099050"/>
          <p14:tracePt t="92223" x="3814763" y="5118100"/>
          <p14:tracePt t="92230" x="3814763" y="5135563"/>
          <p14:tracePt t="92239" x="3814763" y="5145088"/>
          <p14:tracePt t="92263" x="3797300" y="5154613"/>
          <p14:tracePt t="92271" x="3741738" y="5154613"/>
          <p14:tracePt t="92279" x="3722688" y="5154613"/>
          <p14:tracePt t="92287" x="3649663" y="5154613"/>
          <p14:tracePt t="92295" x="3640138" y="5154613"/>
          <p14:tracePt t="92303" x="3622675" y="5154613"/>
          <p14:tracePt t="92319" x="3584575" y="5154613"/>
          <p14:tracePt t="92336" x="3548063" y="5154613"/>
          <p14:tracePt t="92352" x="3538538" y="5154613"/>
          <p14:tracePt t="92375" x="3530600" y="5154613"/>
          <p14:tracePt t="92383" x="3521075" y="5154613"/>
          <p14:tracePt t="92392" x="3511550" y="5154613"/>
          <p14:tracePt t="92400" x="3484563" y="5145088"/>
          <p14:tracePt t="92408" x="3448050" y="5118100"/>
          <p14:tracePt t="92416" x="3429000" y="5089525"/>
          <p14:tracePt t="92424" x="3392488" y="5072063"/>
          <p14:tracePt t="92431" x="3363913" y="5035550"/>
          <p14:tracePt t="92440" x="3336925" y="5016500"/>
          <p14:tracePt t="92449" x="3327400" y="5006975"/>
          <p14:tracePt t="92456" x="3327400" y="4979988"/>
          <p14:tracePt t="92464" x="3327400" y="4960938"/>
          <p14:tracePt t="92472" x="3319463" y="4943475"/>
          <p14:tracePt t="92544" x="3319463" y="4933950"/>
          <p14:tracePt t="92553" x="3309938" y="4914900"/>
          <p14:tracePt t="92561" x="3327400" y="4878388"/>
          <p14:tracePt t="92569" x="3327400" y="4868863"/>
          <p14:tracePt t="92577" x="3355975" y="4841875"/>
          <p14:tracePt t="92584" x="3363913" y="4795838"/>
          <p14:tracePt t="92592" x="3373438" y="4749800"/>
          <p14:tracePt t="92599" x="3402013" y="4722813"/>
          <p14:tracePt t="92607" x="3419475" y="4676775"/>
          <p14:tracePt t="92615" x="3455988" y="4640263"/>
          <p14:tracePt t="92623" x="3475038" y="4621213"/>
          <p14:tracePt t="92631" x="3511550" y="4584700"/>
          <p14:tracePt t="92639" x="3521075" y="4565650"/>
          <p14:tracePt t="92646" x="3548063" y="4529138"/>
          <p14:tracePt t="92656" x="3548063" y="4519613"/>
          <p14:tracePt t="92663" x="3576638" y="4502150"/>
          <p14:tracePt t="92670" x="3584575" y="4502150"/>
          <p14:tracePt t="92711" x="3603625" y="4502150"/>
          <p14:tracePt t="92720" x="3613150" y="4502150"/>
          <p14:tracePt t="92738" x="3622675" y="4502150"/>
          <p14:tracePt t="92748" x="3676650" y="4502150"/>
          <p14:tracePt t="92755" x="3722688" y="4502150"/>
          <p14:tracePt t="92761" x="3732213" y="4502150"/>
          <p14:tracePt t="92776" x="3732213" y="4511675"/>
          <p14:tracePt t="92800" x="3797300" y="4529138"/>
          <p14:tracePt t="92808" x="3814763" y="4529138"/>
          <p14:tracePt t="92815" x="3833813" y="4557713"/>
          <p14:tracePt t="92840" x="3833813" y="4575175"/>
          <p14:tracePt t="92847" x="3870325" y="4594225"/>
          <p14:tracePt t="92856" x="3879850" y="4611688"/>
          <p14:tracePt t="92863" x="3879850" y="4649788"/>
          <p14:tracePt t="92873" x="3879850" y="4676775"/>
          <p14:tracePt t="92879" x="3879850" y="4713288"/>
          <p14:tracePt t="92888" x="3879850" y="4722813"/>
          <p14:tracePt t="92912" x="3889375" y="4759325"/>
          <p14:tracePt t="92920" x="3860800" y="4778375"/>
          <p14:tracePt t="92943" x="3860800" y="4805363"/>
          <p14:tracePt t="92949" x="3870325" y="4822825"/>
          <p14:tracePt t="92982" x="3870325" y="4841875"/>
          <p14:tracePt t="92992" x="3870325" y="4851400"/>
          <p14:tracePt t="93000" x="3870325" y="4860925"/>
          <p14:tracePt t="93010" x="3860800" y="4897438"/>
          <p14:tracePt t="93015" x="3851275" y="4906963"/>
          <p14:tracePt t="93023" x="3843338" y="4933950"/>
          <p14:tracePt t="93031" x="3814763" y="4960938"/>
          <p14:tracePt t="93047" x="3805238" y="4970463"/>
          <p14:tracePt t="93055" x="3778250" y="4989513"/>
          <p14:tracePt t="93071" x="3768725" y="5006975"/>
          <p14:tracePt t="93078" x="3732213" y="5026025"/>
          <p14:tracePt t="93094" x="3686175" y="5026025"/>
          <p14:tracePt t="93102" x="3668713" y="5026025"/>
          <p14:tracePt t="93118" x="3649663" y="5026025"/>
          <p14:tracePt t="93126" x="3576638" y="5026025"/>
          <p14:tracePt t="93137" x="3557588" y="5026025"/>
          <p14:tracePt t="93159" x="3538538" y="5026025"/>
          <p14:tracePt t="93167" x="3502025" y="5026025"/>
          <p14:tracePt t="93175" x="3465513" y="5026025"/>
          <p14:tracePt t="93183" x="3438525" y="5006975"/>
          <p14:tracePt t="93191" x="3429000" y="5006975"/>
          <p14:tracePt t="93199" x="3429000" y="4997450"/>
          <p14:tracePt t="93239" x="3419475" y="4997450"/>
          <p14:tracePt t="93247" x="3409950" y="4989513"/>
          <p14:tracePt t="93255" x="3402013" y="4979988"/>
          <p14:tracePt t="93279" x="3382963" y="4960938"/>
          <p14:tracePt t="93287" x="3382963" y="4951413"/>
          <p14:tracePt t="93295" x="3382963" y="4924425"/>
          <p14:tracePt t="93303" x="3382963" y="4906963"/>
          <p14:tracePt t="93311" x="3382963" y="4860925"/>
          <p14:tracePt t="93320" x="3382963" y="4841875"/>
          <p14:tracePt t="93327" x="3382963" y="4805363"/>
          <p14:tracePt t="93337" x="3382963" y="4759325"/>
          <p14:tracePt t="93344" x="3382963" y="4713288"/>
          <p14:tracePt t="93353" x="3382963" y="4686300"/>
          <p14:tracePt t="93359" x="3382963" y="4649788"/>
          <p14:tracePt t="93367" x="3382963" y="4603750"/>
          <p14:tracePt t="93375" x="3382963" y="4584700"/>
          <p14:tracePt t="93383" x="3392488" y="4565650"/>
          <p14:tracePt t="93391" x="3429000" y="4529138"/>
          <p14:tracePt t="93399" x="3438525" y="4519613"/>
          <p14:tracePt t="93407" x="3448050" y="4492625"/>
          <p14:tracePt t="93415" x="3465513" y="4483100"/>
          <p14:tracePt t="93431" x="3475038" y="4475163"/>
          <p14:tracePt t="93449" x="3502025" y="4465638"/>
          <p14:tracePt t="93456" x="3511550" y="4456113"/>
          <p14:tracePt t="93463" x="3521075" y="4446588"/>
          <p14:tracePt t="93471" x="3548063" y="4437063"/>
          <p14:tracePt t="93479" x="3557588" y="4429125"/>
          <p14:tracePt t="93487" x="3567113" y="4429125"/>
          <p14:tracePt t="93503" x="3603625" y="4429125"/>
          <p14:tracePt t="93513" x="3613150" y="4456113"/>
          <p14:tracePt t="93520" x="3659188" y="4456113"/>
          <p14:tracePt t="93527" x="3659188" y="4465638"/>
          <p14:tracePt t="93537" x="3659188" y="4475163"/>
          <p14:tracePt t="93568" x="3659188" y="4502150"/>
          <p14:tracePt t="93591" x="3659188" y="4511675"/>
          <p14:tracePt t="93599" x="3659188" y="4538663"/>
          <p14:tracePt t="93655" x="3659188" y="4557713"/>
          <p14:tracePt t="93663" x="3659188" y="4603750"/>
          <p14:tracePt t="93671" x="3659188" y="4649788"/>
          <p14:tracePt t="93680" x="3668713" y="4667250"/>
          <p14:tracePt t="93687" x="3668713" y="4713288"/>
          <p14:tracePt t="93695" x="3659188" y="4732338"/>
          <p14:tracePt t="93703" x="3659188" y="4740275"/>
          <p14:tracePt t="93711" x="3640138" y="4778375"/>
          <p14:tracePt t="93720" x="3640138" y="4786313"/>
          <p14:tracePt t="93727" x="3640138" y="4814888"/>
          <p14:tracePt t="93737" x="3640138" y="4832350"/>
          <p14:tracePt t="93743" x="3640138" y="4841875"/>
          <p14:tracePt t="93754" x="3640138" y="4851400"/>
          <p14:tracePt t="93761" x="3640138" y="4878388"/>
          <p14:tracePt t="93775" x="3640138" y="4887913"/>
          <p14:tracePt t="93799" x="3630613" y="4906963"/>
          <p14:tracePt t="93840" x="3603625" y="4914900"/>
          <p14:tracePt t="93847" x="3603625" y="4924425"/>
          <p14:tracePt t="93855" x="3567113" y="4933950"/>
          <p14:tracePt t="93879" x="3557588" y="4933950"/>
          <p14:tracePt t="93888" x="3557588" y="4943475"/>
          <p14:tracePt t="94488" x="3567113" y="4943475"/>
          <p14:tracePt t="94504" x="3584575" y="4943475"/>
          <p14:tracePt t="94528" x="3613150" y="4960938"/>
          <p14:tracePt t="94537" x="3668713" y="5006975"/>
          <p14:tracePt t="94544" x="3686175" y="5006975"/>
          <p14:tracePt t="94584" x="3686175" y="5016500"/>
          <p14:tracePt t="94616" x="3705225" y="5026025"/>
          <p14:tracePt t="94625" x="3732213" y="5026025"/>
          <p14:tracePt t="94632" x="3751263" y="5026025"/>
          <p14:tracePt t="94640" x="3778250" y="5026025"/>
          <p14:tracePt t="94648" x="3787775" y="5026025"/>
          <p14:tracePt t="94656" x="3805238" y="5043488"/>
          <p14:tracePt t="94680" x="3824288" y="5072063"/>
          <p14:tracePt t="94687" x="3843338" y="5072063"/>
          <p14:tracePt t="94696" x="3851275" y="5072063"/>
          <p14:tracePt t="94705" x="3860800" y="5072063"/>
          <p14:tracePt t="94816" x="3870325" y="5072063"/>
          <p14:tracePt t="94864" x="3889375" y="5072063"/>
          <p14:tracePt t="95008" x="3897313" y="5072063"/>
          <p14:tracePt t="95040" x="3906838" y="5053013"/>
          <p14:tracePt t="95048" x="3906838" y="5043488"/>
          <p14:tracePt t="95056" x="3916363" y="5035550"/>
          <p14:tracePt t="95064" x="3925888" y="5026025"/>
          <p14:tracePt t="95232" x="3952875" y="5006975"/>
          <p14:tracePt t="95264" x="3962400" y="5006975"/>
          <p14:tracePt t="95296" x="3979863" y="5006975"/>
          <p14:tracePt t="95303" x="3989388" y="4997450"/>
          <p14:tracePt t="95378" x="3998913" y="4997450"/>
          <p14:tracePt t="95387" x="4017963" y="4997450"/>
          <p14:tracePt t="95393" x="4100513" y="4989513"/>
          <p14:tracePt t="95401" x="4110038" y="4979988"/>
          <p14:tracePt t="95408" x="4173538" y="4979988"/>
          <p14:tracePt t="95423" x="4200525" y="5006975"/>
          <p14:tracePt t="95431" x="4210050" y="5006975"/>
          <p14:tracePt t="95439" x="4219575" y="5006975"/>
          <p14:tracePt t="95447" x="4246563" y="5035550"/>
          <p14:tracePt t="95454" x="4265613" y="5035550"/>
          <p14:tracePt t="95462" x="4302125" y="5043488"/>
          <p14:tracePt t="95471" x="4311650" y="5053013"/>
          <p14:tracePt t="95495" x="4321175" y="5062538"/>
          <p14:tracePt t="97728" x="4357688" y="5062538"/>
          <p14:tracePt t="97752" x="4367213" y="5062538"/>
          <p14:tracePt t="97768" x="4384675" y="5062538"/>
          <p14:tracePt t="97792" x="4413250" y="5062538"/>
          <p14:tracePt t="97799" x="4421188" y="5062538"/>
          <p14:tracePt t="97811" x="4430713" y="5062538"/>
          <p14:tracePt t="97863" x="4440238" y="5062538"/>
          <p14:tracePt t="97880" x="4449763" y="5062538"/>
          <p14:tracePt t="97904" x="4476750" y="5062538"/>
          <p14:tracePt t="97912" x="4486275" y="5062538"/>
          <p14:tracePt t="97920" x="4532313" y="5062538"/>
          <p14:tracePt t="97938" x="4660900" y="5072063"/>
          <p14:tracePt t="97945" x="4706938" y="5072063"/>
          <p14:tracePt t="97954" x="4716463" y="5072063"/>
          <p14:tracePt t="97960" x="4733925" y="5072063"/>
          <p14:tracePt t="97968" x="4779963" y="5072063"/>
          <p14:tracePt t="97976" x="4816475" y="5072063"/>
          <p14:tracePt t="97984" x="4826000" y="5081588"/>
          <p14:tracePt t="97992" x="4835525" y="5081588"/>
          <p14:tracePt t="98000" x="4854575" y="5081588"/>
          <p14:tracePt t="98064" x="4862513" y="5089525"/>
          <p14:tracePt t="98074" x="4918075" y="5118100"/>
          <p14:tracePt t="98080" x="4927600" y="5118100"/>
          <p14:tracePt t="98096" x="4946650" y="5118100"/>
          <p14:tracePt t="98344" x="4937125" y="5135563"/>
          <p14:tracePt t="98353" x="4881563" y="5154613"/>
          <p14:tracePt t="98361" x="4862513" y="5172075"/>
          <p14:tracePt t="98369" x="4816475" y="5172075"/>
          <p14:tracePt t="98384" x="4808538" y="5172075"/>
          <p14:tracePt t="98393" x="4779963" y="5172075"/>
          <p14:tracePt t="98528" x="4743450" y="5172075"/>
          <p14:tracePt t="98536" x="4752975" y="5164138"/>
          <p14:tracePt t="98800" x="4752975" y="5154613"/>
          <p14:tracePt t="98809" x="4743450" y="5118100"/>
          <p14:tracePt t="98816" x="4733925" y="5089525"/>
          <p14:tracePt t="98828" x="4716463" y="5043488"/>
          <p14:tracePt t="98834" x="4716463" y="5006975"/>
          <p14:tracePt t="98840" x="4716463" y="4997450"/>
          <p14:tracePt t="98847" x="4716463" y="4989513"/>
          <p14:tracePt t="98855" x="4716463" y="4970463"/>
          <p14:tracePt t="98879" x="4706938" y="4951413"/>
          <p14:tracePt t="98944" x="4687888" y="4933950"/>
          <p14:tracePt t="98960" x="4660900" y="4897438"/>
          <p14:tracePt t="98976" x="4641850" y="4878388"/>
          <p14:tracePt t="98992" x="4605338" y="4860925"/>
          <p14:tracePt t="99001" x="4595813" y="4851400"/>
          <p14:tracePt t="99008" x="4587875" y="4841875"/>
          <p14:tracePt t="99015" x="4587875" y="4832350"/>
          <p14:tracePt t="99063" x="4587875" y="4814888"/>
          <p14:tracePt t="99184" x="4587875" y="4805363"/>
          <p14:tracePt t="99192" x="4595813" y="4805363"/>
          <p14:tracePt t="99208" x="4614863" y="4805363"/>
          <p14:tracePt t="99216" x="4660900" y="4805363"/>
          <p14:tracePt t="99224" x="4670425" y="4805363"/>
          <p14:tracePt t="99235" x="4679950" y="4822825"/>
          <p14:tracePt t="99243" x="4697413" y="4841875"/>
          <p14:tracePt t="99287" x="4687888" y="4841875"/>
          <p14:tracePt t="99386" x="4679950" y="4841875"/>
          <p14:tracePt t="99416" x="4679950" y="4851400"/>
          <p14:tracePt t="99442" x="4679950" y="4860925"/>
          <p14:tracePt t="99488" x="4697413" y="4868863"/>
          <p14:tracePt t="99503" x="4697413" y="4887913"/>
          <p14:tracePt t="99528" x="4697413" y="4906963"/>
          <p14:tracePt t="99536" x="4697413" y="4914900"/>
          <p14:tracePt t="99552" x="4697413" y="4933950"/>
          <p14:tracePt t="99576" x="4687888" y="4943475"/>
          <p14:tracePt t="99592" x="4660900" y="4943475"/>
          <p14:tracePt t="99600" x="4651375" y="4951413"/>
          <p14:tracePt t="99608" x="4641850" y="4960938"/>
          <p14:tracePt t="99617" x="4633913" y="4970463"/>
          <p14:tracePt t="99641" x="4624388" y="4970463"/>
          <p14:tracePt t="99652" x="4605338" y="4989513"/>
          <p14:tracePt t="99671" x="4587875" y="5006975"/>
          <p14:tracePt t="99680" x="4578350" y="5016500"/>
          <p14:tracePt t="99969" x="4549775" y="5006975"/>
          <p14:tracePt t="99976" x="4549775" y="4989513"/>
          <p14:tracePt t="99984" x="4549775" y="4970463"/>
          <p14:tracePt t="100000" x="4541838" y="4943475"/>
          <p14:tracePt t="100144" x="4541838" y="4933950"/>
          <p14:tracePt t="100168" x="4541838" y="4924425"/>
          <p14:tracePt t="100184" x="4549775" y="4906963"/>
          <p14:tracePt t="100200" x="4559300" y="4897438"/>
          <p14:tracePt t="100209" x="4559300" y="4878388"/>
          <p14:tracePt t="100416" x="4559300" y="4887913"/>
          <p14:tracePt t="100423" x="4549775" y="4906963"/>
          <p14:tracePt t="100432" x="4549775" y="4914900"/>
          <p14:tracePt t="100441" x="4549775" y="4924425"/>
          <p14:tracePt t="100536" x="4541838" y="4924425"/>
          <p14:tracePt t="100543" x="4541838" y="4943475"/>
          <p14:tracePt t="100553" x="4522788" y="4960938"/>
          <p14:tracePt t="100560" x="4513263" y="4960938"/>
          <p14:tracePt t="100568" x="4505325" y="4970463"/>
          <p14:tracePt t="100576" x="4505325" y="4979988"/>
          <p14:tracePt t="100632" x="4467225" y="4960938"/>
          <p14:tracePt t="100640" x="4459288" y="4943475"/>
          <p14:tracePt t="100648" x="4421188" y="4887913"/>
          <p14:tracePt t="100656" x="4394200" y="4860925"/>
          <p14:tracePt t="100687" x="4384675" y="4814888"/>
          <p14:tracePt t="100695" x="4384675" y="4805363"/>
          <p14:tracePt t="100751" x="4384675" y="4786313"/>
          <p14:tracePt t="100759" x="4348163" y="4749800"/>
          <p14:tracePt t="100975" x="4348163" y="4722813"/>
          <p14:tracePt t="100984" x="4384675" y="4640263"/>
          <p14:tracePt t="100993" x="4338638" y="4575175"/>
          <p14:tracePt t="100999" x="4357688" y="4511675"/>
          <p14:tracePt t="101010" x="4384675" y="4419600"/>
          <p14:tracePt t="101016" x="4348163" y="4300538"/>
          <p14:tracePt t="101024" x="4348163" y="4281488"/>
          <p14:tracePt t="101030" x="4348163" y="4262438"/>
          <p14:tracePt t="101071" x="4338638" y="4271963"/>
          <p14:tracePt t="101079" x="4330700" y="4308475"/>
          <p14:tracePt t="101087" x="4311650" y="4373563"/>
          <p14:tracePt t="101095" x="4311650" y="4400550"/>
          <p14:tracePt t="101104" x="4311650" y="4437063"/>
          <p14:tracePt t="101111" x="4292600" y="4483100"/>
          <p14:tracePt t="101120" x="4284663" y="4483100"/>
          <p14:tracePt t="101143" x="4284663" y="4492625"/>
          <p14:tracePt t="101152" x="4284663" y="4502150"/>
          <p14:tracePt t="101159" x="4284663" y="4519613"/>
          <p14:tracePt t="101175" x="4284663" y="4529138"/>
          <p14:tracePt t="101183" x="4284663" y="4557713"/>
          <p14:tracePt t="101191" x="4284663" y="4565650"/>
          <p14:tracePt t="101207" x="4284663" y="4575175"/>
          <p14:tracePt t="101280" x="4284663" y="4584700"/>
          <p14:tracePt t="101288" x="4302125" y="4584700"/>
          <p14:tracePt t="101296" x="4330700" y="4584700"/>
          <p14:tracePt t="101304" x="4348163" y="4584700"/>
          <p14:tracePt t="101312" x="4384675" y="4565650"/>
          <p14:tracePt t="101323" x="4403725" y="4538663"/>
          <p14:tracePt t="101328" x="4413250" y="4519613"/>
          <p14:tracePt t="101337" x="4413250" y="4511675"/>
          <p14:tracePt t="101344" x="4430713" y="4502150"/>
          <p14:tracePt t="101384" x="4467225" y="4529138"/>
          <p14:tracePt t="101393" x="4467225" y="4575175"/>
          <p14:tracePt t="101401" x="4495800" y="4649788"/>
          <p14:tracePt t="101408" x="4505325" y="4694238"/>
          <p14:tracePt t="101416" x="4532313" y="4759325"/>
          <p14:tracePt t="101424" x="4532313" y="4768850"/>
          <p14:tracePt t="101473" x="4549775" y="4778375"/>
          <p14:tracePt t="101481" x="4559300" y="4778375"/>
          <p14:tracePt t="101489" x="4568825" y="4759325"/>
          <p14:tracePt t="101496" x="4587875" y="4732338"/>
          <p14:tracePt t="101504" x="4605338" y="4694238"/>
          <p14:tracePt t="101512" x="4605338" y="4649788"/>
          <p14:tracePt t="101519" x="4605338" y="4640263"/>
          <p14:tracePt t="101527" x="4605338" y="4630738"/>
          <p14:tracePt t="101753" x="4541838" y="4621213"/>
          <p14:tracePt t="101762" x="4486275" y="4621213"/>
          <p14:tracePt t="101769" x="4338638" y="4557713"/>
          <p14:tracePt t="101776" x="4265613" y="4483100"/>
          <p14:tracePt t="101784" x="4246563" y="4437063"/>
          <p14:tracePt t="101792" x="4154488" y="4364038"/>
          <p14:tracePt t="101800" x="4081463" y="4308475"/>
          <p14:tracePt t="101808" x="4064000" y="4308475"/>
          <p14:tracePt t="101816" x="4044950" y="4308475"/>
          <p14:tracePt t="101863" x="4035425" y="4308475"/>
          <p14:tracePt t="101872" x="4008438" y="4300538"/>
          <p14:tracePt t="101892" x="3998913" y="4300538"/>
          <p14:tracePt t="101895" x="3989388" y="4300538"/>
          <p14:tracePt t="101902" x="3952875" y="4300538"/>
          <p14:tracePt t="101910" x="3906838" y="4300538"/>
          <p14:tracePt t="101919" x="3889375" y="4300538"/>
          <p14:tracePt t="101926" x="3870325" y="4300538"/>
          <p14:tracePt t="101935" x="3851275" y="4300538"/>
          <p14:tracePt t="101942" x="3814763" y="4300538"/>
          <p14:tracePt t="101958" x="3778250" y="4308475"/>
          <p14:tracePt t="101983" x="3759200" y="4308475"/>
          <p14:tracePt t="102008" x="3714750" y="4318000"/>
          <p14:tracePt t="102016" x="3705225" y="4327525"/>
          <p14:tracePt t="102032" x="3676650" y="4327525"/>
          <p14:tracePt t="102041" x="3668713" y="4327525"/>
          <p14:tracePt t="102047" x="3649663" y="4327525"/>
          <p14:tracePt t="102056" x="3603625" y="4364038"/>
          <p14:tracePt t="102064" x="3502025" y="4364038"/>
          <p14:tracePt t="102076" x="3455988" y="4373563"/>
          <p14:tracePt t="102080" x="3409950" y="4373563"/>
          <p14:tracePt t="102090" x="3402013" y="4373563"/>
          <p14:tracePt t="102097" x="3346450" y="4391025"/>
          <p14:tracePt t="102104" x="3319463" y="4391025"/>
          <p14:tracePt t="102110" x="3263900" y="4391025"/>
          <p14:tracePt t="102119" x="3254375" y="4410075"/>
          <p14:tracePt t="102126" x="3227388" y="4419600"/>
          <p14:tracePt t="102408" x="3227388" y="4429125"/>
          <p14:tracePt t="102416" x="3227388" y="4465638"/>
          <p14:tracePt t="102424" x="3235325" y="4511675"/>
          <p14:tracePt t="102432" x="3235325" y="4519613"/>
          <p14:tracePt t="102448" x="3254375" y="4529138"/>
          <p14:tracePt t="102456" x="3244850" y="4584700"/>
          <p14:tracePt t="102463" x="3254375" y="4722813"/>
          <p14:tracePt t="102471" x="3217863" y="4868863"/>
          <p14:tracePt t="102479" x="3198813" y="4970463"/>
          <p14:tracePt t="102493" x="3198813" y="4997450"/>
          <p14:tracePt t="102832" x="3263900" y="4997450"/>
          <p14:tracePt t="102839" x="3300413" y="5035550"/>
          <p14:tracePt t="102848" x="3392488" y="5089525"/>
          <p14:tracePt t="102856" x="3557588" y="5191125"/>
          <p14:tracePt t="102871" x="3676650" y="5283200"/>
          <p14:tracePt t="102880" x="4137025" y="5438775"/>
          <p14:tracePt t="102891" x="4614863" y="5557838"/>
          <p14:tracePt t="102899" x="5165725" y="5695950"/>
          <p14:tracePt t="102908" x="5349875" y="5741988"/>
          <p14:tracePt t="102975" x="5672138" y="5741988"/>
          <p14:tracePt t="103032" x="5672138" y="5715000"/>
          <p14:tracePt t="103040" x="5672138" y="5705475"/>
          <p14:tracePt t="103048" x="5672138" y="5668963"/>
          <p14:tracePt t="103056" x="5672138" y="5659438"/>
          <p14:tracePt t="103063" x="5672138" y="5649913"/>
          <p14:tracePt t="103073" x="5662613" y="5622925"/>
          <p14:tracePt t="103079" x="5662613" y="5613400"/>
          <p14:tracePt t="103096" x="5662613" y="5586413"/>
          <p14:tracePt t="103105" x="5662613" y="5557838"/>
          <p14:tracePt t="103112" x="5662613" y="5521325"/>
          <p14:tracePt t="103121" x="5662613" y="5503863"/>
          <p14:tracePt t="103152" x="5635625" y="5392738"/>
          <p14:tracePt t="103159" x="5635625" y="5356225"/>
          <p14:tracePt t="103168" x="5672138" y="5310188"/>
          <p14:tracePt t="103178" x="5672138" y="5264150"/>
          <p14:tracePt t="103184" x="5672138" y="5210175"/>
          <p14:tracePt t="103192" x="5672138" y="5126038"/>
          <p14:tracePt t="103200" x="5662613" y="5062538"/>
          <p14:tracePt t="103208" x="5635625" y="5016500"/>
          <p14:tracePt t="103216" x="5626100" y="4970463"/>
          <p14:tracePt t="103224" x="5599113" y="4943475"/>
          <p14:tracePt t="103232" x="5580063" y="4897438"/>
          <p14:tracePt t="103240" x="5553075" y="4868863"/>
          <p14:tracePt t="103248" x="5543550" y="4832350"/>
          <p14:tracePt t="103256" x="5543550" y="4822825"/>
          <p14:tracePt t="103279" x="5534025" y="4795838"/>
          <p14:tracePt t="103287" x="5507038" y="4768850"/>
          <p14:tracePt t="103304" x="5487988" y="4732338"/>
          <p14:tracePt t="103310" x="5478463" y="4713288"/>
          <p14:tracePt t="103318" x="5478463" y="4703763"/>
          <p14:tracePt t="103326" x="5461000" y="4686300"/>
          <p14:tracePt t="103335" x="5451475" y="4676775"/>
          <p14:tracePt t="103352" x="5441950" y="4657725"/>
          <p14:tracePt t="103432" x="5432425" y="4649788"/>
          <p14:tracePt t="103441" x="5405438" y="4621213"/>
          <p14:tracePt t="103451" x="5386388" y="4603750"/>
          <p14:tracePt t="103457" x="5341938" y="4565650"/>
          <p14:tracePt t="103463" x="5267325" y="4538663"/>
          <p14:tracePt t="103471" x="5221288" y="4511675"/>
          <p14:tracePt t="103480" x="5194300" y="4502150"/>
          <p14:tracePt t="103486" x="5138738" y="4465638"/>
          <p14:tracePt t="103495" x="5111750" y="4456113"/>
          <p14:tracePt t="103518" x="5075238" y="4456113"/>
          <p14:tracePt t="103526" x="5056188" y="4456113"/>
          <p14:tracePt t="103535" x="5000625" y="4456113"/>
          <p14:tracePt t="103542" x="4973638" y="4456113"/>
          <p14:tracePt t="103552" x="4937125" y="4456113"/>
          <p14:tracePt t="103558" x="4872038" y="4429125"/>
          <p14:tracePt t="103566" x="4770438" y="4419600"/>
          <p14:tracePt t="103574" x="4614863" y="4383088"/>
          <p14:tracePt t="103582" x="4595813" y="4383088"/>
          <p14:tracePt t="103590" x="4587875" y="4364038"/>
          <p14:tracePt t="103598" x="4522788" y="4327525"/>
          <p14:tracePt t="103607" x="4513263" y="4327525"/>
          <p14:tracePt t="103614" x="4394200" y="4308475"/>
          <p14:tracePt t="103622" x="4292600" y="4308475"/>
          <p14:tracePt t="103630" x="4210050" y="4300538"/>
          <p14:tracePt t="103638" x="4192588" y="4291013"/>
          <p14:tracePt t="103646" x="4183063" y="4244975"/>
          <p14:tracePt t="103655" x="4164013" y="4244975"/>
          <p14:tracePt t="103662" x="4100513" y="4244975"/>
          <p14:tracePt t="103671" x="4054475" y="4235450"/>
          <p14:tracePt t="103678" x="4017963" y="4235450"/>
          <p14:tracePt t="103686" x="3943350" y="4235450"/>
          <p14:tracePt t="103695" x="3925888" y="4235450"/>
          <p14:tracePt t="103703" x="3833813" y="4235450"/>
          <p14:tracePt t="103710" x="3714750" y="4254500"/>
          <p14:tracePt t="103719" x="3686175" y="4300538"/>
          <p14:tracePt t="103726" x="3686175" y="4291013"/>
          <p14:tracePt t="103742" x="3668713" y="4300538"/>
          <p14:tracePt t="103752" x="3584575" y="4300538"/>
          <p14:tracePt t="103758" x="3584575" y="4308475"/>
          <p14:tracePt t="103767" x="3584575" y="4318000"/>
          <p14:tracePt t="113432" x="3567113" y="4327525"/>
          <p14:tracePt t="113440" x="3530600" y="4327525"/>
          <p14:tracePt t="113452" x="3455988" y="4354513"/>
          <p14:tracePt t="113457" x="3419475" y="4364038"/>
          <p14:tracePt t="113468" x="3319463" y="4364038"/>
          <p14:tracePt t="113472" x="3198813" y="4383088"/>
          <p14:tracePt t="113478" x="3024188" y="4383088"/>
          <p14:tracePt t="113487" x="2886075" y="4383088"/>
          <p14:tracePt t="113494" x="2840038" y="4383088"/>
          <p14:tracePt t="113502" x="2776538" y="4419600"/>
          <p14:tracePt t="113510" x="2767013" y="4429125"/>
          <p14:tracePt t="113518" x="2740025" y="4437063"/>
          <p14:tracePt t="113526" x="2730500" y="4437063"/>
          <p14:tracePt t="113616" x="2720975" y="4437063"/>
          <p14:tracePt t="113960" x="2711450" y="4446588"/>
          <p14:tracePt t="113968" x="2711450" y="4456113"/>
          <p14:tracePt t="113976" x="2693988" y="4456113"/>
          <p14:tracePt t="114000" x="2674938" y="4511675"/>
          <p14:tracePt t="114008" x="2674938" y="4575175"/>
          <p14:tracePt t="114016" x="2628900" y="4621213"/>
          <p14:tracePt t="114024" x="2628900" y="4657725"/>
          <p14:tracePt t="114031" x="2611438" y="4722813"/>
          <p14:tracePt t="114040" x="2573338" y="4732338"/>
          <p14:tracePt t="114047" x="2573338" y="4759325"/>
          <p14:tracePt t="114111" x="2573338" y="4768850"/>
          <p14:tracePt t="114137" x="2565400" y="4778375"/>
          <p14:tracePt t="114144" x="2555875" y="4795838"/>
          <p14:tracePt t="114153" x="2546350" y="4841875"/>
          <p14:tracePt t="114160" x="2546350" y="4924425"/>
          <p14:tracePt t="114167" x="2509838" y="4970463"/>
          <p14:tracePt t="114175" x="2509838" y="5016500"/>
          <p14:tracePt t="114183" x="2500313" y="5053013"/>
          <p14:tracePt t="114198" x="2500313" y="5081588"/>
          <p14:tracePt t="114248" x="2490788" y="5089525"/>
          <p14:tracePt t="114568" x="2509838" y="5089525"/>
          <p14:tracePt t="114584" x="2519363" y="5089525"/>
          <p14:tracePt t="114591" x="2536825" y="5081588"/>
          <p14:tracePt t="114600" x="2565400" y="5081588"/>
          <p14:tracePt t="114608" x="2573338" y="5081588"/>
          <p14:tracePt t="114615" x="2611438" y="5081588"/>
          <p14:tracePt t="114623" x="2647950" y="5081588"/>
          <p14:tracePt t="114631" x="2684463" y="5081588"/>
          <p14:tracePt t="114640" x="2720975" y="5081588"/>
          <p14:tracePt t="114647" x="2747963" y="5081588"/>
          <p14:tracePt t="114656" x="2822575" y="5081588"/>
          <p14:tracePt t="114664" x="2886075" y="5081588"/>
          <p14:tracePt t="114673" x="3014663" y="5126038"/>
          <p14:tracePt t="114679" x="3060700" y="5126038"/>
          <p14:tracePt t="114687" x="3098800" y="5135563"/>
          <p14:tracePt t="114694" x="3235325" y="5135563"/>
          <p14:tracePt t="114702" x="3355975" y="5135563"/>
          <p14:tracePt t="114710" x="3603625" y="5154613"/>
          <p14:tracePt t="114719" x="3649663" y="5154613"/>
          <p14:tracePt t="114726" x="3668713" y="5172075"/>
          <p14:tracePt t="114735" x="3714750" y="5172075"/>
          <p14:tracePt t="114743" x="3722688" y="5172075"/>
          <p14:tracePt t="114759" x="3741738" y="5181600"/>
          <p14:tracePt t="114790" x="3879850" y="5181600"/>
          <p14:tracePt t="114800" x="3897313" y="5191125"/>
          <p14:tracePt t="114809" x="4008438" y="5164138"/>
          <p14:tracePt t="114815" x="4127500" y="5145088"/>
          <p14:tracePt t="114824" x="4229100" y="5145088"/>
          <p14:tracePt t="114831" x="4238625" y="5145088"/>
          <p14:tracePt t="114848" x="4275138" y="5145088"/>
          <p14:tracePt t="114863" x="4330700" y="5145088"/>
          <p14:tracePt t="114896" x="4394200" y="5181600"/>
          <p14:tracePt t="114912" x="4430713" y="5181600"/>
          <p14:tracePt t="114923" x="4505325" y="5172075"/>
          <p14:tracePt t="114929" x="4532313" y="5172075"/>
          <p14:tracePt t="114938" x="4578350" y="5172075"/>
          <p14:tracePt t="114944" x="4595813" y="5172075"/>
          <p14:tracePt t="114984" x="4660900" y="5227638"/>
          <p14:tracePt t="114992" x="4762500" y="5246688"/>
          <p14:tracePt t="115001" x="4789488" y="5246688"/>
          <p14:tracePt t="115010" x="4845050" y="5254625"/>
          <p14:tracePt t="115015" x="4937125" y="5300663"/>
          <p14:tracePt t="115024" x="5000625" y="5338763"/>
          <p14:tracePt t="115031" x="5065713" y="5338763"/>
          <p14:tracePt t="115040" x="5092700" y="5338763"/>
          <p14:tracePt t="115047" x="5102225" y="5338763"/>
          <p14:tracePt t="115081" x="5121275" y="5338763"/>
          <p14:tracePt t="115111" x="5129213" y="5338763"/>
          <p14:tracePt t="115176" x="5138738" y="5329238"/>
          <p14:tracePt t="115217" x="5148263" y="5329238"/>
          <p14:tracePt t="115289" x="5157788" y="5319713"/>
          <p14:tracePt t="115297" x="5157788" y="5283200"/>
          <p14:tracePt t="115304" x="5157788" y="5218113"/>
          <p14:tracePt t="115310" x="5175250" y="5172075"/>
          <p14:tracePt t="115318" x="5194300" y="5072063"/>
          <p14:tracePt t="115326" x="5203825" y="5006975"/>
          <p14:tracePt t="115335" x="5267325" y="4897438"/>
          <p14:tracePt t="115342" x="5322888" y="4795838"/>
          <p14:tracePt t="115350" x="5349875" y="4722813"/>
          <p14:tracePt t="115358" x="5368925" y="4667250"/>
          <p14:tracePt t="115366" x="5441950" y="4594225"/>
          <p14:tracePt t="115374" x="5441950" y="4548188"/>
          <p14:tracePt t="115382" x="5441950" y="4475163"/>
          <p14:tracePt t="115390" x="5441950" y="4391025"/>
          <p14:tracePt t="115398" x="5441950" y="4337050"/>
          <p14:tracePt t="115406" x="5441950" y="4271963"/>
          <p14:tracePt t="115414" x="5441950" y="4244975"/>
          <p14:tracePt t="115422" x="5441950" y="4208463"/>
          <p14:tracePt t="115528" x="5441950" y="4198938"/>
          <p14:tracePt t="115536" x="5432425" y="4198938"/>
          <p14:tracePt t="115545" x="5414963" y="4198938"/>
          <p14:tracePt t="115553" x="5405438" y="4198938"/>
          <p14:tracePt t="115560" x="5378450" y="4198938"/>
          <p14:tracePt t="115576" x="5332413" y="4198938"/>
          <p14:tracePt t="115592" x="5322888" y="4198938"/>
          <p14:tracePt t="115607" x="5303838" y="4198938"/>
          <p14:tracePt t="115624" x="5295900" y="4198938"/>
          <p14:tracePt t="115631" x="5267325" y="4208463"/>
          <p14:tracePt t="115640" x="5257800" y="4216400"/>
          <p14:tracePt t="115664" x="5249863" y="4225925"/>
          <p14:tracePt t="115671" x="5240338" y="4225925"/>
          <p14:tracePt t="115680" x="5211763" y="4225925"/>
          <p14:tracePt t="115689" x="5165725" y="4235450"/>
          <p14:tracePt t="115697" x="5129213" y="4235450"/>
          <p14:tracePt t="115703" x="5083175" y="4244975"/>
          <p14:tracePt t="115710" x="5000625" y="4244975"/>
          <p14:tracePt t="115718" x="4937125" y="4271963"/>
          <p14:tracePt t="115726" x="4835525" y="4308475"/>
          <p14:tracePt t="115735" x="4789488" y="4308475"/>
          <p14:tracePt t="115743" x="4725988" y="4308475"/>
          <p14:tracePt t="115752" x="4624388" y="4300538"/>
          <p14:tracePt t="115767" x="4605338" y="4291013"/>
          <p14:tracePt t="115774" x="4513263" y="4271963"/>
          <p14:tracePt t="115783" x="4486275" y="4271963"/>
          <p14:tracePt t="115799" x="4467225" y="4271963"/>
          <p14:tracePt t="115807" x="4421188" y="4271963"/>
          <p14:tracePt t="115814" x="4357688" y="4262438"/>
          <p14:tracePt t="115830" x="4292600" y="4300538"/>
          <p14:tracePt t="115838" x="4117975" y="4308475"/>
          <p14:tracePt t="115847" x="3979863" y="4308475"/>
          <p14:tracePt t="115854" x="3833813" y="4254500"/>
          <p14:tracePt t="115862" x="3751263" y="4244975"/>
          <p14:tracePt t="115878" x="3741738" y="4244975"/>
          <p14:tracePt t="115888" x="3732213" y="4244975"/>
          <p14:tracePt t="115896" x="3722688" y="4244975"/>
          <p14:tracePt t="115902" x="3722688" y="4235450"/>
          <p14:tracePt t="116073" x="3705225" y="4225925"/>
          <p14:tracePt t="116091" x="3649663" y="4225925"/>
          <p14:tracePt t="116105" x="3603625" y="4225925"/>
          <p14:tracePt t="116126" x="3594100" y="4225925"/>
          <p14:tracePt t="116135" x="3548063" y="4225925"/>
          <p14:tracePt t="116142" x="3465513" y="4225925"/>
          <p14:tracePt t="116152" x="3382963" y="4225925"/>
          <p14:tracePt t="116158" x="3363913" y="4225925"/>
          <p14:tracePt t="116166" x="3254375" y="4225925"/>
          <p14:tracePt t="116174" x="3198813" y="4225925"/>
          <p14:tracePt t="116182" x="3162300" y="4225925"/>
          <p14:tracePt t="116190" x="3135313" y="4225925"/>
          <p14:tracePt t="116198" x="3116263" y="4225925"/>
          <p14:tracePt t="116206" x="3106738" y="4216400"/>
          <p14:tracePt t="116440" x="3106738" y="4254500"/>
          <p14:tracePt t="116449" x="3106738" y="4337050"/>
          <p14:tracePt t="116456" x="3079750" y="4456113"/>
          <p14:tracePt t="116463" x="3079750" y="4611688"/>
          <p14:tracePt t="116473" x="3098800" y="4676775"/>
          <p14:tracePt t="116478" x="3106738" y="4814888"/>
          <p14:tracePt t="116486" x="3143250" y="4960938"/>
          <p14:tracePt t="116494" x="3143250" y="5006975"/>
          <p14:tracePt t="116502" x="3189288" y="5072063"/>
          <p14:tracePt t="116510" x="3181350" y="5135563"/>
          <p14:tracePt t="116519" x="3181350" y="5172075"/>
          <p14:tracePt t="116526" x="3181350" y="5191125"/>
          <p14:tracePt t="116535" x="3181350" y="5200650"/>
          <p14:tracePt t="116542" x="3171825" y="5210175"/>
          <p14:tracePt t="116936" x="3181350" y="5210175"/>
          <p14:tracePt t="116943" x="3208338" y="5200650"/>
          <p14:tracePt t="116952" x="3227388" y="5164138"/>
          <p14:tracePt t="116961" x="3263900" y="5145088"/>
          <p14:tracePt t="116976" x="3281363" y="5145088"/>
          <p14:tracePt t="116984" x="3355975" y="5154613"/>
          <p14:tracePt t="116993" x="3475038" y="5154613"/>
          <p14:tracePt t="116999" x="3521075" y="5154613"/>
          <p14:tracePt t="117008" x="3594100" y="5154613"/>
          <p14:tracePt t="117015" x="3768725" y="5154613"/>
          <p14:tracePt t="117024" x="3925888" y="5172075"/>
          <p14:tracePt t="117031" x="4064000" y="5210175"/>
          <p14:tracePt t="117039" x="4210050" y="5254625"/>
          <p14:tracePt t="117048" x="4311650" y="5283200"/>
          <p14:tracePt t="117056" x="4321175" y="5283200"/>
          <p14:tracePt t="117064" x="4357688" y="5283200"/>
          <p14:tracePt t="117071" x="4394200" y="5283200"/>
          <p14:tracePt t="117078" x="4403725" y="5283200"/>
          <p14:tracePt t="117086" x="4449763" y="5283200"/>
          <p14:tracePt t="117094" x="4532313" y="5310188"/>
          <p14:tracePt t="117104" x="4633913" y="5310188"/>
          <p14:tracePt t="117110" x="4641850" y="5310188"/>
          <p14:tracePt t="117118" x="4670425" y="5310188"/>
          <p14:tracePt t="117126" x="4716463" y="5310188"/>
          <p14:tracePt t="117136" x="4725988" y="5310188"/>
          <p14:tracePt t="117142" x="4799013" y="5319713"/>
          <p14:tracePt t="117151" x="4881563" y="5319713"/>
          <p14:tracePt t="117158" x="4891088" y="5319713"/>
          <p14:tracePt t="117182" x="4908550" y="5319713"/>
          <p14:tracePt t="117190" x="4918075" y="5319713"/>
          <p14:tracePt t="117206" x="4927600" y="5319713"/>
          <p14:tracePt t="117231" x="4946650" y="5319713"/>
          <p14:tracePt t="117248" x="4983163" y="5319713"/>
          <p14:tracePt t="117256" x="5019675" y="5319713"/>
          <p14:tracePt t="117263" x="5029200" y="5319713"/>
          <p14:tracePt t="117272" x="5037138" y="5319713"/>
          <p14:tracePt t="117375" x="5056188" y="5319713"/>
          <p14:tracePt t="118088" x="5075238" y="5292725"/>
          <p14:tracePt t="118697" x="5029200" y="5292725"/>
          <p14:tracePt t="118703" x="5019675" y="5283200"/>
          <p14:tracePt t="118711" x="4983163" y="5273675"/>
          <p14:tracePt t="118721" x="4973638" y="5254625"/>
          <p14:tracePt t="118731" x="4964113" y="5246688"/>
          <p14:tracePt t="118752" x="4946650" y="5237163"/>
          <p14:tracePt t="118759" x="4937125" y="5237163"/>
          <p14:tracePt t="118766" x="4918075" y="5227638"/>
          <p14:tracePt t="118774" x="4881563" y="5200650"/>
          <p14:tracePt t="118815" x="4881563" y="5191125"/>
          <p14:tracePt t="118847" x="4872038" y="5191125"/>
          <p14:tracePt t="118855" x="4872038" y="5181600"/>
          <p14:tracePt t="118863" x="4872038" y="5172075"/>
          <p14:tracePt t="118871" x="4872038" y="5164138"/>
          <p14:tracePt t="118895" x="4845050" y="5154613"/>
          <p14:tracePt t="118911" x="4816475" y="5154613"/>
          <p14:tracePt t="118941" x="4789488" y="5145088"/>
          <p14:tracePt t="118960" x="4779963" y="5145088"/>
          <p14:tracePt t="118967" x="4752975" y="5145088"/>
          <p14:tracePt t="118974" x="4725988" y="5154613"/>
          <p14:tracePt t="118982" x="4697413" y="5154613"/>
          <p14:tracePt t="118990" x="4679950" y="5154613"/>
          <p14:tracePt t="118998" x="4670425" y="5154613"/>
          <p14:tracePt t="119023" x="4641850" y="5154613"/>
          <p14:tracePt t="119046" x="4641850" y="5145088"/>
          <p14:tracePt t="119054" x="4633913" y="5135563"/>
          <p14:tracePt t="119062" x="4624388" y="5135563"/>
          <p14:tracePt t="119071" x="4624388" y="5126038"/>
          <p14:tracePt t="119102" x="4605338" y="5126038"/>
          <p14:tracePt t="119110" x="4595813" y="5126038"/>
          <p14:tracePt t="119119" x="4587875" y="5126038"/>
          <p14:tracePt t="119126" x="4578350" y="5126038"/>
          <p14:tracePt t="119138" x="4568825" y="5126038"/>
          <p14:tracePt t="119198" x="4549775" y="5126038"/>
          <p14:tracePt t="119206" x="4541838" y="5135563"/>
          <p14:tracePt t="119222" x="4532313" y="5145088"/>
          <p14:tracePt t="119246" x="4513263" y="5154613"/>
          <p14:tracePt t="119254" x="4505325" y="5154613"/>
          <p14:tracePt t="119278" x="4467225" y="5154613"/>
          <p14:tracePt t="119391" x="4459288" y="5154613"/>
          <p14:tracePt t="119399" x="4449763" y="5164138"/>
          <p14:tracePt t="119416" x="4394200" y="5172075"/>
          <p14:tracePt t="119432" x="4384675" y="5172075"/>
          <p14:tracePt t="119440" x="4367213" y="5172075"/>
          <p14:tracePt t="119463" x="4367213" y="5181600"/>
          <p14:tracePt t="119479" x="4348163" y="5181600"/>
          <p14:tracePt t="119487" x="4338638" y="5181600"/>
          <p14:tracePt t="119503" x="4330700" y="5181600"/>
          <p14:tracePt t="119511" x="4284663" y="5181600"/>
          <p14:tracePt t="119521" x="4275138" y="5181600"/>
          <p14:tracePt t="119538" x="4256088" y="5181600"/>
          <p14:tracePt t="119546" x="4210050" y="5164138"/>
          <p14:tracePt t="119576" x="4210050" y="5145088"/>
          <p14:tracePt t="119584" x="4200525" y="5135563"/>
          <p14:tracePt t="119593" x="4173538" y="5135563"/>
          <p14:tracePt t="119624" x="4164013" y="5126038"/>
          <p14:tracePt t="119655" x="4164013" y="5118100"/>
          <p14:tracePt t="119665" x="4164013" y="5108575"/>
          <p14:tracePt t="119679" x="4154488" y="5089525"/>
          <p14:tracePt t="119687" x="4146550" y="5081588"/>
          <p14:tracePt t="119697" x="4146550" y="5072063"/>
          <p14:tracePt t="119719" x="4127500" y="5053013"/>
          <p14:tracePt t="119728" x="4117975" y="5043488"/>
          <p14:tracePt t="119754" x="4110038" y="5043488"/>
          <p14:tracePt t="119765" x="4110038" y="5035550"/>
          <p14:tracePt t="119775" x="4110038" y="5026025"/>
          <p14:tracePt t="119782" x="4110038" y="5016500"/>
          <p14:tracePt t="119814" x="4110038" y="5006975"/>
          <p14:tracePt t="119830" x="4110038" y="4997450"/>
          <p14:tracePt t="119838" x="4110038" y="4979988"/>
          <p14:tracePt t="119855" x="4110038" y="4970463"/>
          <p14:tracePt t="119871" x="4110038" y="4960938"/>
          <p14:tracePt t="119878" x="4100513" y="4943475"/>
          <p14:tracePt t="119894" x="4100513" y="4933950"/>
          <p14:tracePt t="119902" x="4100513" y="4924425"/>
          <p14:tracePt t="119910" x="4100513" y="4914900"/>
          <p14:tracePt t="119918" x="4100513" y="4897438"/>
          <p14:tracePt t="119927" x="4100513" y="4887913"/>
          <p14:tracePt t="119938" x="4100513" y="4878388"/>
          <p14:tracePt t="119943" x="4100513" y="4851400"/>
          <p14:tracePt t="119953" x="4127500" y="4832350"/>
          <p14:tracePt t="119969" x="4173538" y="4805363"/>
          <p14:tracePt t="119983" x="4200525" y="4795838"/>
          <p14:tracePt t="119991" x="4238625" y="4768850"/>
          <p14:tracePt t="119998" x="4246563" y="4759325"/>
          <p14:tracePt t="120007" x="4292600" y="4722813"/>
          <p14:tracePt t="120014" x="4321175" y="4722813"/>
          <p14:tracePt t="120023" x="4330700" y="4713288"/>
          <p14:tracePt t="120030" x="4348163" y="4713288"/>
          <p14:tracePt t="120039" x="4403725" y="4713288"/>
          <p14:tracePt t="120046" x="4421188" y="4713288"/>
          <p14:tracePt t="120055" x="4430713" y="4713288"/>
          <p14:tracePt t="120063" x="4467225" y="4713288"/>
          <p14:tracePt t="120071" x="4495800" y="4713288"/>
          <p14:tracePt t="120087" x="4549775" y="4722813"/>
          <p14:tracePt t="120095" x="4605338" y="4759325"/>
          <p14:tracePt t="120162" x="4624388" y="4759325"/>
          <p14:tracePt t="120172" x="4660900" y="4759325"/>
          <p14:tracePt t="120175" x="4670425" y="4759325"/>
          <p14:tracePt t="120216" x="4706938" y="4768850"/>
          <p14:tracePt t="120224" x="4706938" y="4786313"/>
          <p14:tracePt t="120264" x="4706938" y="4795838"/>
          <p14:tracePt t="120281" x="4706938" y="4805363"/>
          <p14:tracePt t="120287" x="4697413" y="4832350"/>
          <p14:tracePt t="120321" x="4641850" y="4851400"/>
          <p14:tracePt t="120328" x="4614863" y="4868863"/>
          <p14:tracePt t="120336" x="4595813" y="4887913"/>
          <p14:tracePt t="120345" x="4587875" y="4897438"/>
          <p14:tracePt t="120351" x="4568825" y="4906963"/>
          <p14:tracePt t="120358" x="4532313" y="4924425"/>
          <p14:tracePt t="120366" x="4513263" y="4943475"/>
          <p14:tracePt t="120374" x="4495800" y="4970463"/>
          <p14:tracePt t="120382" x="4467225" y="4997450"/>
          <p14:tracePt t="120390" x="4449763" y="4997450"/>
          <p14:tracePt t="120398" x="4440238" y="4997450"/>
          <p14:tracePt t="120406" x="4421188" y="5006975"/>
          <p14:tracePt t="120414" x="4394200" y="5026025"/>
          <p14:tracePt t="120422" x="4384675" y="5026025"/>
          <p14:tracePt t="120446" x="4375150" y="5026025"/>
          <p14:tracePt t="120454" x="4330700" y="5043488"/>
          <p14:tracePt t="120478" x="4302125" y="5053013"/>
          <p14:tracePt t="120487" x="4292600" y="5062538"/>
          <p14:tracePt t="120494" x="4275138" y="5072063"/>
          <p14:tracePt t="120502" x="4238625" y="5089525"/>
          <p14:tracePt t="120510" x="4238625" y="5099050"/>
          <p14:tracePt t="120526" x="4229100" y="5108575"/>
          <p14:tracePt t="120535" x="4210050" y="5108575"/>
          <p14:tracePt t="120542" x="4183063" y="5118100"/>
          <p14:tracePt t="120558" x="4154488" y="5118100"/>
          <p14:tracePt t="120566" x="4146550" y="5118100"/>
          <p14:tracePt t="120574" x="4090988" y="5135563"/>
          <p14:tracePt t="120582" x="4081463" y="5135563"/>
          <p14:tracePt t="120590" x="4071938" y="5135563"/>
          <p14:tracePt t="120598" x="4044950" y="5135563"/>
          <p14:tracePt t="120631" x="4017963" y="5135563"/>
          <p14:tracePt t="120639" x="3998913" y="5135563"/>
          <p14:tracePt t="120655" x="3998913" y="5126038"/>
          <p14:tracePt t="120703" x="3989388" y="5099050"/>
          <p14:tracePt t="120794" x="3989388" y="5089525"/>
          <p14:tracePt t="120807" x="3989388" y="5072063"/>
          <p14:tracePt t="120815" x="3989388" y="5062538"/>
          <p14:tracePt t="120824" x="3989388" y="5053013"/>
          <p14:tracePt t="120830" x="3989388" y="5043488"/>
          <p14:tracePt t="120838" x="3989388" y="5026025"/>
          <p14:tracePt t="120847" x="3989388" y="5016500"/>
          <p14:tracePt t="120862" x="3989388" y="5006975"/>
          <p14:tracePt t="120879" x="3989388" y="4979988"/>
          <p14:tracePt t="120886" x="4017963" y="4960938"/>
          <p14:tracePt t="120911" x="4025900" y="4933950"/>
          <p14:tracePt t="120921" x="4035425" y="4914900"/>
          <p14:tracePt t="120944" x="4044950" y="4914900"/>
          <p14:tracePt t="120954" x="4054475" y="4906963"/>
          <p14:tracePt t="120972" x="4064000" y="4906963"/>
          <p14:tracePt t="120984" x="4110038" y="4897438"/>
          <p14:tracePt t="120993" x="4154488" y="4897438"/>
          <p14:tracePt t="120999" x="4173538" y="4897438"/>
          <p14:tracePt t="121010" x="4192588" y="4897438"/>
          <p14:tracePt t="121015" x="4200525" y="4897438"/>
          <p14:tracePt t="121023" x="4246563" y="4897438"/>
          <p14:tracePt t="121031" x="4265613" y="4897438"/>
          <p14:tracePt t="121040" x="4302125" y="4897438"/>
          <p14:tracePt t="121047" x="4338638" y="4897438"/>
          <p14:tracePt t="121057" x="4375150" y="4897438"/>
          <p14:tracePt t="121063" x="4394200" y="4887913"/>
          <p14:tracePt t="121074" x="4403725" y="4887913"/>
          <p14:tracePt t="121095" x="4413250" y="4887913"/>
          <p14:tracePt t="121128" x="4421188" y="4887913"/>
          <p14:tracePt t="121158" x="4440238" y="4887913"/>
          <p14:tracePt t="121167" x="4449763" y="4887913"/>
          <p14:tracePt t="121182" x="4495800" y="4897438"/>
          <p14:tracePt t="121190" x="4505325" y="4914900"/>
          <p14:tracePt t="121198" x="4522788" y="4924425"/>
          <p14:tracePt t="121206" x="4559300" y="4943475"/>
          <p14:tracePt t="121214" x="4578350" y="4951413"/>
          <p14:tracePt t="121222" x="4595813" y="4960938"/>
          <p14:tracePt t="121230" x="4614863" y="4979988"/>
          <p14:tracePt t="121311" x="4614863" y="5016500"/>
          <p14:tracePt t="121327" x="4614863" y="5035550"/>
          <p14:tracePt t="121344" x="4605338" y="5062538"/>
          <p14:tracePt t="121353" x="4605338" y="5072063"/>
          <p14:tracePt t="121377" x="4595813" y="5081588"/>
          <p14:tracePt t="121448" x="4587875" y="5099050"/>
          <p14:tracePt t="121455" x="4578350" y="5108575"/>
          <p14:tracePt t="121472" x="4578350" y="5118100"/>
          <p14:tracePt t="121536" x="4559300" y="5118100"/>
          <p14:tracePt t="121544" x="4549775" y="5118100"/>
          <p14:tracePt t="121553" x="4532313" y="5118100"/>
          <p14:tracePt t="121560" x="4505325" y="5118100"/>
          <p14:tracePt t="121568" x="4459288" y="5118100"/>
          <p14:tracePt t="121577" x="4413250" y="5118100"/>
          <p14:tracePt t="121586" x="4403725" y="5118100"/>
          <p14:tracePt t="121606" x="4375150" y="5118100"/>
          <p14:tracePt t="121615" x="4321175" y="5099050"/>
          <p14:tracePt t="121623" x="4265613" y="5081588"/>
          <p14:tracePt t="121638" x="4219575" y="5053013"/>
          <p14:tracePt t="121646" x="4173538" y="5043488"/>
          <p14:tracePt t="121656" x="4154488" y="5035550"/>
          <p14:tracePt t="121662" x="4127500" y="5035550"/>
          <p14:tracePt t="121686" x="4117975" y="5026025"/>
          <p14:tracePt t="121710" x="4090988" y="5026025"/>
          <p14:tracePt t="121718" x="4064000" y="5026025"/>
          <p14:tracePt t="121734" x="4008438" y="5026025"/>
          <p14:tracePt t="121742" x="3962400" y="4997450"/>
          <p14:tracePt t="121752" x="3952875" y="4997450"/>
          <p14:tracePt t="121758" x="3935413" y="4989513"/>
          <p14:tracePt t="121766" x="3916363" y="4979988"/>
          <p14:tracePt t="121790" x="3906838" y="4979988"/>
          <p14:tracePt t="121888" x="3897313" y="4970463"/>
          <p14:tracePt t="121904" x="3897313" y="4951413"/>
          <p14:tracePt t="121920" x="3897313" y="4933950"/>
          <p14:tracePt t="121928" x="3906838" y="4906963"/>
          <p14:tracePt t="121935" x="3916363" y="4906963"/>
          <p14:tracePt t="121942" x="3943350" y="4887913"/>
          <p14:tracePt t="121967" x="3979863" y="4851400"/>
          <p14:tracePt t="121974" x="4025900" y="4851400"/>
          <p14:tracePt t="121984" x="4044950" y="4841875"/>
          <p14:tracePt t="121990" x="4117975" y="4822825"/>
          <p14:tracePt t="121998" x="4127500" y="4814888"/>
          <p14:tracePt t="122006" x="4154488" y="4814888"/>
          <p14:tracePt t="122014" x="4164013" y="4814888"/>
          <p14:tracePt t="122022" x="4183063" y="4814888"/>
          <p14:tracePt t="122030" x="4256088" y="4795838"/>
          <p14:tracePt t="122038" x="4302125" y="4795838"/>
          <p14:tracePt t="122046" x="4367213" y="4795838"/>
          <p14:tracePt t="122055" x="4375150" y="4795838"/>
          <p14:tracePt t="122062" x="4413250" y="4795838"/>
          <p14:tracePt t="122071" x="4440238" y="4795838"/>
          <p14:tracePt t="122078" x="4449763" y="4795838"/>
          <p14:tracePt t="122086" x="4532313" y="4805363"/>
          <p14:tracePt t="122094" x="4587875" y="4841875"/>
          <p14:tracePt t="122102" x="4651375" y="4868863"/>
          <p14:tracePt t="122110" x="4670425" y="4878388"/>
          <p14:tracePt t="122126" x="4706938" y="4914900"/>
          <p14:tracePt t="122135" x="4716463" y="4924425"/>
          <p14:tracePt t="122142" x="4716463" y="4933950"/>
          <p14:tracePt t="122152" x="4725988" y="4951413"/>
          <p14:tracePt t="122158" x="4733925" y="4960938"/>
          <p14:tracePt t="122232" x="4743450" y="4970463"/>
          <p14:tracePt t="123039" x="4733925" y="4970463"/>
          <p14:tracePt t="123048" x="4706938" y="4970463"/>
          <p14:tracePt t="123079" x="4687888" y="4970463"/>
          <p14:tracePt t="123087" x="4614863" y="4979988"/>
          <p14:tracePt t="123095" x="4541838" y="5006975"/>
          <p14:tracePt t="123112" x="4486275" y="5006975"/>
          <p14:tracePt t="123121" x="4440238" y="5035550"/>
          <p14:tracePt t="123127" x="4357688" y="5035550"/>
          <p14:tracePt t="123137" x="4275138" y="5035550"/>
          <p14:tracePt t="123143" x="4192588" y="5035550"/>
          <p14:tracePt t="123154" x="4110038" y="5006975"/>
          <p14:tracePt t="123159" x="4064000" y="5006975"/>
          <p14:tracePt t="123168" x="3989388" y="5006975"/>
          <p14:tracePt t="123176" x="3943350" y="4997450"/>
          <p14:tracePt t="123184" x="3897313" y="4979988"/>
          <p14:tracePt t="123191" x="3879850" y="4979988"/>
          <p14:tracePt t="123200" x="3860800" y="4960938"/>
          <p14:tracePt t="123208" x="3843338" y="4943475"/>
          <p14:tracePt t="123214" x="3833813" y="4943475"/>
          <p14:tracePt t="123230" x="3787775" y="4924425"/>
          <p14:tracePt t="123238" x="3768725" y="4914900"/>
          <p14:tracePt t="123246" x="3751263" y="4906963"/>
          <p14:tracePt t="123254" x="3741738" y="4906963"/>
          <p14:tracePt t="123261" x="3722688" y="4897438"/>
          <p14:tracePt t="123269" x="3705225" y="4887913"/>
          <p14:tracePt t="123278" x="3686175" y="4887913"/>
          <p14:tracePt t="123302" x="3676650" y="4878388"/>
          <p14:tracePt t="123327" x="3649663" y="4878388"/>
          <p14:tracePt t="123336" x="3567113" y="4851400"/>
          <p14:tracePt t="123343" x="3557588" y="4841875"/>
          <p14:tracePt t="123353" x="3494088" y="4822825"/>
          <p14:tracePt t="123360" x="3448050" y="4795838"/>
          <p14:tracePt t="123367" x="3409950" y="4786313"/>
          <p14:tracePt t="123375" x="3392488" y="4749800"/>
          <p14:tracePt t="123385" x="3392488" y="4740275"/>
          <p14:tracePt t="123391" x="3382963" y="4732338"/>
          <p14:tracePt t="123711" x="3382963" y="4740275"/>
          <p14:tracePt t="123720" x="3402013" y="4749800"/>
          <p14:tracePt t="123736" x="3409950" y="4768850"/>
          <p14:tracePt t="123745" x="3419475" y="4795838"/>
          <p14:tracePt t="123754" x="3429000" y="4805363"/>
          <p14:tracePt t="123762" x="3438525" y="4805363"/>
          <p14:tracePt t="123790" x="3455988" y="4814888"/>
          <p14:tracePt t="123818" x="3455988" y="4822825"/>
          <p14:tracePt t="123827" x="3455988" y="4832350"/>
          <p14:tracePt t="123839" x="3455988" y="4860925"/>
          <p14:tracePt t="123863" x="3448050" y="4887913"/>
          <p14:tracePt t="123871" x="3429000" y="4914900"/>
          <p14:tracePt t="123880" x="3409950" y="4924425"/>
          <p14:tracePt t="123895" x="3402013" y="4933950"/>
          <p14:tracePt t="123904" x="3363913" y="4933950"/>
          <p14:tracePt t="123911" x="3355975" y="4943475"/>
          <p14:tracePt t="123921" x="3346450" y="4943475"/>
          <p14:tracePt t="123928" x="3336925" y="4943475"/>
          <p14:tracePt t="123944" x="3327400" y="4933950"/>
          <p14:tracePt t="124104" x="3327400" y="4924425"/>
          <p14:tracePt t="124112" x="3346450" y="4906963"/>
          <p14:tracePt t="124120" x="3373438" y="4887913"/>
          <p14:tracePt t="124129" x="3373438" y="4878388"/>
          <p14:tracePt t="124138" x="3392488" y="4822825"/>
          <p14:tracePt t="124144" x="3475038" y="4795838"/>
          <p14:tracePt t="124154" x="3484563" y="4795838"/>
          <p14:tracePt t="124158" x="3567113" y="4795838"/>
          <p14:tracePt t="124166" x="3613150" y="4795838"/>
          <p14:tracePt t="124174" x="3668713" y="4795838"/>
          <p14:tracePt t="124183" x="3686175" y="4795838"/>
          <p14:tracePt t="124191" x="3722688" y="4778375"/>
          <p14:tracePt t="124264" x="3722688" y="4768850"/>
          <p14:tracePt t="124272" x="3741738" y="4759325"/>
          <p14:tracePt t="124286" x="3759200" y="4759325"/>
          <p14:tracePt t="124302" x="3787775" y="4759325"/>
          <p14:tracePt t="124318" x="3797300" y="4759325"/>
          <p14:tracePt t="124425" x="3805238" y="4759325"/>
          <p14:tracePt t="124434" x="3805238" y="4778375"/>
          <p14:tracePt t="124440" x="3805238" y="4786313"/>
          <p14:tracePt t="124450" x="3797300" y="4805363"/>
          <p14:tracePt t="124462" x="3768725" y="4832350"/>
          <p14:tracePt t="124470" x="3759200" y="4851400"/>
          <p14:tracePt t="124478" x="3741738" y="4868863"/>
          <p14:tracePt t="124486" x="3705225" y="4878388"/>
          <p14:tracePt t="124494" x="3695700" y="4887913"/>
          <p14:tracePt t="124502" x="3668713" y="4887913"/>
          <p14:tracePt t="124510" x="3640138" y="4897438"/>
          <p14:tracePt t="124519" x="3640138" y="4906963"/>
          <p14:tracePt t="124527" x="3594100" y="4906963"/>
          <p14:tracePt t="124535" x="3548063" y="4914900"/>
          <p14:tracePt t="124542" x="3530600" y="4914900"/>
          <p14:tracePt t="124552" x="3502025" y="4914900"/>
          <p14:tracePt t="124558" x="3455988" y="4914900"/>
          <p14:tracePt t="124574" x="3409950" y="4906963"/>
          <p14:tracePt t="124615" x="3392488" y="4887913"/>
          <p14:tracePt t="124627" x="3363913" y="4851400"/>
          <p14:tracePt t="124638" x="3336925" y="4814888"/>
          <p14:tracePt t="124646" x="3336925" y="4786313"/>
          <p14:tracePt t="124654" x="3336925" y="4749800"/>
          <p14:tracePt t="124662" x="3336925" y="4732338"/>
          <p14:tracePt t="124670" x="3336925" y="4713288"/>
          <p14:tracePt t="124678" x="3336925" y="4703763"/>
          <p14:tracePt t="124686" x="3336925" y="4686300"/>
          <p14:tracePt t="124694" x="3336925" y="4649788"/>
          <p14:tracePt t="124702" x="3336925" y="4611688"/>
          <p14:tracePt t="124710" x="3336925" y="4603750"/>
          <p14:tracePt t="124719" x="3346450" y="4594225"/>
          <p14:tracePt t="124726" x="3346450" y="4565650"/>
          <p14:tracePt t="124735" x="3363913" y="4538663"/>
          <p14:tracePt t="124742" x="3382963" y="4502150"/>
          <p14:tracePt t="124752" x="3392488" y="4483100"/>
          <p14:tracePt t="124758" x="3419475" y="4446588"/>
          <p14:tracePt t="124766" x="3429000" y="4446588"/>
          <p14:tracePt t="124798" x="3438525" y="4437063"/>
          <p14:tracePt t="124828" x="3438525" y="4456113"/>
          <p14:tracePt t="124880" x="3448050" y="4502150"/>
          <p14:tracePt t="124887" x="3455988" y="4519613"/>
          <p14:tracePt t="124896" x="3475038" y="4557713"/>
          <p14:tracePt t="124904" x="3484563" y="4594225"/>
          <p14:tracePt t="124928" x="3484563" y="4611688"/>
          <p14:tracePt t="124940" x="3511550" y="4621213"/>
          <p14:tracePt t="124944" x="3530600" y="4676775"/>
          <p14:tracePt t="124954" x="3538538" y="4703763"/>
          <p14:tracePt t="124977" x="3538538" y="4713288"/>
          <p14:tracePt t="124984" x="3530600" y="4732338"/>
          <p14:tracePt t="125000" x="3521075" y="4768850"/>
          <p14:tracePt t="125073" x="3511550" y="4778375"/>
          <p14:tracePt t="125111" x="3502025" y="4795838"/>
          <p14:tracePt t="125127" x="3475038" y="4814888"/>
          <p14:tracePt t="125152" x="3465513" y="4814888"/>
          <p14:tracePt t="125168" x="3455988" y="4822825"/>
          <p14:tracePt t="125184" x="3438525" y="4832350"/>
          <p14:tracePt t="125200" x="3429000" y="4860925"/>
          <p14:tracePt t="125215" x="3419475" y="4860925"/>
          <p14:tracePt t="125224" x="3402013" y="4868863"/>
          <p14:tracePt t="125235" x="3382963" y="4868863"/>
          <p14:tracePt t="125246" x="3363913" y="4868863"/>
          <p14:tracePt t="125262" x="3355975" y="4868863"/>
          <p14:tracePt t="125304" x="3346450" y="4868863"/>
          <p14:tracePt t="125321" x="3336925" y="4868863"/>
          <p14:tracePt t="125407" x="3336925" y="4841875"/>
          <p14:tracePt t="125424" x="3336925" y="4822825"/>
          <p14:tracePt t="125434" x="3336925" y="4814888"/>
          <p14:tracePt t="125442" x="3336925" y="4795838"/>
          <p14:tracePt t="125449" x="3336925" y="4759325"/>
          <p14:tracePt t="125454" x="3363913" y="4740275"/>
          <p14:tracePt t="125462" x="3373438" y="4722813"/>
          <p14:tracePt t="125471" x="3382963" y="4686300"/>
          <p14:tracePt t="125478" x="3419475" y="4640263"/>
          <p14:tracePt t="125486" x="3429000" y="4630738"/>
          <p14:tracePt t="125494" x="3465513" y="4611688"/>
          <p14:tracePt t="125502" x="3502025" y="4584700"/>
          <p14:tracePt t="125510" x="3511550" y="4584700"/>
          <p14:tracePt t="125526" x="3521075" y="4584700"/>
          <p14:tracePt t="125536" x="3548063" y="4584700"/>
          <p14:tracePt t="125542" x="3603625" y="4584700"/>
          <p14:tracePt t="125559" x="3649663" y="4584700"/>
          <p14:tracePt t="125567" x="3714750" y="4594225"/>
          <p14:tracePt t="125574" x="3732213" y="4594225"/>
          <p14:tracePt t="125583" x="3741738" y="4594225"/>
          <p14:tracePt t="125590" x="3759200" y="4594225"/>
          <p14:tracePt t="125614" x="3768725" y="4594225"/>
          <p14:tracePt t="125678" x="3778250" y="4594225"/>
          <p14:tracePt t="125694" x="3778250" y="4630738"/>
          <p14:tracePt t="125719" x="3759200" y="4657725"/>
          <p14:tracePt t="125728" x="3751263" y="4676775"/>
          <p14:tracePt t="125752" x="3751263" y="4686300"/>
          <p14:tracePt t="125761" x="3741738" y="4694238"/>
          <p14:tracePt t="125768" x="3722688" y="4713288"/>
          <p14:tracePt t="125782" x="3722688" y="4722813"/>
          <p14:tracePt t="125798" x="3676650" y="4749800"/>
          <p14:tracePt t="125806" x="3668713" y="4759325"/>
          <p14:tracePt t="125824" x="3659188" y="4768850"/>
          <p14:tracePt t="125830" x="3640138" y="4778375"/>
          <p14:tracePt t="125840" x="3630613" y="4786313"/>
          <p14:tracePt t="125846" x="3613150" y="4795838"/>
          <p14:tracePt t="125854" x="3584575" y="4805363"/>
          <p14:tracePt t="125870" x="3567113" y="4805363"/>
          <p14:tracePt t="125878" x="3557588" y="4805363"/>
          <p14:tracePt t="125886" x="3530600" y="4805363"/>
          <p14:tracePt t="125894" x="3494088" y="4805363"/>
          <p14:tracePt t="125910" x="3484563" y="4805363"/>
          <p14:tracePt t="125937" x="3475038" y="4805363"/>
          <p14:tracePt t="125952" x="3448050" y="4805363"/>
          <p14:tracePt t="125959" x="3438525" y="4795838"/>
          <p14:tracePt t="125967" x="3419475" y="4768850"/>
          <p14:tracePt t="125975" x="3409950" y="4749800"/>
          <p14:tracePt t="125983" x="3402013" y="4740275"/>
          <p14:tracePt t="125992" x="3392488" y="4732338"/>
          <p14:tracePt t="125999" x="3392488" y="4713288"/>
          <p14:tracePt t="126010" x="3382963" y="4676775"/>
          <p14:tracePt t="126023" x="3382963" y="4649788"/>
          <p14:tracePt t="126031" x="3382963" y="4630738"/>
          <p14:tracePt t="126039" x="3382963" y="4611688"/>
          <p14:tracePt t="126048" x="3382963" y="4575175"/>
          <p14:tracePt t="126055" x="3382963" y="4548188"/>
          <p14:tracePt t="126063" x="3382963" y="4529138"/>
          <p14:tracePt t="126071" x="3402013" y="4519613"/>
          <p14:tracePt t="126079" x="3448050" y="4502150"/>
          <p14:tracePt t="126086" x="3494088" y="4492625"/>
          <p14:tracePt t="126095" x="3530600" y="4483100"/>
          <p14:tracePt t="126111" x="3538538" y="4483100"/>
          <p14:tracePt t="126127" x="3548063" y="4483100"/>
          <p14:tracePt t="126192" x="3521075" y="4492625"/>
          <p14:tracePt t="126200" x="3521075" y="4502150"/>
          <p14:tracePt t="126208" x="3502025" y="4538663"/>
          <p14:tracePt t="126216" x="3502025" y="4548188"/>
          <p14:tracePt t="126232" x="3494088" y="4594225"/>
          <p14:tracePt t="126240" x="3465513" y="4611688"/>
          <p14:tracePt t="126249" x="3465513" y="4657725"/>
          <p14:tracePt t="126257" x="3455988" y="4676775"/>
          <p14:tracePt t="126264" x="3448050" y="4686300"/>
          <p14:tracePt t="126271" x="3448050" y="4694238"/>
          <p14:tracePt t="126286" x="3438525" y="4703763"/>
          <p14:tracePt t="126294" x="3429000" y="4703763"/>
          <p14:tracePt t="126302" x="3409950" y="4722813"/>
          <p14:tracePt t="141815" x="3409950" y="4732338"/>
          <p14:tracePt t="141824" x="3409950" y="4759325"/>
          <p14:tracePt t="141847" x="3409950" y="4786313"/>
          <p14:tracePt t="141855" x="3409950" y="4822825"/>
          <p14:tracePt t="141863" x="3409950" y="4841875"/>
          <p14:tracePt t="141873" x="3409950" y="4860925"/>
          <p14:tracePt t="141879" x="3409950" y="4868863"/>
          <p14:tracePt t="141927" x="3409950" y="4878388"/>
          <p14:tracePt t="141936" x="3409950" y="4887913"/>
          <p14:tracePt t="142023" x="3402013" y="4914900"/>
          <p14:tracePt t="142032" x="3392488" y="4924425"/>
          <p14:tracePt t="142041" x="3392488" y="4960938"/>
          <p14:tracePt t="142048" x="3373438" y="4989513"/>
          <p14:tracePt t="142056" x="3363913" y="5016500"/>
          <p14:tracePt t="142063" x="3355975" y="5053013"/>
          <p14:tracePt t="142073" x="3319463" y="5072063"/>
          <p14:tracePt t="142079" x="3319463" y="5089525"/>
          <p14:tracePt t="142087" x="3319463" y="5108575"/>
          <p14:tracePt t="142096" x="3309938" y="5126038"/>
          <p14:tracePt t="142263" x="3319463" y="5126038"/>
          <p14:tracePt t="142303" x="3327400" y="5126038"/>
          <p14:tracePt t="142327" x="3355975" y="5126038"/>
          <p14:tracePt t="142336" x="3363913" y="5126038"/>
          <p14:tracePt t="142352" x="3373438" y="5126038"/>
          <p14:tracePt t="142360" x="3392488" y="5126038"/>
          <p14:tracePt t="142369" x="3409950" y="5126038"/>
          <p14:tracePt t="142376" x="3419475" y="5126038"/>
          <p14:tracePt t="142385" x="3455988" y="5126038"/>
          <p14:tracePt t="142391" x="3484563" y="5126038"/>
          <p14:tracePt t="142400" x="3494088" y="5126038"/>
          <p14:tracePt t="142407" x="3548063" y="5126038"/>
          <p14:tracePt t="142415" x="3594100" y="5126038"/>
          <p14:tracePt t="142423" x="3613150" y="5126038"/>
          <p14:tracePt t="142431" x="3668713" y="5135563"/>
          <p14:tracePt t="142440" x="3759200" y="5164138"/>
          <p14:tracePt t="142451" x="3897313" y="5210175"/>
          <p14:tracePt t="142455" x="3916363" y="5210175"/>
          <p14:tracePt t="142471" x="4008438" y="5264150"/>
          <p14:tracePt t="142479" x="4127500" y="5283200"/>
          <p14:tracePt t="142487" x="4357688" y="5310188"/>
          <p14:tracePt t="142495" x="4513263" y="5392738"/>
          <p14:tracePt t="142505" x="4697413" y="5475288"/>
          <p14:tracePt t="142515" x="4706938" y="5475288"/>
          <p14:tracePt t="142518" x="4716463" y="5503863"/>
          <p14:tracePt t="142526" x="4743450" y="5503863"/>
          <p14:tracePt t="142542" x="4743450" y="5513388"/>
          <p14:tracePt t="142592" x="4752975" y="5521325"/>
          <p14:tracePt t="142600" x="4808538" y="5521325"/>
          <p14:tracePt t="142608" x="4908550" y="5521325"/>
          <p14:tracePt t="142615" x="4918075" y="5540375"/>
          <p14:tracePt t="142624" x="4973638" y="5540375"/>
          <p14:tracePt t="142631" x="4991100" y="5540375"/>
          <p14:tracePt t="142640" x="5056188" y="5540375"/>
          <p14:tracePt t="142647" x="5075238" y="5540375"/>
          <p14:tracePt t="142664" x="5083175" y="5540375"/>
          <p14:tracePt t="142799" x="5092700" y="5513388"/>
          <p14:tracePt t="142809" x="5092700" y="5484813"/>
          <p14:tracePt t="142815" x="5092700" y="5467350"/>
          <p14:tracePt t="142823" x="5092700" y="5448300"/>
          <p14:tracePt t="142831" x="5092700" y="5438775"/>
          <p14:tracePt t="142839" x="5092700" y="5402263"/>
          <p14:tracePt t="142847" x="5102225" y="5319713"/>
          <p14:tracePt t="142854" x="5129213" y="5237163"/>
          <p14:tracePt t="142863" x="5165725" y="5135563"/>
          <p14:tracePt t="142871" x="5157788" y="5072063"/>
          <p14:tracePt t="142879" x="5203825" y="4997450"/>
          <p14:tracePt t="142890" x="5230813" y="4951413"/>
          <p14:tracePt t="142897" x="5230813" y="4943475"/>
          <p14:tracePt t="142905" x="5240338" y="4914900"/>
          <p14:tracePt t="142911" x="5240338" y="4897438"/>
          <p14:tracePt t="142919" x="5240338" y="4832350"/>
          <p14:tracePt t="142942" x="5240338" y="4805363"/>
          <p14:tracePt t="143055" x="5240338" y="4778375"/>
          <p14:tracePt t="143087" x="5221288" y="4768850"/>
          <p14:tracePt t="143113" x="5211763" y="4768850"/>
          <p14:tracePt t="143120" x="5203825" y="4759325"/>
          <p14:tracePt t="143152" x="5194300" y="4759325"/>
          <p14:tracePt t="143168" x="5165725" y="4722813"/>
          <p14:tracePt t="143183" x="5121275" y="4713288"/>
          <p14:tracePt t="143192" x="5037138" y="4686300"/>
          <p14:tracePt t="143201" x="4973638" y="4676775"/>
          <p14:tracePt t="143207" x="4891088" y="4657725"/>
          <p14:tracePt t="143216" x="4789488" y="4611688"/>
          <p14:tracePt t="143224" x="4633913" y="4611688"/>
          <p14:tracePt t="143232" x="4595813" y="4594225"/>
          <p14:tracePt t="143239" x="4587875" y="4594225"/>
          <p14:tracePt t="143247" x="4505325" y="4557713"/>
          <p14:tracePt t="143256" x="4403725" y="4529138"/>
          <p14:tracePt t="143263" x="4302125" y="4483100"/>
          <p14:tracePt t="143270" x="4183063" y="4465638"/>
          <p14:tracePt t="143279" x="4146550" y="4465638"/>
          <p14:tracePt t="143287" x="4127500" y="4465638"/>
          <p14:tracePt t="143295" x="4100513" y="4465638"/>
          <p14:tracePt t="143304" x="4090988" y="4465638"/>
          <p14:tracePt t="143322" x="4071938" y="4465638"/>
          <p14:tracePt t="143326" x="4035425" y="4475163"/>
          <p14:tracePt t="143335" x="3962400" y="4483100"/>
          <p14:tracePt t="143342" x="3897313" y="4492625"/>
          <p14:tracePt t="143351" x="3870325" y="4502150"/>
          <p14:tracePt t="143358" x="3805238" y="4502150"/>
          <p14:tracePt t="143366" x="3668713" y="4502150"/>
          <p14:tracePt t="143374" x="3622675" y="4529138"/>
          <p14:tracePt t="143382" x="3538538" y="4529138"/>
          <p14:tracePt t="143390" x="3465513" y="4529138"/>
          <p14:tracePt t="143398" x="3429000" y="4519613"/>
          <p14:tracePt t="143406" x="3363913" y="4502150"/>
          <p14:tracePt t="143414" x="3327400" y="4502150"/>
          <p14:tracePt t="143430" x="3309938" y="4502150"/>
          <p14:tracePt t="143438" x="3300413" y="4502150"/>
          <p14:tracePt t="143488" x="3290888" y="4502150"/>
          <p14:tracePt t="143495" x="3281363" y="4502150"/>
          <p14:tracePt t="143505" x="3273425" y="4502150"/>
          <p14:tracePt t="143767" x="3254375" y="4548188"/>
          <p14:tracePt t="143776" x="3273425" y="4694238"/>
          <p14:tracePt t="143784" x="3235325" y="4851400"/>
          <p14:tracePt t="143792" x="3217863" y="4970463"/>
          <p14:tracePt t="143799" x="3217863" y="5053013"/>
          <p14:tracePt t="143808" x="3217863" y="5099050"/>
          <p14:tracePt t="143815" x="3217863" y="5118100"/>
          <p14:tracePt t="143824" x="3217863" y="5126038"/>
          <p14:tracePt t="144191" x="3244850" y="5135563"/>
          <p14:tracePt t="144200" x="3382963" y="5135563"/>
          <p14:tracePt t="144208" x="3465513" y="5135563"/>
          <p14:tracePt t="144215" x="3603625" y="5135563"/>
          <p14:tracePt t="144223" x="3778250" y="5135563"/>
          <p14:tracePt t="144230" x="3860800" y="5135563"/>
          <p14:tracePt t="144238" x="4219575" y="5172075"/>
          <p14:tracePt t="144246" x="4229100" y="5172075"/>
          <p14:tracePt t="144254" x="4275138" y="5181600"/>
          <p14:tracePt t="144271" x="4330700" y="5181600"/>
          <p14:tracePt t="144278" x="4394200" y="5181600"/>
          <p14:tracePt t="144286" x="4495800" y="5164138"/>
          <p14:tracePt t="144294" x="4559300" y="5135563"/>
          <p14:tracePt t="144302" x="4595813" y="5135563"/>
          <p14:tracePt t="144310" x="4614863" y="5118100"/>
          <p14:tracePt t="144319" x="4641850" y="5108575"/>
          <p14:tracePt t="144327" x="4687888" y="5089525"/>
          <p14:tracePt t="144335" x="4716463" y="5081588"/>
          <p14:tracePt t="144342" x="4733925" y="5081588"/>
          <p14:tracePt t="144358" x="4743450" y="5081588"/>
          <p14:tracePt t="144366" x="4770438" y="5081588"/>
          <p14:tracePt t="144390" x="4779963" y="5081588"/>
          <p14:tracePt t="144406" x="4789488" y="5081588"/>
          <p14:tracePt t="144479" x="4799013" y="5072063"/>
          <p14:tracePt t="144592" x="4826000" y="5062538"/>
          <p14:tracePt t="144600" x="4937125" y="5081588"/>
          <p14:tracePt t="144608" x="4954588" y="5081588"/>
          <p14:tracePt t="144623" x="4954588" y="5126038"/>
          <p14:tracePt t="144631" x="4991100" y="5126038"/>
          <p14:tracePt t="144639" x="5010150" y="5126038"/>
          <p14:tracePt t="144655" x="5010150" y="5135563"/>
          <p14:tracePt t="144808" x="5029200" y="5108575"/>
          <p14:tracePt t="144816" x="5029200" y="5062538"/>
          <p14:tracePt t="144825" x="5029200" y="5043488"/>
          <p14:tracePt t="144831" x="5010150" y="5006975"/>
          <p14:tracePt t="144840" x="5075238" y="4868863"/>
          <p14:tracePt t="144847" x="5083175" y="4841875"/>
          <p14:tracePt t="144856" x="5111750" y="4749800"/>
          <p14:tracePt t="144863" x="5138738" y="4667250"/>
          <p14:tracePt t="144871" x="5165725" y="4640263"/>
          <p14:tracePt t="144879" x="5175250" y="4594225"/>
          <p14:tracePt t="144890" x="5194300" y="4584700"/>
          <p14:tracePt t="144904" x="5203825" y="4557713"/>
          <p14:tracePt t="145191" x="5203825" y="4548188"/>
          <p14:tracePt t="145287" x="5175250" y="4548188"/>
          <p14:tracePt t="145295" x="5083175" y="4548188"/>
          <p14:tracePt t="145303" x="4891088" y="4575175"/>
          <p14:tracePt t="145312" x="4532313" y="4575175"/>
          <p14:tracePt t="145321" x="4044950" y="4603750"/>
          <p14:tracePt t="145328" x="3630613" y="4649788"/>
          <p14:tracePt t="145336" x="3152775" y="4649788"/>
          <p14:tracePt t="145344" x="2703513" y="4630738"/>
          <p14:tracePt t="145352" x="2381250" y="4548188"/>
          <p14:tracePt t="145358" x="2262188" y="4502150"/>
          <p14:tracePt t="145365" x="2160588" y="4483100"/>
          <p14:tracePt t="145374" x="2078038" y="4475163"/>
          <p14:tracePt t="145381" x="2022475" y="4437063"/>
          <p14:tracePt t="145389" x="2003425" y="4437063"/>
          <p14:tracePt t="145679" x="2032000" y="4437063"/>
          <p14:tracePt t="145687" x="2049463" y="4437063"/>
          <p14:tracePt t="145695" x="2114550" y="4456113"/>
          <p14:tracePt t="145704" x="2160588" y="4502150"/>
          <p14:tracePt t="145711" x="2233613" y="4565650"/>
          <p14:tracePt t="145720" x="2417763" y="4640263"/>
          <p14:tracePt t="145727" x="2573338" y="4713288"/>
          <p14:tracePt t="145737" x="2720975" y="4795838"/>
          <p14:tracePt t="145744" x="2730500" y="4814888"/>
          <p14:tracePt t="145756" x="2786063" y="4868863"/>
          <p14:tracePt t="145762" x="2813050" y="4887913"/>
          <p14:tracePt t="145766" x="2849563" y="4914900"/>
          <p14:tracePt t="145774" x="2859088" y="4914900"/>
          <p14:tracePt t="145879" x="2868613" y="4924425"/>
          <p14:tracePt t="145888" x="2878138" y="4924425"/>
          <p14:tracePt t="146032" x="2932113" y="4924425"/>
          <p14:tracePt t="146039" x="2941638" y="4960938"/>
          <p14:tracePt t="146047" x="2987675" y="4970463"/>
          <p14:tracePt t="146055" x="2987675" y="5016500"/>
          <p14:tracePt t="146063" x="2987675" y="5035550"/>
          <p14:tracePt t="146075" x="2987675" y="5081588"/>
          <p14:tracePt t="146079" x="3006725" y="5154613"/>
          <p14:tracePt t="146087" x="3033713" y="5227638"/>
          <p14:tracePt t="146095" x="3070225" y="5292725"/>
          <p14:tracePt t="146104" x="3070225" y="5356225"/>
          <p14:tracePt t="146111" x="3070225" y="5365750"/>
          <p14:tracePt t="146121" x="3079750" y="5384800"/>
          <p14:tracePt t="146351" x="3125788" y="5384800"/>
          <p14:tracePt t="146362" x="3143250" y="5365750"/>
          <p14:tracePt t="146371" x="3281363" y="5356225"/>
          <p14:tracePt t="146376" x="3327400" y="5356225"/>
          <p14:tracePt t="146385" x="3511550" y="5375275"/>
          <p14:tracePt t="146390" x="3705225" y="5392738"/>
          <p14:tracePt t="146398" x="3925888" y="5365750"/>
          <p14:tracePt t="146406" x="4044950" y="5346700"/>
          <p14:tracePt t="146414" x="4200525" y="5356225"/>
          <p14:tracePt t="146422" x="4284663" y="5356225"/>
          <p14:tracePt t="146430" x="4440238" y="5356225"/>
          <p14:tracePt t="146438" x="4486275" y="5384800"/>
          <p14:tracePt t="146446" x="4568825" y="5411788"/>
          <p14:tracePt t="146454" x="4679950" y="5467350"/>
          <p14:tracePt t="146462" x="4762500" y="5484813"/>
          <p14:tracePt t="146470" x="4779963" y="5484813"/>
          <p14:tracePt t="146478" x="4789488" y="5494338"/>
          <p14:tracePt t="146486" x="4808538" y="5494338"/>
          <p14:tracePt t="146494" x="4826000" y="5494338"/>
          <p14:tracePt t="146510" x="4854575" y="5494338"/>
          <p14:tracePt t="146671" x="4872038" y="5494338"/>
          <p14:tracePt t="146686" x="4881563" y="5494338"/>
          <p14:tracePt t="146735" x="4900613" y="5494338"/>
          <p14:tracePt t="146752" x="4937125" y="5457825"/>
          <p14:tracePt t="146765" x="4964113" y="5411788"/>
          <p14:tracePt t="146772" x="4983163" y="5375275"/>
          <p14:tracePt t="146776" x="5046663" y="5346700"/>
          <p14:tracePt t="146783" x="5092700" y="5310188"/>
          <p14:tracePt t="146790" x="5203825" y="5254625"/>
          <p14:tracePt t="146798" x="5276850" y="5181600"/>
          <p14:tracePt t="146806" x="5313363" y="5108575"/>
          <p14:tracePt t="146814" x="5341938" y="5043488"/>
          <p14:tracePt t="146822" x="5386388" y="4960938"/>
          <p14:tracePt t="146830" x="5386388" y="4914900"/>
          <p14:tracePt t="146838" x="5395913" y="4851400"/>
          <p14:tracePt t="146846" x="5395913" y="4759325"/>
          <p14:tracePt t="146854" x="5395913" y="4657725"/>
          <p14:tracePt t="146862" x="5395913" y="4611688"/>
          <p14:tracePt t="146870" x="5378450" y="4519613"/>
          <p14:tracePt t="146878" x="5349875" y="4456113"/>
          <p14:tracePt t="146886" x="5313363" y="4364038"/>
          <p14:tracePt t="146894" x="5286375" y="4318000"/>
          <p14:tracePt t="146902" x="5276850" y="4300538"/>
          <p14:tracePt t="146910" x="5276850" y="4291013"/>
          <p14:tracePt t="146919" x="5276850" y="4281488"/>
          <p14:tracePt t="146937" x="5267325" y="4271963"/>
          <p14:tracePt t="147095" x="5249863" y="4271963"/>
          <p14:tracePt t="147111" x="5240338" y="4271963"/>
          <p14:tracePt t="147119" x="5211763" y="4271963"/>
          <p14:tracePt t="147137" x="5165725" y="4271963"/>
          <p14:tracePt t="147144" x="5148263" y="4271963"/>
          <p14:tracePt t="147153" x="5092700" y="4271963"/>
          <p14:tracePt t="147159" x="4937125" y="4271963"/>
          <p14:tracePt t="147168" x="4816475" y="4271963"/>
          <p14:tracePt t="147176" x="4605338" y="4271963"/>
          <p14:tracePt t="147187" x="4246563" y="4254500"/>
          <p14:tracePt t="147194" x="4044950" y="4216400"/>
          <p14:tracePt t="147198" x="3732213" y="4162425"/>
          <p14:tracePt t="147206" x="3576638" y="4143375"/>
          <p14:tracePt t="147214" x="3327400" y="4106863"/>
          <p14:tracePt t="147222" x="3189288" y="4079875"/>
          <p14:tracePt t="147230" x="3143250" y="4070350"/>
          <p14:tracePt t="147239" x="3079750" y="4070350"/>
          <p14:tracePt t="147287" x="3060700" y="4070350"/>
          <p14:tracePt t="147295" x="3014663" y="4070350"/>
          <p14:tracePt t="147303" x="2968625" y="4079875"/>
          <p14:tracePt t="147312" x="2849563" y="4106863"/>
          <p14:tracePt t="147321" x="2747963" y="4106863"/>
          <p14:tracePt t="147327" x="2628900" y="4125913"/>
          <p14:tracePt t="147337" x="2546350" y="4143375"/>
          <p14:tracePt t="147344" x="2482850" y="4152900"/>
          <p14:tracePt t="147352" x="2454275" y="4152900"/>
          <p14:tracePt t="147358" x="2408238" y="4179888"/>
          <p14:tracePt t="147519" x="2398713" y="4179888"/>
          <p14:tracePt t="147536" x="2417763" y="4216400"/>
          <p14:tracePt t="147544" x="2473325" y="4262438"/>
          <p14:tracePt t="147552" x="2546350" y="4337050"/>
          <p14:tracePt t="147560" x="2555875" y="4337050"/>
          <p14:tracePt t="147579" x="2565400" y="4383088"/>
          <p14:tracePt t="147587" x="2628900" y="4437063"/>
          <p14:tracePt t="147594" x="2638425" y="4456113"/>
          <p14:tracePt t="147601" x="2674938" y="4492625"/>
          <p14:tracePt t="147608" x="2703513" y="4557713"/>
          <p14:tracePt t="147615" x="2767013" y="4584700"/>
          <p14:tracePt t="147622" x="2803525" y="4603750"/>
          <p14:tracePt t="147630" x="2822575" y="4640263"/>
          <p14:tracePt t="147638" x="2878138" y="4686300"/>
          <p14:tracePt t="147646" x="2960688" y="4732338"/>
          <p14:tracePt t="147655" x="2997200" y="4768850"/>
          <p14:tracePt t="148335" x="3006725" y="4768850"/>
          <p14:tracePt t="148344" x="2987675" y="4778375"/>
          <p14:tracePt t="148353" x="2978150" y="4786313"/>
          <p14:tracePt t="148359" x="2932113" y="4795838"/>
          <p14:tracePt t="148375" x="2914650" y="4805363"/>
          <p14:tracePt t="148384" x="2895600" y="4860925"/>
          <p14:tracePt t="148394" x="2832100" y="4868863"/>
          <p14:tracePt t="148398" x="2665413" y="4933950"/>
          <p14:tracePt t="148407" x="2573338" y="4933950"/>
          <p14:tracePt t="148414" x="2427288" y="4951413"/>
          <p14:tracePt t="148422" x="2344738" y="4943475"/>
          <p14:tracePt t="148430" x="2298700" y="4943475"/>
          <p14:tracePt t="148463" x="2279650" y="4943475"/>
          <p14:tracePt t="148735" x="2308225" y="4970463"/>
          <p14:tracePt t="148743" x="2344738" y="4979988"/>
          <p14:tracePt t="148753" x="2362200" y="4979988"/>
          <p14:tracePt t="148760" x="2381250" y="4989513"/>
          <p14:tracePt t="148768" x="2427288" y="4989513"/>
          <p14:tracePt t="148776" x="2454275" y="4989513"/>
          <p14:tracePt t="148783" x="2473325" y="4989513"/>
          <p14:tracePt t="148803" x="2482850" y="4989513"/>
          <p14:tracePt t="148822" x="2527300" y="4997450"/>
          <p14:tracePt t="148830" x="2628900" y="5062538"/>
          <p14:tracePt t="148838" x="2684463" y="5099050"/>
          <p14:tracePt t="148846" x="2803525" y="5126038"/>
          <p14:tracePt t="148855" x="2886075" y="5126038"/>
          <p14:tracePt t="148862" x="3024188" y="5145088"/>
          <p14:tracePt t="148870" x="3106738" y="5172075"/>
          <p14:tracePt t="148878" x="3106738" y="5200650"/>
          <p14:tracePt t="148886" x="3244850" y="5218113"/>
          <p14:tracePt t="148894" x="3300413" y="5273675"/>
          <p14:tracePt t="148903" x="3373438" y="5329238"/>
          <p14:tracePt t="148910" x="3402013" y="5329238"/>
          <p14:tracePt t="148919" x="3494088" y="5329238"/>
          <p14:tracePt t="148937" x="3538538" y="5338763"/>
          <p14:tracePt t="148942" x="3584575" y="5338763"/>
          <p14:tracePt t="148951" x="3649663" y="5338763"/>
          <p14:tracePt t="148966" x="3659188" y="5338763"/>
          <p14:tracePt t="148974" x="3714750" y="5319713"/>
          <p14:tracePt t="148982" x="3759200" y="5319713"/>
          <p14:tracePt t="148990" x="3833813" y="5300663"/>
          <p14:tracePt t="148998" x="3879850" y="5300663"/>
          <p14:tracePt t="149006" x="3897313" y="5292725"/>
          <p14:tracePt t="149014" x="4035425" y="5283200"/>
          <p14:tracePt t="149022" x="4110038" y="5254625"/>
          <p14:tracePt t="149030" x="4164013" y="5254625"/>
          <p14:tracePt t="149038" x="4229100" y="5237163"/>
          <p14:tracePt t="149046" x="4292600" y="5237163"/>
          <p14:tracePt t="149054" x="4430713" y="5237163"/>
          <p14:tracePt t="149062" x="4467225" y="5237163"/>
          <p14:tracePt t="149071" x="4549775" y="5254625"/>
          <p14:tracePt t="149078" x="4578350" y="5254625"/>
          <p14:tracePt t="149087" x="4651375" y="5254625"/>
          <p14:tracePt t="149094" x="4697413" y="5254625"/>
          <p14:tracePt t="149102" x="4716463" y="5254625"/>
          <p14:tracePt t="149126" x="4725988" y="5254625"/>
          <p14:tracePt t="149175" x="4725988" y="5246688"/>
          <p14:tracePt t="149209" x="4725988" y="5237163"/>
          <p14:tracePt t="149295" x="4679950" y="5200650"/>
          <p14:tracePt t="149303" x="4486275" y="5164138"/>
          <p14:tracePt t="149312" x="4292600" y="5164138"/>
          <p14:tracePt t="149322" x="3879850" y="5164138"/>
          <p14:tracePt t="149326" x="3557588" y="5081588"/>
          <p14:tracePt t="149336" x="3409950" y="5016500"/>
          <p14:tracePt t="149342" x="3254375" y="4951413"/>
          <p14:tracePt t="149352" x="3152775" y="4943475"/>
          <p14:tracePt t="149358" x="3014663" y="4924425"/>
          <p14:tracePt t="149366" x="2978150" y="4924425"/>
          <p14:tracePt t="149438" x="2960688" y="4933950"/>
          <p14:tracePt t="149447" x="2932113" y="4933950"/>
          <p14:tracePt t="149455" x="2886075" y="4933950"/>
          <p14:tracePt t="149463" x="2832100" y="4933950"/>
          <p14:tracePt t="149472" x="2794000" y="4933950"/>
          <p14:tracePt t="149479" x="2757488" y="4914900"/>
          <p14:tracePt t="149487" x="2740025" y="4906963"/>
          <p14:tracePt t="149600" x="2776538" y="4906963"/>
          <p14:tracePt t="149609" x="2868613" y="4906963"/>
          <p14:tracePt t="149618" x="2968625" y="4906963"/>
          <p14:tracePt t="149624" x="3033713" y="4878388"/>
          <p14:tracePt t="149630" x="3079750" y="4897438"/>
          <p14:tracePt t="149638" x="3208338" y="4943475"/>
          <p14:tracePt t="149646" x="3273425" y="4960938"/>
          <p14:tracePt t="149654" x="3465513" y="4970463"/>
          <p14:tracePt t="149662" x="3659188" y="4989513"/>
          <p14:tracePt t="149670" x="3797300" y="4989513"/>
          <p14:tracePt t="149678" x="3843338" y="5016500"/>
          <p14:tracePt t="149686" x="3979863" y="5016500"/>
          <p14:tracePt t="149694" x="3998913" y="5016500"/>
          <p14:tracePt t="149702" x="4071938" y="5016500"/>
          <p14:tracePt t="149710" x="4164013" y="4979988"/>
          <p14:tracePt t="149718" x="4210050" y="4979988"/>
          <p14:tracePt t="149726" x="4219575" y="4979988"/>
          <p14:tracePt t="149735" x="4367213" y="4979988"/>
          <p14:tracePt t="149742" x="4486275" y="4979988"/>
          <p14:tracePt t="149752" x="4532313" y="4951413"/>
          <p14:tracePt t="149758" x="4595813" y="4943475"/>
          <p14:tracePt t="149766" x="4641850" y="4933950"/>
          <p14:tracePt t="149790" x="4660900" y="4933950"/>
          <p14:tracePt t="149798" x="4679950" y="4933950"/>
          <p14:tracePt t="149815" x="4687888" y="4933950"/>
          <p14:tracePt t="149895" x="4679950" y="4943475"/>
          <p14:tracePt t="149903" x="4670425" y="4951413"/>
          <p14:tracePt t="149912" x="4651375" y="4951413"/>
          <p14:tracePt t="149922" x="4633913" y="4951413"/>
          <p14:tracePt t="149928" x="4587875" y="4960938"/>
          <p14:tracePt t="149943" x="4522788" y="4970463"/>
          <p14:tracePt t="149954" x="4421188" y="4997450"/>
          <p14:tracePt t="149959" x="4302125" y="5035550"/>
          <p14:tracePt t="149968" x="4183063" y="5035550"/>
          <p14:tracePt t="149975" x="3989388" y="5035550"/>
          <p14:tracePt t="149983" x="3870325" y="5035550"/>
          <p14:tracePt t="149993" x="3732213" y="5043488"/>
          <p14:tracePt t="150000" x="3465513" y="5043488"/>
          <p14:tracePt t="150008" x="3217863" y="5043488"/>
          <p14:tracePt t="150016" x="3079750" y="5081588"/>
          <p14:tracePt t="150023" x="2978150" y="5081588"/>
          <p14:tracePt t="150030" x="2914650" y="5089525"/>
          <p14:tracePt t="150038" x="2886075" y="5089525"/>
          <p14:tracePt t="150247" x="3014663" y="5089525"/>
          <p14:tracePt t="150255" x="3116263" y="5089525"/>
          <p14:tracePt t="150263" x="3290888" y="5089525"/>
          <p14:tracePt t="150273" x="3530600" y="5108575"/>
          <p14:tracePt t="150279" x="3530600" y="5099050"/>
          <p14:tracePt t="150287" x="3538538" y="5099050"/>
          <p14:tracePt t="150295" x="3538538" y="5108575"/>
          <p14:tracePt t="150304" x="3676650" y="5108575"/>
          <p14:tracePt t="150311" x="3741738" y="5145088"/>
          <p14:tracePt t="150321" x="3879850" y="5145088"/>
          <p14:tracePt t="150327" x="3889375" y="5145088"/>
          <p14:tracePt t="150390" x="3906838" y="5145088"/>
          <p14:tracePt t="150398" x="3916363" y="5145088"/>
          <p14:tracePt t="150406" x="3925888" y="5145088"/>
          <p14:tracePt t="150496" x="3843338" y="5145088"/>
          <p14:tracePt t="150503" x="3759200" y="5145088"/>
          <p14:tracePt t="150512" x="3622675" y="5145088"/>
          <p14:tracePt t="150520" x="3484563" y="5181600"/>
          <p14:tracePt t="150527" x="3402013" y="5181600"/>
          <p14:tracePt t="150538" x="3319463" y="5172075"/>
          <p14:tracePt t="150554" x="3300413" y="5172075"/>
          <p14:tracePt t="150560" x="3300413" y="5181600"/>
          <p14:tracePt t="150568" x="3281363" y="5181600"/>
          <p14:tracePt t="150575" x="3152775" y="5210175"/>
          <p14:tracePt t="150583" x="3135313" y="5237163"/>
          <p14:tracePt t="150592" x="3116263" y="5237163"/>
          <p14:tracePt t="150599" x="3106738" y="5237163"/>
          <p14:tracePt t="150639" x="3089275" y="5246688"/>
          <p14:tracePt t="150646" x="3079750" y="5246688"/>
          <p14:tracePt t="150654" x="3060700" y="5246688"/>
          <p14:tracePt t="150662" x="3052763" y="5246688"/>
          <p14:tracePt t="150767" x="3070225" y="5246688"/>
          <p14:tracePt t="150775" x="3079750" y="5246688"/>
          <p14:tracePt t="150783" x="3089275" y="5246688"/>
          <p14:tracePt t="150791" x="3106738" y="5246688"/>
          <p14:tracePt t="150799" x="3162300" y="5246688"/>
          <p14:tracePt t="150807" x="3281363" y="5246688"/>
          <p14:tracePt t="150815" x="3300413" y="5246688"/>
          <p14:tracePt t="150827" x="3336925" y="5264150"/>
          <p14:tracePt t="150833" x="3538538" y="5264150"/>
          <p14:tracePt t="150840" x="3659188" y="5254625"/>
          <p14:tracePt t="150847" x="3989388" y="5237163"/>
          <p14:tracePt t="150855" x="4035425" y="5237163"/>
          <p14:tracePt t="150862" x="4192588" y="5237163"/>
          <p14:tracePt t="150870" x="4348163" y="5237163"/>
          <p14:tracePt t="150878" x="4394200" y="5237163"/>
          <p14:tracePt t="150894" x="4413250" y="5246688"/>
          <p14:tracePt t="150903" x="4476750" y="5254625"/>
          <p14:tracePt t="150910" x="4633913" y="5273675"/>
          <p14:tracePt t="150920" x="4670425" y="5273675"/>
          <p14:tracePt t="150926" x="4743450" y="5283200"/>
          <p14:tracePt t="150936" x="4808538" y="5310188"/>
          <p14:tracePt t="150942" x="4891088" y="5310188"/>
          <p14:tracePt t="150952" x="4918075" y="5310188"/>
          <p14:tracePt t="150958" x="4927600" y="5310188"/>
          <p14:tracePt t="150966" x="4946650" y="5310188"/>
          <p14:tracePt t="150974" x="4954588" y="5310188"/>
          <p14:tracePt t="151303" x="4973638" y="5310188"/>
          <p14:tracePt t="151310" x="4983163" y="5300663"/>
          <p14:tracePt t="151326" x="4991100" y="5300663"/>
          <p14:tracePt t="151334" x="5010150" y="5273675"/>
          <p14:tracePt t="151342" x="5019675" y="5273675"/>
          <p14:tracePt t="151350" x="5029200" y="5264150"/>
          <p14:tracePt t="151357" x="5037138" y="5246688"/>
          <p14:tracePt t="151365" x="5046663" y="5218113"/>
          <p14:tracePt t="151373" x="5065713" y="5210175"/>
          <p14:tracePt t="151381" x="5075238" y="5191125"/>
          <p14:tracePt t="151389" x="5102225" y="5145088"/>
          <p14:tracePt t="151398" x="5111750" y="5126038"/>
          <p14:tracePt t="151407" x="5111750" y="5081588"/>
          <p14:tracePt t="151414" x="5121275" y="5053013"/>
          <p14:tracePt t="151422" x="5129213" y="5043488"/>
          <p14:tracePt t="151463" x="5148263" y="4997450"/>
          <p14:tracePt t="151470" x="5194300" y="4933950"/>
          <p14:tracePt t="151478" x="5230813" y="4860925"/>
          <p14:tracePt t="151486" x="5240338" y="4832350"/>
          <p14:tracePt t="151494" x="5267325" y="4795838"/>
          <p14:tracePt t="151502" x="5286375" y="4722813"/>
          <p14:tracePt t="151510" x="5303838" y="4657725"/>
          <p14:tracePt t="151519" x="5322888" y="4621213"/>
          <p14:tracePt t="151526" x="5322888" y="4575175"/>
          <p14:tracePt t="151536" x="5322888" y="4565650"/>
          <p14:tracePt t="151542" x="5322888" y="4557713"/>
          <p14:tracePt t="151631" x="5322888" y="4548188"/>
          <p14:tracePt t="151650" x="5303838" y="4538663"/>
          <p14:tracePt t="151663" x="5286375" y="4529138"/>
          <p14:tracePt t="151672" x="5267325" y="4529138"/>
          <p14:tracePt t="151687" x="5257800" y="4519613"/>
          <p14:tracePt t="151695" x="5257800" y="4511675"/>
          <p14:tracePt t="151702" x="5203825" y="4483100"/>
          <p14:tracePt t="151710" x="5102225" y="4456113"/>
          <p14:tracePt t="151718" x="5075238" y="4456113"/>
          <p14:tracePt t="151726" x="5056188" y="4456113"/>
          <p14:tracePt t="151735" x="4908550" y="4419600"/>
          <p14:tracePt t="151742" x="4789488" y="4419600"/>
          <p14:tracePt t="151752" x="4716463" y="4419600"/>
          <p14:tracePt t="151758" x="4633913" y="4419600"/>
          <p14:tracePt t="151766" x="4605338" y="4419600"/>
          <p14:tracePt t="151774" x="4587875" y="4419600"/>
          <p14:tracePt t="151782" x="4549775" y="4419600"/>
          <p14:tracePt t="151823" x="4541838" y="4419600"/>
          <p14:tracePt t="151831" x="4449763" y="4429125"/>
          <p14:tracePt t="151842" x="4311650" y="4465638"/>
          <p14:tracePt t="151848" x="4164013" y="4511675"/>
          <p14:tracePt t="151855" x="4025900" y="4519613"/>
          <p14:tracePt t="151863" x="3870325" y="4538663"/>
          <p14:tracePt t="151872" x="3824288" y="4538663"/>
          <p14:tracePt t="151878" x="3759200" y="4565650"/>
          <p14:tracePt t="151886" x="3741738" y="4575175"/>
          <p14:tracePt t="151894" x="3722688" y="4584700"/>
          <p14:tracePt t="151902" x="3714750" y="4584700"/>
          <p14:tracePt t="151975" x="3695700" y="4594225"/>
          <p14:tracePt t="151984" x="3630613" y="4703763"/>
          <p14:tracePt t="151993" x="3548063" y="4795838"/>
          <p14:tracePt t="151999" x="3538538" y="4878388"/>
          <p14:tracePt t="152009" x="3484563" y="4951413"/>
          <p14:tracePt t="152015" x="3455988" y="4997450"/>
          <p14:tracePt t="152024" x="3438525" y="5006975"/>
          <p14:tracePt t="152030" x="3429000" y="5026025"/>
          <p14:tracePt t="152047" x="3419475" y="5035550"/>
          <p14:tracePt t="152151" x="3419475" y="5043488"/>
          <p14:tracePt t="152160" x="3419475" y="5072063"/>
          <p14:tracePt t="152168" x="3419475" y="5081588"/>
          <p14:tracePt t="152176" x="3419475" y="5145088"/>
          <p14:tracePt t="152191" x="3419475" y="5172075"/>
          <p14:tracePt t="152271" x="3392488" y="5154613"/>
          <p14:tracePt t="152279" x="3346450" y="5099050"/>
          <p14:tracePt t="152289" x="3309938" y="5053013"/>
          <p14:tracePt t="152295" x="3217863" y="4979988"/>
          <p14:tracePt t="152304" x="3171825" y="4951413"/>
          <p14:tracePt t="152311" x="3089275" y="4841875"/>
          <p14:tracePt t="152320" x="2968625" y="4749800"/>
          <p14:tracePt t="152327" x="2859088" y="4640263"/>
          <p14:tracePt t="152335" x="2767013" y="4565650"/>
          <p14:tracePt t="152342" x="2693988" y="4475163"/>
          <p14:tracePt t="152352" x="2665413" y="4437063"/>
          <p14:tracePt t="152358" x="2657475" y="4346575"/>
          <p14:tracePt t="152366" x="2647950" y="4327525"/>
          <p14:tracePt t="152374" x="2647950" y="4281488"/>
          <p14:tracePt t="152382" x="2647950" y="4262438"/>
          <p14:tracePt t="152390" x="2657475" y="4208463"/>
          <p14:tracePt t="152398" x="2684463" y="4171950"/>
          <p14:tracePt t="152406" x="2693988" y="4162425"/>
          <p14:tracePt t="152414" x="2720975" y="4143375"/>
          <p14:tracePt t="152422" x="2720975" y="4133850"/>
          <p14:tracePt t="152430" x="2740025" y="4116388"/>
          <p14:tracePt t="152438" x="2757488" y="4116388"/>
          <p14:tracePt t="152446" x="2776538" y="4116388"/>
          <p14:tracePt t="152456" x="2803525" y="4116388"/>
          <p14:tracePt t="152462" x="2868613" y="4116388"/>
          <p14:tracePt t="152470" x="2886075" y="4116388"/>
          <p14:tracePt t="152486" x="2914650" y="4143375"/>
          <p14:tracePt t="152494" x="2941638" y="4143375"/>
          <p14:tracePt t="152502" x="3052763" y="4189413"/>
          <p14:tracePt t="152511" x="3116263" y="4189413"/>
          <p14:tracePt t="152519" x="3181350" y="4179888"/>
          <p14:tracePt t="152526" x="3244850" y="4171950"/>
          <p14:tracePt t="152535" x="3327400" y="4171950"/>
          <p14:tracePt t="152583" x="3336925" y="4171950"/>
          <p14:tracePt t="152591" x="3346450" y="4171950"/>
          <p14:tracePt t="152600" x="3355975" y="4189413"/>
          <p14:tracePt t="152615" x="3409950" y="4235450"/>
          <p14:tracePt t="152624" x="3409950" y="4271963"/>
          <p14:tracePt t="152631" x="3419475" y="4291013"/>
          <p14:tracePt t="152639" x="3409950" y="4364038"/>
          <p14:tracePt t="152647" x="3429000" y="4410075"/>
          <p14:tracePt t="152656" x="3438525" y="4446588"/>
          <p14:tracePt t="152666" x="3438525" y="4475163"/>
          <p14:tracePt t="152673" x="3465513" y="4519613"/>
          <p14:tracePt t="152679" x="3475038" y="4538663"/>
          <p14:tracePt t="152686" x="3475038" y="4584700"/>
          <p14:tracePt t="152694" x="3475038" y="4621213"/>
          <p14:tracePt t="152702" x="3484563" y="4630738"/>
          <p14:tracePt t="152710" x="3484563" y="4667250"/>
          <p14:tracePt t="152718" x="3494088" y="4686300"/>
          <p14:tracePt t="152726" x="3502025" y="4732338"/>
          <p14:tracePt t="152735" x="3511550" y="4740275"/>
          <p14:tracePt t="152742" x="3511550" y="4768850"/>
          <p14:tracePt t="152752" x="3511550" y="4786313"/>
          <p14:tracePt t="152758" x="3511550" y="4832350"/>
          <p14:tracePt t="152766" x="3511550" y="4841875"/>
          <p14:tracePt t="152774" x="3511550" y="4860925"/>
          <p14:tracePt t="152782" x="3521075" y="4878388"/>
          <p14:tracePt t="152790" x="3521075" y="4906963"/>
          <p14:tracePt t="152798" x="3521075" y="4924425"/>
          <p14:tracePt t="152806" x="3521075" y="4933950"/>
          <p14:tracePt t="152822" x="3521075" y="4951413"/>
          <p14:tracePt t="152830" x="3521075" y="4960938"/>
          <p14:tracePt t="152838" x="3521075" y="4997450"/>
          <p14:tracePt t="152846" x="3521075" y="5016500"/>
          <p14:tracePt t="152855" x="3511550" y="5053013"/>
          <p14:tracePt t="152862" x="3511550" y="5062538"/>
          <p14:tracePt t="152870" x="3465513" y="5118100"/>
          <p14:tracePt t="152878" x="3429000" y="5154613"/>
          <p14:tracePt t="152886" x="3392488" y="5181600"/>
          <p14:tracePt t="152894" x="3373438" y="5181600"/>
          <p14:tracePt t="152902" x="3281363" y="5181600"/>
          <p14:tracePt t="152936" x="3235325" y="5164138"/>
          <p14:tracePt t="152942" x="3235325" y="5145088"/>
          <p14:tracePt t="152952" x="3235325" y="5108575"/>
          <p14:tracePt t="153007" x="3235325" y="5081588"/>
          <p14:tracePt t="153015" x="3244850" y="5016500"/>
          <p14:tracePt t="153024" x="3254375" y="4979988"/>
          <p14:tracePt t="153032" x="3254375" y="4906963"/>
          <p14:tracePt t="153047" x="3254375" y="4878388"/>
          <p14:tracePt t="153059" x="3254375" y="4860925"/>
          <p14:tracePt t="153065" x="3254375" y="4851400"/>
          <p14:tracePt t="153111" x="3254375" y="4841875"/>
          <p14:tracePt t="153119" x="3309938" y="4851400"/>
          <p14:tracePt t="153127" x="3327400" y="4878388"/>
          <p14:tracePt t="153137" x="3355975" y="4878388"/>
          <p14:tracePt t="153143" x="3448050" y="4906963"/>
          <p14:tracePt t="153154" x="3538538" y="4906963"/>
          <p14:tracePt t="153159" x="3603625" y="4906963"/>
          <p14:tracePt t="153168" x="3622675" y="4906963"/>
          <p14:tracePt t="153176" x="3668713" y="4906963"/>
          <p14:tracePt t="153183" x="3695700" y="4906963"/>
          <p14:tracePt t="153192" x="3705225" y="4906963"/>
          <p14:tracePt t="153207" x="3714750" y="4906963"/>
          <p14:tracePt t="153247" x="3759200" y="4933950"/>
          <p14:tracePt t="153256" x="3768725" y="4979988"/>
          <p14:tracePt t="153272" x="3805238" y="5043488"/>
          <p14:tracePt t="153281" x="3824288" y="5081588"/>
          <p14:tracePt t="153286" x="3824288" y="5126038"/>
          <p14:tracePt t="153294" x="3824288" y="5154613"/>
          <p14:tracePt t="153302" x="3824288" y="5191125"/>
          <p14:tracePt t="153310" x="3824288" y="5200650"/>
          <p14:tracePt t="153366" x="3824288" y="5210175"/>
          <p14:tracePt t="153374" x="3759200" y="5210175"/>
          <p14:tracePt t="153381" x="3640138" y="5210175"/>
          <p14:tracePt t="153389" x="3548063" y="5181600"/>
          <p14:tracePt t="153397" x="3429000" y="5135563"/>
          <p14:tracePt t="153405" x="3355975" y="5089525"/>
          <p14:tracePt t="153413" x="3290888" y="5062538"/>
          <p14:tracePt t="153429" x="3235325" y="5006975"/>
          <p14:tracePt t="153438" x="3189288" y="4960938"/>
          <p14:tracePt t="153446" x="3162300" y="4933950"/>
          <p14:tracePt t="153462" x="3143250" y="4914900"/>
          <p14:tracePt t="153470" x="3143250" y="4897438"/>
          <p14:tracePt t="153486" x="3143250" y="4841875"/>
          <p14:tracePt t="153494" x="3143250" y="4795838"/>
          <p14:tracePt t="153504" x="3143250" y="4749800"/>
          <p14:tracePt t="153510" x="3143250" y="4722813"/>
          <p14:tracePt t="153519" x="3143250" y="4676775"/>
          <p14:tracePt t="153526" x="3152775" y="4630738"/>
          <p14:tracePt t="153536" x="3152775" y="4594225"/>
          <p14:tracePt t="153542" x="3189288" y="4548188"/>
          <p14:tracePt t="153552" x="3198813" y="4529138"/>
          <p14:tracePt t="153558" x="3198813" y="4519613"/>
          <p14:tracePt t="153566" x="3208338" y="4502150"/>
          <p14:tracePt t="153574" x="3217863" y="4483100"/>
          <p14:tracePt t="153582" x="3244850" y="4475163"/>
          <p14:tracePt t="153590" x="3290888" y="4446588"/>
          <p14:tracePt t="153598" x="3300413" y="4446588"/>
          <p14:tracePt t="153655" x="3319463" y="4446588"/>
          <p14:tracePt t="153673" x="3373438" y="4446588"/>
          <p14:tracePt t="153682" x="3455988" y="4456113"/>
          <p14:tracePt t="153686" x="3502025" y="4475163"/>
          <p14:tracePt t="153695" x="3521075" y="4475163"/>
          <p14:tracePt t="153704" x="3530600" y="4475163"/>
          <p14:tracePt t="153710" x="3567113" y="4475163"/>
          <p14:tracePt t="153718" x="3584575" y="4475163"/>
          <p14:tracePt t="153726" x="3594100" y="4475163"/>
          <p14:tracePt t="153783" x="3594100" y="4483100"/>
          <p14:tracePt t="153791" x="3594100" y="4519613"/>
          <p14:tracePt t="153799" x="3594100" y="4565650"/>
          <p14:tracePt t="153807" x="3594100" y="4584700"/>
          <p14:tracePt t="153815" x="3584575" y="4630738"/>
          <p14:tracePt t="153826" x="3567113" y="4657725"/>
          <p14:tracePt t="153831" x="3567113" y="4713288"/>
          <p14:tracePt t="153839" x="3521075" y="4768850"/>
          <p14:tracePt t="153847" x="3521075" y="4778375"/>
          <p14:tracePt t="153855" x="3511550" y="4795838"/>
          <p14:tracePt t="153878" x="3494088" y="4832350"/>
          <p14:tracePt t="153886" x="3494088" y="4841875"/>
          <p14:tracePt t="153902" x="3484563" y="4878388"/>
          <p14:tracePt t="153910" x="3455988" y="4897438"/>
          <p14:tracePt t="153919" x="3402013" y="4933950"/>
          <p14:tracePt t="153926" x="3355975" y="4989513"/>
          <p14:tracePt t="153936" x="3319463" y="4997450"/>
          <p14:tracePt t="153942" x="3227388" y="5026025"/>
          <p14:tracePt t="153952" x="3171825" y="5062538"/>
          <p14:tracePt t="153958" x="3089275" y="5089525"/>
          <p14:tracePt t="153966" x="3070225" y="5126038"/>
          <p14:tracePt t="153974" x="3052763" y="5126038"/>
          <p14:tracePt t="153982" x="2987675" y="5126038"/>
          <p14:tracePt t="153990" x="2978150" y="5126038"/>
          <p14:tracePt t="153998" x="2960688" y="5126038"/>
          <p14:tracePt t="154014" x="2941638" y="5126038"/>
          <p14:tracePt t="154022" x="2924175" y="5126038"/>
          <p14:tracePt t="154038" x="2905125" y="5126038"/>
          <p14:tracePt t="154046" x="2849563" y="5072063"/>
          <p14:tracePt t="154086" x="2849563" y="5035550"/>
          <p14:tracePt t="154094" x="2849563" y="5026025"/>
          <p14:tracePt t="154102" x="2849563" y="4997450"/>
          <p14:tracePt t="154110" x="2849563" y="4970463"/>
          <p14:tracePt t="154119" x="2886075" y="4914900"/>
          <p14:tracePt t="154126" x="2914650" y="4868863"/>
          <p14:tracePt t="154135" x="2960688" y="4832350"/>
          <p14:tracePt t="154142" x="2997200" y="4795838"/>
          <p14:tracePt t="154151" x="3043238" y="4778375"/>
          <p14:tracePt t="154158" x="3135313" y="4732338"/>
          <p14:tracePt t="154166" x="3162300" y="4722813"/>
          <p14:tracePt t="154174" x="3227388" y="4703763"/>
          <p14:tracePt t="154182" x="3290888" y="4667250"/>
          <p14:tracePt t="154190" x="3429000" y="4649788"/>
          <p14:tracePt t="154198" x="3511550" y="4640263"/>
          <p14:tracePt t="154206" x="3613150" y="4640263"/>
          <p14:tracePt t="154214" x="3659188" y="4640263"/>
          <p14:tracePt t="154230" x="3732213" y="4640263"/>
          <p14:tracePt t="154238" x="3741738" y="4640263"/>
          <p14:tracePt t="154246" x="3751263" y="4640263"/>
          <p14:tracePt t="154254" x="3768725" y="4640263"/>
          <p14:tracePt t="154270" x="3778250" y="4649788"/>
          <p14:tracePt t="154280" x="3787775" y="4667250"/>
          <p14:tracePt t="154286" x="3797300" y="4686300"/>
          <p14:tracePt t="154294" x="3805238" y="4703763"/>
          <p14:tracePt t="154301" x="3824288" y="4749800"/>
          <p14:tracePt t="154310" x="3851275" y="4786313"/>
          <p14:tracePt t="154318" x="3860800" y="4832350"/>
          <p14:tracePt t="154326" x="3860800" y="4860925"/>
          <p14:tracePt t="154335" x="3860800" y="4887913"/>
          <p14:tracePt t="154351" x="3860800" y="4933950"/>
          <p14:tracePt t="154358" x="3860800" y="4979988"/>
          <p14:tracePt t="154366" x="3860800" y="4997450"/>
          <p14:tracePt t="154374" x="3860800" y="5043488"/>
          <p14:tracePt t="154382" x="3860800" y="5072063"/>
          <p14:tracePt t="154390" x="3860800" y="5135563"/>
          <p14:tracePt t="154398" x="3824288" y="5181600"/>
          <p14:tracePt t="154406" x="3797300" y="5210175"/>
          <p14:tracePt t="154414" x="3797300" y="5218113"/>
          <p14:tracePt t="154438" x="3797300" y="5237163"/>
          <p14:tracePt t="154447" x="3778250" y="5246688"/>
          <p14:tracePt t="154462" x="3759200" y="5237163"/>
          <p14:tracePt t="154470" x="3732213" y="5237163"/>
          <p14:tracePt t="154478" x="3714750" y="5237163"/>
          <p14:tracePt t="154486" x="3668713" y="5237163"/>
          <p14:tracePt t="154494" x="3594100" y="5191125"/>
          <p14:tracePt t="154501" x="3502025" y="5118100"/>
          <p14:tracePt t="154511" x="3402013" y="5053013"/>
          <p14:tracePt t="154518" x="3300413" y="4943475"/>
          <p14:tracePt t="154526" x="3217863" y="4868863"/>
          <p14:tracePt t="154535" x="3171825" y="4795838"/>
          <p14:tracePt t="154542" x="3135313" y="4732338"/>
          <p14:tracePt t="154551" x="3116263" y="4686300"/>
          <p14:tracePt t="154558" x="3098800" y="4621213"/>
          <p14:tracePt t="154574" x="3098800" y="4584700"/>
          <p14:tracePt t="154582" x="3098800" y="4565650"/>
          <p14:tracePt t="154590" x="3098800" y="4529138"/>
          <p14:tracePt t="154598" x="3098800" y="4511675"/>
          <p14:tracePt t="154606" x="3106738" y="4475163"/>
          <p14:tracePt t="154614" x="3143250" y="4456113"/>
          <p14:tracePt t="154622" x="3171825" y="4437063"/>
          <p14:tracePt t="154630" x="3198813" y="4437063"/>
          <p14:tracePt t="154638" x="3198813" y="4429125"/>
          <p14:tracePt t="154654" x="3244850" y="4400550"/>
          <p14:tracePt t="154662" x="3263900" y="4391025"/>
          <p14:tracePt t="154678" x="3327400" y="4391025"/>
          <p14:tracePt t="154687" x="3355975" y="4373563"/>
          <p14:tracePt t="154702" x="3355975" y="4364038"/>
          <p14:tracePt t="154718" x="3363913" y="4364038"/>
          <p14:tracePt t="154726" x="3392488" y="4364038"/>
          <p14:tracePt t="154751" x="3429000" y="4373563"/>
          <p14:tracePt t="154758" x="3465513" y="4437063"/>
          <p14:tracePt t="154766" x="3465513" y="4446588"/>
          <p14:tracePt t="154774" x="3475038" y="4502150"/>
          <p14:tracePt t="154782" x="3484563" y="4529138"/>
          <p14:tracePt t="154790" x="3484563" y="4548188"/>
          <p14:tracePt t="154798" x="3484563" y="4584700"/>
          <p14:tracePt t="154806" x="3484563" y="4603750"/>
          <p14:tracePt t="154872" x="3484563" y="4630738"/>
          <p14:tracePt t="154879" x="3455988" y="4694238"/>
          <p14:tracePt t="154888" x="3448050" y="4703763"/>
          <p14:tracePt t="154905" x="3448050" y="4713288"/>
          <p14:tracePt t="154910" x="3448050" y="4732338"/>
          <p14:tracePt t="154918" x="3419475" y="4749800"/>
          <p14:tracePt t="154935" x="3409950" y="4759325"/>
          <p14:tracePt t="154958" x="3355975" y="4768850"/>
          <p14:tracePt t="154966" x="3300413" y="4814888"/>
          <p14:tracePt t="154974" x="3290888" y="4814888"/>
          <p14:tracePt t="154982" x="3281363" y="4814888"/>
          <p14:tracePt t="154990" x="3254375" y="4814888"/>
          <p14:tracePt t="155006" x="3244850" y="4814888"/>
          <p14:tracePt t="155014" x="3217863" y="4795838"/>
          <p14:tracePt t="155022" x="3198813" y="4778375"/>
          <p14:tracePt t="155030" x="3152775" y="4740275"/>
          <p14:tracePt t="155038" x="3125788" y="4703763"/>
          <p14:tracePt t="155046" x="3106738" y="4686300"/>
          <p14:tracePt t="155055" x="3098800" y="4676775"/>
          <p14:tracePt t="155062" x="3089275" y="4667250"/>
          <p14:tracePt t="155072" x="3089275" y="4657725"/>
          <p14:tracePt t="155078" x="3089275" y="4640263"/>
          <p14:tracePt t="155094" x="3089275" y="4611688"/>
          <p14:tracePt t="155110" x="3089275" y="4603750"/>
          <p14:tracePt t="155118" x="3106738" y="4584700"/>
          <p14:tracePt t="155126" x="3171825" y="4548188"/>
          <p14:tracePt t="155135" x="3227388" y="4519613"/>
          <p14:tracePt t="155142" x="3281363" y="4519613"/>
          <p14:tracePt t="155150" x="3346450" y="4492625"/>
          <p14:tracePt t="155158" x="3409950" y="4483100"/>
          <p14:tracePt t="155166" x="3448050" y="4475163"/>
          <p14:tracePt t="155174" x="3521075" y="4475163"/>
          <p14:tracePt t="155182" x="3530600" y="4475163"/>
          <p14:tracePt t="155190" x="3576638" y="4475163"/>
          <p14:tracePt t="155198" x="3659188" y="4475163"/>
          <p14:tracePt t="155206" x="3759200" y="4492625"/>
          <p14:tracePt t="155214" x="3843338" y="4511675"/>
          <p14:tracePt t="155222" x="3906838" y="4519613"/>
          <p14:tracePt t="155230" x="3998913" y="4565650"/>
          <p14:tracePt t="155238" x="4044950" y="4575175"/>
          <p14:tracePt t="155246" x="4054475" y="4584700"/>
          <p14:tracePt t="155254" x="4054475" y="4594225"/>
          <p14:tracePt t="155270" x="4064000" y="4611688"/>
          <p14:tracePt t="155278" x="4064000" y="4621213"/>
          <p14:tracePt t="155294" x="4064000" y="4657725"/>
          <p14:tracePt t="155302" x="4071938" y="4703763"/>
          <p14:tracePt t="155310" x="4090988" y="4732338"/>
          <p14:tracePt t="155318" x="4090988" y="4740275"/>
          <p14:tracePt t="155342" x="4100513" y="4768850"/>
          <p14:tracePt t="155351" x="4100513" y="4786313"/>
          <p14:tracePt t="155357" x="4100513" y="4795838"/>
          <p14:tracePt t="155373" x="4100513" y="4814888"/>
          <p14:tracePt t="155389" x="4100513" y="4832350"/>
          <p14:tracePt t="155397" x="4100513" y="4841875"/>
          <p14:tracePt t="155405" x="4100513" y="4851400"/>
          <p14:tracePt t="155413" x="4081463" y="4897438"/>
          <p14:tracePt t="155431" x="4044950" y="4906963"/>
          <p14:tracePt t="155439" x="3989388" y="4933950"/>
          <p14:tracePt t="155447" x="3935413" y="4970463"/>
          <p14:tracePt t="155455" x="3906838" y="4970463"/>
          <p14:tracePt t="155470" x="3897313" y="4970463"/>
          <p14:tracePt t="155487" x="3879850" y="4970463"/>
          <p14:tracePt t="155495" x="3870325" y="4970463"/>
          <p14:tracePt t="155506" x="3860800" y="4970463"/>
          <p14:tracePt t="155515" x="3805238" y="4970463"/>
          <p14:tracePt t="155520" x="3778250" y="4970463"/>
          <p14:tracePt t="155527" x="3759200" y="4970463"/>
          <p14:tracePt t="155538" x="3751263" y="4970463"/>
          <p14:tracePt t="155554" x="3741738" y="4979988"/>
          <p14:tracePt t="155711" x="3732213" y="4970463"/>
          <p14:tracePt t="156711" x="3732213" y="5006975"/>
          <p14:tracePt t="156721" x="3732213" y="5016500"/>
          <p14:tracePt t="156760" x="3722688" y="5026025"/>
          <p14:tracePt t="156839" x="3714750" y="5035550"/>
          <p14:tracePt t="156848" x="3714750" y="5043488"/>
          <p14:tracePt t="156855" x="3705225" y="5072063"/>
          <p14:tracePt t="156863" x="3659188" y="5072063"/>
          <p14:tracePt t="156871" x="3659188" y="5089525"/>
          <p14:tracePt t="156879" x="3659188" y="5099050"/>
          <p14:tracePt t="157039" x="3659188" y="5108575"/>
          <p14:tracePt t="157312" x="3668713" y="5118100"/>
          <p14:tracePt t="157350" x="3668713" y="5126038"/>
          <p14:tracePt t="157856" x="3668713" y="5135563"/>
          <p14:tracePt t="168263" x="3722688" y="5126038"/>
          <p14:tracePt t="168272" x="3751263" y="5108575"/>
          <p14:tracePt t="168280" x="3843338" y="5108575"/>
          <p14:tracePt t="168287" x="3906838" y="5099050"/>
          <p14:tracePt t="168297" x="3925888" y="5089525"/>
          <p14:tracePt t="168305" x="3935413" y="5089525"/>
          <p14:tracePt t="168311" x="3943350" y="5089525"/>
          <p14:tracePt t="168321" x="3943350" y="5081588"/>
          <p14:tracePt t="168338" x="3962400" y="5062538"/>
          <p14:tracePt t="168343" x="3971925" y="5062538"/>
          <p14:tracePt t="168353" x="3989388" y="5062538"/>
          <p14:tracePt t="168359" x="3998913" y="5062538"/>
          <p14:tracePt t="168375" x="4008438" y="5062538"/>
          <p14:tracePt t="168407" x="4017963" y="5062538"/>
          <p14:tracePt t="168423" x="4035425" y="5062538"/>
          <p14:tracePt t="168439" x="4044950" y="5062538"/>
          <p14:tracePt t="168448" x="4054475" y="5062538"/>
          <p14:tracePt t="168505" x="4064000" y="5062538"/>
          <p14:tracePt t="168991" x="4035425" y="5062538"/>
          <p14:tracePt t="169007" x="4025900" y="5072063"/>
          <p14:tracePt t="169016" x="4017963" y="5081588"/>
          <p14:tracePt t="169025" x="3989388" y="5081588"/>
          <p14:tracePt t="169032" x="3943350" y="5081588"/>
          <p14:tracePt t="169040" x="3897313" y="5081588"/>
          <p14:tracePt t="169047" x="3879850" y="5081588"/>
          <p14:tracePt t="169056" x="3851275" y="5081588"/>
          <p14:tracePt t="169063" x="3824288" y="5081588"/>
          <p14:tracePt t="169191" x="3824288" y="5072063"/>
          <p14:tracePt t="169200" x="3778250" y="5072063"/>
          <p14:tracePt t="169231" x="3778250" y="5062538"/>
          <p14:tracePt t="169247" x="3778250" y="5053013"/>
          <p14:tracePt t="169287" x="3778250" y="5043488"/>
          <p14:tracePt t="169295" x="3778250" y="5016500"/>
          <p14:tracePt t="169303" x="3768725" y="4989513"/>
          <p14:tracePt t="169314" x="3722688" y="4989513"/>
          <p14:tracePt t="169323" x="3705225" y="4970463"/>
          <p14:tracePt t="169330" x="3686175" y="4960938"/>
          <p14:tracePt t="169342" x="3668713" y="4943475"/>
          <p14:tracePt t="169350" x="3659188" y="4943475"/>
          <p14:tracePt t="169358" x="3630613" y="4933950"/>
          <p14:tracePt t="169366" x="3622675" y="4924425"/>
          <p14:tracePt t="169374" x="3603625" y="4906963"/>
          <p14:tracePt t="169382" x="3603625" y="4897438"/>
          <p14:tracePt t="169406" x="3594100" y="4897438"/>
          <p14:tracePt t="169414" x="3584575" y="4841875"/>
          <p14:tracePt t="169422" x="3511550" y="4805363"/>
          <p14:tracePt t="169446" x="3511550" y="4786313"/>
          <p14:tracePt t="169454" x="3465513" y="4759325"/>
          <p14:tracePt t="169462" x="3455988" y="4749800"/>
          <p14:tracePt t="169478" x="3448050" y="4749800"/>
          <p14:tracePt t="169631" x="3475038" y="4732338"/>
          <p14:tracePt t="169640" x="3538538" y="4722813"/>
          <p14:tracePt t="169648" x="3548063" y="4722813"/>
          <p14:tracePt t="169656" x="3576638" y="4713288"/>
          <p14:tracePt t="169663" x="3594100" y="4713288"/>
          <p14:tracePt t="169670" x="3603625" y="4703763"/>
          <p14:tracePt t="169687" x="3640138" y="4694238"/>
          <p14:tracePt t="169695" x="3659188" y="4686300"/>
          <p14:tracePt t="169704" x="3668713" y="4676775"/>
          <p14:tracePt t="169711" x="3676650" y="4676775"/>
          <p14:tracePt t="169721" x="3686175" y="4676775"/>
          <p14:tracePt t="169728" x="3714750" y="4676775"/>
          <p14:tracePt t="169735" x="3732213" y="4676775"/>
          <p14:tracePt t="169742" x="3805238" y="4676775"/>
          <p14:tracePt t="169750" x="3843338" y="4676775"/>
          <p14:tracePt t="169758" x="3870325" y="4676775"/>
          <p14:tracePt t="169766" x="3916363" y="4703763"/>
          <p14:tracePt t="169774" x="3925888" y="4713288"/>
          <p14:tracePt t="169782" x="3935413" y="4713288"/>
          <p14:tracePt t="169790" x="3943350" y="4722813"/>
          <p14:tracePt t="169798" x="3952875" y="4740275"/>
          <p14:tracePt t="169806" x="3989388" y="4759325"/>
          <p14:tracePt t="169814" x="3989388" y="4768850"/>
          <p14:tracePt t="169824" x="3989388" y="4778375"/>
          <p14:tracePt t="169838" x="3989388" y="4786313"/>
          <p14:tracePt t="169870" x="3989388" y="4805363"/>
          <p14:tracePt t="169911" x="3989388" y="4832350"/>
          <p14:tracePt t="169923" x="3989388" y="4860925"/>
          <p14:tracePt t="169950" x="3962400" y="4860925"/>
          <p14:tracePt t="169958" x="3935413" y="4878388"/>
          <p14:tracePt t="169966" x="3889375" y="4887913"/>
          <p14:tracePt t="169974" x="3843338" y="4887913"/>
          <p14:tracePt t="169982" x="3768725" y="4887913"/>
          <p14:tracePt t="169990" x="3759200" y="4887913"/>
          <p14:tracePt t="169998" x="3751263" y="4878388"/>
          <p14:tracePt t="170006" x="3705225" y="4868863"/>
          <p14:tracePt t="170014" x="3695700" y="4868863"/>
          <p14:tracePt t="170022" x="3668713" y="4860925"/>
          <p14:tracePt t="170030" x="3659188" y="4860925"/>
          <p14:tracePt t="170038" x="3649663" y="4860925"/>
          <p14:tracePt t="170071" x="3640138" y="4860925"/>
          <p14:tracePt t="170087" x="3640138" y="4851400"/>
          <p14:tracePt t="170095" x="3640138" y="4841875"/>
          <p14:tracePt t="170106" x="3630613" y="4822825"/>
          <p14:tracePt t="170123" x="3630613" y="4814888"/>
          <p14:tracePt t="170129" x="3622675" y="4795838"/>
          <p14:tracePt t="170150" x="3613150" y="4786313"/>
          <p14:tracePt t="170158" x="3603625" y="4778375"/>
          <p14:tracePt t="170199" x="3603625" y="4768850"/>
          <p14:tracePt t="170214" x="3613150" y="4732338"/>
          <p14:tracePt t="170222" x="3622675" y="4713288"/>
          <p14:tracePt t="170238" x="3622675" y="4703763"/>
          <p14:tracePt t="170262" x="3649663" y="4686300"/>
          <p14:tracePt t="170270" x="3686175" y="4657725"/>
          <p14:tracePt t="170278" x="3732213" y="4640263"/>
          <p14:tracePt t="170286" x="3741738" y="4640263"/>
          <p14:tracePt t="170294" x="3778250" y="4621213"/>
          <p14:tracePt t="170302" x="3814763" y="4584700"/>
          <p14:tracePt t="170310" x="3833813" y="4584700"/>
          <p14:tracePt t="170319" x="3843338" y="4584700"/>
          <p14:tracePt t="170327" x="3879850" y="4584700"/>
          <p14:tracePt t="170335" x="3906838" y="4565650"/>
          <p14:tracePt t="170342" x="3925888" y="4565650"/>
          <p14:tracePt t="170357" x="3935413" y="4565650"/>
          <p14:tracePt t="170373" x="3979863" y="4565650"/>
          <p14:tracePt t="170381" x="3952875" y="4584700"/>
          <p14:tracePt t="170390" x="3952875" y="4621213"/>
          <p14:tracePt t="170397" x="4008438" y="4667250"/>
          <p14:tracePt t="170406" x="4008438" y="4732338"/>
          <p14:tracePt t="170414" x="4008438" y="4759325"/>
          <p14:tracePt t="170422" x="4008438" y="4768850"/>
          <p14:tracePt t="170438" x="4008438" y="4786313"/>
          <p14:tracePt t="170447" x="3998913" y="4795838"/>
          <p14:tracePt t="170454" x="3989388" y="4805363"/>
          <p14:tracePt t="170462" x="3979863" y="4822825"/>
          <p14:tracePt t="170470" x="3962400" y="4851400"/>
          <p14:tracePt t="170478" x="3952875" y="4878388"/>
          <p14:tracePt t="170486" x="3935413" y="4906963"/>
          <p14:tracePt t="170494" x="3925888" y="4914900"/>
          <p14:tracePt t="170502" x="3897313" y="4943475"/>
          <p14:tracePt t="170510" x="3870325" y="4979988"/>
          <p14:tracePt t="170518" x="3843338" y="4989513"/>
          <p14:tracePt t="170526" x="3797300" y="5026025"/>
          <p14:tracePt t="170535" x="3759200" y="5035550"/>
          <p14:tracePt t="170542" x="3714750" y="5043488"/>
          <p14:tracePt t="170551" x="3686175" y="5043488"/>
          <p14:tracePt t="170558" x="3640138" y="5072063"/>
          <p14:tracePt t="170566" x="3594100" y="5072063"/>
          <p14:tracePt t="170574" x="3567113" y="5072063"/>
          <p14:tracePt t="170582" x="3530600" y="5072063"/>
          <p14:tracePt t="170590" x="3521075" y="5072063"/>
          <p14:tracePt t="170606" x="3502025" y="5072063"/>
          <p14:tracePt t="170614" x="3494088" y="5072063"/>
          <p14:tracePt t="170631" x="3484563" y="5062538"/>
          <p14:tracePt t="170639" x="3455988" y="5043488"/>
          <p14:tracePt t="170647" x="3448050" y="5035550"/>
          <p14:tracePt t="170655" x="3419475" y="5016500"/>
          <p14:tracePt t="170663" x="3409950" y="5016500"/>
          <p14:tracePt t="170687" x="3402013" y="5006975"/>
          <p14:tracePt t="170696" x="3402013" y="4979988"/>
          <p14:tracePt t="170704" x="3392488" y="4933950"/>
          <p14:tracePt t="170711" x="3373438" y="4897438"/>
          <p14:tracePt t="170719" x="3373438" y="4878388"/>
          <p14:tracePt t="170726" x="3373438" y="4860925"/>
          <p14:tracePt t="170736" x="3373438" y="4805363"/>
          <p14:tracePt t="170742" x="3373438" y="4740275"/>
          <p14:tracePt t="170752" x="3392488" y="4676775"/>
          <p14:tracePt t="170758" x="3402013" y="4611688"/>
          <p14:tracePt t="170766" x="3402013" y="4594225"/>
          <p14:tracePt t="170774" x="3438525" y="4557713"/>
          <p14:tracePt t="170790" x="3455988" y="4529138"/>
          <p14:tracePt t="170806" x="3484563" y="4483100"/>
          <p14:tracePt t="170822" x="3484563" y="4475163"/>
          <p14:tracePt t="170830" x="3494088" y="4465638"/>
          <p14:tracePt t="170846" x="3530600" y="4465638"/>
          <p14:tracePt t="170862" x="3538538" y="4492625"/>
          <p14:tracePt t="170871" x="3622675" y="4519613"/>
          <p14:tracePt t="170878" x="3676650" y="4594225"/>
          <p14:tracePt t="170886" x="3714750" y="4603750"/>
          <p14:tracePt t="170894" x="3714750" y="4611688"/>
          <p14:tracePt t="170903" x="3714750" y="4630738"/>
          <p14:tracePt t="170910" x="3714750" y="4640263"/>
          <p14:tracePt t="170919" x="3722688" y="4640263"/>
          <p14:tracePt t="170938" x="3722688" y="4649788"/>
          <p14:tracePt t="170999" x="3722688" y="4676775"/>
          <p14:tracePt t="171007" x="3722688" y="4694238"/>
          <p14:tracePt t="171015" x="3695700" y="4749800"/>
          <p14:tracePt t="171023" x="3695700" y="4759325"/>
          <p14:tracePt t="171031" x="3686175" y="4786313"/>
          <p14:tracePt t="171040" x="3676650" y="4795838"/>
          <p14:tracePt t="171047" x="3649663" y="4814888"/>
          <p14:tracePt t="171055" x="3640138" y="4832350"/>
          <p14:tracePt t="171063" x="3630613" y="4841875"/>
          <p14:tracePt t="171071" x="3622675" y="4860925"/>
          <p14:tracePt t="171080" x="3594100" y="4860925"/>
          <p14:tracePt t="171087" x="3557588" y="4878388"/>
          <p14:tracePt t="171095" x="3530600" y="4887913"/>
          <p14:tracePt t="171104" x="3438525" y="4887913"/>
          <p14:tracePt t="171110" x="3429000" y="4887913"/>
          <p14:tracePt t="171119" x="3429000" y="4897438"/>
          <p14:tracePt t="171126" x="3419475" y="4906963"/>
          <p14:tracePt t="171138" x="3409950" y="4906963"/>
          <p14:tracePt t="171152" x="3392488" y="4897438"/>
          <p14:tracePt t="171338" x="3392488" y="4887913"/>
          <p14:tracePt t="174487" x="3392488" y="4878388"/>
          <p14:tracePt t="174495" x="3402013" y="4878388"/>
          <p14:tracePt t="174527" x="3419475" y="4878388"/>
          <p14:tracePt t="216816" x="3429000" y="4887913"/>
          <p14:tracePt t="216824" x="3438525" y="4914900"/>
          <p14:tracePt t="216832" x="3465513" y="4997450"/>
          <p14:tracePt t="216843" x="3465513" y="5053013"/>
          <p14:tracePt t="216849" x="3557588" y="5145088"/>
          <p14:tracePt t="216855" x="3594100" y="5181600"/>
          <p14:tracePt t="216861" x="3630613" y="5237163"/>
          <p14:tracePt t="216869" x="3676650" y="5273675"/>
          <p14:tracePt t="216877" x="3686175" y="5273675"/>
          <p14:tracePt t="216967" x="3686175" y="5283200"/>
          <p14:tracePt t="216983" x="3686175" y="5292725"/>
          <p14:tracePt t="217007" x="3686175" y="5283200"/>
          <p14:tracePt t="217014" x="3640138" y="5283200"/>
          <p14:tracePt t="217022" x="3594100" y="5264150"/>
          <p14:tracePt t="217030" x="3548063" y="5264150"/>
          <p14:tracePt t="217039" x="3530600" y="5264150"/>
          <p14:tracePt t="217047" x="3484563" y="5246688"/>
          <p14:tracePt t="217056" x="3465513" y="5227638"/>
          <p14:tracePt t="217062" x="3455988" y="5227638"/>
          <p14:tracePt t="217075" x="3419475" y="5227638"/>
          <p14:tracePt t="217078" x="3373438" y="5210175"/>
          <p14:tracePt t="217086" x="3363913" y="5210175"/>
          <p14:tracePt t="217101" x="3382963" y="5181600"/>
          <p14:tracePt t="217109" x="3382963" y="5172075"/>
          <p14:tracePt t="217118" x="3363913" y="5145088"/>
          <p14:tracePt t="217125" x="3227388" y="5126038"/>
          <p14:tracePt t="217135" x="3217863" y="5126038"/>
          <p14:tracePt t="217141" x="3162300" y="5108575"/>
          <p14:tracePt t="217150" x="3116263" y="5108575"/>
          <p14:tracePt t="217174" x="3106738" y="5108575"/>
          <p14:tracePt t="217181" x="3098800" y="5108575"/>
          <p14:tracePt t="217262" x="3098800" y="5089525"/>
          <p14:tracePt t="217271" x="3116263" y="5089525"/>
          <p14:tracePt t="217286" x="3181350" y="5089525"/>
          <p14:tracePt t="217295" x="3235325" y="5089525"/>
          <p14:tracePt t="217304" x="3309938" y="5016500"/>
          <p14:tracePt t="217311" x="3346450" y="4970463"/>
          <p14:tracePt t="217320" x="3419475" y="4924425"/>
          <p14:tracePt t="217326" x="3448050" y="4887913"/>
          <p14:tracePt t="217337" x="3502025" y="4841875"/>
          <p14:tracePt t="217344" x="3567113" y="4814888"/>
          <p14:tracePt t="217353" x="3584575" y="4778375"/>
          <p14:tracePt t="217360" x="3630613" y="4732338"/>
          <p14:tracePt t="217366" x="3649663" y="4694238"/>
          <p14:tracePt t="217374" x="3649663" y="4676775"/>
          <p14:tracePt t="217381" x="3676650" y="4657725"/>
          <p14:tracePt t="217389" x="3695700" y="4640263"/>
          <p14:tracePt t="217397" x="3705225" y="4630738"/>
          <p14:tracePt t="217405" x="3714750" y="4621213"/>
          <p14:tracePt t="217438" x="3722688" y="4611688"/>
          <p14:tracePt t="217445" x="3741738" y="4603750"/>
          <p14:tracePt t="217455" x="3741738" y="4584700"/>
          <p14:tracePt t="217461" x="3787775" y="4548188"/>
          <p14:tracePt t="217470" x="3843338" y="4511675"/>
          <p14:tracePt t="217477" x="3906838" y="4465638"/>
          <p14:tracePt t="217485" x="3925888" y="4456113"/>
          <p14:tracePt t="217493" x="4008438" y="4429125"/>
          <p14:tracePt t="217501" x="4035425" y="4410075"/>
          <p14:tracePt t="217574" x="4064000" y="4419600"/>
          <p14:tracePt t="217583" x="4064000" y="4483100"/>
          <p14:tracePt t="217591" x="4064000" y="4575175"/>
          <p14:tracePt t="217599" x="4064000" y="4657725"/>
          <p14:tracePt t="217605" x="4064000" y="4759325"/>
          <p14:tracePt t="217613" x="4064000" y="4805363"/>
          <p14:tracePt t="217621" x="4044950" y="4906963"/>
          <p14:tracePt t="217630" x="4025900" y="4989513"/>
          <p14:tracePt t="217639" x="3971925" y="5081588"/>
          <p14:tracePt t="217645" x="3943350" y="5126038"/>
          <p14:tracePt t="217654" x="3906838" y="5154613"/>
          <p14:tracePt t="217677" x="3906838" y="5164138"/>
          <p14:tracePt t="217686" x="3879850" y="5164138"/>
          <p14:tracePt t="217750" x="3860800" y="5164138"/>
          <p14:tracePt t="217760" x="3843338" y="5135563"/>
          <p14:tracePt t="217769" x="3797300" y="5126038"/>
          <p14:tracePt t="217775" x="3714750" y="5108575"/>
          <p14:tracePt t="217782" x="3613150" y="5062538"/>
          <p14:tracePt t="217792" x="3494088" y="5053013"/>
          <p14:tracePt t="217799" x="3346450" y="4989513"/>
          <p14:tracePt t="217807" x="3327400" y="4970463"/>
          <p14:tracePt t="217814" x="3263900" y="4914900"/>
          <p14:tracePt t="217824" x="3235325" y="4868863"/>
          <p14:tracePt t="217829" x="3208338" y="4868863"/>
          <p14:tracePt t="217838" x="3189288" y="4868863"/>
          <p14:tracePt t="217845" x="3162300" y="4841875"/>
          <p14:tracePt t="217855" x="3116263" y="4832350"/>
          <p14:tracePt t="217870" x="3106738" y="4832350"/>
          <p14:tracePt t="217877" x="3106738" y="4822825"/>
          <p14:tracePt t="217919" x="3106738" y="4814888"/>
          <p14:tracePt t="217927" x="3125788" y="4814888"/>
          <p14:tracePt t="217936" x="3152775" y="4786313"/>
          <p14:tracePt t="217943" x="3171825" y="4759325"/>
          <p14:tracePt t="217953" x="3208338" y="4732338"/>
          <p14:tracePt t="217959" x="3254375" y="4703763"/>
          <p14:tracePt t="217967" x="3290888" y="4686300"/>
          <p14:tracePt t="217975" x="3346450" y="4649788"/>
          <p14:tracePt t="217983" x="3363913" y="4603750"/>
          <p14:tracePt t="217990" x="3429000" y="4575175"/>
          <p14:tracePt t="217997" x="3438525" y="4565650"/>
          <p14:tracePt t="218005" x="3475038" y="4529138"/>
          <p14:tracePt t="218013" x="3502025" y="4511675"/>
          <p14:tracePt t="218022" x="3502025" y="4492625"/>
          <p14:tracePt t="218029" x="3521075" y="4483100"/>
          <p14:tracePt t="218037" x="3538538" y="4475163"/>
          <p14:tracePt t="218063" x="3594100" y="4475163"/>
          <p14:tracePt t="218077" x="3630613" y="4475163"/>
          <p14:tracePt t="218086" x="3686175" y="4475163"/>
          <p14:tracePt t="218093" x="3732213" y="4475163"/>
          <p14:tracePt t="218103" x="3741738" y="4483100"/>
          <p14:tracePt t="218109" x="3797300" y="4529138"/>
          <p14:tracePt t="218118" x="3860800" y="4538663"/>
          <p14:tracePt t="218125" x="3879850" y="4538663"/>
          <p14:tracePt t="218135" x="3925888" y="4557713"/>
          <p14:tracePt t="218141" x="3962400" y="4584700"/>
          <p14:tracePt t="218151" x="3971925" y="4594225"/>
          <p14:tracePt t="218157" x="3979863" y="4594225"/>
          <p14:tracePt t="218166" x="3998913" y="4603750"/>
          <p14:tracePt t="218207" x="4008438" y="4611688"/>
          <p14:tracePt t="218223" x="4008438" y="4621213"/>
          <p14:tracePt t="218231" x="4008438" y="4630738"/>
          <p14:tracePt t="218239" x="4008438" y="4640263"/>
          <p14:tracePt t="218247" x="4008438" y="4657725"/>
          <p14:tracePt t="218254" x="3952875" y="4694238"/>
          <p14:tracePt t="218267" x="3943350" y="4703763"/>
          <p14:tracePt t="218273" x="3897313" y="4732338"/>
          <p14:tracePt t="218280" x="3860800" y="4759325"/>
          <p14:tracePt t="218287" x="3843338" y="4768850"/>
          <p14:tracePt t="218295" x="3805238" y="4814888"/>
          <p14:tracePt t="218301" x="3778250" y="4851400"/>
          <p14:tracePt t="218309" x="3768725" y="4868863"/>
          <p14:tracePt t="218317" x="3768725" y="4887913"/>
          <p14:tracePt t="218325" x="3741738" y="4906963"/>
          <p14:tracePt t="218349" x="3722688" y="4933950"/>
          <p14:tracePt t="218365" x="3695700" y="4933950"/>
          <p14:tracePt t="218373" x="3649663" y="4933950"/>
          <p14:tracePt t="218381" x="3640138" y="4933950"/>
          <p14:tracePt t="218389" x="3584575" y="4933950"/>
          <p14:tracePt t="218397" x="3576638" y="4933950"/>
          <p14:tracePt t="218405" x="3538538" y="4933950"/>
          <p14:tracePt t="218413" x="3494088" y="4933950"/>
          <p14:tracePt t="218421" x="3438525" y="4933950"/>
          <p14:tracePt t="218429" x="3409950" y="4933950"/>
          <p14:tracePt t="218437" x="3392488" y="4933950"/>
          <p14:tracePt t="218445" x="3382963" y="4933950"/>
          <p14:tracePt t="218461" x="3327400" y="4914900"/>
          <p14:tracePt t="218470" x="3327400" y="4906963"/>
          <p14:tracePt t="218493" x="3319463" y="4897438"/>
          <p14:tracePt t="218501" x="3300413" y="4887913"/>
          <p14:tracePt t="218518" x="3290888" y="4860925"/>
          <p14:tracePt t="218525" x="3281363" y="4851400"/>
          <p14:tracePt t="218535" x="3281363" y="4841875"/>
          <p14:tracePt t="218541" x="3281363" y="4805363"/>
          <p14:tracePt t="218549" x="3300413" y="4786313"/>
          <p14:tracePt t="218557" x="3336925" y="4732338"/>
          <p14:tracePt t="218565" x="3346450" y="4686300"/>
          <p14:tracePt t="218573" x="3363913" y="4621213"/>
          <p14:tracePt t="218581" x="3373438" y="4611688"/>
          <p14:tracePt t="218589" x="3392488" y="4575175"/>
          <p14:tracePt t="218597" x="3392488" y="4548188"/>
          <p14:tracePt t="218605" x="3402013" y="4519613"/>
          <p14:tracePt t="218613" x="3409950" y="4502150"/>
          <p14:tracePt t="218629" x="3448050" y="4475163"/>
          <p14:tracePt t="218693" x="3455988" y="4475163"/>
          <p14:tracePt t="218701" x="3494088" y="4492625"/>
          <p14:tracePt t="218709" x="3511550" y="4511675"/>
          <p14:tracePt t="218718" x="3567113" y="4565650"/>
          <p14:tracePt t="218725" x="3594100" y="4584700"/>
          <p14:tracePt t="218735" x="3630613" y="4621213"/>
          <p14:tracePt t="218741" x="3668713" y="4640263"/>
          <p14:tracePt t="218749" x="3695700" y="4667250"/>
          <p14:tracePt t="218757" x="3714750" y="4667250"/>
          <p14:tracePt t="218765" x="3741738" y="4686300"/>
          <p14:tracePt t="218797" x="3741738" y="4694238"/>
          <p14:tracePt t="218823" x="3741738" y="4713288"/>
          <p14:tracePt t="218830" x="3741738" y="4740275"/>
          <p14:tracePt t="218838" x="3741738" y="4786313"/>
          <p14:tracePt t="218846" x="3741738" y="4805363"/>
          <p14:tracePt t="218856" x="3741738" y="4832350"/>
          <p14:tracePt t="218873" x="3741738" y="4841875"/>
          <p14:tracePt t="218879" x="3759200" y="4860925"/>
          <p14:tracePt t="218895" x="3768725" y="4906963"/>
          <p14:tracePt t="218901" x="3768725" y="4914900"/>
          <p14:tracePt t="218909" x="3768725" y="4933950"/>
          <p14:tracePt t="218918" x="3759200" y="4943475"/>
          <p14:tracePt t="218941" x="3751263" y="4960938"/>
          <p14:tracePt t="218949" x="3741738" y="4989513"/>
          <p14:tracePt t="218957" x="3732213" y="4989513"/>
          <p14:tracePt t="218966" x="3714750" y="4997450"/>
          <p14:tracePt t="218973" x="3705225" y="5006975"/>
          <p14:tracePt t="218981" x="3695700" y="5016500"/>
          <p14:tracePt t="218989" x="3659188" y="5043488"/>
          <p14:tracePt t="218997" x="3640138" y="5053013"/>
          <p14:tracePt t="219006" x="3630613" y="5053013"/>
          <p14:tracePt t="219013" x="3613150" y="5062538"/>
          <p14:tracePt t="219021" x="3603625" y="5062538"/>
          <p14:tracePt t="219029" x="3576638" y="5072063"/>
          <p14:tracePt t="219037" x="3548063" y="5089525"/>
          <p14:tracePt t="219222" x="3538538" y="5089525"/>
          <p14:tracePt t="238646" x="3530600" y="5081588"/>
          <p14:tracePt t="242830" x="3475038" y="4989513"/>
          <p14:tracePt t="242841" x="3392488" y="4805363"/>
          <p14:tracePt t="242848" x="3373438" y="4630738"/>
          <p14:tracePt t="242859" x="3346450" y="4557713"/>
          <p14:tracePt t="242865" x="3273425" y="4271963"/>
          <p14:tracePt t="242869" x="3070225" y="3813175"/>
          <p14:tracePt t="242877" x="2813050" y="3344863"/>
          <p14:tracePt t="242885" x="2555875" y="2913063"/>
          <p14:tracePt t="242893" x="2252663" y="2370138"/>
          <p14:tracePt t="242901" x="1847850" y="1911350"/>
          <p14:tracePt t="242909" x="1268413" y="1331913"/>
          <p14:tracePt t="242918" x="688975" y="781050"/>
          <p14:tracePt t="242925" x="128588" y="1285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19</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835354"/>
            <a:ext cx="7824978" cy="433319"/>
          </a:xfrm>
          <a:prstGeom prst="rect">
            <a:avLst/>
          </a:prstGeom>
          <a:noFill/>
        </p:spPr>
        <p:txBody>
          <a:bodyPr wrap="square" lIns="78581" tIns="39291" rIns="78581" bIns="39291" rtlCol="0">
            <a:spAutoFit/>
          </a:bodyPr>
          <a:lstStyle/>
          <a:p>
            <a:pPr marL="392903" indent="-392903" defTabSz="785807">
              <a:buClr>
                <a:srgbClr val="0070C0"/>
              </a:buClr>
              <a:buFont typeface="Arial" panose="020B0604020202020204" pitchFamily="34" charset="0"/>
              <a:buChar char="•"/>
            </a:pPr>
            <a:r>
              <a:rPr lang="ja-JP" altLang="en-US" sz="2300" dirty="0">
                <a:solidFill>
                  <a:prstClr val="black"/>
                </a:solidFill>
              </a:rPr>
              <a:t>例</a:t>
            </a:r>
            <a:endParaRPr lang="en-US" altLang="ja-JP" sz="2300" dirty="0">
              <a:solidFill>
                <a:prstClr val="black"/>
              </a:solidFill>
            </a:endParaRPr>
          </a:p>
        </p:txBody>
      </p:sp>
      <p:grpSp>
        <p:nvGrpSpPr>
          <p:cNvPr id="11" name="グループ化 10"/>
          <p:cNvGrpSpPr/>
          <p:nvPr/>
        </p:nvGrpSpPr>
        <p:grpSpPr>
          <a:xfrm>
            <a:off x="1" y="-11"/>
            <a:ext cx="8280400" cy="515752"/>
            <a:chOff x="0" y="-15"/>
            <a:chExt cx="9144000" cy="613957"/>
          </a:xfrm>
        </p:grpSpPr>
        <p:sp>
          <p:nvSpPr>
            <p:cNvPr id="30" name="正方形/長方形 29"/>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31"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r>
                <a:rPr lang="en-US" altLang="ja-JP" dirty="0">
                  <a:solidFill>
                    <a:srgbClr val="00B050"/>
                  </a:solidFill>
                </a:rPr>
                <a:t>1</a:t>
              </a:r>
              <a:r>
                <a:rPr lang="ja-JP" altLang="en-US" dirty="0">
                  <a:solidFill>
                    <a:srgbClr val="00B050"/>
                  </a:solidFill>
                </a:rPr>
                <a:t>次元線形移流方程式</a:t>
              </a:r>
            </a:p>
          </p:txBody>
        </p:sp>
      </p:grpSp>
      <p:pic>
        <p:nvPicPr>
          <p:cNvPr id="12" name="図 11"/>
          <p:cNvPicPr>
            <a:picLocks noChangeAspect="1"/>
          </p:cNvPicPr>
          <p:nvPr/>
        </p:nvPicPr>
        <p:blipFill>
          <a:blip r:embed="rId4"/>
          <a:stretch>
            <a:fillRect/>
          </a:stretch>
        </p:blipFill>
        <p:spPr>
          <a:xfrm>
            <a:off x="945564" y="1253218"/>
            <a:ext cx="6389276" cy="4338269"/>
          </a:xfrm>
          <a:prstGeom prst="rect">
            <a:avLst/>
          </a:prstGeom>
        </p:spPr>
      </p:pic>
      <p:pic>
        <p:nvPicPr>
          <p:cNvPr id="5" name="オーディオ 4">
            <a:hlinkClick r:id="" action="ppaction://media"/>
            <a:extLst>
              <a:ext uri="{FF2B5EF4-FFF2-40B4-BE49-F238E27FC236}">
                <a16:creationId xmlns:a16="http://schemas.microsoft.com/office/drawing/2014/main" id="{2B68BCAC-2021-4941-836B-871F18187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817566372"/>
      </p:ext>
    </p:extLst>
  </p:cSld>
  <p:clrMapOvr>
    <a:masterClrMapping/>
  </p:clrMapOvr>
  <mc:AlternateContent xmlns:mc="http://schemas.openxmlformats.org/markup-compatibility/2006">
    <mc:Choice xmlns:p14="http://schemas.microsoft.com/office/powerpoint/2010/main" Requires="p14">
      <p:transition spd="slow" p14:dur="2000" advTm="88992"/>
    </mc:Choice>
    <mc:Fallback>
      <p:transition spd="slow" advTm="88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11" x="385763" y="1819275"/>
          <p14:tracePt t="230" x="431800" y="1819275"/>
          <p14:tracePt t="250" x="504825" y="1819275"/>
          <p14:tracePt t="256" x="523875" y="1819275"/>
          <p14:tracePt t="264" x="560388" y="1800225"/>
          <p14:tracePt t="272" x="569913" y="1792288"/>
          <p14:tracePt t="280" x="579438" y="1773238"/>
          <p14:tracePt t="288" x="596900" y="1763713"/>
          <p14:tracePt t="296" x="615950" y="1763713"/>
          <p14:tracePt t="305" x="652463" y="1754188"/>
          <p14:tracePt t="313" x="681038" y="1736725"/>
          <p14:tracePt t="320" x="717550" y="1727200"/>
          <p14:tracePt t="329" x="725488" y="1717675"/>
          <p14:tracePt t="337" x="763588" y="1681163"/>
          <p14:tracePt t="345" x="809625" y="1663700"/>
          <p14:tracePt t="354" x="892175" y="1644650"/>
          <p14:tracePt t="361" x="946150" y="1625600"/>
          <p14:tracePt t="371" x="974725" y="1625600"/>
          <p14:tracePt t="377" x="1066800" y="1598613"/>
          <p14:tracePt t="385" x="1166813" y="1579563"/>
          <p14:tracePt t="393" x="1250950" y="1552575"/>
          <p14:tracePt t="400" x="1314450" y="1543050"/>
          <p14:tracePt t="409" x="1350963" y="1525588"/>
          <p14:tracePt t="416" x="1360488" y="1525588"/>
          <p14:tracePt t="425" x="1370013" y="1525588"/>
          <p14:tracePt t="433" x="1387475" y="1516063"/>
          <p14:tracePt t="441" x="1397000" y="1516063"/>
          <p14:tracePt t="449" x="1406525" y="1516063"/>
          <p14:tracePt t="473" x="1406525" y="1506538"/>
          <p14:tracePt t="481" x="1406525" y="1497013"/>
          <p14:tracePt t="489" x="1406525" y="1489075"/>
          <p14:tracePt t="496" x="1416050" y="1470025"/>
          <p14:tracePt t="505" x="1433513" y="1460500"/>
          <p14:tracePt t="512" x="1462088" y="1433513"/>
          <p14:tracePt t="528" x="1498600" y="1433513"/>
          <p14:tracePt t="537" x="1525588" y="1423988"/>
          <p14:tracePt t="544" x="1525588" y="1414463"/>
          <p14:tracePt t="553" x="1554163" y="1397000"/>
          <p14:tracePt t="560" x="1562100" y="1387475"/>
          <p14:tracePt t="568" x="1608138" y="1368425"/>
          <p14:tracePt t="576" x="1617663" y="1360488"/>
          <p14:tracePt t="584" x="1646238" y="1341438"/>
          <p14:tracePt t="592" x="1663700" y="1341438"/>
          <p14:tracePt t="600" x="1692275" y="1331913"/>
          <p14:tracePt t="609" x="1719263" y="1322388"/>
          <p14:tracePt t="617" x="1736725" y="1314450"/>
          <p14:tracePt t="625" x="1746250" y="1304925"/>
          <p14:tracePt t="634" x="1755775" y="1295400"/>
          <p14:tracePt t="649" x="1755775" y="1285875"/>
          <p14:tracePt t="665" x="1755775" y="1276350"/>
          <p14:tracePt t="673" x="1765300" y="1268413"/>
          <p14:tracePt t="689" x="1765300" y="1249363"/>
          <p14:tracePt t="697" x="1765300" y="1231900"/>
          <p14:tracePt t="705" x="1792288" y="1212850"/>
          <p14:tracePt t="737" x="1792288" y="1203325"/>
          <p14:tracePt t="10090" x="1792288" y="1212850"/>
          <p14:tracePt t="10105" x="1792288" y="1222375"/>
          <p14:tracePt t="10123" x="1792288" y="1231900"/>
          <p14:tracePt t="10259" x="1838325" y="1285875"/>
          <p14:tracePt t="10266" x="1903413" y="1360488"/>
          <p14:tracePt t="10276" x="1957388" y="1404938"/>
          <p14:tracePt t="10282" x="2032000" y="1479550"/>
          <p14:tracePt t="10290" x="2178050" y="1625600"/>
          <p14:tracePt t="10297" x="2463800" y="1828800"/>
          <p14:tracePt t="10305" x="2905125" y="2141538"/>
          <p14:tracePt t="10313" x="3465513" y="2535238"/>
          <p14:tracePt t="10323" x="3943350" y="2857500"/>
          <p14:tracePt t="10330" x="4246563" y="3133725"/>
          <p14:tracePt t="10337" x="4476750" y="3362325"/>
          <p14:tracePt t="10345" x="4679950" y="3582988"/>
          <p14:tracePt t="10354" x="4808538" y="3730625"/>
          <p14:tracePt t="10361" x="4991100" y="3932238"/>
          <p14:tracePt t="10370" x="5075238" y="4116388"/>
          <p14:tracePt t="10377" x="5138738" y="4254500"/>
          <p14:tracePt t="10385" x="5203825" y="4465638"/>
          <p14:tracePt t="10393" x="5221288" y="4603750"/>
          <p14:tracePt t="10401" x="5221288" y="4657725"/>
          <p14:tracePt t="10409" x="5230813" y="4694238"/>
          <p14:tracePt t="10417" x="5230813" y="4768850"/>
          <p14:tracePt t="10425" x="5230813" y="4851400"/>
          <p14:tracePt t="10433" x="5230813" y="4933950"/>
          <p14:tracePt t="10441" x="5230813" y="5006975"/>
          <p14:tracePt t="10449" x="5230813" y="5072063"/>
          <p14:tracePt t="10457" x="5230813" y="5154613"/>
          <p14:tracePt t="10465" x="5276850" y="5218113"/>
          <p14:tracePt t="10473" x="5303838" y="5292725"/>
          <p14:tracePt t="10481" x="5332413" y="5375275"/>
          <p14:tracePt t="10489" x="5341938" y="5421313"/>
          <p14:tracePt t="10497" x="5349875" y="5484813"/>
          <p14:tracePt t="10505" x="5368925" y="5549900"/>
          <p14:tracePt t="10513" x="5405438" y="5632450"/>
          <p14:tracePt t="10520" x="5424488" y="5668963"/>
          <p14:tracePt t="10530" x="5432425" y="5724525"/>
          <p14:tracePt t="10537" x="5451475" y="5741988"/>
          <p14:tracePt t="10690" x="5138738" y="5741988"/>
          <p14:tracePt t="10699" x="5075238" y="5705475"/>
          <p14:tracePt t="10706" x="4946650" y="5659438"/>
          <p14:tracePt t="10714" x="4826000" y="5576888"/>
          <p14:tracePt t="10723" x="4660900" y="5494338"/>
          <p14:tracePt t="10732" x="4595813" y="5467350"/>
          <p14:tracePt t="10741" x="4532313" y="5438775"/>
          <p14:tracePt t="10745" x="4459288" y="5402263"/>
          <p14:tracePt t="10761" x="4430713" y="5402263"/>
          <p14:tracePt t="10769" x="4421188" y="5392738"/>
          <p14:tracePt t="10810" x="4413250" y="5392738"/>
          <p14:tracePt t="10818" x="4403725" y="5392738"/>
          <p14:tracePt t="10826" x="4375150" y="5392738"/>
          <p14:tracePt t="10834" x="4330700" y="5392738"/>
          <p14:tracePt t="10842" x="4321175" y="5392738"/>
          <p14:tracePt t="10850" x="4284663" y="5392738"/>
          <p14:tracePt t="10858" x="4246563" y="5392738"/>
          <p14:tracePt t="10866" x="4219575" y="5392738"/>
          <p14:tracePt t="10874" x="4210050" y="5392738"/>
          <p14:tracePt t="10884" x="4192588" y="5392738"/>
          <p14:tracePt t="10914" x="4173538" y="5375275"/>
          <p14:tracePt t="10930" x="4164013" y="5365750"/>
          <p14:tracePt t="10940" x="4164013" y="5356225"/>
          <p14:tracePt t="10953" x="4164013" y="5338763"/>
          <p14:tracePt t="10961" x="4154488" y="5329238"/>
          <p14:tracePt t="10970" x="4146550" y="5310188"/>
          <p14:tracePt t="10985" x="4137025" y="5292725"/>
          <p14:tracePt t="10993" x="4127500" y="5283200"/>
          <p14:tracePt t="11066" x="4127500" y="5264150"/>
          <p14:tracePt t="11090" x="4117975" y="5254625"/>
          <p14:tracePt t="11155" x="4117975" y="5246688"/>
          <p14:tracePt t="11410" x="4117975" y="5237163"/>
          <p14:tracePt t="11426" x="4127500" y="5227638"/>
          <p14:tracePt t="11442" x="4137025" y="5227638"/>
          <p14:tracePt t="11450" x="4146550" y="5218113"/>
          <p14:tracePt t="11458" x="4164013" y="5218113"/>
          <p14:tracePt t="11466" x="4183063" y="5210175"/>
          <p14:tracePt t="11474" x="4192588" y="5200650"/>
          <p14:tracePt t="11482" x="4192588" y="5191125"/>
          <p14:tracePt t="11492" x="4210050" y="5172075"/>
          <p14:tracePt t="11507" x="4219575" y="5164138"/>
          <p14:tracePt t="11514" x="4229100" y="5145088"/>
          <p14:tracePt t="11523" x="4229100" y="5135563"/>
          <p14:tracePt t="11530" x="4238625" y="5126038"/>
          <p14:tracePt t="11547" x="4238625" y="5118100"/>
          <p14:tracePt t="11554" x="4246563" y="5099050"/>
          <p14:tracePt t="11561" x="4256088" y="5089525"/>
          <p14:tracePt t="11569" x="4256088" y="5072063"/>
          <p14:tracePt t="11577" x="4256088" y="5043488"/>
          <p14:tracePt t="11585" x="4256088" y="4997450"/>
          <p14:tracePt t="11601" x="4256088" y="4970463"/>
          <p14:tracePt t="11609" x="4256088" y="4933950"/>
          <p14:tracePt t="11617" x="4256088" y="4914900"/>
          <p14:tracePt t="11625" x="4256088" y="4868863"/>
          <p14:tracePt t="11633" x="4256088" y="4841875"/>
          <p14:tracePt t="11641" x="4256088" y="4822825"/>
          <p14:tracePt t="11649" x="4256088" y="4778375"/>
          <p14:tracePt t="11657" x="4246563" y="4759325"/>
          <p14:tracePt t="11665" x="4246563" y="4740275"/>
          <p14:tracePt t="11673" x="4246563" y="4703763"/>
          <p14:tracePt t="11681" x="4246563" y="4676775"/>
          <p14:tracePt t="11689" x="4246563" y="4621213"/>
          <p14:tracePt t="11698" x="4246563" y="4603750"/>
          <p14:tracePt t="11705" x="4246563" y="4565650"/>
          <p14:tracePt t="11713" x="4246563" y="4519613"/>
          <p14:tracePt t="11721" x="4246563" y="4492625"/>
          <p14:tracePt t="11729" x="4246563" y="4456113"/>
          <p14:tracePt t="11737" x="4246563" y="4400550"/>
          <p14:tracePt t="11745" x="4246563" y="4337050"/>
          <p14:tracePt t="11754" x="4238625" y="4262438"/>
          <p14:tracePt t="11761" x="4238625" y="4198938"/>
          <p14:tracePt t="11769" x="4219575" y="4079875"/>
          <p14:tracePt t="11777" x="4192588" y="4014788"/>
          <p14:tracePt t="11785" x="4164013" y="3941763"/>
          <p14:tracePt t="11793" x="4164013" y="3886200"/>
          <p14:tracePt t="11801" x="4164013" y="3849688"/>
          <p14:tracePt t="11809" x="4164013" y="3813175"/>
          <p14:tracePt t="11817" x="4164013" y="3767138"/>
          <p14:tracePt t="11825" x="4164013" y="3721100"/>
          <p14:tracePt t="11833" x="4164013" y="3665538"/>
          <p14:tracePt t="11841" x="4164013" y="3582988"/>
          <p14:tracePt t="11849" x="4164013" y="3500438"/>
          <p14:tracePt t="11858" x="4164013" y="3427413"/>
          <p14:tracePt t="11866" x="4164013" y="3362325"/>
          <p14:tracePt t="11873" x="4164013" y="3316288"/>
          <p14:tracePt t="11882" x="4164013" y="3262313"/>
          <p14:tracePt t="11889" x="4154488" y="3197225"/>
          <p14:tracePt t="11898" x="4146550" y="3187700"/>
          <p14:tracePt t="11906" x="4137025" y="3160713"/>
          <p14:tracePt t="11914" x="4137025" y="3124200"/>
          <p14:tracePt t="11923" x="4137025" y="3087688"/>
          <p14:tracePt t="11930" x="4146550" y="3041650"/>
          <p14:tracePt t="11942" x="4146550" y="2995613"/>
          <p14:tracePt t="11948" x="4146550" y="2976563"/>
          <p14:tracePt t="11955" x="4164013" y="2930525"/>
          <p14:tracePt t="11961" x="4164013" y="2921000"/>
          <p14:tracePt t="11969" x="4164013" y="2894013"/>
          <p14:tracePt t="11977" x="4173538" y="2830513"/>
          <p14:tracePt t="11985" x="4192588" y="2811463"/>
          <p14:tracePt t="11993" x="4192588" y="2792413"/>
          <p14:tracePt t="12001" x="4200525" y="2774950"/>
          <p14:tracePt t="12010" x="4210050" y="2738438"/>
          <p14:tracePt t="12017" x="4238625" y="2709863"/>
          <p14:tracePt t="12025" x="4246563" y="2673350"/>
          <p14:tracePt t="12033" x="4265613" y="2646363"/>
          <p14:tracePt t="12041" x="4265613" y="2617788"/>
          <p14:tracePt t="12049" x="4265613" y="2600325"/>
          <p14:tracePt t="12057" x="4302125" y="2573338"/>
          <p14:tracePt t="12065" x="4321175" y="2535238"/>
          <p14:tracePt t="12073" x="4321175" y="2517775"/>
          <p14:tracePt t="12081" x="4321175" y="2498725"/>
          <p14:tracePt t="12089" x="4357688" y="2452688"/>
          <p14:tracePt t="12097" x="4357688" y="2406650"/>
          <p14:tracePt t="12105" x="4384675" y="2343150"/>
          <p14:tracePt t="12113" x="4413250" y="2297113"/>
          <p14:tracePt t="12121" x="4421188" y="2232025"/>
          <p14:tracePt t="12129" x="4430713" y="2205038"/>
          <p14:tracePt t="12137" x="4430713" y="2159000"/>
          <p14:tracePt t="12145" x="4449763" y="2095500"/>
          <p14:tracePt t="12156" x="4449763" y="2049463"/>
          <p14:tracePt t="12162" x="4449763" y="2030413"/>
          <p14:tracePt t="12170" x="4467225" y="2003425"/>
          <p14:tracePt t="12177" x="4467225" y="1993900"/>
          <p14:tracePt t="12185" x="4467225" y="1966913"/>
          <p14:tracePt t="12193" x="4467225" y="1947863"/>
          <p14:tracePt t="12201" x="4467225" y="1911350"/>
          <p14:tracePt t="12209" x="4467225" y="1882775"/>
          <p14:tracePt t="12217" x="4467225" y="1846263"/>
          <p14:tracePt t="12225" x="4467225" y="1792288"/>
          <p14:tracePt t="12233" x="4467225" y="1773238"/>
          <p14:tracePt t="12241" x="4467225" y="1727200"/>
          <p14:tracePt t="12249" x="4467225" y="1681163"/>
          <p14:tracePt t="12265" x="4467225" y="1663700"/>
          <p14:tracePt t="12273" x="4467225" y="1644650"/>
          <p14:tracePt t="12289" x="4467225" y="1635125"/>
          <p14:tracePt t="12297" x="4467225" y="1625600"/>
          <p14:tracePt t="12305" x="4467225" y="1608138"/>
          <p14:tracePt t="12313" x="4467225" y="1598613"/>
          <p14:tracePt t="12321" x="4467225" y="1589088"/>
          <p14:tracePt t="12338" x="4467225" y="1579563"/>
          <p14:tracePt t="12345" x="4467225" y="1562100"/>
          <p14:tracePt t="12356" x="4467225" y="1552575"/>
          <p14:tracePt t="12362" x="4467225" y="1543050"/>
          <p14:tracePt t="12377" x="4467225" y="1535113"/>
          <p14:tracePt t="12385" x="4467225" y="1525588"/>
          <p14:tracePt t="12426" x="4476750" y="1525588"/>
          <p14:tracePt t="12514" x="4476750" y="1516063"/>
          <p14:tracePt t="12530" x="4476750" y="1506538"/>
          <p14:tracePt t="12538" x="4476750" y="1497013"/>
          <p14:tracePt t="12572" x="4476750" y="1479550"/>
          <p14:tracePt t="12715" x="4476750" y="1497013"/>
          <p14:tracePt t="12722" x="4476750" y="1506538"/>
          <p14:tracePt t="12730" x="4476750" y="1516063"/>
          <p14:tracePt t="12755" x="4476750" y="1552575"/>
          <p14:tracePt t="12772" x="4476750" y="1562100"/>
          <p14:tracePt t="12779" x="4476750" y="1579563"/>
          <p14:tracePt t="12785" x="4476750" y="1589088"/>
          <p14:tracePt t="12793" x="4476750" y="1598613"/>
          <p14:tracePt t="12801" x="4476750" y="1625600"/>
          <p14:tracePt t="12809" x="4476750" y="1635125"/>
          <p14:tracePt t="12817" x="4476750" y="1654175"/>
          <p14:tracePt t="12825" x="4476750" y="1681163"/>
          <p14:tracePt t="12833" x="4476750" y="1690688"/>
          <p14:tracePt t="12841" x="4476750" y="1700213"/>
          <p14:tracePt t="12849" x="4476750" y="1727200"/>
          <p14:tracePt t="12857" x="4476750" y="1736725"/>
          <p14:tracePt t="12865" x="4476750" y="1763713"/>
          <p14:tracePt t="12873" x="4476750" y="1782763"/>
          <p14:tracePt t="12881" x="4476750" y="1828800"/>
          <p14:tracePt t="12889" x="4476750" y="1846263"/>
          <p14:tracePt t="12897" x="4476750" y="1882775"/>
          <p14:tracePt t="12905" x="4476750" y="1911350"/>
          <p14:tracePt t="12913" x="4476750" y="1957388"/>
          <p14:tracePt t="12921" x="4476750" y="2003425"/>
          <p14:tracePt t="12929" x="4476750" y="2057400"/>
          <p14:tracePt t="12939" x="4476750" y="2103438"/>
          <p14:tracePt t="12945" x="4476750" y="2159000"/>
          <p14:tracePt t="12954" x="4476750" y="2168525"/>
          <p14:tracePt t="12961" x="4476750" y="2195513"/>
          <p14:tracePt t="12969" x="4476750" y="2214563"/>
          <p14:tracePt t="12977" x="4486275" y="2224088"/>
          <p14:tracePt t="12985" x="4495800" y="2260600"/>
          <p14:tracePt t="12993" x="4495800" y="2297113"/>
          <p14:tracePt t="13001" x="4513263" y="2324100"/>
          <p14:tracePt t="13009" x="4532313" y="2370138"/>
          <p14:tracePt t="13017" x="4541838" y="2406650"/>
          <p14:tracePt t="13025" x="4549775" y="2462213"/>
          <p14:tracePt t="13033" x="4578350" y="2573338"/>
          <p14:tracePt t="13041" x="4587875" y="2600325"/>
          <p14:tracePt t="13049" x="4614863" y="2682875"/>
          <p14:tracePt t="13058" x="4660900" y="2765425"/>
          <p14:tracePt t="13065" x="4670425" y="2830513"/>
          <p14:tracePt t="13073" x="4716463" y="2930525"/>
          <p14:tracePt t="13081" x="4725988" y="2976563"/>
          <p14:tracePt t="13089" x="4743450" y="3022600"/>
          <p14:tracePt t="13097" x="4752975" y="3068638"/>
          <p14:tracePt t="13105" x="4752975" y="3133725"/>
          <p14:tracePt t="13113" x="4779963" y="3178175"/>
          <p14:tracePt t="13121" x="4779963" y="3216275"/>
          <p14:tracePt t="13129" x="4789488" y="3243263"/>
          <p14:tracePt t="13137" x="4799013" y="3289300"/>
          <p14:tracePt t="13145" x="4799013" y="3308350"/>
          <p14:tracePt t="13154" x="4799013" y="3335338"/>
          <p14:tracePt t="13161" x="4799013" y="3371850"/>
          <p14:tracePt t="13170" x="4799013" y="3417888"/>
          <p14:tracePt t="13177" x="4799013" y="3454400"/>
          <p14:tracePt t="13185" x="4799013" y="3519488"/>
          <p14:tracePt t="13193" x="4799013" y="3592513"/>
          <p14:tracePt t="13201" x="4799013" y="3629025"/>
          <p14:tracePt t="13209" x="4799013" y="3684588"/>
          <p14:tracePt t="13217" x="4816475" y="3784600"/>
          <p14:tracePt t="13225" x="4854575" y="3840163"/>
          <p14:tracePt t="13232" x="4862513" y="3905250"/>
          <p14:tracePt t="13241" x="4872038" y="3914775"/>
          <p14:tracePt t="13248" x="4872038" y="3959225"/>
          <p14:tracePt t="13256" x="4900613" y="4014788"/>
          <p14:tracePt t="13264" x="4900613" y="4033838"/>
          <p14:tracePt t="13272" x="4908550" y="4097338"/>
          <p14:tracePt t="13280" x="4927600" y="4143375"/>
          <p14:tracePt t="13288" x="4927600" y="4171950"/>
          <p14:tracePt t="13297" x="4927600" y="4225925"/>
          <p14:tracePt t="13305" x="4937125" y="4308475"/>
          <p14:tracePt t="13313" x="4964113" y="4400550"/>
          <p14:tracePt t="13324" x="4964113" y="4456113"/>
          <p14:tracePt t="13329" x="4964113" y="4502150"/>
          <p14:tracePt t="13337" x="4973638" y="4565650"/>
          <p14:tracePt t="13345" x="4991100" y="4621213"/>
          <p14:tracePt t="13354" x="4991100" y="4667250"/>
          <p14:tracePt t="13361" x="4991100" y="4686300"/>
          <p14:tracePt t="13372" x="4991100" y="4694238"/>
          <p14:tracePt t="13377" x="4991100" y="4722813"/>
          <p14:tracePt t="13388" x="4991100" y="4740275"/>
          <p14:tracePt t="13393" x="4991100" y="4759325"/>
          <p14:tracePt t="13401" x="4991100" y="4778375"/>
          <p14:tracePt t="13409" x="4991100" y="4814888"/>
          <p14:tracePt t="13417" x="4991100" y="4822825"/>
          <p14:tracePt t="13425" x="4991100" y="4841875"/>
          <p14:tracePt t="13433" x="4991100" y="4868863"/>
          <p14:tracePt t="13441" x="4991100" y="4887913"/>
          <p14:tracePt t="13449" x="4991100" y="4933950"/>
          <p14:tracePt t="13457" x="4991100" y="4943475"/>
          <p14:tracePt t="13465" x="4991100" y="4970463"/>
          <p14:tracePt t="13473" x="4991100" y="4989513"/>
          <p14:tracePt t="13481" x="4991100" y="5006975"/>
          <p14:tracePt t="13489" x="4991100" y="5026025"/>
          <p14:tracePt t="13497" x="4991100" y="5053013"/>
          <p14:tracePt t="13505" x="4991100" y="5081588"/>
          <p14:tracePt t="13521" x="4991100" y="5089525"/>
          <p14:tracePt t="13529" x="4991100" y="5099050"/>
          <p14:tracePt t="13538" x="4991100" y="5108575"/>
          <p14:tracePt t="13545" x="4991100" y="5118100"/>
          <p14:tracePt t="13570" x="4991100" y="5126038"/>
          <p14:tracePt t="13754" x="4991100" y="5118100"/>
          <p14:tracePt t="13762" x="4991100" y="5099050"/>
          <p14:tracePt t="13772" x="4991100" y="5053013"/>
          <p14:tracePt t="13778" x="4964113" y="5035550"/>
          <p14:tracePt t="13789" x="4946650" y="4997450"/>
          <p14:tracePt t="13802" x="4946650" y="4989513"/>
          <p14:tracePt t="13809" x="4946650" y="4970463"/>
          <p14:tracePt t="13825" x="4937125" y="4943475"/>
          <p14:tracePt t="13832" x="4927600" y="4933950"/>
          <p14:tracePt t="13849" x="4918075" y="4914900"/>
          <p14:tracePt t="13856" x="4918075" y="4897438"/>
          <p14:tracePt t="13864" x="4918075" y="4878388"/>
          <p14:tracePt t="13872" x="4908550" y="4832350"/>
          <p14:tracePt t="13880" x="4872038" y="4795838"/>
          <p14:tracePt t="13889" x="4872038" y="4786313"/>
          <p14:tracePt t="13896" x="4872038" y="4768850"/>
          <p14:tracePt t="13905" x="4872038" y="4740275"/>
          <p14:tracePt t="13912" x="4862513" y="4703763"/>
          <p14:tracePt t="13921" x="4835525" y="4686300"/>
          <p14:tracePt t="13929" x="4816475" y="4667250"/>
          <p14:tracePt t="13937" x="4808538" y="4649788"/>
          <p14:tracePt t="13955" x="4770438" y="4603750"/>
          <p14:tracePt t="13961" x="4752975" y="4584700"/>
          <p14:tracePt t="13969" x="4743450" y="4565650"/>
          <p14:tracePt t="13977" x="4743450" y="4529138"/>
          <p14:tracePt t="13985" x="4725988" y="4483100"/>
          <p14:tracePt t="13993" x="4716463" y="4475163"/>
          <p14:tracePt t="14000" x="4716463" y="4456113"/>
          <p14:tracePt t="14009" x="4716463" y="4437063"/>
          <p14:tracePt t="14016" x="4706938" y="4400550"/>
          <p14:tracePt t="14025" x="4706938" y="4391025"/>
          <p14:tracePt t="14032" x="4706938" y="4346575"/>
          <p14:tracePt t="14041" x="4706938" y="4327525"/>
          <p14:tracePt t="14048" x="4679950" y="4262438"/>
          <p14:tracePt t="14056" x="4651375" y="4216400"/>
          <p14:tracePt t="14064" x="4641850" y="4171950"/>
          <p14:tracePt t="14073" x="4587875" y="4116388"/>
          <p14:tracePt t="14080" x="4578350" y="4051300"/>
          <p14:tracePt t="14089" x="4549775" y="3968750"/>
          <p14:tracePt t="14097" x="4532313" y="3905250"/>
          <p14:tracePt t="14105" x="4513263" y="3859213"/>
          <p14:tracePt t="14112" x="4513263" y="3794125"/>
          <p14:tracePt t="14120" x="4505325" y="3767138"/>
          <p14:tracePt t="14128" x="4505325" y="3721100"/>
          <p14:tracePt t="14137" x="4505325" y="3665538"/>
          <p14:tracePt t="14144" x="4486275" y="3619500"/>
          <p14:tracePt t="14154" x="4486275" y="3556000"/>
          <p14:tracePt t="14161" x="4486275" y="3509963"/>
          <p14:tracePt t="14170" x="4486275" y="3454400"/>
          <p14:tracePt t="14177" x="4486275" y="3390900"/>
          <p14:tracePt t="14186" x="4486275" y="3335338"/>
          <p14:tracePt t="14193" x="4459288" y="3270250"/>
          <p14:tracePt t="14200" x="4459288" y="3206750"/>
          <p14:tracePt t="14209" x="4459288" y="3178175"/>
          <p14:tracePt t="14217" x="4459288" y="3133725"/>
          <p14:tracePt t="14225" x="4459288" y="3087688"/>
          <p14:tracePt t="14232" x="4459288" y="3041650"/>
          <p14:tracePt t="14241" x="4459288" y="3013075"/>
          <p14:tracePt t="14249" x="4459288" y="2940050"/>
          <p14:tracePt t="14257" x="4459288" y="2894013"/>
          <p14:tracePt t="14264" x="4459288" y="2847975"/>
          <p14:tracePt t="14273" x="4459288" y="2774950"/>
          <p14:tracePt t="14281" x="4459288" y="2728913"/>
          <p14:tracePt t="14289" x="4459288" y="2673350"/>
          <p14:tracePt t="14297" x="4459288" y="2627313"/>
          <p14:tracePt t="14305" x="4459288" y="2609850"/>
          <p14:tracePt t="14312" x="4459288" y="2581275"/>
          <p14:tracePt t="14321" x="4459288" y="2563813"/>
          <p14:tracePt t="14329" x="4467225" y="2527300"/>
          <p14:tracePt t="14337" x="4467225" y="2481263"/>
          <p14:tracePt t="14345" x="4467225" y="2452688"/>
          <p14:tracePt t="14354" x="4476750" y="2406650"/>
          <p14:tracePt t="14361" x="4476750" y="2370138"/>
          <p14:tracePt t="14370" x="4476750" y="2352675"/>
          <p14:tracePt t="14377" x="4495800" y="2306638"/>
          <p14:tracePt t="14385" x="4505325" y="2287588"/>
          <p14:tracePt t="14392" x="4505325" y="2241550"/>
          <p14:tracePt t="14400" x="4505325" y="2205038"/>
          <p14:tracePt t="14409" x="4522788" y="2178050"/>
          <p14:tracePt t="14416" x="4522788" y="2141538"/>
          <p14:tracePt t="14425" x="4522788" y="2095500"/>
          <p14:tracePt t="14432" x="4522788" y="2049463"/>
          <p14:tracePt t="14441" x="4522788" y="2030413"/>
          <p14:tracePt t="14448" x="4522788" y="2003425"/>
          <p14:tracePt t="14457" x="4522788" y="1966913"/>
          <p14:tracePt t="14465" x="4522788" y="1938338"/>
          <p14:tracePt t="14473" x="4522788" y="1928813"/>
          <p14:tracePt t="14480" x="4522788" y="1920875"/>
          <p14:tracePt t="14488" x="4522788" y="1901825"/>
          <p14:tracePt t="14497" x="4522788" y="1892300"/>
          <p14:tracePt t="14505" x="4522788" y="1882775"/>
          <p14:tracePt t="14512" x="4522788" y="1874838"/>
          <p14:tracePt t="14521" x="4532313" y="1846263"/>
          <p14:tracePt t="14537" x="4532313" y="1828800"/>
          <p14:tracePt t="14545" x="4532313" y="1800225"/>
          <p14:tracePt t="14556" x="4532313" y="1792288"/>
          <p14:tracePt t="14562" x="4532313" y="1754188"/>
          <p14:tracePt t="14573" x="4532313" y="1746250"/>
          <p14:tracePt t="14578" x="4532313" y="1717675"/>
          <p14:tracePt t="14586" x="4532313" y="1690688"/>
          <p14:tracePt t="14596" x="4532313" y="1663700"/>
          <p14:tracePt t="14605" x="4532313" y="1654175"/>
          <p14:tracePt t="14612" x="4532313" y="1635125"/>
          <p14:tracePt t="14617" x="4532313" y="1617663"/>
          <p14:tracePt t="14625" x="4532313" y="1608138"/>
          <p14:tracePt t="14633" x="4532313" y="1598613"/>
          <p14:tracePt t="14641" x="4532313" y="1571625"/>
          <p14:tracePt t="14657" x="4532313" y="1562100"/>
          <p14:tracePt t="14681" x="4522788" y="1552575"/>
          <p14:tracePt t="14689" x="4513263" y="1552575"/>
          <p14:tracePt t="14713" x="4486275" y="1516063"/>
          <p14:tracePt t="14770" x="4476750" y="1506538"/>
          <p14:tracePt t="14778" x="4467225" y="1506538"/>
          <p14:tracePt t="14866" x="4449763" y="1506538"/>
          <p14:tracePt t="14874" x="4440238" y="1525588"/>
          <p14:tracePt t="14882" x="4413250" y="1543050"/>
          <p14:tracePt t="14889" x="4403725" y="1562100"/>
          <p14:tracePt t="14898" x="4403725" y="1579563"/>
          <p14:tracePt t="14908" x="4394200" y="1617663"/>
          <p14:tracePt t="14914" x="4375150" y="1635125"/>
          <p14:tracePt t="14923" x="4375150" y="1654175"/>
          <p14:tracePt t="14930" x="4367213" y="1671638"/>
          <p14:tracePt t="14938" x="4367213" y="1681163"/>
          <p14:tracePt t="14955" x="4357688" y="1727200"/>
          <p14:tracePt t="14961" x="4357688" y="1773238"/>
          <p14:tracePt t="14971" x="4357688" y="1809750"/>
          <p14:tracePt t="14977" x="4357688" y="1855788"/>
          <p14:tracePt t="14985" x="4330700" y="1901825"/>
          <p14:tracePt t="14993" x="4302125" y="1966913"/>
          <p14:tracePt t="15001" x="4302125" y="2030413"/>
          <p14:tracePt t="15009" x="4302125" y="2112963"/>
          <p14:tracePt t="15017" x="4302125" y="2168525"/>
          <p14:tracePt t="15025" x="4302125" y="2251075"/>
          <p14:tracePt t="15033" x="4302125" y="2333625"/>
          <p14:tracePt t="15041" x="4302125" y="2406650"/>
          <p14:tracePt t="15048" x="4302125" y="2471738"/>
          <p14:tracePt t="15057" x="4302125" y="2573338"/>
          <p14:tracePt t="15065" x="4302125" y="2600325"/>
          <p14:tracePt t="15073" x="4302125" y="2663825"/>
          <p14:tracePt t="15081" x="4302125" y="2719388"/>
          <p14:tracePt t="15089" x="4302125" y="2755900"/>
          <p14:tracePt t="15097" x="4302125" y="2811463"/>
          <p14:tracePt t="15105" x="4338638" y="2867025"/>
          <p14:tracePt t="15113" x="4338638" y="2894013"/>
          <p14:tracePt t="15121" x="4338638" y="2986088"/>
          <p14:tracePt t="15129" x="4338638" y="3041650"/>
          <p14:tracePt t="15137" x="4348163" y="3105150"/>
          <p14:tracePt t="15145" x="4348163" y="3187700"/>
          <p14:tracePt t="15154" x="4348163" y="3270250"/>
          <p14:tracePt t="15161" x="4348163" y="3344863"/>
          <p14:tracePt t="15169" x="4348163" y="3390900"/>
          <p14:tracePt t="15177" x="4348163" y="3398838"/>
          <p14:tracePt t="15209" x="4367213" y="3427413"/>
          <p14:tracePt t="15217" x="4375150" y="3436938"/>
          <p14:tracePt t="15225" x="4375150" y="3454400"/>
          <p14:tracePt t="15233" x="4375150" y="3473450"/>
          <p14:tracePt t="15241" x="4375150" y="3490913"/>
          <p14:tracePt t="15249" x="4375150" y="3527425"/>
          <p14:tracePt t="15257" x="4375150" y="3546475"/>
          <p14:tracePt t="15265" x="4375150" y="3565525"/>
          <p14:tracePt t="15273" x="4375150" y="3592513"/>
          <p14:tracePt t="15281" x="4375150" y="3619500"/>
          <p14:tracePt t="15289" x="4375150" y="3648075"/>
          <p14:tracePt t="15297" x="4375150" y="3684588"/>
          <p14:tracePt t="15305" x="4375150" y="3721100"/>
          <p14:tracePt t="15313" x="4375150" y="3740150"/>
          <p14:tracePt t="15321" x="4375150" y="3767138"/>
          <p14:tracePt t="15329" x="4375150" y="3803650"/>
          <p14:tracePt t="15337" x="4375150" y="3849688"/>
          <p14:tracePt t="15345" x="4367213" y="3849688"/>
          <p14:tracePt t="15354" x="4367213" y="3895725"/>
          <p14:tracePt t="15361" x="4338638" y="3951288"/>
          <p14:tracePt t="15369" x="4338638" y="3987800"/>
          <p14:tracePt t="15377" x="4321175" y="4033838"/>
          <p14:tracePt t="15385" x="4302125" y="4060825"/>
          <p14:tracePt t="15393" x="4284663" y="4125913"/>
          <p14:tracePt t="15401" x="4256088" y="4189413"/>
          <p14:tracePt t="15410" x="4229100" y="4262438"/>
          <p14:tracePt t="15417" x="4183063" y="4327525"/>
          <p14:tracePt t="15425" x="4173538" y="4410075"/>
          <p14:tracePt t="15433" x="4164013" y="4456113"/>
          <p14:tracePt t="15441" x="4146550" y="4538663"/>
          <p14:tracePt t="15449" x="4146550" y="4584700"/>
          <p14:tracePt t="15457" x="4110038" y="4630738"/>
          <p14:tracePt t="15465" x="4100513" y="4676775"/>
          <p14:tracePt t="15474" x="4090988" y="4740275"/>
          <p14:tracePt t="15481" x="4064000" y="4778375"/>
          <p14:tracePt t="15489" x="4044950" y="4805363"/>
          <p14:tracePt t="15497" x="4008438" y="4851400"/>
          <p14:tracePt t="15505" x="3998913" y="4887913"/>
          <p14:tracePt t="15513" x="3979863" y="4914900"/>
          <p14:tracePt t="15521" x="3962400" y="4943475"/>
          <p14:tracePt t="15529" x="3952875" y="4951413"/>
          <p14:tracePt t="15537" x="3943350" y="4970463"/>
          <p14:tracePt t="15545" x="3935413" y="5016500"/>
          <p14:tracePt t="15554" x="3935413" y="5043488"/>
          <p14:tracePt t="15561" x="3925888" y="5062538"/>
          <p14:tracePt t="15570" x="3879850" y="5089525"/>
          <p14:tracePt t="15577" x="3870325" y="5118100"/>
          <p14:tracePt t="15585" x="3843338" y="5135563"/>
          <p14:tracePt t="15593" x="3833813" y="5172075"/>
          <p14:tracePt t="15601" x="3824288" y="5210175"/>
          <p14:tracePt t="15617" x="3797300" y="5227638"/>
          <p14:tracePt t="15634" x="3797300" y="5237163"/>
          <p14:tracePt t="15641" x="3787775" y="5246688"/>
          <p14:tracePt t="15850" x="3787775" y="5254625"/>
          <p14:tracePt t="15858" x="3805238" y="5227638"/>
          <p14:tracePt t="15866" x="3851275" y="5218113"/>
          <p14:tracePt t="15873" x="3897313" y="5200650"/>
          <p14:tracePt t="15884" x="3925888" y="5164138"/>
          <p14:tracePt t="15889" x="3979863" y="5135563"/>
          <p14:tracePt t="15898" x="4008438" y="5108575"/>
          <p14:tracePt t="15905" x="4035425" y="5089525"/>
          <p14:tracePt t="15914" x="4081463" y="5062538"/>
          <p14:tracePt t="15922" x="4090988" y="5035550"/>
          <p14:tracePt t="15930" x="4100513" y="5026025"/>
          <p14:tracePt t="15938" x="4100513" y="5006975"/>
          <p14:tracePt t="15946" x="4137025" y="4979988"/>
          <p14:tracePt t="15954" x="4137025" y="4914900"/>
          <p14:tracePt t="15961" x="4137025" y="4887913"/>
          <p14:tracePt t="15969" x="4164013" y="4795838"/>
          <p14:tracePt t="15977" x="4164013" y="4759325"/>
          <p14:tracePt t="15985" x="4164013" y="4667250"/>
          <p14:tracePt t="15993" x="4164013" y="4611688"/>
          <p14:tracePt t="16001" x="4192588" y="4529138"/>
          <p14:tracePt t="16012" x="4200525" y="4483100"/>
          <p14:tracePt t="16018" x="4210050" y="4446588"/>
          <p14:tracePt t="16025" x="4210050" y="4391025"/>
          <p14:tracePt t="16032" x="4210050" y="4327525"/>
          <p14:tracePt t="16041" x="4210050" y="4300538"/>
          <p14:tracePt t="16049" x="4210050" y="4235450"/>
          <p14:tracePt t="16057" x="4229100" y="4133850"/>
          <p14:tracePt t="16065" x="4238625" y="4070350"/>
          <p14:tracePt t="16073" x="4246563" y="4005263"/>
          <p14:tracePt t="16081" x="4246563" y="3951288"/>
          <p14:tracePt t="16089" x="4284663" y="3849688"/>
          <p14:tracePt t="16097" x="4284663" y="3730625"/>
          <p14:tracePt t="16105" x="4292600" y="3592513"/>
          <p14:tracePt t="16113" x="4292600" y="3436938"/>
          <p14:tracePt t="16124" x="4292600" y="3298825"/>
          <p14:tracePt t="16129" x="4292600" y="3197225"/>
          <p14:tracePt t="16137" x="4292600" y="3059113"/>
          <p14:tracePt t="16145" x="4292600" y="2976563"/>
          <p14:tracePt t="16154" x="4256088" y="2838450"/>
          <p14:tracePt t="16161" x="4246563" y="2755900"/>
          <p14:tracePt t="16170" x="4246563" y="2692400"/>
          <p14:tracePt t="16177" x="4246563" y="2636838"/>
          <p14:tracePt t="16185" x="4246563" y="2573338"/>
          <p14:tracePt t="16193" x="4265613" y="2508250"/>
          <p14:tracePt t="16201" x="4275138" y="2443163"/>
          <p14:tracePt t="16209" x="4292600" y="2379663"/>
          <p14:tracePt t="16217" x="4292600" y="2333625"/>
          <p14:tracePt t="16225" x="4311650" y="2260600"/>
          <p14:tracePt t="16232" x="4311650" y="2214563"/>
          <p14:tracePt t="16241" x="4330700" y="2149475"/>
          <p14:tracePt t="16249" x="4330700" y="2112963"/>
          <p14:tracePt t="16257" x="4338638" y="2049463"/>
          <p14:tracePt t="16265" x="4338638" y="1966913"/>
          <p14:tracePt t="16273" x="4338638" y="1920875"/>
          <p14:tracePt t="16281" x="4348163" y="1865313"/>
          <p14:tracePt t="16289" x="4348163" y="1800225"/>
          <p14:tracePt t="16297" x="4375150" y="1782763"/>
          <p14:tracePt t="16305" x="4375150" y="1736725"/>
          <p14:tracePt t="16313" x="4375150" y="1690688"/>
          <p14:tracePt t="16321" x="4375150" y="1671638"/>
          <p14:tracePt t="16329" x="4384675" y="1635125"/>
          <p14:tracePt t="16337" x="4384675" y="1598613"/>
          <p14:tracePt t="16345" x="4384675" y="1579563"/>
          <p14:tracePt t="16354" x="4384675" y="1552575"/>
          <p14:tracePt t="16361" x="4394200" y="1525588"/>
          <p14:tracePt t="16371" x="4403725" y="1525588"/>
          <p14:tracePt t="16387" x="4421188" y="1479550"/>
          <p14:tracePt t="16418" x="4430713" y="1470025"/>
          <p14:tracePt t="16546" x="4449763" y="1470025"/>
          <p14:tracePt t="16555" x="4467225" y="1506538"/>
          <p14:tracePt t="16563" x="4486275" y="1543050"/>
          <p14:tracePt t="16574" x="4486275" y="1562100"/>
          <p14:tracePt t="16579" x="4495800" y="1608138"/>
          <p14:tracePt t="16586" x="4505325" y="1617663"/>
          <p14:tracePt t="16593" x="4513263" y="1654175"/>
          <p14:tracePt t="16601" x="4522788" y="1681163"/>
          <p14:tracePt t="16609" x="4532313" y="1717675"/>
          <p14:tracePt t="16617" x="4532313" y="1727200"/>
          <p14:tracePt t="16627" x="4532313" y="1773238"/>
          <p14:tracePt t="16633" x="4549775" y="1838325"/>
          <p14:tracePt t="16641" x="4559300" y="1920875"/>
          <p14:tracePt t="16649" x="4559300" y="2003425"/>
          <p14:tracePt t="16657" x="4559300" y="2085975"/>
          <p14:tracePt t="16665" x="4559300" y="2112963"/>
          <p14:tracePt t="16673" x="4559300" y="2149475"/>
          <p14:tracePt t="16681" x="4559300" y="2185988"/>
          <p14:tracePt t="16689" x="4559300" y="2251075"/>
          <p14:tracePt t="16697" x="4587875" y="2297113"/>
          <p14:tracePt t="16705" x="4587875" y="2343150"/>
          <p14:tracePt t="16713" x="4587875" y="2370138"/>
          <p14:tracePt t="16721" x="4595813" y="2416175"/>
          <p14:tracePt t="16729" x="4595813" y="2481263"/>
          <p14:tracePt t="16737" x="4595813" y="2554288"/>
          <p14:tracePt t="16745" x="4605338" y="2655888"/>
          <p14:tracePt t="16754" x="4605338" y="2755900"/>
          <p14:tracePt t="16761" x="4605338" y="2838450"/>
          <p14:tracePt t="16769" x="4605338" y="2940050"/>
          <p14:tracePt t="16777" x="4605338" y="2967038"/>
          <p14:tracePt t="16785" x="4605338" y="3022600"/>
          <p14:tracePt t="16793" x="4605338" y="3059113"/>
          <p14:tracePt t="16800" x="4605338" y="3078163"/>
          <p14:tracePt t="16810" x="4605338" y="3133725"/>
          <p14:tracePt t="16818" x="4605338" y="3170238"/>
          <p14:tracePt t="16827" x="4605338" y="3224213"/>
          <p14:tracePt t="16834" x="4605338" y="3270250"/>
          <p14:tracePt t="16843" x="4605338" y="3316288"/>
          <p14:tracePt t="16849" x="4624388" y="3362325"/>
          <p14:tracePt t="16859" x="4624388" y="3398838"/>
          <p14:tracePt t="16865" x="4641850" y="3463925"/>
          <p14:tracePt t="16873" x="4641850" y="3509963"/>
          <p14:tracePt t="16880" x="4660900" y="3556000"/>
          <p14:tracePt t="16889" x="4660900" y="3573463"/>
          <p14:tracePt t="16897" x="4670425" y="3619500"/>
          <p14:tracePt t="16905" x="4679950" y="3665538"/>
          <p14:tracePt t="16913" x="4697413" y="3694113"/>
          <p14:tracePt t="16921" x="4697413" y="3730625"/>
          <p14:tracePt t="16929" x="4697413" y="3767138"/>
          <p14:tracePt t="16937" x="4716463" y="3803650"/>
          <p14:tracePt t="16954" x="4716463" y="3905250"/>
          <p14:tracePt t="16961" x="4716463" y="3941763"/>
          <p14:tracePt t="16970" x="4716463" y="3978275"/>
          <p14:tracePt t="16977" x="4716463" y="3997325"/>
          <p14:tracePt t="16985" x="4725988" y="4043363"/>
          <p14:tracePt t="16993" x="4725988" y="4079875"/>
          <p14:tracePt t="17001" x="4733925" y="4133850"/>
          <p14:tracePt t="17009" x="4733925" y="4198938"/>
          <p14:tracePt t="17017" x="4762500" y="4244975"/>
          <p14:tracePt t="17025" x="4762500" y="4308475"/>
          <p14:tracePt t="17033" x="4770438" y="4391025"/>
          <p14:tracePt t="17041" x="4789488" y="4437063"/>
          <p14:tracePt t="17049" x="4789488" y="4465638"/>
          <p14:tracePt t="17057" x="4789488" y="4519613"/>
          <p14:tracePt t="17065" x="4789488" y="4565650"/>
          <p14:tracePt t="17073" x="4799013" y="4649788"/>
          <p14:tracePt t="17081" x="4799013" y="4676775"/>
          <p14:tracePt t="17089" x="4835525" y="4768850"/>
          <p14:tracePt t="17097" x="4862513" y="4805363"/>
          <p14:tracePt t="17105" x="4862513" y="4851400"/>
          <p14:tracePt t="17113" x="4881563" y="4906963"/>
          <p14:tracePt t="17121" x="4900613" y="4951413"/>
          <p14:tracePt t="17129" x="4908550" y="4970463"/>
          <p14:tracePt t="17137" x="4908550" y="5006975"/>
          <p14:tracePt t="17145" x="4946650" y="5053013"/>
          <p14:tracePt t="17154" x="4946650" y="5072063"/>
          <p14:tracePt t="17161" x="4954588" y="5118100"/>
          <p14:tracePt t="17171" x="4954588" y="5126038"/>
          <p14:tracePt t="17177" x="4964113" y="5145088"/>
          <p14:tracePt t="17185" x="4973638" y="5164138"/>
          <p14:tracePt t="17193" x="4983163" y="5172075"/>
          <p14:tracePt t="17209" x="5000625" y="5181600"/>
          <p14:tracePt t="17217" x="5019675" y="5191125"/>
          <p14:tracePt t="17233" x="5037138" y="5191125"/>
          <p14:tracePt t="17241" x="5056188" y="5210175"/>
          <p14:tracePt t="17249" x="5065713" y="5218113"/>
          <p14:tracePt t="17257" x="5075238" y="5218113"/>
          <p14:tracePt t="17265" x="5083175" y="5227638"/>
          <p14:tracePt t="17274" x="5092700" y="5227638"/>
          <p14:tracePt t="19074" x="5102225" y="5218113"/>
          <p14:tracePt t="19082" x="5111750" y="5164138"/>
          <p14:tracePt t="19089" x="5111750" y="5145088"/>
          <p14:tracePt t="19099" x="5111750" y="5108575"/>
          <p14:tracePt t="19107" x="5111750" y="5062538"/>
          <p14:tracePt t="19114" x="5111750" y="5043488"/>
          <p14:tracePt t="19124" x="5111750" y="5006975"/>
          <p14:tracePt t="19130" x="5111750" y="4960938"/>
          <p14:tracePt t="19139" x="5111750" y="4943475"/>
          <p14:tracePt t="19146" x="5111750" y="4933950"/>
          <p14:tracePt t="19156" x="5111750" y="4906963"/>
          <p14:tracePt t="19162" x="5111750" y="4887913"/>
          <p14:tracePt t="19173" x="5111750" y="4851400"/>
          <p14:tracePt t="19178" x="5111750" y="4805363"/>
          <p14:tracePt t="19186" x="5102225" y="4759325"/>
          <p14:tracePt t="19194" x="5092700" y="4732338"/>
          <p14:tracePt t="19202" x="5065713" y="4686300"/>
          <p14:tracePt t="19212" x="5056188" y="4667250"/>
          <p14:tracePt t="19218" x="5046663" y="4603750"/>
          <p14:tracePt t="19227" x="5029200" y="4584700"/>
          <p14:tracePt t="19233" x="5029200" y="4565650"/>
          <p14:tracePt t="19241" x="5029200" y="4557713"/>
          <p14:tracePt t="19249" x="5010150" y="4502150"/>
          <p14:tracePt t="19273" x="5010150" y="4483100"/>
          <p14:tracePt t="19281" x="4991100" y="4465638"/>
          <p14:tracePt t="19289" x="4983163" y="4456113"/>
          <p14:tracePt t="19305" x="4973638" y="4446588"/>
          <p14:tracePt t="19313" x="4964113" y="4429125"/>
          <p14:tracePt t="19322" x="4937125" y="4410075"/>
          <p14:tracePt t="19354" x="4927600" y="4400550"/>
          <p14:tracePt t="19370" x="4918075" y="4391025"/>
          <p14:tracePt t="19385" x="4908550" y="4383088"/>
          <p14:tracePt t="19409" x="4891088" y="4364038"/>
          <p14:tracePt t="19417" x="4881563" y="4354513"/>
          <p14:tracePt t="19433" x="4872038" y="4346575"/>
          <p14:tracePt t="19441" x="4845050" y="4327525"/>
          <p14:tracePt t="19457" x="4835525" y="4318000"/>
          <p14:tracePt t="19465" x="4826000" y="4308475"/>
          <p14:tracePt t="19489" x="4826000" y="4300538"/>
          <p14:tracePt t="19505" x="4826000" y="4291013"/>
          <p14:tracePt t="19513" x="4826000" y="4281488"/>
          <p14:tracePt t="19521" x="4835525" y="4254500"/>
          <p14:tracePt t="19529" x="4854575" y="4235450"/>
          <p14:tracePt t="19538" x="4891088" y="4208463"/>
          <p14:tracePt t="19545" x="4954588" y="4171950"/>
          <p14:tracePt t="19554" x="5010150" y="4125913"/>
          <p14:tracePt t="19561" x="5111750" y="4043363"/>
          <p14:tracePt t="19569" x="5203825" y="3968750"/>
          <p14:tracePt t="19577" x="5276850" y="3922713"/>
          <p14:tracePt t="19585" x="5359400" y="3868738"/>
          <p14:tracePt t="19593" x="5432425" y="3830638"/>
          <p14:tracePt t="19601" x="5589588" y="3813175"/>
          <p14:tracePt t="19609" x="5672138" y="3794125"/>
          <p14:tracePt t="19617" x="5810250" y="3784600"/>
          <p14:tracePt t="19626" x="5948363" y="3784600"/>
          <p14:tracePt t="19634" x="6067425" y="3784600"/>
          <p14:tracePt t="19641" x="6149975" y="3813175"/>
          <p14:tracePt t="19649" x="6186488" y="3813175"/>
          <p14:tracePt t="19665" x="6196013" y="3822700"/>
          <p14:tracePt t="19786" x="6169025" y="3822700"/>
          <p14:tracePt t="19794" x="6122988" y="3822700"/>
          <p14:tracePt t="19802" x="6040438" y="3794125"/>
          <p14:tracePt t="19811" x="6021388" y="3794125"/>
          <p14:tracePt t="19818" x="5957888" y="3784600"/>
          <p14:tracePt t="19827" x="5911850" y="3767138"/>
          <p14:tracePt t="19834" x="5902325" y="3767138"/>
          <p14:tracePt t="19843" x="5883275" y="3757613"/>
          <p14:tracePt t="19859" x="5873750" y="3748088"/>
          <p14:tracePt t="19922" x="5846763" y="3748088"/>
          <p14:tracePt t="19930" x="5819775" y="3730625"/>
          <p14:tracePt t="19940" x="5781675" y="3730625"/>
          <p14:tracePt t="19947" x="5764213" y="3730625"/>
          <p14:tracePt t="19954" x="5754688" y="3730625"/>
          <p14:tracePt t="19961" x="5727700" y="3730625"/>
          <p14:tracePt t="19971" x="5718175" y="3730625"/>
          <p14:tracePt t="19977" x="5699125" y="3702050"/>
          <p14:tracePt t="20009" x="5672138" y="3702050"/>
          <p14:tracePt t="20091" x="5662613" y="3702050"/>
          <p14:tracePt t="20098" x="5653088" y="3702050"/>
          <p14:tracePt t="20122" x="5626100" y="3702050"/>
          <p14:tracePt t="20298" x="5635625" y="3702050"/>
          <p14:tracePt t="20305" x="5681663" y="3702050"/>
          <p14:tracePt t="20314" x="5745163" y="3702050"/>
          <p14:tracePt t="20323" x="5800725" y="3702050"/>
          <p14:tracePt t="20330" x="5865813" y="3702050"/>
          <p14:tracePt t="20339" x="5911850" y="3702050"/>
          <p14:tracePt t="20346" x="5919788" y="3702050"/>
          <p14:tracePt t="20356" x="5948363" y="3702050"/>
          <p14:tracePt t="20362" x="5975350" y="3694113"/>
          <p14:tracePt t="20373" x="5994400" y="3694113"/>
          <p14:tracePt t="20378" x="6040438" y="3694113"/>
          <p14:tracePt t="20387" x="6086475" y="3702050"/>
          <p14:tracePt t="20395" x="6132513" y="3721100"/>
          <p14:tracePt t="20402" x="6176963" y="3721100"/>
          <p14:tracePt t="20411" x="6223000" y="3721100"/>
          <p14:tracePt t="20417" x="6269038" y="3721100"/>
          <p14:tracePt t="20426" x="6324600" y="3721100"/>
          <p14:tracePt t="20434" x="6361113" y="3721100"/>
          <p14:tracePt t="20442" x="6380163" y="3721100"/>
          <p14:tracePt t="20450" x="6397625" y="3721100"/>
          <p14:tracePt t="20514" x="6407150" y="3721100"/>
          <p14:tracePt t="20522" x="6435725" y="3721100"/>
          <p14:tracePt t="20538" x="6453188" y="3721100"/>
          <p14:tracePt t="20555" x="6472238" y="3721100"/>
          <p14:tracePt t="20617" x="6481763" y="3721100"/>
          <p14:tracePt t="20625" x="6499225" y="3721100"/>
          <p14:tracePt t="20634" x="6518275" y="3721100"/>
          <p14:tracePt t="20641" x="6527800" y="3721100"/>
          <p14:tracePt t="20866" x="6499225" y="3721100"/>
          <p14:tracePt t="20874" x="6481763" y="3721100"/>
          <p14:tracePt t="20882" x="6361113" y="3721100"/>
          <p14:tracePt t="20891" x="6122988" y="3721100"/>
          <p14:tracePt t="20899" x="6021388" y="3721100"/>
          <p14:tracePt t="20908" x="5800725" y="3694113"/>
          <p14:tracePt t="20913" x="5681663" y="3684588"/>
          <p14:tracePt t="20920" x="5561013" y="3665538"/>
          <p14:tracePt t="20929" x="5543550" y="3665538"/>
          <p14:tracePt t="20937" x="5497513" y="3648075"/>
          <p14:tracePt t="20945" x="5461000" y="3619500"/>
          <p14:tracePt t="20954" x="5441950" y="3619500"/>
          <p14:tracePt t="20961" x="5395913" y="3611563"/>
          <p14:tracePt t="20970" x="5368925" y="3611563"/>
          <p14:tracePt t="20977" x="5341938" y="3611563"/>
          <p14:tracePt t="20985" x="5276850" y="3611563"/>
          <p14:tracePt t="20993" x="5221288" y="3611563"/>
          <p14:tracePt t="21001" x="5083175" y="3611563"/>
          <p14:tracePt t="21010" x="4908550" y="3611563"/>
          <p14:tracePt t="21017" x="4808538" y="3611563"/>
          <p14:tracePt t="21025" x="4651375" y="3619500"/>
          <p14:tracePt t="21033" x="4532313" y="3619500"/>
          <p14:tracePt t="21041" x="4430713" y="3619500"/>
          <p14:tracePt t="21049" x="4384675" y="3619500"/>
          <p14:tracePt t="21057" x="4292600" y="3611563"/>
          <p14:tracePt t="21065" x="4246563" y="3592513"/>
          <p14:tracePt t="21170" x="4229100" y="3592513"/>
          <p14:tracePt t="21178" x="4219575" y="3592513"/>
          <p14:tracePt t="21194" x="4200525" y="3602038"/>
          <p14:tracePt t="21250" x="4164013" y="3611563"/>
          <p14:tracePt t="21266" x="4146550" y="3611563"/>
          <p14:tracePt t="21275" x="4090988" y="3611563"/>
          <p14:tracePt t="21282" x="4064000" y="3611563"/>
          <p14:tracePt t="21295" x="4044950" y="3611563"/>
          <p14:tracePt t="21301" x="4008438" y="3611563"/>
          <p14:tracePt t="21306" x="3998913" y="3611563"/>
          <p14:tracePt t="21313" x="3989388" y="3611563"/>
          <p14:tracePt t="21321" x="3971925" y="3611563"/>
          <p14:tracePt t="21329" x="3962400" y="3611563"/>
          <p14:tracePt t="21378" x="3952875" y="3611563"/>
          <p14:tracePt t="21386" x="3943350" y="3611563"/>
          <p14:tracePt t="21394" x="3897313" y="3582988"/>
          <p14:tracePt t="21402" x="3833813" y="3565525"/>
          <p14:tracePt t="21410" x="3751263" y="3536950"/>
          <p14:tracePt t="21418" x="3705225" y="3536950"/>
          <p14:tracePt t="21427" x="3659188" y="3536950"/>
          <p14:tracePt t="21434" x="3649663" y="3536950"/>
          <p14:tracePt t="21442" x="3613150" y="3536950"/>
          <p14:tracePt t="21450" x="3603625" y="3536950"/>
          <p14:tracePt t="21466" x="3584575" y="3536950"/>
          <p14:tracePt t="21586" x="3567113" y="3536950"/>
          <p14:tracePt t="22571" x="3557588" y="3546475"/>
          <p14:tracePt t="22578" x="3557588" y="3556000"/>
          <p14:tracePt t="22674" x="3584575" y="3556000"/>
          <p14:tracePt t="22682" x="3676650" y="3556000"/>
          <p14:tracePt t="22689" x="3778250" y="3556000"/>
          <p14:tracePt t="22698" x="3824288" y="3556000"/>
          <p14:tracePt t="22706" x="3843338" y="3556000"/>
          <p14:tracePt t="22714" x="3897313" y="3556000"/>
          <p14:tracePt t="22724" x="3962400" y="3556000"/>
          <p14:tracePt t="22731" x="4025900" y="3556000"/>
          <p14:tracePt t="22739" x="4064000" y="3556000"/>
          <p14:tracePt t="22746" x="4127500" y="3556000"/>
          <p14:tracePt t="22756" x="4173538" y="3556000"/>
          <p14:tracePt t="22762" x="4210050" y="3556000"/>
          <p14:tracePt t="22772" x="4219575" y="3556000"/>
          <p14:tracePt t="22778" x="4229100" y="3556000"/>
          <p14:tracePt t="22794" x="4238625" y="3556000"/>
          <p14:tracePt t="22810" x="4256088" y="3556000"/>
          <p14:tracePt t="22826" x="4265613" y="3556000"/>
          <p14:tracePt t="22834" x="4275138" y="3556000"/>
          <p14:tracePt t="22842" x="4284663" y="3556000"/>
          <p14:tracePt t="22850" x="4311650" y="3556000"/>
          <p14:tracePt t="22858" x="4330700" y="3556000"/>
          <p14:tracePt t="22866" x="4357688" y="3556000"/>
          <p14:tracePt t="22874" x="4375150" y="3556000"/>
          <p14:tracePt t="22882" x="4413250" y="3556000"/>
          <p14:tracePt t="22891" x="4421188" y="3556000"/>
          <p14:tracePt t="22898" x="4430713" y="3556000"/>
          <p14:tracePt t="22906" x="4449763" y="3556000"/>
          <p14:tracePt t="22926" x="4467225" y="3556000"/>
          <p14:tracePt t="22942" x="4513263" y="3556000"/>
          <p14:tracePt t="22948" x="4549775" y="3556000"/>
          <p14:tracePt t="22954" x="4578350" y="3556000"/>
          <p14:tracePt t="22970" x="4595813" y="3556000"/>
          <p14:tracePt t="22977" x="4605338" y="3556000"/>
          <p14:tracePt t="23250" x="4605338" y="3573463"/>
          <p14:tracePt t="23259" x="4578350" y="3619500"/>
          <p14:tracePt t="23266" x="4522788" y="3694113"/>
          <p14:tracePt t="23274" x="4476750" y="3757613"/>
          <p14:tracePt t="23282" x="4440238" y="3849688"/>
          <p14:tracePt t="23290" x="4394200" y="3932238"/>
          <p14:tracePt t="23297" x="4384675" y="3997325"/>
          <p14:tracePt t="23304" x="4338638" y="4106863"/>
          <p14:tracePt t="23313" x="4311650" y="4189413"/>
          <p14:tracePt t="23323" x="4265613" y="4254500"/>
          <p14:tracePt t="23330" x="4256088" y="4300538"/>
          <p14:tracePt t="23337" x="4256088" y="4337050"/>
          <p14:tracePt t="23345" x="4256088" y="4354513"/>
          <p14:tracePt t="23354" x="4256088" y="4373563"/>
          <p14:tracePt t="23361" x="4256088" y="4383088"/>
          <p14:tracePt t="23466" x="4256088" y="4391025"/>
          <p14:tracePt t="23482" x="4284663" y="4373563"/>
          <p14:tracePt t="23489" x="4284663" y="4354513"/>
          <p14:tracePt t="23498" x="4311650" y="4300538"/>
          <p14:tracePt t="23506" x="4311650" y="4262438"/>
          <p14:tracePt t="23514" x="4321175" y="4244975"/>
          <p14:tracePt t="23523" x="4338638" y="4179888"/>
          <p14:tracePt t="23532" x="4338638" y="4133850"/>
          <p14:tracePt t="23542" x="4367213" y="4087813"/>
          <p14:tracePt t="23546" x="4375150" y="4043363"/>
          <p14:tracePt t="23556" x="4440238" y="3941763"/>
          <p14:tracePt t="23562" x="4459288" y="3905250"/>
          <p14:tracePt t="23573" x="4467225" y="3876675"/>
          <p14:tracePt t="23578" x="4495800" y="3784600"/>
          <p14:tracePt t="23584" x="4513263" y="3740150"/>
          <p14:tracePt t="23593" x="4532313" y="3665538"/>
          <p14:tracePt t="23600" x="4578350" y="3602038"/>
          <p14:tracePt t="23609" x="4587875" y="3536950"/>
          <p14:tracePt t="23616" x="4587875" y="3509963"/>
          <p14:tracePt t="23625" x="4605338" y="3463925"/>
          <p14:tracePt t="23633" x="4605338" y="3427413"/>
          <p14:tracePt t="23641" x="4605338" y="3398838"/>
          <p14:tracePt t="23648" x="4605338" y="3381375"/>
          <p14:tracePt t="23656" x="4605338" y="3344863"/>
          <p14:tracePt t="23664" x="4605338" y="3289300"/>
          <p14:tracePt t="23672" x="4605338" y="3270250"/>
          <p14:tracePt t="23680" x="4595813" y="3233738"/>
          <p14:tracePt t="23688" x="4578350" y="3187700"/>
          <p14:tracePt t="23696" x="4578350" y="3170238"/>
          <p14:tracePt t="23705" x="4578350" y="3124200"/>
          <p14:tracePt t="23713" x="4578350" y="3087688"/>
          <p14:tracePt t="23720" x="4578350" y="3022600"/>
          <p14:tracePt t="23729" x="4559300" y="2959100"/>
          <p14:tracePt t="23737" x="4559300" y="2903538"/>
          <p14:tracePt t="23745" x="4549775" y="2867025"/>
          <p14:tracePt t="23753" x="4549775" y="2820988"/>
          <p14:tracePt t="23760" x="4549775" y="2765425"/>
          <p14:tracePt t="23768" x="4549775" y="2719388"/>
          <p14:tracePt t="23777" x="4549775" y="2663825"/>
          <p14:tracePt t="23785" x="4549775" y="2617788"/>
          <p14:tracePt t="23793" x="4549775" y="2590800"/>
          <p14:tracePt t="23800" x="4549775" y="2554288"/>
          <p14:tracePt t="23809" x="4541838" y="2535238"/>
          <p14:tracePt t="23816" x="4513263" y="2471738"/>
          <p14:tracePt t="23825" x="4513263" y="2443163"/>
          <p14:tracePt t="23832" x="4495800" y="2352675"/>
          <p14:tracePt t="23841" x="4495800" y="2314575"/>
          <p14:tracePt t="23848" x="4476750" y="2278063"/>
          <p14:tracePt t="23857" x="4476750" y="2214563"/>
          <p14:tracePt t="23865" x="4459288" y="2168525"/>
          <p14:tracePt t="23872" x="4459288" y="2149475"/>
          <p14:tracePt t="23881" x="4449763" y="2112963"/>
          <p14:tracePt t="23897" x="4449763" y="2095500"/>
          <p14:tracePt t="23905" x="4449763" y="2085975"/>
          <p14:tracePt t="23913" x="4449763" y="2076450"/>
          <p14:tracePt t="23920" x="4449763" y="2057400"/>
          <p14:tracePt t="23929" x="4449763" y="2049463"/>
          <p14:tracePt t="23938" x="4449763" y="2039938"/>
          <p14:tracePt t="23953" x="4459288" y="2030413"/>
          <p14:tracePt t="23960" x="4467225" y="2011363"/>
          <p14:tracePt t="23968" x="4467225" y="2003425"/>
          <p14:tracePt t="23985" x="4467225" y="1974850"/>
          <p14:tracePt t="23993" x="4495800" y="1947863"/>
          <p14:tracePt t="24009" x="4495800" y="1938338"/>
          <p14:tracePt t="24016" x="4505325" y="1911350"/>
          <p14:tracePt t="24025" x="4513263" y="1892300"/>
          <p14:tracePt t="24032" x="4513263" y="1874838"/>
          <p14:tracePt t="24040" x="4513263" y="1865313"/>
          <p14:tracePt t="24048" x="4522788" y="1846263"/>
          <p14:tracePt t="24057" x="4522788" y="1828800"/>
          <p14:tracePt t="24064" x="4522788" y="1819275"/>
          <p14:tracePt t="24072" x="4522788" y="1809750"/>
          <p14:tracePt t="24080" x="4549775" y="1792288"/>
          <p14:tracePt t="24088" x="4559300" y="1773238"/>
          <p14:tracePt t="24105" x="4559300" y="1763713"/>
          <p14:tracePt t="24113" x="4559300" y="1754188"/>
          <p14:tracePt t="24121" x="4568825" y="1736725"/>
          <p14:tracePt t="24129" x="4568825" y="1727200"/>
          <p14:tracePt t="24138" x="4568825" y="1708150"/>
          <p14:tracePt t="24144" x="4578350" y="1700213"/>
          <p14:tracePt t="24160" x="4587875" y="1700213"/>
          <p14:tracePt t="24177" x="4595813" y="1690688"/>
          <p14:tracePt t="24290" x="4595813" y="1727200"/>
          <p14:tracePt t="24298" x="4595813" y="1773238"/>
          <p14:tracePt t="24305" x="4595813" y="1828800"/>
          <p14:tracePt t="24314" x="4595813" y="1911350"/>
          <p14:tracePt t="24324" x="4595813" y="1993900"/>
          <p14:tracePt t="24330" x="4595813" y="2049463"/>
          <p14:tracePt t="24343" x="4595813" y="2112963"/>
          <p14:tracePt t="24348" x="4595813" y="2159000"/>
          <p14:tracePt t="24358" x="4614863" y="2205038"/>
          <p14:tracePt t="24362" x="4614863" y="2260600"/>
          <p14:tracePt t="24370" x="4614863" y="2324100"/>
          <p14:tracePt t="24377" x="4614863" y="2425700"/>
          <p14:tracePt t="24386" x="4641850" y="2489200"/>
          <p14:tracePt t="24393" x="4641850" y="2554288"/>
          <p14:tracePt t="24401" x="4641850" y="2646363"/>
          <p14:tracePt t="24409" x="4641850" y="2746375"/>
          <p14:tracePt t="24417" x="4641850" y="2830513"/>
          <p14:tracePt t="24425" x="4670425" y="2930525"/>
          <p14:tracePt t="24433" x="4687888" y="3068638"/>
          <p14:tracePt t="24441" x="4716463" y="3187700"/>
          <p14:tracePt t="24450" x="4716463" y="3289300"/>
          <p14:tracePt t="24457" x="4762500" y="3417888"/>
          <p14:tracePt t="24464" x="4762500" y="3527425"/>
          <p14:tracePt t="24473" x="4799013" y="3656013"/>
          <p14:tracePt t="24481" x="4808538" y="3702050"/>
          <p14:tracePt t="24489" x="4808538" y="3776663"/>
          <p14:tracePt t="24497" x="4816475" y="3859213"/>
          <p14:tracePt t="24505" x="4816475" y="3905250"/>
          <p14:tracePt t="24513" x="4835525" y="3951288"/>
          <p14:tracePt t="24521" x="4835525" y="3968750"/>
          <p14:tracePt t="24529" x="4835525" y="4024313"/>
          <p14:tracePt t="24537" x="4835525" y="4087813"/>
          <p14:tracePt t="24545" x="4835525" y="4152900"/>
          <p14:tracePt t="24554" x="4835525" y="4244975"/>
          <p14:tracePt t="24561" x="4835525" y="4308475"/>
          <p14:tracePt t="24569" x="4835525" y="4391025"/>
          <p14:tracePt t="24577" x="4835525" y="4446588"/>
          <p14:tracePt t="24584" x="4835525" y="4529138"/>
          <p14:tracePt t="24593" x="4835525" y="4557713"/>
          <p14:tracePt t="24601" x="4835525" y="4621213"/>
          <p14:tracePt t="24609" x="4835525" y="4676775"/>
          <p14:tracePt t="24617" x="4835525" y="4713288"/>
          <p14:tracePt t="24625" x="4854575" y="4759325"/>
          <p14:tracePt t="24633" x="4862513" y="4805363"/>
          <p14:tracePt t="24641" x="4872038" y="4814888"/>
          <p14:tracePt t="24648" x="4900613" y="4851400"/>
          <p14:tracePt t="24657" x="4900613" y="4860925"/>
          <p14:tracePt t="24664" x="4927600" y="4887913"/>
          <p14:tracePt t="24673" x="4927600" y="4897438"/>
          <p14:tracePt t="24689" x="4927600" y="4906963"/>
          <p14:tracePt t="24697" x="4927600" y="4914900"/>
          <p14:tracePt t="24705" x="4927600" y="4933950"/>
          <p14:tracePt t="24713" x="4937125" y="4943475"/>
          <p14:tracePt t="24737" x="4946650" y="4951413"/>
          <p14:tracePt t="24777" x="4954588" y="4960938"/>
          <p14:tracePt t="24834" x="4964113" y="4960938"/>
          <p14:tracePt t="24842" x="4973638" y="4970463"/>
          <p14:tracePt t="24882" x="4983163" y="4970463"/>
          <p14:tracePt t="25546" x="4983163" y="4989513"/>
          <p14:tracePt t="27650" x="4973638" y="4989513"/>
          <p14:tracePt t="27658" x="4954588" y="4989513"/>
          <p14:tracePt t="27666" x="4946650" y="4970463"/>
          <p14:tracePt t="27682" x="4946650" y="4943475"/>
          <p14:tracePt t="27699" x="4946650" y="4933950"/>
          <p14:tracePt t="27746" x="4937125" y="4924425"/>
          <p14:tracePt t="27755" x="4918075" y="4914900"/>
          <p14:tracePt t="27762" x="4908550" y="4914900"/>
          <p14:tracePt t="27772" x="4900613" y="4914900"/>
          <p14:tracePt t="27779" x="4881563" y="4897438"/>
          <p14:tracePt t="27784" x="4862513" y="4897438"/>
          <p14:tracePt t="27792" x="4835525" y="4878388"/>
          <p14:tracePt t="27800" x="4826000" y="4878388"/>
          <p14:tracePt t="27808" x="4808538" y="4868863"/>
          <p14:tracePt t="27816" x="4779963" y="4841875"/>
          <p14:tracePt t="27824" x="4762500" y="4822825"/>
          <p14:tracePt t="27832" x="4743450" y="4814888"/>
          <p14:tracePt t="27840" x="4733925" y="4795838"/>
          <p14:tracePt t="27848" x="4725988" y="4786313"/>
          <p14:tracePt t="27856" x="4706938" y="4768850"/>
          <p14:tracePt t="27865" x="4706938" y="4749800"/>
          <p14:tracePt t="27873" x="4687888" y="4722813"/>
          <p14:tracePt t="27880" x="4687888" y="4703763"/>
          <p14:tracePt t="27889" x="4687888" y="4694238"/>
          <p14:tracePt t="27896" x="4687888" y="4657725"/>
          <p14:tracePt t="27905" x="4660900" y="4630738"/>
          <p14:tracePt t="27912" x="4651375" y="4594225"/>
          <p14:tracePt t="27920" x="4641850" y="4548188"/>
          <p14:tracePt t="27929" x="4633913" y="4529138"/>
          <p14:tracePt t="27937" x="4605338" y="4492625"/>
          <p14:tracePt t="27944" x="4595813" y="4465638"/>
          <p14:tracePt t="27953" x="4587875" y="4429125"/>
          <p14:tracePt t="27969" x="4578350" y="4383088"/>
          <p14:tracePt t="27977" x="4578350" y="4373563"/>
          <p14:tracePt t="27993" x="4578350" y="4346575"/>
          <p14:tracePt t="28000" x="4578350" y="4337050"/>
          <p14:tracePt t="28010" x="4578350" y="4318000"/>
          <p14:tracePt t="28025" x="4578350" y="4291013"/>
          <p14:tracePt t="28032" x="4578350" y="4271963"/>
          <p14:tracePt t="28041" x="4578350" y="4254500"/>
          <p14:tracePt t="28048" x="4568825" y="4208463"/>
          <p14:tracePt t="28056" x="4559300" y="4171950"/>
          <p14:tracePt t="28065" x="4559300" y="4143375"/>
          <p14:tracePt t="28072" x="4559300" y="4087813"/>
          <p14:tracePt t="28080" x="4559300" y="4051300"/>
          <p14:tracePt t="28088" x="4559300" y="3997325"/>
          <p14:tracePt t="28096" x="4541838" y="3951288"/>
          <p14:tracePt t="28105" x="4532313" y="3886200"/>
          <p14:tracePt t="28113" x="4532313" y="3859213"/>
          <p14:tracePt t="28120" x="4532313" y="3822700"/>
          <p14:tracePt t="28128" x="4522788" y="3803650"/>
          <p14:tracePt t="28137" x="4522788" y="3776663"/>
          <p14:tracePt t="28144" x="4495800" y="3740150"/>
          <p14:tracePt t="28154" x="4486275" y="3721100"/>
          <p14:tracePt t="28160" x="4486275" y="3675063"/>
          <p14:tracePt t="28169" x="4486275" y="3665538"/>
          <p14:tracePt t="28177" x="4486275" y="3629025"/>
          <p14:tracePt t="28185" x="4486275" y="3592513"/>
          <p14:tracePt t="28192" x="4486275" y="3565525"/>
          <p14:tracePt t="28201" x="4486275" y="3519488"/>
          <p14:tracePt t="28208" x="4486275" y="3473450"/>
          <p14:tracePt t="28217" x="4505325" y="3427413"/>
          <p14:tracePt t="28225" x="4505325" y="3398838"/>
          <p14:tracePt t="28232" x="4505325" y="3352800"/>
          <p14:tracePt t="28240" x="4513263" y="3325813"/>
          <p14:tracePt t="28248" x="4513263" y="3262313"/>
          <p14:tracePt t="28257" x="4513263" y="3233738"/>
          <p14:tracePt t="28264" x="4522788" y="3187700"/>
          <p14:tracePt t="28272" x="4541838" y="3105150"/>
          <p14:tracePt t="28280" x="4549775" y="3059113"/>
          <p14:tracePt t="28289" x="4549775" y="3013075"/>
          <p14:tracePt t="28296" x="4559300" y="2995613"/>
          <p14:tracePt t="28305" x="4568825" y="2949575"/>
          <p14:tracePt t="28312" x="4568825" y="2940050"/>
          <p14:tracePt t="28321" x="4568825" y="2913063"/>
          <p14:tracePt t="28328" x="4568825" y="2903538"/>
          <p14:tracePt t="28337" x="4568825" y="2876550"/>
          <p14:tracePt t="28344" x="4568825" y="2857500"/>
          <p14:tracePt t="28353" x="4568825" y="2830513"/>
          <p14:tracePt t="28360" x="4568825" y="2811463"/>
          <p14:tracePt t="28369" x="4568825" y="2765425"/>
          <p14:tracePt t="28377" x="4568825" y="2738438"/>
          <p14:tracePt t="28385" x="4568825" y="2701925"/>
          <p14:tracePt t="28393" x="4568825" y="2646363"/>
          <p14:tracePt t="28400" x="4568825" y="2581275"/>
          <p14:tracePt t="28409" x="4568825" y="2535238"/>
          <p14:tracePt t="28416" x="4578350" y="2481263"/>
          <p14:tracePt t="28425" x="4578350" y="2416175"/>
          <p14:tracePt t="28432" x="4578350" y="2370138"/>
          <p14:tracePt t="28440" x="4578350" y="2352675"/>
          <p14:tracePt t="28448" x="4578350" y="2314575"/>
          <p14:tracePt t="28456" x="4578350" y="2306638"/>
          <p14:tracePt t="28464" x="4578350" y="2287588"/>
          <p14:tracePt t="28472" x="4578350" y="2278063"/>
          <p14:tracePt t="28481" x="4568825" y="2260600"/>
          <p14:tracePt t="28488" x="4568825" y="2251075"/>
          <p14:tracePt t="28496" x="4568825" y="2232025"/>
          <p14:tracePt t="28505" x="4568825" y="2224088"/>
          <p14:tracePt t="28512" x="4568825" y="2195513"/>
          <p14:tracePt t="28520" x="4568825" y="2178050"/>
          <p14:tracePt t="28528" x="4568825" y="2141538"/>
          <p14:tracePt t="28537" x="4549775" y="2066925"/>
          <p14:tracePt t="28544" x="4549775" y="2049463"/>
          <p14:tracePt t="28553" x="4541838" y="2020888"/>
          <p14:tracePt t="28561" x="4541838" y="2011363"/>
          <p14:tracePt t="28569" x="4541838" y="1974850"/>
          <p14:tracePt t="28576" x="4505325" y="1920875"/>
          <p14:tracePt t="28584" x="4495800" y="1892300"/>
          <p14:tracePt t="28593" x="4495800" y="1846263"/>
          <p14:tracePt t="28600" x="4495800" y="1828800"/>
          <p14:tracePt t="28609" x="4495800" y="1792288"/>
          <p14:tracePt t="28616" x="4486275" y="1773238"/>
          <p14:tracePt t="28625" x="4486275" y="1746250"/>
          <p14:tracePt t="28632" x="4486275" y="1727200"/>
          <p14:tracePt t="28640" x="4486275" y="1708150"/>
          <p14:tracePt t="28648" x="4476750" y="1663700"/>
          <p14:tracePt t="28665" x="4476750" y="1644650"/>
          <p14:tracePt t="28672" x="4476750" y="1635125"/>
          <p14:tracePt t="28680" x="4476750" y="1625600"/>
          <p14:tracePt t="28696" x="4476750" y="1608138"/>
          <p14:tracePt t="28704" x="4449763" y="1571625"/>
          <p14:tracePt t="28728" x="4440238" y="1571625"/>
          <p14:tracePt t="28746" x="4440238" y="1562100"/>
          <p14:tracePt t="28758" x="4430713" y="1552575"/>
          <p14:tracePt t="28898" x="4421188" y="1552575"/>
          <p14:tracePt t="28905" x="4421188" y="1562100"/>
          <p14:tracePt t="28914" x="4421188" y="1589088"/>
          <p14:tracePt t="28922" x="4421188" y="1608138"/>
          <p14:tracePt t="28929" x="4421188" y="1644650"/>
          <p14:tracePt t="28937" x="4403725" y="1681163"/>
          <p14:tracePt t="28958" x="4403725" y="1754188"/>
          <p14:tracePt t="28962" x="4403725" y="1819275"/>
          <p14:tracePt t="28973" x="4403725" y="1855788"/>
          <p14:tracePt t="28978" x="4403725" y="1901825"/>
          <p14:tracePt t="28986" x="4403725" y="1938338"/>
          <p14:tracePt t="28994" x="4403725" y="1974850"/>
          <p14:tracePt t="29002" x="4403725" y="2020888"/>
          <p14:tracePt t="29014" x="4403725" y="2039938"/>
          <p14:tracePt t="29017" x="4403725" y="2085975"/>
          <p14:tracePt t="29025" x="4403725" y="2095500"/>
          <p14:tracePt t="29032" x="4403725" y="2122488"/>
          <p14:tracePt t="29041" x="4403725" y="2141538"/>
          <p14:tracePt t="29049" x="4403725" y="2185988"/>
          <p14:tracePt t="29057" x="4403725" y="2232025"/>
          <p14:tracePt t="29064" x="4403725" y="2270125"/>
          <p14:tracePt t="29073" x="4403725" y="2306638"/>
          <p14:tracePt t="29081" x="4403725" y="2352675"/>
          <p14:tracePt t="29089" x="4403725" y="2406650"/>
          <p14:tracePt t="29097" x="4403725" y="2452688"/>
          <p14:tracePt t="29105" x="4403725" y="2498725"/>
          <p14:tracePt t="29113" x="4403725" y="2535238"/>
          <p14:tracePt t="29122" x="4403725" y="2581275"/>
          <p14:tracePt t="29129" x="4403725" y="2646363"/>
          <p14:tracePt t="29137" x="4403725" y="2701925"/>
          <p14:tracePt t="29144" x="4403725" y="2765425"/>
          <p14:tracePt t="29154" x="4403725" y="2820988"/>
          <p14:tracePt t="29161" x="4403725" y="2867025"/>
          <p14:tracePt t="29170" x="4403725" y="2913063"/>
          <p14:tracePt t="29177" x="4403725" y="2921000"/>
          <p14:tracePt t="29185" x="4403725" y="2959100"/>
          <p14:tracePt t="29193" x="4403725" y="2967038"/>
          <p14:tracePt t="29201" x="4403725" y="2995613"/>
          <p14:tracePt t="29209" x="4403725" y="3013075"/>
          <p14:tracePt t="29219" x="4394200" y="3022600"/>
          <p14:tracePt t="29226" x="4394200" y="3059113"/>
          <p14:tracePt t="29232" x="4394200" y="3105150"/>
          <p14:tracePt t="29241" x="4394200" y="3151188"/>
          <p14:tracePt t="29248" x="4394200" y="3206750"/>
          <p14:tracePt t="29257" x="4394200" y="3289300"/>
          <p14:tracePt t="29264" x="4394200" y="3335338"/>
          <p14:tracePt t="29272" x="4394200" y="3390900"/>
          <p14:tracePt t="29280" x="4394200" y="3454400"/>
          <p14:tracePt t="29289" x="4394200" y="3481388"/>
          <p14:tracePt t="29296" x="4394200" y="3536950"/>
          <p14:tracePt t="29305" x="4394200" y="3582988"/>
          <p14:tracePt t="29313" x="4394200" y="3629025"/>
          <p14:tracePt t="29321" x="4394200" y="3675063"/>
          <p14:tracePt t="29329" x="4375150" y="3702050"/>
          <p14:tracePt t="29337" x="4348163" y="3767138"/>
          <p14:tracePt t="29345" x="4338638" y="3803650"/>
          <p14:tracePt t="29354" x="4330700" y="3822700"/>
          <p14:tracePt t="29361" x="4321175" y="3849688"/>
          <p14:tracePt t="29369" x="4321175" y="3868738"/>
          <p14:tracePt t="29377" x="4321175" y="3905250"/>
          <p14:tracePt t="29385" x="4292600" y="3951288"/>
          <p14:tracePt t="29393" x="4284663" y="4014788"/>
          <p14:tracePt t="29401" x="4265613" y="4043363"/>
          <p14:tracePt t="29409" x="4256088" y="4106863"/>
          <p14:tracePt t="29417" x="4238625" y="4152900"/>
          <p14:tracePt t="29426" x="4219575" y="4235450"/>
          <p14:tracePt t="29432" x="4219575" y="4300538"/>
          <p14:tracePt t="29441" x="4210050" y="4364038"/>
          <p14:tracePt t="29449" x="4164013" y="4410075"/>
          <p14:tracePt t="29457" x="4146550" y="4483100"/>
          <p14:tracePt t="29465" x="4146550" y="4519613"/>
          <p14:tracePt t="29473" x="4110038" y="4575175"/>
          <p14:tracePt t="29480" x="4090988" y="4603750"/>
          <p14:tracePt t="29489" x="4081463" y="4640263"/>
          <p14:tracePt t="29497" x="4071938" y="4676775"/>
          <p14:tracePt t="29505" x="4071938" y="4703763"/>
          <p14:tracePt t="29512" x="4054475" y="4722813"/>
          <p14:tracePt t="29520" x="4025900" y="4749800"/>
          <p14:tracePt t="29529" x="4017963" y="4778375"/>
          <p14:tracePt t="29537" x="3998913" y="4805363"/>
          <p14:tracePt t="29545" x="3979863" y="4841875"/>
          <p14:tracePt t="29554" x="3962400" y="4860925"/>
          <p14:tracePt t="29561" x="3943350" y="4897438"/>
          <p14:tracePt t="29569" x="3925888" y="4924425"/>
          <p14:tracePt t="29577" x="3925888" y="4943475"/>
          <p14:tracePt t="29585" x="3925888" y="4951413"/>
          <p14:tracePt t="29593" x="3916363" y="4960938"/>
          <p14:tracePt t="29673" x="3916363" y="4943475"/>
          <p14:tracePt t="29682" x="3916363" y="4914900"/>
          <p14:tracePt t="29690" x="3925888" y="4914900"/>
          <p14:tracePt t="29700" x="3935413" y="4906963"/>
          <p14:tracePt t="29706" x="3952875" y="4897438"/>
          <p14:tracePt t="29713" x="3962400" y="4887913"/>
          <p14:tracePt t="29722" x="3989388" y="4878388"/>
          <p14:tracePt t="29730" x="3998913" y="4868863"/>
          <p14:tracePt t="29739" x="4025900" y="4868863"/>
          <p14:tracePt t="29746" x="4044950" y="4860925"/>
          <p14:tracePt t="29755" x="4054475" y="4851400"/>
          <p14:tracePt t="29762" x="4071938" y="4841875"/>
          <p14:tracePt t="29772" x="4110038" y="4805363"/>
          <p14:tracePt t="29780" x="4127500" y="4795838"/>
          <p14:tracePt t="29786" x="4137025" y="4786313"/>
          <p14:tracePt t="29794" x="4154488" y="4768850"/>
          <p14:tracePt t="29802" x="4164013" y="4740275"/>
          <p14:tracePt t="29810" x="4173538" y="4740275"/>
          <p14:tracePt t="29818" x="4183063" y="4732338"/>
          <p14:tracePt t="29825" x="4192588" y="4722813"/>
          <p14:tracePt t="29832" x="4200525" y="4703763"/>
          <p14:tracePt t="29840" x="4200525" y="4686300"/>
          <p14:tracePt t="29848" x="4200525" y="4649788"/>
          <p14:tracePt t="29857" x="4219575" y="4621213"/>
          <p14:tracePt t="29864" x="4229100" y="4603750"/>
          <p14:tracePt t="29873" x="4229100" y="4584700"/>
          <p14:tracePt t="29881" x="4246563" y="4557713"/>
          <p14:tracePt t="29889" x="4284663" y="4529138"/>
          <p14:tracePt t="29904" x="4284663" y="4519613"/>
          <p14:tracePt t="29913" x="4284663" y="4511675"/>
          <p14:tracePt t="29920" x="4292600" y="4483100"/>
          <p14:tracePt t="29929" x="4302125" y="4456113"/>
          <p14:tracePt t="29945" x="4302125" y="4419600"/>
          <p14:tracePt t="29954" x="4321175" y="4400550"/>
          <p14:tracePt t="29961" x="4321175" y="4383088"/>
          <p14:tracePt t="29970" x="4321175" y="4373563"/>
          <p14:tracePt t="29977" x="4321175" y="4354513"/>
          <p14:tracePt t="29993" x="4321175" y="4327525"/>
          <p14:tracePt t="30001" x="4321175" y="4318000"/>
          <p14:tracePt t="30009" x="4321175" y="4308475"/>
          <p14:tracePt t="30017" x="4321175" y="4281488"/>
          <p14:tracePt t="30034" x="4321175" y="4262438"/>
          <p14:tracePt t="30049" x="4321175" y="4244975"/>
          <p14:tracePt t="30057" x="4321175" y="4235450"/>
          <p14:tracePt t="30065" x="4321175" y="4216400"/>
          <p14:tracePt t="30081" x="4321175" y="4198938"/>
          <p14:tracePt t="30097" x="4321175" y="4189413"/>
          <p14:tracePt t="30121" x="4321175" y="4179888"/>
          <p14:tracePt t="30178" x="4321175" y="4171950"/>
          <p14:tracePt t="30194" x="4321175" y="4152900"/>
          <p14:tracePt t="30218" x="4321175" y="4133850"/>
          <p14:tracePt t="30245" x="4311650" y="4125913"/>
          <p14:tracePt t="30266" x="4302125" y="4106863"/>
          <p14:tracePt t="30282" x="4284663" y="4087813"/>
          <p14:tracePt t="30298" x="4284663" y="4079875"/>
          <p14:tracePt t="30306" x="4284663" y="4060825"/>
          <p14:tracePt t="30314" x="4284663" y="4051300"/>
          <p14:tracePt t="30323" x="4284663" y="4043363"/>
          <p14:tracePt t="30330" x="4284663" y="4033838"/>
          <p14:tracePt t="30346" x="4284663" y="4014788"/>
          <p14:tracePt t="30357" x="4275138" y="4014788"/>
          <p14:tracePt t="30362" x="4275138" y="4005263"/>
          <p14:tracePt t="30372" x="4275138" y="3997325"/>
          <p14:tracePt t="30378" x="4275138" y="3978275"/>
          <p14:tracePt t="30390" x="4265613" y="3968750"/>
          <p14:tracePt t="30394" x="4256088" y="3959225"/>
          <p14:tracePt t="30402" x="4238625" y="3941763"/>
          <p14:tracePt t="30411" x="4229100" y="3932238"/>
          <p14:tracePt t="30418" x="4210050" y="3914775"/>
          <p14:tracePt t="30426" x="4192588" y="3895725"/>
          <p14:tracePt t="30434" x="4154488" y="3859213"/>
          <p14:tracePt t="30442" x="4127500" y="3822700"/>
          <p14:tracePt t="30453" x="4071938" y="3767138"/>
          <p14:tracePt t="30457" x="3998913" y="3702050"/>
          <p14:tracePt t="30464" x="3851275" y="3582988"/>
          <p14:tracePt t="30473" x="3824288" y="3500438"/>
          <p14:tracePt t="30480" x="3732213" y="3390900"/>
          <p14:tracePt t="30489" x="3668713" y="3243263"/>
          <p14:tracePt t="30497" x="3557588" y="3170238"/>
          <p14:tracePt t="30505" x="3448050" y="3095625"/>
          <p14:tracePt t="30513" x="3355975" y="3005138"/>
          <p14:tracePt t="30521" x="3336925" y="2967038"/>
          <p14:tracePt t="30529" x="3327400" y="2949575"/>
          <p14:tracePt t="30537" x="3319463" y="2930525"/>
          <p14:tracePt t="30545" x="3319463" y="2921000"/>
          <p14:tracePt t="30553" x="3319463" y="2894013"/>
          <p14:tracePt t="30560" x="3319463" y="2876550"/>
          <p14:tracePt t="30585" x="3319463" y="2838450"/>
          <p14:tracePt t="30592" x="3309938" y="2820988"/>
          <p14:tracePt t="30600" x="3309938" y="2792413"/>
          <p14:tracePt t="30608" x="3300413" y="2755900"/>
          <p14:tracePt t="30616" x="3281363" y="2709863"/>
          <p14:tracePt t="30624" x="3281363" y="2655888"/>
          <p14:tracePt t="30632" x="3244850" y="2581275"/>
          <p14:tracePt t="30640" x="3235325" y="2554288"/>
          <p14:tracePt t="30648" x="3208338" y="2517775"/>
          <p14:tracePt t="30656" x="3189288" y="2481263"/>
          <p14:tracePt t="30672" x="3171825" y="2443163"/>
          <p14:tracePt t="30688" x="3152775" y="2406650"/>
          <p14:tracePt t="30698" x="3125788" y="2379663"/>
          <p14:tracePt t="30705" x="3116263" y="2370138"/>
          <p14:tracePt t="30713" x="3106738" y="2343150"/>
          <p14:tracePt t="30722" x="3089275" y="2314575"/>
          <p14:tracePt t="30738" x="3079750" y="2287588"/>
          <p14:tracePt t="30745" x="3070225" y="2278063"/>
          <p14:tracePt t="30811" x="3060700" y="2270125"/>
          <p14:tracePt t="30826" x="3052763" y="2260600"/>
          <p14:tracePt t="30834" x="3052763" y="2251075"/>
          <p14:tracePt t="30843" x="3033713" y="2232025"/>
          <p14:tracePt t="31355" x="3089275" y="2241550"/>
          <p14:tracePt t="31364" x="3198813" y="2333625"/>
          <p14:tracePt t="31372" x="3254375" y="2398713"/>
          <p14:tracePt t="31378" x="3363913" y="2508250"/>
          <p14:tracePt t="31385" x="3419475" y="2617788"/>
          <p14:tracePt t="31393" x="3521075" y="2746375"/>
          <p14:tracePt t="31401" x="3613150" y="2876550"/>
          <p14:tracePt t="31409" x="3676650" y="2995613"/>
          <p14:tracePt t="31417" x="3722688" y="3124200"/>
          <p14:tracePt t="31425" x="3787775" y="3243263"/>
          <p14:tracePt t="31433" x="3833813" y="3335338"/>
          <p14:tracePt t="31441" x="3906838" y="3481388"/>
          <p14:tracePt t="31450" x="3989388" y="3582988"/>
          <p14:tracePt t="31459" x="4064000" y="3694113"/>
          <p14:tracePt t="31465" x="4154488" y="3803650"/>
          <p14:tracePt t="31473" x="4238625" y="3914775"/>
          <p14:tracePt t="31480" x="4292600" y="3987800"/>
          <p14:tracePt t="31488" x="4321175" y="4033838"/>
          <p14:tracePt t="31496" x="4338638" y="4051300"/>
          <p14:tracePt t="31513" x="4348163" y="4060825"/>
          <p14:tracePt t="31561" x="4348163" y="4079875"/>
          <p14:tracePt t="31571" x="4348163" y="4125913"/>
          <p14:tracePt t="31579" x="4357688" y="4143375"/>
          <p14:tracePt t="31586" x="4367213" y="4171950"/>
          <p14:tracePt t="31595" x="4367213" y="4235450"/>
          <p14:tracePt t="31602" x="4384675" y="4262438"/>
          <p14:tracePt t="31611" x="4403725" y="4300538"/>
          <p14:tracePt t="31618" x="4403725" y="4327525"/>
          <p14:tracePt t="31625" x="4413250" y="4346575"/>
          <p14:tracePt t="31633" x="4421188" y="4383088"/>
          <p14:tracePt t="31641" x="4440238" y="4400550"/>
          <p14:tracePt t="31649" x="4467225" y="4465638"/>
          <p14:tracePt t="31659" x="4476750" y="4502150"/>
          <p14:tracePt t="31665" x="4513263" y="4548188"/>
          <p14:tracePt t="31674" x="4568825" y="4621213"/>
          <p14:tracePt t="31681" x="4614863" y="4703763"/>
          <p14:tracePt t="31688" x="4670425" y="4814888"/>
          <p14:tracePt t="31696" x="4716463" y="4897438"/>
          <p14:tracePt t="31705" x="4743450" y="4943475"/>
          <p14:tracePt t="31713" x="4752975" y="4989513"/>
          <p14:tracePt t="31721" x="4762500" y="5053013"/>
          <p14:tracePt t="31729" x="4770438" y="5062538"/>
          <p14:tracePt t="32050" x="4789488" y="5053013"/>
          <p14:tracePt t="32062" x="4808538" y="4989513"/>
          <p14:tracePt t="32069" x="4835525" y="4924425"/>
          <p14:tracePt t="32077" x="4845050" y="4860925"/>
          <p14:tracePt t="32081" x="4845050" y="4768850"/>
          <p14:tracePt t="32089" x="4845050" y="4649788"/>
          <p14:tracePt t="32097" x="4845050" y="4548188"/>
          <p14:tracePt t="32105" x="4862513" y="4410075"/>
          <p14:tracePt t="32112" x="4862513" y="4271963"/>
          <p14:tracePt t="32120" x="4862513" y="4133850"/>
          <p14:tracePt t="32129" x="4862513" y="3978275"/>
          <p14:tracePt t="32137" x="4862513" y="3859213"/>
          <p14:tracePt t="32145" x="4862513" y="3740150"/>
          <p14:tracePt t="32154" x="4862513" y="3582988"/>
          <p14:tracePt t="32161" x="4862513" y="3509963"/>
          <p14:tracePt t="32169" x="4862513" y="3390900"/>
          <p14:tracePt t="32177" x="4862513" y="3308350"/>
          <p14:tracePt t="32185" x="4862513" y="3262313"/>
          <p14:tracePt t="32193" x="4862513" y="3206750"/>
          <p14:tracePt t="32200" x="4862513" y="3141663"/>
          <p14:tracePt t="32209" x="4862513" y="3087688"/>
          <p14:tracePt t="32216" x="4862513" y="3022600"/>
          <p14:tracePt t="32225" x="4862513" y="2995613"/>
          <p14:tracePt t="32233" x="4862513" y="2949575"/>
          <p14:tracePt t="32241" x="4862513" y="2876550"/>
          <p14:tracePt t="32249" x="4862513" y="2792413"/>
          <p14:tracePt t="32257" x="4862513" y="2746375"/>
          <p14:tracePt t="32265" x="4862513" y="2692400"/>
          <p14:tracePt t="32273" x="4862513" y="2627313"/>
          <p14:tracePt t="32281" x="4862513" y="2573338"/>
          <p14:tracePt t="32289" x="4845050" y="2508250"/>
          <p14:tracePt t="32297" x="4816475" y="2452688"/>
          <p14:tracePt t="32305" x="4816475" y="2406650"/>
          <p14:tracePt t="32313" x="4789488" y="2333625"/>
          <p14:tracePt t="32321" x="4779963" y="2306638"/>
          <p14:tracePt t="32329" x="4770438" y="2241550"/>
          <p14:tracePt t="32337" x="4752975" y="2224088"/>
          <p14:tracePt t="32345" x="4725988" y="2185988"/>
          <p14:tracePt t="32354" x="4725988" y="2178050"/>
          <p14:tracePt t="32361" x="4725988" y="2159000"/>
          <p14:tracePt t="32370" x="4716463" y="2132013"/>
          <p14:tracePt t="32393" x="4706938" y="2122488"/>
          <p14:tracePt t="32409" x="4706938" y="2112963"/>
          <p14:tracePt t="32417" x="4697413" y="2085975"/>
          <p14:tracePt t="32425" x="4687888" y="2066925"/>
          <p14:tracePt t="32433" x="4679950" y="2039938"/>
          <p14:tracePt t="32441" x="4670425" y="2030413"/>
          <p14:tracePt t="32449" x="4660900" y="2030413"/>
          <p14:tracePt t="32457" x="4660900" y="2020888"/>
          <p14:tracePt t="32474" x="4660900" y="2003425"/>
          <p14:tracePt t="32489" x="4660900" y="1993900"/>
          <p14:tracePt t="32505" x="4660900" y="1984375"/>
          <p14:tracePt t="32513" x="4660900" y="1974850"/>
          <p14:tracePt t="32520" x="4660900" y="1957388"/>
          <p14:tracePt t="32529" x="4660900" y="1947863"/>
          <p14:tracePt t="32554" x="4660900" y="1938338"/>
          <p14:tracePt t="32572" x="4660900" y="1928813"/>
          <p14:tracePt t="32586" x="4660900" y="1911350"/>
          <p14:tracePt t="32738" x="4660900" y="1938338"/>
          <p14:tracePt t="32746" x="4660900" y="1993900"/>
          <p14:tracePt t="32755" x="4660900" y="2057400"/>
          <p14:tracePt t="32762" x="4651375" y="2122488"/>
          <p14:tracePt t="32772" x="4624388" y="2205038"/>
          <p14:tracePt t="32778" x="4605338" y="2270125"/>
          <p14:tracePt t="32787" x="4605338" y="2370138"/>
          <p14:tracePt t="32794" x="4578350" y="2471738"/>
          <p14:tracePt t="32802" x="4578350" y="2527300"/>
          <p14:tracePt t="32811" x="4578350" y="2609850"/>
          <p14:tracePt t="32818" x="4549775" y="2709863"/>
          <p14:tracePt t="32828" x="4549775" y="2774950"/>
          <p14:tracePt t="32834" x="4549775" y="2894013"/>
          <p14:tracePt t="32842" x="4549775" y="2995613"/>
          <p14:tracePt t="32849" x="4549775" y="3105150"/>
          <p14:tracePt t="32858" x="4549775" y="3187700"/>
          <p14:tracePt t="32866" x="4549775" y="3325813"/>
          <p14:tracePt t="32875" x="4549775" y="3427413"/>
          <p14:tracePt t="32884" x="4568825" y="3546475"/>
          <p14:tracePt t="32889" x="4568825" y="3629025"/>
          <p14:tracePt t="32896" x="4578350" y="3711575"/>
          <p14:tracePt t="32905" x="4578350" y="3813175"/>
          <p14:tracePt t="32912" x="4578350" y="3886200"/>
          <p14:tracePt t="32921" x="4624388" y="3978275"/>
          <p14:tracePt t="32928" x="4624388" y="4014788"/>
          <p14:tracePt t="32937" x="4624388" y="4079875"/>
          <p14:tracePt t="32955" x="4641850" y="4133850"/>
          <p14:tracePt t="32961" x="4641850" y="4162425"/>
          <p14:tracePt t="32969" x="4641850" y="4208463"/>
          <p14:tracePt t="32977" x="4670425" y="4262438"/>
          <p14:tracePt t="32985" x="4679950" y="4300538"/>
          <p14:tracePt t="32993" x="4697413" y="4364038"/>
          <p14:tracePt t="33000" x="4706938" y="4429125"/>
          <p14:tracePt t="33009" x="4752975" y="4511675"/>
          <p14:tracePt t="33017" x="4762500" y="4575175"/>
          <p14:tracePt t="33025" x="4808538" y="4694238"/>
          <p14:tracePt t="33033" x="4826000" y="4778375"/>
          <p14:tracePt t="33041" x="4835525" y="4822825"/>
          <p14:tracePt t="33049" x="4862513" y="4878388"/>
          <p14:tracePt t="33057" x="4881563" y="4924425"/>
          <p14:tracePt t="33065" x="4891088" y="4943475"/>
          <p14:tracePt t="33073" x="4918075" y="4979988"/>
          <p14:tracePt t="33081" x="4927600" y="4997450"/>
          <p14:tracePt t="33089" x="4937125" y="5016500"/>
          <p14:tracePt t="33097" x="4946650" y="5026025"/>
          <p14:tracePt t="33113" x="4954588" y="5043488"/>
          <p14:tracePt t="33120" x="4964113" y="5062538"/>
          <p14:tracePt t="33129" x="4973638" y="5072063"/>
          <p14:tracePt t="33145" x="4983163" y="5081588"/>
          <p14:tracePt t="33161" x="4991100" y="5081588"/>
          <p14:tracePt t="33185" x="5019675" y="5081588"/>
          <p14:tracePt t="33193" x="5029200" y="5081588"/>
          <p14:tracePt t="33225" x="5046663" y="5081588"/>
          <p14:tracePt t="33603" x="5019675" y="5081588"/>
          <p14:tracePt t="33610" x="4983163" y="5081588"/>
          <p14:tracePt t="33626" x="4937125" y="5053013"/>
          <p14:tracePt t="33636" x="4900613" y="5043488"/>
          <p14:tracePt t="33650" x="4862513" y="5035550"/>
          <p14:tracePt t="33658" x="4845050" y="5026025"/>
          <p14:tracePt t="33673" x="4835525" y="5006975"/>
          <p14:tracePt t="33685" x="4835525" y="4997450"/>
          <p14:tracePt t="33691" x="4826000" y="4989513"/>
          <p14:tracePt t="33699" x="4826000" y="4979988"/>
          <p14:tracePt t="33705" x="4826000" y="4960938"/>
          <p14:tracePt t="33713" x="4808538" y="4943475"/>
          <p14:tracePt t="33729" x="4799013" y="4897438"/>
          <p14:tracePt t="33738" x="4799013" y="4887913"/>
          <p14:tracePt t="33745" x="4799013" y="4851400"/>
          <p14:tracePt t="33754" x="4789488" y="4841875"/>
          <p14:tracePt t="33761" x="4733925" y="4795838"/>
          <p14:tracePt t="33771" x="4725988" y="4786313"/>
          <p14:tracePt t="33777" x="4725988" y="4759325"/>
          <p14:tracePt t="33785" x="4725988" y="4749800"/>
          <p14:tracePt t="33792" x="4725988" y="4713288"/>
          <p14:tracePt t="33800" x="4716463" y="4676775"/>
          <p14:tracePt t="33808" x="4687888" y="4649788"/>
          <p14:tracePt t="33816" x="4687888" y="4603750"/>
          <p14:tracePt t="33824" x="4687888" y="4548188"/>
          <p14:tracePt t="33832" x="4687888" y="4483100"/>
          <p14:tracePt t="33840" x="4687888" y="4419600"/>
          <p14:tracePt t="33848" x="4687888" y="4383088"/>
          <p14:tracePt t="33856" x="4687888" y="4300538"/>
          <p14:tracePt t="33864" x="4679950" y="4216400"/>
          <p14:tracePt t="33874" x="4679950" y="4162425"/>
          <p14:tracePt t="33885" x="4679950" y="4079875"/>
          <p14:tracePt t="33892" x="4679950" y="4024313"/>
          <p14:tracePt t="33902" x="4660900" y="3959225"/>
          <p14:tracePt t="33906" x="4660900" y="3922713"/>
          <p14:tracePt t="33913" x="4660900" y="3868738"/>
          <p14:tracePt t="33922" x="4660900" y="3803650"/>
          <p14:tracePt t="33929" x="4641850" y="3757613"/>
          <p14:tracePt t="33937" x="4641850" y="3694113"/>
          <p14:tracePt t="33954" x="4641850" y="3611563"/>
          <p14:tracePt t="33961" x="4641850" y="3592513"/>
          <p14:tracePt t="33969" x="4641850" y="3527425"/>
          <p14:tracePt t="33977" x="4641850" y="3473450"/>
          <p14:tracePt t="33985" x="4641850" y="3436938"/>
          <p14:tracePt t="33992" x="4641850" y="3381375"/>
          <p14:tracePt t="34001" x="4641850" y="3316288"/>
          <p14:tracePt t="34009" x="4641850" y="3270250"/>
          <p14:tracePt t="34016" x="4641850" y="3151188"/>
          <p14:tracePt t="34025" x="4633913" y="3068638"/>
          <p14:tracePt t="34032" x="4624388" y="2986088"/>
          <p14:tracePt t="34041" x="4624388" y="2930525"/>
          <p14:tracePt t="34048" x="4614863" y="2884488"/>
          <p14:tracePt t="34057" x="4614863" y="2820988"/>
          <p14:tracePt t="34064" x="4614863" y="2738438"/>
          <p14:tracePt t="34073" x="4633913" y="2673350"/>
          <p14:tracePt t="34081" x="4633913" y="2627313"/>
          <p14:tracePt t="34097" x="4633913" y="2581275"/>
          <p14:tracePt t="34105" x="4633913" y="2554288"/>
          <p14:tracePt t="34113" x="4633913" y="2517775"/>
          <p14:tracePt t="34121" x="4633913" y="2481263"/>
          <p14:tracePt t="34129" x="4624388" y="2435225"/>
          <p14:tracePt t="34137" x="4624388" y="2425700"/>
          <p14:tracePt t="34145" x="4624388" y="2398713"/>
          <p14:tracePt t="34154" x="4614863" y="2379663"/>
          <p14:tracePt t="34170" x="4614863" y="2343150"/>
          <p14:tracePt t="34177" x="4614863" y="2324100"/>
          <p14:tracePt t="34185" x="4614863" y="2314575"/>
          <p14:tracePt t="34193" x="4605338" y="2278063"/>
          <p14:tracePt t="34200" x="4605338" y="2270125"/>
          <p14:tracePt t="34209" x="4605338" y="2232025"/>
          <p14:tracePt t="34225" x="4605338" y="2185988"/>
          <p14:tracePt t="34241" x="4605338" y="2141538"/>
          <p14:tracePt t="34249" x="4587875" y="2112963"/>
          <p14:tracePt t="34257" x="4587875" y="2076450"/>
          <p14:tracePt t="34265" x="4578350" y="2057400"/>
          <p14:tracePt t="34273" x="4578350" y="2011363"/>
          <p14:tracePt t="34280" x="4568825" y="2003425"/>
          <p14:tracePt t="34289" x="4568825" y="1984375"/>
          <p14:tracePt t="34296" x="4568825" y="1966913"/>
          <p14:tracePt t="34305" x="4568825" y="1957388"/>
          <p14:tracePt t="34312" x="4568825" y="1947863"/>
          <p14:tracePt t="34321" x="4568825" y="1938338"/>
          <p14:tracePt t="34329" x="4568825" y="1920875"/>
          <p14:tracePt t="34337" x="4568825" y="1911350"/>
          <p14:tracePt t="34345" x="4568825" y="1892300"/>
          <p14:tracePt t="34354" x="4568825" y="1874838"/>
          <p14:tracePt t="34361" x="4568825" y="1838325"/>
          <p14:tracePt t="34370" x="4532313" y="1809750"/>
          <p14:tracePt t="34377" x="4522788" y="1773238"/>
          <p14:tracePt t="34385" x="4513263" y="1763713"/>
          <p14:tracePt t="34393" x="4505325" y="1746250"/>
          <p14:tracePt t="34400" x="4486275" y="1717675"/>
          <p14:tracePt t="34417" x="4486275" y="1681163"/>
          <p14:tracePt t="34425" x="4486275" y="1663700"/>
          <p14:tracePt t="34433" x="4486275" y="1644650"/>
          <p14:tracePt t="34441" x="4476750" y="1625600"/>
          <p14:tracePt t="34465" x="4476750" y="1617663"/>
          <p14:tracePt t="34473" x="4476750" y="1598613"/>
          <p14:tracePt t="34481" x="4476750" y="1589088"/>
          <p14:tracePt t="34489" x="4476750" y="1579563"/>
          <p14:tracePt t="34497" x="4467225" y="1571625"/>
          <p14:tracePt t="34650" x="4459288" y="1562100"/>
          <p14:tracePt t="34659" x="4440238" y="1562100"/>
          <p14:tracePt t="34666" x="4430713" y="1579563"/>
          <p14:tracePt t="34675" x="4375150" y="1617663"/>
          <p14:tracePt t="34682" x="4357688" y="1663700"/>
          <p14:tracePt t="34689" x="4338638" y="1727200"/>
          <p14:tracePt t="34702" x="4311650" y="1792288"/>
          <p14:tracePt t="34709" x="4284663" y="1874838"/>
          <p14:tracePt t="34714" x="4284663" y="1957388"/>
          <p14:tracePt t="34720" x="4284663" y="2057400"/>
          <p14:tracePt t="34728" x="4275138" y="2159000"/>
          <p14:tracePt t="34737" x="4275138" y="2260600"/>
          <p14:tracePt t="34744" x="4275138" y="2333625"/>
          <p14:tracePt t="34753" x="4246563" y="2435225"/>
          <p14:tracePt t="34760" x="4229100" y="2554288"/>
          <p14:tracePt t="34768" x="4210050" y="2636838"/>
          <p14:tracePt t="34777" x="4210050" y="2719388"/>
          <p14:tracePt t="34784" x="4210050" y="2838450"/>
          <p14:tracePt t="34792" x="4210050" y="2959100"/>
          <p14:tracePt t="34800" x="4210050" y="3059113"/>
          <p14:tracePt t="34809" x="4210050" y="3151188"/>
          <p14:tracePt t="34816" x="4164013" y="3279775"/>
          <p14:tracePt t="34825" x="4164013" y="3352800"/>
          <p14:tracePt t="34832" x="4154488" y="3436938"/>
          <p14:tracePt t="34840" x="4137025" y="3536950"/>
          <p14:tracePt t="34848" x="4137025" y="3619500"/>
          <p14:tracePt t="34857" x="4137025" y="3702050"/>
          <p14:tracePt t="34864" x="4137025" y="3757613"/>
          <p14:tracePt t="34872" x="4137025" y="3859213"/>
          <p14:tracePt t="34880" x="4137025" y="3941763"/>
          <p14:tracePt t="34888" x="4137025" y="3968750"/>
          <p14:tracePt t="34896" x="4164013" y="4024313"/>
          <p14:tracePt t="34905" x="4183063" y="4060825"/>
          <p14:tracePt t="34912" x="4183063" y="4070350"/>
          <p14:tracePt t="34920" x="4183063" y="4097338"/>
          <p14:tracePt t="34928" x="4210050" y="4116388"/>
          <p14:tracePt t="34937" x="4219575" y="4133850"/>
          <p14:tracePt t="34955" x="4238625" y="4179888"/>
          <p14:tracePt t="34960" x="4265613" y="4244975"/>
          <p14:tracePt t="34969" x="4275138" y="4281488"/>
          <p14:tracePt t="34976" x="4284663" y="4300538"/>
          <p14:tracePt t="34985" x="4284663" y="4318000"/>
          <p14:tracePt t="34992" x="4311650" y="4346575"/>
          <p14:tracePt t="35000" x="4311650" y="4354513"/>
          <p14:tracePt t="35008" x="4311650" y="4364038"/>
          <p14:tracePt t="35016" x="4311650" y="4373563"/>
          <p14:tracePt t="35025" x="4311650" y="4391025"/>
          <p14:tracePt t="35032" x="4330700" y="4410075"/>
          <p14:tracePt t="35041" x="4330700" y="4446588"/>
          <p14:tracePt t="35048" x="4338638" y="4492625"/>
          <p14:tracePt t="35056" x="4338638" y="4502150"/>
          <p14:tracePt t="35065" x="4348163" y="4538663"/>
          <p14:tracePt t="35072" x="4348163" y="4584700"/>
          <p14:tracePt t="35080" x="4348163" y="4603750"/>
          <p14:tracePt t="35088" x="4348163" y="4630738"/>
          <p14:tracePt t="35096" x="4348163" y="4676775"/>
          <p14:tracePt t="35105" x="4348163" y="4694238"/>
          <p14:tracePt t="35112" x="4348163" y="4703763"/>
          <p14:tracePt t="35161" x="4348163" y="4713288"/>
          <p14:tracePt t="35194" x="4338638" y="4732338"/>
          <p14:tracePt t="35203" x="4302125" y="4749800"/>
          <p14:tracePt t="35211" x="4256088" y="4778375"/>
          <p14:tracePt t="35218" x="4210050" y="4814888"/>
          <p14:tracePt t="35226" x="4164013" y="4860925"/>
          <p14:tracePt t="35234" x="4146550" y="4887913"/>
          <p14:tracePt t="35244" x="4127500" y="4914900"/>
          <p14:tracePt t="35249" x="4100513" y="4943475"/>
          <p14:tracePt t="35258" x="4081463" y="4960938"/>
          <p14:tracePt t="35264" x="4071938" y="4970463"/>
          <p14:tracePt t="35402" x="4054475" y="4979988"/>
          <p14:tracePt t="35594" x="4064000" y="4979988"/>
          <p14:tracePt t="35602" x="4071938" y="4979988"/>
          <p14:tracePt t="35610" x="4081463" y="4979988"/>
          <p14:tracePt t="35717" x="4090988" y="4979988"/>
          <p14:tracePt t="35725" x="4100513" y="4979988"/>
          <p14:tracePt t="35738" x="4110038" y="4979988"/>
          <p14:tracePt t="35745" x="4110038" y="4970463"/>
          <p14:tracePt t="35755" x="4117975" y="4970463"/>
          <p14:tracePt t="35778" x="4127500" y="4960938"/>
          <p14:tracePt t="48259" x="4127500" y="4951413"/>
          <p14:tracePt t="48266" x="4146550" y="4933950"/>
          <p14:tracePt t="48274" x="4154488" y="4924425"/>
          <p14:tracePt t="48298" x="4164013" y="4914900"/>
          <p14:tracePt t="48306" x="4173538" y="4914900"/>
          <p14:tracePt t="48326" x="4183063" y="4906963"/>
          <p14:tracePt t="48329" x="4200525" y="4897438"/>
          <p14:tracePt t="48353" x="4219575" y="4887913"/>
          <p14:tracePt t="48361" x="4219575" y="4868863"/>
          <p14:tracePt t="48370" x="4229100" y="4860925"/>
          <p14:tracePt t="48385" x="4246563" y="4851400"/>
          <p14:tracePt t="48393" x="4265613" y="4832350"/>
          <p14:tracePt t="48409" x="4265613" y="4822825"/>
          <p14:tracePt t="48417" x="4275138" y="4795838"/>
          <p14:tracePt t="48425" x="4275138" y="4786313"/>
          <p14:tracePt t="48433" x="4275138" y="4778375"/>
          <p14:tracePt t="48458" x="4275138" y="4759325"/>
          <p14:tracePt t="48473" x="4284663" y="4749800"/>
          <p14:tracePt t="48481" x="4292600" y="4722813"/>
          <p14:tracePt t="48489" x="4311650" y="4694238"/>
          <p14:tracePt t="48498" x="4321175" y="4657725"/>
          <p14:tracePt t="48506" x="4321175" y="4630738"/>
          <p14:tracePt t="48514" x="4321175" y="4557713"/>
          <p14:tracePt t="48521" x="4321175" y="4511675"/>
          <p14:tracePt t="48528" x="4321175" y="4465638"/>
          <p14:tracePt t="48537" x="4321175" y="4419600"/>
          <p14:tracePt t="48544" x="4321175" y="4364038"/>
          <p14:tracePt t="48554" x="4321175" y="4318000"/>
          <p14:tracePt t="48561" x="4321175" y="4271963"/>
          <p14:tracePt t="48569" x="4321175" y="4235450"/>
          <p14:tracePt t="48577" x="4321175" y="4171950"/>
          <p14:tracePt t="48585" x="4321175" y="4125913"/>
          <p14:tracePt t="48593" x="4321175" y="4051300"/>
          <p14:tracePt t="48600" x="4321175" y="3997325"/>
          <p14:tracePt t="48609" x="4321175" y="3932238"/>
          <p14:tracePt t="48616" x="4321175" y="3849688"/>
          <p14:tracePt t="48625" x="4321175" y="3776663"/>
          <p14:tracePt t="48634" x="4321175" y="3675063"/>
          <p14:tracePt t="48640" x="4321175" y="3592513"/>
          <p14:tracePt t="48648" x="4321175" y="3519488"/>
          <p14:tracePt t="48656" x="4321175" y="3417888"/>
          <p14:tracePt t="48664" x="4330700" y="3335338"/>
          <p14:tracePt t="48672" x="4330700" y="3233738"/>
          <p14:tracePt t="48680" x="4330700" y="3114675"/>
          <p14:tracePt t="48688" x="4330700" y="3041650"/>
          <p14:tracePt t="48696" x="4348163" y="2976563"/>
          <p14:tracePt t="48705" x="4348163" y="2930525"/>
          <p14:tracePt t="48712" x="4348163" y="2857500"/>
          <p14:tracePt t="48721" x="4348163" y="2811463"/>
          <p14:tracePt t="48728" x="4394200" y="2774950"/>
          <p14:tracePt t="48737" x="4394200" y="2746375"/>
          <p14:tracePt t="48744" x="4394200" y="2682875"/>
          <p14:tracePt t="48754" x="4403725" y="2617788"/>
          <p14:tracePt t="48761" x="4403725" y="2581275"/>
          <p14:tracePt t="48769" x="4430713" y="2527300"/>
          <p14:tracePt t="48776" x="4430713" y="2498725"/>
          <p14:tracePt t="48784" x="4430713" y="2471738"/>
          <p14:tracePt t="48792" x="4430713" y="2452688"/>
          <p14:tracePt t="48800" x="4430713" y="2406650"/>
          <p14:tracePt t="48808" x="4440238" y="2389188"/>
          <p14:tracePt t="48816" x="4440238" y="2370138"/>
          <p14:tracePt t="48825" x="4449763" y="2333625"/>
          <p14:tracePt t="48832" x="4486275" y="2297113"/>
          <p14:tracePt t="48840" x="4486275" y="2287588"/>
          <p14:tracePt t="48848" x="4495800" y="2251075"/>
          <p14:tracePt t="48856" x="4495800" y="2224088"/>
          <p14:tracePt t="48865" x="4513263" y="2195513"/>
          <p14:tracePt t="48873" x="4513263" y="2168525"/>
          <p14:tracePt t="48880" x="4513263" y="2141538"/>
          <p14:tracePt t="48888" x="4541838" y="2085975"/>
          <p14:tracePt t="48896" x="4549775" y="2049463"/>
          <p14:tracePt t="48904" x="4549775" y="2003425"/>
          <p14:tracePt t="48912" x="4549775" y="1966913"/>
          <p14:tracePt t="48920" x="4549775" y="1928813"/>
          <p14:tracePt t="48928" x="4549775" y="1882775"/>
          <p14:tracePt t="48938" x="4549775" y="1846263"/>
          <p14:tracePt t="48944" x="4549775" y="1819275"/>
          <p14:tracePt t="48954" x="4559300" y="1782763"/>
          <p14:tracePt t="48960" x="4559300" y="1763713"/>
          <p14:tracePt t="48969" x="4568825" y="1754188"/>
          <p14:tracePt t="48985" x="4568825" y="1746250"/>
          <p14:tracePt t="48993" x="4568825" y="1736725"/>
          <p14:tracePt t="49000" x="4568825" y="1727200"/>
          <p14:tracePt t="49010" x="4587875" y="1708150"/>
          <p14:tracePt t="49016" x="4587875" y="1700213"/>
          <p14:tracePt t="49025" x="4587875" y="1681163"/>
          <p14:tracePt t="49032" x="4587875" y="1671638"/>
          <p14:tracePt t="49049" x="4587875" y="1644650"/>
          <p14:tracePt t="49056" x="4587875" y="1635125"/>
          <p14:tracePt t="49064" x="4587875" y="1625600"/>
          <p14:tracePt t="49072" x="4587875" y="1608138"/>
          <p14:tracePt t="49234" x="4587875" y="1589088"/>
          <p14:tracePt t="49241" x="4587875" y="1579563"/>
          <p14:tracePt t="49250" x="4587875" y="1562100"/>
          <p14:tracePt t="49327" x="4587875" y="1552575"/>
          <p14:tracePt t="49346" x="4587875" y="1543050"/>
          <p14:tracePt t="49394" x="4587875" y="1535113"/>
          <p14:tracePt t="49450" x="4587875" y="1543050"/>
          <p14:tracePt t="49458" x="4587875" y="1562100"/>
          <p14:tracePt t="49465" x="4587875" y="1598613"/>
          <p14:tracePt t="49474" x="4587875" y="1617663"/>
          <p14:tracePt t="49482" x="4587875" y="1663700"/>
          <p14:tracePt t="49489" x="4595813" y="1708150"/>
          <p14:tracePt t="49497" x="4595813" y="1746250"/>
          <p14:tracePt t="49506" x="4624388" y="1792288"/>
          <p14:tracePt t="49514" x="4641850" y="1846263"/>
          <p14:tracePt t="49523" x="4641850" y="1901825"/>
          <p14:tracePt t="49532" x="4641850" y="1947863"/>
          <p14:tracePt t="49537" x="4660900" y="2011363"/>
          <p14:tracePt t="49545" x="4670425" y="2076450"/>
          <p14:tracePt t="49554" x="4670425" y="2149475"/>
          <p14:tracePt t="49561" x="4687888" y="2251075"/>
          <p14:tracePt t="49570" x="4725988" y="2343150"/>
          <p14:tracePt t="49577" x="4743450" y="2425700"/>
          <p14:tracePt t="49585" x="4789488" y="2527300"/>
          <p14:tracePt t="49593" x="4789488" y="2590800"/>
          <p14:tracePt t="49601" x="4789488" y="2692400"/>
          <p14:tracePt t="49609" x="4799013" y="2774950"/>
          <p14:tracePt t="49616" x="4799013" y="2884488"/>
          <p14:tracePt t="49625" x="4816475" y="2986088"/>
          <p14:tracePt t="49633" x="4816475" y="3068638"/>
          <p14:tracePt t="49640" x="4816475" y="3170238"/>
          <p14:tracePt t="49648" x="4826000" y="3252788"/>
          <p14:tracePt t="49656" x="4826000" y="3325813"/>
          <p14:tracePt t="49664" x="4891088" y="3417888"/>
          <p14:tracePt t="49673" x="4900613" y="3463925"/>
          <p14:tracePt t="49680" x="4900613" y="3509963"/>
          <p14:tracePt t="49689" x="4927600" y="3573463"/>
          <p14:tracePt t="49696" x="4937125" y="3619500"/>
          <p14:tracePt t="49704" x="4946650" y="3638550"/>
          <p14:tracePt t="49712" x="4946650" y="3665538"/>
          <p14:tracePt t="49720" x="4954588" y="3702050"/>
          <p14:tracePt t="49728" x="4964113" y="3748088"/>
          <p14:tracePt t="49737" x="4983163" y="3784600"/>
          <p14:tracePt t="49744" x="4991100" y="3849688"/>
          <p14:tracePt t="49753" x="4991100" y="3932238"/>
          <p14:tracePt t="49760" x="4991100" y="3968750"/>
          <p14:tracePt t="49769" x="5010150" y="4060825"/>
          <p14:tracePt t="49777" x="5019675" y="4133850"/>
          <p14:tracePt t="49784" x="5046663" y="4244975"/>
          <p14:tracePt t="49793" x="5046663" y="4318000"/>
          <p14:tracePt t="49801" x="5056188" y="4364038"/>
          <p14:tracePt t="49809" x="5056188" y="4446588"/>
          <p14:tracePt t="49816" x="5075238" y="4492625"/>
          <p14:tracePt t="49825" x="5102225" y="4575175"/>
          <p14:tracePt t="49833" x="5121275" y="4611688"/>
          <p14:tracePt t="49840" x="5129213" y="4640263"/>
          <p14:tracePt t="49848" x="5148263" y="4676775"/>
          <p14:tracePt t="49857" x="5148263" y="4703763"/>
          <p14:tracePt t="49864" x="5165725" y="4768850"/>
          <p14:tracePt t="49873" x="5165725" y="4814888"/>
          <p14:tracePt t="49880" x="5175250" y="4860925"/>
          <p14:tracePt t="49889" x="5175250" y="4897438"/>
          <p14:tracePt t="49896" x="5175250" y="4960938"/>
          <p14:tracePt t="49905" x="5194300" y="4989513"/>
          <p14:tracePt t="49912" x="5203825" y="5026025"/>
          <p14:tracePt t="49922" x="5203825" y="5043488"/>
          <p14:tracePt t="49928" x="5211763" y="5089525"/>
          <p14:tracePt t="49939" x="5230813" y="5108575"/>
          <p14:tracePt t="49944" x="5230813" y="5118100"/>
          <p14:tracePt t="49954" x="5230813" y="5126038"/>
          <p14:tracePt t="49960" x="5230813" y="5145088"/>
          <p14:tracePt t="49970" x="5230813" y="5172075"/>
          <p14:tracePt t="49977" x="5249863" y="5218113"/>
          <p14:tracePt t="49985" x="5249863" y="5227638"/>
          <p14:tracePt t="49993" x="5257800" y="5246688"/>
          <p14:tracePt t="50000" x="5257800" y="5264150"/>
          <p14:tracePt t="50010" x="5267325" y="5283200"/>
          <p14:tracePt t="50016" x="5276850" y="5292725"/>
          <p14:tracePt t="50025" x="5276850" y="5310188"/>
          <p14:tracePt t="50032" x="5276850" y="5319713"/>
          <p14:tracePt t="50242" x="5276850" y="5329238"/>
          <p14:tracePt t="50273" x="5267325" y="5319713"/>
          <p14:tracePt t="50290" x="5240338" y="5310188"/>
          <p14:tracePt t="50305" x="5230813" y="5310188"/>
          <p14:tracePt t="50322" x="5221288" y="5310188"/>
          <p14:tracePt t="50341" x="5211763" y="5300663"/>
          <p14:tracePt t="50363" x="5194300" y="5300663"/>
          <p14:tracePt t="50410" x="5184775" y="5292725"/>
          <p14:tracePt t="50426" x="5184775" y="5283200"/>
          <p14:tracePt t="50572" x="5184775" y="5273675"/>
          <p14:tracePt t="50682" x="5184775" y="5264150"/>
          <p14:tracePt t="53259" x="5165725" y="5227638"/>
          <p14:tracePt t="53281" x="5138738" y="5200650"/>
          <p14:tracePt t="53298" x="5138738" y="5181600"/>
          <p14:tracePt t="53305" x="5129213" y="5172075"/>
          <p14:tracePt t="53322" x="5092700" y="5145088"/>
          <p14:tracePt t="53354" x="5083175" y="5126038"/>
          <p14:tracePt t="54098" x="5075238" y="5118100"/>
          <p14:tracePt t="54122" x="5075238" y="5108575"/>
          <p14:tracePt t="54130" x="5065713" y="5099050"/>
          <p14:tracePt t="54194" x="5046663" y="5081588"/>
          <p14:tracePt t="54218" x="5046663" y="5062538"/>
          <p14:tracePt t="54226" x="5037138" y="5043488"/>
          <p14:tracePt t="54234" x="5029200" y="5035550"/>
          <p14:tracePt t="54243" x="5029200" y="5006975"/>
          <p14:tracePt t="54250" x="5019675" y="4989513"/>
          <p14:tracePt t="54261" x="5010150" y="4943475"/>
          <p14:tracePt t="54265" x="5000625" y="4906963"/>
          <p14:tracePt t="54275" x="4983163" y="4878388"/>
          <p14:tracePt t="54281" x="4964113" y="4832350"/>
          <p14:tracePt t="54289" x="4937125" y="4749800"/>
          <p14:tracePt t="54304" x="4918075" y="4694238"/>
          <p14:tracePt t="54312" x="4872038" y="4630738"/>
          <p14:tracePt t="54321" x="4845050" y="4584700"/>
          <p14:tracePt t="54328" x="4770438" y="4492625"/>
          <p14:tracePt t="54336" x="4752975" y="4446588"/>
          <p14:tracePt t="54344" x="4716463" y="4410075"/>
          <p14:tracePt t="54352" x="4706938" y="4391025"/>
          <p14:tracePt t="54360" x="4687888" y="4364038"/>
          <p14:tracePt t="54368" x="4670425" y="4327525"/>
          <p14:tracePt t="54376" x="4670425" y="4318000"/>
          <p14:tracePt t="54385" x="4660900" y="4291013"/>
          <p14:tracePt t="54392" x="4624388" y="4235450"/>
          <p14:tracePt t="54400" x="4624388" y="4216400"/>
          <p14:tracePt t="54408" x="4614863" y="4189413"/>
          <p14:tracePt t="54416" x="4595813" y="4152900"/>
          <p14:tracePt t="54424" x="4595813" y="4133850"/>
          <p14:tracePt t="54432" x="4559300" y="4097338"/>
          <p14:tracePt t="54440" x="4522788" y="4070350"/>
          <p14:tracePt t="54448" x="4522788" y="4060825"/>
          <p14:tracePt t="54456" x="4513263" y="4051300"/>
          <p14:tracePt t="54480" x="4505325" y="4043363"/>
          <p14:tracePt t="54504" x="4495800" y="4033838"/>
          <p14:tracePt t="54513" x="4495800" y="4024313"/>
          <p14:tracePt t="54529" x="4495800" y="4014788"/>
          <p14:tracePt t="54538" x="4495800" y="4005263"/>
          <p14:tracePt t="54545" x="4495800" y="3987800"/>
          <p14:tracePt t="54555" x="4495800" y="3978275"/>
          <p14:tracePt t="54573" x="4495800" y="3959225"/>
          <p14:tracePt t="54578" x="4495800" y="3922713"/>
          <p14:tracePt t="54611" x="4495800" y="3895725"/>
          <p14:tracePt t="54619" x="4495800" y="3859213"/>
          <p14:tracePt t="54626" x="4522788" y="3803650"/>
          <p14:tracePt t="54635" x="4522788" y="3776663"/>
          <p14:tracePt t="54642" x="4522788" y="3748088"/>
          <p14:tracePt t="54650" x="4532313" y="3721100"/>
          <p14:tracePt t="54658" x="4532313" y="3656013"/>
          <p14:tracePt t="54666" x="4541838" y="3611563"/>
          <p14:tracePt t="54674" x="4549775" y="3546475"/>
          <p14:tracePt t="54682" x="4578350" y="3527425"/>
          <p14:tracePt t="54689" x="4587875" y="3481388"/>
          <p14:tracePt t="54700" x="4587875" y="3417888"/>
          <p14:tracePt t="54706" x="4595813" y="3417888"/>
          <p14:tracePt t="54713" x="4605338" y="3381375"/>
          <p14:tracePt t="54729" x="4624388" y="3344863"/>
          <p14:tracePt t="54739" x="4624388" y="3325813"/>
          <p14:tracePt t="54746" x="4633913" y="3279775"/>
          <p14:tracePt t="54756" x="4641850" y="3252788"/>
          <p14:tracePt t="54762" x="4641850" y="3216275"/>
          <p14:tracePt t="54772" x="4641850" y="3178175"/>
          <p14:tracePt t="54778" x="4641850" y="3141663"/>
          <p14:tracePt t="54785" x="4641850" y="3105150"/>
          <p14:tracePt t="54792" x="4641850" y="3059113"/>
          <p14:tracePt t="54801" x="4641850" y="3013075"/>
          <p14:tracePt t="54810" x="4641850" y="2986088"/>
          <p14:tracePt t="54816" x="4641850" y="2940050"/>
          <p14:tracePt t="54824" x="4641850" y="2921000"/>
          <p14:tracePt t="54841" x="4641850" y="2903538"/>
          <p14:tracePt t="54848" x="4641850" y="2867025"/>
          <p14:tracePt t="54856" x="4670425" y="2847975"/>
          <p14:tracePt t="54864" x="4679950" y="2811463"/>
          <p14:tracePt t="54873" x="4679950" y="2792413"/>
          <p14:tracePt t="54880" x="4679950" y="2774950"/>
          <p14:tracePt t="54889" x="4679950" y="2746375"/>
          <p14:tracePt t="54896" x="4679950" y="2728913"/>
          <p14:tracePt t="54904" x="4679950" y="2692400"/>
          <p14:tracePt t="54912" x="4679950" y="2655888"/>
          <p14:tracePt t="54921" x="4679950" y="2617788"/>
          <p14:tracePt t="54929" x="4679950" y="2590800"/>
          <p14:tracePt t="54937" x="4679950" y="2573338"/>
          <p14:tracePt t="54955" x="4670425" y="2517775"/>
          <p14:tracePt t="54960" x="4670425" y="2498725"/>
          <p14:tracePt t="54969" x="4670425" y="2481263"/>
          <p14:tracePt t="54976" x="4670425" y="2452688"/>
          <p14:tracePt t="54984" x="4633913" y="2416175"/>
          <p14:tracePt t="54992" x="4633913" y="2398713"/>
          <p14:tracePt t="55000" x="4633913" y="2389188"/>
          <p14:tracePt t="55010" x="4633913" y="2370138"/>
          <p14:tracePt t="55016" x="4633913" y="2352675"/>
          <p14:tracePt t="55024" x="4633913" y="2333625"/>
          <p14:tracePt t="55032" x="4633913" y="2297113"/>
          <p14:tracePt t="55048" x="4633913" y="2278063"/>
          <p14:tracePt t="55056" x="4633913" y="2241550"/>
          <p14:tracePt t="55064" x="4633913" y="2224088"/>
          <p14:tracePt t="55072" x="4624388" y="2178050"/>
          <p14:tracePt t="55080" x="4624388" y="2149475"/>
          <p14:tracePt t="55089" x="4614863" y="2132013"/>
          <p14:tracePt t="55096" x="4614863" y="2095500"/>
          <p14:tracePt t="55104" x="4614863" y="2066925"/>
          <p14:tracePt t="55112" x="4605338" y="2030413"/>
          <p14:tracePt t="55120" x="4605338" y="2020888"/>
          <p14:tracePt t="55128" x="4605338" y="1993900"/>
          <p14:tracePt t="55137" x="4605338" y="1974850"/>
          <p14:tracePt t="55144" x="4587875" y="1928813"/>
          <p14:tracePt t="55154" x="4578350" y="1920875"/>
          <p14:tracePt t="55169" x="4568825" y="1920875"/>
          <p14:tracePt t="55176" x="4559300" y="1882775"/>
          <p14:tracePt t="55193" x="4559300" y="1874838"/>
          <p14:tracePt t="55209" x="4532313" y="1846263"/>
          <p14:tracePt t="55216" x="4532313" y="1838325"/>
          <p14:tracePt t="55226" x="4532313" y="1819275"/>
          <p14:tracePt t="55232" x="4532313" y="1792288"/>
          <p14:tracePt t="55240" x="4532313" y="1782763"/>
          <p14:tracePt t="55248" x="4532313" y="1773238"/>
          <p14:tracePt t="55256" x="4532313" y="1754188"/>
          <p14:tracePt t="55264" x="4532313" y="1736725"/>
          <p14:tracePt t="55280" x="4532313" y="1708150"/>
          <p14:tracePt t="55289" x="4532313" y="1700213"/>
          <p14:tracePt t="55296" x="4522788" y="1690688"/>
          <p14:tracePt t="55305" x="4522788" y="1681163"/>
          <p14:tracePt t="55312" x="4513263" y="1654175"/>
          <p14:tracePt t="55329" x="4513263" y="1644650"/>
          <p14:tracePt t="55344" x="4513263" y="1635125"/>
          <p14:tracePt t="55361" x="4505325" y="1608138"/>
          <p14:tracePt t="55402" x="4495800" y="1598613"/>
          <p14:tracePt t="55546" x="4495800" y="1608138"/>
          <p14:tracePt t="55555" x="4495800" y="1635125"/>
          <p14:tracePt t="55562" x="4495800" y="1671638"/>
          <p14:tracePt t="55572" x="4495800" y="1700213"/>
          <p14:tracePt t="55578" x="4495800" y="1746250"/>
          <p14:tracePt t="55586" x="4495800" y="1782763"/>
          <p14:tracePt t="55594" x="4476750" y="1819275"/>
          <p14:tracePt t="55602" x="4476750" y="1865313"/>
          <p14:tracePt t="55610" x="4476750" y="1938338"/>
          <p14:tracePt t="55618" x="4476750" y="2003425"/>
          <p14:tracePt t="55627" x="4467225" y="2066925"/>
          <p14:tracePt t="55638" x="4467225" y="2149475"/>
          <p14:tracePt t="55645" x="4467225" y="2185988"/>
          <p14:tracePt t="55649" x="4467225" y="2260600"/>
          <p14:tracePt t="55658" x="4467225" y="2306638"/>
          <p14:tracePt t="55665" x="4467225" y="2370138"/>
          <p14:tracePt t="55674" x="4467225" y="2443163"/>
          <p14:tracePt t="55681" x="4467225" y="2489200"/>
          <p14:tracePt t="55689" x="4467225" y="2535238"/>
          <p14:tracePt t="55698" x="4467225" y="2590800"/>
          <p14:tracePt t="55706" x="4467225" y="2673350"/>
          <p14:tracePt t="55713" x="4467225" y="2719388"/>
          <p14:tracePt t="55722" x="4467225" y="2774950"/>
          <p14:tracePt t="55729" x="4467225" y="2820988"/>
          <p14:tracePt t="55739" x="4467225" y="2876550"/>
          <p14:tracePt t="55745" x="4467225" y="2913063"/>
          <p14:tracePt t="55755" x="4467225" y="2967038"/>
          <p14:tracePt t="55761" x="4430713" y="3022600"/>
          <p14:tracePt t="55770" x="4413250" y="3087688"/>
          <p14:tracePt t="55778" x="4413250" y="3114675"/>
          <p14:tracePt t="55786" x="4394200" y="3187700"/>
          <p14:tracePt t="55795" x="4394200" y="3270250"/>
          <p14:tracePt t="55801" x="4357688" y="3371850"/>
          <p14:tracePt t="55810" x="4348163" y="3473450"/>
          <p14:tracePt t="55818" x="4348163" y="3556000"/>
          <p14:tracePt t="55828" x="4348163" y="3638550"/>
          <p14:tracePt t="55833" x="4348163" y="3694113"/>
          <p14:tracePt t="55841" x="4348163" y="3757613"/>
          <p14:tracePt t="55848" x="4348163" y="3859213"/>
          <p14:tracePt t="55857" x="4348163" y="3886200"/>
          <p14:tracePt t="55864" x="4348163" y="3941763"/>
          <p14:tracePt t="55872" x="4348163" y="3978275"/>
          <p14:tracePt t="55880" x="4348163" y="4024313"/>
          <p14:tracePt t="55888" x="4348163" y="4051300"/>
          <p14:tracePt t="55897" x="4348163" y="4079875"/>
          <p14:tracePt t="55905" x="4348163" y="4143375"/>
          <p14:tracePt t="55913" x="4348163" y="4198938"/>
          <p14:tracePt t="55921" x="4348163" y="4244975"/>
          <p14:tracePt t="55929" x="4348163" y="4291013"/>
          <p14:tracePt t="55939" x="4348163" y="4337050"/>
          <p14:tracePt t="55945" x="4348163" y="4383088"/>
          <p14:tracePt t="55954" x="4348163" y="4419600"/>
          <p14:tracePt t="55961" x="4348163" y="4465638"/>
          <p14:tracePt t="55970" x="4348163" y="4529138"/>
          <p14:tracePt t="55977" x="4348163" y="4584700"/>
          <p14:tracePt t="55985" x="4348163" y="4621213"/>
          <p14:tracePt t="55993" x="4348163" y="4703763"/>
          <p14:tracePt t="56000" x="4348163" y="4768850"/>
          <p14:tracePt t="56009" x="4348163" y="4795838"/>
          <p14:tracePt t="56016" x="4348163" y="4832350"/>
          <p14:tracePt t="56025" x="4348163" y="4860925"/>
          <p14:tracePt t="56033" x="4338638" y="4897438"/>
          <p14:tracePt t="56041" x="4321175" y="4897438"/>
          <p14:tracePt t="56057" x="4311650" y="4906963"/>
          <p14:tracePt t="56097" x="4302125" y="4906963"/>
          <p14:tracePt t="56546" x="4292600" y="4906963"/>
          <p14:tracePt t="59378" x="4284663" y="4897438"/>
          <p14:tracePt t="59388" x="4284663" y="4832350"/>
          <p14:tracePt t="59395" x="4284663" y="4740275"/>
          <p14:tracePt t="59402" x="4284663" y="4621213"/>
          <p14:tracePt t="59409" x="4284663" y="4538663"/>
          <p14:tracePt t="59418" x="4321175" y="4373563"/>
          <p14:tracePt t="59425" x="4321175" y="4262438"/>
          <p14:tracePt t="59433" x="4338638" y="4198938"/>
          <p14:tracePt t="59443" x="4338638" y="4133850"/>
          <p14:tracePt t="59450" x="4348163" y="4051300"/>
          <p14:tracePt t="59458" x="4348163" y="3968750"/>
          <p14:tracePt t="59465" x="4357688" y="3914775"/>
          <p14:tracePt t="59474" x="4357688" y="3868738"/>
          <p14:tracePt t="59483" x="4384675" y="3784600"/>
          <p14:tracePt t="59491" x="4384675" y="3711575"/>
          <p14:tracePt t="59496" x="4413250" y="3602038"/>
          <p14:tracePt t="59504" x="4413250" y="3527425"/>
          <p14:tracePt t="59512" x="4413250" y="3427413"/>
          <p14:tracePt t="59520" x="4413250" y="3325813"/>
          <p14:tracePt t="59528" x="4413250" y="3252788"/>
          <p14:tracePt t="59537" x="4413250" y="3187700"/>
          <p14:tracePt t="59544" x="4413250" y="3124200"/>
          <p14:tracePt t="59553" x="4413250" y="3068638"/>
          <p14:tracePt t="59560" x="4430713" y="3005138"/>
          <p14:tracePt t="59569" x="4430713" y="2959100"/>
          <p14:tracePt t="59576" x="4430713" y="2903538"/>
          <p14:tracePt t="59584" x="4459288" y="2830513"/>
          <p14:tracePt t="59592" x="4459288" y="2774950"/>
          <p14:tracePt t="59600" x="4459288" y="2709863"/>
          <p14:tracePt t="59608" x="4459288" y="2655888"/>
          <p14:tracePt t="59616" x="4459288" y="2590800"/>
          <p14:tracePt t="59624" x="4459288" y="2563813"/>
          <p14:tracePt t="59632" x="4459288" y="2498725"/>
          <p14:tracePt t="59640" x="4459288" y="2452688"/>
          <p14:tracePt t="59648" x="4459288" y="2425700"/>
          <p14:tracePt t="59656" x="4459288" y="2398713"/>
          <p14:tracePt t="59664" x="4459288" y="2360613"/>
          <p14:tracePt t="59672" x="4459288" y="2343150"/>
          <p14:tracePt t="59680" x="4459288" y="2297113"/>
          <p14:tracePt t="59688" x="4459288" y="2270125"/>
          <p14:tracePt t="59698" x="4459288" y="2251075"/>
          <p14:tracePt t="59704" x="4459288" y="2205038"/>
          <p14:tracePt t="59712" x="4459288" y="2159000"/>
          <p14:tracePt t="59720" x="4459288" y="2141538"/>
          <p14:tracePt t="59728" x="4459288" y="2112963"/>
          <p14:tracePt t="59737" x="4459288" y="2076450"/>
          <p14:tracePt t="59744" x="4459288" y="2049463"/>
          <p14:tracePt t="59754" x="4459288" y="2039938"/>
          <p14:tracePt t="59760" x="4459288" y="2030413"/>
          <p14:tracePt t="59777" x="4459288" y="2011363"/>
          <p14:tracePt t="59784" x="4459288" y="2003425"/>
          <p14:tracePt t="59792" x="4459288" y="1984375"/>
          <p14:tracePt t="59809" x="4459288" y="1966913"/>
          <p14:tracePt t="59816" x="4459288" y="1947863"/>
          <p14:tracePt t="59832" x="4459288" y="1920875"/>
          <p14:tracePt t="59840" x="4459288" y="1911350"/>
          <p14:tracePt t="59848" x="4459288" y="1892300"/>
          <p14:tracePt t="59857" x="4459288" y="1874838"/>
          <p14:tracePt t="59865" x="4459288" y="1865313"/>
          <p14:tracePt t="59873" x="4459288" y="1855788"/>
          <p14:tracePt t="59881" x="4459288" y="1828800"/>
          <p14:tracePt t="59894" x="4459288" y="1809750"/>
          <p14:tracePt t="59899" x="4459288" y="1800225"/>
          <p14:tracePt t="59913" x="4459288" y="1773238"/>
          <p14:tracePt t="59921" x="4459288" y="1763713"/>
          <p14:tracePt t="59938" x="4459288" y="1754188"/>
          <p14:tracePt t="59944" x="4467225" y="1727200"/>
          <p14:tracePt t="59969" x="4467225" y="1708150"/>
          <p14:tracePt t="59985" x="4467225" y="1663700"/>
          <p14:tracePt t="59993" x="4467225" y="1654175"/>
          <p14:tracePt t="60000" x="4467225" y="1635125"/>
          <p14:tracePt t="60008" x="4467225" y="1625600"/>
          <p14:tracePt t="60024" x="4467225" y="1617663"/>
          <p14:tracePt t="60266" x="4467225" y="1598613"/>
          <p14:tracePt t="60314" x="4467225" y="1589088"/>
          <p14:tracePt t="60865" x="4467225" y="1579563"/>
          <p14:tracePt t="60882" x="4467225" y="1571625"/>
          <p14:tracePt t="62337" x="4467225" y="1579563"/>
          <p14:tracePt t="62345" x="4467225" y="1598613"/>
          <p14:tracePt t="62355" x="4467225" y="1617663"/>
          <p14:tracePt t="62362" x="4467225" y="1625600"/>
          <p14:tracePt t="62372" x="4467225" y="1635125"/>
          <p14:tracePt t="62389" x="4467225" y="1644650"/>
          <p14:tracePt t="63257" x="4459288" y="1644650"/>
          <p14:tracePt t="63282" x="4449763" y="1644650"/>
          <p14:tracePt t="63290" x="4430713" y="1644650"/>
          <p14:tracePt t="63305" x="4413250" y="1671638"/>
          <p14:tracePt t="63323" x="4403725" y="1681163"/>
          <p14:tracePt t="63449" x="4403725" y="1663700"/>
          <p14:tracePt t="63457" x="4403725" y="1625600"/>
          <p14:tracePt t="63466" x="4403725" y="1617663"/>
          <p14:tracePt t="63474" x="4403725" y="1598613"/>
          <p14:tracePt t="63481" x="4413250" y="1598613"/>
          <p14:tracePt t="63562" x="4413250" y="1617663"/>
          <p14:tracePt t="63572" x="4413250" y="1625600"/>
          <p14:tracePt t="63579" x="4413250" y="1635125"/>
          <p14:tracePt t="63586" x="4413250" y="1663700"/>
          <p14:tracePt t="63610" x="4413250" y="1671638"/>
          <p14:tracePt t="63690" x="4413250" y="1681163"/>
          <p14:tracePt t="63699" x="4421188" y="1671638"/>
          <p14:tracePt t="63706" x="4430713" y="1663700"/>
          <p14:tracePt t="63715" x="4440238" y="1654175"/>
          <p14:tracePt t="63722" x="4449763" y="1625600"/>
          <p14:tracePt t="63730" x="4459288" y="1617663"/>
          <p14:tracePt t="63801" x="4459288" y="1625600"/>
          <p14:tracePt t="63810" x="4459288" y="1635125"/>
          <p14:tracePt t="63818" x="4459288" y="1654175"/>
          <p14:tracePt t="63826" x="4459288" y="1690688"/>
          <p14:tracePt t="63833" x="4467225" y="1717675"/>
          <p14:tracePt t="63850" x="4467225" y="1727200"/>
          <p14:tracePt t="63873" x="4467225" y="1736725"/>
          <p14:tracePt t="63881" x="4476750" y="1746250"/>
          <p14:tracePt t="63922" x="4495800" y="1746250"/>
          <p14:tracePt t="63930" x="4513263" y="1746250"/>
          <p14:tracePt t="63951" x="4522788" y="1746250"/>
          <p14:tracePt t="63957" x="4532313" y="1736725"/>
          <p14:tracePt t="63963" x="4549775" y="1717675"/>
          <p14:tracePt t="63976" x="4559300" y="1708150"/>
          <p14:tracePt t="64026" x="4559300" y="1727200"/>
          <p14:tracePt t="64033" x="4559300" y="1736725"/>
          <p14:tracePt t="64042" x="4549775" y="1763713"/>
          <p14:tracePt t="64049" x="4541838" y="1782763"/>
          <p14:tracePt t="64059" x="4541838" y="1800225"/>
          <p14:tracePt t="64065" x="4532313" y="1809750"/>
          <p14:tracePt t="64145" x="4532313" y="1800225"/>
          <p14:tracePt t="64155" x="4532313" y="1782763"/>
          <p14:tracePt t="64164" x="4532313" y="1773238"/>
          <p14:tracePt t="64170" x="4532313" y="1763713"/>
          <p14:tracePt t="64177" x="4532313" y="1754188"/>
          <p14:tracePt t="64242" x="4522788" y="1763713"/>
          <p14:tracePt t="64250" x="4513263" y="1773238"/>
          <p14:tracePt t="64345" x="4505325" y="1763713"/>
          <p14:tracePt t="64433" x="4486275" y="1792288"/>
          <p14:tracePt t="64443" x="4459288" y="1838325"/>
          <p14:tracePt t="64450" x="4459288" y="1865313"/>
          <p14:tracePt t="64459" x="4440238" y="1882775"/>
          <p14:tracePt t="64513" x="4440238" y="1865313"/>
          <p14:tracePt t="64522" x="4440238" y="1800225"/>
          <p14:tracePt t="64529" x="4449763" y="1773238"/>
          <p14:tracePt t="64539" x="4467225" y="1727200"/>
          <p14:tracePt t="64546" x="4476750" y="1708150"/>
          <p14:tracePt t="64555" x="4476750" y="1700213"/>
          <p14:tracePt t="64565" x="4476750" y="1671638"/>
          <p14:tracePt t="64579" x="4486275" y="1663700"/>
          <p14:tracePt t="64626" x="4486275" y="1671638"/>
          <p14:tracePt t="64637" x="4467225" y="1717675"/>
          <p14:tracePt t="64642" x="4449763" y="1736725"/>
          <p14:tracePt t="64651" x="4440238" y="1773238"/>
          <p14:tracePt t="64658" x="4430713" y="1782763"/>
          <p14:tracePt t="64721" x="4430713" y="1773238"/>
          <p14:tracePt t="64729" x="4430713" y="1763713"/>
          <p14:tracePt t="64738" x="4449763" y="1746250"/>
          <p14:tracePt t="64745" x="4459288" y="1717675"/>
          <p14:tracePt t="65011" x="4459288" y="1727200"/>
          <p14:tracePt t="65018" x="4449763" y="1736725"/>
          <p14:tracePt t="65026" x="4449763" y="1754188"/>
          <p14:tracePt t="65042" x="4449763" y="1763713"/>
          <p14:tracePt t="65139" x="4449763" y="1754188"/>
          <p14:tracePt t="65145" x="4449763" y="1746250"/>
          <p14:tracePt t="65155" x="4459288" y="1727200"/>
          <p14:tracePt t="65162" x="4459288" y="1717675"/>
          <p14:tracePt t="65175" x="4467225" y="1708150"/>
          <p14:tracePt t="65242" x="4467225" y="1727200"/>
          <p14:tracePt t="65249" x="4467225" y="1763713"/>
          <p14:tracePt t="65259" x="4467225" y="1782763"/>
          <p14:tracePt t="65265" x="4459288" y="1792288"/>
          <p14:tracePt t="65282" x="4459288" y="1809750"/>
          <p14:tracePt t="65369" x="4459288" y="1782763"/>
          <p14:tracePt t="65380" x="4467225" y="1763713"/>
          <p14:tracePt t="65390" x="4486275" y="1746250"/>
          <p14:tracePt t="65394" x="4486275" y="1727200"/>
          <p14:tracePt t="65402" x="4505325" y="1708150"/>
          <p14:tracePt t="66434" x="4495800" y="1717675"/>
          <p14:tracePt t="66466" x="4495800" y="1727200"/>
          <p14:tracePt t="66488" x="4495800" y="1736725"/>
          <p14:tracePt t="66505" x="4486275" y="1746250"/>
          <p14:tracePt t="67433" x="4486275" y="1736725"/>
          <p14:tracePt t="67442" x="4486275" y="1717675"/>
          <p14:tracePt t="67449" x="4486275" y="1681163"/>
          <p14:tracePt t="67457" x="4486275" y="1663700"/>
          <p14:tracePt t="67466" x="4486275" y="1635125"/>
          <p14:tracePt t="67474" x="4486275" y="1617663"/>
          <p14:tracePt t="67482" x="4486275" y="1579563"/>
          <p14:tracePt t="67489" x="4486275" y="1562100"/>
          <p14:tracePt t="67497" x="4486275" y="1535113"/>
          <p14:tracePt t="67506" x="4486275" y="1497013"/>
          <p14:tracePt t="67523" x="4486275" y="1470025"/>
          <p14:tracePt t="67529" x="4486275" y="1460500"/>
          <p14:tracePt t="67546" x="4486275" y="1450975"/>
          <p14:tracePt t="67738" x="4476750" y="1450975"/>
          <p14:tracePt t="67745" x="4467225" y="1460500"/>
          <p14:tracePt t="67754" x="4459288" y="1506538"/>
          <p14:tracePt t="67762" x="4440238" y="1543050"/>
          <p14:tracePt t="67772" x="4440238" y="1579563"/>
          <p14:tracePt t="67778" x="4440238" y="1644650"/>
          <p14:tracePt t="67785" x="4430713" y="1708150"/>
          <p14:tracePt t="67795" x="4430713" y="1746250"/>
          <p14:tracePt t="67802" x="4430713" y="1773238"/>
          <p14:tracePt t="67813" x="4430713" y="1800225"/>
          <p14:tracePt t="67818" x="4430713" y="1819275"/>
          <p14:tracePt t="67827" x="4430713" y="1846263"/>
          <p14:tracePt t="67832" x="4430713" y="1855788"/>
          <p14:tracePt t="67856" x="4430713" y="1865313"/>
          <p14:tracePt t="67913" x="4430713" y="1855788"/>
          <p14:tracePt t="67921" x="4430713" y="1809750"/>
          <p14:tracePt t="67929" x="4430713" y="1754188"/>
          <p14:tracePt t="67938" x="4459288" y="1708150"/>
          <p14:tracePt t="67948" x="4459288" y="1663700"/>
          <p14:tracePt t="67956" x="4467225" y="1617663"/>
          <p14:tracePt t="67963" x="4476750" y="1552575"/>
          <p14:tracePt t="67972" x="4476750" y="1525588"/>
          <p14:tracePt t="67978" x="4476750" y="1506538"/>
          <p14:tracePt t="67984" x="4476750" y="1470025"/>
          <p14:tracePt t="67993" x="4476750" y="1460500"/>
          <p14:tracePt t="68016" x="4486275" y="1450975"/>
          <p14:tracePt t="68082" x="4486275" y="1460500"/>
          <p14:tracePt t="68090" x="4486275" y="1506538"/>
          <p14:tracePt t="68098" x="4486275" y="1571625"/>
          <p14:tracePt t="68106" x="4486275" y="1625600"/>
          <p14:tracePt t="68114" x="4467225" y="1708150"/>
          <p14:tracePt t="68123" x="4459288" y="1754188"/>
          <p14:tracePt t="68129" x="4459288" y="1819275"/>
          <p14:tracePt t="68139" x="4459288" y="1865313"/>
          <p14:tracePt t="68146" x="4459288" y="1874838"/>
          <p14:tracePt t="68155" x="4459288" y="1882775"/>
          <p14:tracePt t="68221" x="4459288" y="1838325"/>
          <p14:tracePt t="68228" x="4459288" y="1782763"/>
          <p14:tracePt t="68237" x="4476750" y="1717675"/>
          <p14:tracePt t="68242" x="4476750" y="1671638"/>
          <p14:tracePt t="68250" x="4476750" y="1625600"/>
          <p14:tracePt t="68256" x="4486275" y="1571625"/>
          <p14:tracePt t="68264" x="4486275" y="1525588"/>
          <p14:tracePt t="68272" x="4486275" y="1497013"/>
          <p14:tracePt t="68280" x="4486275" y="1479550"/>
          <p14:tracePt t="68288" x="4486275" y="1443038"/>
          <p14:tracePt t="68296" x="4486275" y="1433513"/>
          <p14:tracePt t="68312" x="4486275" y="1423988"/>
          <p14:tracePt t="68321" x="4495800" y="1414463"/>
          <p14:tracePt t="68360" x="4505325" y="1414463"/>
          <p14:tracePt t="68369" x="4505325" y="1470025"/>
          <p14:tracePt t="68378" x="4495800" y="1552575"/>
          <p14:tracePt t="68386" x="4467225" y="1617663"/>
          <p14:tracePt t="68395" x="4440238" y="1700213"/>
          <p14:tracePt t="68402" x="4430713" y="1746250"/>
          <p14:tracePt t="68410" x="4430713" y="1809750"/>
          <p14:tracePt t="68418" x="4421188" y="1855788"/>
          <p14:tracePt t="68427" x="4421188" y="1865313"/>
          <p14:tracePt t="68433" x="4421188" y="1874838"/>
          <p14:tracePt t="68488" x="4421188" y="1809750"/>
          <p14:tracePt t="68497" x="4440238" y="1700213"/>
          <p14:tracePt t="68505" x="4459288" y="1598613"/>
          <p14:tracePt t="68514" x="4486275" y="1479550"/>
          <p14:tracePt t="68522" x="4513263" y="1377950"/>
          <p14:tracePt t="68529" x="4541838" y="1295400"/>
          <p14:tracePt t="68539" x="4559300" y="1231900"/>
          <p14:tracePt t="68546" x="4578350" y="1193800"/>
          <p14:tracePt t="68594" x="4578350" y="1249363"/>
          <p14:tracePt t="68603" x="4513263" y="1331913"/>
          <p14:tracePt t="68611" x="4467225" y="1479550"/>
          <p14:tracePt t="68618" x="4421188" y="1598613"/>
          <p14:tracePt t="68630" x="4413250" y="1700213"/>
          <p14:tracePt t="68638" x="4375150" y="1800225"/>
          <p14:tracePt t="68643" x="4357688" y="1855788"/>
          <p14:tracePt t="68648" x="4348163" y="1901825"/>
          <p14:tracePt t="68656" x="4348163" y="1911350"/>
          <p14:tracePt t="68664" x="4348163" y="1928813"/>
          <p14:tracePt t="68706" x="4348163" y="1901825"/>
          <p14:tracePt t="68714" x="4357688" y="1828800"/>
          <p14:tracePt t="68722" x="4394200" y="1717675"/>
          <p14:tracePt t="68730" x="4421188" y="1635125"/>
          <p14:tracePt t="68739" x="4459288" y="1552575"/>
          <p14:tracePt t="68746" x="4522788" y="1443038"/>
          <p14:tracePt t="68756" x="4549775" y="1397000"/>
          <p14:tracePt t="68762" x="4587875" y="1322388"/>
          <p14:tracePt t="68770" x="4595813" y="1322388"/>
          <p14:tracePt t="68778" x="4595813" y="1314450"/>
          <p14:tracePt t="68786" x="4605338" y="1304925"/>
          <p14:tracePt t="68835" x="4605338" y="1322388"/>
          <p14:tracePt t="68842" x="4595813" y="1350963"/>
          <p14:tracePt t="68849" x="4568825" y="1414463"/>
          <p14:tracePt t="68856" x="4559300" y="1433513"/>
          <p14:tracePt t="68864" x="4559300" y="1443038"/>
          <p14:tracePt t="68873" x="4541838" y="1489075"/>
          <p14:tracePt t="68880" x="4532313" y="1497013"/>
          <p14:tracePt t="68888" x="4532313" y="1525588"/>
          <p14:tracePt t="68896" x="4532313" y="1535113"/>
          <p14:tracePt t="68912" x="4522788" y="1535113"/>
          <p14:tracePt t="69639" x="4522788" y="1552575"/>
          <p14:tracePt t="69646" x="4532313" y="1589088"/>
          <p14:tracePt t="69658" x="4532313" y="1598613"/>
          <p14:tracePt t="69672" x="4532313" y="1617663"/>
          <p14:tracePt t="69680" x="4532313" y="1625600"/>
          <p14:tracePt t="69688" x="4541838" y="1635125"/>
          <p14:tracePt t="69704" x="4541838" y="1644650"/>
          <p14:tracePt t="69728" x="4549775" y="1671638"/>
          <p14:tracePt t="76577" x="4549775" y="1681163"/>
          <p14:tracePt t="76586" x="4549775" y="1690688"/>
          <p14:tracePt t="76594" x="4549775" y="1717675"/>
          <p14:tracePt t="76609" x="4549775" y="1763713"/>
          <p14:tracePt t="76617" x="4549775" y="1792288"/>
          <p14:tracePt t="76625" x="4549775" y="1828800"/>
          <p14:tracePt t="76635" x="4549775" y="1855788"/>
          <p14:tracePt t="76641" x="4549775" y="1882775"/>
          <p14:tracePt t="76649" x="4549775" y="1928813"/>
          <p14:tracePt t="76657" x="4522788" y="1974850"/>
          <p14:tracePt t="76665" x="4513263" y="2003425"/>
          <p14:tracePt t="76673" x="4513263" y="2039938"/>
          <p14:tracePt t="76681" x="4513263" y="2076450"/>
          <p14:tracePt t="76689" x="4513263" y="2095500"/>
          <p14:tracePt t="76698" x="4505325" y="2141538"/>
          <p14:tracePt t="76713" x="4505325" y="2159000"/>
          <p14:tracePt t="76722" x="4505325" y="2168525"/>
          <p14:tracePt t="76729" x="4505325" y="2178050"/>
          <p14:tracePt t="76785" x="4495800" y="2178050"/>
          <p14:tracePt t="76793" x="4486275" y="2178050"/>
          <p14:tracePt t="76802" x="4476750" y="2185988"/>
          <p14:tracePt t="76810" x="4467225" y="2195513"/>
          <p14:tracePt t="76827" x="4459288" y="2224088"/>
          <p14:tracePt t="76833" x="4459288" y="2232025"/>
          <p14:tracePt t="76849" x="4459288" y="2241550"/>
          <p14:tracePt t="76858" x="4430713" y="2270125"/>
          <p14:tracePt t="76865" x="4421188" y="2297113"/>
          <p14:tracePt t="76873" x="4413250" y="2314575"/>
          <p14:tracePt t="76881" x="4413250" y="2333625"/>
          <p14:tracePt t="76891" x="4403725" y="2352675"/>
          <p14:tracePt t="76897" x="4403725" y="2379663"/>
          <p14:tracePt t="76906" x="4384675" y="2435225"/>
          <p14:tracePt t="76913" x="4384675" y="2471738"/>
          <p14:tracePt t="76923" x="4367213" y="2535238"/>
          <p14:tracePt t="76929" x="4367213" y="2617788"/>
          <p14:tracePt t="76939" x="4367213" y="2692400"/>
          <p14:tracePt t="76962" x="4367213" y="3013075"/>
          <p14:tracePt t="76973" x="4375150" y="3095625"/>
          <p14:tracePt t="76978" x="4403725" y="3160713"/>
          <p14:tracePt t="76984" x="4413250" y="3187700"/>
          <p14:tracePt t="76992" x="4413250" y="3224213"/>
          <p14:tracePt t="77000" x="4421188" y="3252788"/>
          <p14:tracePt t="77009" x="4430713" y="3262313"/>
          <p14:tracePt t="77016" x="4430713" y="3270250"/>
          <p14:tracePt t="77024" x="4430713" y="3279775"/>
          <p14:tracePt t="77032" x="4440238" y="3298825"/>
          <p14:tracePt t="77048" x="4440238" y="3308350"/>
          <p14:tracePt t="77064" x="4440238" y="3316288"/>
          <p14:tracePt t="77177" x="4449763" y="3325813"/>
          <p14:tracePt t="77233" x="4467225" y="3325813"/>
          <p14:tracePt t="77258" x="4476750" y="3325813"/>
          <p14:tracePt t="77409" x="4486275" y="3325813"/>
          <p14:tracePt t="77425" x="4495800" y="3325813"/>
          <p14:tracePt t="77457" x="4505325" y="3325813"/>
          <p14:tracePt t="77482" x="4513263" y="3325813"/>
          <p14:tracePt t="77489" x="4532313" y="3325813"/>
          <p14:tracePt t="77506" x="4578350" y="3325813"/>
          <p14:tracePt t="77522" x="4605338" y="3325813"/>
          <p14:tracePt t="77529" x="4614863" y="3325813"/>
          <p14:tracePt t="77539" x="4660900" y="3325813"/>
          <p14:tracePt t="77546" x="4687888" y="3325813"/>
          <p14:tracePt t="77556" x="4706938" y="3325813"/>
          <p14:tracePt t="77563" x="4743450" y="3325813"/>
          <p14:tracePt t="77573" x="4845050" y="3325813"/>
          <p14:tracePt t="77577" x="4946650" y="3335338"/>
          <p14:tracePt t="77584" x="5065713" y="3352800"/>
          <p14:tracePt t="77592" x="5165725" y="3381375"/>
          <p14:tracePt t="77600" x="5303838" y="3381375"/>
          <p14:tracePt t="77608" x="5405438" y="3398838"/>
          <p14:tracePt t="77616" x="5507038" y="3408363"/>
          <p14:tracePt t="77624" x="5589588" y="3427413"/>
          <p14:tracePt t="77632" x="5672138" y="3427413"/>
          <p14:tracePt t="77640" x="5773738" y="3454400"/>
          <p14:tracePt t="77648" x="5873750" y="3473450"/>
          <p14:tracePt t="77656" x="5994400" y="3481388"/>
          <p14:tracePt t="77664" x="6076950" y="3509963"/>
          <p14:tracePt t="77673" x="6186488" y="3536950"/>
          <p14:tracePt t="77680" x="6343650" y="3556000"/>
          <p14:tracePt t="77688" x="6481763" y="3556000"/>
          <p14:tracePt t="77697" x="6564313" y="3573463"/>
          <p14:tracePt t="77705" x="6646863" y="3582988"/>
          <p14:tracePt t="77712" x="6719888" y="3582988"/>
          <p14:tracePt t="77720" x="6821488" y="3582988"/>
          <p14:tracePt t="77728" x="6923088" y="3582988"/>
          <p14:tracePt t="77737" x="6950075" y="3582988"/>
          <p14:tracePt t="77744" x="6986588" y="3582988"/>
          <p14:tracePt t="77753" x="7013575" y="3582988"/>
          <p14:tracePt t="77761" x="7023100" y="3582988"/>
          <p14:tracePt t="77768" x="7051675" y="3573463"/>
          <p14:tracePt t="77784" x="7088188" y="3573463"/>
          <p14:tracePt t="77792" x="7115175" y="3556000"/>
          <p14:tracePt t="77800" x="7134225" y="3556000"/>
          <p14:tracePt t="77808" x="7161213" y="3546475"/>
          <p14:tracePt t="77816" x="7188200" y="3546475"/>
          <p14:tracePt t="77824" x="7197725" y="3546475"/>
          <p14:tracePt t="77832" x="7234238" y="3536950"/>
          <p14:tracePt t="77840" x="7253288" y="3536950"/>
          <p14:tracePt t="77848" x="7272338" y="3536950"/>
          <p14:tracePt t="77856" x="7280275" y="3536950"/>
          <p14:tracePt t="77888" x="7289800" y="3536950"/>
          <p14:tracePt t="78025" x="7253288" y="3536950"/>
          <p14:tracePt t="78033" x="7180263" y="3536950"/>
          <p14:tracePt t="78041" x="7097713" y="3536950"/>
          <p14:tracePt t="78049" x="6940550" y="3536950"/>
          <p14:tracePt t="78058" x="6821488" y="3536950"/>
          <p14:tracePt t="78065" x="6545263" y="3565525"/>
          <p14:tracePt t="78077" x="6443663" y="3573463"/>
          <p14:tracePt t="78081" x="6361113" y="3573463"/>
          <p14:tracePt t="78089" x="6223000" y="3592513"/>
          <p14:tracePt t="78097" x="6086475" y="3611563"/>
          <p14:tracePt t="78105" x="5911850" y="3611563"/>
          <p14:tracePt t="78113" x="5737225" y="3611563"/>
          <p14:tracePt t="78122" x="5599113" y="3611563"/>
          <p14:tracePt t="78129" x="5441950" y="3611563"/>
          <p14:tracePt t="78139" x="5267325" y="3611563"/>
          <p14:tracePt t="78145" x="5056188" y="3611563"/>
          <p14:tracePt t="78156" x="4918075" y="3611563"/>
          <p14:tracePt t="78161" x="4799013" y="3611563"/>
          <p14:tracePt t="78175" x="4733925" y="3611563"/>
          <p14:tracePt t="78181" x="4660900" y="3611563"/>
          <p14:tracePt t="78189" x="4578350" y="3611563"/>
          <p14:tracePt t="78196" x="4513263" y="3611563"/>
          <p14:tracePt t="78203" x="4476750" y="3611563"/>
          <p14:tracePt t="78210" x="4440238" y="3611563"/>
          <p14:tracePt t="78216" x="4384675" y="3611563"/>
          <p14:tracePt t="78224" x="4338638" y="3611563"/>
          <p14:tracePt t="78232" x="4292600" y="3611563"/>
          <p14:tracePt t="78240" x="4200525" y="3611563"/>
          <p14:tracePt t="78248" x="4071938" y="3611563"/>
          <p14:tracePt t="78256" x="3916363" y="3611563"/>
          <p14:tracePt t="78264" x="3851275" y="3611563"/>
          <p14:tracePt t="78272" x="3714750" y="3611563"/>
          <p14:tracePt t="78280" x="3630613" y="3611563"/>
          <p14:tracePt t="78288" x="3511550" y="3611563"/>
          <p14:tracePt t="78296" x="3455988" y="3611563"/>
          <p14:tracePt t="78304" x="3438525" y="3611563"/>
          <p14:tracePt t="78322" x="3429000" y="3611563"/>
          <p14:tracePt t="78402" x="3392488" y="3611563"/>
          <p14:tracePt t="78409" x="3355975" y="3611563"/>
          <p14:tracePt t="78417" x="3327400" y="3629025"/>
          <p14:tracePt t="78426" x="3290888" y="3638550"/>
          <p14:tracePt t="78433" x="3281363" y="3638550"/>
          <p14:tracePt t="78441" x="3273425" y="3638550"/>
          <p14:tracePt t="78602" x="3281363" y="3638550"/>
          <p14:tracePt t="78609" x="3355975" y="3638550"/>
          <p14:tracePt t="78617" x="3438525" y="3638550"/>
          <p14:tracePt t="78625" x="3484563" y="3638550"/>
          <p14:tracePt t="78636" x="3557588" y="3638550"/>
          <p14:tracePt t="78642" x="3676650" y="3638550"/>
          <p14:tracePt t="78649" x="3778250" y="3638550"/>
          <p14:tracePt t="78657" x="3870325" y="3638550"/>
          <p14:tracePt t="78665" x="3906838" y="3638550"/>
          <p14:tracePt t="78673" x="3979863" y="3638550"/>
          <p14:tracePt t="78681" x="4008438" y="3638550"/>
          <p14:tracePt t="78689" x="4044950" y="3638550"/>
          <p14:tracePt t="78697" x="4071938" y="3638550"/>
          <p14:tracePt t="78706" x="4110038" y="3638550"/>
          <p14:tracePt t="78714" x="4117975" y="3638550"/>
          <p14:tracePt t="78723" x="4137025" y="3629025"/>
          <p14:tracePt t="78729" x="4154488" y="3629025"/>
          <p14:tracePt t="78739" x="4183063" y="3619500"/>
          <p14:tracePt t="78745" x="4229100" y="3619500"/>
          <p14:tracePt t="78755" x="4275138" y="3619500"/>
          <p14:tracePt t="78762" x="4330700" y="3619500"/>
          <p14:tracePt t="78772" x="4357688" y="3619500"/>
          <p14:tracePt t="78780" x="4394200" y="3619500"/>
          <p14:tracePt t="78785" x="4421188" y="3619500"/>
          <p14:tracePt t="78792" x="4486275" y="3619500"/>
          <p14:tracePt t="78800" x="4495800" y="3619500"/>
          <p14:tracePt t="78808" x="4532313" y="3619500"/>
          <p14:tracePt t="78816" x="4549775" y="3619500"/>
          <p14:tracePt t="78824" x="4595813" y="3611563"/>
          <p14:tracePt t="78832" x="4614863" y="3602038"/>
          <p14:tracePt t="78840" x="4624388" y="3592513"/>
          <p14:tracePt t="78848" x="4633913" y="3582988"/>
          <p14:tracePt t="78864" x="4651375" y="3582988"/>
          <p14:tracePt t="78888" x="4670425" y="3582988"/>
          <p14:tracePt t="78904" x="4687888" y="3582988"/>
          <p14:tracePt t="78913" x="4697413" y="3582988"/>
          <p14:tracePt t="78929" x="4716463" y="3582988"/>
          <p14:tracePt t="78939" x="4733925" y="3582988"/>
          <p14:tracePt t="78956" x="4762500" y="3582988"/>
          <p14:tracePt t="80682" x="4706938" y="3582988"/>
          <p14:tracePt t="80689" x="4624388" y="3582988"/>
          <p14:tracePt t="80697" x="4587875" y="3582988"/>
          <p14:tracePt t="80706" x="4505325" y="3582988"/>
          <p14:tracePt t="80713" x="4384675" y="3602038"/>
          <p14:tracePt t="80722" x="4348163" y="3602038"/>
          <p14:tracePt t="80729" x="4321175" y="3611563"/>
          <p14:tracePt t="80739" x="4292600" y="3611563"/>
          <p14:tracePt t="80746" x="4275138" y="3619500"/>
          <p14:tracePt t="80762" x="4265613" y="3619500"/>
          <p14:tracePt t="80777" x="4256088" y="3629025"/>
          <p14:tracePt t="80785" x="4229100" y="3638550"/>
          <p14:tracePt t="80793" x="4164013" y="3638550"/>
          <p14:tracePt t="80801" x="4035425" y="3638550"/>
          <p14:tracePt t="80812" x="3897313" y="3638550"/>
          <p14:tracePt t="80819" x="3814763" y="3638550"/>
          <p14:tracePt t="80827" x="3676650" y="3638550"/>
          <p14:tracePt t="80833" x="3557588" y="3638550"/>
          <p14:tracePt t="80841" x="3455988" y="3638550"/>
          <p14:tracePt t="80849" x="3373438" y="3629025"/>
          <p14:tracePt t="80905" x="3373438" y="3619500"/>
          <p14:tracePt t="80914" x="3382963" y="3611563"/>
          <p14:tracePt t="80922" x="3402013" y="3611563"/>
          <p14:tracePt t="80930" x="3429000" y="3611563"/>
          <p14:tracePt t="80956" x="3438525" y="3592513"/>
          <p14:tracePt t="80971" x="3448050" y="3592513"/>
          <p14:tracePt t="80978" x="3455988" y="3592513"/>
          <p14:tracePt t="80994" x="3465513" y="3582988"/>
          <p14:tracePt t="81002" x="3502025" y="3573463"/>
          <p14:tracePt t="81020" x="3530600" y="3556000"/>
          <p14:tracePt t="81027" x="3538538" y="3536950"/>
          <p14:tracePt t="81032" x="3567113" y="3527425"/>
          <p14:tracePt t="81040" x="3584575" y="3519488"/>
          <p14:tracePt t="81048" x="3649663" y="3519488"/>
          <p14:tracePt t="81056" x="3676650" y="3500438"/>
          <p14:tracePt t="81064" x="3741738" y="3500438"/>
          <p14:tracePt t="81072" x="3797300" y="3500438"/>
          <p14:tracePt t="81080" x="3879850" y="3500438"/>
          <p14:tracePt t="81088" x="3943350" y="3500438"/>
          <p14:tracePt t="81096" x="4064000" y="3500438"/>
          <p14:tracePt t="81104" x="4154488" y="3500438"/>
          <p14:tracePt t="81112" x="4219575" y="3500438"/>
          <p14:tracePt t="81120" x="4275138" y="3500438"/>
          <p14:tracePt t="81128" x="4311650" y="3500438"/>
          <p14:tracePt t="81136" x="4330700" y="3500438"/>
          <p14:tracePt t="81144" x="4357688" y="3500438"/>
          <p14:tracePt t="81201" x="4367213" y="3490913"/>
          <p14:tracePt t="81210" x="4384675" y="3481388"/>
          <p14:tracePt t="81243" x="4394200" y="3473450"/>
          <p14:tracePt t="81250" x="4413250" y="3454400"/>
          <p14:tracePt t="81641" x="4421188" y="3454400"/>
          <p14:tracePt t="81649" x="4513263" y="3454400"/>
          <p14:tracePt t="81657" x="4633913" y="3473450"/>
          <p14:tracePt t="81665" x="4779963" y="3490913"/>
          <p14:tracePt t="81673" x="5000625" y="3536950"/>
          <p14:tracePt t="81681" x="5359400" y="3629025"/>
          <p14:tracePt t="81689" x="5497513" y="3675063"/>
          <p14:tracePt t="81699" x="5718175" y="3675063"/>
          <p14:tracePt t="81706" x="5911850" y="3675063"/>
          <p14:tracePt t="81714" x="6215063" y="3694113"/>
          <p14:tracePt t="81722" x="6508750" y="3740150"/>
          <p14:tracePt t="81729" x="6848475" y="3776663"/>
          <p14:tracePt t="81739" x="7151688" y="3822700"/>
          <p14:tracePt t="81746" x="7566025" y="3840163"/>
          <p14:tracePt t="81755" x="7777163" y="3840163"/>
          <p14:tracePt t="81761" x="7988300" y="3859213"/>
          <p14:tracePt t="81772" x="8172450" y="3876675"/>
          <p14:tracePt t="81930" x="8181975" y="3905250"/>
          <p14:tracePt t="81938" x="8108950" y="3905250"/>
          <p14:tracePt t="81948" x="8043863" y="3905250"/>
          <p14:tracePt t="81956" x="7997825" y="3905250"/>
          <p14:tracePt t="81961" x="7915275" y="3905250"/>
          <p14:tracePt t="81968" x="7796213" y="3905250"/>
          <p14:tracePt t="81976" x="7694613" y="3905250"/>
          <p14:tracePt t="81984" x="7556500" y="3905250"/>
          <p14:tracePt t="81992" x="7400925" y="3905250"/>
          <p14:tracePt t="82000" x="7161213" y="3905250"/>
          <p14:tracePt t="82009" x="6600825" y="3905250"/>
          <p14:tracePt t="82016" x="5984875" y="3830638"/>
          <p14:tracePt t="82024" x="5257800" y="3748088"/>
          <p14:tracePt t="82032" x="4762500" y="3702050"/>
          <p14:tracePt t="82040" x="4200525" y="3702050"/>
          <p14:tracePt t="82048" x="3548063" y="3619500"/>
          <p14:tracePt t="82056" x="3125788" y="3573463"/>
          <p14:tracePt t="82064" x="2822575" y="3527425"/>
          <p14:tracePt t="82072" x="2757488" y="3519488"/>
          <p14:tracePt t="82080" x="2684463" y="3519488"/>
          <p14:tracePt t="82089" x="2647950" y="3519488"/>
          <p14:tracePt t="82096" x="2638425" y="3519488"/>
          <p14:tracePt t="82128" x="2611438" y="3519488"/>
          <p14:tracePt t="82136" x="2519363" y="3519488"/>
          <p14:tracePt t="82145" x="2325688" y="3536950"/>
          <p14:tracePt t="82155" x="2058988" y="3536950"/>
          <p14:tracePt t="82161" x="1654175" y="3536950"/>
          <p14:tracePt t="82172" x="1296988" y="3536950"/>
          <p14:tracePt t="82177" x="1011238" y="3536950"/>
          <p14:tracePt t="82185" x="800100" y="3556000"/>
          <p14:tracePt t="82207" x="635000" y="3582988"/>
          <p14:tracePt t="82212" x="588963" y="3582988"/>
          <p14:tracePt t="82217" x="579438" y="3582988"/>
          <p14:tracePt t="82244" x="596900" y="3582988"/>
          <p14:tracePt t="82251" x="725488" y="3602038"/>
          <p14:tracePt t="82259" x="863600" y="3611563"/>
          <p14:tracePt t="82264" x="1038225" y="3611563"/>
          <p14:tracePt t="82272" x="1120775" y="3629025"/>
          <p14:tracePt t="82280" x="1277938" y="3648075"/>
          <p14:tracePt t="82289" x="1397000" y="3648075"/>
          <p14:tracePt t="82296" x="1479550" y="3675063"/>
          <p14:tracePt t="82304" x="1498600" y="3675063"/>
          <p14:tracePt t="82312" x="1535113" y="3675063"/>
          <p14:tracePt t="82328" x="1544638" y="3675063"/>
          <p14:tracePt t="82354" x="1581150" y="3665538"/>
          <p14:tracePt t="82361" x="1600200" y="3665538"/>
          <p14:tracePt t="82370" x="1654175" y="3665538"/>
          <p14:tracePt t="82378" x="1700213" y="3648075"/>
          <p14:tracePt t="82387" x="1765300" y="3648075"/>
          <p14:tracePt t="82394" x="1884363" y="3619500"/>
          <p14:tracePt t="82401" x="2003425" y="3602038"/>
          <p14:tracePt t="82411" x="2141538" y="3602038"/>
          <p14:tracePt t="82416" x="2279650" y="3592513"/>
          <p14:tracePt t="82424" x="2398713" y="3592513"/>
          <p14:tracePt t="82432" x="2519363" y="3592513"/>
          <p14:tracePt t="82442" x="2674938" y="3592513"/>
          <p14:tracePt t="82448" x="2813050" y="3592513"/>
          <p14:tracePt t="82456" x="2914650" y="3611563"/>
          <p14:tracePt t="82464" x="3052763" y="3611563"/>
          <p14:tracePt t="82472" x="3116263" y="3619500"/>
          <p14:tracePt t="82480" x="3198813" y="3638550"/>
          <p14:tracePt t="82489" x="3227388" y="3638550"/>
          <p14:tracePt t="82496" x="3235325" y="3638550"/>
          <p14:tracePt t="82577" x="3244850" y="3638550"/>
          <p14:tracePt t="82586" x="3273425" y="3638550"/>
          <p14:tracePt t="82593" x="3392488" y="3638550"/>
          <p14:tracePt t="82602" x="3511550" y="3638550"/>
          <p14:tracePt t="82609" x="3649663" y="3638550"/>
          <p14:tracePt t="82617" x="3768725" y="3638550"/>
          <p14:tracePt t="82625" x="3843338" y="3638550"/>
          <p14:tracePt t="82637" x="3906838" y="3638550"/>
          <p14:tracePt t="82645" x="3925888" y="3638550"/>
          <p14:tracePt t="82651" x="3935413" y="3638550"/>
          <p14:tracePt t="83170" x="3952875" y="3648075"/>
          <p14:tracePt t="83178" x="3952875" y="3656013"/>
          <p14:tracePt t="83186" x="3952875" y="3665538"/>
          <p14:tracePt t="83233" x="3962400" y="3665538"/>
          <p14:tracePt t="83241" x="3971925" y="3665538"/>
          <p14:tracePt t="83251" x="3998913" y="3665538"/>
          <p14:tracePt t="83261" x="4008438" y="3665538"/>
          <p14:tracePt t="83267" x="4035425" y="3665538"/>
          <p14:tracePt t="83281" x="4044950" y="3665538"/>
          <p14:tracePt t="83291" x="4064000" y="3665538"/>
          <p14:tracePt t="83305" x="4081463" y="3665538"/>
          <p14:tracePt t="83323" x="4090988" y="3665538"/>
          <p14:tracePt t="83329" x="4127500" y="3665538"/>
          <p14:tracePt t="83339" x="4137025" y="3665538"/>
          <p14:tracePt t="83344" x="4146550" y="3665538"/>
          <p14:tracePt t="83353" x="4183063" y="3665538"/>
          <p14:tracePt t="83360" x="4192588" y="3665538"/>
          <p14:tracePt t="83369" x="4219575" y="3665538"/>
          <p14:tracePt t="83434" x="4229100" y="3665538"/>
          <p14:tracePt t="84177" x="4238625" y="3656013"/>
          <p14:tracePt t="84209" x="4238625" y="3638550"/>
          <p14:tracePt t="86610" x="4246563" y="3629025"/>
          <p14:tracePt t="86633" x="4265613" y="3629025"/>
          <p14:tracePt t="88132" x="4200525" y="3629025"/>
          <p14:tracePt t="88139" x="4090988" y="3602038"/>
          <p14:tracePt t="88144" x="3952875" y="3536950"/>
          <p14:tracePt t="88153" x="3768725" y="3473450"/>
          <p14:tracePt t="88160" x="3640138" y="3371850"/>
          <p14:tracePt t="88169" x="3494088" y="3298825"/>
          <p14:tracePt t="88176" x="3309938" y="3170238"/>
          <p14:tracePt t="88184" x="3014663" y="2949575"/>
          <p14:tracePt t="88192" x="2536825" y="2600325"/>
          <p14:tracePt t="88200" x="2049463" y="2278063"/>
          <p14:tracePt t="88208" x="1535113" y="1928813"/>
          <p14:tracePt t="88216" x="1120775" y="1562100"/>
          <p14:tracePt t="88224" x="892175" y="1276350"/>
          <p14:tracePt t="88232" x="477838" y="882650"/>
          <p14:tracePt t="88240" x="65088" y="5413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400" dirty="0">
                <a:solidFill>
                  <a:srgbClr val="00B050"/>
                </a:solidFill>
              </a:rPr>
              <a:t>目標と目次</a:t>
            </a:r>
          </a:p>
        </p:txBody>
      </p:sp>
      <p:sp>
        <p:nvSpPr>
          <p:cNvPr id="3" name="コンテンツ プレースホルダー 2"/>
          <p:cNvSpPr>
            <a:spLocks noGrp="1"/>
          </p:cNvSpPr>
          <p:nvPr>
            <p:ph idx="1"/>
          </p:nvPr>
        </p:nvSpPr>
        <p:spPr/>
        <p:txBody>
          <a:bodyPr>
            <a:normAutofit/>
          </a:bodyPr>
          <a:lstStyle/>
          <a:p>
            <a:pPr>
              <a:buClr>
                <a:srgbClr val="0070C0"/>
              </a:buClr>
            </a:pPr>
            <a:r>
              <a:rPr lang="ja-JP" altLang="en-US" dirty="0">
                <a:solidFill>
                  <a:srgbClr val="FF0000"/>
                </a:solidFill>
              </a:rPr>
              <a:t>大気大循環モデル</a:t>
            </a:r>
            <a:r>
              <a:rPr lang="ja-JP" altLang="en-US" dirty="0"/>
              <a:t>の力学過程とその代表的な数値解法について学ぶ．</a:t>
            </a:r>
            <a:endParaRPr lang="en-US" altLang="ja-JP" dirty="0"/>
          </a:p>
          <a:p>
            <a:pPr>
              <a:buClr>
                <a:srgbClr val="0070C0"/>
              </a:buClr>
            </a:pPr>
            <a:endParaRPr kumimoji="1" lang="en-US" altLang="ja-JP" dirty="0"/>
          </a:p>
          <a:p>
            <a:pPr>
              <a:buClr>
                <a:srgbClr val="0070C0"/>
              </a:buClr>
            </a:pPr>
            <a:r>
              <a:rPr lang="ja-JP" altLang="en-US" dirty="0"/>
              <a:t>水平方向の離散化について，</a:t>
            </a:r>
            <a:r>
              <a:rPr lang="ja-JP" altLang="en-US" dirty="0">
                <a:solidFill>
                  <a:srgbClr val="FF0000"/>
                </a:solidFill>
              </a:rPr>
              <a:t>スペクトル法</a:t>
            </a:r>
            <a:r>
              <a:rPr lang="ja-JP" altLang="en-US" dirty="0"/>
              <a:t>を理解する．</a:t>
            </a:r>
            <a:endParaRPr lang="en-US" altLang="ja-JP" dirty="0"/>
          </a:p>
          <a:p>
            <a:pPr>
              <a:buClr>
                <a:srgbClr val="0070C0"/>
              </a:buClr>
            </a:pPr>
            <a:endParaRPr kumimoji="1" lang="en-US" altLang="ja-JP" dirty="0"/>
          </a:p>
          <a:p>
            <a:pPr>
              <a:buClr>
                <a:srgbClr val="0070C0"/>
              </a:buClr>
            </a:pPr>
            <a:r>
              <a:rPr lang="ja-JP" altLang="en-US" dirty="0"/>
              <a:t>さまざまな</a:t>
            </a:r>
            <a:r>
              <a:rPr lang="ja-JP" altLang="en-US" dirty="0">
                <a:solidFill>
                  <a:srgbClr val="FF0000"/>
                </a:solidFill>
              </a:rPr>
              <a:t>鉛直座標</a:t>
            </a:r>
            <a:r>
              <a:rPr lang="ja-JP" altLang="en-US" dirty="0"/>
              <a:t>の特徴について理解する．</a:t>
            </a:r>
            <a:endParaRPr lang="en-US" altLang="ja-JP" dirty="0"/>
          </a:p>
          <a:p>
            <a:pPr marL="0" indent="0">
              <a:buClr>
                <a:srgbClr val="0070C0"/>
              </a:buClr>
              <a:buNone/>
            </a:pPr>
            <a:endParaRPr kumimoji="1" lang="en-US" altLang="ja-JP" dirty="0"/>
          </a:p>
        </p:txBody>
      </p:sp>
      <p:sp>
        <p:nvSpPr>
          <p:cNvPr id="4" name="スライド番号プレースホルダー 3"/>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2</a:t>
            </a:fld>
            <a:endParaRPr lang="ja-JP" altLang="en-US">
              <a:solidFill>
                <a:prstClr val="black">
                  <a:tint val="75000"/>
                </a:prstClr>
              </a:solidFill>
            </a:endParaRPr>
          </a:p>
        </p:txBody>
      </p:sp>
      <p:pic>
        <p:nvPicPr>
          <p:cNvPr id="5" name="オーディオ 4">
            <a:hlinkClick r:id="" action="ppaction://media"/>
            <a:extLst>
              <a:ext uri="{FF2B5EF4-FFF2-40B4-BE49-F238E27FC236}">
                <a16:creationId xmlns:a16="http://schemas.microsoft.com/office/drawing/2014/main" id="{EFA378B4-12D3-4AF4-A6B7-B03339AB75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577138" y="5057775"/>
            <a:ext cx="487362" cy="487363"/>
          </a:xfrm>
          <a:prstGeom prst="rect">
            <a:avLst/>
          </a:prstGeom>
        </p:spPr>
      </p:pic>
    </p:spTree>
    <p:custDataLst>
      <p:tags r:id="rId1"/>
    </p:custDataLst>
    <p:extLst>
      <p:ext uri="{BB962C8B-B14F-4D97-AF65-F5344CB8AC3E}">
        <p14:creationId xmlns:p14="http://schemas.microsoft.com/office/powerpoint/2010/main" val="2869905273"/>
      </p:ext>
    </p:extLst>
  </p:cSld>
  <p:clrMapOvr>
    <a:masterClrMapping/>
  </p:clrMapOvr>
  <mc:AlternateContent xmlns:mc="http://schemas.openxmlformats.org/markup-compatibility/2006">
    <mc:Choice xmlns:p14="http://schemas.microsoft.com/office/powerpoint/2010/main" Requires="p14">
      <p:transition spd="slow" p14:dur="2000" advTm="87217"/>
    </mc:Choice>
    <mc:Fallback>
      <p:transition spd="slow" advTm="8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5"/>
          <a:stretch>
            <a:fillRect/>
          </a:stretch>
        </p:blipFill>
        <p:spPr>
          <a:xfrm>
            <a:off x="2395065" y="3598800"/>
            <a:ext cx="3490270" cy="1479984"/>
          </a:xfrm>
          <a:prstGeom prst="rect">
            <a:avLst/>
          </a:prstGeom>
        </p:spPr>
      </p:pic>
      <p:sp>
        <p:nvSpPr>
          <p:cNvPr id="2051" name="タイトル 1"/>
          <p:cNvSpPr>
            <a:spLocks noGrp="1"/>
          </p:cNvSpPr>
          <p:nvPr>
            <p:ph type="title"/>
          </p:nvPr>
        </p:nvSpPr>
        <p:spPr>
          <a:xfrm>
            <a:off x="414020" y="309058"/>
            <a:ext cx="7452361" cy="960173"/>
          </a:xfrm>
        </p:spPr>
        <p:txBody>
          <a:bodyPr/>
          <a:lstStyle/>
          <a:p>
            <a:r>
              <a:rPr lang="en-US" altLang="ja-JP" sz="3400" dirty="0">
                <a:solidFill>
                  <a:srgbClr val="00B050"/>
                </a:solidFill>
              </a:rPr>
              <a:t>1</a:t>
            </a:r>
            <a:r>
              <a:rPr lang="ja-JP" altLang="en-US" sz="3400" dirty="0">
                <a:solidFill>
                  <a:srgbClr val="00B050"/>
                </a:solidFill>
              </a:rPr>
              <a:t>次元非線形移流方程式</a:t>
            </a: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20</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1175348"/>
            <a:ext cx="7824978" cy="3264837"/>
          </a:xfrm>
          <a:prstGeom prst="rect">
            <a:avLst/>
          </a:prstGeom>
          <a:noFill/>
        </p:spPr>
        <p:txBody>
          <a:bodyPr wrap="square" lIns="78581" tIns="39291" rIns="78581" bIns="39291" rtlCol="0">
            <a:spAutoFit/>
          </a:bodyPr>
          <a:lstStyle/>
          <a:p>
            <a:pPr defTabSz="785807"/>
            <a:r>
              <a:rPr lang="ja-JP" altLang="en-US" sz="2300" dirty="0">
                <a:solidFill>
                  <a:prstClr val="black"/>
                </a:solidFill>
              </a:rPr>
              <a:t>次に，流速</a:t>
            </a:r>
            <a:r>
              <a:rPr lang="en-US" altLang="ja-JP" sz="2300" dirty="0">
                <a:solidFill>
                  <a:prstClr val="black"/>
                </a:solidFill>
              </a:rPr>
              <a:t>u</a:t>
            </a:r>
            <a:r>
              <a:rPr lang="ja-JP" altLang="en-US" sz="2300" dirty="0">
                <a:solidFill>
                  <a:prstClr val="black"/>
                </a:solidFill>
              </a:rPr>
              <a:t>が時空間変動する場合を考える：</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有限の項からなる</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err="1">
                <a:solidFill>
                  <a:prstClr val="black"/>
                </a:solidFill>
              </a:rPr>
              <a:t>で近</a:t>
            </a:r>
            <a:r>
              <a:rPr lang="ja-JP" altLang="en-US" sz="2300" dirty="0">
                <a:solidFill>
                  <a:prstClr val="black"/>
                </a:solidFill>
              </a:rPr>
              <a:t>似する．非線形項は</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p:txBody>
      </p:sp>
      <p:pic>
        <p:nvPicPr>
          <p:cNvPr id="5" name="図 4"/>
          <p:cNvPicPr>
            <a:picLocks noChangeAspect="1"/>
          </p:cNvPicPr>
          <p:nvPr/>
        </p:nvPicPr>
        <p:blipFill>
          <a:blip r:embed="rId6"/>
          <a:stretch>
            <a:fillRect/>
          </a:stretch>
        </p:blipFill>
        <p:spPr>
          <a:xfrm>
            <a:off x="3244041" y="1584670"/>
            <a:ext cx="1792322" cy="645873"/>
          </a:xfrm>
          <a:prstGeom prst="rect">
            <a:avLst/>
          </a:prstGeom>
        </p:spPr>
      </p:pic>
      <p:grpSp>
        <p:nvGrpSpPr>
          <p:cNvPr id="3" name="グループ化 2"/>
          <p:cNvGrpSpPr/>
          <p:nvPr/>
        </p:nvGrpSpPr>
        <p:grpSpPr>
          <a:xfrm>
            <a:off x="1" y="-11"/>
            <a:ext cx="8280400" cy="515752"/>
            <a:chOff x="0" y="-15"/>
            <a:chExt cx="9144000" cy="613957"/>
          </a:xfrm>
        </p:grpSpPr>
        <p:sp>
          <p:nvSpPr>
            <p:cNvPr id="25" name="正方形/長方形 24"/>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26"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r>
                <a:rPr lang="en-US" altLang="ja-JP" dirty="0">
                  <a:solidFill>
                    <a:srgbClr val="00B050"/>
                  </a:solidFill>
                </a:rPr>
                <a:t>1</a:t>
              </a:r>
              <a:r>
                <a:rPr lang="ja-JP" altLang="en-US" dirty="0">
                  <a:solidFill>
                    <a:srgbClr val="00B050"/>
                  </a:solidFill>
                </a:rPr>
                <a:t>次元非線形移流方程式</a:t>
              </a:r>
            </a:p>
          </p:txBody>
        </p:sp>
      </p:grpSp>
      <p:pic>
        <p:nvPicPr>
          <p:cNvPr id="12" name="図 11"/>
          <p:cNvPicPr>
            <a:picLocks noChangeAspect="1"/>
          </p:cNvPicPr>
          <p:nvPr/>
        </p:nvPicPr>
        <p:blipFill>
          <a:blip r:embed="rId7"/>
          <a:stretch>
            <a:fillRect/>
          </a:stretch>
        </p:blipFill>
        <p:spPr>
          <a:xfrm>
            <a:off x="2485768" y="2451237"/>
            <a:ext cx="3063338" cy="820907"/>
          </a:xfrm>
          <a:prstGeom prst="rect">
            <a:avLst/>
          </a:prstGeom>
        </p:spPr>
      </p:pic>
      <p:sp>
        <p:nvSpPr>
          <p:cNvPr id="6" name="正方形/長方形 5"/>
          <p:cNvSpPr/>
          <p:nvPr/>
        </p:nvSpPr>
        <p:spPr>
          <a:xfrm>
            <a:off x="201318" y="5128223"/>
            <a:ext cx="3680328" cy="323757"/>
          </a:xfrm>
          <a:prstGeom prst="rect">
            <a:avLst/>
          </a:prstGeom>
        </p:spPr>
        <p:txBody>
          <a:bodyPr wrap="none" lIns="78581" tIns="39291" rIns="78581" bIns="39291">
            <a:spAutoFit/>
          </a:bodyPr>
          <a:lstStyle/>
          <a:p>
            <a:pPr defTabSz="785807"/>
            <a:r>
              <a:rPr lang="ja-JP" altLang="en-US" dirty="0">
                <a:solidFill>
                  <a:prstClr val="black"/>
                </a:solidFill>
              </a:rPr>
              <a:t>結局，各時間ステップ毎に</a:t>
            </a:r>
            <a:r>
              <a:rPr lang="en-US" altLang="ja-JP" dirty="0">
                <a:solidFill>
                  <a:prstClr val="black"/>
                </a:solidFill>
              </a:rPr>
              <a:t>O(M</a:t>
            </a:r>
            <a:r>
              <a:rPr lang="en-US" altLang="ja-JP" baseline="30000" dirty="0">
                <a:solidFill>
                  <a:prstClr val="black"/>
                </a:solidFill>
              </a:rPr>
              <a:t>2</a:t>
            </a:r>
            <a:r>
              <a:rPr lang="en-US" altLang="ja-JP" dirty="0">
                <a:solidFill>
                  <a:prstClr val="black"/>
                </a:solidFill>
              </a:rPr>
              <a:t>)</a:t>
            </a:r>
            <a:r>
              <a:rPr lang="ja-JP" altLang="en-US" dirty="0">
                <a:solidFill>
                  <a:prstClr val="black"/>
                </a:solidFill>
              </a:rPr>
              <a:t>の計算</a:t>
            </a:r>
          </a:p>
        </p:txBody>
      </p:sp>
      <p:sp>
        <p:nvSpPr>
          <p:cNvPr id="9" name="正方形/長方形 8">
            <a:extLst>
              <a:ext uri="{FF2B5EF4-FFF2-40B4-BE49-F238E27FC236}">
                <a16:creationId xmlns:a16="http://schemas.microsoft.com/office/drawing/2014/main" id="{9BA6C51F-051C-4364-9FD6-04120264ACDC}"/>
              </a:ext>
            </a:extLst>
          </p:cNvPr>
          <p:cNvSpPr/>
          <p:nvPr/>
        </p:nvSpPr>
        <p:spPr>
          <a:xfrm>
            <a:off x="201318" y="5395283"/>
            <a:ext cx="7037860" cy="338554"/>
          </a:xfrm>
          <a:prstGeom prst="rect">
            <a:avLst/>
          </a:prstGeom>
        </p:spPr>
        <p:txBody>
          <a:bodyPr wrap="square">
            <a:spAutoFit/>
          </a:bodyPr>
          <a:lstStyle/>
          <a:p>
            <a:r>
              <a:rPr lang="ja-JP" altLang="en-US" dirty="0"/>
              <a:t>非線形項は波数空間ではなく実空間で評価する＝＞スペクトル変換法</a:t>
            </a:r>
          </a:p>
        </p:txBody>
      </p:sp>
      <p:pic>
        <p:nvPicPr>
          <p:cNvPr id="10" name="オーディオ 9">
            <a:hlinkClick r:id="" action="ppaction://media"/>
            <a:extLst>
              <a:ext uri="{FF2B5EF4-FFF2-40B4-BE49-F238E27FC236}">
                <a16:creationId xmlns:a16="http://schemas.microsoft.com/office/drawing/2014/main" id="{9D397540-5EE2-4939-A104-5C7EDA5A61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517968383"/>
      </p:ext>
    </p:extLst>
  </p:cSld>
  <p:clrMapOvr>
    <a:masterClrMapping/>
  </p:clrMapOvr>
  <mc:AlternateContent xmlns:mc="http://schemas.openxmlformats.org/markup-compatibility/2006">
    <mc:Choice xmlns:p14="http://schemas.microsoft.com/office/powerpoint/2010/main" Requires="p14">
      <p:transition spd="slow" p14:dur="2000" advTm="139080"/>
    </mc:Choice>
    <mc:Fallback>
      <p:transition spd="slow" advTm="13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715" x="2316163" y="1331913"/>
          <p14:tracePt t="724" x="2289175" y="1314450"/>
          <p14:tracePt t="731" x="2279650" y="1285875"/>
          <p14:tracePt t="742" x="2262188" y="1258888"/>
          <p14:tracePt t="746" x="2233613" y="1212850"/>
          <p14:tracePt t="754" x="2160588" y="1139825"/>
          <p14:tracePt t="762" x="2124075" y="1084263"/>
          <p14:tracePt t="769" x="2124075" y="1065213"/>
          <p14:tracePt t="778" x="2124075" y="1038225"/>
          <p14:tracePt t="785" x="2105025" y="1001713"/>
          <p14:tracePt t="801" x="2105025" y="982663"/>
          <p14:tracePt t="818" x="2105025" y="965200"/>
          <p14:tracePt t="923" x="2105025" y="955675"/>
          <p14:tracePt t="955" x="2105025" y="936625"/>
          <p14:tracePt t="963" x="2105025" y="928688"/>
          <p14:tracePt t="981" x="2105025" y="919163"/>
          <p14:tracePt t="1019" x="2105025" y="900113"/>
          <p14:tracePt t="1035" x="2105025" y="890588"/>
          <p14:tracePt t="1163" x="2105025" y="882650"/>
          <p14:tracePt t="1198" x="2105025" y="873125"/>
          <p14:tracePt t="1203" x="2105025" y="863600"/>
          <p14:tracePt t="1211" x="2105025" y="836613"/>
          <p14:tracePt t="1219" x="2105025" y="817563"/>
          <p14:tracePt t="1226" x="2058988" y="781050"/>
          <p14:tracePt t="1242" x="2049463" y="771525"/>
          <p14:tracePt t="1258" x="2041525" y="771525"/>
          <p14:tracePt t="1315" x="2041525" y="781050"/>
          <p14:tracePt t="1323" x="2022475" y="800100"/>
          <p14:tracePt t="1332" x="1985963" y="800100"/>
          <p14:tracePt t="1340" x="1912938" y="836613"/>
          <p14:tracePt t="1346" x="1774825" y="836613"/>
          <p14:tracePt t="1354" x="1600200" y="836613"/>
          <p14:tracePt t="1362" x="1479550" y="836613"/>
          <p14:tracePt t="1370" x="1112838" y="790575"/>
          <p14:tracePt t="1378" x="1030288" y="790575"/>
          <p14:tracePt t="1387" x="984250" y="790575"/>
          <p14:tracePt t="1394" x="974725" y="790575"/>
          <p14:tracePt t="1401" x="965200" y="781050"/>
          <p14:tracePt t="1443" x="992188" y="781050"/>
          <p14:tracePt t="1451" x="1038225" y="781050"/>
          <p14:tracePt t="1458" x="1047750" y="781050"/>
          <p14:tracePt t="1627" x="1038225" y="781050"/>
          <p14:tracePt t="1731" x="1020763" y="781050"/>
          <p14:tracePt t="1755" x="984250" y="781050"/>
          <p14:tracePt t="1771" x="955675" y="781050"/>
          <p14:tracePt t="1779" x="946150" y="781050"/>
          <p14:tracePt t="1786" x="938213" y="781050"/>
          <p14:tracePt t="1851" x="919163" y="781050"/>
          <p14:tracePt t="1859" x="909638" y="781050"/>
          <p14:tracePt t="1885" x="892175" y="781050"/>
          <p14:tracePt t="1891" x="863600" y="781050"/>
          <p14:tracePt t="1899" x="855663" y="781050"/>
          <p14:tracePt t="2340" x="855663" y="800100"/>
          <p14:tracePt t="2507" x="863600" y="808038"/>
          <p14:tracePt t="2611" x="873125" y="808038"/>
          <p14:tracePt t="3108" x="892175" y="808038"/>
          <p14:tracePt t="5147" x="901700" y="808038"/>
          <p14:tracePt t="11243" x="901700" y="800100"/>
          <p14:tracePt t="20643" x="909638" y="790575"/>
          <p14:tracePt t="20658" x="909638" y="781050"/>
          <p14:tracePt t="20684" x="909638" y="771525"/>
          <p14:tracePt t="20692" x="928688" y="771525"/>
          <p14:tracePt t="20698" x="965200" y="771525"/>
          <p14:tracePt t="20707" x="992188" y="800100"/>
          <p14:tracePt t="20715" x="1047750" y="836613"/>
          <p14:tracePt t="20724" x="1076325" y="844550"/>
          <p14:tracePt t="20730" x="1158875" y="900113"/>
          <p14:tracePt t="20740" x="1287463" y="965200"/>
          <p14:tracePt t="20746" x="1350963" y="992188"/>
          <p14:tracePt t="20754" x="1489075" y="1001713"/>
          <p14:tracePt t="20762" x="1600200" y="1065213"/>
          <p14:tracePt t="20770" x="1654175" y="1139825"/>
          <p14:tracePt t="20778" x="1774825" y="1203325"/>
          <p14:tracePt t="20786" x="1957388" y="1212850"/>
          <p14:tracePt t="20794" x="2114550" y="1295400"/>
          <p14:tracePt t="20802" x="2224088" y="1341438"/>
          <p14:tracePt t="20811" x="2381250" y="1387475"/>
          <p14:tracePt t="20819" x="2794000" y="1543050"/>
          <p14:tracePt t="20827" x="2978150" y="1625600"/>
          <p14:tracePt t="20834" x="3273425" y="1746250"/>
          <p14:tracePt t="20842" x="3640138" y="1882775"/>
          <p14:tracePt t="20850" x="3943350" y="2011363"/>
          <p14:tracePt t="20858" x="4064000" y="2066925"/>
          <p14:tracePt t="20866" x="4090988" y="2122488"/>
          <p14:tracePt t="20873" x="4137025" y="2141538"/>
          <p14:tracePt t="20883" x="4229100" y="2185988"/>
          <p14:tracePt t="20891" x="4238625" y="2195513"/>
          <p14:tracePt t="20898" x="4256088" y="2214563"/>
          <p14:tracePt t="20906" x="4265613" y="2224088"/>
          <p14:tracePt t="21131" x="4200525" y="2224088"/>
          <p14:tracePt t="21140" x="4164013" y="2168525"/>
          <p14:tracePt t="21148" x="4117975" y="2132013"/>
          <p14:tracePt t="21155" x="4110038" y="2132013"/>
          <p14:tracePt t="21163" x="4064000" y="2112963"/>
          <p14:tracePt t="21171" x="4017963" y="2076450"/>
          <p14:tracePt t="21180" x="4008438" y="2049463"/>
          <p14:tracePt t="21202" x="3998913" y="2049463"/>
          <p14:tracePt t="21210" x="3989388" y="2049463"/>
          <p14:tracePt t="21293" x="3979863" y="2049463"/>
          <p14:tracePt t="21307" x="3971925" y="2057400"/>
          <p14:tracePt t="21355" x="3971925" y="2076450"/>
          <p14:tracePt t="21363" x="3971925" y="2085975"/>
          <p14:tracePt t="21371" x="3971925" y="2095500"/>
          <p14:tracePt t="21387" x="3971925" y="2103438"/>
          <p14:tracePt t="21395" x="3952875" y="2132013"/>
          <p14:tracePt t="21403" x="3935413" y="2132013"/>
          <p14:tracePt t="21412" x="3870325" y="2132013"/>
          <p14:tracePt t="21417" x="3787775" y="2159000"/>
          <p14:tracePt t="21425" x="3741738" y="2168525"/>
          <p14:tracePt t="21433" x="3695700" y="2195513"/>
          <p14:tracePt t="21442" x="3659188" y="2214563"/>
          <p14:tracePt t="21458" x="3584575" y="2214563"/>
          <p14:tracePt t="21465" x="3521075" y="2214563"/>
          <p14:tracePt t="21474" x="3429000" y="2214563"/>
          <p14:tracePt t="21481" x="3346450" y="2214563"/>
          <p14:tracePt t="21489" x="3281363" y="2214563"/>
          <p14:tracePt t="21497" x="3217863" y="2214563"/>
          <p14:tracePt t="21506" x="3208338" y="2214563"/>
          <p14:tracePt t="21513" x="3208338" y="2224088"/>
          <p14:tracePt t="21522" x="3189288" y="2224088"/>
          <p14:tracePt t="21529" x="3181350" y="2224088"/>
          <p14:tracePt t="21594" x="3171825" y="2224088"/>
          <p14:tracePt t="21634" x="3162300" y="2224088"/>
          <p14:tracePt t="21650" x="3152775" y="2224088"/>
          <p14:tracePt t="22083" x="3162300" y="2241550"/>
          <p14:tracePt t="22098" x="3181350" y="2241550"/>
          <p14:tracePt t="22114" x="3198813" y="2224088"/>
          <p14:tracePt t="22124" x="3309938" y="2251075"/>
          <p14:tracePt t="22132" x="3355975" y="2260600"/>
          <p14:tracePt t="22139" x="3419475" y="2260600"/>
          <p14:tracePt t="22145" x="3465513" y="2260600"/>
          <p14:tracePt t="22154" x="3484563" y="2260600"/>
          <p14:tracePt t="22162" x="3538538" y="2260600"/>
          <p14:tracePt t="22170" x="3603625" y="2260600"/>
          <p14:tracePt t="22178" x="3630613" y="2241550"/>
          <p14:tracePt t="22194" x="3695700" y="2205038"/>
          <p14:tracePt t="22201" x="3759200" y="2185988"/>
          <p14:tracePt t="22210" x="3889375" y="2159000"/>
          <p14:tracePt t="22224" x="3989388" y="2168525"/>
          <p14:tracePt t="22226" x="4110038" y="2178050"/>
          <p14:tracePt t="22234" x="4265613" y="2159000"/>
          <p14:tracePt t="22241" x="4430713" y="2232025"/>
          <p14:tracePt t="22250" x="4449763" y="2214563"/>
          <p14:tracePt t="22257" x="4513263" y="2205038"/>
          <p14:tracePt t="22265" x="4541838" y="2232025"/>
          <p14:tracePt t="22273" x="4549775" y="2241550"/>
          <p14:tracePt t="22281" x="4549775" y="2260600"/>
          <p14:tracePt t="22289" x="4559300" y="2260600"/>
          <p14:tracePt t="22298" x="4595813" y="2270125"/>
          <p14:tracePt t="22308" x="4633913" y="2287588"/>
          <p14:tracePt t="22323" x="4641850" y="2287588"/>
          <p14:tracePt t="22329" x="4651375" y="2297113"/>
          <p14:tracePt t="22339" x="4687888" y="2297113"/>
          <p14:tracePt t="22346" x="4725988" y="2297113"/>
          <p14:tracePt t="22354" x="4752975" y="2287588"/>
          <p14:tracePt t="22370" x="4808538" y="2287588"/>
          <p14:tracePt t="22378" x="4918075" y="2241550"/>
          <p14:tracePt t="22385" x="5000625" y="2241550"/>
          <p14:tracePt t="22393" x="5065713" y="2224088"/>
          <p14:tracePt t="22401" x="5065713" y="2214563"/>
          <p14:tracePt t="22409" x="5075238" y="2195513"/>
          <p14:tracePt t="22417" x="5083175" y="2195513"/>
          <p14:tracePt t="22425" x="5102225" y="2185988"/>
          <p14:tracePt t="22433" x="5111750" y="2185988"/>
          <p14:tracePt t="22442" x="5121275" y="2185988"/>
          <p14:tracePt t="22449" x="5121275" y="2178050"/>
          <p14:tracePt t="22458" x="5121275" y="2159000"/>
          <p14:tracePt t="22465" x="5138738" y="2149475"/>
          <p14:tracePt t="22474" x="5157788" y="2149475"/>
          <p14:tracePt t="22490" x="5165725" y="2149475"/>
          <p14:tracePt t="22497" x="5184775" y="2141538"/>
          <p14:tracePt t="22513" x="5194300" y="2132013"/>
          <p14:tracePt t="22523" x="5203825" y="2122488"/>
          <p14:tracePt t="22529" x="5211763" y="2112963"/>
          <p14:tracePt t="22562" x="5221288" y="2103438"/>
          <p14:tracePt t="22586" x="5221288" y="2076450"/>
          <p14:tracePt t="22795" x="5221288" y="2039938"/>
          <p14:tracePt t="22802" x="5240338" y="2011363"/>
          <p14:tracePt t="22811" x="5240338" y="1993900"/>
          <p14:tracePt t="22821" x="5240338" y="1947863"/>
          <p14:tracePt t="22826" x="5240338" y="1901825"/>
          <p14:tracePt t="22835" x="5240338" y="1846263"/>
          <p14:tracePt t="22842" x="5240338" y="1763713"/>
          <p14:tracePt t="22851" x="5240338" y="1717675"/>
          <p14:tracePt t="22858" x="5240338" y="1708150"/>
          <p14:tracePt t="22867" x="5249863" y="1671638"/>
          <p14:tracePt t="22875" x="5249863" y="1654175"/>
          <p14:tracePt t="22885" x="5249863" y="1608138"/>
          <p14:tracePt t="22892" x="5249863" y="1598613"/>
          <p14:tracePt t="22899" x="5249863" y="1589088"/>
          <p14:tracePt t="22908" x="5249863" y="1579563"/>
          <p14:tracePt t="22971" x="5249863" y="1571625"/>
          <p14:tracePt t="23099" x="5240338" y="1571625"/>
          <p14:tracePt t="23118" x="5194300" y="1571625"/>
          <p14:tracePt t="23126" x="5157788" y="1571625"/>
          <p14:tracePt t="23138" x="5129213" y="1571625"/>
          <p14:tracePt t="23142" x="5102225" y="1571625"/>
          <p14:tracePt t="23148" x="5092700" y="1571625"/>
          <p14:tracePt t="23161" x="5083175" y="1571625"/>
          <p14:tracePt t="23169" x="5056188" y="1571625"/>
          <p14:tracePt t="23177" x="5019675" y="1571625"/>
          <p14:tracePt t="23185" x="4991100" y="1562100"/>
          <p14:tracePt t="23193" x="4973638" y="1562100"/>
          <p14:tracePt t="23209" x="4946650" y="1543050"/>
          <p14:tracePt t="23217" x="4927600" y="1543050"/>
          <p14:tracePt t="23225" x="4891088" y="1552575"/>
          <p14:tracePt t="23233" x="4862513" y="1579563"/>
          <p14:tracePt t="23241" x="4816475" y="1589088"/>
          <p14:tracePt t="23249" x="4808538" y="1589088"/>
          <p14:tracePt t="23265" x="4799013" y="1589088"/>
          <p14:tracePt t="23289" x="4770438" y="1589088"/>
          <p14:tracePt t="23297" x="4743450" y="1617663"/>
          <p14:tracePt t="23308" x="4716463" y="1635125"/>
          <p14:tracePt t="23314" x="4614863" y="1635125"/>
          <p14:tracePt t="23327" x="4495800" y="1635125"/>
          <p14:tracePt t="23333" x="4394200" y="1635125"/>
          <p14:tracePt t="23339" x="4275138" y="1635125"/>
          <p14:tracePt t="23345" x="4110038" y="1497013"/>
          <p14:tracePt t="23354" x="4090988" y="1497013"/>
          <p14:tracePt t="23361" x="4081463" y="1479550"/>
          <p14:tracePt t="23369" x="4008438" y="1479550"/>
          <p14:tracePt t="23378" x="3962400" y="1460500"/>
          <p14:tracePt t="23385" x="3943350" y="1460500"/>
          <p14:tracePt t="23409" x="3916363" y="1460500"/>
          <p14:tracePt t="23426" x="3906838" y="1460500"/>
          <p14:tracePt t="23442" x="3860800" y="1470025"/>
          <p14:tracePt t="23450" x="3851275" y="1470025"/>
          <p14:tracePt t="23458" x="3824288" y="1470025"/>
          <p14:tracePt t="23466" x="3797300" y="1470025"/>
          <p14:tracePt t="23475" x="3732213" y="1470025"/>
          <p14:tracePt t="23482" x="3649663" y="1443038"/>
          <p14:tracePt t="23492" x="3576638" y="1443038"/>
          <p14:tracePt t="23498" x="3521075" y="1404938"/>
          <p14:tracePt t="23509" x="3455988" y="1404938"/>
          <p14:tracePt t="23515" x="3438525" y="1404938"/>
          <p14:tracePt t="23529" x="3363913" y="1397000"/>
          <p14:tracePt t="23533" x="3319463" y="1377950"/>
          <p14:tracePt t="23543" x="3300413" y="1377950"/>
          <p14:tracePt t="23546" x="3254375" y="1377950"/>
          <p14:tracePt t="23553" x="3244850" y="1377950"/>
          <p14:tracePt t="23561" x="3208338" y="1368425"/>
          <p14:tracePt t="23651" x="3198813" y="1377950"/>
          <p14:tracePt t="23659" x="3189288" y="1387475"/>
          <p14:tracePt t="23666" x="3181350" y="1397000"/>
          <p14:tracePt t="23675" x="3171825" y="1397000"/>
          <p14:tracePt t="23692" x="3162300" y="1404938"/>
          <p14:tracePt t="23867" x="3162300" y="1443038"/>
          <p14:tracePt t="23885" x="3171825" y="1450975"/>
          <p14:tracePt t="23899" x="3181350" y="1460500"/>
          <p14:tracePt t="23931" x="3189288" y="1460500"/>
          <p14:tracePt t="23946" x="3189288" y="1470025"/>
          <p14:tracePt t="23954" x="3217863" y="1497013"/>
          <p14:tracePt t="23962" x="3217863" y="1535113"/>
          <p14:tracePt t="23970" x="3217863" y="1543050"/>
          <p14:tracePt t="23985" x="3208338" y="1552575"/>
          <p14:tracePt t="23994" x="3162300" y="1589088"/>
          <p14:tracePt t="24002" x="3162300" y="1608138"/>
          <p14:tracePt t="24018" x="3162300" y="1625600"/>
          <p14:tracePt t="24034" x="3162300" y="1654175"/>
          <p14:tracePt t="24042" x="3162300" y="1663700"/>
          <p14:tracePt t="24050" x="3181350" y="1671638"/>
          <p14:tracePt t="24123" x="3181350" y="1690688"/>
          <p14:tracePt t="24154" x="3181350" y="1700213"/>
          <p14:tracePt t="24162" x="3181350" y="1736725"/>
          <p14:tracePt t="24170" x="3181350" y="1773238"/>
          <p14:tracePt t="24178" x="3162300" y="1792288"/>
          <p14:tracePt t="24186" x="3143250" y="1838325"/>
          <p14:tracePt t="24194" x="3106738" y="1892300"/>
          <p14:tracePt t="24201" x="3098800" y="1911350"/>
          <p14:tracePt t="24209" x="3098800" y="1920875"/>
          <p14:tracePt t="24217" x="3089275" y="1938338"/>
          <p14:tracePt t="24241" x="3089275" y="1966913"/>
          <p14:tracePt t="24283" x="3089275" y="1984375"/>
          <p14:tracePt t="24298" x="3089275" y="2003425"/>
          <p14:tracePt t="24307" x="3089275" y="2039938"/>
          <p14:tracePt t="24315" x="3089275" y="2057400"/>
          <p14:tracePt t="24325" x="3089275" y="2085975"/>
          <p14:tracePt t="24331" x="3060700" y="2168525"/>
          <p14:tracePt t="24344" x="3052763" y="2185988"/>
          <p14:tracePt t="24351" x="3043238" y="2214563"/>
          <p14:tracePt t="24357" x="3043238" y="2224088"/>
          <p14:tracePt t="24364" x="3033713" y="2232025"/>
          <p14:tracePt t="24380" x="3033713" y="2241550"/>
          <p14:tracePt t="24475" x="3033713" y="2232025"/>
          <p14:tracePt t="24675" x="3033713" y="2214563"/>
          <p14:tracePt t="24682" x="3070225" y="2214563"/>
          <p14:tracePt t="24690" x="3116263" y="2232025"/>
          <p14:tracePt t="24707" x="3135313" y="2232025"/>
          <p14:tracePt t="24722" x="3189288" y="2232025"/>
          <p14:tracePt t="24729" x="3263900" y="2214563"/>
          <p14:tracePt t="24739" x="3363913" y="2232025"/>
          <p14:tracePt t="24747" x="3521075" y="2260600"/>
          <p14:tracePt t="24754" x="3584575" y="2260600"/>
          <p14:tracePt t="24761" x="3814763" y="2306638"/>
          <p14:tracePt t="24769" x="3916363" y="2270125"/>
          <p14:tracePt t="24778" x="3925888" y="2232025"/>
          <p14:tracePt t="24785" x="3952875" y="2224088"/>
          <p14:tracePt t="24794" x="3971925" y="2224088"/>
          <p14:tracePt t="24801" x="3971925" y="2214563"/>
          <p14:tracePt t="24841" x="3979863" y="2205038"/>
          <p14:tracePt t="24849" x="3979863" y="2195513"/>
          <p14:tracePt t="24857" x="4035425" y="2185988"/>
          <p14:tracePt t="24865" x="4071938" y="2178050"/>
          <p14:tracePt t="24873" x="4081463" y="2168525"/>
          <p14:tracePt t="24889" x="4137025" y="2168525"/>
          <p14:tracePt t="24897" x="4183063" y="2168525"/>
          <p14:tracePt t="24906" x="4200525" y="2168525"/>
          <p14:tracePt t="24913" x="4210050" y="2168525"/>
          <p14:tracePt t="24923" x="4210050" y="2214563"/>
          <p14:tracePt t="24929" x="4265613" y="2270125"/>
          <p14:tracePt t="24939" x="4367213" y="2278063"/>
          <p14:tracePt t="24947" x="4384675" y="2314575"/>
          <p14:tracePt t="24953" x="4505325" y="2324100"/>
          <p14:tracePt t="24961" x="4587875" y="2343150"/>
          <p14:tracePt t="24969" x="4651375" y="2352675"/>
          <p14:tracePt t="24994" x="4687888" y="2352675"/>
          <p14:tracePt t="25018" x="4706938" y="2352675"/>
          <p14:tracePt t="25026" x="4716463" y="2343150"/>
          <p14:tracePt t="25034" x="4733925" y="2343150"/>
          <p14:tracePt t="25042" x="4743450" y="2324100"/>
          <p14:tracePt t="25049" x="4808538" y="2306638"/>
          <p14:tracePt t="25074" x="4845050" y="2306638"/>
          <p14:tracePt t="25082" x="4900613" y="2324100"/>
          <p14:tracePt t="25090" x="4964113" y="2333625"/>
          <p14:tracePt t="25098" x="5010150" y="2333625"/>
          <p14:tracePt t="25106" x="5046663" y="2343150"/>
          <p14:tracePt t="25114" x="5075238" y="2343150"/>
          <p14:tracePt t="25467" x="5075238" y="2352675"/>
          <p14:tracePt t="25475" x="5019675" y="2370138"/>
          <p14:tracePt t="25483" x="5000625" y="2360613"/>
          <p14:tracePt t="25491" x="4937125" y="2379663"/>
          <p14:tracePt t="25497" x="4900613" y="2379663"/>
          <p14:tracePt t="25513" x="4891088" y="2389188"/>
          <p14:tracePt t="25523" x="4862513" y="2406650"/>
          <p14:tracePt t="25529" x="4854575" y="2406650"/>
          <p14:tracePt t="25539" x="4770438" y="2452688"/>
          <p14:tracePt t="25554" x="4752975" y="2452688"/>
          <p14:tracePt t="25569" x="4752975" y="2462213"/>
          <p14:tracePt t="25577" x="4743450" y="2462213"/>
          <p14:tracePt t="25594" x="4687888" y="2462213"/>
          <p14:tracePt t="25601" x="4679950" y="2462213"/>
          <p14:tracePt t="25609" x="4651375" y="2462213"/>
          <p14:tracePt t="25618" x="4587875" y="2489200"/>
          <p14:tracePt t="25625" x="4578350" y="2498725"/>
          <p14:tracePt t="25666" x="4568825" y="2498725"/>
          <p14:tracePt t="25690" x="4568825" y="2508250"/>
          <p14:tracePt t="25739" x="4568825" y="2498725"/>
          <p14:tracePt t="25755" x="4578350" y="2544763"/>
          <p14:tracePt t="25778" x="4578350" y="2554288"/>
          <p14:tracePt t="25810" x="4578350" y="2563813"/>
          <p14:tracePt t="25818" x="4522788" y="2544763"/>
          <p14:tracePt t="25826" x="4505325" y="2535238"/>
          <p14:tracePt t="25836" x="4476750" y="2527300"/>
          <p14:tracePt t="25843" x="4413250" y="2471738"/>
          <p14:tracePt t="25850" x="4348163" y="2416175"/>
          <p14:tracePt t="25857" x="4292600" y="2398713"/>
          <p14:tracePt t="25865" x="4284663" y="2398713"/>
          <p14:tracePt t="25874" x="4246563" y="2352675"/>
          <p14:tracePt t="25889" x="4219575" y="2333625"/>
          <p14:tracePt t="25921" x="4200525" y="2314575"/>
          <p14:tracePt t="25961" x="4192588" y="2306638"/>
          <p14:tracePt t="25970" x="4183063" y="2297113"/>
          <p14:tracePt t="25994" x="4164013" y="2287588"/>
          <p14:tracePt t="26001" x="4137025" y="2260600"/>
          <p14:tracePt t="26010" x="4127500" y="2260600"/>
          <p14:tracePt t="26025" x="4110038" y="2251075"/>
          <p14:tracePt t="26210" x="4110038" y="2241550"/>
          <p14:tracePt t="26219" x="4081463" y="2224088"/>
          <p14:tracePt t="26226" x="4064000" y="2205038"/>
          <p14:tracePt t="26236" x="4054475" y="2205038"/>
          <p14:tracePt t="26291" x="4044950" y="2205038"/>
          <p14:tracePt t="26298" x="4008438" y="2168525"/>
          <p14:tracePt t="26315" x="3998913" y="2159000"/>
          <p14:tracePt t="26325" x="3998913" y="2149475"/>
          <p14:tracePt t="26340" x="3989388" y="2141538"/>
          <p14:tracePt t="26363" x="3989388" y="2122488"/>
          <p14:tracePt t="26374" x="3971925" y="2112963"/>
          <p14:tracePt t="26393" x="3962400" y="2103438"/>
          <p14:tracePt t="26740" x="3952875" y="2085975"/>
          <p14:tracePt t="26788" x="3916363" y="2049463"/>
          <p14:tracePt t="26811" x="3916363" y="2030413"/>
          <p14:tracePt t="26819" x="3916363" y="2020888"/>
          <p14:tracePt t="26843" x="3916363" y="2011363"/>
          <p14:tracePt t="26915" x="3916363" y="2003425"/>
          <p14:tracePt t="26939" x="3916363" y="1984375"/>
          <p14:tracePt t="26946" x="3916363" y="1974850"/>
          <p14:tracePt t="26955" x="3916363" y="1966913"/>
          <p14:tracePt t="26980" x="3925888" y="1947863"/>
          <p14:tracePt t="27002" x="3935413" y="1928813"/>
          <p14:tracePt t="27042" x="3962400" y="1928813"/>
          <p14:tracePt t="27058" x="3998913" y="1928813"/>
          <p14:tracePt t="27066" x="4008438" y="1928813"/>
          <p14:tracePt t="27074" x="4025900" y="1928813"/>
          <p14:tracePt t="27082" x="4044950" y="1928813"/>
          <p14:tracePt t="27092" x="4054475" y="1928813"/>
          <p14:tracePt t="27098" x="4071938" y="1920875"/>
          <p14:tracePt t="27108" x="4090988" y="1920875"/>
          <p14:tracePt t="27123" x="4110038" y="1920875"/>
          <p14:tracePt t="27131" x="4137025" y="1920875"/>
          <p14:tracePt t="27139" x="4210050" y="1920875"/>
          <p14:tracePt t="27145" x="4219575" y="1911350"/>
          <p14:tracePt t="27153" x="4238625" y="1901825"/>
          <p14:tracePt t="27161" x="4284663" y="1892300"/>
          <p14:tracePt t="27169" x="4321175" y="1874838"/>
          <p14:tracePt t="27178" x="4330700" y="1874838"/>
          <p14:tracePt t="27185" x="4375150" y="1874838"/>
          <p14:tracePt t="27193" x="4495800" y="1874838"/>
          <p14:tracePt t="27201" x="4513263" y="1865313"/>
          <p14:tracePt t="27435" x="4513263" y="1882775"/>
          <p14:tracePt t="27444" x="4505325" y="1882775"/>
          <p14:tracePt t="27450" x="4486275" y="1882775"/>
          <p14:tracePt t="27460" x="4467225" y="1911350"/>
          <p14:tracePt t="27466" x="4459288" y="1947863"/>
          <p14:tracePt t="27473" x="4440238" y="1974850"/>
          <p14:tracePt t="27481" x="4421188" y="2011363"/>
          <p14:tracePt t="27489" x="4413250" y="2030413"/>
          <p14:tracePt t="27498" x="4403725" y="2066925"/>
          <p14:tracePt t="27506" x="4384675" y="2103438"/>
          <p14:tracePt t="27513" x="4348163" y="2122488"/>
          <p14:tracePt t="27523" x="4330700" y="2149475"/>
          <p14:tracePt t="27529" x="4321175" y="2159000"/>
          <p14:tracePt t="27539" x="4321175" y="2185988"/>
          <p14:tracePt t="27569" x="4321175" y="2195513"/>
          <p14:tracePt t="27578" x="4321175" y="2205038"/>
          <p14:tracePt t="27601" x="4302125" y="2224088"/>
          <p14:tracePt t="27618" x="4292600" y="2232025"/>
          <p14:tracePt t="27625" x="4284663" y="2241550"/>
          <p14:tracePt t="27633" x="4275138" y="2241550"/>
          <p14:tracePt t="27682" x="4265613" y="2241550"/>
          <p14:tracePt t="27690" x="4246563" y="2241550"/>
          <p14:tracePt t="27698" x="4238625" y="2241550"/>
          <p14:tracePt t="27730" x="4219575" y="2241550"/>
          <p14:tracePt t="27740" x="4219575" y="2224088"/>
          <p14:tracePt t="27779" x="4210050" y="2178050"/>
          <p14:tracePt t="27788" x="4192588" y="2178050"/>
          <p14:tracePt t="27804" x="4183063" y="2168525"/>
          <p14:tracePt t="27849" x="4183063" y="2159000"/>
          <p14:tracePt t="27857" x="4183063" y="2132013"/>
          <p14:tracePt t="27867" x="4183063" y="2112963"/>
          <p14:tracePt t="27873" x="4183063" y="2103438"/>
          <p14:tracePt t="27883" x="4183063" y="2095500"/>
          <p14:tracePt t="27891" x="4183063" y="2066925"/>
          <p14:tracePt t="27898" x="4183063" y="2057400"/>
          <p14:tracePt t="27907" x="4183063" y="2020888"/>
          <p14:tracePt t="27914" x="4183063" y="2003425"/>
          <p14:tracePt t="27930" x="4183063" y="1984375"/>
          <p14:tracePt t="27940" x="4229100" y="1947863"/>
          <p14:tracePt t="27946" x="4238625" y="1938338"/>
          <p14:tracePt t="27954" x="4238625" y="1920875"/>
          <p14:tracePt t="27962" x="4238625" y="1901825"/>
          <p14:tracePt t="27978" x="4238625" y="1874838"/>
          <p14:tracePt t="27987" x="4238625" y="1855788"/>
          <p14:tracePt t="27996" x="4238625" y="1809750"/>
          <p14:tracePt t="28003" x="4256088" y="1800225"/>
          <p14:tracePt t="28010" x="4265613" y="1792288"/>
          <p14:tracePt t="28017" x="4265613" y="1773238"/>
          <p14:tracePt t="28025" x="4265613" y="1763713"/>
          <p14:tracePt t="28033" x="4275138" y="1746250"/>
          <p14:tracePt t="28041" x="4292600" y="1708150"/>
          <p14:tracePt t="28049" x="4302125" y="1700213"/>
          <p14:tracePt t="28057" x="4311650" y="1690688"/>
          <p14:tracePt t="28065" x="4330700" y="1663700"/>
          <p14:tracePt t="28073" x="4338638" y="1654175"/>
          <p14:tracePt t="28081" x="4357688" y="1635125"/>
          <p14:tracePt t="28089" x="4375150" y="1625600"/>
          <p14:tracePt t="28097" x="4413250" y="1598613"/>
          <p14:tracePt t="28106" x="4421188" y="1589088"/>
          <p14:tracePt t="28113" x="4430713" y="1589088"/>
          <p14:tracePt t="28122" x="4459288" y="1589088"/>
          <p14:tracePt t="28139" x="4467225" y="1589088"/>
          <p14:tracePt t="28145" x="4476750" y="1589088"/>
          <p14:tracePt t="28153" x="4495800" y="1589088"/>
          <p14:tracePt t="28169" x="4505325" y="1589088"/>
          <p14:tracePt t="28177" x="4522788" y="1589088"/>
          <p14:tracePt t="28193" x="4559300" y="1589088"/>
          <p14:tracePt t="28201" x="4595813" y="1589088"/>
          <p14:tracePt t="28209" x="4633913" y="1608138"/>
          <p14:tracePt t="28217" x="4651375" y="1617663"/>
          <p14:tracePt t="28225" x="4660900" y="1625600"/>
          <p14:tracePt t="28233" x="4660900" y="1644650"/>
          <p14:tracePt t="28241" x="4660900" y="1663700"/>
          <p14:tracePt t="28257" x="4660900" y="1681163"/>
          <p14:tracePt t="28266" x="4651375" y="1690688"/>
          <p14:tracePt t="28274" x="4651375" y="1708150"/>
          <p14:tracePt t="28282" x="4651375" y="1746250"/>
          <p14:tracePt t="28290" x="4651375" y="1754188"/>
          <p14:tracePt t="28298" x="4651375" y="1763713"/>
          <p14:tracePt t="28306" x="4651375" y="1800225"/>
          <p14:tracePt t="28314" x="4641850" y="1809750"/>
          <p14:tracePt t="28323" x="4641850" y="1855788"/>
          <p14:tracePt t="28330" x="4641850" y="1892300"/>
          <p14:tracePt t="28340" x="4587875" y="1928813"/>
          <p14:tracePt t="28346" x="4568825" y="1957388"/>
          <p14:tracePt t="28354" x="4549775" y="1974850"/>
          <p14:tracePt t="28362" x="4549775" y="2011363"/>
          <p14:tracePt t="28370" x="4532313" y="2030413"/>
          <p14:tracePt t="28378" x="4495800" y="2066925"/>
          <p14:tracePt t="28386" x="4476750" y="2085975"/>
          <p14:tracePt t="28394" x="4459288" y="2122488"/>
          <p14:tracePt t="28403" x="4440238" y="2122488"/>
          <p14:tracePt t="28412" x="4421188" y="2141538"/>
          <p14:tracePt t="28417" x="4403725" y="2149475"/>
          <p14:tracePt t="28427" x="4394200" y="2159000"/>
          <p14:tracePt t="28434" x="4384675" y="2168525"/>
          <p14:tracePt t="28443" x="4367213" y="2168525"/>
          <p14:tracePt t="28449" x="4357688" y="2178050"/>
          <p14:tracePt t="28465" x="4348163" y="2178050"/>
          <p14:tracePt t="28475" x="4338638" y="2185988"/>
          <p14:tracePt t="28481" x="4330700" y="2195513"/>
          <p14:tracePt t="28498" x="4321175" y="2195513"/>
          <p14:tracePt t="28507" x="4311650" y="2195513"/>
          <p14:tracePt t="28619" x="4311650" y="2205038"/>
          <p14:tracePt t="28636" x="4302125" y="2205038"/>
          <p14:tracePt t="28643" x="4275138" y="2159000"/>
          <p14:tracePt t="28651" x="4265613" y="2141538"/>
          <p14:tracePt t="28658" x="4246563" y="2112963"/>
          <p14:tracePt t="28666" x="4246563" y="2095500"/>
          <p14:tracePt t="28673" x="4246563" y="2057400"/>
          <p14:tracePt t="28681" x="4246563" y="2011363"/>
          <p14:tracePt t="28689" x="4256088" y="1993900"/>
          <p14:tracePt t="28706" x="4265613" y="1984375"/>
          <p14:tracePt t="28713" x="4275138" y="1974850"/>
          <p14:tracePt t="28723" x="4275138" y="1957388"/>
          <p14:tracePt t="28729" x="4311650" y="1938338"/>
          <p14:tracePt t="28777" x="4330700" y="1920875"/>
          <p14:tracePt t="28793" x="4330700" y="1901825"/>
          <p14:tracePt t="28802" x="4375150" y="1874838"/>
          <p14:tracePt t="28810" x="4394200" y="1855788"/>
          <p14:tracePt t="28818" x="4394200" y="1846263"/>
          <p14:tracePt t="28825" x="4413250" y="1819275"/>
          <p14:tracePt t="28833" x="4421188" y="1809750"/>
          <p14:tracePt t="28849" x="4421188" y="1800225"/>
          <p14:tracePt t="28873" x="4430713" y="1782763"/>
          <p14:tracePt t="28913" x="4440238" y="1763713"/>
          <p14:tracePt t="28921" x="4467225" y="1754188"/>
          <p14:tracePt t="28937" x="4476750" y="1754188"/>
          <p14:tracePt t="28945" x="4476750" y="1746250"/>
          <p14:tracePt t="28993" x="4486275" y="1736725"/>
          <p14:tracePt t="29001" x="4495800" y="1736725"/>
          <p14:tracePt t="29041" x="4513263" y="1736725"/>
          <p14:tracePt t="29057" x="4522788" y="1736725"/>
          <p14:tracePt t="29065" x="4532313" y="1736725"/>
          <p14:tracePt t="29073" x="4541838" y="1736725"/>
          <p14:tracePt t="29081" x="4549775" y="1754188"/>
          <p14:tracePt t="29089" x="4549775" y="1763713"/>
          <p14:tracePt t="29097" x="4559300" y="1792288"/>
          <p14:tracePt t="29105" x="4559300" y="1800225"/>
          <p14:tracePt t="29113" x="4559300" y="1838325"/>
          <p14:tracePt t="29121" x="4559300" y="1855788"/>
          <p14:tracePt t="29131" x="4559300" y="1865313"/>
          <p14:tracePt t="29140" x="4559300" y="1901825"/>
          <p14:tracePt t="29145" x="4559300" y="1911350"/>
          <p14:tracePt t="29154" x="4559300" y="1938338"/>
          <p14:tracePt t="29162" x="4559300" y="1957388"/>
          <p14:tracePt t="29178" x="4541838" y="1984375"/>
          <p14:tracePt t="29185" x="4541838" y="2003425"/>
          <p14:tracePt t="29194" x="4541838" y="2011363"/>
          <p14:tracePt t="29201" x="4532313" y="2030413"/>
          <p14:tracePt t="29223" x="4532313" y="2039938"/>
          <p14:tracePt t="29226" x="4513263" y="2049463"/>
          <p14:tracePt t="29234" x="4505325" y="2057400"/>
          <p14:tracePt t="29242" x="4486275" y="2076450"/>
          <p14:tracePt t="29257" x="4449763" y="2103438"/>
          <p14:tracePt t="29265" x="4440238" y="2132013"/>
          <p14:tracePt t="29273" x="4430713" y="2141538"/>
          <p14:tracePt t="29290" x="4421188" y="2159000"/>
          <p14:tracePt t="29298" x="4413250" y="2168525"/>
          <p14:tracePt t="29306" x="4403725" y="2178050"/>
          <p14:tracePt t="29338" x="4394200" y="2185988"/>
          <p14:tracePt t="29362" x="4367213" y="2185988"/>
          <p14:tracePt t="29403" x="4357688" y="2185988"/>
          <p14:tracePt t="29410" x="4348163" y="2168525"/>
          <p14:tracePt t="29421" x="4338638" y="2132013"/>
          <p14:tracePt t="29429" x="4321175" y="2103438"/>
          <p14:tracePt t="29515" x="4321175" y="2085975"/>
          <p14:tracePt t="29524" x="4321175" y="2066925"/>
          <p14:tracePt t="29530" x="4321175" y="2020888"/>
          <p14:tracePt t="29541" x="4321175" y="1974850"/>
          <p14:tracePt t="29545" x="4330700" y="1947863"/>
          <p14:tracePt t="29553" x="4330700" y="1911350"/>
          <p14:tracePt t="29561" x="4338638" y="1882775"/>
          <p14:tracePt t="29569" x="4338638" y="1865313"/>
          <p14:tracePt t="29577" x="4338638" y="1855788"/>
          <p14:tracePt t="29585" x="4338638" y="1800225"/>
          <p14:tracePt t="29593" x="4348163" y="1792288"/>
          <p14:tracePt t="29601" x="4357688" y="1773238"/>
          <p14:tracePt t="29618" x="4357688" y="1763713"/>
          <p14:tracePt t="29633" x="4367213" y="1754188"/>
          <p14:tracePt t="29650" x="4375150" y="1727200"/>
          <p14:tracePt t="29658" x="4394200" y="1727200"/>
          <p14:tracePt t="29665" x="4413250" y="1727200"/>
          <p14:tracePt t="29673" x="4421188" y="1717675"/>
          <p14:tracePt t="29681" x="4440238" y="1717675"/>
          <p14:tracePt t="29689" x="4459288" y="1708150"/>
          <p14:tracePt t="29706" x="4467225" y="1708150"/>
          <p14:tracePt t="29714" x="4486275" y="1708150"/>
          <p14:tracePt t="29729" x="4505325" y="1708150"/>
          <p14:tracePt t="29739" x="4532313" y="1708150"/>
          <p14:tracePt t="29746" x="4541838" y="1708150"/>
          <p14:tracePt t="29762" x="4549775" y="1708150"/>
          <p14:tracePt t="29769" x="4578350" y="1708150"/>
          <p14:tracePt t="29795" x="4587875" y="1708150"/>
          <p14:tracePt t="29810" x="4605338" y="1727200"/>
          <p14:tracePt t="29819" x="4614863" y="1736725"/>
          <p14:tracePt t="29829" x="4614863" y="1754188"/>
          <p14:tracePt t="29843" x="4651375" y="1800225"/>
          <p14:tracePt t="29865" x="4670425" y="1838325"/>
          <p14:tracePt t="29873" x="4670425" y="1846263"/>
          <p14:tracePt t="29881" x="4670425" y="1874838"/>
          <p14:tracePt t="29889" x="4670425" y="1892300"/>
          <p14:tracePt t="29897" x="4670425" y="1911350"/>
          <p14:tracePt t="29906" x="4670425" y="1920875"/>
          <p14:tracePt t="29913" x="4670425" y="1928813"/>
          <p14:tracePt t="29922" x="4670425" y="1957388"/>
          <p14:tracePt t="29939" x="4670425" y="1966913"/>
          <p14:tracePt t="29953" x="4660900" y="1974850"/>
          <p14:tracePt t="29961" x="4651375" y="1984375"/>
          <p14:tracePt t="29969" x="4641850" y="1984375"/>
          <p14:tracePt t="29977" x="4633913" y="1993900"/>
          <p14:tracePt t="29993" x="4624388" y="1993900"/>
          <p14:tracePt t="30035" x="4605338" y="2011363"/>
          <p14:tracePt t="30115" x="4595813" y="2011363"/>
          <p14:tracePt t="30298" x="4587875" y="2011363"/>
          <p14:tracePt t="30307" x="4568825" y="2030413"/>
          <p14:tracePt t="30315" x="4541838" y="2076450"/>
          <p14:tracePt t="30323" x="4459288" y="2103438"/>
          <p14:tracePt t="30330" x="4413250" y="2103438"/>
          <p14:tracePt t="30339" x="4384675" y="2141538"/>
          <p14:tracePt t="30345" x="4348163" y="2141538"/>
          <p14:tracePt t="30352" x="4338638" y="2141538"/>
          <p14:tracePt t="30361" x="4321175" y="2149475"/>
          <p14:tracePt t="30369" x="4292600" y="2149475"/>
          <p14:tracePt t="30377" x="4275138" y="2159000"/>
          <p14:tracePt t="30385" x="4210050" y="2185988"/>
          <p14:tracePt t="30393" x="4146550" y="2185988"/>
          <p14:tracePt t="30401" x="4100513" y="2195513"/>
          <p14:tracePt t="30417" x="4090988" y="2195513"/>
          <p14:tracePt t="30457" x="4071938" y="2195513"/>
          <p14:tracePt t="30594" x="4071938" y="2185988"/>
          <p14:tracePt t="30602" x="4064000" y="2168525"/>
          <p14:tracePt t="30611" x="4025900" y="2168525"/>
          <p14:tracePt t="30619" x="4025900" y="2159000"/>
          <p14:tracePt t="30626" x="3998913" y="2159000"/>
          <p14:tracePt t="30645" x="3989388" y="2159000"/>
          <p14:tracePt t="30690" x="3979863" y="2149475"/>
          <p14:tracePt t="30746" x="3971925" y="2141538"/>
          <p14:tracePt t="30757" x="3962400" y="2132013"/>
          <p14:tracePt t="30762" x="3952875" y="2122488"/>
          <p14:tracePt t="30771" x="3935413" y="2095500"/>
          <p14:tracePt t="30779" x="3935413" y="2085975"/>
          <p14:tracePt t="30786" x="3962400" y="2095500"/>
          <p14:tracePt t="30883" x="3971925" y="2095500"/>
          <p14:tracePt t="30931" x="3979863" y="2095500"/>
          <p14:tracePt t="30940" x="3989388" y="2085975"/>
          <p14:tracePt t="30947" x="3998913" y="2085975"/>
          <p14:tracePt t="31262" x="3998913" y="2057400"/>
          <p14:tracePt t="31427" x="3998913" y="2049463"/>
          <p14:tracePt t="31458" x="3998913" y="2030413"/>
          <p14:tracePt t="31466" x="3998913" y="2020888"/>
          <p14:tracePt t="31475" x="3998913" y="2003425"/>
          <p14:tracePt t="31490" x="3998913" y="1984375"/>
          <p14:tracePt t="31499" x="3998913" y="1974850"/>
          <p14:tracePt t="31523" x="4008438" y="1938338"/>
          <p14:tracePt t="31540" x="4017963" y="1920875"/>
          <p14:tracePt t="31556" x="4025900" y="1892300"/>
          <p14:tracePt t="31563" x="4025900" y="1882775"/>
          <p14:tracePt t="31573" x="4044950" y="1874838"/>
          <p14:tracePt t="31578" x="4064000" y="1865313"/>
          <p14:tracePt t="31596" x="4064000" y="1855788"/>
          <p14:tracePt t="31611" x="4071938" y="1846263"/>
          <p14:tracePt t="31627" x="4071938" y="1838325"/>
          <p14:tracePt t="31650" x="4090988" y="1819275"/>
          <p14:tracePt t="31666" x="4117975" y="1809750"/>
          <p14:tracePt t="31698" x="4137025" y="1809750"/>
          <p14:tracePt t="31705" x="4146550" y="1809750"/>
          <p14:tracePt t="31821" x="4154488" y="1819275"/>
          <p14:tracePt t="31834" x="4154488" y="1865313"/>
          <p14:tracePt t="31844" x="4154488" y="1882775"/>
          <p14:tracePt t="31851" x="4154488" y="1892300"/>
          <p14:tracePt t="31858" x="4154488" y="1911350"/>
          <p14:tracePt t="31873" x="4154488" y="1920875"/>
          <p14:tracePt t="31881" x="4154488" y="1928813"/>
          <p14:tracePt t="31889" x="4146550" y="1947863"/>
          <p14:tracePt t="31906" x="4137025" y="1966913"/>
          <p14:tracePt t="31913" x="4127500" y="1974850"/>
          <p14:tracePt t="31929" x="4110038" y="1984375"/>
          <p14:tracePt t="31939" x="4081463" y="1993900"/>
          <p14:tracePt t="31946" x="4081463" y="2003425"/>
          <p14:tracePt t="31985" x="4054475" y="2011363"/>
          <p14:tracePt t="32154" x="4054475" y="2003425"/>
          <p14:tracePt t="32163" x="4054475" y="1984375"/>
          <p14:tracePt t="32179" x="4054475" y="1974850"/>
          <p14:tracePt t="32210" x="4054475" y="1957388"/>
          <p14:tracePt t="32225" x="4064000" y="1911350"/>
          <p14:tracePt t="32233" x="4071938" y="1901825"/>
          <p14:tracePt t="32241" x="4071938" y="1882775"/>
          <p14:tracePt t="32258" x="4071938" y="1874838"/>
          <p14:tracePt t="32265" x="4090988" y="1855788"/>
          <p14:tracePt t="32315" x="4090988" y="1828800"/>
          <p14:tracePt t="32323" x="4117975" y="1819275"/>
          <p14:tracePt t="32330" x="4137025" y="1819275"/>
          <p14:tracePt t="32342" x="4164013" y="1819275"/>
          <p14:tracePt t="32347" x="4200525" y="1809750"/>
          <p14:tracePt t="32355" x="4200525" y="1800225"/>
          <p14:tracePt t="32369" x="4210050" y="1782763"/>
          <p14:tracePt t="32417" x="4238625" y="1782763"/>
          <p14:tracePt t="32490" x="4238625" y="1809750"/>
          <p14:tracePt t="32498" x="4238625" y="1819275"/>
          <p14:tracePt t="32508" x="4238625" y="1828800"/>
          <p14:tracePt t="32515" x="4238625" y="1846263"/>
          <p14:tracePt t="32525" x="4238625" y="1855788"/>
          <p14:tracePt t="32530" x="4246563" y="1874838"/>
          <p14:tracePt t="32541" x="4246563" y="1882775"/>
          <p14:tracePt t="32587" x="4229100" y="1901825"/>
          <p14:tracePt t="32618" x="4210050" y="1901825"/>
          <p14:tracePt t="32627" x="4183063" y="1920875"/>
          <p14:tracePt t="32635" x="4164013" y="1920875"/>
          <p14:tracePt t="32642" x="4154488" y="1920875"/>
          <p14:tracePt t="32821" x="4146550" y="1920875"/>
          <p14:tracePt t="32842" x="4117975" y="1920875"/>
          <p14:tracePt t="32850" x="4110038" y="1920875"/>
          <p14:tracePt t="32898" x="4110038" y="1928813"/>
          <p14:tracePt t="32947" x="4117975" y="1938338"/>
          <p14:tracePt t="33114" x="4164013" y="1938338"/>
          <p14:tracePt t="33139" x="4173538" y="1938338"/>
          <p14:tracePt t="33155" x="4210050" y="1966913"/>
          <p14:tracePt t="33164" x="4210050" y="2003425"/>
          <p14:tracePt t="33171" x="4219575" y="2020888"/>
          <p14:tracePt t="33180" x="4229100" y="2030413"/>
          <p14:tracePt t="33210" x="4229100" y="2039938"/>
          <p14:tracePt t="33217" x="4229100" y="2057400"/>
          <p14:tracePt t="33242" x="4229100" y="2066925"/>
          <p14:tracePt t="33249" x="4229100" y="2076450"/>
          <p14:tracePt t="33274" x="4219575" y="2076450"/>
          <p14:tracePt t="33281" x="4210050" y="2076450"/>
          <p14:tracePt t="33289" x="4200525" y="2076450"/>
          <p14:tracePt t="33297" x="4173538" y="2076450"/>
          <p14:tracePt t="33313" x="4164013" y="2076450"/>
          <p14:tracePt t="33322" x="4137025" y="2066925"/>
          <p14:tracePt t="33339" x="4127500" y="2066925"/>
          <p14:tracePt t="33345" x="4110038" y="2057400"/>
          <p14:tracePt t="33355" x="4110038" y="2049463"/>
          <p14:tracePt t="33371" x="4090988" y="2049463"/>
          <p14:tracePt t="33386" x="4081463" y="2039938"/>
          <p14:tracePt t="33395" x="4064000" y="2020888"/>
          <p14:tracePt t="33411" x="4035425" y="1984375"/>
          <p14:tracePt t="33417" x="4025900" y="1966913"/>
          <p14:tracePt t="33426" x="4008438" y="1928813"/>
          <p14:tracePt t="33433" x="4008438" y="1911350"/>
          <p14:tracePt t="33442" x="3979863" y="1892300"/>
          <p14:tracePt t="33458" x="3979863" y="1882775"/>
          <p14:tracePt t="33603" x="3971925" y="1865313"/>
          <p14:tracePt t="33611" x="3971925" y="1855788"/>
          <p14:tracePt t="33619" x="3979863" y="1838325"/>
          <p14:tracePt t="33635" x="3989388" y="1838325"/>
          <p14:tracePt t="33641" x="4017963" y="1828800"/>
          <p14:tracePt t="33714" x="4017963" y="1819275"/>
          <p14:tracePt t="33898" x="4008438" y="1828800"/>
          <p14:tracePt t="33905" x="3998913" y="1828800"/>
          <p14:tracePt t="33913" x="3979863" y="1846263"/>
          <p14:tracePt t="33929" x="3952875" y="1874838"/>
          <p14:tracePt t="33937" x="3943350" y="1874838"/>
          <p14:tracePt t="33945" x="3925888" y="1901825"/>
          <p14:tracePt t="33954" x="3906838" y="1928813"/>
          <p14:tracePt t="33971" x="3897313" y="1966913"/>
          <p14:tracePt t="33979" x="3889375" y="1974850"/>
          <p14:tracePt t="33986" x="3879850" y="1974850"/>
          <p14:tracePt t="33996" x="3870325" y="1984375"/>
          <p14:tracePt t="34094" x="3860800" y="1984375"/>
          <p14:tracePt t="34139" x="3843338" y="1984375"/>
          <p14:tracePt t="34146" x="3833813" y="1984375"/>
          <p14:tracePt t="34171" x="3814763" y="1984375"/>
          <p14:tracePt t="34179" x="3824288" y="1984375"/>
          <p14:tracePt t="34186" x="3879850" y="2020888"/>
          <p14:tracePt t="34202" x="3906838" y="2020888"/>
          <p14:tracePt t="34211" x="3916363" y="2011363"/>
          <p14:tracePt t="34229" x="3916363" y="2003425"/>
          <p14:tracePt t="34234" x="3925888" y="1993900"/>
          <p14:tracePt t="34250" x="3935413" y="1993900"/>
          <p14:tracePt t="34260" x="3943350" y="1993900"/>
          <p14:tracePt t="34266" x="3952875" y="1974850"/>
          <p14:tracePt t="34274" x="3962400" y="1966913"/>
          <p14:tracePt t="34295" x="3979863" y="1947863"/>
          <p14:tracePt t="34300" x="3979863" y="1938338"/>
          <p14:tracePt t="34310" x="3989388" y="1928813"/>
          <p14:tracePt t="34315" x="3989388" y="1920875"/>
          <p14:tracePt t="34329" x="4008438" y="1874838"/>
          <p14:tracePt t="34361" x="4008438" y="1855788"/>
          <p14:tracePt t="34369" x="4017963" y="1838325"/>
          <p14:tracePt t="34380" x="4025900" y="1828800"/>
          <p14:tracePt t="34396" x="4035425" y="1819275"/>
          <p14:tracePt t="34547" x="4035425" y="1855788"/>
          <p14:tracePt t="34555" x="4025900" y="1855788"/>
          <p14:tracePt t="34563" x="3998913" y="1892300"/>
          <p14:tracePt t="34571" x="3989388" y="1920875"/>
          <p14:tracePt t="34579" x="3971925" y="1957388"/>
          <p14:tracePt t="34585" x="3952875" y="1984375"/>
          <p14:tracePt t="34593" x="3943350" y="2011363"/>
          <p14:tracePt t="34601" x="3925888" y="2030413"/>
          <p14:tracePt t="34609" x="3925888" y="2039938"/>
          <p14:tracePt t="34617" x="3925888" y="2049463"/>
          <p14:tracePt t="34626" x="3925888" y="2085975"/>
          <p14:tracePt t="34633" x="3906838" y="2103438"/>
          <p14:tracePt t="34649" x="3897313" y="2149475"/>
          <p14:tracePt t="34658" x="3897313" y="2195513"/>
          <p14:tracePt t="34665" x="3897313" y="2205038"/>
          <p14:tracePt t="34674" x="3897313" y="2214563"/>
          <p14:tracePt t="34681" x="3897313" y="2224088"/>
          <p14:tracePt t="34842" x="3897313" y="2214563"/>
          <p14:tracePt t="34850" x="3897313" y="2205038"/>
          <p14:tracePt t="34858" x="3897313" y="2185988"/>
          <p14:tracePt t="34866" x="3906838" y="2149475"/>
          <p14:tracePt t="34874" x="3935413" y="2132013"/>
          <p14:tracePt t="34882" x="3943350" y="2122488"/>
          <p14:tracePt t="34891" x="3952875" y="2103438"/>
          <p14:tracePt t="34901" x="3962400" y="2095500"/>
          <p14:tracePt t="34910" x="3979863" y="2076450"/>
          <p14:tracePt t="34922" x="3998913" y="2039938"/>
          <p14:tracePt t="35042" x="4017963" y="2030413"/>
          <p14:tracePt t="35058" x="4035425" y="2020888"/>
          <p14:tracePt t="35074" x="4035425" y="1993900"/>
          <p14:tracePt t="35083" x="4035425" y="1984375"/>
          <p14:tracePt t="35090" x="4044950" y="1966913"/>
          <p14:tracePt t="35097" x="4044950" y="1947863"/>
          <p14:tracePt t="35122" x="4044950" y="1920875"/>
          <p14:tracePt t="35138" x="4044950" y="1892300"/>
          <p14:tracePt t="35177" x="4044950" y="1855788"/>
          <p14:tracePt t="35435" x="4035425" y="1846263"/>
          <p14:tracePt t="35445" x="4025900" y="1846263"/>
          <p14:tracePt t="35458" x="4017963" y="1846263"/>
          <p14:tracePt t="35466" x="4008438" y="1846263"/>
          <p14:tracePt t="35482" x="3989388" y="1846263"/>
          <p14:tracePt t="35492" x="3943350" y="1865313"/>
          <p14:tracePt t="35498" x="3935413" y="1874838"/>
          <p14:tracePt t="35512" x="3925888" y="1892300"/>
          <p14:tracePt t="35526" x="3916363" y="1920875"/>
          <p14:tracePt t="35532" x="3897313" y="1957388"/>
          <p14:tracePt t="35541" x="3897313" y="1966913"/>
          <p14:tracePt t="35554" x="3897313" y="1984375"/>
          <p14:tracePt t="35562" x="3897313" y="1993900"/>
          <p14:tracePt t="35577" x="3897313" y="2003425"/>
          <p14:tracePt t="35594" x="3897313" y="2039938"/>
          <p14:tracePt t="35609" x="3897313" y="2049463"/>
          <p14:tracePt t="35633" x="3897313" y="2066925"/>
          <p14:tracePt t="35641" x="3906838" y="2066925"/>
          <p14:tracePt t="35657" x="3925888" y="2085975"/>
          <p14:tracePt t="35666" x="3935413" y="2095500"/>
          <p14:tracePt t="35706" x="3952875" y="2095500"/>
          <p14:tracePt t="35730" x="3962400" y="2095500"/>
          <p14:tracePt t="35786" x="3971925" y="2095500"/>
          <p14:tracePt t="35802" x="3979863" y="2095500"/>
          <p14:tracePt t="36138" x="3979863" y="2103438"/>
          <p14:tracePt t="36147" x="3989388" y="2103438"/>
          <p14:tracePt t="36203" x="4008438" y="2112963"/>
          <p14:tracePt t="36562" x="4017963" y="2112963"/>
          <p14:tracePt t="36867" x="4017963" y="2132013"/>
          <p14:tracePt t="36899" x="4017963" y="2141538"/>
          <p14:tracePt t="36954" x="4044950" y="2141538"/>
          <p14:tracePt t="36962" x="4064000" y="2141538"/>
          <p14:tracePt t="36970" x="4100513" y="2141538"/>
          <p14:tracePt t="36978" x="4110038" y="2141538"/>
          <p14:tracePt t="37090" x="4117975" y="2141538"/>
          <p14:tracePt t="37099" x="4127500" y="2141538"/>
          <p14:tracePt t="37115" x="4127500" y="2132013"/>
          <p14:tracePt t="37123" x="4127500" y="2122488"/>
          <p14:tracePt t="37130" x="4164013" y="2085975"/>
          <p14:tracePt t="37143" x="4173538" y="2076450"/>
          <p14:tracePt t="37149" x="4192588" y="2066925"/>
          <p14:tracePt t="37154" x="4200525" y="2057400"/>
          <p14:tracePt t="37162" x="4200525" y="2049463"/>
          <p14:tracePt t="37169" x="4238625" y="2039938"/>
          <p14:tracePt t="37177" x="4238625" y="2030413"/>
          <p14:tracePt t="37185" x="4256088" y="2020888"/>
          <p14:tracePt t="37193" x="4292600" y="2020888"/>
          <p14:tracePt t="37201" x="4302125" y="2020888"/>
          <p14:tracePt t="37217" x="4311650" y="2020888"/>
          <p14:tracePt t="37225" x="4321175" y="2020888"/>
          <p14:tracePt t="37249" x="4338638" y="2020888"/>
          <p14:tracePt t="37265" x="4338638" y="2011363"/>
          <p14:tracePt t="37281" x="4348163" y="1993900"/>
          <p14:tracePt t="37289" x="4357688" y="1984375"/>
          <p14:tracePt t="37297" x="4367213" y="1984375"/>
          <p14:tracePt t="37306" x="4375150" y="1984375"/>
          <p14:tracePt t="37322" x="4384675" y="1984375"/>
          <p14:tracePt t="37329" x="4403725" y="1957388"/>
          <p14:tracePt t="37340" x="4440238" y="1957388"/>
          <p14:tracePt t="37346" x="4449763" y="1947863"/>
          <p14:tracePt t="37353" x="4449763" y="1938338"/>
          <p14:tracePt t="37361" x="4486275" y="1938338"/>
          <p14:tracePt t="37377" x="4522788" y="1928813"/>
          <p14:tracePt t="37435" x="4541838" y="1911350"/>
          <p14:tracePt t="37741" x="4541838" y="1901825"/>
          <p14:tracePt t="37756" x="4541838" y="1892300"/>
          <p14:tracePt t="38322" x="4541838" y="1882775"/>
          <p14:tracePt t="38340" x="4513263" y="1882775"/>
          <p14:tracePt t="38347" x="4476750" y="1882775"/>
          <p14:tracePt t="38357" x="4430713" y="1882775"/>
          <p14:tracePt t="38366" x="4413250" y="1901825"/>
          <p14:tracePt t="38370" x="4384675" y="1911350"/>
          <p14:tracePt t="38380" x="4357688" y="1920875"/>
          <p14:tracePt t="38395" x="4330700" y="1928813"/>
          <p14:tracePt t="38402" x="4321175" y="1938338"/>
          <p14:tracePt t="38411" x="4302125" y="1957388"/>
          <p14:tracePt t="38426" x="4275138" y="1957388"/>
          <p14:tracePt t="38434" x="4229100" y="1966913"/>
          <p14:tracePt t="38443" x="4192588" y="1993900"/>
          <p14:tracePt t="38450" x="4146550" y="1993900"/>
          <p14:tracePt t="38459" x="4100513" y="2020888"/>
          <p14:tracePt t="38465" x="4054475" y="2039938"/>
          <p14:tracePt t="38473" x="4025900" y="2049463"/>
          <p14:tracePt t="38481" x="3989388" y="2049463"/>
          <p14:tracePt t="38489" x="3971925" y="2066925"/>
          <p14:tracePt t="38497" x="3952875" y="2066925"/>
          <p14:tracePt t="38557" x="3943350" y="2066925"/>
          <p14:tracePt t="38572" x="3935413" y="2076450"/>
          <p14:tracePt t="38586" x="3925888" y="2085975"/>
          <p14:tracePt t="38842" x="3935413" y="2085975"/>
          <p14:tracePt t="38850" x="3943350" y="2085975"/>
          <p14:tracePt t="39347" x="3952875" y="2095500"/>
          <p14:tracePt t="39355" x="3952875" y="2103438"/>
          <p14:tracePt t="39374" x="3925888" y="2103438"/>
          <p14:tracePt t="39381" x="3897313" y="2112963"/>
          <p14:tracePt t="39388" x="3879850" y="2122488"/>
          <p14:tracePt t="39398" x="3860800" y="2122488"/>
          <p14:tracePt t="39402" x="3797300" y="2095500"/>
          <p14:tracePt t="39410" x="3695700" y="2049463"/>
          <p14:tracePt t="39417" x="3649663" y="2049463"/>
          <p14:tracePt t="39425" x="3640138" y="2049463"/>
          <p14:tracePt t="39433" x="3613150" y="2049463"/>
          <p14:tracePt t="39441" x="3557588" y="2049463"/>
          <p14:tracePt t="39449" x="3455988" y="2066925"/>
          <p14:tracePt t="39457" x="3392488" y="2066925"/>
          <p14:tracePt t="39465" x="3346450" y="2066925"/>
          <p14:tracePt t="39473" x="3300413" y="2103438"/>
          <p14:tracePt t="39481" x="3281363" y="2112963"/>
          <p14:tracePt t="39489" x="3273425" y="2122488"/>
          <p14:tracePt t="39506" x="3273425" y="2149475"/>
          <p14:tracePt t="39586" x="3235325" y="2149475"/>
          <p14:tracePt t="39595" x="3217863" y="2149475"/>
          <p14:tracePt t="39603" x="3181350" y="2149475"/>
          <p14:tracePt t="39611" x="3171825" y="2149475"/>
          <p14:tracePt t="39618" x="3143250" y="2149475"/>
          <p14:tracePt t="39650" x="3135313" y="2149475"/>
          <p14:tracePt t="39675" x="3125788" y="2149475"/>
          <p14:tracePt t="40010" x="3181350" y="2168525"/>
          <p14:tracePt t="40019" x="3281363" y="2185988"/>
          <p14:tracePt t="40027" x="3346450" y="2185988"/>
          <p14:tracePt t="40036" x="3429000" y="2214563"/>
          <p14:tracePt t="40043" x="3530600" y="2241550"/>
          <p14:tracePt t="40065" x="3557588" y="2251075"/>
          <p14:tracePt t="40073" x="3603625" y="2278063"/>
          <p14:tracePt t="40098" x="3640138" y="2278063"/>
          <p14:tracePt t="40106" x="3649663" y="2270125"/>
          <p14:tracePt t="40113" x="3659188" y="2270125"/>
          <p14:tracePt t="40122" x="3668713" y="2270125"/>
          <p14:tracePt t="40139" x="3686175" y="2270125"/>
          <p14:tracePt t="40145" x="3751263" y="2278063"/>
          <p14:tracePt t="40153" x="3768725" y="2278063"/>
          <p14:tracePt t="40161" x="3797300" y="2297113"/>
          <p14:tracePt t="40169" x="3879850" y="2314575"/>
          <p14:tracePt t="40177" x="3916363" y="2314575"/>
          <p14:tracePt t="40185" x="3979863" y="2314575"/>
          <p14:tracePt t="40194" x="4081463" y="2314575"/>
          <p14:tracePt t="40209" x="4081463" y="2297113"/>
          <p14:tracePt t="40217" x="4110038" y="2306638"/>
          <p14:tracePt t="40239" x="4117975" y="2306638"/>
          <p14:tracePt t="40249" x="4127500" y="2306638"/>
          <p14:tracePt t="40258" x="4183063" y="2306638"/>
          <p14:tracePt t="40273" x="4210050" y="2306638"/>
          <p14:tracePt t="40281" x="4229100" y="2306638"/>
          <p14:tracePt t="40289" x="4265613" y="2306638"/>
          <p14:tracePt t="40297" x="4265613" y="2297113"/>
          <p14:tracePt t="40306" x="4265613" y="2287588"/>
          <p14:tracePt t="40313" x="4275138" y="2287588"/>
          <p14:tracePt t="40323" x="4330700" y="2287588"/>
          <p14:tracePt t="40329" x="4375150" y="2287588"/>
          <p14:tracePt t="40339" x="4403725" y="2287588"/>
          <p14:tracePt t="40345" x="4467225" y="2287588"/>
          <p14:tracePt t="40353" x="4522788" y="2287588"/>
          <p14:tracePt t="40361" x="4587875" y="2297113"/>
          <p14:tracePt t="40369" x="4605338" y="2297113"/>
          <p14:tracePt t="40482" x="4624388" y="2297113"/>
          <p14:tracePt t="40539" x="4633913" y="2297113"/>
          <p14:tracePt t="40546" x="4651375" y="2287588"/>
          <p14:tracePt t="40571" x="4660900" y="2278063"/>
          <p14:tracePt t="44187" x="4670425" y="2260600"/>
          <p14:tracePt t="44197" x="4670425" y="2241550"/>
          <p14:tracePt t="44202" x="4670425" y="2224088"/>
          <p14:tracePt t="44211" x="4670425" y="2195513"/>
          <p14:tracePt t="44227" x="4670425" y="2149475"/>
          <p14:tracePt t="44234" x="4687888" y="2141538"/>
          <p14:tracePt t="44248" x="4697413" y="2132013"/>
          <p14:tracePt t="44252" x="4706938" y="2103438"/>
          <p14:tracePt t="44260" x="4706938" y="2095500"/>
          <p14:tracePt t="44268" x="4706938" y="2076450"/>
          <p14:tracePt t="44281" x="4706938" y="2057400"/>
          <p14:tracePt t="44321" x="4706938" y="2030413"/>
          <p14:tracePt t="44346" x="4706938" y="2011363"/>
          <p14:tracePt t="44363" x="4706938" y="1974850"/>
          <p14:tracePt t="44371" x="4697413" y="1957388"/>
          <p14:tracePt t="44380" x="4697413" y="1928813"/>
          <p14:tracePt t="44395" x="4697413" y="1911350"/>
          <p14:tracePt t="44434" x="4697413" y="1901825"/>
          <p14:tracePt t="44537" x="4679950" y="1874838"/>
          <p14:tracePt t="44650" x="4641850" y="1855788"/>
          <p14:tracePt t="44723" x="4633913" y="1846263"/>
          <p14:tracePt t="44732" x="4624388" y="1846263"/>
          <p14:tracePt t="44740" x="4624388" y="1838325"/>
          <p14:tracePt t="44747" x="4624388" y="1828800"/>
          <p14:tracePt t="44770" x="4624388" y="1819275"/>
          <p14:tracePt t="45291" x="4587875" y="1819275"/>
          <p14:tracePt t="45298" x="4568825" y="1828800"/>
          <p14:tracePt t="45307" x="4522788" y="1838325"/>
          <p14:tracePt t="45316" x="4486275" y="1838325"/>
          <p14:tracePt t="45323" x="4467225" y="1846263"/>
          <p14:tracePt t="45329" x="4459288" y="1846263"/>
          <p14:tracePt t="45339" x="4449763" y="1846263"/>
          <p14:tracePt t="45345" x="4440238" y="1874838"/>
          <p14:tracePt t="45361" x="4413250" y="1865313"/>
          <p14:tracePt t="45385" x="4403725" y="1874838"/>
          <p14:tracePt t="45393" x="4394200" y="1874838"/>
          <p14:tracePt t="45401" x="4357688" y="1901825"/>
          <p14:tracePt t="45409" x="4311650" y="1901825"/>
          <p14:tracePt t="45417" x="4238625" y="1901825"/>
          <p14:tracePt t="45425" x="4229100" y="1901825"/>
          <p14:tracePt t="45433" x="4210050" y="1920875"/>
          <p14:tracePt t="45441" x="4200525" y="1920875"/>
          <p14:tracePt t="45457" x="4183063" y="1920875"/>
          <p14:tracePt t="45674" x="4173538" y="1920875"/>
          <p14:tracePt t="45682" x="4164013" y="1920875"/>
          <p14:tracePt t="45691" x="4146550" y="1920875"/>
          <p14:tracePt t="45714" x="4137025" y="1920875"/>
          <p14:tracePt t="45739" x="4127500" y="1920875"/>
          <p14:tracePt t="45746" x="4100513" y="1928813"/>
          <p14:tracePt t="45883" x="4146550" y="1928813"/>
          <p14:tracePt t="45890" x="4173538" y="1928813"/>
          <p14:tracePt t="45897" x="4210050" y="1928813"/>
          <p14:tracePt t="45905" x="4238625" y="1928813"/>
          <p14:tracePt t="45913" x="4292600" y="1928813"/>
          <p14:tracePt t="45922" x="4357688" y="1920875"/>
          <p14:tracePt t="45929" x="4421188" y="1911350"/>
          <p14:tracePt t="45938" x="4486275" y="1892300"/>
          <p14:tracePt t="45945" x="4532313" y="1882775"/>
          <p14:tracePt t="45953" x="4549775" y="1882775"/>
          <p14:tracePt t="45961" x="4587875" y="1865313"/>
          <p14:tracePt t="45977" x="4595813" y="1865313"/>
          <p14:tracePt t="46018" x="4614863" y="1855788"/>
          <p14:tracePt t="46026" x="4624388" y="1846263"/>
          <p14:tracePt t="46202" x="4614863" y="1846263"/>
          <p14:tracePt t="46211" x="4595813" y="1846263"/>
          <p14:tracePt t="46218" x="4559300" y="1846263"/>
          <p14:tracePt t="46226" x="4549775" y="1846263"/>
          <p14:tracePt t="46233" x="4532313" y="1846263"/>
          <p14:tracePt t="46241" x="4440238" y="1865313"/>
          <p14:tracePt t="46249" x="4413250" y="1882775"/>
          <p14:tracePt t="46257" x="4348163" y="1920875"/>
          <p14:tracePt t="46264" x="4292600" y="1947863"/>
          <p14:tracePt t="46273" x="4265613" y="1984375"/>
          <p14:tracePt t="46280" x="4246563" y="1993900"/>
          <p14:tracePt t="46288" x="4210050" y="2011363"/>
          <p14:tracePt t="46296" x="4200525" y="2011363"/>
          <p14:tracePt t="46304" x="4183063" y="2020888"/>
          <p14:tracePt t="46313" x="4173538" y="2039938"/>
          <p14:tracePt t="46321" x="4164013" y="2049463"/>
          <p14:tracePt t="46329" x="4154488" y="2057400"/>
          <p14:tracePt t="46337" x="4146550" y="2076450"/>
          <p14:tracePt t="46345" x="4137025" y="2085975"/>
          <p14:tracePt t="46361" x="4127500" y="2112963"/>
          <p14:tracePt t="46369" x="4127500" y="2122488"/>
          <p14:tracePt t="46393" x="4117975" y="2122488"/>
          <p14:tracePt t="46401" x="4110038" y="2112963"/>
          <p14:tracePt t="46412" x="4100513" y="2122488"/>
          <p14:tracePt t="46418" x="4081463" y="2122488"/>
          <p14:tracePt t="46458" x="4071938" y="2132013"/>
          <p14:tracePt t="46466" x="4054475" y="2132013"/>
          <p14:tracePt t="46484" x="4035425" y="2141538"/>
          <p14:tracePt t="46490" x="4025900" y="2141538"/>
          <p14:tracePt t="46626" x="4017963" y="2149475"/>
          <p14:tracePt t="46635" x="4017963" y="2159000"/>
          <p14:tracePt t="46643" x="4017963" y="2178050"/>
          <p14:tracePt t="46722" x="4008438" y="2168525"/>
          <p14:tracePt t="46730" x="4008438" y="2122488"/>
          <p14:tracePt t="46740" x="4008438" y="2076450"/>
          <p14:tracePt t="46747" x="3998913" y="2030413"/>
          <p14:tracePt t="46754" x="3998913" y="2003425"/>
          <p14:tracePt t="46763" x="3998913" y="1957388"/>
          <p14:tracePt t="46769" x="3998913" y="1938338"/>
          <p14:tracePt t="46777" x="3962400" y="1865313"/>
          <p14:tracePt t="46785" x="3952875" y="1838325"/>
          <p14:tracePt t="46794" x="3952875" y="1828800"/>
          <p14:tracePt t="46809" x="3952875" y="1809750"/>
          <p14:tracePt t="46825" x="3952875" y="1800225"/>
          <p14:tracePt t="46833" x="3952875" y="1792288"/>
          <p14:tracePt t="46841" x="3952875" y="1782763"/>
          <p14:tracePt t="46849" x="3952875" y="1763713"/>
          <p14:tracePt t="46865" x="3962400" y="1727200"/>
          <p14:tracePt t="46897" x="3971925" y="1700213"/>
          <p14:tracePt t="46921" x="3979863" y="1681163"/>
          <p14:tracePt t="46938" x="4008438" y="1671638"/>
          <p14:tracePt t="46945" x="4054475" y="1644650"/>
          <p14:tracePt t="46953" x="4071938" y="1644650"/>
          <p14:tracePt t="46961" x="4100513" y="1644650"/>
          <p14:tracePt t="46969" x="4117975" y="1644650"/>
          <p14:tracePt t="46977" x="4164013" y="1644650"/>
          <p14:tracePt t="46985" x="4219575" y="1644650"/>
          <p14:tracePt t="46993" x="4238625" y="1644650"/>
          <p14:tracePt t="47001" x="4348163" y="1644650"/>
          <p14:tracePt t="47011" x="4367213" y="1644650"/>
          <p14:tracePt t="47018" x="4413250" y="1644650"/>
          <p14:tracePt t="47027" x="4421188" y="1644650"/>
          <p14:tracePt t="47034" x="4449763" y="1644650"/>
          <p14:tracePt t="47043" x="4467225" y="1644650"/>
          <p14:tracePt t="47050" x="4476750" y="1635125"/>
          <p14:tracePt t="47060" x="4522788" y="1635125"/>
          <p14:tracePt t="47066" x="4549775" y="1625600"/>
          <p14:tracePt t="47083" x="4549775" y="1617663"/>
          <p14:tracePt t="47092" x="4559300" y="1608138"/>
          <p14:tracePt t="47101" x="4568825" y="1608138"/>
          <p14:tracePt t="47178" x="4568825" y="1598613"/>
          <p14:tracePt t="47186" x="4559300" y="1598613"/>
          <p14:tracePt t="47202" x="4541838" y="1598613"/>
          <p14:tracePt t="47211" x="4522788" y="1598613"/>
          <p14:tracePt t="47219" x="4513263" y="1608138"/>
          <p14:tracePt t="47226" x="4505325" y="1625600"/>
          <p14:tracePt t="47236" x="4476750" y="1644650"/>
          <p14:tracePt t="47241" x="4476750" y="1654175"/>
          <p14:tracePt t="47249" x="4467225" y="1700213"/>
          <p14:tracePt t="47257" x="4449763" y="1717675"/>
          <p14:tracePt t="47265" x="4440238" y="1746250"/>
          <p14:tracePt t="47273" x="4403725" y="1809750"/>
          <p14:tracePt t="47281" x="4394200" y="1846263"/>
          <p14:tracePt t="47291" x="4367213" y="1920875"/>
          <p14:tracePt t="47297" x="4338638" y="1984375"/>
          <p14:tracePt t="47305" x="4311650" y="2076450"/>
          <p14:tracePt t="47313" x="4302125" y="2095500"/>
          <p14:tracePt t="47322" x="4302125" y="2122488"/>
          <p14:tracePt t="47329" x="4302125" y="2159000"/>
          <p14:tracePt t="47338" x="4302125" y="2178050"/>
          <p14:tracePt t="47345" x="4302125" y="2185988"/>
          <p14:tracePt t="47353" x="4292600" y="2195513"/>
          <p14:tracePt t="47369" x="4284663" y="2205038"/>
          <p14:tracePt t="47411" x="4284663" y="2214563"/>
          <p14:tracePt t="47530" x="4275138" y="2224088"/>
          <p14:tracePt t="47546" x="4246563" y="2224088"/>
          <p14:tracePt t="47563" x="4210050" y="2224088"/>
          <p14:tracePt t="47571" x="4154488" y="2224088"/>
          <p14:tracePt t="47579" x="4146550" y="2224088"/>
          <p14:tracePt t="47587" x="4081463" y="2224088"/>
          <p14:tracePt t="47594" x="4071938" y="2224088"/>
          <p14:tracePt t="47602" x="4035425" y="2224088"/>
          <p14:tracePt t="47618" x="4017963" y="2224088"/>
          <p14:tracePt t="47634" x="4008438" y="2214563"/>
          <p14:tracePt t="47643" x="4008438" y="2205038"/>
          <p14:tracePt t="47660" x="4008438" y="2195513"/>
          <p14:tracePt t="47666" x="4008438" y="2185988"/>
          <p14:tracePt t="47771" x="4008438" y="2168525"/>
          <p14:tracePt t="47795" x="4008438" y="2149475"/>
          <p14:tracePt t="47802" x="4008438" y="2132013"/>
          <p14:tracePt t="47810" x="4008438" y="2112963"/>
          <p14:tracePt t="47819" x="4008438" y="2103438"/>
          <p14:tracePt t="47826" x="4008438" y="2085975"/>
          <p14:tracePt t="47834" x="3998913" y="2066925"/>
          <p14:tracePt t="47858" x="3971925" y="2020888"/>
          <p14:tracePt t="47874" x="3962400" y="2011363"/>
          <p14:tracePt t="47899" x="3952875" y="2003425"/>
          <p14:tracePt t="47909" x="3952875" y="1966913"/>
          <p14:tracePt t="47920" x="3952875" y="1920875"/>
          <p14:tracePt t="47924" x="3943350" y="1901825"/>
          <p14:tracePt t="47931" x="3952875" y="1828800"/>
          <p14:tracePt t="47939" x="3979863" y="1800225"/>
          <p14:tracePt t="47945" x="3979863" y="1773238"/>
          <p14:tracePt t="47953" x="3979863" y="1754188"/>
          <p14:tracePt t="47961" x="3979863" y="1736725"/>
          <p14:tracePt t="47969" x="3979863" y="1717675"/>
          <p14:tracePt t="47977" x="3979863" y="1708150"/>
          <p14:tracePt t="48017" x="3979863" y="1700213"/>
          <p14:tracePt t="48027" x="3989388" y="1663700"/>
          <p14:tracePt t="48034" x="3989388" y="1654175"/>
          <p14:tracePt t="48050" x="4017963" y="1608138"/>
          <p14:tracePt t="48067" x="4017963" y="1598613"/>
          <p14:tracePt t="48171" x="4025900" y="1598613"/>
          <p14:tracePt t="48195" x="4054475" y="1598613"/>
          <p14:tracePt t="48210" x="4071938" y="1598613"/>
          <p14:tracePt t="48218" x="4117975" y="1598613"/>
          <p14:tracePt t="48228" x="4137025" y="1598613"/>
          <p14:tracePt t="48234" x="4183063" y="1598613"/>
          <p14:tracePt t="48242" x="4229100" y="1608138"/>
          <p14:tracePt t="48250" x="4265613" y="1617663"/>
          <p14:tracePt t="48259" x="4338638" y="1635125"/>
          <p14:tracePt t="48267" x="4440238" y="1663700"/>
          <p14:tracePt t="48274" x="4522788" y="1690688"/>
          <p14:tracePt t="48282" x="4568825" y="1690688"/>
          <p14:tracePt t="48291" x="4578350" y="1690688"/>
          <p14:tracePt t="48321" x="4605338" y="1700213"/>
          <p14:tracePt t="48338" x="4614863" y="1700213"/>
          <p14:tracePt t="48353" x="4624388" y="1708150"/>
          <p14:tracePt t="48369" x="4633913" y="1717675"/>
          <p14:tracePt t="48377" x="4660900" y="1727200"/>
          <p14:tracePt t="48510" x="4670425" y="1736725"/>
          <p14:tracePt t="48517" x="4670425" y="1763713"/>
          <p14:tracePt t="48531" x="4670425" y="1792288"/>
          <p14:tracePt t="48539" x="4670425" y="1828800"/>
          <p14:tracePt t="48545" x="4670425" y="1865313"/>
          <p14:tracePt t="48553" x="4670425" y="1938338"/>
          <p14:tracePt t="48561" x="4670425" y="1966913"/>
          <p14:tracePt t="48569" x="4670425" y="2011363"/>
          <p14:tracePt t="48577" x="4670425" y="2039938"/>
          <p14:tracePt t="48585" x="4670425" y="2066925"/>
          <p14:tracePt t="48593" x="4679950" y="2095500"/>
          <p14:tracePt t="48601" x="4679950" y="2149475"/>
          <p14:tracePt t="48609" x="4679950" y="2159000"/>
          <p14:tracePt t="48617" x="4679950" y="2185988"/>
          <p14:tracePt t="48625" x="4679950" y="2205038"/>
          <p14:tracePt t="48633" x="4687888" y="2214563"/>
          <p14:tracePt t="48658" x="4697413" y="2224088"/>
          <p14:tracePt t="51966" x="4679950" y="2232025"/>
          <p14:tracePt t="51972" x="4641850" y="2314575"/>
          <p14:tracePt t="51981" x="4595813" y="2398713"/>
          <p14:tracePt t="51985" x="4486275" y="2508250"/>
          <p14:tracePt t="51993" x="4375150" y="2617788"/>
          <p14:tracePt t="52001" x="4164013" y="2728913"/>
          <p14:tracePt t="52010" x="4164013" y="2738438"/>
          <p14:tracePt t="52017" x="4137025" y="2792413"/>
          <p14:tracePt t="52026" x="4090988" y="2830513"/>
          <p14:tracePt t="52033" x="4017963" y="2857500"/>
          <p14:tracePt t="52049" x="3971925" y="2857500"/>
          <p14:tracePt t="52058" x="3925888" y="2867025"/>
          <p14:tracePt t="52065" x="3860800" y="2894013"/>
          <p14:tracePt t="52073" x="3851275" y="2894013"/>
          <p14:tracePt t="52081" x="3814763" y="2884488"/>
          <p14:tracePt t="52097" x="3805238" y="2884488"/>
          <p14:tracePt t="52106" x="3797300" y="2884488"/>
          <p14:tracePt t="52123" x="3787775" y="2884488"/>
          <p14:tracePt t="52145" x="3768725" y="2894013"/>
          <p14:tracePt t="52153" x="3759200" y="2894013"/>
          <p14:tracePt t="52161" x="3695700" y="2913063"/>
          <p14:tracePt t="52177" x="3640138" y="2959100"/>
          <p14:tracePt t="52185" x="3465513" y="2986088"/>
          <p14:tracePt t="52194" x="3429000" y="3022600"/>
          <p14:tracePt t="52201" x="3363913" y="3049588"/>
          <p14:tracePt t="52209" x="3254375" y="2995613"/>
          <p14:tracePt t="52217" x="3208338" y="2986088"/>
          <p14:tracePt t="52225" x="3189288" y="2986088"/>
          <p14:tracePt t="52233" x="3162300" y="2986088"/>
          <p14:tracePt t="52249" x="3152775" y="2986088"/>
          <p14:tracePt t="52257" x="3106738" y="2986088"/>
          <p14:tracePt t="52265" x="3098800" y="2986088"/>
          <p14:tracePt t="52273" x="3079750" y="2986088"/>
          <p14:tracePt t="52281" x="3070225" y="2986088"/>
          <p14:tracePt t="52289" x="3060700" y="2986088"/>
          <p14:tracePt t="52306" x="3043238" y="2986088"/>
          <p14:tracePt t="52322" x="3024188" y="2986088"/>
          <p14:tracePt t="52339" x="2960688" y="2986088"/>
          <p14:tracePt t="52353" x="2951163" y="2986088"/>
          <p14:tracePt t="52361" x="2905125" y="2986088"/>
          <p14:tracePt t="52377" x="2859088" y="2986088"/>
          <p14:tracePt t="52385" x="2849563" y="2986088"/>
          <p14:tracePt t="52425" x="2832100" y="2986088"/>
          <p14:tracePt t="52530" x="2822575" y="2986088"/>
          <p14:tracePt t="52540" x="2813050" y="2986088"/>
          <p14:tracePt t="52555" x="2803525" y="2986088"/>
          <p14:tracePt t="52698" x="2813050" y="2986088"/>
          <p14:tracePt t="52706" x="2859088" y="2986088"/>
          <p14:tracePt t="52715" x="2941638" y="3013075"/>
          <p14:tracePt t="52724" x="2968625" y="3022600"/>
          <p14:tracePt t="52730" x="3070225" y="3049588"/>
          <p14:tracePt t="52739" x="3079750" y="3049588"/>
          <p14:tracePt t="52745" x="3135313" y="3049588"/>
          <p14:tracePt t="52753" x="3217863" y="3095625"/>
          <p14:tracePt t="52761" x="3336925" y="3114675"/>
          <p14:tracePt t="52769" x="3355975" y="3114675"/>
          <p14:tracePt t="52779" x="3465513" y="3124200"/>
          <p14:tracePt t="52785" x="3584575" y="3124200"/>
          <p14:tracePt t="52793" x="3778250" y="3160713"/>
          <p14:tracePt t="52801" x="3943350" y="3178175"/>
          <p14:tracePt t="52818" x="4054475" y="3216275"/>
          <p14:tracePt t="52826" x="4210050" y="3233738"/>
          <p14:tracePt t="52833" x="4394200" y="3252788"/>
          <p14:tracePt t="52841" x="4532313" y="3270250"/>
          <p14:tracePt t="52849" x="4595813" y="3308350"/>
          <p14:tracePt t="52857" x="4687888" y="3289300"/>
          <p14:tracePt t="52865" x="4733925" y="3262313"/>
          <p14:tracePt t="52873" x="4752975" y="3262313"/>
          <p14:tracePt t="52881" x="4770438" y="3262313"/>
          <p14:tracePt t="52889" x="4799013" y="3243263"/>
          <p14:tracePt t="52897" x="4845050" y="3233738"/>
          <p14:tracePt t="52913" x="4908550" y="3233738"/>
          <p14:tracePt t="52923" x="4918075" y="3233738"/>
          <p14:tracePt t="52929" x="4954588" y="3224213"/>
          <p14:tracePt t="52939" x="4964113" y="3197225"/>
          <p14:tracePt t="52945" x="4973638" y="3197225"/>
          <p14:tracePt t="52953" x="4991100" y="3187700"/>
          <p14:tracePt t="52961" x="5010150" y="3187700"/>
          <p14:tracePt t="52977" x="5019675" y="3178175"/>
          <p14:tracePt t="52985" x="5075238" y="3160713"/>
          <p14:tracePt t="52993" x="5075238" y="3141663"/>
          <p14:tracePt t="53034" x="5138738" y="3178175"/>
          <p14:tracePt t="53043" x="5184775" y="3178175"/>
          <p14:tracePt t="53234" x="5211763" y="3160713"/>
          <p14:tracePt t="53243" x="5211763" y="3151188"/>
          <p14:tracePt t="53275" x="5211763" y="3105150"/>
          <p14:tracePt t="53282" x="5211763" y="3068638"/>
          <p14:tracePt t="53291" x="5184775" y="2976563"/>
          <p14:tracePt t="53299" x="5157788" y="2913063"/>
          <p14:tracePt t="53308" x="5148263" y="2876550"/>
          <p14:tracePt t="53314" x="5175250" y="2830513"/>
          <p14:tracePt t="53325" x="5184775" y="2784475"/>
          <p14:tracePt t="53330" x="5203825" y="2774950"/>
          <p14:tracePt t="53341" x="5203825" y="2709863"/>
          <p14:tracePt t="53346" x="5203825" y="2701925"/>
          <p14:tracePt t="53355" x="5184775" y="2655888"/>
          <p14:tracePt t="53371" x="5184775" y="2646363"/>
          <p14:tracePt t="53522" x="5184775" y="2636838"/>
          <p14:tracePt t="53642" x="5148263" y="2636838"/>
          <p14:tracePt t="53658" x="5129213" y="2636838"/>
          <p14:tracePt t="53666" x="5065713" y="2636838"/>
          <p14:tracePt t="53674" x="5019675" y="2636838"/>
          <p14:tracePt t="53682" x="4918075" y="2636838"/>
          <p14:tracePt t="53692" x="4835525" y="2636838"/>
          <p14:tracePt t="53698" x="4752975" y="2636838"/>
          <p14:tracePt t="53708" x="4614863" y="2617788"/>
          <p14:tracePt t="53730" x="4578350" y="2600325"/>
          <p14:tracePt t="53741" x="4486275" y="2600325"/>
          <p14:tracePt t="53747" x="4394200" y="2600325"/>
          <p14:tracePt t="53757" x="4321175" y="2573338"/>
          <p14:tracePt t="53762" x="4256088" y="2554288"/>
          <p14:tracePt t="53770" x="4200525" y="2554288"/>
          <p14:tracePt t="53780" x="4164013" y="2554288"/>
          <p14:tracePt t="53785" x="4127500" y="2554288"/>
          <p14:tracePt t="53793" x="4081463" y="2554288"/>
          <p14:tracePt t="53801" x="4035425" y="2554288"/>
          <p14:tracePt t="53809" x="4017963" y="2554288"/>
          <p14:tracePt t="53817" x="3943350" y="2554288"/>
          <p14:tracePt t="53825" x="3860800" y="2554288"/>
          <p14:tracePt t="53833" x="3833813" y="2554288"/>
          <p14:tracePt t="53841" x="3787775" y="2554288"/>
          <p14:tracePt t="53857" x="3778250" y="2554288"/>
          <p14:tracePt t="53874" x="3768725" y="2544763"/>
          <p14:tracePt t="53930" x="3741738" y="2554288"/>
          <p14:tracePt t="53940" x="3732213" y="2554288"/>
          <p14:tracePt t="53947" x="3695700" y="2563813"/>
          <p14:tracePt t="53955" x="3630613" y="2563813"/>
          <p14:tracePt t="53962" x="3622675" y="2563813"/>
          <p14:tracePt t="53969" x="3584575" y="2563813"/>
          <p14:tracePt t="53994" x="3576638" y="2563813"/>
          <p14:tracePt t="54017" x="3567113" y="2563813"/>
          <p14:tracePt t="54025" x="3538538" y="2563813"/>
          <p14:tracePt t="54033" x="3494088" y="2581275"/>
          <p14:tracePt t="54041" x="3484563" y="2581275"/>
          <p14:tracePt t="54049" x="3448050" y="2581275"/>
          <p14:tracePt t="54057" x="3373438" y="2581275"/>
          <p14:tracePt t="54065" x="3319463" y="2581275"/>
          <p14:tracePt t="54073" x="3273425" y="2581275"/>
          <p14:tracePt t="54081" x="3263900" y="2590800"/>
          <p14:tracePt t="54089" x="3244850" y="2590800"/>
          <p14:tracePt t="54113" x="3235325" y="2609850"/>
          <p14:tracePt t="54123" x="3217863" y="2609850"/>
          <p14:tracePt t="54139" x="3198813" y="2609850"/>
          <p14:tracePt t="54146" x="3135313" y="2609850"/>
          <p14:tracePt t="54153" x="3052763" y="2600325"/>
          <p14:tracePt t="54201" x="3052763" y="2590800"/>
          <p14:tracePt t="54220" x="3052763" y="2600325"/>
          <p14:tracePt t="54233" x="3043238" y="2609850"/>
          <p14:tracePt t="54241" x="3033713" y="2609850"/>
          <p14:tracePt t="54257" x="3006725" y="2609850"/>
          <p14:tracePt t="54265" x="2987675" y="2609850"/>
          <p14:tracePt t="54281" x="2941638" y="2609850"/>
          <p14:tracePt t="54289" x="2932113" y="2609850"/>
          <p14:tracePt t="54297" x="2905125" y="2600325"/>
          <p14:tracePt t="54306" x="2895600" y="2600325"/>
          <p14:tracePt t="54313" x="2886075" y="2590800"/>
          <p14:tracePt t="54378" x="2859088" y="2590800"/>
          <p14:tracePt t="54412" x="2840038" y="2590800"/>
          <p14:tracePt t="54427" x="2803525" y="2581275"/>
          <p14:tracePt t="54435" x="2794000" y="2581275"/>
          <p14:tracePt t="54449" x="2786063" y="2581275"/>
          <p14:tracePt t="54482" x="2757488" y="2581275"/>
          <p14:tracePt t="54530" x="2747963" y="2581275"/>
          <p14:tracePt t="54715" x="2747963" y="2590800"/>
          <p14:tracePt t="54723" x="2747963" y="2617788"/>
          <p14:tracePt t="54730" x="2747963" y="2673350"/>
          <p14:tracePt t="54740" x="2747963" y="2774950"/>
          <p14:tracePt t="54747" x="2747963" y="2857500"/>
          <p14:tracePt t="54756" x="2747963" y="2940050"/>
          <p14:tracePt t="54763" x="2747963" y="3022600"/>
          <p14:tracePt t="54770" x="2747963" y="3059113"/>
          <p14:tracePt t="54778" x="2747963" y="3095625"/>
          <p14:tracePt t="54786" x="2747963" y="3124200"/>
          <p14:tracePt t="54794" x="2747963" y="3141663"/>
          <p14:tracePt t="54805" x="2747963" y="3151188"/>
          <p14:tracePt t="54812" x="2747963" y="3170238"/>
          <p14:tracePt t="54833" x="2747963" y="3187700"/>
          <p14:tracePt t="55114" x="2767013" y="3187700"/>
          <p14:tracePt t="55123" x="2794000" y="3187700"/>
          <p14:tracePt t="55134" x="2803525" y="3187700"/>
          <p14:tracePt t="55140" x="2813050" y="3187700"/>
          <p14:tracePt t="55146" x="2905125" y="3187700"/>
          <p14:tracePt t="55155" x="2987675" y="3187700"/>
          <p14:tracePt t="55162" x="2997200" y="3187700"/>
          <p14:tracePt t="55170" x="2997200" y="3151188"/>
          <p14:tracePt t="55178" x="3106738" y="3141663"/>
          <p14:tracePt t="55186" x="3227388" y="3141663"/>
          <p14:tracePt t="55197" x="3363913" y="3105150"/>
          <p14:tracePt t="55202" x="3448050" y="3095625"/>
          <p14:tracePt t="55214" x="3567113" y="3095625"/>
          <p14:tracePt t="55225" x="3805238" y="3095625"/>
          <p14:tracePt t="55233" x="3870325" y="3105150"/>
          <p14:tracePt t="55241" x="3989388" y="3151188"/>
          <p14:tracePt t="55249" x="4017963" y="3133725"/>
          <p14:tracePt t="55257" x="4044950" y="3124200"/>
          <p14:tracePt t="55265" x="4064000" y="3095625"/>
          <p14:tracePt t="55273" x="4173538" y="3087688"/>
          <p14:tracePt t="55281" x="4275138" y="3105150"/>
          <p14:tracePt t="55289" x="4330700" y="3087688"/>
          <p14:tracePt t="55297" x="4357688" y="3078163"/>
          <p14:tracePt t="55305" x="4421188" y="3078163"/>
          <p14:tracePt t="55313" x="4459288" y="3078163"/>
          <p14:tracePt t="55322" x="4559300" y="3022600"/>
          <p14:tracePt t="55329" x="4587875" y="3013075"/>
          <p14:tracePt t="55339" x="4624388" y="3013075"/>
          <p14:tracePt t="55345" x="4641850" y="3013075"/>
          <p14:tracePt t="55361" x="4670425" y="3013075"/>
          <p14:tracePt t="55369" x="4725988" y="3013075"/>
          <p14:tracePt t="55377" x="4762500" y="3013075"/>
          <p14:tracePt t="55385" x="4835525" y="3013075"/>
          <p14:tracePt t="55393" x="4918075" y="2967038"/>
          <p14:tracePt t="55401" x="5019675" y="2976563"/>
          <p14:tracePt t="55409" x="5157788" y="2976563"/>
          <p14:tracePt t="55417" x="5211763" y="3005138"/>
          <p14:tracePt t="55425" x="5221288" y="3032125"/>
          <p14:tracePt t="55433" x="5249863" y="3041650"/>
          <p14:tracePt t="55441" x="5249863" y="3049588"/>
          <p14:tracePt t="55457" x="5249863" y="3087688"/>
          <p14:tracePt t="55465" x="5230813" y="3078163"/>
          <p14:tracePt t="55522" x="5249863" y="3078163"/>
          <p14:tracePt t="55530" x="5257800" y="3068638"/>
          <p14:tracePt t="55540" x="5267325" y="3059113"/>
          <p14:tracePt t="55562" x="5295900" y="3041650"/>
          <p14:tracePt t="55573" x="5303838" y="3041650"/>
          <p14:tracePt t="55594" x="5313363" y="3041650"/>
          <p14:tracePt t="55602" x="5349875" y="3041650"/>
          <p14:tracePt t="55610" x="5359400" y="3032125"/>
          <p14:tracePt t="55622" x="5395913" y="2995613"/>
          <p14:tracePt t="55630" x="5395913" y="2986088"/>
          <p14:tracePt t="55638" x="5405438" y="2986088"/>
          <p14:tracePt t="55643" x="5432425" y="2976563"/>
          <p14:tracePt t="55649" x="5441950" y="2976563"/>
          <p14:tracePt t="55658" x="5451475" y="2976563"/>
          <p14:tracePt t="55665" x="5478463" y="2976563"/>
          <p14:tracePt t="55673" x="5487988" y="2976563"/>
          <p14:tracePt t="55681" x="5497513" y="2976563"/>
          <p14:tracePt t="55689" x="5524500" y="2976563"/>
          <p14:tracePt t="55697" x="5534025" y="2976563"/>
          <p14:tracePt t="55706" x="5543550" y="2986088"/>
          <p14:tracePt t="55713" x="5570538" y="2995613"/>
          <p14:tracePt t="55723" x="5589588" y="3013075"/>
          <p14:tracePt t="55778" x="5599113" y="3013075"/>
          <p14:tracePt t="55787" x="5599113" y="2995613"/>
          <p14:tracePt t="55795" x="5599113" y="2949575"/>
          <p14:tracePt t="55802" x="5626100" y="2921000"/>
          <p14:tracePt t="55823" x="5635625" y="2876550"/>
          <p14:tracePt t="55829" x="5635625" y="2830513"/>
          <p14:tracePt t="55835" x="5635625" y="2811463"/>
          <p14:tracePt t="55842" x="5635625" y="2765425"/>
          <p14:tracePt t="55850" x="5635625" y="2719388"/>
          <p14:tracePt t="55857" x="5635625" y="2682875"/>
          <p14:tracePt t="55865" x="5635625" y="2617788"/>
          <p14:tracePt t="55873" x="5635625" y="2590800"/>
          <p14:tracePt t="55881" x="5635625" y="2554288"/>
          <p14:tracePt t="55889" x="5635625" y="2517775"/>
          <p14:tracePt t="55897" x="5635625" y="2508250"/>
          <p14:tracePt t="55905" x="5635625" y="2471738"/>
          <p14:tracePt t="55929" x="5626100" y="2452688"/>
          <p14:tracePt t="58130" x="5599113" y="2452688"/>
          <p14:tracePt t="58140" x="5589588" y="2452688"/>
          <p14:tracePt t="58148" x="5534025" y="2471738"/>
          <p14:tracePt t="58155" x="5497513" y="2508250"/>
          <p14:tracePt t="58162" x="5386388" y="2600325"/>
          <p14:tracePt t="58169" x="5313363" y="2673350"/>
          <p14:tracePt t="58177" x="5046663" y="2811463"/>
          <p14:tracePt t="58185" x="4881563" y="2921000"/>
          <p14:tracePt t="58194" x="4660900" y="3032125"/>
          <p14:tracePt t="58201" x="4605338" y="3141663"/>
          <p14:tracePt t="58209" x="4486275" y="3289300"/>
          <p14:tracePt t="58217" x="4302125" y="3390900"/>
          <p14:tracePt t="58226" x="4137025" y="3473450"/>
          <p14:tracePt t="58233" x="4025900" y="3582988"/>
          <p14:tracePt t="58241" x="3943350" y="3611563"/>
          <p14:tracePt t="58249" x="3851275" y="3648075"/>
          <p14:tracePt t="58258" x="3787775" y="3694113"/>
          <p14:tracePt t="58266" x="3714750" y="3767138"/>
          <p14:tracePt t="58273" x="3630613" y="3767138"/>
          <p14:tracePt t="58281" x="3530600" y="3840163"/>
          <p14:tracePt t="58289" x="3455988" y="3886200"/>
          <p14:tracePt t="58297" x="3429000" y="3914775"/>
          <p14:tracePt t="58306" x="3355975" y="3968750"/>
          <p14:tracePt t="58313" x="3290888" y="3997325"/>
          <p14:tracePt t="58322" x="3254375" y="4005263"/>
          <p14:tracePt t="58329" x="3181350" y="4033838"/>
          <p14:tracePt t="58338" x="3152775" y="4060825"/>
          <p14:tracePt t="58345" x="3125788" y="4087813"/>
          <p14:tracePt t="58353" x="3052763" y="4133850"/>
          <p14:tracePt t="58361" x="3024188" y="4152900"/>
          <p14:tracePt t="58369" x="2960688" y="4208463"/>
          <p14:tracePt t="58377" x="2932113" y="4225925"/>
          <p14:tracePt t="58385" x="2924175" y="4235450"/>
          <p14:tracePt t="58393" x="2895600" y="4254500"/>
          <p14:tracePt t="58409" x="2878138" y="4262438"/>
          <p14:tracePt t="58417" x="2859088" y="4281488"/>
          <p14:tracePt t="58426" x="2840038" y="4300538"/>
          <p14:tracePt t="58587" x="2832100" y="4291013"/>
          <p14:tracePt t="58602" x="2813050" y="4271963"/>
          <p14:tracePt t="58612" x="2786063" y="4262438"/>
          <p14:tracePt t="58618" x="2767013" y="4235450"/>
          <p14:tracePt t="58626" x="2740025" y="4235450"/>
          <p14:tracePt t="58637" x="2674938" y="4225925"/>
          <p14:tracePt t="58641" x="2628900" y="4225925"/>
          <p14:tracePt t="58649" x="2611438" y="4225925"/>
          <p14:tracePt t="58657" x="2565400" y="4216400"/>
          <p14:tracePt t="58665" x="2536825" y="4216400"/>
          <p14:tracePt t="58715" x="2527300" y="4216400"/>
          <p14:tracePt t="58754" x="2519363" y="4216400"/>
          <p14:tracePt t="58762" x="2509838" y="4235450"/>
          <p14:tracePt t="59339" x="2509838" y="4244975"/>
          <p14:tracePt t="59650" x="2519363" y="4244975"/>
          <p14:tracePt t="59685" x="2527300" y="4244975"/>
          <p14:tracePt t="59693" x="2536825" y="4244975"/>
          <p14:tracePt t="59706" x="2546350" y="4244975"/>
          <p14:tracePt t="59740" x="2582863" y="4254500"/>
          <p14:tracePt t="59802" x="2601913" y="4254500"/>
          <p14:tracePt t="59821" x="2619375" y="4225925"/>
          <p14:tracePt t="59826" x="2638425" y="4208463"/>
          <p14:tracePt t="59858" x="2674938" y="4208463"/>
          <p14:tracePt t="59891" x="2684463" y="4208463"/>
          <p14:tracePt t="59962" x="2703513" y="4208463"/>
          <p14:tracePt t="59970" x="2711450" y="4208463"/>
          <p14:tracePt t="59978" x="2730500" y="4208463"/>
          <p14:tracePt t="59987" x="2776538" y="4208463"/>
          <p14:tracePt t="59993" x="2822575" y="4208463"/>
          <p14:tracePt t="60001" x="2878138" y="4208463"/>
          <p14:tracePt t="60009" x="2895600" y="4208463"/>
          <p14:tracePt t="60017" x="2960688" y="4179888"/>
          <p14:tracePt t="60025" x="3098800" y="4179888"/>
          <p14:tracePt t="60033" x="3162300" y="4179888"/>
          <p14:tracePt t="60041" x="3235325" y="4235450"/>
          <p14:tracePt t="60049" x="3300413" y="4225925"/>
          <p14:tracePt t="60058" x="3402013" y="4244975"/>
          <p14:tracePt t="60065" x="3438525" y="4244975"/>
          <p14:tracePt t="60073" x="3494088" y="4254500"/>
          <p14:tracePt t="60081" x="3511550" y="4254500"/>
          <p14:tracePt t="60091" x="3603625" y="4254500"/>
          <p14:tracePt t="60098" x="3613150" y="4262438"/>
          <p14:tracePt t="60105" x="3686175" y="4262438"/>
          <p14:tracePt t="60113" x="3695700" y="4262438"/>
          <p14:tracePt t="60129" x="3741738" y="4291013"/>
          <p14:tracePt t="60137" x="3805238" y="4308475"/>
          <p14:tracePt t="60153" x="3833813" y="4308475"/>
          <p14:tracePt t="60161" x="3814763" y="4308475"/>
          <p14:tracePt t="60169" x="3797300" y="4308475"/>
          <p14:tracePt t="60177" x="3879850" y="4308475"/>
          <p14:tracePt t="60185" x="3925888" y="4337050"/>
          <p14:tracePt t="60194" x="3943350" y="4354513"/>
          <p14:tracePt t="60201" x="3979863" y="4364038"/>
          <p14:tracePt t="60209" x="3998913" y="4383088"/>
          <p14:tracePt t="60217" x="4064000" y="4383088"/>
          <p14:tracePt t="60225" x="4100513" y="4383088"/>
          <p14:tracePt t="60233" x="4164013" y="4383088"/>
          <p14:tracePt t="60241" x="4210050" y="4354513"/>
          <p14:tracePt t="60249" x="4275138" y="4354513"/>
          <p14:tracePt t="60273" x="4321175" y="4354513"/>
          <p14:tracePt t="60290" x="4394200" y="4364038"/>
          <p14:tracePt t="60298" x="4421188" y="4383088"/>
          <p14:tracePt t="60306" x="4505325" y="4373563"/>
          <p14:tracePt t="60313" x="4559300" y="4373563"/>
          <p14:tracePt t="60322" x="4587875" y="4308475"/>
          <p14:tracePt t="60329" x="4605338" y="4291013"/>
          <p14:tracePt t="60338" x="4624388" y="4291013"/>
          <p14:tracePt t="60345" x="4660900" y="4281488"/>
          <p14:tracePt t="60353" x="4706938" y="4281488"/>
          <p14:tracePt t="60361" x="4725988" y="4281488"/>
          <p14:tracePt t="60369" x="4752975" y="4281488"/>
          <p14:tracePt t="60385" x="4770438" y="4281488"/>
          <p14:tracePt t="60393" x="4835525" y="4281488"/>
          <p14:tracePt t="60417" x="4872038" y="4281488"/>
          <p14:tracePt t="60424" x="4946650" y="4281488"/>
          <p14:tracePt t="60432" x="5019675" y="4281488"/>
          <p14:tracePt t="60440" x="5065713" y="4291013"/>
          <p14:tracePt t="60449" x="5075238" y="4300538"/>
          <p14:tracePt t="60458" x="5092700" y="4327525"/>
          <p14:tracePt t="60465" x="5121275" y="4337050"/>
          <p14:tracePt t="60473" x="5129213" y="4337050"/>
          <p14:tracePt t="60489" x="5129213" y="4346575"/>
          <p14:tracePt t="60506" x="5129213" y="4354513"/>
          <p14:tracePt t="60553" x="5148263" y="4337050"/>
          <p14:tracePt t="60561" x="5157788" y="4327525"/>
          <p14:tracePt t="60674" x="5157788" y="4337050"/>
          <p14:tracePt t="60682" x="5121275" y="4346575"/>
          <p14:tracePt t="60690" x="5102225" y="4346575"/>
          <p14:tracePt t="60702" x="5029200" y="4410075"/>
          <p14:tracePt t="60709" x="4954588" y="4456113"/>
          <p14:tracePt t="60715" x="4954588" y="4519613"/>
          <p14:tracePt t="60722" x="4927600" y="4529138"/>
          <p14:tracePt t="60729" x="4779963" y="4557713"/>
          <p14:tracePt t="60737" x="4752975" y="4557713"/>
          <p14:tracePt t="60754" x="4733925" y="4557713"/>
          <p14:tracePt t="60761" x="4716463" y="4565650"/>
          <p14:tracePt t="60769" x="4605338" y="4575175"/>
          <p14:tracePt t="60777" x="4522788" y="4603750"/>
          <p14:tracePt t="60785" x="4440238" y="4603750"/>
          <p14:tracePt t="60793" x="4394200" y="4621213"/>
          <p14:tracePt t="60801" x="4384675" y="4621213"/>
          <p14:tracePt t="60809" x="4375150" y="4621213"/>
          <p14:tracePt t="60818" x="4357688" y="4621213"/>
          <p14:tracePt t="60825" x="4330700" y="4621213"/>
          <p14:tracePt t="60833" x="4284663" y="4640263"/>
          <p14:tracePt t="60849" x="4238625" y="4667250"/>
          <p14:tracePt t="60858" x="4164013" y="4740275"/>
          <p14:tracePt t="60865" x="4090988" y="4814888"/>
          <p14:tracePt t="60873" x="4071938" y="4814888"/>
          <p14:tracePt t="60881" x="4044950" y="4887913"/>
          <p14:tracePt t="60889" x="4008438" y="4924425"/>
          <p14:tracePt t="60897" x="4008438" y="4933950"/>
          <p14:tracePt t="60906" x="4008438" y="4951413"/>
          <p14:tracePt t="60929" x="3998913" y="4951413"/>
          <p14:tracePt t="60969" x="3998913" y="4943475"/>
          <p14:tracePt t="60977" x="3962400" y="4887913"/>
          <p14:tracePt t="60985" x="3843338" y="4887913"/>
          <p14:tracePt t="60993" x="3741738" y="4851400"/>
          <p14:tracePt t="61033" x="3722688" y="4860925"/>
          <p14:tracePt t="61065" x="3659188" y="4860925"/>
          <p14:tracePt t="61074" x="3649663" y="4860925"/>
          <p14:tracePt t="61082" x="3603625" y="4860925"/>
          <p14:tracePt t="61092" x="3538538" y="4878388"/>
          <p14:tracePt t="61098" x="3511550" y="4897438"/>
          <p14:tracePt t="61109" x="3484563" y="4933950"/>
          <p14:tracePt t="61116" x="3419475" y="4943475"/>
          <p14:tracePt t="61124" x="3355975" y="4924425"/>
          <p14:tracePt t="61131" x="3327400" y="4924425"/>
          <p14:tracePt t="61137" x="3309938" y="4924425"/>
          <p14:tracePt t="61338" x="3346450" y="4924425"/>
          <p14:tracePt t="61346" x="3363913" y="4924425"/>
          <p14:tracePt t="61354" x="3429000" y="4924425"/>
          <p14:tracePt t="61362" x="3502025" y="4924425"/>
          <p14:tracePt t="61370" x="3538538" y="4924425"/>
          <p14:tracePt t="61378" x="3548063" y="4924425"/>
          <p14:tracePt t="61386" x="3557588" y="4924425"/>
          <p14:tracePt t="61394" x="3594100" y="4906963"/>
          <p14:tracePt t="61402" x="3640138" y="4897438"/>
          <p14:tracePt t="61411" x="3814763" y="4878388"/>
          <p14:tracePt t="61418" x="3952875" y="4878388"/>
          <p14:tracePt t="61434" x="3962400" y="4878388"/>
          <p14:tracePt t="61442" x="4025900" y="4868863"/>
          <p14:tracePt t="61450" x="4154488" y="4832350"/>
          <p14:tracePt t="61460" x="4183063" y="4832350"/>
          <p14:tracePt t="61465" x="4229100" y="4851400"/>
          <p14:tracePt t="61473" x="4265613" y="4832350"/>
          <p14:tracePt t="61481" x="4284663" y="4832350"/>
          <p14:tracePt t="61489" x="4292600" y="4822825"/>
          <p14:tracePt t="61509" x="4311650" y="4814888"/>
          <p14:tracePt t="61514" x="4375150" y="4814888"/>
          <p14:tracePt t="61522" x="4403725" y="4814888"/>
          <p14:tracePt t="61529" x="4495800" y="4805363"/>
          <p14:tracePt t="61539" x="4541838" y="4805363"/>
          <p14:tracePt t="61545" x="4578350" y="4786313"/>
          <p14:tracePt t="61553" x="4633913" y="4759325"/>
          <p14:tracePt t="61561" x="4670425" y="4749800"/>
          <p14:tracePt t="61569" x="4687888" y="4722813"/>
          <p14:tracePt t="61577" x="4725988" y="4740275"/>
          <p14:tracePt t="61585" x="4770438" y="4749800"/>
          <p14:tracePt t="61593" x="4789488" y="4749800"/>
          <p14:tracePt t="61601" x="4816475" y="4768850"/>
          <p14:tracePt t="61609" x="4881563" y="4786313"/>
          <p14:tracePt t="61617" x="4900613" y="4786313"/>
          <p14:tracePt t="61625" x="4946650" y="4786313"/>
          <p14:tracePt t="61633" x="4964113" y="4795838"/>
          <p14:tracePt t="61641" x="5010150" y="4805363"/>
          <p14:tracePt t="61649" x="5019675" y="4805363"/>
          <p14:tracePt t="61657" x="5111750" y="4832350"/>
          <p14:tracePt t="61665" x="5175250" y="4860925"/>
          <p14:tracePt t="61672" x="5240338" y="4868863"/>
          <p14:tracePt t="61681" x="5286375" y="4868863"/>
          <p14:tracePt t="61689" x="5295900" y="4868863"/>
          <p14:tracePt t="61706" x="5303838" y="4868863"/>
          <p14:tracePt t="61722" x="5276850" y="4868863"/>
          <p14:tracePt t="61729" x="5286375" y="4851400"/>
          <p14:tracePt t="61737" x="5286375" y="4814888"/>
          <p14:tracePt t="61745" x="5286375" y="4805363"/>
          <p14:tracePt t="61753" x="5295900" y="4805363"/>
          <p14:tracePt t="61761" x="5368925" y="4822825"/>
          <p14:tracePt t="61769" x="5441950" y="4851400"/>
          <p14:tracePt t="61777" x="5487988" y="4860925"/>
          <p14:tracePt t="61785" x="5497513" y="4860925"/>
          <p14:tracePt t="61793" x="5561013" y="4860925"/>
          <p14:tracePt t="61801" x="5580063" y="4860925"/>
          <p14:tracePt t="61809" x="5616575" y="4860925"/>
          <p14:tracePt t="61817" x="5626100" y="4860925"/>
          <p14:tracePt t="61825" x="5645150" y="4868863"/>
          <p14:tracePt t="61833" x="5662613" y="4868863"/>
          <p14:tracePt t="61954" x="5699125" y="4868863"/>
          <p14:tracePt t="61963" x="5727700" y="4868863"/>
          <p14:tracePt t="61978" x="5745163" y="4868863"/>
          <p14:tracePt t="61986" x="5754688" y="4868863"/>
          <p14:tracePt t="62011" x="5781675" y="4868863"/>
          <p14:tracePt t="62033" x="5800725" y="4822825"/>
          <p14:tracePt t="62266" x="5810250" y="4805363"/>
          <p14:tracePt t="62275" x="5810250" y="4795838"/>
          <p14:tracePt t="62283" x="5810250" y="4768850"/>
          <p14:tracePt t="62292" x="5837238" y="4732338"/>
          <p14:tracePt t="62298" x="5837238" y="4703763"/>
          <p14:tracePt t="62314" x="5856288" y="4640263"/>
          <p14:tracePt t="62327" x="5911850" y="4565650"/>
          <p14:tracePt t="62333" x="5919788" y="4502150"/>
          <p14:tracePt t="62337" x="5919788" y="4483100"/>
          <p14:tracePt t="62377" x="5911850" y="4456113"/>
          <p14:tracePt t="62385" x="5902325" y="4437063"/>
          <p14:tracePt t="62393" x="5902325" y="4410075"/>
          <p14:tracePt t="62401" x="5902325" y="4391025"/>
          <p14:tracePt t="62417" x="5902325" y="4383088"/>
          <p14:tracePt t="62425" x="5911850" y="4373563"/>
          <p14:tracePt t="62465" x="5911850" y="4364038"/>
          <p14:tracePt t="62594" x="5902325" y="4364038"/>
          <p14:tracePt t="62602" x="5892800" y="4364038"/>
          <p14:tracePt t="62636" x="5873750" y="4364038"/>
          <p14:tracePt t="62643" x="5810250" y="4364038"/>
          <p14:tracePt t="62650" x="5764213" y="4364038"/>
          <p14:tracePt t="62658" x="5737225" y="4373563"/>
          <p14:tracePt t="62666" x="5616575" y="4373563"/>
          <p14:tracePt t="62675" x="5607050" y="4373563"/>
          <p14:tracePt t="62682" x="5524500" y="4346575"/>
          <p14:tracePt t="62691" x="5461000" y="4327525"/>
          <p14:tracePt t="62698" x="5424488" y="4300538"/>
          <p14:tracePt t="62708" x="5332413" y="4262438"/>
          <p14:tracePt t="62714" x="5203825" y="4225925"/>
          <p14:tracePt t="62724" x="5010150" y="4198938"/>
          <p14:tracePt t="62734" x="4872038" y="4179888"/>
          <p14:tracePt t="62743" x="4835525" y="4162425"/>
          <p14:tracePt t="62746" x="4826000" y="4162425"/>
          <p14:tracePt t="62761" x="4762500" y="4171950"/>
          <p14:tracePt t="62769" x="4679950" y="4179888"/>
          <p14:tracePt t="62777" x="4578350" y="4225925"/>
          <p14:tracePt t="62785" x="4568825" y="4254500"/>
          <p14:tracePt t="62793" x="4559300" y="4254500"/>
          <p14:tracePt t="62801" x="4522788" y="4254500"/>
          <p14:tracePt t="62817" x="4513263" y="4254500"/>
          <p14:tracePt t="62833" x="4459288" y="4244975"/>
          <p14:tracePt t="62841" x="4413250" y="4244975"/>
          <p14:tracePt t="62849" x="4367213" y="4244975"/>
          <p14:tracePt t="62857" x="4338638" y="4225925"/>
          <p14:tracePt t="62865" x="4330700" y="4225925"/>
          <p14:tracePt t="62874" x="4311650" y="4225925"/>
          <p14:tracePt t="62881" x="4302125" y="4225925"/>
          <p14:tracePt t="62889" x="4265613" y="4225925"/>
          <p14:tracePt t="62897" x="4200525" y="4225925"/>
          <p14:tracePt t="62906" x="4137025" y="4216400"/>
          <p14:tracePt t="62930" x="4117975" y="4235450"/>
          <p14:tracePt t="62937" x="4071938" y="4235450"/>
          <p14:tracePt t="62945" x="4054475" y="4235450"/>
          <p14:tracePt t="62961" x="3989388" y="4254500"/>
          <p14:tracePt t="62969" x="3952875" y="4254500"/>
          <p14:tracePt t="62994" x="3916363" y="4254500"/>
          <p14:tracePt t="63017" x="3916363" y="4244975"/>
          <p14:tracePt t="63025" x="3916363" y="4225925"/>
          <p14:tracePt t="63066" x="3879850" y="4216400"/>
          <p14:tracePt t="63074" x="3870325" y="4208463"/>
          <p14:tracePt t="63099" x="3843338" y="4208463"/>
          <p14:tracePt t="63243" x="3824288" y="4198938"/>
          <p14:tracePt t="63250" x="3787775" y="4179888"/>
          <p14:tracePt t="63261" x="3732213" y="4179888"/>
          <p14:tracePt t="63265" x="3722688" y="4179888"/>
          <p14:tracePt t="63272" x="3686175" y="4179888"/>
          <p14:tracePt t="63281" x="3668713" y="4171950"/>
          <p14:tracePt t="63305" x="3659188" y="4171950"/>
          <p14:tracePt t="63339" x="3630613" y="4171950"/>
          <p14:tracePt t="63835" x="3622675" y="4171950"/>
          <p14:tracePt t="63866" x="3622675" y="4189413"/>
          <p14:tracePt t="63874" x="3622675" y="4225925"/>
          <p14:tracePt t="63882" x="3622675" y="4254500"/>
          <p14:tracePt t="63891" x="3622675" y="4291013"/>
          <p14:tracePt t="63897" x="3622675" y="4327525"/>
          <p14:tracePt t="63906" x="3622675" y="4337050"/>
          <p14:tracePt t="63954" x="3613150" y="4346575"/>
          <p14:tracePt t="63963" x="3613150" y="4354513"/>
          <p14:tracePt t="63970" x="3630613" y="4429125"/>
          <p14:tracePt t="63978" x="3630613" y="4437063"/>
          <p14:tracePt t="63985" x="3630613" y="4465638"/>
          <p14:tracePt t="63993" x="3622675" y="4492625"/>
          <p14:tracePt t="64001" x="3622675" y="4529138"/>
          <p14:tracePt t="64009" x="3622675" y="4548188"/>
          <p14:tracePt t="64017" x="3613150" y="4594225"/>
          <p14:tracePt t="64025" x="3613150" y="4611688"/>
          <p14:tracePt t="64033" x="3613150" y="4686300"/>
          <p14:tracePt t="64049" x="3613150" y="4713288"/>
          <p14:tracePt t="64057" x="3613150" y="4749800"/>
          <p14:tracePt t="64072" x="3613150" y="4759325"/>
          <p14:tracePt t="64226" x="3613150" y="4778375"/>
          <p14:tracePt t="64298" x="3613150" y="4786313"/>
          <p14:tracePt t="64307" x="3603625" y="4786313"/>
          <p14:tracePt t="64458" x="3603625" y="4795838"/>
          <p14:tracePt t="64546" x="3584575" y="4805363"/>
          <p14:tracePt t="64558" x="3576638" y="4814888"/>
          <p14:tracePt t="64563" x="3567113" y="4814888"/>
          <p14:tracePt t="64573" x="3548063" y="4841875"/>
          <p14:tracePt t="64585" x="3521075" y="4851400"/>
          <p14:tracePt t="64593" x="3521075" y="4887913"/>
          <p14:tracePt t="64609" x="3521075" y="4906963"/>
          <p14:tracePt t="64625" x="3521075" y="4897438"/>
          <p14:tracePt t="64633" x="3502025" y="4897438"/>
          <p14:tracePt t="64649" x="3494088" y="4897438"/>
          <p14:tracePt t="64747" x="3484563" y="4887913"/>
          <p14:tracePt t="64770" x="3484563" y="4878388"/>
          <p14:tracePt t="64802" x="3475038" y="4868863"/>
          <p14:tracePt t="64818" x="3494088" y="4906963"/>
          <p14:tracePt t="64828" x="3502025" y="4906963"/>
          <p14:tracePt t="64835" x="3502025" y="4924425"/>
          <p14:tracePt t="64844" x="3494088" y="4924425"/>
          <p14:tracePt t="64884" x="3465513" y="4897438"/>
          <p14:tracePt t="65027" x="3448050" y="4906963"/>
          <p14:tracePt t="65338" x="3465513" y="4933950"/>
          <p14:tracePt t="65354" x="3484563" y="4933950"/>
          <p14:tracePt t="65363" x="3494088" y="4933950"/>
          <p14:tracePt t="65374" x="3521075" y="4933950"/>
          <p14:tracePt t="65393" x="3530600" y="4933950"/>
          <p14:tracePt t="65409" x="3538538" y="4933950"/>
          <p14:tracePt t="65441" x="3584575" y="4951413"/>
          <p14:tracePt t="65449" x="3594100" y="4943475"/>
          <p14:tracePt t="65457" x="3613150" y="4933950"/>
          <p14:tracePt t="65465" x="3649663" y="4943475"/>
          <p14:tracePt t="65472" x="3695700" y="4960938"/>
          <p14:tracePt t="65481" x="3778250" y="4970463"/>
          <p14:tracePt t="65489" x="3797300" y="5006975"/>
          <p14:tracePt t="65497" x="3870325" y="5026025"/>
          <p14:tracePt t="65506" x="3952875" y="5026025"/>
          <p14:tracePt t="65513" x="4054475" y="5043488"/>
          <p14:tracePt t="65523" x="4154488" y="5072063"/>
          <p14:tracePt t="65529" x="4192588" y="5072063"/>
          <p14:tracePt t="65537" x="4284663" y="5089525"/>
          <p14:tracePt t="65545" x="4357688" y="5089525"/>
          <p14:tracePt t="65553" x="4459288" y="5099050"/>
          <p14:tracePt t="65561" x="4522788" y="5118100"/>
          <p14:tracePt t="65572" x="4559300" y="5118100"/>
          <p14:tracePt t="65578" x="4614863" y="5118100"/>
          <p14:tracePt t="65585" x="4697413" y="5118100"/>
          <p14:tracePt t="65593" x="4762500" y="5135563"/>
          <p14:tracePt t="65601" x="4900613" y="5135563"/>
          <p14:tracePt t="65609" x="4964113" y="5135563"/>
          <p14:tracePt t="65617" x="5029200" y="5108575"/>
          <p14:tracePt t="65625" x="5129213" y="5108575"/>
          <p14:tracePt t="65633" x="5249863" y="5108575"/>
          <p14:tracePt t="65641" x="5332413" y="5062538"/>
          <p14:tracePt t="65649" x="5487988" y="5053013"/>
          <p14:tracePt t="65657" x="5607050" y="5072063"/>
          <p14:tracePt t="65665" x="5708650" y="5072063"/>
          <p14:tracePt t="65673" x="5718175" y="5072063"/>
          <p14:tracePt t="65689" x="5745163" y="5072063"/>
          <p14:tracePt t="65697" x="5781675" y="5081588"/>
          <p14:tracePt t="65706" x="5800725" y="5081588"/>
          <p14:tracePt t="65713" x="5810250" y="5089525"/>
          <p14:tracePt t="65723" x="5819775" y="5089525"/>
          <p14:tracePt t="65729" x="5827713" y="5089525"/>
          <p14:tracePt t="65785" x="5856288" y="5089525"/>
          <p14:tracePt t="65793" x="5883275" y="5089525"/>
          <p14:tracePt t="65809" x="5902325" y="5089525"/>
          <p14:tracePt t="66010" x="5911850" y="5081588"/>
          <p14:tracePt t="66018" x="5919788" y="5043488"/>
          <p14:tracePt t="66028" x="5948363" y="5016500"/>
          <p14:tracePt t="66035" x="5957888" y="4951413"/>
          <p14:tracePt t="66041" x="5957888" y="4924425"/>
          <p14:tracePt t="66050" x="5965825" y="4887913"/>
          <p14:tracePt t="66058" x="5965825" y="4868863"/>
          <p14:tracePt t="66065" x="5975350" y="4851400"/>
          <p14:tracePt t="66073" x="5975350" y="4841875"/>
          <p14:tracePt t="66081" x="5975350" y="4814888"/>
          <p14:tracePt t="66089" x="5994400" y="4805363"/>
          <p14:tracePt t="66097" x="5994400" y="4786313"/>
          <p14:tracePt t="66121" x="5994400" y="4759325"/>
          <p14:tracePt t="66145" x="5994400" y="4749800"/>
          <p14:tracePt t="66161" x="5994400" y="4722813"/>
          <p14:tracePt t="66169" x="5994400" y="4713288"/>
          <p14:tracePt t="66178" x="5994400" y="4703763"/>
          <p14:tracePt t="66185" x="5994400" y="4676775"/>
          <p14:tracePt t="66209" x="5994400" y="4667250"/>
          <p14:tracePt t="66225" x="5994400" y="4657725"/>
          <p14:tracePt t="66241" x="5994400" y="4640263"/>
          <p14:tracePt t="66249" x="5994400" y="4630738"/>
          <p14:tracePt t="66394" x="5994400" y="4621213"/>
          <p14:tracePt t="66427" x="5994400" y="4630738"/>
          <p14:tracePt t="66445" x="5984875" y="4630738"/>
          <p14:tracePt t="66450" x="5975350" y="4630738"/>
          <p14:tracePt t="66457" x="5965825" y="4630738"/>
          <p14:tracePt t="66474" x="5948363" y="4630738"/>
          <p14:tracePt t="66498" x="5948363" y="4621213"/>
          <p14:tracePt t="67698" x="5892800" y="4640263"/>
          <p14:tracePt t="67707" x="5846763" y="4657725"/>
          <p14:tracePt t="67716" x="5791200" y="4694238"/>
          <p14:tracePt t="67725" x="5672138" y="4732338"/>
          <p14:tracePt t="67730" x="5524500" y="4778375"/>
          <p14:tracePt t="67737" x="5478463" y="4832350"/>
          <p14:tracePt t="67745" x="5378450" y="4841875"/>
          <p14:tracePt t="67754" x="5378450" y="4851400"/>
          <p14:tracePt t="67769" x="5359400" y="4851400"/>
          <p14:tracePt t="67777" x="5341938" y="4860925"/>
          <p14:tracePt t="67785" x="5211763" y="4887913"/>
          <p14:tracePt t="67811" x="5203825" y="4887913"/>
          <p14:tracePt t="67833" x="5184775" y="4887913"/>
          <p14:tracePt t="67841" x="5157788" y="4887913"/>
          <p14:tracePt t="67849" x="5092700" y="4897438"/>
          <p14:tracePt t="67857" x="5046663" y="4906963"/>
          <p14:tracePt t="67865" x="5019675" y="4906963"/>
          <p14:tracePt t="67873" x="5000625" y="4906963"/>
          <p14:tracePt t="67881" x="4954588" y="4906963"/>
          <p14:tracePt t="67889" x="4937125" y="4906963"/>
          <p14:tracePt t="67897" x="4900613" y="4924425"/>
          <p14:tracePt t="67907" x="4891088" y="4924425"/>
          <p14:tracePt t="67929" x="4891088" y="4933950"/>
          <p14:tracePt t="67994" x="4881563" y="4943475"/>
          <p14:tracePt t="68002" x="4862513" y="4943475"/>
          <p14:tracePt t="68050" x="4854575" y="4943475"/>
          <p14:tracePt t="68066" x="4826000" y="4924425"/>
          <p14:tracePt t="68299" x="4826000" y="4897438"/>
          <p14:tracePt t="68307" x="4872038" y="4868863"/>
          <p14:tracePt t="68324" x="4872038" y="4860925"/>
          <p14:tracePt t="68386" x="4872038" y="4887913"/>
          <p14:tracePt t="68402" x="4872038" y="4897438"/>
          <p14:tracePt t="68410" x="4872038" y="4914900"/>
          <p14:tracePt t="68420" x="4854575" y="4960938"/>
          <p14:tracePt t="68429" x="4808538" y="4997450"/>
          <p14:tracePt t="68435" x="4789488" y="5006975"/>
          <p14:tracePt t="68441" x="4752975" y="5016500"/>
          <p14:tracePt t="68450" x="4733925" y="5035550"/>
          <p14:tracePt t="68457" x="4725988" y="5035550"/>
          <p14:tracePt t="68465" x="4687888" y="5062538"/>
          <p14:tracePt t="68472" x="4651375" y="5072063"/>
          <p14:tracePt t="68481" x="4641850" y="5072063"/>
          <p14:tracePt t="68489" x="4633913" y="5081588"/>
          <p14:tracePt t="68513" x="4633913" y="5099050"/>
          <p14:tracePt t="68522" x="4587875" y="5118100"/>
          <p14:tracePt t="68529" x="4578350" y="5126038"/>
          <p14:tracePt t="68537" x="4549775" y="5145088"/>
          <p14:tracePt t="68553" x="4541838" y="5164138"/>
          <p14:tracePt t="68561" x="4522788" y="5181600"/>
          <p14:tracePt t="68593" x="4522788" y="5191125"/>
          <p14:tracePt t="68618" x="4522788" y="5200650"/>
          <p14:tracePt t="68649" x="4513263" y="5200650"/>
          <p14:tracePt t="68682" x="4505325" y="5200650"/>
          <p14:tracePt t="68746" x="4495800" y="5200650"/>
          <p14:tracePt t="68778" x="4486275" y="5191125"/>
          <p14:tracePt t="68787" x="4467225" y="5191125"/>
          <p14:tracePt t="68795" x="4459288" y="5191125"/>
          <p14:tracePt t="68842" x="4403725" y="5154613"/>
          <p14:tracePt t="68851" x="4384675" y="5145088"/>
          <p14:tracePt t="68874" x="4367213" y="5135563"/>
          <p14:tracePt t="68884" x="4357688" y="5135563"/>
          <p14:tracePt t="68898" x="4348163" y="5126038"/>
          <p14:tracePt t="68930" x="4338638" y="5118100"/>
          <p14:tracePt t="68939" x="4330700" y="5108575"/>
          <p14:tracePt t="68970" x="4302125" y="5099050"/>
          <p14:tracePt t="68986" x="4292600" y="5099050"/>
          <p14:tracePt t="68994" x="4275138" y="5099050"/>
          <p14:tracePt t="69010" x="4256088" y="5089525"/>
          <p14:tracePt t="69029" x="4246563" y="5089525"/>
          <p14:tracePt t="69050" x="4229100" y="5089525"/>
          <p14:tracePt t="69073" x="4219575" y="5081588"/>
          <p14:tracePt t="69138" x="4219575" y="5072063"/>
          <p14:tracePt t="69154" x="4210050" y="5062538"/>
          <p14:tracePt t="70027" x="4210050" y="5053013"/>
          <p14:tracePt t="70059" x="4200525" y="5035550"/>
          <p14:tracePt t="70067" x="4200525" y="5026025"/>
          <p14:tracePt t="70081" x="4200525" y="5016500"/>
          <p14:tracePt t="70113" x="4200525" y="4979988"/>
          <p14:tracePt t="70161" x="4200525" y="4970463"/>
          <p14:tracePt t="70170" x="4200525" y="4960938"/>
          <p14:tracePt t="70186" x="4200525" y="4933950"/>
          <p14:tracePt t="70195" x="4200525" y="4924425"/>
          <p14:tracePt t="70202" x="4200525" y="4897438"/>
          <p14:tracePt t="70210" x="4200525" y="4860925"/>
          <p14:tracePt t="70218" x="4173538" y="4814888"/>
          <p14:tracePt t="70242" x="4173538" y="4778375"/>
          <p14:tracePt t="70307" x="4164013" y="4749800"/>
          <p14:tracePt t="70315" x="4154488" y="4749800"/>
          <p14:tracePt t="70346" x="4154488" y="4740275"/>
          <p14:tracePt t="70354" x="4146550" y="4732338"/>
          <p14:tracePt t="70594" x="4146550" y="4713288"/>
          <p14:tracePt t="70602" x="4146550" y="4694238"/>
          <p14:tracePt t="70610" x="4146550" y="4686300"/>
          <p14:tracePt t="70618" x="4146550" y="4676775"/>
          <p14:tracePt t="70627" x="4164013" y="4649788"/>
          <p14:tracePt t="70635" x="4173538" y="4630738"/>
          <p14:tracePt t="70642" x="4183063" y="4594225"/>
          <p14:tracePt t="70650" x="4192588" y="4575175"/>
          <p14:tracePt t="70659" x="4219575" y="4538663"/>
          <p14:tracePt t="70669" x="4229100" y="4529138"/>
          <p14:tracePt t="71186" x="4229100" y="4538663"/>
          <p14:tracePt t="71196" x="4210050" y="4584700"/>
          <p14:tracePt t="71203" x="4210050" y="4686300"/>
          <p14:tracePt t="71211" x="4210050" y="4732338"/>
          <p14:tracePt t="71224" x="4219575" y="4778375"/>
          <p14:tracePt t="71225" x="4229100" y="4822825"/>
          <p14:tracePt t="71233" x="4238625" y="4841875"/>
          <p14:tracePt t="71242" x="4256088" y="4851400"/>
          <p14:tracePt t="71249" x="4265613" y="4868863"/>
          <p14:tracePt t="71371" x="4265613" y="4878388"/>
          <p14:tracePt t="71410" x="4265613" y="4887913"/>
          <p14:tracePt t="71418" x="4275138" y="4897438"/>
          <p14:tracePt t="71434" x="4275138" y="4906963"/>
          <p14:tracePt t="71444" x="4284663" y="4924425"/>
          <p14:tracePt t="71458" x="4284663" y="4933950"/>
          <p14:tracePt t="71522" x="4292600" y="4943475"/>
          <p14:tracePt t="71546" x="4292600" y="4960938"/>
          <p14:tracePt t="71674" x="4292600" y="4933950"/>
          <p14:tracePt t="71682" x="4292600" y="4924425"/>
          <p14:tracePt t="71690" x="4311650" y="4878388"/>
          <p14:tracePt t="71697" x="4321175" y="4860925"/>
          <p14:tracePt t="71706" x="4321175" y="4841875"/>
          <p14:tracePt t="71713" x="4321175" y="4814888"/>
          <p14:tracePt t="71722" x="4321175" y="4740275"/>
          <p14:tracePt t="71729" x="4321175" y="4694238"/>
          <p14:tracePt t="71737" x="4321175" y="4649788"/>
          <p14:tracePt t="71745" x="4338638" y="4584700"/>
          <p14:tracePt t="71753" x="4338638" y="4548188"/>
          <p14:tracePt t="71761" x="4348163" y="4511675"/>
          <p14:tracePt t="71769" x="4367213" y="4475163"/>
          <p14:tracePt t="71777" x="4375150" y="4456113"/>
          <p14:tracePt t="71793" x="4375150" y="4437063"/>
          <p14:tracePt t="71809" x="4375150" y="4429125"/>
          <p14:tracePt t="71817" x="4384675" y="4419600"/>
          <p14:tracePt t="71890" x="4394200" y="4410075"/>
          <p14:tracePt t="72018" x="4394200" y="4437063"/>
          <p14:tracePt t="72026" x="4394200" y="4483100"/>
          <p14:tracePt t="72034" x="4394200" y="4548188"/>
          <p14:tracePt t="72043" x="4394200" y="4594225"/>
          <p14:tracePt t="72050" x="4367213" y="4640263"/>
          <p14:tracePt t="72058" x="4357688" y="4657725"/>
          <p14:tracePt t="72066" x="4357688" y="4713288"/>
          <p14:tracePt t="72077" x="4348163" y="4759325"/>
          <p14:tracePt t="72083" x="4348163" y="4778375"/>
          <p14:tracePt t="72089" x="4348163" y="4822825"/>
          <p14:tracePt t="72097" x="4348163" y="4868863"/>
          <p14:tracePt t="72105" x="4348163" y="4887913"/>
          <p14:tracePt t="72113" x="4348163" y="4914900"/>
          <p14:tracePt t="72122" x="4338638" y="4951413"/>
          <p14:tracePt t="72129" x="4330700" y="4979988"/>
          <p14:tracePt t="72137" x="4321175" y="4989513"/>
          <p14:tracePt t="72145" x="4321175" y="5016500"/>
          <p14:tracePt t="72153" x="4311650" y="5043488"/>
          <p14:tracePt t="72169" x="4311650" y="5062538"/>
          <p14:tracePt t="72290" x="4302125" y="5062538"/>
          <p14:tracePt t="72298" x="4302125" y="5026025"/>
          <p14:tracePt t="72306" x="4265613" y="5006975"/>
          <p14:tracePt t="72315" x="4256088" y="4943475"/>
          <p14:tracePt t="72324" x="4229100" y="4914900"/>
          <p14:tracePt t="72329" x="4229100" y="4868863"/>
          <p14:tracePt t="72338" x="4210050" y="4832350"/>
          <p14:tracePt t="72345" x="4210050" y="4805363"/>
          <p14:tracePt t="72353" x="4200525" y="4759325"/>
          <p14:tracePt t="72370" x="4200525" y="4732338"/>
          <p14:tracePt t="72377" x="4146550" y="4667250"/>
          <p14:tracePt t="72385" x="4173538" y="4538663"/>
          <p14:tracePt t="72393" x="4146550" y="4456113"/>
          <p14:tracePt t="72401" x="4137025" y="4410075"/>
          <p14:tracePt t="72417" x="4137025" y="4400550"/>
          <p14:tracePt t="72425" x="4146550" y="4391025"/>
          <p14:tracePt t="72507" x="4146550" y="4400550"/>
          <p14:tracePt t="72515" x="4146550" y="4465638"/>
          <p14:tracePt t="72524" x="4146550" y="4483100"/>
          <p14:tracePt t="72530" x="4146550" y="4575175"/>
          <p14:tracePt t="72541" x="4154488" y="4640263"/>
          <p14:tracePt t="72546" x="4154488" y="4657725"/>
          <p14:tracePt t="72562" x="4154488" y="4694238"/>
          <p14:tracePt t="72572" x="4154488" y="4713288"/>
          <p14:tracePt t="72579" x="4154488" y="4749800"/>
          <p14:tracePt t="72586" x="4154488" y="4768850"/>
          <p14:tracePt t="72594" x="4154488" y="4814888"/>
          <p14:tracePt t="72602" x="4154488" y="4851400"/>
          <p14:tracePt t="72610" x="4154488" y="4878388"/>
          <p14:tracePt t="72627" x="4154488" y="4897438"/>
          <p14:tracePt t="72634" x="4173538" y="4914900"/>
          <p14:tracePt t="72658" x="4173538" y="4924425"/>
          <p14:tracePt t="72666" x="4173538" y="4943475"/>
          <p14:tracePt t="72693" x="4173538" y="4951413"/>
          <p14:tracePt t="72754" x="4192588" y="4924425"/>
          <p14:tracePt t="72763" x="4200525" y="4851400"/>
          <p14:tracePt t="72771" x="4210050" y="4822825"/>
          <p14:tracePt t="72779" x="4229100" y="4759325"/>
          <p14:tracePt t="72786" x="4229100" y="4694238"/>
          <p14:tracePt t="72796" x="4200525" y="4694238"/>
          <p14:tracePt t="72803" x="4200525" y="4667250"/>
          <p14:tracePt t="72811" x="4210050" y="4621213"/>
          <p14:tracePt t="72820" x="4210050" y="4611688"/>
          <p14:tracePt t="72825" x="4210050" y="4594225"/>
          <p14:tracePt t="72834" x="4229100" y="4565650"/>
          <p14:tracePt t="72915" x="4229100" y="4575175"/>
          <p14:tracePt t="72923" x="4229100" y="4676775"/>
          <p14:tracePt t="72931" x="4219575" y="4740275"/>
          <p14:tracePt t="72941" x="4192588" y="4822825"/>
          <p14:tracePt t="72946" x="4173538" y="4851400"/>
          <p14:tracePt t="72954" x="4173538" y="4868863"/>
          <p14:tracePt t="72963" x="4164013" y="4878388"/>
          <p14:tracePt t="72970" x="4146550" y="4887913"/>
          <p14:tracePt t="73074" x="4127500" y="4914900"/>
          <p14:tracePt t="73082" x="4100513" y="4924425"/>
          <p14:tracePt t="73092" x="4100513" y="4933950"/>
          <p14:tracePt t="73102" x="4100513" y="4951413"/>
          <p14:tracePt t="73105" x="4117975" y="4997450"/>
          <p14:tracePt t="73113" x="4183063" y="5145088"/>
          <p14:tracePt t="73122" x="4173538" y="5145088"/>
          <p14:tracePt t="73129" x="4183063" y="5191125"/>
          <p14:tracePt t="73137" x="4173538" y="5181600"/>
          <p14:tracePt t="73145" x="4146550" y="5181600"/>
          <p14:tracePt t="73153" x="4110038" y="5181600"/>
          <p14:tracePt t="73161" x="4090988" y="5191125"/>
          <p14:tracePt t="73168" x="4071938" y="5200650"/>
          <p14:tracePt t="73177" x="4035425" y="5210175"/>
          <p14:tracePt t="73185" x="4035425" y="5227638"/>
          <p14:tracePt t="73193" x="4035425" y="5237163"/>
          <p14:tracePt t="73201" x="4008438" y="5254625"/>
          <p14:tracePt t="73209" x="3998913" y="5254625"/>
          <p14:tracePt t="73225" x="3989388" y="5227638"/>
          <p14:tracePt t="73233" x="3979863" y="5227638"/>
          <p14:tracePt t="73265" x="3971925" y="5218113"/>
          <p14:tracePt t="73273" x="3925888" y="5210175"/>
          <p14:tracePt t="73322" x="3916363" y="5210175"/>
          <p14:tracePt t="73354" x="3916363" y="5200650"/>
          <p14:tracePt t="73362" x="3916363" y="5181600"/>
          <p14:tracePt t="73402" x="3906838" y="5164138"/>
          <p14:tracePt t="73411" x="3879850" y="5164138"/>
          <p14:tracePt t="73418" x="3860800" y="5145088"/>
          <p14:tracePt t="73427" x="3851275" y="5135563"/>
          <p14:tracePt t="73434" x="3843338" y="5126038"/>
          <p14:tracePt t="73450" x="3833813" y="5118100"/>
          <p14:tracePt t="73459" x="3805238" y="5118100"/>
          <p14:tracePt t="73466" x="3797300" y="5099050"/>
          <p14:tracePt t="73474" x="3778250" y="5089525"/>
          <p14:tracePt t="73482" x="3732213" y="5081588"/>
          <p14:tracePt t="73491" x="3686175" y="5062538"/>
          <p14:tracePt t="73500" x="3567113" y="5016500"/>
          <p14:tracePt t="73511" x="3502025" y="5006975"/>
          <p14:tracePt t="73514" x="3494088" y="5006975"/>
          <p14:tracePt t="73523" x="3475038" y="5006975"/>
          <p14:tracePt t="73539" x="3465513" y="4997450"/>
          <p14:tracePt t="73545" x="3448050" y="4997450"/>
          <p14:tracePt t="73609" x="3419475" y="4997450"/>
          <p14:tracePt t="73627" x="3402013" y="4997450"/>
          <p14:tracePt t="73634" x="3355975" y="4997450"/>
          <p14:tracePt t="73642" x="3336925" y="4997450"/>
          <p14:tracePt t="73649" x="3319463" y="4997450"/>
          <p14:tracePt t="73657" x="3309938" y="4997450"/>
          <p14:tracePt t="73665" x="3300413" y="4997450"/>
          <p14:tracePt t="73689" x="3273425" y="4997450"/>
          <p14:tracePt t="73698" x="3263900" y="4997450"/>
          <p14:tracePt t="73713" x="3254375" y="4997450"/>
          <p14:tracePt t="73729" x="3235325" y="4997450"/>
          <p14:tracePt t="73771" x="3227388" y="4997450"/>
          <p14:tracePt t="73786" x="3208338" y="4997450"/>
          <p14:tracePt t="73794" x="3181350" y="4997450"/>
          <p14:tracePt t="73810" x="3171825" y="5006975"/>
          <p14:tracePt t="73820" x="3171825" y="5016500"/>
          <p14:tracePt t="73835" x="3162300" y="5026025"/>
          <p14:tracePt t="74011" x="3162300" y="5035550"/>
          <p14:tracePt t="74026" x="3171825" y="5053013"/>
          <p14:tracePt t="74034" x="3181350" y="5062538"/>
          <p14:tracePt t="74043" x="3208338" y="5062538"/>
          <p14:tracePt t="74051" x="3235325" y="5081588"/>
          <p14:tracePt t="74065" x="3273425" y="5081588"/>
          <p14:tracePt t="74074" x="3290888" y="5089525"/>
          <p14:tracePt t="74081" x="3346450" y="5089525"/>
          <p14:tracePt t="74089" x="3373438" y="5118100"/>
          <p14:tracePt t="74097" x="3382963" y="5118100"/>
          <p14:tracePt t="74106" x="3402013" y="5118100"/>
          <p14:tracePt t="74113" x="3429000" y="5118100"/>
          <p14:tracePt t="74122" x="3448050" y="5118100"/>
          <p14:tracePt t="74129" x="3494088" y="5118100"/>
          <p14:tracePt t="74139" x="3521075" y="5118100"/>
          <p14:tracePt t="74145" x="3557588" y="5118100"/>
          <p14:tracePt t="74153" x="3594100" y="5118100"/>
          <p14:tracePt t="74169" x="3603625" y="5118100"/>
          <p14:tracePt t="74177" x="3649663" y="5118100"/>
          <p14:tracePt t="74185" x="3676650" y="5118100"/>
          <p14:tracePt t="74193" x="3686175" y="5118100"/>
          <p14:tracePt t="74635" x="3695700" y="5118100"/>
          <p14:tracePt t="74650" x="3686175" y="5118100"/>
          <p14:tracePt t="74666" x="3676650" y="5118100"/>
          <p14:tracePt t="74698" x="3668713" y="5118100"/>
          <p14:tracePt t="74706" x="3649663" y="5072063"/>
          <p14:tracePt t="74717" x="3630613" y="4989513"/>
          <p14:tracePt t="74778" x="3613150" y="4924425"/>
          <p14:tracePt t="74786" x="3613150" y="4906963"/>
          <p14:tracePt t="74794" x="3584575" y="4860925"/>
          <p14:tracePt t="74802" x="3557588" y="4814888"/>
          <p14:tracePt t="74810" x="3548063" y="4805363"/>
          <p14:tracePt t="74817" x="3521075" y="4786313"/>
          <p14:tracePt t="74833" x="3511550" y="4749800"/>
          <p14:tracePt t="74857" x="3502025" y="4740275"/>
          <p14:tracePt t="74864" x="3494088" y="4740275"/>
          <p14:tracePt t="74882" x="3484563" y="4732338"/>
          <p14:tracePt t="74891" x="3484563" y="4722813"/>
          <p14:tracePt t="74908" x="3475038" y="4694238"/>
          <p14:tracePt t="74917" x="3475038" y="4686300"/>
          <p14:tracePt t="74932" x="3475038" y="4676775"/>
          <p14:tracePt t="74937" x="3475038" y="4667250"/>
          <p14:tracePt t="74953" x="3475038" y="4649788"/>
          <p14:tracePt t="74961" x="3475038" y="4640263"/>
          <p14:tracePt t="74969" x="3475038" y="4630738"/>
          <p14:tracePt t="74977" x="3465513" y="4621213"/>
          <p14:tracePt t="74985" x="3465513" y="4603750"/>
          <p14:tracePt t="74993" x="3465513" y="4548188"/>
          <p14:tracePt t="75001" x="3484563" y="4511675"/>
          <p14:tracePt t="75009" x="3494088" y="4483100"/>
          <p14:tracePt t="75017" x="3494088" y="4437063"/>
          <p14:tracePt t="75025" x="3494088" y="4400550"/>
          <p14:tracePt t="75033" x="3494088" y="4346575"/>
          <p14:tracePt t="75226" x="3494088" y="4383088"/>
          <p14:tracePt t="75234" x="3494088" y="4429125"/>
          <p14:tracePt t="75242" x="3494088" y="4446588"/>
          <p14:tracePt t="75250" x="3494088" y="4502150"/>
          <p14:tracePt t="75260" x="3475038" y="4548188"/>
          <p14:tracePt t="75264" x="3448050" y="4649788"/>
          <p14:tracePt t="75273" x="3409950" y="4722813"/>
          <p14:tracePt t="75522" x="3419475" y="4703763"/>
          <p14:tracePt t="75533" x="3438525" y="4667250"/>
          <p14:tracePt t="75547" x="3494088" y="4584700"/>
          <p14:tracePt t="75554" x="3494088" y="4548188"/>
          <p14:tracePt t="75562" x="3521075" y="4538663"/>
          <p14:tracePt t="75593" x="3557588" y="4483100"/>
          <p14:tracePt t="75601" x="3576638" y="4456113"/>
          <p14:tracePt t="75609" x="3576638" y="4446588"/>
          <p14:tracePt t="75698" x="3576638" y="4483100"/>
          <p14:tracePt t="75706" x="3576638" y="4538663"/>
          <p14:tracePt t="75714" x="3576638" y="4548188"/>
          <p14:tracePt t="75723" x="3584575" y="4603750"/>
          <p14:tracePt t="75734" x="3584575" y="4686300"/>
          <p14:tracePt t="75742" x="3584575" y="4713288"/>
          <p14:tracePt t="75746" x="3640138" y="4795838"/>
          <p14:tracePt t="75753" x="3640138" y="4814888"/>
          <p14:tracePt t="75761" x="3613150" y="4860925"/>
          <p14:tracePt t="75768" x="3584575" y="4868863"/>
          <p14:tracePt t="75777" x="3521075" y="4924425"/>
          <p14:tracePt t="75785" x="3521075" y="4933950"/>
          <p14:tracePt t="75793" x="3521075" y="4960938"/>
          <p14:tracePt t="75801" x="3494088" y="4989513"/>
          <p14:tracePt t="75809" x="3584575" y="5089525"/>
          <p14:tracePt t="75817" x="3584575" y="5099050"/>
          <p14:tracePt t="75825" x="3584575" y="5126038"/>
          <p14:tracePt t="75833" x="3584575" y="5135563"/>
          <p14:tracePt t="75841" x="3584575" y="5145088"/>
          <p14:tracePt t="75962" x="3584575" y="5126038"/>
          <p14:tracePt t="75970" x="3584575" y="5062538"/>
          <p14:tracePt t="75978" x="3594100" y="5016500"/>
          <p14:tracePt t="75986" x="3594100" y="4989513"/>
          <p14:tracePt t="75995" x="3603625" y="4970463"/>
          <p14:tracePt t="76002" x="3613150" y="4933950"/>
          <p14:tracePt t="76018" x="3613150" y="4924425"/>
          <p14:tracePt t="76026" x="3613150" y="4914900"/>
          <p14:tracePt t="76187" x="3622675" y="4914900"/>
          <p14:tracePt t="76298" x="3622675" y="4897438"/>
          <p14:tracePt t="76348" x="3622675" y="4887913"/>
          <p14:tracePt t="76370" x="3622675" y="4878388"/>
          <p14:tracePt t="76514" x="3622675" y="4860925"/>
          <p14:tracePt t="76635" x="3613150" y="4860925"/>
          <p14:tracePt t="76650" x="3603625" y="4860925"/>
          <p14:tracePt t="76749" x="3603625" y="4851400"/>
          <p14:tracePt t="76756" x="3603625" y="4841875"/>
          <p14:tracePt t="78386" x="3603625" y="4832350"/>
          <p14:tracePt t="78394" x="3603625" y="4822825"/>
          <p14:tracePt t="78410" x="3613150" y="4822825"/>
          <p14:tracePt t="78418" x="3622675" y="4822825"/>
          <p14:tracePt t="78427" x="3649663" y="4822825"/>
          <p14:tracePt t="78434" x="3668713" y="4822825"/>
          <p14:tracePt t="78442" x="3705225" y="4822825"/>
          <p14:tracePt t="78450" x="3714750" y="4832350"/>
          <p14:tracePt t="78458" x="3833813" y="4832350"/>
          <p14:tracePt t="78466" x="3916363" y="4860925"/>
          <p14:tracePt t="78475" x="3962400" y="4860925"/>
          <p14:tracePt t="78482" x="3989388" y="4906963"/>
          <p14:tracePt t="78491" x="4017963" y="4924425"/>
          <p14:tracePt t="78508" x="4064000" y="4924425"/>
          <p14:tracePt t="78617" x="4071938" y="4924425"/>
          <p14:tracePt t="79722" x="4071938" y="4943475"/>
          <p14:tracePt t="79730" x="4064000" y="4970463"/>
          <p14:tracePt t="79740" x="4017963" y="4979988"/>
          <p14:tracePt t="79746" x="4008438" y="4997450"/>
          <p14:tracePt t="79754" x="3971925" y="5006975"/>
          <p14:tracePt t="79763" x="3962400" y="5016500"/>
          <p14:tracePt t="79770" x="3943350" y="5035550"/>
          <p14:tracePt t="79778" x="3935413" y="5053013"/>
          <p14:tracePt t="79786" x="3870325" y="5081588"/>
          <p14:tracePt t="79796" x="3843338" y="5108575"/>
          <p14:tracePt t="79805" x="3824288" y="5118100"/>
          <p14:tracePt t="79812" x="3824288" y="5126038"/>
          <p14:tracePt t="79820" x="3768725" y="5164138"/>
          <p14:tracePt t="79825" x="3695700" y="5227638"/>
          <p14:tracePt t="79833" x="3649663" y="5237163"/>
          <p14:tracePt t="79841" x="3594100" y="5292725"/>
          <p14:tracePt t="79849" x="3567113" y="5292725"/>
          <p14:tracePt t="79857" x="3557588" y="5292725"/>
          <p14:tracePt t="79864" x="3530600" y="5292725"/>
          <p14:tracePt t="79922" x="3511550" y="5310188"/>
          <p14:tracePt t="79931" x="3511550" y="5338763"/>
          <p14:tracePt t="79953" x="3502025" y="5346700"/>
          <p14:tracePt t="79961" x="3475038" y="5346700"/>
          <p14:tracePt t="79969" x="3465513" y="5356225"/>
          <p14:tracePt t="79976" x="3455988" y="5375275"/>
          <p14:tracePt t="79984" x="3448050" y="5384800"/>
          <p14:tracePt t="79992" x="3438525" y="5392738"/>
          <p14:tracePt t="80000" x="3419475" y="5392738"/>
          <p14:tracePt t="80016" x="3402013" y="5392738"/>
          <p14:tracePt t="80024" x="3355975" y="5402263"/>
          <p14:tracePt t="80032" x="3309938" y="5402263"/>
          <p14:tracePt t="80041" x="3300413" y="5402263"/>
          <p14:tracePt t="80049" x="3290888" y="5402263"/>
          <p14:tracePt t="80058" x="3263900" y="5402263"/>
          <p14:tracePt t="80065" x="3254375" y="5411788"/>
          <p14:tracePt t="80073" x="3244850" y="5411788"/>
          <p14:tracePt t="80081" x="3244850" y="5421313"/>
          <p14:tracePt t="80097" x="3235325" y="5429250"/>
          <p14:tracePt t="80113" x="3227388" y="5429250"/>
          <p14:tracePt t="80129" x="3217863" y="5438775"/>
          <p14:tracePt t="80210" x="3208338" y="5438775"/>
          <p14:tracePt t="80322" x="3198813" y="5438775"/>
          <p14:tracePt t="80346" x="3198813" y="5457825"/>
          <p14:tracePt t="80370" x="3181350" y="5484813"/>
          <p14:tracePt t="80386" x="3171825" y="5484813"/>
          <p14:tracePt t="80397" x="3135313" y="5484813"/>
          <p14:tracePt t="80405" x="3125788" y="5494338"/>
          <p14:tracePt t="80414" x="3116263" y="5494338"/>
          <p14:tracePt t="80425" x="3098800" y="5494338"/>
          <p14:tracePt t="80433" x="3060700" y="5494338"/>
          <p14:tracePt t="80440" x="3033713" y="5494338"/>
          <p14:tracePt t="80448" x="2978150" y="5494338"/>
          <p14:tracePt t="80457" x="2914650" y="5494338"/>
          <p14:tracePt t="80464" x="2813050" y="5494338"/>
          <p14:tracePt t="80473" x="2693988" y="5494338"/>
          <p14:tracePt t="80481" x="2619375" y="5494338"/>
          <p14:tracePt t="80489" x="2573338" y="5494338"/>
          <p14:tracePt t="80497" x="2527300" y="5467350"/>
          <p14:tracePt t="80505" x="2444750" y="5457825"/>
          <p14:tracePt t="80513" x="2427288" y="5457825"/>
          <p14:tracePt t="80522" x="2390775" y="5457825"/>
          <p14:tracePt t="80529" x="2371725" y="5457825"/>
          <p14:tracePt t="80605" x="2362200" y="5448300"/>
          <p14:tracePt t="80666" x="2362200" y="5438775"/>
          <p14:tracePt t="80698" x="2362200" y="5421313"/>
          <p14:tracePt t="80714" x="2362200" y="5411788"/>
          <p14:tracePt t="80723" x="2362200" y="5402263"/>
          <p14:tracePt t="80730" x="2362200" y="5384800"/>
          <p14:tracePt t="80746" x="2362200" y="5375275"/>
          <p14:tracePt t="80754" x="2381250" y="5356225"/>
          <p14:tracePt t="80770" x="2390775" y="5329238"/>
          <p14:tracePt t="80786" x="2398713" y="5310188"/>
          <p14:tracePt t="80796" x="2454275" y="5273675"/>
          <p14:tracePt t="80802" x="2482850" y="5254625"/>
          <p14:tracePt t="80811" x="2519363" y="5210175"/>
          <p14:tracePt t="80821" x="2565400" y="5181600"/>
          <p14:tracePt t="80829" x="2674938" y="5126038"/>
          <p14:tracePt t="80836" x="2757488" y="5108575"/>
          <p14:tracePt t="80842" x="2803525" y="5072063"/>
          <p14:tracePt t="80848" x="2932113" y="5062538"/>
          <p14:tracePt t="80857" x="3033713" y="5043488"/>
          <p14:tracePt t="80864" x="3135313" y="4997450"/>
          <p14:tracePt t="80872" x="3198813" y="4997450"/>
          <p14:tracePt t="80881" x="3227388" y="4997450"/>
          <p14:tracePt t="80888" x="3244850" y="4997450"/>
          <p14:tracePt t="80897" x="3263900" y="4997450"/>
          <p14:tracePt t="80905" x="3300413" y="4997450"/>
          <p14:tracePt t="80912" x="3327400" y="4997450"/>
          <p14:tracePt t="80921" x="3363913" y="5016500"/>
          <p14:tracePt t="80929" x="3409950" y="5016500"/>
          <p14:tracePt t="80937" x="3502025" y="5026025"/>
          <p14:tracePt t="80945" x="3603625" y="5043488"/>
          <p14:tracePt t="80953" x="3705225" y="5099050"/>
          <p14:tracePt t="80961" x="3787775" y="5099050"/>
          <p14:tracePt t="80968" x="3814763" y="5108575"/>
          <p14:tracePt t="80977" x="3897313" y="5081588"/>
          <p14:tracePt t="80985" x="3998913" y="5099050"/>
          <p14:tracePt t="80993" x="3998913" y="5145088"/>
          <p14:tracePt t="81009" x="4017963" y="5164138"/>
          <p14:tracePt t="81016" x="4044950" y="5191125"/>
          <p14:tracePt t="81032" x="4044950" y="5200650"/>
          <p14:tracePt t="81049" x="4044950" y="5218113"/>
          <p14:tracePt t="81056" x="4044950" y="5227638"/>
          <p14:tracePt t="81065" x="4044950" y="5237163"/>
          <p14:tracePt t="81072" x="4044950" y="5273675"/>
          <p14:tracePt t="81088" x="4044950" y="5319713"/>
          <p14:tracePt t="81097" x="4044950" y="5338763"/>
          <p14:tracePt t="81105" x="4035425" y="5384800"/>
          <p14:tracePt t="81113" x="4017963" y="5392738"/>
          <p14:tracePt t="81122" x="4008438" y="5402263"/>
          <p14:tracePt t="81129" x="3989388" y="5411788"/>
          <p14:tracePt t="81137" x="3971925" y="5429250"/>
          <p14:tracePt t="81153" x="3971925" y="5438775"/>
          <p14:tracePt t="81161" x="3943350" y="5457825"/>
          <p14:tracePt t="81168" x="3906838" y="5484813"/>
          <p14:tracePt t="81177" x="3879850" y="5484813"/>
          <p14:tracePt t="81185" x="3870325" y="5484813"/>
          <p14:tracePt t="81209" x="3833813" y="5484813"/>
          <p14:tracePt t="81216" x="3797300" y="5484813"/>
          <p14:tracePt t="81238" x="3722688" y="5484813"/>
          <p14:tracePt t="81241" x="3668713" y="5484813"/>
          <p14:tracePt t="81248" x="3584575" y="5467350"/>
          <p14:tracePt t="81256" x="3521075" y="5448300"/>
          <p14:tracePt t="81265" x="3429000" y="5421313"/>
          <p14:tracePt t="81272" x="3336925" y="5421313"/>
          <p14:tracePt t="81281" x="3235325" y="5411788"/>
          <p14:tracePt t="81288" x="3125788" y="5384800"/>
          <p14:tracePt t="81296" x="3079750" y="5338763"/>
          <p14:tracePt t="81305" x="3033713" y="5338763"/>
          <p14:tracePt t="81313" x="2987675" y="5338763"/>
          <p14:tracePt t="81329" x="2978150" y="5338763"/>
          <p14:tracePt t="81337" x="2932113" y="5338763"/>
          <p14:tracePt t="81345" x="2895600" y="5338763"/>
          <p14:tracePt t="81353" x="2868613" y="5338763"/>
          <p14:tracePt t="81361" x="2840038" y="5338763"/>
          <p14:tracePt t="81368" x="2813050" y="5338763"/>
          <p14:tracePt t="81377" x="2786063" y="5338763"/>
          <p14:tracePt t="81384" x="2767013" y="5338763"/>
          <p14:tracePt t="81401" x="2757488" y="5329238"/>
          <p14:tracePt t="81491" x="2740025" y="5329238"/>
          <p14:tracePt t="81507" x="2730500" y="5329238"/>
          <p14:tracePt t="81628" x="2720975" y="5329238"/>
          <p14:tracePt t="81867" x="2711450" y="5329238"/>
          <p14:tracePt t="81930" x="2720975" y="5329238"/>
          <p14:tracePt t="81939" x="2730500" y="5319713"/>
          <p14:tracePt t="82232" x="2740025" y="5310188"/>
          <p14:tracePt t="82242" x="2747963" y="5300663"/>
          <p14:tracePt t="82250" x="2786063" y="5292725"/>
          <p14:tracePt t="82258" x="2813050" y="5254625"/>
          <p14:tracePt t="82265" x="2832100" y="5246688"/>
          <p14:tracePt t="82273" x="2849563" y="5237163"/>
          <p14:tracePt t="82281" x="2849563" y="5218113"/>
          <p14:tracePt t="82289" x="2849563" y="5200650"/>
          <p14:tracePt t="82297" x="2849563" y="5164138"/>
          <p14:tracePt t="82313" x="2849563" y="5108575"/>
          <p14:tracePt t="82322" x="2886075" y="5089525"/>
          <p14:tracePt t="82329" x="2905125" y="5089525"/>
          <p14:tracePt t="82338" x="2951163" y="5089525"/>
          <p14:tracePt t="82361" x="2951163" y="5081588"/>
          <p14:tracePt t="82368" x="2987675" y="5072063"/>
          <p14:tracePt t="82377" x="2997200" y="5072063"/>
          <p14:tracePt t="82385" x="3070225" y="5072063"/>
          <p14:tracePt t="82393" x="3098800" y="5072063"/>
          <p14:tracePt t="82401" x="3171825" y="5072063"/>
          <p14:tracePt t="82408" x="3244850" y="5072063"/>
          <p14:tracePt t="82416" x="3290888" y="5072063"/>
          <p14:tracePt t="82424" x="3346450" y="5072063"/>
          <p14:tracePt t="82433" x="3392488" y="5072063"/>
          <p14:tracePt t="82441" x="3409950" y="5053013"/>
          <p14:tracePt t="82449" x="3465513" y="5072063"/>
          <p14:tracePt t="82457" x="3502025" y="5072063"/>
          <p14:tracePt t="82465" x="3511550" y="5081588"/>
          <p14:tracePt t="82473" x="3530600" y="5081588"/>
          <p14:tracePt t="82481" x="3548063" y="5081588"/>
          <p14:tracePt t="82489" x="3557588" y="5081588"/>
          <p14:tracePt t="82506" x="3567113" y="5081588"/>
          <p14:tracePt t="82513" x="3584575" y="5081588"/>
          <p14:tracePt t="82522" x="3594100" y="5081588"/>
          <p14:tracePt t="82545" x="3603625" y="5081588"/>
          <p14:tracePt t="82554" x="3613150" y="5081588"/>
          <p14:tracePt t="82562" x="3630613" y="5081588"/>
          <p14:tracePt t="82587" x="3649663" y="5081588"/>
          <p14:tracePt t="82602" x="3659188" y="5089525"/>
          <p14:tracePt t="82698" x="3668713" y="5099050"/>
          <p14:tracePt t="82707" x="3668713" y="5108575"/>
          <p14:tracePt t="82714" x="3668713" y="5135563"/>
          <p14:tracePt t="82724" x="3668713" y="5145088"/>
          <p14:tracePt t="82730" x="3668713" y="5154613"/>
          <p14:tracePt t="82741" x="3649663" y="5181600"/>
          <p14:tracePt t="82746" x="3640138" y="5200650"/>
          <p14:tracePt t="82756" x="3576638" y="5237163"/>
          <p14:tracePt t="82762" x="3576638" y="5246688"/>
          <p14:tracePt t="82770" x="3557588" y="5264150"/>
          <p14:tracePt t="82778" x="3557588" y="5283200"/>
          <p14:tracePt t="82786" x="3511550" y="5310188"/>
          <p14:tracePt t="82794" x="3494088" y="5356225"/>
          <p14:tracePt t="82801" x="3465513" y="5365750"/>
          <p14:tracePt t="82809" x="3429000" y="5365750"/>
          <p14:tracePt t="82817" x="3382963" y="5411788"/>
          <p14:tracePt t="82826" x="3336925" y="5411788"/>
          <p14:tracePt t="82833" x="3309938" y="5438775"/>
          <p14:tracePt t="82842" x="3300413" y="5438775"/>
          <p14:tracePt t="82849" x="3244850" y="5457825"/>
          <p14:tracePt t="82857" x="3235325" y="5457825"/>
          <p14:tracePt t="82865" x="3217863" y="5457825"/>
          <p14:tracePt t="82872" x="3189288" y="5457825"/>
          <p14:tracePt t="82881" x="3143250" y="5457825"/>
          <p14:tracePt t="82889" x="3098800" y="5457825"/>
          <p14:tracePt t="82897" x="3079750" y="5448300"/>
          <p14:tracePt t="82905" x="3070225" y="5411788"/>
          <p14:tracePt t="82913" x="3014663" y="5375275"/>
          <p14:tracePt t="82929" x="2968625" y="5375275"/>
          <p14:tracePt t="82945" x="2924175" y="5375275"/>
          <p14:tracePt t="82953" x="2868613" y="5346700"/>
          <p14:tracePt t="82961" x="2832100" y="5338763"/>
          <p14:tracePt t="82969" x="2813050" y="5338763"/>
          <p14:tracePt t="82977" x="2786063" y="5329238"/>
          <p14:tracePt t="82985" x="2747963" y="5329238"/>
          <p14:tracePt t="82993" x="2720975" y="5329238"/>
          <p14:tracePt t="83001" x="2711450" y="5329238"/>
          <p14:tracePt t="83009" x="2711450" y="5319713"/>
          <p14:tracePt t="83017" x="2703513" y="5319713"/>
          <p14:tracePt t="83114" x="2711450" y="5319713"/>
          <p14:tracePt t="83123" x="2720975" y="5319713"/>
          <p14:tracePt t="83131" x="2730500" y="5310188"/>
          <p14:tracePt t="83139" x="2730500" y="5300663"/>
          <p14:tracePt t="83147" x="2740025" y="5300663"/>
          <p14:tracePt t="83153" x="2767013" y="5283200"/>
          <p14:tracePt t="83161" x="2786063" y="5254625"/>
          <p14:tracePt t="83169" x="2803525" y="5254625"/>
          <p14:tracePt t="83177" x="2813050" y="5246688"/>
          <p14:tracePt t="83185" x="2832100" y="5227638"/>
          <p14:tracePt t="83194" x="2849563" y="5210175"/>
          <p14:tracePt t="83201" x="2905125" y="5210175"/>
          <p14:tracePt t="83209" x="2914650" y="5210175"/>
          <p14:tracePt t="83223" x="2941638" y="5210175"/>
          <p14:tracePt t="83226" x="2978150" y="5191125"/>
          <p14:tracePt t="83233" x="3024188" y="5191125"/>
          <p14:tracePt t="83243" x="3079750" y="5191125"/>
          <p14:tracePt t="83249" x="3089275" y="5191125"/>
          <p14:tracePt t="83265" x="3116263" y="5191125"/>
          <p14:tracePt t="83273" x="3135313" y="5191125"/>
          <p14:tracePt t="83281" x="3181350" y="5191125"/>
          <p14:tracePt t="83289" x="3227388" y="5210175"/>
          <p14:tracePt t="83297" x="3309938" y="5218113"/>
          <p14:tracePt t="83306" x="3327400" y="5246688"/>
          <p14:tracePt t="83313" x="3419475" y="5273675"/>
          <p14:tracePt t="83322" x="3494088" y="5292725"/>
          <p14:tracePt t="83329" x="3557588" y="5319713"/>
          <p14:tracePt t="83338" x="3584575" y="5356225"/>
          <p14:tracePt t="83345" x="3613150" y="5392738"/>
          <p14:tracePt t="83353" x="3622675" y="5411788"/>
          <p14:tracePt t="83361" x="3659188" y="5448300"/>
          <p14:tracePt t="83369" x="3668713" y="5448300"/>
          <p14:tracePt t="83377" x="3676650" y="5448300"/>
          <p14:tracePt t="83385" x="3686175" y="5448300"/>
          <p14:tracePt t="83393" x="3695700" y="5448300"/>
          <p14:tracePt t="83401" x="3705225" y="5457825"/>
          <p14:tracePt t="83417" x="3705225" y="5475288"/>
          <p14:tracePt t="83425" x="3705225" y="5484813"/>
          <p14:tracePt t="83450" x="3676650" y="5503863"/>
          <p14:tracePt t="83457" x="3668713" y="5503863"/>
          <p14:tracePt t="83465" x="3659188" y="5513388"/>
          <p14:tracePt t="83472" x="3649663" y="5521325"/>
          <p14:tracePt t="83489" x="3630613" y="5521325"/>
          <p14:tracePt t="83505" x="3613150" y="5530850"/>
          <p14:tracePt t="83538" x="3603625" y="5530850"/>
          <p14:tracePt t="83545" x="3576638" y="5530850"/>
          <p14:tracePt t="83553" x="3567113" y="5530850"/>
          <p14:tracePt t="83585" x="3557588" y="5530850"/>
          <p14:tracePt t="83593" x="3530600" y="5530850"/>
          <p14:tracePt t="83601" x="3521075" y="5530850"/>
          <p14:tracePt t="83617" x="3502025" y="5530850"/>
          <p14:tracePt t="83633" x="3494088" y="5530850"/>
          <p14:tracePt t="83641" x="3484563" y="5530850"/>
          <p14:tracePt t="83818" x="3475038" y="5521325"/>
          <p14:tracePt t="85050" x="3475038" y="5513388"/>
          <p14:tracePt t="85058" x="3475038" y="5503863"/>
          <p14:tracePt t="86610" x="3475038" y="5494338"/>
          <p14:tracePt t="89146" x="3455988" y="5484813"/>
          <p14:tracePt t="89170" x="3448050" y="5484813"/>
          <p14:tracePt t="89186" x="3438525" y="5484813"/>
          <p14:tracePt t="89226" x="3429000" y="5484813"/>
          <p14:tracePt t="89234" x="3409950" y="5484813"/>
          <p14:tracePt t="89243" x="3402013" y="5484813"/>
          <p14:tracePt t="89266" x="3392488" y="5484813"/>
          <p14:tracePt t="89274" x="3382963" y="5484813"/>
          <p14:tracePt t="89290" x="3355975" y="5484813"/>
          <p14:tracePt t="89298" x="3319463" y="5484813"/>
          <p14:tracePt t="89308" x="3309938" y="5484813"/>
          <p14:tracePt t="89314" x="3290888" y="5484813"/>
          <p14:tracePt t="89324" x="3244850" y="5484813"/>
          <p14:tracePt t="89330" x="3217863" y="5484813"/>
          <p14:tracePt t="89341" x="3198813" y="5484813"/>
          <p14:tracePt t="89348" x="3152775" y="5484813"/>
          <p14:tracePt t="89356" x="3106738" y="5484813"/>
          <p14:tracePt t="89362" x="3089275" y="5484813"/>
          <p14:tracePt t="89369" x="3052763" y="5484813"/>
          <p14:tracePt t="89377" x="3033713" y="5484813"/>
          <p14:tracePt t="89385" x="3014663" y="5484813"/>
          <p14:tracePt t="89393" x="2997200" y="5484813"/>
          <p14:tracePt t="89401" x="2978150" y="5475288"/>
          <p14:tracePt t="89409" x="2960688" y="5475288"/>
          <p14:tracePt t="89417" x="2951163" y="5475288"/>
          <p14:tracePt t="89449" x="2941638" y="5475288"/>
          <p14:tracePt t="89458" x="2932113" y="5475288"/>
          <p14:tracePt t="89474" x="2895600" y="5475288"/>
          <p14:tracePt t="89482" x="2886075" y="5467350"/>
          <p14:tracePt t="89498" x="2859088" y="5467350"/>
          <p14:tracePt t="89508" x="2832100" y="5438775"/>
          <p14:tracePt t="89524" x="2794000" y="5438775"/>
          <p14:tracePt t="89530" x="2767013" y="5429250"/>
          <p14:tracePt t="89543" x="2757488" y="5421313"/>
          <p14:tracePt t="89550" x="2740025" y="5421313"/>
          <p14:tracePt t="89571" x="2720975" y="5421313"/>
          <p14:tracePt t="89577" x="2674938" y="5411788"/>
          <p14:tracePt t="91373" x="2674938" y="5392738"/>
          <p14:tracePt t="91402" x="2674938" y="5384800"/>
          <p14:tracePt t="91418" x="2684463" y="5384800"/>
          <p14:tracePt t="91426" x="2693988" y="5384800"/>
          <p14:tracePt t="91434" x="2711450" y="5384800"/>
          <p14:tracePt t="91445" x="2730500" y="5384800"/>
          <p14:tracePt t="91466" x="2740025" y="5384800"/>
          <p14:tracePt t="91474" x="2767013" y="5384800"/>
          <p14:tracePt t="91491" x="2776538" y="5384800"/>
          <p14:tracePt t="91497" x="2794000" y="5384800"/>
          <p14:tracePt t="91508" x="2803525" y="5384800"/>
          <p14:tracePt t="91514" x="2822575" y="5384800"/>
          <p14:tracePt t="91530" x="2840038" y="5384800"/>
          <p14:tracePt t="91772" x="2832100" y="5384800"/>
          <p14:tracePt t="91780" x="2813050" y="5384800"/>
          <p14:tracePt t="91793" x="2794000" y="5384800"/>
          <p14:tracePt t="91801" x="2794000" y="5392738"/>
          <p14:tracePt t="92082" x="2767013" y="5384800"/>
          <p14:tracePt t="92089" x="2757488" y="5365750"/>
          <p14:tracePt t="92106" x="2757488" y="5346700"/>
          <p14:tracePt t="92123" x="2757488" y="5338763"/>
          <p14:tracePt t="92140" x="2757488" y="5292725"/>
          <p14:tracePt t="92162" x="2757488" y="5273675"/>
          <p14:tracePt t="92178" x="2757488" y="5254625"/>
          <p14:tracePt t="92197" x="2757488" y="5237163"/>
          <p14:tracePt t="92241" x="2757488" y="5227638"/>
          <p14:tracePt t="92249" x="2757488" y="5218113"/>
          <p14:tracePt t="92258" x="2757488" y="5191125"/>
          <p14:tracePt t="92266" x="2776538" y="5181600"/>
          <p14:tracePt t="92275" x="2803525" y="5191125"/>
          <p14:tracePt t="92282" x="2832100" y="5191125"/>
          <p14:tracePt t="92292" x="2849563" y="5191125"/>
          <p14:tracePt t="92298" x="2859088" y="5181600"/>
          <p14:tracePt t="92305" x="2868613" y="5181600"/>
          <p14:tracePt t="92313" x="2878138" y="5181600"/>
          <p14:tracePt t="92345" x="2895600" y="5181600"/>
          <p14:tracePt t="92394" x="2905125" y="5181600"/>
          <p14:tracePt t="92402" x="2924175" y="5210175"/>
          <p14:tracePt t="92418" x="2924175" y="5227638"/>
          <p14:tracePt t="92427" x="2924175" y="5237163"/>
          <p14:tracePt t="92434" x="2924175" y="5283200"/>
          <p14:tracePt t="92458" x="2932113" y="5292725"/>
          <p14:tracePt t="92466" x="2941638" y="5300663"/>
          <p14:tracePt t="92490" x="2951163" y="5310188"/>
          <p14:tracePt t="92522" x="2951163" y="5319713"/>
          <p14:tracePt t="92530" x="2951163" y="5329238"/>
          <p14:tracePt t="92539" x="2951163" y="5346700"/>
          <p14:tracePt t="92547" x="2951163" y="5375275"/>
          <p14:tracePt t="92554" x="2951163" y="5384800"/>
          <p14:tracePt t="92562" x="2951163" y="5392738"/>
          <p14:tracePt t="92572" x="2951163" y="5421313"/>
          <p14:tracePt t="92578" x="2941638" y="5429250"/>
          <p14:tracePt t="92591" x="2924175" y="5438775"/>
          <p14:tracePt t="92611" x="2914650" y="5448300"/>
          <p14:tracePt t="92618" x="2905125" y="5467350"/>
          <p14:tracePt t="92635" x="2886075" y="5467350"/>
          <p14:tracePt t="92642" x="2878138" y="5475288"/>
          <p14:tracePt t="92651" x="2868613" y="5484813"/>
          <p14:tracePt t="92674" x="2840038" y="5484813"/>
          <p14:tracePt t="92682" x="2776538" y="5484813"/>
          <p14:tracePt t="92706" x="2767013" y="5484813"/>
          <p14:tracePt t="92723" x="2740025" y="5484813"/>
          <p14:tracePt t="92730" x="2730500" y="5484813"/>
          <p14:tracePt t="92741" x="2703513" y="5475288"/>
          <p14:tracePt t="92756" x="2693988" y="5475288"/>
          <p14:tracePt t="92850" x="2684463" y="5467350"/>
          <p14:tracePt t="92866" x="2684463" y="5457825"/>
          <p14:tracePt t="92874" x="2684463" y="5438775"/>
          <p14:tracePt t="92882" x="2684463" y="5429250"/>
          <p14:tracePt t="92891" x="2684463" y="5411788"/>
          <p14:tracePt t="92908" x="2684463" y="5384800"/>
          <p14:tracePt t="92914" x="2684463" y="5365750"/>
          <p14:tracePt t="92924" x="2684463" y="5346700"/>
          <p14:tracePt t="92948" x="2684463" y="5329238"/>
          <p14:tracePt t="92954" x="2703513" y="5300663"/>
          <p14:tracePt t="92962" x="2711450" y="5283200"/>
          <p14:tracePt t="92970" x="2747963" y="5273675"/>
          <p14:tracePt t="92978" x="2757488" y="5264150"/>
          <p14:tracePt t="92986" x="2776538" y="5254625"/>
          <p14:tracePt t="92995" x="2794000" y="5237163"/>
          <p14:tracePt t="93001" x="2803525" y="5227638"/>
          <p14:tracePt t="93017" x="2822575" y="5218113"/>
          <p14:tracePt t="93025" x="2832100" y="5218113"/>
          <p14:tracePt t="93032" x="2849563" y="5218113"/>
          <p14:tracePt t="93041" x="2868613" y="5218113"/>
          <p14:tracePt t="93057" x="2886075" y="5218113"/>
          <p14:tracePt t="93065" x="2895600" y="5210175"/>
          <p14:tracePt t="93081" x="2914650" y="5210175"/>
          <p14:tracePt t="93097" x="2932113" y="5210175"/>
          <p14:tracePt t="93113" x="2968625" y="5210175"/>
          <p14:tracePt t="93137" x="2978150" y="5210175"/>
          <p14:tracePt t="93145" x="3006725" y="5210175"/>
          <p14:tracePt t="93178" x="3052763" y="5237163"/>
          <p14:tracePt t="93186" x="3060700" y="5237163"/>
          <p14:tracePt t="93201" x="3079750" y="5254625"/>
          <p14:tracePt t="93206" x="3079750" y="5264150"/>
          <p14:tracePt t="93211" x="3089275" y="5283200"/>
          <p14:tracePt t="93224" x="3089275" y="5292725"/>
          <p14:tracePt t="93232" x="3098800" y="5310188"/>
          <p14:tracePt t="93241" x="3098800" y="5329238"/>
          <p14:tracePt t="93257" x="3098800" y="5346700"/>
          <p14:tracePt t="93264" x="3098800" y="5375275"/>
          <p14:tracePt t="93272" x="3098800" y="5384800"/>
          <p14:tracePt t="93280" x="3098800" y="5411788"/>
          <p14:tracePt t="93288" x="3098800" y="5421313"/>
          <p14:tracePt t="93297" x="3098800" y="5429250"/>
          <p14:tracePt t="93305" x="3098800" y="5457825"/>
          <p14:tracePt t="93312" x="3098800" y="5467350"/>
          <p14:tracePt t="93322" x="3098800" y="5484813"/>
          <p14:tracePt t="93362" x="3098800" y="5503863"/>
          <p14:tracePt t="93434" x="3098800" y="5513388"/>
          <p14:tracePt t="93449" x="3089275" y="5513388"/>
          <p14:tracePt t="93457" x="3070225" y="5513388"/>
          <p14:tracePt t="93466" x="3060700" y="5513388"/>
          <p14:tracePt t="93475" x="3043238" y="5513388"/>
          <p14:tracePt t="93481" x="3043238" y="5503863"/>
          <p14:tracePt t="93498" x="3014663" y="5484813"/>
          <p14:tracePt t="93514" x="2997200" y="5467350"/>
          <p14:tracePt t="93525" x="2932113" y="5438775"/>
          <p14:tracePt t="93530" x="2914650" y="5429250"/>
          <p14:tracePt t="93540" x="2905125" y="5421313"/>
          <p14:tracePt t="93547" x="2895600" y="5402263"/>
          <p14:tracePt t="93585" x="2832100" y="5346700"/>
          <p14:tracePt t="93593" x="2803525" y="5319713"/>
          <p14:tracePt t="93600" x="2803525" y="5310188"/>
          <p14:tracePt t="93617" x="2786063" y="5310188"/>
          <p14:tracePt t="93632" x="2776538" y="5310188"/>
          <p14:tracePt t="93690" x="2767013" y="5310188"/>
          <p14:tracePt t="93762" x="2776538" y="5300663"/>
          <p14:tracePt t="93778" x="2794000" y="5292725"/>
          <p14:tracePt t="93794" x="2813050" y="5283200"/>
          <p14:tracePt t="93820" x="2822575" y="5283200"/>
          <p14:tracePt t="93826" x="2840038" y="5283200"/>
          <p14:tracePt t="93849" x="2849563" y="5283200"/>
          <p14:tracePt t="95986" x="2849563" y="5273675"/>
          <p14:tracePt t="96010" x="2849563" y="5264150"/>
          <p14:tracePt t="96058" x="2849563" y="5254625"/>
          <p14:tracePt t="101418" x="2895600" y="5246688"/>
          <p14:tracePt t="101426" x="2905125" y="5237163"/>
          <p14:tracePt t="101850" x="2905125" y="5227638"/>
          <p14:tracePt t="101914" x="2905125" y="5218113"/>
          <p14:tracePt t="101923" x="2886075" y="5218113"/>
          <p14:tracePt t="101940" x="2849563" y="5227638"/>
          <p14:tracePt t="101948" x="2832100" y="5227638"/>
          <p14:tracePt t="101954" x="2813050" y="5227638"/>
          <p14:tracePt t="101961" x="2740025" y="5237163"/>
          <p14:tracePt t="101968" x="2674938" y="5237163"/>
          <p14:tracePt t="101977" x="2536825" y="5283200"/>
          <p14:tracePt t="101985" x="2454275" y="5300663"/>
          <p14:tracePt t="101993" x="2436813" y="5300663"/>
          <p14:tracePt t="102000" x="2444750" y="5319713"/>
          <p14:tracePt t="102226" x="2398713" y="5319713"/>
          <p14:tracePt t="102234" x="2371725" y="5300663"/>
          <p14:tracePt t="102242" x="2344738" y="5310188"/>
          <p14:tracePt t="102258" x="2335213" y="5310188"/>
          <p14:tracePt t="102289" x="2335213" y="5319713"/>
          <p14:tracePt t="102297" x="2335213" y="5329238"/>
          <p14:tracePt t="102313" x="2335213" y="5346700"/>
          <p14:tracePt t="102322" x="2335213" y="5356225"/>
          <p14:tracePt t="102329" x="2325688" y="5375275"/>
          <p14:tracePt t="102337" x="2289175" y="5384800"/>
          <p14:tracePt t="102347" x="2270125" y="5392738"/>
          <p14:tracePt t="102353" x="2216150" y="5411788"/>
          <p14:tracePt t="102361" x="2170113" y="5411788"/>
          <p14:tracePt t="102369" x="2058988" y="5411788"/>
          <p14:tracePt t="102377" x="1985963" y="5411788"/>
          <p14:tracePt t="102385" x="1884363" y="5411788"/>
          <p14:tracePt t="102393" x="1746250" y="5411788"/>
          <p14:tracePt t="102401" x="1608138" y="5411788"/>
          <p14:tracePt t="102409" x="1544638" y="5375275"/>
          <p14:tracePt t="102417" x="1462088" y="5384800"/>
          <p14:tracePt t="102425" x="1360488" y="5375275"/>
          <p14:tracePt t="102433" x="1231900" y="5329238"/>
          <p14:tracePt t="102441" x="1231900" y="5365750"/>
          <p14:tracePt t="102449" x="1212850" y="5365750"/>
          <p14:tracePt t="102457" x="1166813" y="5411788"/>
          <p14:tracePt t="102465" x="1149350" y="5438775"/>
          <p14:tracePt t="102578" x="1130300" y="5438775"/>
          <p14:tracePt t="102587" x="1120775" y="5421313"/>
          <p14:tracePt t="102842" x="1103313" y="5421313"/>
          <p14:tracePt t="102850" x="1076325" y="5421313"/>
          <p14:tracePt t="102857" x="1066800" y="5421313"/>
          <p14:tracePt t="102866" x="1038225" y="5411788"/>
          <p14:tracePt t="102875" x="992188" y="5411788"/>
          <p14:tracePt t="102883" x="974725" y="5411788"/>
          <p14:tracePt t="102891" x="946150" y="5411788"/>
          <p14:tracePt t="102898" x="901700" y="5411788"/>
          <p14:tracePt t="102908" x="863600" y="5411788"/>
          <p14:tracePt t="102914" x="836613" y="5421313"/>
          <p14:tracePt t="102924" x="817563" y="5421313"/>
          <p14:tracePt t="102930" x="744538" y="5421313"/>
          <p14:tracePt t="102941" x="698500" y="5421313"/>
          <p14:tracePt t="102951" x="635000" y="5421313"/>
          <p14:tracePt t="102954" x="579438" y="5421313"/>
          <p14:tracePt t="102961" x="542925" y="5392738"/>
          <p14:tracePt t="102968" x="487363" y="5392738"/>
          <p14:tracePt t="102977" x="468313" y="5392738"/>
          <p14:tracePt t="102984" x="422275" y="5384800"/>
          <p14:tracePt t="102993" x="395288" y="5375275"/>
          <p14:tracePt t="103000" x="368300" y="5375275"/>
          <p14:tracePt t="103009" x="358775" y="5365750"/>
          <p14:tracePt t="103017" x="330200" y="5365750"/>
          <p14:tracePt t="103025" x="312738" y="5365750"/>
          <p14:tracePt t="103033" x="303213" y="5365750"/>
          <p14:tracePt t="103041" x="276225" y="5365750"/>
          <p14:tracePt t="103057" x="257175" y="5365750"/>
          <p14:tracePt t="103065" x="211138" y="5365750"/>
          <p14:tracePt t="103081" x="165100" y="5365750"/>
          <p14:tracePt t="103113" x="155575" y="5365750"/>
          <p14:tracePt t="103138" x="138113" y="5365750"/>
          <p14:tracePt t="103156" x="128588" y="5365750"/>
          <p14:tracePt t="103162" x="119063" y="5365750"/>
          <p14:tracePt t="103202" x="101600" y="5365750"/>
          <p14:tracePt t="103218" x="92075" y="5365750"/>
          <p14:tracePt t="103235" x="82550" y="5375275"/>
          <p14:tracePt t="103242" x="73025" y="5384800"/>
          <p14:tracePt t="103282" x="65088" y="5402263"/>
          <p14:tracePt t="103314" x="65088" y="5421313"/>
          <p14:tracePt t="103330" x="65088" y="5429250"/>
          <p14:tracePt t="103339" x="82550" y="5438775"/>
          <p14:tracePt t="103347" x="92075" y="5438775"/>
          <p14:tracePt t="103364" x="101600" y="5467350"/>
          <p14:tracePt t="103370" x="101600" y="5475288"/>
          <p14:tracePt t="103377" x="101600" y="5494338"/>
          <p14:tracePt t="103392" x="119063" y="5521325"/>
          <p14:tracePt t="103400" x="128588" y="5530850"/>
          <p14:tracePt t="103408" x="147638" y="5549900"/>
          <p14:tracePt t="103425" x="184150" y="5576888"/>
          <p14:tracePt t="103514" x="193675" y="5576888"/>
          <p14:tracePt t="103538" x="220663" y="5576888"/>
          <p14:tracePt t="103554" x="239713" y="5576888"/>
          <p14:tracePt t="103634" x="257175" y="5576888"/>
          <p14:tracePt t="103650" x="266700" y="5576888"/>
          <p14:tracePt t="103674" x="276225" y="5576888"/>
          <p14:tracePt t="105138" x="285750" y="5576888"/>
          <p14:tracePt t="105146" x="303213" y="5567363"/>
          <p14:tracePt t="105170" x="312738" y="5557838"/>
          <p14:tracePt t="105210" x="322263" y="5549900"/>
          <p14:tracePt t="105226" x="322263" y="5530850"/>
          <p14:tracePt t="105235" x="322263" y="5521325"/>
          <p14:tracePt t="105241" x="358775" y="5503863"/>
          <p14:tracePt t="105250" x="376238" y="5503863"/>
          <p14:tracePt t="105259" x="441325" y="5448300"/>
          <p14:tracePt t="105265" x="496888" y="5448300"/>
          <p14:tracePt t="105272" x="606425" y="5421313"/>
          <p14:tracePt t="105280" x="725488" y="5375275"/>
          <p14:tracePt t="105289" x="863600" y="5375275"/>
          <p14:tracePt t="105297" x="1001713" y="5356225"/>
          <p14:tracePt t="105305" x="1158875" y="5356225"/>
          <p14:tracePt t="105312" x="1333500" y="5384800"/>
          <p14:tracePt t="105322" x="1379538" y="5384800"/>
          <p14:tracePt t="105328" x="1489075" y="5375275"/>
          <p14:tracePt t="105337" x="1608138" y="5346700"/>
          <p14:tracePt t="105345" x="1692275" y="5346700"/>
          <p14:tracePt t="105353" x="1765300" y="5319713"/>
          <p14:tracePt t="105361" x="1811338" y="5310188"/>
          <p14:tracePt t="105369" x="1828800" y="5300663"/>
          <p14:tracePt t="105393" x="1949450" y="5300663"/>
          <p14:tracePt t="105400" x="2003425" y="5246688"/>
          <p14:tracePt t="105409" x="2141538" y="5210175"/>
          <p14:tracePt t="105416" x="2243138" y="5218113"/>
          <p14:tracePt t="105425" x="2325688" y="5237163"/>
          <p14:tracePt t="105433" x="2390775" y="5227638"/>
          <p14:tracePt t="105441" x="2427288" y="5246688"/>
          <p14:tracePt t="105465" x="2444750" y="5254625"/>
          <p14:tracePt t="105826" x="2482850" y="5237163"/>
          <p14:tracePt t="105835" x="2490788" y="5227638"/>
          <p14:tracePt t="105842" x="2490788" y="5200650"/>
          <p14:tracePt t="105850" x="2490788" y="5191125"/>
          <p14:tracePt t="105857" x="2546350" y="5181600"/>
          <p14:tracePt t="105865" x="2647950" y="5191125"/>
          <p14:tracePt t="105872" x="2767013" y="5181600"/>
          <p14:tracePt t="105881" x="2813050" y="5181600"/>
          <p14:tracePt t="105889" x="2997200" y="5200650"/>
          <p14:tracePt t="105896" x="3033713" y="5200650"/>
          <p14:tracePt t="105906" x="3152775" y="5210175"/>
          <p14:tracePt t="105913" x="3189288" y="5218113"/>
          <p14:tracePt t="106018" x="3189288" y="5210175"/>
          <p14:tracePt t="106026" x="3181350" y="5200650"/>
          <p14:tracePt t="106034" x="3181350" y="5172075"/>
          <p14:tracePt t="106042" x="3171825" y="5164138"/>
          <p14:tracePt t="106058" x="3143250" y="5145088"/>
          <p14:tracePt t="106066" x="3143250" y="5099050"/>
          <p14:tracePt t="106074" x="3116263" y="5062538"/>
          <p14:tracePt t="106082" x="3116263" y="5099050"/>
          <p14:tracePt t="106098" x="3116263" y="5089525"/>
          <p14:tracePt t="106113" x="3116263" y="5072063"/>
          <p14:tracePt t="106144" x="3116263" y="5062538"/>
          <p14:tracePt t="106169" x="3098800" y="5053013"/>
          <p14:tracePt t="106242" x="3089275" y="5053013"/>
          <p14:tracePt t="106266" x="3060700" y="5053013"/>
          <p14:tracePt t="106273" x="3033713" y="5053013"/>
          <p14:tracePt t="106281" x="3014663" y="5053013"/>
          <p14:tracePt t="106290" x="2997200" y="5053013"/>
          <p14:tracePt t="106307" x="2987675" y="5053013"/>
          <p14:tracePt t="106313" x="2960688" y="5053013"/>
          <p14:tracePt t="106418" x="2960688" y="5062538"/>
          <p14:tracePt t="106434" x="2968625" y="5062538"/>
          <p14:tracePt t="106444" x="2997200" y="5062538"/>
          <p14:tracePt t="106450" x="3043238" y="5062538"/>
          <p14:tracePt t="106458" x="3070225" y="5062538"/>
          <p14:tracePt t="106465" x="3089275" y="5062538"/>
          <p14:tracePt t="106472" x="3116263" y="5062538"/>
          <p14:tracePt t="106497" x="3152775" y="5062538"/>
          <p14:tracePt t="106506" x="3171825" y="5062538"/>
          <p14:tracePt t="106513" x="3171825" y="5053013"/>
          <p14:tracePt t="106522" x="3162300" y="5053013"/>
          <p14:tracePt t="106529" x="3162300" y="5043488"/>
          <p14:tracePt t="106537" x="3162300" y="5035550"/>
          <p14:tracePt t="106545" x="3162300" y="5026025"/>
          <p14:tracePt t="106553" x="3217863" y="5026025"/>
          <p14:tracePt t="106561" x="3300413" y="5026025"/>
          <p14:tracePt t="106569" x="3363913" y="5043488"/>
          <p14:tracePt t="106577" x="3409950" y="5043488"/>
          <p14:tracePt t="106585" x="3494088" y="5026025"/>
          <p14:tracePt t="106593" x="3530600" y="5026025"/>
          <p14:tracePt t="106601" x="3576638" y="5026025"/>
          <p14:tracePt t="106610" x="3584575" y="5026025"/>
          <p14:tracePt t="106633" x="3594100" y="5026025"/>
          <p14:tracePt t="106641" x="3668713" y="5072063"/>
          <p14:tracePt t="106649" x="3676650" y="5062538"/>
          <p14:tracePt t="106657" x="3686175" y="5062538"/>
          <p14:tracePt t="106689" x="3705225" y="5053013"/>
          <p14:tracePt t="106705" x="3714750" y="5053013"/>
          <p14:tracePt t="106713" x="3751263" y="5053013"/>
          <p14:tracePt t="106722" x="3805238" y="5035550"/>
          <p14:tracePt t="106729" x="3897313" y="5053013"/>
          <p14:tracePt t="106737" x="3952875" y="5053013"/>
          <p14:tracePt t="106745" x="4025900" y="5016500"/>
          <p14:tracePt t="106752" x="4044950" y="5006975"/>
          <p14:tracePt t="106760" x="4064000" y="5006975"/>
          <p14:tracePt t="106777" x="4071938" y="5006975"/>
          <p14:tracePt t="106793" x="4081463" y="5006975"/>
          <p14:tracePt t="106841" x="4100513" y="4997450"/>
          <p14:tracePt t="106866" x="4146550" y="4997450"/>
          <p14:tracePt t="106873" x="4173538" y="4997450"/>
          <p14:tracePt t="106883" x="4292600" y="4997450"/>
          <p14:tracePt t="106898" x="4338638" y="4997450"/>
          <p14:tracePt t="106908" x="4357688" y="4997450"/>
          <p14:tracePt t="106914" x="4403725" y="5026025"/>
          <p14:tracePt t="106924" x="4413250" y="5026025"/>
          <p14:tracePt t="106930" x="4413250" y="5016500"/>
          <p14:tracePt t="106940" x="4430713" y="5016500"/>
          <p14:tracePt t="107013" x="4440238" y="5016500"/>
          <p14:tracePt t="107033" x="4449763" y="5016500"/>
          <p14:tracePt t="107042" x="4459288" y="5016500"/>
          <p14:tracePt t="107146" x="4467225" y="5016500"/>
          <p14:tracePt t="107154" x="4476750" y="5016500"/>
          <p14:tracePt t="108178" x="4467225" y="5035550"/>
          <p14:tracePt t="108186" x="4403725" y="5043488"/>
          <p14:tracePt t="108198" x="4357688" y="5053013"/>
          <p14:tracePt t="108202" x="4275138" y="5081588"/>
          <p14:tracePt t="108212" x="4210050" y="5099050"/>
          <p14:tracePt t="108218" x="4173538" y="5118100"/>
          <p14:tracePt t="108239" x="4146550" y="5099050"/>
          <p14:tracePt t="108249" x="4110038" y="5099050"/>
          <p14:tracePt t="108258" x="4064000" y="5099050"/>
          <p14:tracePt t="108264" x="4008438" y="5099050"/>
          <p14:tracePt t="108273" x="3943350" y="5108575"/>
          <p14:tracePt t="108280" x="3906838" y="5072063"/>
          <p14:tracePt t="108289" x="3851275" y="5081588"/>
          <p14:tracePt t="108297" x="3741738" y="5081588"/>
          <p14:tracePt t="108305" x="3714750" y="5081588"/>
          <p14:tracePt t="108312" x="3668713" y="5108575"/>
          <p14:tracePt t="108329" x="3603625" y="5154613"/>
          <p14:tracePt t="108337" x="3548063" y="5172075"/>
          <p14:tracePt t="108345" x="3521075" y="5200650"/>
          <p14:tracePt t="108353" x="3455988" y="5218113"/>
          <p14:tracePt t="108361" x="3409950" y="5246688"/>
          <p14:tracePt t="108368" x="3363913" y="5246688"/>
          <p14:tracePt t="108377" x="3327400" y="5264150"/>
          <p14:tracePt t="108385" x="3300413" y="5292725"/>
          <p14:tracePt t="108392" x="3281363" y="5292725"/>
          <p14:tracePt t="108400" x="3273425" y="5300663"/>
          <p14:tracePt t="108409" x="3254375" y="5329238"/>
          <p14:tracePt t="108425" x="3254375" y="5319713"/>
          <p14:tracePt t="108433" x="3263900" y="5329238"/>
          <p14:tracePt t="108441" x="3244850" y="5329238"/>
          <p14:tracePt t="108448" x="3217863" y="5329238"/>
          <p14:tracePt t="108456" x="3208338" y="5329238"/>
          <p14:tracePt t="108464" x="3162300" y="5329238"/>
          <p14:tracePt t="108472" x="3116263" y="5300663"/>
          <p14:tracePt t="108480" x="3106738" y="5300663"/>
          <p14:tracePt t="108488" x="3060700" y="5319713"/>
          <p14:tracePt t="108496" x="2997200" y="5310188"/>
          <p14:tracePt t="108506" x="2978150" y="5310188"/>
          <p14:tracePt t="108513" x="2924175" y="5310188"/>
          <p14:tracePt t="108522" x="2859088" y="5310188"/>
          <p14:tracePt t="108529" x="2803525" y="5310188"/>
          <p14:tracePt t="108537" x="2703513" y="5300663"/>
          <p14:tracePt t="108544" x="2674938" y="5292725"/>
          <p14:tracePt t="108552" x="2647950" y="5292725"/>
          <p14:tracePt t="108602" x="2638425" y="5292725"/>
          <p14:tracePt t="108644" x="2628900" y="5292725"/>
          <p14:tracePt t="108658" x="2619375" y="5273675"/>
          <p14:tracePt t="108698" x="2611438" y="5273675"/>
          <p14:tracePt t="108722" x="2592388" y="5273675"/>
          <p14:tracePt t="108746" x="2573338" y="5292725"/>
          <p14:tracePt t="108762" x="2565400" y="5319713"/>
          <p14:tracePt t="108770" x="2555875" y="5319713"/>
          <p14:tracePt t="108777" x="2546350" y="5319713"/>
          <p14:tracePt t="108793" x="2546350" y="5329238"/>
          <p14:tracePt t="108817" x="2555875" y="5329238"/>
          <p14:tracePt t="108866" x="2565400" y="5329238"/>
          <p14:tracePt t="108890" x="2582863" y="5346700"/>
          <p14:tracePt t="108899" x="2592388" y="5365750"/>
          <p14:tracePt t="108922" x="2601913" y="5384800"/>
          <p14:tracePt t="108930" x="2611438" y="5392738"/>
          <p14:tracePt t="108940" x="2611438" y="5402263"/>
          <p14:tracePt t="108948" x="2619375" y="5411788"/>
          <p14:tracePt t="108953" x="2628900" y="5421313"/>
          <p14:tracePt t="108961" x="2638425" y="5421313"/>
          <p14:tracePt t="109009" x="2647950" y="5429250"/>
          <p14:tracePt t="109026" x="2665413" y="5457825"/>
          <p14:tracePt t="109034" x="2674938" y="5467350"/>
          <p14:tracePt t="109047" x="2693988" y="5475288"/>
          <p14:tracePt t="109060" x="2720975" y="5513388"/>
          <p14:tracePt t="109068" x="2730500" y="5521325"/>
          <p14:tracePt t="109073" x="2757488" y="5557838"/>
          <p14:tracePt t="109080" x="2767013" y="5576888"/>
          <p14:tracePt t="109088" x="2776538" y="5595938"/>
          <p14:tracePt t="109096" x="2776538" y="5603875"/>
          <p14:tracePt t="109105" x="2776538" y="5632450"/>
          <p14:tracePt t="109112" x="2776538" y="5641975"/>
          <p14:tracePt t="109128" x="2776538" y="5659438"/>
          <p14:tracePt t="109136" x="2776538" y="5678488"/>
          <p14:tracePt t="109144" x="2786063" y="5686425"/>
          <p14:tracePt t="109634" x="2813050" y="5695950"/>
          <p14:tracePt t="109778" x="2822575" y="5695950"/>
          <p14:tracePt t="109786" x="2840038" y="5695950"/>
          <p14:tracePt t="109866" x="2859088" y="5695950"/>
          <p14:tracePt t="109898" x="2868613" y="5695950"/>
          <p14:tracePt t="109907" x="2878138" y="5695950"/>
          <p14:tracePt t="109986" x="2905125" y="5695950"/>
          <p14:tracePt t="110067" x="2914650" y="5695950"/>
          <p14:tracePt t="110090" x="2924175" y="5695950"/>
          <p14:tracePt t="110196" x="2932113" y="5695950"/>
          <p14:tracePt t="110210" x="2941638" y="5686425"/>
          <p14:tracePt t="110218" x="2951163" y="5686425"/>
          <p14:tracePt t="110230" x="2960688" y="5686425"/>
          <p14:tracePt t="110242" x="2987675" y="5686425"/>
          <p14:tracePt t="110282" x="2997200" y="5686425"/>
          <p14:tracePt t="113186" x="3006725" y="5678488"/>
          <p14:tracePt t="113568" x="2987675" y="5659438"/>
          <p14:tracePt t="113584" x="2968625" y="5649913"/>
          <p14:tracePt t="113592" x="2960688" y="5649913"/>
          <p14:tracePt t="113600" x="2951163" y="5649913"/>
          <p14:tracePt t="113656" x="2941638" y="5649913"/>
          <p14:tracePt t="113672" x="2924175" y="5649913"/>
          <p14:tracePt t="113680" x="2914650" y="5649913"/>
          <p14:tracePt t="113688" x="2895600" y="5649913"/>
          <p14:tracePt t="113705" x="2895600" y="5659438"/>
          <p14:tracePt t="113714" x="2868613" y="5641975"/>
          <p14:tracePt t="113723" x="2849563" y="5632450"/>
          <p14:tracePt t="113739" x="2803525" y="5632450"/>
          <p14:tracePt t="113761" x="2794000" y="5632450"/>
          <p14:tracePt t="113777" x="2767013" y="5632450"/>
          <p14:tracePt t="113785" x="2757488" y="5632450"/>
          <p14:tracePt t="113825" x="2747963" y="5632450"/>
          <p14:tracePt t="114202" x="2740025" y="5622925"/>
          <p14:tracePt t="114210" x="2740025" y="5613400"/>
          <p14:tracePt t="114218" x="2740025" y="5586413"/>
          <p14:tracePt t="114241" x="2767013" y="5567363"/>
          <p14:tracePt t="114257" x="2776538" y="5530850"/>
          <p14:tracePt t="114265" x="2786063" y="5521325"/>
          <p14:tracePt t="114273" x="2786063" y="5513388"/>
          <p14:tracePt t="114281" x="2794000" y="5494338"/>
          <p14:tracePt t="114289" x="2822575" y="5467350"/>
          <p14:tracePt t="114297" x="2859088" y="5438775"/>
          <p14:tracePt t="114306" x="2878138" y="5429250"/>
          <p14:tracePt t="114313" x="2914650" y="5402263"/>
          <p14:tracePt t="114324" x="2924175" y="5392738"/>
          <p14:tracePt t="114330" x="2932113" y="5392738"/>
          <p14:tracePt t="114369" x="2941638" y="5384800"/>
          <p14:tracePt t="114377" x="2951163" y="5384800"/>
          <p14:tracePt t="114401" x="2960688" y="5375275"/>
          <p14:tracePt t="114409" x="2978150" y="5356225"/>
          <p14:tracePt t="114416" x="2997200" y="5356225"/>
          <p14:tracePt t="114424" x="3014663" y="5356225"/>
          <p14:tracePt t="114432" x="3033713" y="5356225"/>
          <p14:tracePt t="114457" x="3052763" y="5356225"/>
          <p14:tracePt t="114465" x="3079750" y="5346700"/>
          <p14:tracePt t="114472" x="3106738" y="5356225"/>
          <p14:tracePt t="114481" x="3116263" y="5402263"/>
          <p14:tracePt t="114489" x="3106738" y="5402263"/>
          <p14:tracePt t="114529" x="3116263" y="5402263"/>
          <p14:tracePt t="114537" x="3125788" y="5402263"/>
          <p14:tracePt t="114544" x="3135313" y="5402263"/>
          <p14:tracePt t="114552" x="3162300" y="5384800"/>
          <p14:tracePt t="114561" x="3171825" y="5384800"/>
          <p14:tracePt t="114568" x="3198813" y="5365750"/>
          <p14:tracePt t="114584" x="3208338" y="5365750"/>
          <p14:tracePt t="114593" x="3273425" y="5356225"/>
          <p14:tracePt t="114601" x="3336925" y="5346700"/>
          <p14:tracePt t="114608" x="3392488" y="5365750"/>
          <p14:tracePt t="114616" x="3438525" y="5384800"/>
          <p14:tracePt t="114625" x="3594100" y="5402263"/>
          <p14:tracePt t="114632" x="3613150" y="5421313"/>
          <p14:tracePt t="114641" x="3695700" y="5438775"/>
          <p14:tracePt t="114649" x="3741738" y="5448300"/>
          <p14:tracePt t="114656" x="3768725" y="5448300"/>
          <p14:tracePt t="114672" x="3805238" y="5421313"/>
          <p14:tracePt t="114680" x="3814763" y="5411788"/>
          <p14:tracePt t="114689" x="3824288" y="5411788"/>
          <p14:tracePt t="114713" x="3833813" y="5411788"/>
          <p14:tracePt t="114722" x="3879850" y="5402263"/>
          <p14:tracePt t="114729" x="3906838" y="5421313"/>
          <p14:tracePt t="114737" x="3971925" y="5421313"/>
          <p14:tracePt t="114744" x="4025900" y="5421313"/>
          <p14:tracePt t="114752" x="4071938" y="5411788"/>
          <p14:tracePt t="114760" x="4117975" y="5402263"/>
          <p14:tracePt t="114768" x="4183063" y="5402263"/>
          <p14:tracePt t="114776" x="4200525" y="5392738"/>
          <p14:tracePt t="114784" x="4210050" y="5375275"/>
          <p14:tracePt t="114792" x="4219575" y="5365750"/>
          <p14:tracePt t="114800" x="4229100" y="5356225"/>
          <p14:tracePt t="114809" x="4238625" y="5356225"/>
          <p14:tracePt t="114816" x="4265613" y="5365750"/>
          <p14:tracePt t="114824" x="4275138" y="5356225"/>
          <p14:tracePt t="114832" x="4284663" y="5346700"/>
          <p14:tracePt t="114841" x="4338638" y="5356225"/>
          <p14:tracePt t="114848" x="4394200" y="5356225"/>
          <p14:tracePt t="114856" x="4459288" y="5356225"/>
          <p14:tracePt t="114864" x="4476750" y="5356225"/>
          <p14:tracePt t="114872" x="4486275" y="5365750"/>
          <p14:tracePt t="114880" x="4505325" y="5365750"/>
          <p14:tracePt t="114896" x="4513263" y="5365750"/>
          <p14:tracePt t="114905" x="4522788" y="5375275"/>
          <p14:tracePt t="115090" x="4522788" y="5384800"/>
          <p14:tracePt t="115114" x="4522788" y="5411788"/>
          <p14:tracePt t="115130" x="4522788" y="5429250"/>
          <p14:tracePt t="115154" x="4513263" y="5438775"/>
          <p14:tracePt t="115162" x="4513263" y="5448300"/>
          <p14:tracePt t="115170" x="4513263" y="5457825"/>
          <p14:tracePt t="115178" x="4495800" y="5475288"/>
          <p14:tracePt t="115186" x="4486275" y="5494338"/>
          <p14:tracePt t="115197" x="4486275" y="5513388"/>
          <p14:tracePt t="115202" x="4459288" y="5549900"/>
          <p14:tracePt t="115210" x="4459288" y="5557838"/>
          <p14:tracePt t="115218" x="4440238" y="5576888"/>
          <p14:tracePt t="115226" x="4430713" y="5586413"/>
          <p14:tracePt t="115234" x="4430713" y="5595938"/>
          <p14:tracePt t="115242" x="4430713" y="5613400"/>
          <p14:tracePt t="115263" x="4421188" y="5622925"/>
          <p14:tracePt t="115265" x="4413250" y="5641975"/>
          <p14:tracePt t="115290" x="4413250" y="5659438"/>
          <p14:tracePt t="115322" x="4413250" y="5668963"/>
          <p14:tracePt t="115329" x="4413250" y="5695950"/>
          <p14:tracePt t="115340" x="4367213" y="5705475"/>
          <p14:tracePt t="115361" x="4321175" y="5715000"/>
          <p14:tracePt t="115384" x="4292600" y="5715000"/>
          <p14:tracePt t="115392" x="4256088" y="5724525"/>
          <p14:tracePt t="115400" x="4183063" y="5724525"/>
          <p14:tracePt t="115408" x="4081463" y="5724525"/>
          <p14:tracePt t="115424" x="4008438" y="5724525"/>
          <p14:tracePt t="115432" x="3952875" y="5724525"/>
          <p14:tracePt t="115440" x="3916363" y="5724525"/>
          <p14:tracePt t="115448" x="3889375" y="5724525"/>
          <p14:tracePt t="115464" x="3843338" y="5686425"/>
          <p14:tracePt t="115473" x="3833813" y="5678488"/>
          <p14:tracePt t="115480" x="3797300" y="5641975"/>
          <p14:tracePt t="115489" x="3778250" y="5641975"/>
          <p14:tracePt t="115496" x="3759200" y="5622925"/>
          <p14:tracePt t="115505" x="3676650" y="5586413"/>
          <p14:tracePt t="115512" x="3603625" y="5586413"/>
          <p14:tracePt t="115522" x="3448050" y="5586413"/>
          <p14:tracePt t="115528" x="3363913" y="5557838"/>
          <p14:tracePt t="115536" x="3244850" y="5540375"/>
          <p14:tracePt t="115546" x="3060700" y="5513388"/>
          <p14:tracePt t="115553" x="3014663" y="5530850"/>
          <p14:tracePt t="115561" x="2941638" y="5567363"/>
          <p14:tracePt t="115568" x="2886075" y="5567363"/>
          <p14:tracePt t="115577" x="2803525" y="5549900"/>
          <p14:tracePt t="115584" x="2757488" y="5540375"/>
          <p14:tracePt t="115601" x="2730500" y="5521325"/>
          <p14:tracePt t="115609" x="2674938" y="5494338"/>
          <p14:tracePt t="115616" x="2647950" y="5494338"/>
          <p14:tracePt t="115632" x="2638425" y="5494338"/>
          <p14:tracePt t="115778" x="2628900" y="5503863"/>
          <p14:tracePt t="115787" x="2619375" y="5503863"/>
          <p14:tracePt t="115826" x="2611438" y="5503863"/>
          <p14:tracePt t="117266" x="2601913" y="5503863"/>
          <p14:tracePt t="124778" x="2619375" y="5503863"/>
          <p14:tracePt t="125634" x="2638425" y="5503863"/>
          <p14:tracePt t="125642" x="2647950" y="5503863"/>
          <p14:tracePt t="127842" x="2657475" y="5503863"/>
          <p14:tracePt t="127849" x="2665413" y="5503863"/>
          <p14:tracePt t="130465" x="2665413" y="5494338"/>
          <p14:tracePt t="131705" x="2657475" y="5484813"/>
          <p14:tracePt t="131714" x="2657475" y="5475288"/>
          <p14:tracePt t="131723" x="2657475" y="5467350"/>
          <p14:tracePt t="131746" x="2703513" y="5467350"/>
          <p14:tracePt t="131762" x="2720975" y="5457825"/>
          <p14:tracePt t="131770" x="2767013" y="5457825"/>
          <p14:tracePt t="131778" x="2832100" y="5457825"/>
          <p14:tracePt t="131785" x="2868613" y="5457825"/>
          <p14:tracePt t="131793" x="2960688" y="5457825"/>
          <p14:tracePt t="131804" x="3006725" y="5448300"/>
          <p14:tracePt t="131811" x="3106738" y="5429250"/>
          <p14:tracePt t="131816" x="3162300" y="5392738"/>
          <p14:tracePt t="131824" x="3189288" y="5392738"/>
          <p14:tracePt t="131832" x="3227388" y="5392738"/>
          <p14:tracePt t="131840" x="3244850" y="5392738"/>
          <p14:tracePt t="131848" x="3273425" y="5375275"/>
          <p14:tracePt t="131856" x="3363913" y="5356225"/>
          <p14:tracePt t="131864" x="3429000" y="5356225"/>
          <p14:tracePt t="131872" x="3455988" y="5346700"/>
          <p14:tracePt t="131880" x="3502025" y="5338763"/>
          <p14:tracePt t="131888" x="3538538" y="5319713"/>
          <p14:tracePt t="131896" x="3622675" y="5273675"/>
          <p14:tracePt t="131905" x="3659188" y="5264150"/>
          <p14:tracePt t="131912" x="3732213" y="5227638"/>
          <p14:tracePt t="131921" x="3751263" y="5218113"/>
          <p14:tracePt t="131928" x="3759200" y="5218113"/>
          <p14:tracePt t="131936" x="3778250" y="5210175"/>
          <p14:tracePt t="131952" x="3860800" y="5154613"/>
          <p14:tracePt t="131960" x="3925888" y="5154613"/>
          <p14:tracePt t="131968" x="3943350" y="5164138"/>
          <p14:tracePt t="131976" x="3962400" y="5172075"/>
          <p14:tracePt t="132024" x="3971925" y="5200650"/>
          <p14:tracePt t="132048" x="3979863" y="5200650"/>
          <p14:tracePt t="132056" x="3998913" y="5210175"/>
          <p14:tracePt t="132064" x="4035425" y="5237163"/>
          <p14:tracePt t="132072" x="4081463" y="5254625"/>
          <p14:tracePt t="132096" x="4090988" y="5264150"/>
          <p14:tracePt t="132112" x="4100513" y="5264150"/>
          <p14:tracePt t="132121" x="4110038" y="5264150"/>
          <p14:tracePt t="132128" x="4137025" y="5273675"/>
          <p14:tracePt t="132160" x="4164013" y="5273675"/>
          <p14:tracePt t="132186" x="4256088" y="5329238"/>
          <p14:tracePt t="132199" x="4321175" y="5402263"/>
          <p14:tracePt t="132206" x="4476750" y="5421313"/>
          <p14:tracePt t="132212" x="4505325" y="5421313"/>
          <p14:tracePt t="132220" x="4513263" y="5411788"/>
          <p14:tracePt t="132226" x="4522788" y="5411788"/>
          <p14:tracePt t="132232" x="4633913" y="5429250"/>
          <p14:tracePt t="132240" x="4641850" y="5429250"/>
          <p14:tracePt t="132248" x="4679950" y="5429250"/>
          <p14:tracePt t="132256" x="4687888" y="5438775"/>
          <p14:tracePt t="132321" x="4687888" y="5448300"/>
          <p14:tracePt t="132338" x="4706938" y="5448300"/>
          <p14:tracePt t="132346" x="4770438" y="5448300"/>
          <p14:tracePt t="132361" x="4770438" y="5438775"/>
          <p14:tracePt t="132369" x="4808538" y="5411788"/>
          <p14:tracePt t="132378" x="4872038" y="5411788"/>
          <p14:tracePt t="132385" x="4937125" y="5411788"/>
          <p14:tracePt t="132394" x="4946650" y="5411788"/>
          <p14:tracePt t="132403" x="4964113" y="5411788"/>
          <p14:tracePt t="132410" x="4983163" y="5421313"/>
          <p14:tracePt t="132416" x="4991100" y="5457825"/>
          <p14:tracePt t="132424" x="5019675" y="5457825"/>
          <p14:tracePt t="132432" x="5102225" y="5475288"/>
          <p14:tracePt t="132440" x="5129213" y="5513388"/>
          <p14:tracePt t="132448" x="5211763" y="5530850"/>
          <p14:tracePt t="132456" x="5240338" y="5513388"/>
          <p14:tracePt t="132464" x="5332413" y="5503863"/>
          <p14:tracePt t="132472" x="5349875" y="5513388"/>
          <p14:tracePt t="132480" x="5395913" y="5540375"/>
          <p14:tracePt t="132488" x="5478463" y="5549900"/>
          <p14:tracePt t="132496" x="5599113" y="5586413"/>
          <p14:tracePt t="132505" x="5691188" y="5622925"/>
          <p14:tracePt t="132512" x="5846763" y="5659438"/>
          <p14:tracePt t="132521" x="5929313" y="5686425"/>
          <p14:tracePt t="132930" x="6564313" y="5724525"/>
          <p14:tracePt t="132939" x="6564313" y="5695950"/>
          <p14:tracePt t="132947" x="6564313" y="5659438"/>
          <p14:tracePt t="132952" x="6564313" y="5641975"/>
          <p14:tracePt t="132960" x="6564313" y="5622925"/>
          <p14:tracePt t="132968" x="6564313" y="5595938"/>
          <p14:tracePt t="132976" x="6564313" y="5586413"/>
          <p14:tracePt t="132984" x="6564313" y="5576888"/>
          <p14:tracePt t="132992" x="6564313" y="5567363"/>
          <p14:tracePt t="133000" x="6564313" y="5549900"/>
          <p14:tracePt t="133010" x="6554788" y="5530850"/>
          <p14:tracePt t="133024" x="6554788" y="5521325"/>
          <p14:tracePt t="133064" x="6554788" y="5513388"/>
          <p14:tracePt t="133097" x="6554788" y="5503863"/>
          <p14:tracePt t="133114" x="6545263" y="5503863"/>
          <p14:tracePt t="133209" x="6535738" y="5503863"/>
          <p14:tracePt t="133234" x="6518275" y="5503863"/>
          <p14:tracePt t="133242" x="6499225" y="5503863"/>
          <p14:tracePt t="133266" x="6472238" y="5503863"/>
          <p14:tracePt t="133274" x="6453188" y="5503863"/>
          <p14:tracePt t="133282" x="6407150" y="5503863"/>
          <p14:tracePt t="133298" x="6361113" y="5503863"/>
          <p14:tracePt t="133308" x="6288088" y="5503863"/>
          <p14:tracePt t="133314" x="6232525" y="5503863"/>
          <p14:tracePt t="133324" x="6196013" y="5503863"/>
          <p14:tracePt t="133330" x="6076950" y="5484813"/>
          <p14:tracePt t="133341" x="6067425" y="5484813"/>
          <p14:tracePt t="133354" x="5957888" y="5457825"/>
          <p14:tracePt t="133362" x="5800725" y="5411788"/>
          <p14:tracePt t="133370" x="5635625" y="5384800"/>
          <p14:tracePt t="133379" x="5497513" y="5365750"/>
          <p14:tracePt t="133385" x="5424488" y="5310188"/>
          <p14:tracePt t="133394" x="5322888" y="5227638"/>
          <p14:tracePt t="133401" x="5203825" y="5227638"/>
          <p14:tracePt t="133408" x="5138738" y="5246688"/>
          <p14:tracePt t="133417" x="5075238" y="5264150"/>
          <p14:tracePt t="133425" x="5065713" y="5264150"/>
          <p14:tracePt t="133432" x="5000625" y="5264150"/>
          <p14:tracePt t="133440" x="4900613" y="5273675"/>
          <p14:tracePt t="133448" x="4835525" y="5273675"/>
          <p14:tracePt t="133456" x="4605338" y="5210175"/>
          <p14:tracePt t="133464" x="4541838" y="5200650"/>
          <p14:tracePt t="133480" x="4495800" y="5200650"/>
          <p14:tracePt t="133496" x="4449763" y="5200650"/>
          <p14:tracePt t="133505" x="4375150" y="5135563"/>
          <p14:tracePt t="133512" x="4338638" y="5126038"/>
          <p14:tracePt t="133521" x="4330700" y="5118100"/>
          <p14:tracePt t="133528" x="4321175" y="5108575"/>
          <p14:tracePt t="134753" x="4330700" y="5099050"/>
          <p14:tracePt t="137233" x="4311650" y="5099050"/>
          <p14:tracePt t="137250" x="4292600" y="5089525"/>
          <p14:tracePt t="137258" x="4292600" y="5099050"/>
          <p14:tracePt t="137275" x="4292600" y="5118100"/>
          <p14:tracePt t="137306" x="4284663" y="5118100"/>
          <p14:tracePt t="137313" x="4284663" y="5108575"/>
          <p14:tracePt t="137324" x="4265613" y="5108575"/>
          <p14:tracePt t="137338" x="4154488" y="5089525"/>
          <p14:tracePt t="137354" x="4146550" y="5089525"/>
          <p14:tracePt t="137378" x="4117975" y="5089525"/>
          <p14:tracePt t="137418" x="4090988" y="4997450"/>
          <p14:tracePt t="137426" x="4054475" y="4897438"/>
          <p14:tracePt t="137433" x="4017963" y="4860925"/>
          <p14:tracePt t="137441" x="3998913" y="4841875"/>
          <p14:tracePt t="137449" x="3851275" y="4759325"/>
          <p14:tracePt t="137458" x="3824288" y="4703763"/>
          <p14:tracePt t="137465" x="3705225" y="4630738"/>
          <p14:tracePt t="137475" x="3363913" y="4419600"/>
          <p14:tracePt t="137483" x="3254375" y="4308475"/>
          <p14:tracePt t="137488" x="3143250" y="4179888"/>
          <p14:tracePt t="137496" x="3043238" y="4070350"/>
          <p14:tracePt t="137506" x="2932113" y="3905250"/>
          <p14:tracePt t="137512" x="2794000" y="3730625"/>
          <p14:tracePt t="137522" x="2730500" y="3592513"/>
          <p14:tracePt t="137528" x="2565400" y="3473450"/>
          <p14:tracePt t="137536" x="2436813" y="3325813"/>
          <p14:tracePt t="137544" x="2178050" y="3105150"/>
          <p14:tracePt t="137552" x="2078038" y="2940050"/>
          <p14:tracePt t="137561" x="2041525" y="2894013"/>
          <p14:tracePt t="137568" x="1903413" y="2746375"/>
          <p14:tracePt t="137576" x="1755775" y="2627313"/>
          <p14:tracePt t="137584" x="1709738" y="2573338"/>
          <p14:tracePt t="137592" x="1600200" y="2481263"/>
          <p14:tracePt t="137600" x="1341438" y="2287588"/>
          <p14:tracePt t="137608" x="1030288" y="2103438"/>
          <p14:tracePt t="137616" x="671513" y="1892300"/>
          <p14:tracePt t="137624" x="496888" y="1809750"/>
          <p14:tracePt t="137632" x="303213" y="1708150"/>
          <p14:tracePt t="137641" x="266700" y="1625600"/>
          <p14:tracePt t="137648" x="155575" y="1535113"/>
          <p14:tracePt t="137656" x="65088" y="14239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21</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1072163"/>
            <a:ext cx="7824978" cy="4095860"/>
          </a:xfrm>
          <a:prstGeom prst="rect">
            <a:avLst/>
          </a:prstGeom>
          <a:noFill/>
        </p:spPr>
        <p:txBody>
          <a:bodyPr wrap="square" lIns="78581" tIns="39291" rIns="78581" bIns="39291" rtlCol="0">
            <a:spAutoFit/>
          </a:bodyPr>
          <a:lstStyle/>
          <a:p>
            <a:pPr defTabSz="785807">
              <a:spcBef>
                <a:spcPct val="0"/>
              </a:spcBef>
            </a:pPr>
            <a:r>
              <a:rPr lang="ja-JP" altLang="en-US" sz="2300" dirty="0">
                <a:solidFill>
                  <a:prstClr val="black"/>
                </a:solidFill>
              </a:rPr>
              <a:t>・　全球モデルにおける大気の支配方程式を水平方向に離散化する場合には，基底関数として三角関数ではなく，球面調和関数</a:t>
            </a:r>
            <a:r>
              <a:rPr lang="en-US" altLang="ja-JP" sz="2300" dirty="0">
                <a:solidFill>
                  <a:prstClr val="black"/>
                </a:solidFill>
              </a:rPr>
              <a:t>(spherical harmonics) </a:t>
            </a:r>
            <a:r>
              <a:rPr lang="ja-JP" altLang="en-US" sz="2300" dirty="0">
                <a:solidFill>
                  <a:prstClr val="black"/>
                </a:solidFill>
              </a:rPr>
              <a:t>が利用される．</a:t>
            </a:r>
            <a:endParaRPr lang="en-US" altLang="ja-JP" sz="2300" dirty="0">
              <a:solidFill>
                <a:prstClr val="black"/>
              </a:solidFill>
            </a:endParaRPr>
          </a:p>
          <a:p>
            <a:pPr defTabSz="785807">
              <a:spcBef>
                <a:spcPct val="0"/>
              </a:spcBef>
            </a:pPr>
            <a:r>
              <a:rPr lang="ja-JP" altLang="en-US" sz="2400" dirty="0">
                <a:solidFill>
                  <a:prstClr val="black"/>
                </a:solidFill>
              </a:rPr>
              <a:t>・　通常の格子点法では、緯度，経度に関しそれぞれ独立に離散化することにすると，極付近では</a:t>
            </a:r>
            <a:r>
              <a:rPr lang="ja-JP" altLang="en-US" sz="2400" dirty="0">
                <a:solidFill>
                  <a:prstClr val="black"/>
                </a:solidFill>
                <a:latin typeface="Times New Roman" panose="02020603050405020304" pitchFamily="18" charset="0"/>
              </a:rPr>
              <a:t>経度方向の格子点間隔が小さくなる．</a:t>
            </a:r>
            <a:endParaRPr lang="en-US" altLang="ja-JP" sz="2400" dirty="0">
              <a:solidFill>
                <a:prstClr val="black"/>
              </a:solidFill>
              <a:latin typeface="Times New Roman" panose="02020603050405020304" pitchFamily="18" charset="0"/>
            </a:endParaRPr>
          </a:p>
          <a:p>
            <a:pPr defTabSz="785807">
              <a:spcBef>
                <a:spcPct val="0"/>
              </a:spcBef>
            </a:pPr>
            <a:r>
              <a:rPr lang="ja-JP" altLang="en-US" sz="2400" dirty="0">
                <a:solidFill>
                  <a:prstClr val="black"/>
                </a:solidFill>
                <a:latin typeface="Times New Roman" panose="02020603050405020304" pitchFamily="18" charset="0"/>
              </a:rPr>
              <a:t>・　このため，極付近の短い格子点間隔においても</a:t>
            </a:r>
            <a:r>
              <a:rPr lang="en-US" altLang="ja-JP" sz="2400" dirty="0">
                <a:solidFill>
                  <a:prstClr val="black"/>
                </a:solidFill>
                <a:latin typeface="Times New Roman" panose="02020603050405020304" pitchFamily="18" charset="0"/>
              </a:rPr>
              <a:t>CFL </a:t>
            </a:r>
            <a:r>
              <a:rPr lang="ja-JP" altLang="en-US" sz="2400" dirty="0">
                <a:solidFill>
                  <a:prstClr val="black"/>
                </a:solidFill>
                <a:latin typeface="Times New Roman" panose="02020603050405020304" pitchFamily="18" charset="0"/>
              </a:rPr>
              <a:t>条件が成立するよう，</a:t>
            </a:r>
            <a:r>
              <a:rPr lang="en-US" altLang="ja-JP" sz="2400" dirty="0">
                <a:solidFill>
                  <a:prstClr val="black"/>
                </a:solidFill>
                <a:latin typeface="Times New Roman" panose="02020603050405020304" pitchFamily="18" charset="0"/>
              </a:rPr>
              <a:t> </a:t>
            </a:r>
            <a:r>
              <a:rPr lang="ja-JP" altLang="en-US" sz="2400" dirty="0">
                <a:solidFill>
                  <a:prstClr val="black"/>
                </a:solidFill>
                <a:latin typeface="Times New Roman" panose="02020603050405020304" pitchFamily="18" charset="0"/>
              </a:rPr>
              <a:t>短いタイムステップ</a:t>
            </a:r>
            <a:r>
              <a:rPr lang="en-US" altLang="ja-JP" sz="2400" i="1" dirty="0">
                <a:solidFill>
                  <a:prstClr val="black"/>
                </a:solidFill>
                <a:latin typeface="Times New Roman" panose="02020603050405020304" pitchFamily="18" charset="0"/>
              </a:rPr>
              <a:t> </a:t>
            </a:r>
            <a:r>
              <a:rPr lang="ja-JP" altLang="en-US" sz="2400" dirty="0">
                <a:solidFill>
                  <a:prstClr val="black"/>
                </a:solidFill>
                <a:latin typeface="Times New Roman" panose="02020603050405020304" pitchFamily="18" charset="0"/>
              </a:rPr>
              <a:t>をとらねばならない．</a:t>
            </a:r>
            <a:endParaRPr lang="en-US" altLang="ja-JP" sz="2400" dirty="0">
              <a:solidFill>
                <a:prstClr val="black"/>
              </a:solidFill>
              <a:latin typeface="Times New Roman" panose="02020603050405020304" pitchFamily="18" charset="0"/>
            </a:endParaRPr>
          </a:p>
          <a:p>
            <a:pPr defTabSz="785807">
              <a:spcBef>
                <a:spcPct val="0"/>
              </a:spcBef>
            </a:pPr>
            <a:r>
              <a:rPr lang="ja-JP" altLang="en-US" sz="2400" dirty="0">
                <a:solidFill>
                  <a:prstClr val="black"/>
                </a:solidFill>
                <a:latin typeface="Times New Roman" panose="02020603050405020304" pitchFamily="18" charset="0"/>
              </a:rPr>
              <a:t>・　球面調和関数を用いたスペクトル法では、この問題を回避できる　（</a:t>
            </a:r>
            <a:r>
              <a:rPr lang="en-US" altLang="ja-JP" sz="2400" dirty="0">
                <a:solidFill>
                  <a:prstClr val="black"/>
                </a:solidFill>
                <a:latin typeface="Times New Roman" panose="02020603050405020304" pitchFamily="18" charset="0"/>
              </a:rPr>
              <a:t>GCM</a:t>
            </a:r>
            <a:r>
              <a:rPr lang="ja-JP" altLang="en-US" sz="2400" dirty="0">
                <a:solidFill>
                  <a:prstClr val="black"/>
                </a:solidFill>
                <a:latin typeface="Times New Roman" panose="02020603050405020304" pitchFamily="18" charset="0"/>
              </a:rPr>
              <a:t>の主流がスペクトルモデルになった主な理由</a:t>
            </a:r>
            <a:r>
              <a:rPr lang="ja-JP" altLang="en-US" sz="2400" dirty="0">
                <a:solidFill>
                  <a:prstClr val="black"/>
                </a:solidFill>
              </a:rPr>
              <a:t>）。</a:t>
            </a:r>
            <a:endParaRPr lang="en-US" altLang="ja-JP" sz="2400" dirty="0">
              <a:solidFill>
                <a:prstClr val="black"/>
              </a:solidFill>
            </a:endParaRPr>
          </a:p>
        </p:txBody>
      </p:sp>
      <p:sp>
        <p:nvSpPr>
          <p:cNvPr id="12" name="タイトル 1"/>
          <p:cNvSpPr>
            <a:spLocks noGrp="1"/>
          </p:cNvSpPr>
          <p:nvPr>
            <p:ph type="title"/>
          </p:nvPr>
        </p:nvSpPr>
        <p:spPr>
          <a:xfrm>
            <a:off x="414020" y="309058"/>
            <a:ext cx="7452361" cy="960173"/>
          </a:xfrm>
        </p:spPr>
        <p:txBody>
          <a:bodyPr/>
          <a:lstStyle/>
          <a:p>
            <a:r>
              <a:rPr lang="ja-JP" altLang="en-US" sz="3400" dirty="0">
                <a:solidFill>
                  <a:srgbClr val="00B050"/>
                </a:solidFill>
              </a:rPr>
              <a:t>球面調和関数</a:t>
            </a:r>
          </a:p>
        </p:txBody>
      </p:sp>
      <p:grpSp>
        <p:nvGrpSpPr>
          <p:cNvPr id="5" name="グループ化 4"/>
          <p:cNvGrpSpPr/>
          <p:nvPr/>
        </p:nvGrpSpPr>
        <p:grpSpPr>
          <a:xfrm>
            <a:off x="1" y="-11"/>
            <a:ext cx="8280400" cy="515752"/>
            <a:chOff x="0" y="-15"/>
            <a:chExt cx="9144000" cy="613957"/>
          </a:xfrm>
        </p:grpSpPr>
        <p:sp>
          <p:nvSpPr>
            <p:cNvPr id="26" name="正方形/長方形 25"/>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27"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p>
          </p:txBody>
        </p:sp>
      </p:grpSp>
      <p:pic>
        <p:nvPicPr>
          <p:cNvPr id="3" name="オーディオ 2">
            <a:hlinkClick r:id="" action="ppaction://media"/>
            <a:extLst>
              <a:ext uri="{FF2B5EF4-FFF2-40B4-BE49-F238E27FC236}">
                <a16:creationId xmlns:a16="http://schemas.microsoft.com/office/drawing/2014/main" id="{9BB10011-1641-4EA7-85F9-DAFE9D869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483338519"/>
      </p:ext>
    </p:extLst>
  </p:cSld>
  <p:clrMapOvr>
    <a:masterClrMapping/>
  </p:clrMapOvr>
  <mc:AlternateContent xmlns:mc="http://schemas.openxmlformats.org/markup-compatibility/2006">
    <mc:Choice xmlns:p14="http://schemas.microsoft.com/office/powerpoint/2010/main" Requires="p14">
      <p:transition spd="slow" p14:dur="2000" advTm="138406"/>
    </mc:Choice>
    <mc:Fallback>
      <p:transition spd="slow" advTm="13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56" x="1416050" y="708025"/>
          <p14:tracePt t="264" x="1416050" y="688975"/>
          <p14:tracePt t="281" x="1416050" y="679450"/>
          <p14:tracePt t="289" x="1416050" y="669925"/>
          <p14:tracePt t="522" x="1416050" y="661988"/>
          <p14:tracePt t="529" x="1406525" y="661988"/>
          <p14:tracePt t="554" x="1397000" y="661988"/>
          <p14:tracePt t="561" x="1387475" y="679450"/>
          <p14:tracePt t="569" x="1341438" y="688975"/>
          <p14:tracePt t="577" x="1323975" y="698500"/>
          <p14:tracePt t="585" x="1277938" y="725488"/>
          <p14:tracePt t="593" x="1268413" y="754063"/>
          <p14:tracePt t="601" x="1231900" y="790575"/>
          <p14:tracePt t="609" x="1212850" y="808038"/>
          <p14:tracePt t="616" x="1176338" y="854075"/>
          <p14:tracePt t="624" x="1158875" y="863600"/>
          <p14:tracePt t="631" x="1158875" y="909638"/>
          <p14:tracePt t="640" x="1120775" y="919163"/>
          <p14:tracePt t="657" x="1076325" y="919163"/>
          <p14:tracePt t="663" x="1066800" y="919163"/>
          <p14:tracePt t="672" x="1057275" y="919163"/>
          <p14:tracePt t="679" x="1030288" y="928688"/>
          <p14:tracePt t="697" x="1020763" y="955675"/>
          <p14:tracePt t="761" x="1011238" y="955675"/>
          <p14:tracePt t="777" x="1011238" y="965200"/>
          <p14:tracePt t="825" x="1011238" y="992188"/>
          <p14:tracePt t="833" x="984250" y="1019175"/>
          <p14:tracePt t="841" x="946150" y="1057275"/>
          <p14:tracePt t="849" x="901700" y="1084263"/>
          <p14:tracePt t="857" x="827088" y="1139825"/>
          <p14:tracePt t="864" x="817563" y="1139825"/>
          <p14:tracePt t="872" x="781050" y="1157288"/>
          <p14:tracePt t="880" x="735013" y="1166813"/>
          <p14:tracePt t="888" x="735013" y="1176338"/>
          <p14:tracePt t="897" x="725488" y="1185863"/>
          <p14:tracePt t="985" x="717550" y="1193800"/>
          <p14:tracePt t="1009" x="698500" y="1193800"/>
          <p14:tracePt t="1018" x="688975" y="1193800"/>
          <p14:tracePt t="1506" x="688975" y="1185863"/>
          <p14:tracePt t="1516" x="717550" y="1176338"/>
          <p14:tracePt t="1521" x="790575" y="1166813"/>
          <p14:tracePt t="1529" x="800100" y="1157288"/>
          <p14:tracePt t="1673" x="809625" y="1157288"/>
          <p14:tracePt t="1697" x="836613" y="1157288"/>
          <p14:tracePt t="1721" x="855663" y="1147763"/>
          <p14:tracePt t="1728" x="863600" y="1120775"/>
          <p14:tracePt t="1752" x="882650" y="1111250"/>
          <p14:tracePt t="1760" x="892175" y="1103313"/>
          <p14:tracePt t="2193" x="901700" y="1093788"/>
          <p14:tracePt t="2217" x="901700" y="1084263"/>
          <p14:tracePt t="2329" x="901700" y="1074738"/>
          <p14:tracePt t="2347" x="901700" y="1057275"/>
          <p14:tracePt t="2354" x="901700" y="1047750"/>
          <p14:tracePt t="2361" x="901700" y="1038225"/>
          <p14:tracePt t="2377" x="901700" y="1028700"/>
          <p14:tracePt t="2465" x="901700" y="1019175"/>
          <p14:tracePt t="2475" x="901700" y="1011238"/>
          <p14:tracePt t="2481" x="892175" y="1001713"/>
          <p14:tracePt t="2488" x="882650" y="992188"/>
          <p14:tracePt t="2497" x="855663" y="982663"/>
          <p14:tracePt t="2513" x="846138" y="982663"/>
          <p14:tracePt t="2530" x="836613" y="982663"/>
          <p14:tracePt t="2537" x="827088" y="973138"/>
          <p14:tracePt t="2673" x="817563" y="973138"/>
          <p14:tracePt t="2825" x="809625" y="973138"/>
          <p14:tracePt t="2881" x="800100" y="973138"/>
          <p14:tracePt t="2889" x="790575" y="973138"/>
          <p14:tracePt t="2939" x="781050" y="973138"/>
          <p14:tracePt t="5233" x="781050" y="965200"/>
          <p14:tracePt t="5241" x="800100" y="955675"/>
          <p14:tracePt t="5249" x="809625" y="946150"/>
          <p14:tracePt t="5601" x="809625" y="928688"/>
          <p14:tracePt t="5609" x="809625" y="919163"/>
          <p14:tracePt t="10049" x="817563" y="919163"/>
          <p14:tracePt t="10065" x="827088" y="919163"/>
          <p14:tracePt t="11411" x="846138" y="919163"/>
          <p14:tracePt t="11625" x="846138" y="909638"/>
          <p14:tracePt t="11641" x="846138" y="900113"/>
          <p14:tracePt t="11993" x="846138" y="882650"/>
          <p14:tracePt t="12113" x="846138" y="873125"/>
          <p14:tracePt t="12401" x="827088" y="873125"/>
          <p14:tracePt t="12425" x="817563" y="873125"/>
          <p14:tracePt t="12892" x="809625" y="873125"/>
          <p14:tracePt t="13217" x="781050" y="890588"/>
          <p14:tracePt t="13241" x="771525" y="900113"/>
          <p14:tracePt t="13265" x="763588" y="909638"/>
          <p14:tracePt t="13313" x="763588" y="919163"/>
          <p14:tracePt t="13361" x="763588" y="928688"/>
          <p14:tracePt t="13385" x="763588" y="936625"/>
          <p14:tracePt t="13393" x="763588" y="946150"/>
          <p14:tracePt t="13417" x="763588" y="982663"/>
          <p14:tracePt t="13432" x="744538" y="1028700"/>
          <p14:tracePt t="13441" x="708025" y="1038225"/>
          <p14:tracePt t="13449" x="698500" y="1084263"/>
          <p14:tracePt t="13457" x="698500" y="1103313"/>
          <p14:tracePt t="13464" x="698500" y="1111250"/>
          <p14:tracePt t="13480" x="688975" y="1111250"/>
          <p14:tracePt t="13491" x="661988" y="1157288"/>
          <p14:tracePt t="13498" x="635000" y="1203325"/>
          <p14:tracePt t="13507" x="635000" y="1304925"/>
          <p14:tracePt t="13513" x="635000" y="1322388"/>
          <p14:tracePt t="13520" x="625475" y="1331913"/>
          <p14:tracePt t="13527" x="606425" y="1350963"/>
          <p14:tracePt t="13543" x="596900" y="1368425"/>
          <p14:tracePt t="13552" x="596900" y="1377950"/>
          <p14:tracePt t="14377" x="606425" y="1387475"/>
          <p14:tracePt t="14809" x="606425" y="1350963"/>
          <p14:tracePt t="14816" x="606425" y="1341438"/>
          <p14:tracePt t="14945" x="596900" y="1331913"/>
          <p14:tracePt t="15856" x="596900" y="1314450"/>
          <p14:tracePt t="22217" x="596900" y="1304925"/>
          <p14:tracePt t="37868" x="596900" y="1331913"/>
          <p14:tracePt t="37875" x="596900" y="1368425"/>
          <p14:tracePt t="37883" x="588963" y="1414463"/>
          <p14:tracePt t="37889" x="588963" y="1470025"/>
          <p14:tracePt t="37896" x="588963" y="1516063"/>
          <p14:tracePt t="37906" x="588963" y="1562100"/>
          <p14:tracePt t="37911" x="550863" y="1625600"/>
          <p14:tracePt t="37920" x="550863" y="1681163"/>
          <p14:tracePt t="37927" x="550863" y="1690688"/>
          <p14:tracePt t="37936" x="533400" y="1708150"/>
          <p14:tracePt t="37943" x="514350" y="1754188"/>
          <p14:tracePt t="37953" x="496888" y="1782763"/>
          <p14:tracePt t="37959" x="477838" y="1809750"/>
          <p14:tracePt t="37967" x="450850" y="1846263"/>
          <p14:tracePt t="37983" x="450850" y="1874838"/>
          <p14:tracePt t="37992" x="441325" y="1882775"/>
          <p14:tracePt t="38007" x="431800" y="1892300"/>
          <p14:tracePt t="38015" x="431800" y="1901825"/>
          <p14:tracePt t="38023" x="422275" y="1920875"/>
          <p14:tracePt t="38031" x="404813" y="1966913"/>
          <p14:tracePt t="38039" x="395288" y="1984375"/>
          <p14:tracePt t="38047" x="395288" y="2003425"/>
          <p14:tracePt t="38063" x="385763" y="2039938"/>
          <p14:tracePt t="38073" x="376238" y="2076450"/>
          <p14:tracePt t="38079" x="376238" y="2141538"/>
          <p14:tracePt t="38087" x="395288" y="2141538"/>
          <p14:tracePt t="38103" x="395288" y="2178050"/>
          <p14:tracePt t="38111" x="395288" y="2185988"/>
          <p14:tracePt t="38120" x="395288" y="2251075"/>
          <p14:tracePt t="38127" x="395288" y="2297113"/>
          <p14:tracePt t="38136" x="395288" y="2352675"/>
          <p14:tracePt t="38143" x="395288" y="2379663"/>
          <p14:tracePt t="38153" x="395288" y="2398713"/>
          <p14:tracePt t="38159" x="395288" y="2406650"/>
          <p14:tracePt t="38167" x="395288" y="2435225"/>
          <p14:tracePt t="38191" x="385763" y="2452688"/>
          <p14:tracePt t="38199" x="376238" y="2452688"/>
          <p14:tracePt t="38215" x="376238" y="2489200"/>
          <p14:tracePt t="38239" x="376238" y="2498725"/>
          <p14:tracePt t="38263" x="368300" y="2508250"/>
          <p14:tracePt t="38448" x="358775" y="2508250"/>
          <p14:tracePt t="38689" x="358775" y="2498725"/>
          <p14:tracePt t="38696" x="368300" y="2498725"/>
          <p14:tracePt t="38705" x="422275" y="2535238"/>
          <p14:tracePt t="38722" x="441325" y="2535238"/>
          <p14:tracePt t="38729" x="450850" y="2535238"/>
          <p14:tracePt t="38769" x="468313" y="2517775"/>
          <p14:tracePt t="38788" x="496888" y="2498725"/>
          <p14:tracePt t="38792" x="504825" y="2489200"/>
          <p14:tracePt t="38816" x="514350" y="2452688"/>
          <p14:tracePt t="38832" x="523875" y="2435225"/>
          <p14:tracePt t="39090" x="533400" y="2425700"/>
          <p14:tracePt t="39101" x="533400" y="2406650"/>
          <p14:tracePt t="39112" x="542925" y="2406650"/>
          <p14:tracePt t="55865" x="542925" y="2398713"/>
          <p14:tracePt t="60087" x="542925" y="2406650"/>
          <p14:tracePt t="60096" x="588963" y="2452688"/>
          <p14:tracePt t="60103" x="671513" y="2452688"/>
          <p14:tracePt t="60111" x="771525" y="2452688"/>
          <p14:tracePt t="60127" x="809625" y="2462213"/>
          <p14:tracePt t="60143" x="846138" y="2462213"/>
          <p14:tracePt t="60153" x="946150" y="2508250"/>
          <p14:tracePt t="60160" x="992188" y="2527300"/>
          <p14:tracePt t="60167" x="992188" y="2535238"/>
          <p14:tracePt t="60175" x="1030288" y="2535238"/>
          <p14:tracePt t="60183" x="1149350" y="2535238"/>
          <p14:tracePt t="60191" x="1250950" y="2544763"/>
          <p14:tracePt t="60199" x="1323975" y="2600325"/>
          <p14:tracePt t="60209" x="1387475" y="2655888"/>
          <p14:tracePt t="60215" x="1554163" y="2682875"/>
          <p14:tracePt t="60224" x="1709738" y="2682875"/>
          <p14:tracePt t="60231" x="1866900" y="2738438"/>
          <p14:tracePt t="60241" x="1966913" y="2738438"/>
          <p14:tracePt t="60247" x="2124075" y="2765425"/>
          <p14:tracePt t="60256" x="2170113" y="2765425"/>
          <p14:tracePt t="60263" x="2252663" y="2801938"/>
          <p14:tracePt t="60272" x="2298700" y="2857500"/>
          <p14:tracePt t="60279" x="2308225" y="2867025"/>
          <p14:tracePt t="60295" x="2316163" y="2876550"/>
          <p14:tracePt t="60303" x="2344738" y="2876550"/>
          <p14:tracePt t="60311" x="2371725" y="2884488"/>
          <p14:tracePt t="60336" x="2390775" y="2884488"/>
          <p14:tracePt t="60344" x="2463800" y="2884488"/>
          <p14:tracePt t="60353" x="2527300" y="2894013"/>
          <p14:tracePt t="60360" x="2573338" y="2913063"/>
          <p14:tracePt t="60367" x="2693988" y="2986088"/>
          <p14:tracePt t="60375" x="2703513" y="2995613"/>
          <p14:tracePt t="60383" x="2730500" y="3013075"/>
          <p14:tracePt t="60392" x="2813050" y="3068638"/>
          <p14:tracePt t="60400" x="2951163" y="3087688"/>
          <p14:tracePt t="60408" x="3033713" y="3114675"/>
          <p14:tracePt t="60417" x="3098800" y="3114675"/>
          <p14:tracePt t="60424" x="3198813" y="3141663"/>
          <p14:tracePt t="60431" x="3281363" y="3141663"/>
          <p14:tracePt t="60439" x="3319463" y="3133725"/>
          <p14:tracePt t="60447" x="3355975" y="3114675"/>
          <p14:tracePt t="60456" x="3402013" y="3105150"/>
          <p14:tracePt t="60463" x="3455988" y="3078163"/>
          <p14:tracePt t="60471" x="3502025" y="3041650"/>
          <p14:tracePt t="60479" x="3530600" y="3013075"/>
          <p14:tracePt t="60487" x="3538538" y="3005138"/>
          <p14:tracePt t="60495" x="3576638" y="2949575"/>
          <p14:tracePt t="60503" x="3594100" y="2884488"/>
          <p14:tracePt t="60511" x="3659188" y="2830513"/>
          <p14:tracePt t="60520" x="3714750" y="2774950"/>
          <p14:tracePt t="60527" x="3751263" y="2746375"/>
          <p14:tracePt t="60537" x="3759200" y="2746375"/>
          <p14:tracePt t="60543" x="3778250" y="2692400"/>
          <p14:tracePt t="60553" x="3851275" y="2646363"/>
          <p14:tracePt t="60559" x="3906838" y="2573338"/>
          <p14:tracePt t="60567" x="3971925" y="2535238"/>
          <p14:tracePt t="60575" x="4044950" y="2489200"/>
          <p14:tracePt t="60583" x="4164013" y="2443163"/>
          <p14:tracePt t="60592" x="4229100" y="2425700"/>
          <p14:tracePt t="60599" x="4284663" y="2398713"/>
          <p14:tracePt t="60608" x="4311650" y="2398713"/>
          <p14:tracePt t="60617" x="4403725" y="2343150"/>
          <p14:tracePt t="60623" x="4440238" y="2343150"/>
          <p14:tracePt t="60631" x="4459288" y="2343150"/>
          <p14:tracePt t="60647" x="4467225" y="2343150"/>
          <p14:tracePt t="60655" x="4476750" y="2343150"/>
          <p14:tracePt t="60663" x="4486275" y="2343150"/>
          <p14:tracePt t="60679" x="4505325" y="2343150"/>
          <p14:tracePt t="60688" x="4522788" y="2343150"/>
          <p14:tracePt t="60711" x="4559300" y="2333625"/>
          <p14:tracePt t="60818" x="4568825" y="2333625"/>
          <p14:tracePt t="60880" x="4614863" y="2352675"/>
          <p14:tracePt t="60888" x="4614863" y="2360613"/>
          <p14:tracePt t="60897" x="4660900" y="2398713"/>
          <p14:tracePt t="60908" x="4660900" y="2406650"/>
          <p14:tracePt t="60913" x="4679950" y="2435225"/>
          <p14:tracePt t="60920" x="4770438" y="2498725"/>
          <p14:tracePt t="60928" x="4808538" y="2554288"/>
          <p14:tracePt t="60936" x="4845050" y="2563813"/>
          <p14:tracePt t="60952" x="4872038" y="2581275"/>
          <p14:tracePt t="60968" x="4908550" y="2600325"/>
          <p14:tracePt t="60975" x="4918075" y="2600325"/>
          <p14:tracePt t="60983" x="4927600" y="2600325"/>
          <p14:tracePt t="60991" x="4937125" y="2600325"/>
          <p14:tracePt t="60999" x="4946650" y="2600325"/>
          <p14:tracePt t="61007" x="4964113" y="2600325"/>
          <p14:tracePt t="61024" x="4983163" y="2600325"/>
          <p14:tracePt t="61039" x="5000625" y="2617788"/>
          <p14:tracePt t="61047" x="5019675" y="2636838"/>
          <p14:tracePt t="61055" x="5065713" y="2646363"/>
          <p14:tracePt t="61063" x="5111750" y="2646363"/>
          <p14:tracePt t="61071" x="5129213" y="2655888"/>
          <p14:tracePt t="61079" x="5138738" y="2655888"/>
          <p14:tracePt t="61088" x="5148263" y="2663825"/>
          <p14:tracePt t="61104" x="5165725" y="2663825"/>
          <p14:tracePt t="61112" x="5184775" y="2663825"/>
          <p14:tracePt t="61120" x="5203825" y="2663825"/>
          <p14:tracePt t="61127" x="5230813" y="2663825"/>
          <p14:tracePt t="61143" x="5249863" y="2663825"/>
          <p14:tracePt t="61153" x="5257800" y="2663825"/>
          <p14:tracePt t="61159" x="5286375" y="2663825"/>
          <p14:tracePt t="61167" x="5295900" y="2663825"/>
          <p14:tracePt t="61175" x="5303838" y="2663825"/>
          <p14:tracePt t="61183" x="5322888" y="2663825"/>
          <p14:tracePt t="61191" x="5341938" y="2663825"/>
          <p14:tracePt t="61207" x="5349875" y="2655888"/>
          <p14:tracePt t="61215" x="5368925" y="2646363"/>
          <p14:tracePt t="61231" x="5395913" y="2646363"/>
          <p14:tracePt t="61239" x="5405438" y="2646363"/>
          <p14:tracePt t="61247" x="5441950" y="2646363"/>
          <p14:tracePt t="61255" x="5451475" y="2646363"/>
          <p14:tracePt t="61271" x="5470525" y="2646363"/>
          <p14:tracePt t="61279" x="5487988" y="2646363"/>
          <p14:tracePt t="61287" x="5524500" y="2673350"/>
          <p14:tracePt t="61295" x="5589588" y="2709863"/>
          <p14:tracePt t="61303" x="5616575" y="2719388"/>
          <p14:tracePt t="61311" x="5681663" y="2728913"/>
          <p14:tracePt t="61320" x="5699125" y="2738438"/>
          <p14:tracePt t="61336" x="5708650" y="2746375"/>
          <p14:tracePt t="61375" x="5718175" y="2746375"/>
          <p14:tracePt t="61383" x="5737225" y="2738438"/>
          <p14:tracePt t="61391" x="5745163" y="2738438"/>
          <p14:tracePt t="61399" x="5810250" y="2738438"/>
          <p14:tracePt t="61407" x="5929313" y="2738438"/>
          <p14:tracePt t="61415" x="6011863" y="2738438"/>
          <p14:tracePt t="61423" x="6040438" y="2738438"/>
          <p14:tracePt t="61431" x="6103938" y="2719388"/>
          <p14:tracePt t="61447" x="6149975" y="2719388"/>
          <p14:tracePt t="61455" x="6186488" y="2738438"/>
          <p14:tracePt t="61463" x="6215063" y="2738438"/>
          <p14:tracePt t="61471" x="6251575" y="2738438"/>
          <p14:tracePt t="61520" x="6288088" y="2738438"/>
          <p14:tracePt t="61528" x="6269038" y="2755900"/>
          <p14:tracePt t="61538" x="6307138" y="2765425"/>
          <p14:tracePt t="61545" x="6334125" y="2774950"/>
          <p14:tracePt t="61554" x="6361113" y="2774950"/>
          <p14:tracePt t="61560" x="6416675" y="2774950"/>
          <p14:tracePt t="61571" x="6462713" y="2774950"/>
          <p14:tracePt t="61585" x="6472238" y="2774950"/>
          <p14:tracePt t="61593" x="6499225" y="2774950"/>
          <p14:tracePt t="61600" x="6535738" y="2774950"/>
          <p14:tracePt t="61608" x="6554788" y="2784475"/>
          <p14:tracePt t="61643" x="6572250" y="2784475"/>
          <p14:tracePt t="61649" x="6618288" y="2784475"/>
          <p14:tracePt t="61657" x="6646863" y="2811463"/>
          <p14:tracePt t="61696" x="6738938" y="2820988"/>
          <p14:tracePt t="61704" x="6775450" y="2811463"/>
          <p14:tracePt t="61713" x="6802438" y="2784475"/>
          <p14:tracePt t="61723" x="6848475" y="2784475"/>
          <p14:tracePt t="61841" x="6858000" y="2784475"/>
          <p14:tracePt t="61856" x="6884988" y="2784475"/>
          <p14:tracePt t="61872" x="6923088" y="2765425"/>
          <p14:tracePt t="61880" x="6940550" y="2755900"/>
          <p14:tracePt t="61888" x="6950075" y="2746375"/>
          <p14:tracePt t="61897" x="6969125" y="2738438"/>
          <p14:tracePt t="61904" x="6986588" y="2701925"/>
          <p14:tracePt t="61920" x="7088188" y="2636838"/>
          <p14:tracePt t="61927" x="7115175" y="2617788"/>
          <p14:tracePt t="61936" x="7124700" y="2617788"/>
          <p14:tracePt t="61953" x="7134225" y="2600325"/>
          <p14:tracePt t="61959" x="7197725" y="2573338"/>
          <p14:tracePt t="61967" x="7207250" y="2563813"/>
          <p14:tracePt t="62048" x="7216775" y="2563813"/>
          <p14:tracePt t="62216" x="7243763" y="2581275"/>
          <p14:tracePt t="62225" x="7335838" y="2609850"/>
          <p14:tracePt t="62232" x="7400925" y="2627313"/>
          <p14:tracePt t="62244" x="7408863" y="2646363"/>
          <p14:tracePt t="62251" x="7418388" y="2655888"/>
          <p14:tracePt t="62258" x="7427913" y="2692400"/>
          <p14:tracePt t="62264" x="7473950" y="2701925"/>
          <p14:tracePt t="62271" x="7519988" y="2719388"/>
          <p14:tracePt t="62278" x="7529513" y="2719388"/>
          <p14:tracePt t="62456" x="7519988" y="2709863"/>
          <p14:tracePt t="62464" x="7510463" y="2709863"/>
          <p14:tracePt t="62473" x="7473950" y="2719388"/>
          <p14:tracePt t="62479" x="7381875" y="2755900"/>
          <p14:tracePt t="62487" x="7354888" y="2755900"/>
          <p14:tracePt t="62495" x="7345363" y="2755900"/>
          <p14:tracePt t="62503" x="7280275" y="2746375"/>
          <p14:tracePt t="62511" x="7005638" y="2728913"/>
          <p14:tracePt t="62519" x="6959600" y="2728913"/>
          <p14:tracePt t="62527" x="6627813" y="2719388"/>
          <p14:tracePt t="62536" x="6489700" y="2719388"/>
          <p14:tracePt t="62543" x="6205538" y="2663825"/>
          <p14:tracePt t="62552" x="5718175" y="2636838"/>
          <p14:tracePt t="62559" x="5175250" y="2738438"/>
          <p14:tracePt t="62567" x="4733925" y="2738438"/>
          <p14:tracePt t="62575" x="4275138" y="2811463"/>
          <p14:tracePt t="62583" x="4238625" y="2857500"/>
          <p14:tracePt t="62591" x="4210050" y="2894013"/>
          <p14:tracePt t="62599" x="3814763" y="2930525"/>
          <p14:tracePt t="62607" x="3327400" y="2949575"/>
          <p14:tracePt t="62615" x="2987675" y="2995613"/>
          <p14:tracePt t="62623" x="2813050" y="2995613"/>
          <p14:tracePt t="62631" x="2444750" y="3032125"/>
          <p14:tracePt t="62639" x="2270125" y="3087688"/>
          <p14:tracePt t="62648" x="2178050" y="3133725"/>
          <p14:tracePt t="62656" x="2141538" y="3133725"/>
          <p14:tracePt t="62663" x="2095500" y="3133725"/>
          <p14:tracePt t="62671" x="1957388" y="3124200"/>
          <p14:tracePt t="62679" x="1857375" y="3124200"/>
          <p14:tracePt t="62687" x="1792288" y="3095625"/>
          <p14:tracePt t="62695" x="1755775" y="3078163"/>
          <p14:tracePt t="62702" x="1692275" y="3087688"/>
          <p14:tracePt t="62711" x="1627188" y="3105150"/>
          <p14:tracePt t="62720" x="1489075" y="3068638"/>
          <p14:tracePt t="62727" x="1333500" y="3049588"/>
          <p14:tracePt t="62736" x="1158875" y="3032125"/>
          <p14:tracePt t="62743" x="974725" y="2986088"/>
          <p14:tracePt t="62752" x="836613" y="2949575"/>
          <p14:tracePt t="62759" x="771525" y="2959100"/>
          <p14:tracePt t="62767" x="688975" y="2949575"/>
          <p14:tracePt t="62775" x="681038" y="2940050"/>
          <p14:tracePt t="62783" x="596900" y="2940050"/>
          <p14:tracePt t="62791" x="542925" y="2940050"/>
          <p14:tracePt t="62799" x="468313" y="2921000"/>
          <p14:tracePt t="62920" x="468313" y="2930525"/>
          <p14:tracePt t="62928" x="460375" y="2930525"/>
          <p14:tracePt t="63177" x="477838" y="2930525"/>
          <p14:tracePt t="63184" x="487363" y="2930525"/>
          <p14:tracePt t="63193" x="504825" y="2930525"/>
          <p14:tracePt t="63200" x="523875" y="2930525"/>
          <p14:tracePt t="63208" x="542925" y="2940050"/>
          <p14:tracePt t="63216" x="550863" y="2949575"/>
          <p14:tracePt t="63226" x="560388" y="2959100"/>
          <p14:tracePt t="63240" x="596900" y="2967038"/>
          <p14:tracePt t="63248" x="615950" y="2976563"/>
          <p14:tracePt t="63257" x="681038" y="3005138"/>
          <p14:tracePt t="63266" x="781050" y="3005138"/>
          <p14:tracePt t="63287" x="827088" y="3013075"/>
          <p14:tracePt t="63295" x="901700" y="3013075"/>
          <p14:tracePt t="63303" x="946150" y="3032125"/>
          <p14:tracePt t="63311" x="955675" y="3032125"/>
          <p14:tracePt t="63319" x="1001713" y="3041650"/>
          <p14:tracePt t="63327" x="1038225" y="3041650"/>
          <p14:tracePt t="63336" x="1047750" y="3041650"/>
          <p14:tracePt t="63359" x="1047750" y="3059113"/>
          <p14:tracePt t="63367" x="1084263" y="3068638"/>
          <p14:tracePt t="63375" x="1103313" y="3068638"/>
          <p14:tracePt t="63391" x="1093788" y="3068638"/>
          <p14:tracePt t="63399" x="1149350" y="3087688"/>
          <p14:tracePt t="63407" x="1158875" y="3087688"/>
          <p14:tracePt t="63415" x="1195388" y="3087688"/>
          <p14:tracePt t="63423" x="1204913" y="3078163"/>
          <p14:tracePt t="63431" x="1222375" y="3068638"/>
          <p14:tracePt t="63439" x="1268413" y="3059113"/>
          <p14:tracePt t="63447" x="1304925" y="3059113"/>
          <p14:tracePt t="63457" x="1304925" y="3049588"/>
          <p14:tracePt t="63463" x="1314450" y="3049588"/>
          <p14:tracePt t="63472" x="1341438" y="3049588"/>
          <p14:tracePt t="63479" x="1350963" y="3049588"/>
          <p14:tracePt t="63495" x="1433513" y="3022600"/>
          <p14:tracePt t="63503" x="1479550" y="3013075"/>
          <p14:tracePt t="63511" x="1544638" y="3013075"/>
          <p14:tracePt t="63519" x="1554163" y="3013075"/>
          <p14:tracePt t="63527" x="1590675" y="3005138"/>
          <p14:tracePt t="63536" x="1600200" y="2995613"/>
          <p14:tracePt t="63543" x="1608138" y="2986088"/>
          <p14:tracePt t="63552" x="1636713" y="2976563"/>
          <p14:tracePt t="63559" x="1646238" y="2967038"/>
          <p14:tracePt t="63567" x="1663700" y="2959100"/>
          <p14:tracePt t="63583" x="1673225" y="2949575"/>
          <p14:tracePt t="63656" x="1700213" y="2949575"/>
          <p14:tracePt t="63667" x="1709738" y="2949575"/>
          <p14:tracePt t="63687" x="1728788" y="2949575"/>
          <p14:tracePt t="63695" x="1746250" y="2949575"/>
          <p14:tracePt t="63703" x="1765300" y="2949575"/>
          <p14:tracePt t="63711" x="1774825" y="2949575"/>
          <p14:tracePt t="64632" x="1801813" y="2949575"/>
          <p14:tracePt t="64641" x="1792288" y="2894013"/>
          <p14:tracePt t="64648" x="1792288" y="2830513"/>
          <p14:tracePt t="64664" x="1792288" y="2820988"/>
          <p14:tracePt t="64672" x="1801813" y="2820988"/>
          <p14:tracePt t="64682" x="1801813" y="2838450"/>
          <p14:tracePt t="64690" x="1847850" y="2847975"/>
          <p14:tracePt t="64695" x="1893888" y="2847975"/>
          <p14:tracePt t="64703" x="1930400" y="2847975"/>
          <p14:tracePt t="64711" x="1957388" y="2847975"/>
          <p14:tracePt t="64719" x="2032000" y="2838450"/>
          <p14:tracePt t="64727" x="2041525" y="2830513"/>
          <p14:tracePt t="64736" x="2068513" y="2830513"/>
          <p14:tracePt t="64743" x="2114550" y="2830513"/>
          <p14:tracePt t="64751" x="2151063" y="2830513"/>
          <p14:tracePt t="64759" x="2206625" y="2830513"/>
          <p14:tracePt t="64767" x="2252663" y="2830513"/>
          <p14:tracePt t="64783" x="2308225" y="2830513"/>
          <p14:tracePt t="64791" x="2371725" y="2830513"/>
          <p14:tracePt t="64799" x="2408238" y="2830513"/>
          <p14:tracePt t="64896" x="2408238" y="2820988"/>
          <p14:tracePt t="64904" x="2417763" y="2820988"/>
          <p14:tracePt t="64922" x="2427288" y="2820988"/>
          <p14:tracePt t="64929" x="2444750" y="2876550"/>
          <p14:tracePt t="64938" x="2463800" y="2884488"/>
          <p14:tracePt t="64944" x="2482850" y="2884488"/>
          <p14:tracePt t="64955" x="2546350" y="2921000"/>
          <p14:tracePt t="64971" x="2555875" y="2921000"/>
          <p14:tracePt t="65008" x="2565400" y="2921000"/>
          <p14:tracePt t="65016" x="2573338" y="2921000"/>
          <p14:tracePt t="65024" x="2573338" y="2930525"/>
          <p14:tracePt t="65040" x="2619375" y="2940050"/>
          <p14:tracePt t="65048" x="2647950" y="2940050"/>
          <p14:tracePt t="65057" x="2740025" y="2930525"/>
          <p14:tracePt t="65184" x="2747963" y="2913063"/>
          <p14:tracePt t="65193" x="2767013" y="2913063"/>
          <p14:tracePt t="65232" x="2776538" y="2913063"/>
          <p14:tracePt t="65257" x="2794000" y="2903538"/>
          <p14:tracePt t="65264" x="2813050" y="2894013"/>
          <p14:tracePt t="65273" x="2813050" y="2903538"/>
          <p14:tracePt t="65440" x="2813050" y="2913063"/>
          <p14:tracePt t="65449" x="2822575" y="2913063"/>
          <p14:tracePt t="65457" x="2832100" y="2913063"/>
          <p14:tracePt t="65464" x="2886075" y="2921000"/>
          <p14:tracePt t="65472" x="2932113" y="2921000"/>
          <p14:tracePt t="65479" x="2960688" y="2921000"/>
          <p14:tracePt t="65488" x="3070225" y="2949575"/>
          <p14:tracePt t="65495" x="3070225" y="2967038"/>
          <p14:tracePt t="65503" x="3070225" y="2986088"/>
          <p14:tracePt t="65511" x="3070225" y="3005138"/>
          <p14:tracePt t="65520" x="3079750" y="3041650"/>
          <p14:tracePt t="65527" x="3089275" y="3041650"/>
          <p14:tracePt t="65536" x="3089275" y="3022600"/>
          <p14:tracePt t="65543" x="3079750" y="3022600"/>
          <p14:tracePt t="65552" x="3079750" y="3032125"/>
          <p14:tracePt t="65817" x="3089275" y="3032125"/>
          <p14:tracePt t="65824" x="3089275" y="3013075"/>
          <p14:tracePt t="65832" x="3116263" y="3013075"/>
          <p14:tracePt t="65840" x="3116263" y="3005138"/>
          <p14:tracePt t="65848" x="3125788" y="3005138"/>
          <p14:tracePt t="65865" x="3162300" y="2995613"/>
          <p14:tracePt t="65968" x="3181350" y="2986088"/>
          <p14:tracePt t="65977" x="3189288" y="2976563"/>
          <p14:tracePt t="65986" x="3208338" y="2967038"/>
          <p14:tracePt t="65992" x="3273425" y="2959100"/>
          <p14:tracePt t="66000" x="3319463" y="2959100"/>
          <p14:tracePt t="66009" x="3373438" y="2940050"/>
          <p14:tracePt t="66016" x="3382963" y="2940050"/>
          <p14:tracePt t="66026" x="3409950" y="2921000"/>
          <p14:tracePt t="66032" x="3419475" y="2921000"/>
          <p14:tracePt t="66040" x="3429000" y="2921000"/>
          <p14:tracePt t="66176" x="3448050" y="2921000"/>
          <p14:tracePt t="66200" x="3484563" y="2913063"/>
          <p14:tracePt t="66241" x="3502025" y="2903538"/>
          <p14:tracePt t="66248" x="3538538" y="2940050"/>
          <p14:tracePt t="66257" x="3538538" y="2930525"/>
          <p14:tracePt t="80640" x="3538538" y="2940050"/>
          <p14:tracePt t="80664" x="3538538" y="2967038"/>
          <p14:tracePt t="80672" x="3538538" y="2986088"/>
          <p14:tracePt t="80688" x="3530600" y="2986088"/>
          <p14:tracePt t="80696" x="3494088" y="2995613"/>
          <p14:tracePt t="80706" x="3494088" y="3032125"/>
          <p14:tracePt t="80712" x="3465513" y="3078163"/>
          <p14:tracePt t="80727" x="3438525" y="3095625"/>
          <p14:tracePt t="80732" x="3419475" y="3095625"/>
          <p14:tracePt t="80740" x="3409950" y="3105150"/>
          <p14:tracePt t="80745" x="3363913" y="3141663"/>
          <p14:tracePt t="80751" x="3300413" y="3151188"/>
          <p14:tracePt t="80759" x="3273425" y="3178175"/>
          <p14:tracePt t="80767" x="3273425" y="3187700"/>
          <p14:tracePt t="80775" x="3263900" y="3206750"/>
          <p14:tracePt t="80783" x="3235325" y="3233738"/>
          <p14:tracePt t="80791" x="3189288" y="3270250"/>
          <p14:tracePt t="80798" x="3135313" y="3270250"/>
          <p14:tracePt t="80807" x="3098800" y="3270250"/>
          <p14:tracePt t="80815" x="3070225" y="3270250"/>
          <p14:tracePt t="80823" x="3070225" y="3289300"/>
          <p14:tracePt t="80831" x="3024188" y="3289300"/>
          <p14:tracePt t="80839" x="2951163" y="3270250"/>
          <p14:tracePt t="80848" x="2840038" y="3298825"/>
          <p14:tracePt t="80855" x="2822575" y="3298825"/>
          <p14:tracePt t="80863" x="2813050" y="3316288"/>
          <p14:tracePt t="80879" x="2767013" y="3325813"/>
          <p14:tracePt t="80895" x="2740025" y="3325813"/>
          <p14:tracePt t="80903" x="2711450" y="3371850"/>
          <p14:tracePt t="80927" x="2647950" y="3381375"/>
          <p14:tracePt t="80936" x="2601913" y="3408363"/>
          <p14:tracePt t="80943" x="2536825" y="3417888"/>
          <p14:tracePt t="80952" x="2454275" y="3417888"/>
          <p14:tracePt t="80959" x="2398713" y="3417888"/>
          <p14:tracePt t="80967" x="2352675" y="3417888"/>
          <p14:tracePt t="80983" x="2279650" y="3436938"/>
          <p14:tracePt t="80991" x="2224088" y="3473450"/>
          <p14:tracePt t="80999" x="2170113" y="3473450"/>
          <p14:tracePt t="81007" x="2124075" y="3481388"/>
          <p14:tracePt t="81015" x="2105025" y="3481388"/>
          <p14:tracePt t="81023" x="2068513" y="3481388"/>
          <p14:tracePt t="81031" x="2012950" y="3481388"/>
          <p14:tracePt t="81039" x="1995488" y="3509963"/>
          <p14:tracePt t="81047" x="1957388" y="3509963"/>
          <p14:tracePt t="81055" x="1903413" y="3509963"/>
          <p14:tracePt t="81063" x="1893888" y="3509963"/>
          <p14:tracePt t="81071" x="1884363" y="3509963"/>
          <p14:tracePt t="81079" x="1857375" y="3527425"/>
          <p14:tracePt t="81103" x="1847850" y="3527425"/>
          <p14:tracePt t="81111" x="1811338" y="3527425"/>
          <p14:tracePt t="81119" x="1801813" y="3536950"/>
          <p14:tracePt t="81137" x="1792288" y="3536950"/>
          <p14:tracePt t="81152" x="1782763" y="3536950"/>
          <p14:tracePt t="81200" x="1782763" y="3546475"/>
          <p14:tracePt t="81208" x="1765300" y="3565525"/>
          <p14:tracePt t="81840" x="1774825" y="3565525"/>
          <p14:tracePt t="81872" x="1792288" y="3565525"/>
          <p14:tracePt t="81880" x="1801813" y="3556000"/>
          <p14:tracePt t="83774" x="1811338" y="3556000"/>
          <p14:tracePt t="83790" x="1828800" y="3556000"/>
          <p14:tracePt t="83814" x="1838325" y="3556000"/>
          <p14:tracePt t="83850" x="1847850" y="3556000"/>
          <p14:tracePt t="83856" x="1857375" y="3556000"/>
          <p14:tracePt t="83864" x="1884363" y="3582988"/>
          <p14:tracePt t="83871" x="1893888" y="3582988"/>
          <p14:tracePt t="83880" x="1903413" y="3592513"/>
          <p14:tracePt t="83896" x="1912938" y="3602038"/>
          <p14:tracePt t="83905" x="1920875" y="3619500"/>
          <p14:tracePt t="83914" x="1930400" y="3629025"/>
          <p14:tracePt t="83921" x="1939925" y="3629025"/>
          <p14:tracePt t="83942" x="1976438" y="3629025"/>
          <p14:tracePt t="83949" x="1995488" y="3648075"/>
          <p14:tracePt t="83967" x="2041525" y="3665538"/>
          <p14:tracePt t="83982" x="2078038" y="3665538"/>
          <p14:tracePt t="84007" x="2095500" y="3665538"/>
          <p14:tracePt t="84016" x="2132013" y="3665538"/>
          <p14:tracePt t="84024" x="2141538" y="3665538"/>
          <p14:tracePt t="84039" x="2170113" y="3665538"/>
          <p14:tracePt t="84048" x="2178050" y="3665538"/>
          <p14:tracePt t="84064" x="2206625" y="3665538"/>
          <p14:tracePt t="84072" x="2224088" y="3665538"/>
          <p14:tracePt t="84088" x="2279650" y="3665538"/>
          <p14:tracePt t="84098" x="2289175" y="3665538"/>
          <p14:tracePt t="84105" x="2362200" y="3675063"/>
          <p14:tracePt t="84112" x="2454275" y="3675063"/>
          <p14:tracePt t="84121" x="2490788" y="3675063"/>
          <p14:tracePt t="84128" x="2546350" y="3684588"/>
          <p14:tracePt t="84138" x="2674938" y="3665538"/>
          <p14:tracePt t="84144" x="2776538" y="3730625"/>
          <p14:tracePt t="84155" x="2822575" y="3730625"/>
          <p14:tracePt t="84167" x="2878138" y="3730625"/>
          <p14:tracePt t="84175" x="2914650" y="3721100"/>
          <p14:tracePt t="84185" x="2924175" y="3711575"/>
          <p14:tracePt t="84198" x="2924175" y="3694113"/>
          <p14:tracePt t="84214" x="2924175" y="3684588"/>
          <p14:tracePt t="84248" x="2941638" y="3675063"/>
          <p14:tracePt t="84256" x="2997200" y="3675063"/>
          <p14:tracePt t="84272" x="3070225" y="3694113"/>
          <p14:tracePt t="84280" x="3079750" y="3702050"/>
          <p14:tracePt t="84295" x="3116263" y="3711575"/>
          <p14:tracePt t="84304" x="3171825" y="3721100"/>
          <p14:tracePt t="84311" x="3189288" y="3721100"/>
          <p14:tracePt t="84320" x="3198813" y="3721100"/>
          <p14:tracePt t="84327" x="3217863" y="3702050"/>
          <p14:tracePt t="84336" x="3227388" y="3702050"/>
          <p14:tracePt t="84359" x="3263900" y="3702050"/>
          <p14:tracePt t="84367" x="3346450" y="3711575"/>
          <p14:tracePt t="84375" x="3382963" y="3757613"/>
          <p14:tracePt t="84384" x="3402013" y="3757613"/>
          <p14:tracePt t="84391" x="3429000" y="3757613"/>
          <p14:tracePt t="84399" x="3475038" y="3757613"/>
          <p14:tracePt t="84407" x="3557588" y="3694113"/>
          <p14:tracePt t="84415" x="3603625" y="3694113"/>
          <p14:tracePt t="84423" x="3640138" y="3730625"/>
          <p14:tracePt t="84431" x="3676650" y="3730625"/>
          <p14:tracePt t="84463" x="3686175" y="3730625"/>
          <p14:tracePt t="84487" x="3705225" y="3748088"/>
          <p14:tracePt t="84494" x="3722688" y="3803650"/>
          <p14:tracePt t="84502" x="3787775" y="3830638"/>
          <p14:tracePt t="84510" x="3833813" y="3830638"/>
          <p14:tracePt t="84518" x="3860800" y="3840163"/>
          <p14:tracePt t="84527" x="3897313" y="3868738"/>
          <p14:tracePt t="84536" x="3943350" y="3868738"/>
          <p14:tracePt t="84543" x="3952875" y="3886200"/>
          <p14:tracePt t="84553" x="3962400" y="3886200"/>
          <p14:tracePt t="84623" x="3998913" y="3914775"/>
          <p14:tracePt t="84631" x="4008438" y="3922713"/>
          <p14:tracePt t="84639" x="4071938" y="3932238"/>
          <p14:tracePt t="84647" x="4154488" y="3932238"/>
          <p14:tracePt t="84655" x="4164013" y="3932238"/>
          <p14:tracePt t="84703" x="4173538" y="3941763"/>
          <p14:tracePt t="84711" x="4192588" y="3941763"/>
          <p14:tracePt t="84719" x="4219575" y="3941763"/>
          <p14:tracePt t="84727" x="4229100" y="3941763"/>
          <p14:tracePt t="84737" x="4219575" y="3941763"/>
          <p14:tracePt t="84767" x="4219575" y="3932238"/>
          <p14:tracePt t="84775" x="4229100" y="3922713"/>
          <p14:tracePt t="84787" x="4265613" y="3922713"/>
          <p14:tracePt t="84799" x="4275138" y="3922713"/>
          <p14:tracePt t="84807" x="4302125" y="3922713"/>
          <p14:tracePt t="84815" x="4311650" y="3922713"/>
          <p14:tracePt t="84831" x="4321175" y="3922713"/>
          <p14:tracePt t="84839" x="4330700" y="3922713"/>
          <p14:tracePt t="84847" x="4421188" y="3914775"/>
          <p14:tracePt t="84855" x="4430713" y="3914775"/>
          <p14:tracePt t="84863" x="4467225" y="3914775"/>
          <p14:tracePt t="84871" x="4578350" y="3895725"/>
          <p14:tracePt t="84879" x="4687888" y="3895725"/>
          <p14:tracePt t="84887" x="4687888" y="3886200"/>
          <p14:tracePt t="84895" x="4799013" y="3876675"/>
          <p14:tracePt t="84905" x="4835525" y="3859213"/>
          <p14:tracePt t="84911" x="4891088" y="3859213"/>
          <p14:tracePt t="84920" x="4937125" y="3859213"/>
          <p14:tracePt t="84927" x="5000625" y="3840163"/>
          <p14:tracePt t="84937" x="5037138" y="3830638"/>
          <p14:tracePt t="84943" x="5083175" y="3813175"/>
          <p14:tracePt t="84959" x="5083175" y="3803650"/>
          <p14:tracePt t="85184" x="5083175" y="3813175"/>
          <p14:tracePt t="85201" x="5075238" y="3813175"/>
          <p14:tracePt t="85209" x="5065713" y="3813175"/>
          <p14:tracePt t="85296" x="5056188" y="3813175"/>
          <p14:tracePt t="85320" x="5075238" y="3794125"/>
          <p14:tracePt t="85329" x="5092700" y="3794125"/>
          <p14:tracePt t="85337" x="5138738" y="3794125"/>
          <p14:tracePt t="85345" x="5157788" y="3776663"/>
          <p14:tracePt t="85355" x="5165725" y="3776663"/>
          <p14:tracePt t="85369" x="5221288" y="3757613"/>
          <p14:tracePt t="85378" x="5341938" y="3730625"/>
          <p14:tracePt t="85384" x="5432425" y="3748088"/>
          <p14:tracePt t="85393" x="5534025" y="3794125"/>
          <p14:tracePt t="85401" x="5635625" y="3794125"/>
          <p14:tracePt t="85411" x="5691188" y="3794125"/>
          <p14:tracePt t="85417" x="5754688" y="3794125"/>
          <p14:tracePt t="85424" x="5856288" y="3794125"/>
          <p14:tracePt t="85430" x="5957888" y="3822700"/>
          <p14:tracePt t="85439" x="5975350" y="3822700"/>
          <p14:tracePt t="85447" x="6030913" y="3822700"/>
          <p14:tracePt t="85454" x="6067425" y="3822700"/>
          <p14:tracePt t="85462" x="6140450" y="3822700"/>
          <p14:tracePt t="85470" x="6196013" y="3822700"/>
          <p14:tracePt t="85478" x="6205538" y="3822700"/>
          <p14:tracePt t="85487" x="6215063" y="3822700"/>
          <p14:tracePt t="85503" x="6242050" y="3830638"/>
          <p14:tracePt t="85511" x="6251575" y="3830638"/>
          <p14:tracePt t="85527" x="6278563" y="3840163"/>
          <p14:tracePt t="85537" x="6307138" y="3849688"/>
          <p14:tracePt t="85543" x="6307138" y="3876675"/>
          <p14:tracePt t="85553" x="6370638" y="3849688"/>
          <p14:tracePt t="85559" x="6453188" y="3868738"/>
          <p14:tracePt t="85567" x="6462713" y="3868738"/>
          <p14:tracePt t="85575" x="6499225" y="3876675"/>
          <p14:tracePt t="85583" x="6545263" y="3868738"/>
          <p14:tracePt t="85591" x="6600825" y="3876675"/>
          <p14:tracePt t="85607" x="6618288" y="3868738"/>
          <p14:tracePt t="85623" x="6656388" y="3876675"/>
          <p14:tracePt t="85631" x="6673850" y="3905250"/>
          <p14:tracePt t="85639" x="6673850" y="3922713"/>
          <p14:tracePt t="85647" x="6765925" y="3922713"/>
          <p14:tracePt t="85655" x="6811963" y="3922713"/>
          <p14:tracePt t="85663" x="6838950" y="3922713"/>
          <p14:tracePt t="85671" x="6867525" y="3922713"/>
          <p14:tracePt t="85679" x="6884988" y="3922713"/>
          <p14:tracePt t="85687" x="6904038" y="3922713"/>
          <p14:tracePt t="85695" x="6940550" y="3922713"/>
          <p14:tracePt t="85703" x="6969125" y="3922713"/>
          <p14:tracePt t="85711" x="7013575" y="3922713"/>
          <p14:tracePt t="85720" x="7032625" y="3922713"/>
          <p14:tracePt t="85727" x="7042150" y="3922713"/>
          <p14:tracePt t="85736" x="7059613" y="3922713"/>
          <p14:tracePt t="85743" x="7069138" y="3922713"/>
          <p14:tracePt t="85751" x="7088188" y="3922713"/>
          <p14:tracePt t="85759" x="7097713" y="3922713"/>
          <p14:tracePt t="85783" x="7124700" y="3922713"/>
          <p14:tracePt t="85809" x="7143750" y="3941763"/>
          <p14:tracePt t="85815" x="7170738" y="3987800"/>
          <p14:tracePt t="85823" x="7253288" y="3997325"/>
          <p14:tracePt t="85831" x="7289800" y="3997325"/>
          <p14:tracePt t="85928" x="7289800" y="4005263"/>
          <p14:tracePt t="86024" x="7308850" y="4005263"/>
          <p14:tracePt t="86032" x="7299325" y="4005263"/>
          <p14:tracePt t="86040" x="7289800" y="4005263"/>
          <p14:tracePt t="86104" x="7289800" y="3978275"/>
          <p14:tracePt t="86120" x="7289800" y="3959225"/>
          <p14:tracePt t="86137" x="7318375" y="3914775"/>
          <p14:tracePt t="86145" x="7345363" y="3914775"/>
          <p14:tracePt t="86153" x="7354888" y="3868738"/>
          <p14:tracePt t="86162" x="7372350" y="3840163"/>
          <p14:tracePt t="86177" x="7372350" y="3803650"/>
          <p14:tracePt t="86184" x="7372350" y="3767138"/>
          <p14:tracePt t="86200" x="7372350" y="3757613"/>
          <p14:tracePt t="86248" x="7372350" y="3748088"/>
          <p14:tracePt t="86288" x="7372350" y="3740150"/>
          <p14:tracePt t="86560" x="7364413" y="3740150"/>
          <p14:tracePt t="86792" x="7372350" y="3740150"/>
          <p14:tracePt t="86992" x="7372350" y="3730625"/>
          <p14:tracePt t="87001" x="7372350" y="3721100"/>
          <p14:tracePt t="87008" x="7372350" y="3711575"/>
          <p14:tracePt t="87168" x="7372350" y="3702050"/>
          <p14:tracePt t="87216" x="7372350" y="3684588"/>
          <p14:tracePt t="87248" x="7372350" y="3675063"/>
          <p14:tracePt t="87320" x="7381875" y="3665538"/>
          <p14:tracePt t="87346" x="7381875" y="3656013"/>
          <p14:tracePt t="87353" x="7381875" y="3648075"/>
          <p14:tracePt t="87360" x="7408863" y="3656013"/>
          <p14:tracePt t="87368" x="7418388" y="3656013"/>
          <p14:tracePt t="87376" x="7437438" y="3656013"/>
          <p14:tracePt t="87384" x="7454900" y="3656013"/>
          <p14:tracePt t="87392" x="7464425" y="3656013"/>
          <p14:tracePt t="87400" x="7493000" y="3656013"/>
          <p14:tracePt t="87409" x="7529513" y="3656013"/>
          <p14:tracePt t="87415" x="7566025" y="3665538"/>
          <p14:tracePt t="87816" x="7575550" y="3665538"/>
          <p14:tracePt t="87824" x="7583488" y="3665538"/>
          <p14:tracePt t="87920" x="7602538" y="3665538"/>
          <p14:tracePt t="88176" x="7621588" y="3665538"/>
          <p14:tracePt t="88273" x="7639050" y="3665538"/>
          <p14:tracePt t="88352" x="7648575" y="3675063"/>
          <p14:tracePt t="91144" x="7648575" y="3684588"/>
          <p14:tracePt t="92032" x="7648575" y="3675063"/>
          <p14:tracePt t="92040" x="7612063" y="3675063"/>
          <p14:tracePt t="92048" x="7546975" y="3694113"/>
          <p14:tracePt t="92056" x="7529513" y="3702050"/>
          <p14:tracePt t="92064" x="7519988" y="3721100"/>
          <p14:tracePt t="92071" x="7372350" y="3794125"/>
          <p14:tracePt t="92081" x="7308850" y="3794125"/>
          <p14:tracePt t="92088" x="7005638" y="3951288"/>
          <p14:tracePt t="92101" x="6692900" y="4043363"/>
          <p14:tracePt t="92107" x="6472238" y="4033838"/>
          <p14:tracePt t="92113" x="6132513" y="4106863"/>
          <p14:tracePt t="92119" x="5497513" y="4106863"/>
          <p14:tracePt t="92127" x="5332413" y="4060825"/>
          <p14:tracePt t="92135" x="5111750" y="4087813"/>
          <p14:tracePt t="92143" x="4770438" y="4051300"/>
          <p14:tracePt t="92151" x="4633913" y="4024313"/>
          <p14:tracePt t="92159" x="4559300" y="3968750"/>
          <p14:tracePt t="92167" x="4495800" y="3959225"/>
          <p14:tracePt t="92175" x="4476750" y="3922713"/>
          <p14:tracePt t="92182" x="4440238" y="3922713"/>
          <p14:tracePt t="92191" x="4421188" y="3922713"/>
          <p14:tracePt t="92198" x="4394200" y="3922713"/>
          <p14:tracePt t="92207" x="4357688" y="3914775"/>
          <p14:tracePt t="92214" x="4246563" y="3895725"/>
          <p14:tracePt t="92230" x="4238625" y="3886200"/>
          <p14:tracePt t="92239" x="4192588" y="3868738"/>
          <p14:tracePt t="92247" x="4054475" y="3859213"/>
          <p14:tracePt t="92255" x="3989388" y="3859213"/>
          <p14:tracePt t="92263" x="3833813" y="3840163"/>
          <p14:tracePt t="92271" x="3676650" y="3840163"/>
          <p14:tracePt t="92279" x="3584575" y="3840163"/>
          <p14:tracePt t="92287" x="3484563" y="3822700"/>
          <p14:tracePt t="92295" x="3281363" y="3794125"/>
          <p14:tracePt t="92303" x="3033713" y="3757613"/>
          <p14:tracePt t="92311" x="2859088" y="3740150"/>
          <p14:tracePt t="92320" x="2767013" y="3694113"/>
          <p14:tracePt t="92327" x="2490788" y="3656013"/>
          <p14:tracePt t="92336" x="2390775" y="3629025"/>
          <p14:tracePt t="92343" x="2298700" y="3582988"/>
          <p14:tracePt t="92352" x="2262188" y="3582988"/>
          <p14:tracePt t="92367" x="2197100" y="3565525"/>
          <p14:tracePt t="92375" x="2105025" y="3592513"/>
          <p14:tracePt t="92399" x="2095500" y="3619500"/>
          <p14:tracePt t="92407" x="2049463" y="3638550"/>
          <p14:tracePt t="92439" x="1985963" y="3638550"/>
          <p14:tracePt t="92447" x="1966913" y="3648075"/>
          <p14:tracePt t="92455" x="1874838" y="3648075"/>
          <p14:tracePt t="92463" x="1811338" y="3675063"/>
          <p14:tracePt t="92471" x="1792288" y="3675063"/>
          <p14:tracePt t="92479" x="1774825" y="3675063"/>
          <p14:tracePt t="92487" x="1774825" y="3694113"/>
          <p14:tracePt t="92495" x="1765300" y="3694113"/>
          <p14:tracePt t="92511" x="1755775" y="3702050"/>
          <p14:tracePt t="92519" x="1692275" y="3665538"/>
          <p14:tracePt t="92527" x="1646238" y="3638550"/>
          <p14:tracePt t="92543" x="1617663" y="3656013"/>
          <p14:tracePt t="92567" x="1617663" y="3665538"/>
          <p14:tracePt t="92575" x="1617663" y="3675063"/>
          <p14:tracePt t="92583" x="1590675" y="3684588"/>
          <p14:tracePt t="92607" x="1581150" y="3684588"/>
          <p14:tracePt t="92615" x="1571625" y="3702050"/>
          <p14:tracePt t="92623" x="1562100" y="3730625"/>
          <p14:tracePt t="92631" x="1554163" y="3730625"/>
          <p14:tracePt t="92647" x="1535113" y="3730625"/>
          <p14:tracePt t="92655" x="1516063" y="3757613"/>
          <p14:tracePt t="92663" x="1508125" y="3767138"/>
          <p14:tracePt t="92671" x="1498600" y="3776663"/>
          <p14:tracePt t="92711" x="1489075" y="3776663"/>
          <p14:tracePt t="92727" x="1462088" y="3803650"/>
          <p14:tracePt t="92816" x="1452563" y="3803650"/>
          <p14:tracePt t="92832" x="1452563" y="3813175"/>
          <p14:tracePt t="92888" x="1452563" y="3840163"/>
          <p14:tracePt t="92921" x="1443038" y="3859213"/>
          <p14:tracePt t="92960" x="1433513" y="3868738"/>
          <p14:tracePt t="92970" x="1425575" y="3868738"/>
          <p14:tracePt t="92976" x="1416050" y="3876675"/>
          <p14:tracePt t="92999" x="1397000" y="3895725"/>
          <p14:tracePt t="93031" x="1387475" y="3905250"/>
          <p14:tracePt t="93039" x="1379538" y="3905250"/>
          <p14:tracePt t="93071" x="1333500" y="3905250"/>
          <p14:tracePt t="93080" x="1323975" y="3905250"/>
          <p14:tracePt t="93121" x="1304925" y="3905250"/>
          <p14:tracePt t="93256" x="1287463" y="3905250"/>
          <p14:tracePt t="93264" x="1277938" y="3905250"/>
          <p14:tracePt t="93632" x="1287463" y="3905250"/>
          <p14:tracePt t="93752" x="1304925" y="3905250"/>
          <p14:tracePt t="93787" x="1314450" y="3905250"/>
          <p14:tracePt t="93800" x="1350963" y="3905250"/>
          <p14:tracePt t="93824" x="1370013" y="3905250"/>
          <p14:tracePt t="93832" x="1406525" y="3905250"/>
          <p14:tracePt t="93840" x="1443038" y="3905250"/>
          <p14:tracePt t="93848" x="1471613" y="3914775"/>
          <p14:tracePt t="93855" x="1479550" y="3922713"/>
          <p14:tracePt t="93871" x="1489075" y="3922713"/>
          <p14:tracePt t="93879" x="1498600" y="3922713"/>
          <p14:tracePt t="94016" x="1516063" y="3959225"/>
          <p14:tracePt t="94024" x="1516063" y="3951288"/>
          <p14:tracePt t="94032" x="1516063" y="3941763"/>
          <p14:tracePt t="94040" x="1516063" y="3922713"/>
          <p14:tracePt t="94048" x="1554163" y="3922713"/>
          <p14:tracePt t="94056" x="1554163" y="3932238"/>
          <p14:tracePt t="94088" x="1571625" y="3959225"/>
          <p14:tracePt t="94098" x="1581150" y="3959225"/>
          <p14:tracePt t="94112" x="1581150" y="3978275"/>
          <p14:tracePt t="94147" x="1581150" y="3987800"/>
          <p14:tracePt t="94153" x="1636713" y="4014788"/>
          <p14:tracePt t="94161" x="1646238" y="4024313"/>
          <p14:tracePt t="94168" x="1755775" y="4070350"/>
          <p14:tracePt t="94176" x="1765300" y="4079875"/>
          <p14:tracePt t="94184" x="1782763" y="4079875"/>
          <p14:tracePt t="94192" x="1811338" y="4079875"/>
          <p14:tracePt t="94200" x="1874838" y="4051300"/>
          <p14:tracePt t="94209" x="1920875" y="4060825"/>
          <p14:tracePt t="94216" x="1939925" y="4060825"/>
          <p14:tracePt t="94225" x="2003425" y="4060825"/>
          <p14:tracePt t="94232" x="2032000" y="4060825"/>
          <p14:tracePt t="94241" x="2058988" y="4060825"/>
          <p14:tracePt t="94247" x="2068513" y="4060825"/>
          <p14:tracePt t="94255" x="2078038" y="4060825"/>
          <p14:tracePt t="94262" x="2095500" y="4060825"/>
          <p14:tracePt t="94270" x="2105025" y="4060825"/>
          <p14:tracePt t="94278" x="2114550" y="4060825"/>
          <p14:tracePt t="94286" x="2141538" y="4060825"/>
          <p14:tracePt t="94295" x="2160588" y="4060825"/>
          <p14:tracePt t="94319" x="2206625" y="4079875"/>
          <p14:tracePt t="94327" x="2243138" y="4051300"/>
          <p14:tracePt t="94336" x="2344738" y="4005263"/>
          <p14:tracePt t="94343" x="2381250" y="4005263"/>
          <p14:tracePt t="94352" x="2408238" y="3968750"/>
          <p14:tracePt t="94359" x="2454275" y="3951288"/>
          <p14:tracePt t="94375" x="2454275" y="3959225"/>
          <p14:tracePt t="94382" x="2463800" y="3959225"/>
          <p14:tracePt t="94399" x="2490788" y="3959225"/>
          <p14:tracePt t="94440" x="2500313" y="3959225"/>
          <p14:tracePt t="94768" x="2509838" y="3959225"/>
          <p14:tracePt t="95562" x="2519363" y="3959225"/>
          <p14:tracePt t="96240" x="2546350" y="3959225"/>
          <p14:tracePt t="96248" x="2555875" y="3959225"/>
          <p14:tracePt t="96256" x="2565400" y="3959225"/>
          <p14:tracePt t="96264" x="2592388" y="3959225"/>
          <p14:tracePt t="96272" x="2601913" y="3959225"/>
          <p14:tracePt t="96280" x="2611438" y="3959225"/>
          <p14:tracePt t="96289" x="2619375" y="3959225"/>
          <p14:tracePt t="96305" x="2638425" y="3951288"/>
          <p14:tracePt t="96312" x="2647950" y="3951288"/>
          <p14:tracePt t="96321" x="2657475" y="3932238"/>
          <p14:tracePt t="96328" x="2674938" y="3922713"/>
          <p14:tracePt t="96339" x="2684463" y="3922713"/>
          <p14:tracePt t="96346" x="2703513" y="3922713"/>
          <p14:tracePt t="96354" x="2757488" y="3905250"/>
          <p14:tracePt t="96371" x="2767013" y="3895725"/>
          <p14:tracePt t="96378" x="2776538" y="3895725"/>
          <p14:tracePt t="96393" x="2794000" y="3895725"/>
          <p14:tracePt t="96399" x="2813050" y="3914775"/>
          <p14:tracePt t="96406" x="2822575" y="3922713"/>
          <p14:tracePt t="96414" x="2859088" y="3941763"/>
          <p14:tracePt t="96422" x="2886075" y="3941763"/>
          <p14:tracePt t="96430" x="2905125" y="3951288"/>
          <p14:tracePt t="96455" x="2914650" y="3959225"/>
          <p14:tracePt t="96463" x="2932113" y="3978275"/>
          <p14:tracePt t="96544" x="2951163" y="3978275"/>
          <p14:tracePt t="96592" x="2968625" y="3978275"/>
          <p14:tracePt t="96624" x="2987675" y="3978275"/>
          <p14:tracePt t="96640" x="3024188" y="3978275"/>
          <p14:tracePt t="96672" x="3033713" y="3978275"/>
          <p14:tracePt t="96696" x="3052763" y="3978275"/>
          <p14:tracePt t="96704" x="3070225" y="3978275"/>
          <p14:tracePt t="96736" x="3079750" y="3978275"/>
          <p14:tracePt t="96771" x="3089275" y="3978275"/>
          <p14:tracePt t="96840" x="3106738" y="3987800"/>
          <p14:tracePt t="96856" x="3116263" y="3997325"/>
          <p14:tracePt t="97912" x="3116263" y="4005263"/>
          <p14:tracePt t="97921" x="3125788" y="4005263"/>
          <p14:tracePt t="118280" x="3106738" y="4033838"/>
          <p14:tracePt t="118287" x="3043238" y="4043363"/>
          <p14:tracePt t="118296" x="2997200" y="4070350"/>
          <p14:tracePt t="118305" x="2951163" y="4079875"/>
          <p14:tracePt t="118311" x="2905125" y="4087813"/>
          <p14:tracePt t="118327" x="2886075" y="4087813"/>
          <p14:tracePt t="118336" x="2840038" y="4097338"/>
          <p14:tracePt t="118343" x="2832100" y="4097338"/>
          <p14:tracePt t="118352" x="2822575" y="4097338"/>
          <p14:tracePt t="118367" x="2776538" y="4097338"/>
          <p14:tracePt t="118375" x="2740025" y="4097338"/>
          <p14:tracePt t="118382" x="2720975" y="4097338"/>
          <p14:tracePt t="118391" x="2665413" y="4097338"/>
          <p14:tracePt t="118398" x="2628900" y="4070350"/>
          <p14:tracePt t="118406" x="2565400" y="4051300"/>
          <p14:tracePt t="118414" x="2482850" y="4033838"/>
          <p14:tracePt t="118422" x="2417763" y="4024313"/>
          <p14:tracePt t="118430" x="2398713" y="4024313"/>
          <p14:tracePt t="118440" x="2352675" y="4024313"/>
          <p14:tracePt t="118446" x="2289175" y="4005263"/>
          <p14:tracePt t="118455" x="2289175" y="4014788"/>
          <p14:tracePt t="118462" x="2279650" y="4005263"/>
          <p14:tracePt t="118470" x="2243138" y="4005263"/>
          <p14:tracePt t="118478" x="2170113" y="4005263"/>
          <p14:tracePt t="118487" x="2114550" y="4005263"/>
          <p14:tracePt t="118495" x="1995488" y="4005263"/>
          <p14:tracePt t="118504" x="1930400" y="4005263"/>
          <p14:tracePt t="118519" x="1838325" y="4005263"/>
          <p14:tracePt t="118527" x="1782763" y="3978275"/>
          <p14:tracePt t="118536" x="1774825" y="3951288"/>
          <p14:tracePt t="118542" x="1700213" y="3922713"/>
          <p14:tracePt t="118551" x="1654175" y="3914775"/>
          <p14:tracePt t="118559" x="1562100" y="3886200"/>
          <p14:tracePt t="118567" x="1508125" y="3868738"/>
          <p14:tracePt t="118574" x="1406525" y="3859213"/>
          <p14:tracePt t="118582" x="1370013" y="3951288"/>
          <p14:tracePt t="118607" x="1370013" y="4033838"/>
          <p14:tracePt t="118615" x="1350963" y="4005263"/>
          <p14:tracePt t="118622" x="1341438" y="3968750"/>
          <p14:tracePt t="118630" x="1333500" y="3968750"/>
          <p14:tracePt t="118638" x="1314450" y="3987800"/>
          <p14:tracePt t="118646" x="1250950" y="3987800"/>
          <p14:tracePt t="118662" x="1231900" y="3987800"/>
          <p14:tracePt t="118671" x="1231900" y="4005263"/>
          <p14:tracePt t="118678" x="1176338" y="4033838"/>
          <p14:tracePt t="118687" x="1139825" y="4024313"/>
          <p14:tracePt t="118694" x="1112838" y="4024313"/>
          <p14:tracePt t="118710" x="1103313" y="4024313"/>
          <p14:tracePt t="118719" x="1057275" y="4024313"/>
          <p14:tracePt t="118726" x="1038225" y="4024313"/>
          <p14:tracePt t="118792" x="992188" y="4033838"/>
          <p14:tracePt t="118800" x="992188" y="4070350"/>
          <p14:tracePt t="118809" x="965200" y="4087813"/>
          <p14:tracePt t="118816" x="901700" y="4087813"/>
          <p14:tracePt t="118824" x="873125" y="4125913"/>
          <p14:tracePt t="118840" x="855663" y="4125913"/>
          <p14:tracePt t="118848" x="817563" y="4143375"/>
          <p14:tracePt t="119128" x="846138" y="4171950"/>
          <p14:tracePt t="119137" x="846138" y="4179888"/>
          <p14:tracePt t="119152" x="846138" y="4216400"/>
          <p14:tracePt t="119159" x="846138" y="4235450"/>
          <p14:tracePt t="119167" x="846138" y="4262438"/>
          <p14:tracePt t="119174" x="846138" y="4271963"/>
          <p14:tracePt t="119182" x="846138" y="4281488"/>
          <p14:tracePt t="119190" x="846138" y="4308475"/>
          <p14:tracePt t="119198" x="846138" y="4327525"/>
          <p14:tracePt t="119206" x="827088" y="4364038"/>
          <p14:tracePt t="119214" x="827088" y="4383088"/>
          <p14:tracePt t="119222" x="817563" y="4383088"/>
          <p14:tracePt t="119230" x="817563" y="4400550"/>
          <p14:tracePt t="119238" x="817563" y="4410075"/>
          <p14:tracePt t="119255" x="800100" y="4429125"/>
          <p14:tracePt t="119262" x="790575" y="4437063"/>
          <p14:tracePt t="119271" x="790575" y="4446588"/>
          <p14:tracePt t="119278" x="790575" y="4475163"/>
          <p14:tracePt t="119286" x="790575" y="4492625"/>
          <p14:tracePt t="119295" x="781050" y="4502150"/>
          <p14:tracePt t="119302" x="781050" y="4511675"/>
          <p14:tracePt t="119310" x="771525" y="4519613"/>
          <p14:tracePt t="119335" x="763588" y="4519613"/>
          <p14:tracePt t="119473" x="754063" y="4529138"/>
          <p14:tracePt t="119538" x="754063" y="4511675"/>
          <p14:tracePt t="119553" x="781050" y="4511675"/>
          <p14:tracePt t="119568" x="800100" y="4511675"/>
          <p14:tracePt t="119607" x="809625" y="4511675"/>
          <p14:tracePt t="119912" x="817563" y="4511675"/>
          <p14:tracePt t="119968" x="836613" y="4511675"/>
          <p14:tracePt t="120448" x="846138" y="4511675"/>
          <p14:tracePt t="120464" x="892175" y="4519613"/>
          <p14:tracePt t="120488" x="901700" y="4529138"/>
          <p14:tracePt t="120503" x="938213" y="4529138"/>
          <p14:tracePt t="120540" x="974725" y="4529138"/>
          <p14:tracePt t="120547" x="984250" y="4529138"/>
          <p14:tracePt t="120576" x="992188" y="4529138"/>
          <p14:tracePt t="120584" x="1011238" y="4529138"/>
          <p14:tracePt t="120592" x="1047750" y="4529138"/>
          <p14:tracePt t="120600" x="1139825" y="4584700"/>
          <p14:tracePt t="120607" x="1158875" y="4575175"/>
          <p14:tracePt t="120615" x="1250950" y="4557713"/>
          <p14:tracePt t="120623" x="1314450" y="4548188"/>
          <p14:tracePt t="120631" x="1471613" y="4529138"/>
          <p14:tracePt t="120639" x="1544638" y="4575175"/>
          <p14:tracePt t="120647" x="1600200" y="4575175"/>
          <p14:tracePt t="120656" x="1636713" y="4575175"/>
          <p14:tracePt t="120663" x="1682750" y="4575175"/>
          <p14:tracePt t="120671" x="1692275" y="4575175"/>
          <p14:tracePt t="120752" x="1700213" y="4575175"/>
          <p14:tracePt t="120776" x="1765300" y="4575175"/>
          <p14:tracePt t="120786" x="1782763" y="4575175"/>
          <p14:tracePt t="120792" x="1801813" y="4575175"/>
          <p14:tracePt t="120800" x="1874838" y="4575175"/>
          <p14:tracePt t="120808" x="1995488" y="4575175"/>
          <p14:tracePt t="120815" x="2058988" y="4594225"/>
          <p14:tracePt t="120825" x="2141538" y="4603750"/>
          <p14:tracePt t="120832" x="2197100" y="4603750"/>
          <p14:tracePt t="120840" x="2206625" y="4603750"/>
          <p14:tracePt t="120850" x="2224088" y="4603750"/>
          <p14:tracePt t="120856" x="2270125" y="4603750"/>
          <p14:tracePt t="120863" x="2279650" y="4603750"/>
          <p14:tracePt t="120936" x="2279650" y="4621213"/>
          <p14:tracePt t="120953" x="2308225" y="4621213"/>
          <p14:tracePt t="120960" x="2316163" y="4621213"/>
          <p14:tracePt t="120968" x="2335213" y="4621213"/>
          <p14:tracePt t="120984" x="2371725" y="4630738"/>
          <p14:tracePt t="120993" x="2381250" y="4630738"/>
          <p14:tracePt t="121000" x="2444750" y="4649788"/>
          <p14:tracePt t="121008" x="2527300" y="4686300"/>
          <p14:tracePt t="121015" x="2536825" y="4686300"/>
          <p14:tracePt t="121031" x="2546350" y="4686300"/>
          <p14:tracePt t="121040" x="2555875" y="4676775"/>
          <p14:tracePt t="121048" x="2565400" y="4676775"/>
          <p14:tracePt t="121079" x="2573338" y="4686300"/>
          <p14:tracePt t="121088" x="2573338" y="4694238"/>
          <p14:tracePt t="121097" x="2582863" y="4703763"/>
          <p14:tracePt t="121105" x="2647950" y="4703763"/>
          <p14:tracePt t="121111" x="2674938" y="4703763"/>
          <p14:tracePt t="121121" x="2747963" y="4713288"/>
          <p14:tracePt t="121128" x="2767013" y="4713288"/>
          <p14:tracePt t="121137" x="2803525" y="4713288"/>
          <p14:tracePt t="121144" x="2813050" y="4713288"/>
          <p14:tracePt t="121160" x="2822575" y="4713288"/>
          <p14:tracePt t="121224" x="2822575" y="4686300"/>
          <p14:tracePt t="121231" x="2878138" y="4676775"/>
          <p14:tracePt t="121240" x="2941638" y="4676775"/>
          <p14:tracePt t="121248" x="2941638" y="4667250"/>
          <p14:tracePt t="121255" x="2960688" y="4649788"/>
          <p14:tracePt t="121264" x="2960688" y="4640263"/>
          <p14:tracePt t="121272" x="2960688" y="4611688"/>
          <p14:tracePt t="121279" x="2951163" y="4603750"/>
          <p14:tracePt t="121320" x="2978150" y="4603750"/>
          <p14:tracePt t="121328" x="2997200" y="4603750"/>
          <p14:tracePt t="121337" x="3060700" y="4594225"/>
          <p14:tracePt t="121350" x="3098800" y="4538663"/>
          <p14:tracePt t="121367" x="3098800" y="4519613"/>
          <p14:tracePt t="121383" x="3098800" y="4492625"/>
          <p14:tracePt t="121391" x="3125788" y="4456113"/>
          <p14:tracePt t="121398" x="3198813" y="4419600"/>
          <p14:tracePt t="121406" x="3227388" y="4400550"/>
          <p14:tracePt t="121422" x="3290888" y="4364038"/>
          <p14:tracePt t="121430" x="3327400" y="4373563"/>
          <p14:tracePt t="121438" x="3382963" y="4383088"/>
          <p14:tracePt t="121455" x="3438525" y="4419600"/>
          <p14:tracePt t="121462" x="3455988" y="4419600"/>
          <p14:tracePt t="121520" x="3465513" y="4437063"/>
          <p14:tracePt t="121537" x="3494088" y="4437063"/>
          <p14:tracePt t="121544" x="3494088" y="4429125"/>
          <p14:tracePt t="121554" x="3494088" y="4410075"/>
          <p14:tracePt t="121568" x="3502025" y="4410075"/>
          <p14:tracePt t="121647" x="3511550" y="4410075"/>
          <p14:tracePt t="121680" x="3530600" y="4400550"/>
          <p14:tracePt t="121687" x="3538538" y="4400550"/>
          <p14:tracePt t="121721" x="3548063" y="4419600"/>
          <p14:tracePt t="121728" x="3548063" y="4429125"/>
          <p14:tracePt t="121753" x="3557588" y="4437063"/>
          <p14:tracePt t="121763" x="3567113" y="4446588"/>
          <p14:tracePt t="121773" x="3584575" y="4456113"/>
          <p14:tracePt t="121777" x="3640138" y="4456113"/>
          <p14:tracePt t="121785" x="3686175" y="4465638"/>
          <p14:tracePt t="121791" x="3768725" y="4475163"/>
          <p14:tracePt t="121798" x="3952875" y="4475163"/>
          <p14:tracePt t="121807" x="4017963" y="4475163"/>
          <p14:tracePt t="121814" x="4137025" y="4538663"/>
          <p14:tracePt t="121822" x="4154488" y="4548188"/>
          <p14:tracePt t="121831" x="4265613" y="4557713"/>
          <p14:tracePt t="121839" x="4302125" y="4584700"/>
          <p14:tracePt t="121846" x="4321175" y="4603750"/>
          <p14:tracePt t="121855" x="4321175" y="4611688"/>
          <p14:tracePt t="121862" x="4330700" y="4611688"/>
          <p14:tracePt t="121871" x="4330700" y="4603750"/>
          <p14:tracePt t="121878" x="4311650" y="4603750"/>
          <p14:tracePt t="121887" x="4302125" y="4603750"/>
          <p14:tracePt t="122200" x="4302125" y="4594225"/>
          <p14:tracePt t="122216" x="4321175" y="4575175"/>
          <p14:tracePt t="122225" x="4338638" y="4575175"/>
          <p14:tracePt t="122232" x="4394200" y="4575175"/>
          <p14:tracePt t="122240" x="4430713" y="4538663"/>
          <p14:tracePt t="122248" x="4440238" y="4538663"/>
          <p14:tracePt t="122255" x="4459288" y="4529138"/>
          <p14:tracePt t="122264" x="4476750" y="4519613"/>
          <p14:tracePt t="122271" x="4486275" y="4502150"/>
          <p14:tracePt t="122280" x="4541838" y="4502150"/>
          <p14:tracePt t="122287" x="4587875" y="4492625"/>
          <p14:tracePt t="122294" x="4587875" y="4483100"/>
          <p14:tracePt t="122303" x="4614863" y="4483100"/>
          <p14:tracePt t="122311" x="4641850" y="4483100"/>
          <p14:tracePt t="122319" x="4670425" y="4446588"/>
          <p14:tracePt t="122327" x="4670425" y="4437063"/>
          <p14:tracePt t="122336" x="4716463" y="4429125"/>
          <p14:tracePt t="122343" x="4799013" y="4383088"/>
          <p14:tracePt t="122351" x="4900613" y="4373563"/>
          <p14:tracePt t="122358" x="4983163" y="4354513"/>
          <p14:tracePt t="122366" x="5083175" y="4346575"/>
          <p14:tracePt t="122374" x="5165725" y="4346575"/>
          <p14:tracePt t="122382" x="5249863" y="4346575"/>
          <p14:tracePt t="122390" x="5257800" y="4346575"/>
          <p14:tracePt t="122406" x="5276850" y="4346575"/>
          <p14:tracePt t="122414" x="5332413" y="4318000"/>
          <p14:tracePt t="122422" x="5359400" y="4308475"/>
          <p14:tracePt t="122430" x="5395913" y="4308475"/>
          <p14:tracePt t="122438" x="5424488" y="4308475"/>
          <p14:tracePt t="122462" x="5424488" y="4300538"/>
          <p14:tracePt t="122471" x="5424488" y="4291013"/>
          <p14:tracePt t="122520" x="5470525" y="4291013"/>
          <p14:tracePt t="122527" x="5507038" y="4291013"/>
          <p14:tracePt t="122537" x="5507038" y="4327525"/>
          <p14:tracePt t="122544" x="5516563" y="4327525"/>
          <p14:tracePt t="122554" x="5524500" y="4327525"/>
          <p14:tracePt t="122623" x="5561013" y="4327525"/>
          <p14:tracePt t="122648" x="5589588" y="4337050"/>
          <p14:tracePt t="122656" x="5599113" y="4337050"/>
          <p14:tracePt t="122688" x="5607050" y="4337050"/>
          <p14:tracePt t="122695" x="5635625" y="4364038"/>
          <p14:tracePt t="122704" x="5672138" y="4391025"/>
          <p14:tracePt t="122712" x="5699125" y="4465638"/>
          <p14:tracePt t="122722" x="5699125" y="4475163"/>
          <p14:tracePt t="122744" x="5699125" y="4483100"/>
          <p14:tracePt t="122754" x="5718175" y="4483100"/>
          <p14:tracePt t="122855" x="5727700" y="4483100"/>
          <p14:tracePt t="122863" x="5745163" y="4483100"/>
          <p14:tracePt t="122871" x="5745163" y="4475163"/>
          <p14:tracePt t="122887" x="5745163" y="4483100"/>
          <p14:tracePt t="122895" x="5745163" y="4475163"/>
          <p14:tracePt t="122905" x="5800725" y="4456113"/>
          <p14:tracePt t="122924" x="5883275" y="4456113"/>
          <p14:tracePt t="122952" x="5883275" y="4446588"/>
          <p14:tracePt t="122968" x="5919788" y="4446588"/>
          <p14:tracePt t="122977" x="5938838" y="4437063"/>
          <p14:tracePt t="125943" x="5919788" y="4446588"/>
          <p14:tracePt t="125953" x="5873750" y="4446588"/>
          <p14:tracePt t="125961" x="5773738" y="4446588"/>
          <p14:tracePt t="125968" x="5708650" y="4456113"/>
          <p14:tracePt t="125976" x="5645150" y="4456113"/>
          <p14:tracePt t="125983" x="5561013" y="4483100"/>
          <p14:tracePt t="125990" x="5543550" y="4492625"/>
          <p14:tracePt t="125998" x="5478463" y="4492625"/>
          <p14:tracePt t="126007" x="5451475" y="4519613"/>
          <p14:tracePt t="126015" x="5441950" y="4519613"/>
          <p14:tracePt t="126024" x="5395913" y="4519613"/>
          <p14:tracePt t="126030" x="5322888" y="4519613"/>
          <p14:tracePt t="126038" x="5221288" y="4519613"/>
          <p14:tracePt t="126046" x="5175250" y="4492625"/>
          <p14:tracePt t="126054" x="5165725" y="4475163"/>
          <p14:tracePt t="126062" x="5148263" y="4475163"/>
          <p14:tracePt t="126071" x="5138738" y="4475163"/>
          <p14:tracePt t="126087" x="5129213" y="4475163"/>
          <p14:tracePt t="126096" x="5092700" y="4492625"/>
          <p14:tracePt t="126102" x="5075238" y="4557713"/>
          <p14:tracePt t="126110" x="5065713" y="4584700"/>
          <p14:tracePt t="126119" x="4900613" y="4584700"/>
          <p14:tracePt t="126127" x="4779963" y="4584700"/>
          <p14:tracePt t="126136" x="4670425" y="4657725"/>
          <p14:tracePt t="126142" x="4476750" y="4694238"/>
          <p14:tracePt t="126151" x="4357688" y="4694238"/>
          <p14:tracePt t="126158" x="4246563" y="4722813"/>
          <p14:tracePt t="126166" x="4200525" y="4694238"/>
          <p14:tracePt t="126175" x="4064000" y="4676775"/>
          <p14:tracePt t="126182" x="3897313" y="4713288"/>
          <p14:tracePt t="126190" x="3870325" y="4703763"/>
          <p14:tracePt t="126198" x="3759200" y="4676775"/>
          <p14:tracePt t="126206" x="3622675" y="4676775"/>
          <p14:tracePt t="126214" x="3502025" y="4649788"/>
          <p14:tracePt t="126224" x="3455988" y="4649788"/>
          <p14:tracePt t="126230" x="3382963" y="4649788"/>
          <p14:tracePt t="126238" x="3346450" y="4667250"/>
          <p14:tracePt t="126246" x="3208338" y="4667250"/>
          <p14:tracePt t="126254" x="3125788" y="4694238"/>
          <p14:tracePt t="126262" x="3079750" y="4694238"/>
          <p14:tracePt t="126271" x="3052763" y="4703763"/>
          <p14:tracePt t="126278" x="2941638" y="4703763"/>
          <p14:tracePt t="126287" x="2932113" y="4694238"/>
          <p14:tracePt t="126294" x="2878138" y="4694238"/>
          <p14:tracePt t="126302" x="2740025" y="4778375"/>
          <p14:tracePt t="126310" x="2657475" y="4786313"/>
          <p14:tracePt t="126319" x="2573338" y="4786313"/>
          <p14:tracePt t="126326" x="2509838" y="4814888"/>
          <p14:tracePt t="126336" x="2490788" y="4814888"/>
          <p14:tracePt t="126351" x="2490788" y="4822825"/>
          <p14:tracePt t="126359" x="2436813" y="4822825"/>
          <p14:tracePt t="126367" x="2381250" y="4786313"/>
          <p14:tracePt t="126374" x="2298700" y="4759325"/>
          <p14:tracePt t="126382" x="2216150" y="4740275"/>
          <p14:tracePt t="126390" x="2132013" y="4686300"/>
          <p14:tracePt t="126398" x="2095500" y="4676775"/>
          <p14:tracePt t="126406" x="2022475" y="4649788"/>
          <p14:tracePt t="126414" x="1995488" y="4630738"/>
          <p14:tracePt t="126424" x="1976438" y="4630738"/>
          <p14:tracePt t="126431" x="1976438" y="4621213"/>
          <p14:tracePt t="126446" x="1949450" y="4584700"/>
          <p14:tracePt t="126454" x="1930400" y="4584700"/>
          <p14:tracePt t="126544" x="1903413" y="4584700"/>
          <p14:tracePt t="126568" x="1874838" y="4584700"/>
          <p14:tracePt t="126575" x="1866900" y="4594225"/>
          <p14:tracePt t="126608" x="1857375" y="4594225"/>
          <p14:tracePt t="126736" x="1838325" y="4603750"/>
          <p14:tracePt t="126975" x="1828800" y="4630738"/>
          <p14:tracePt t="127368" x="1838325" y="4630738"/>
          <p14:tracePt t="127384" x="1838325" y="4640263"/>
          <p14:tracePt t="127415" x="1847850" y="4649788"/>
          <p14:tracePt t="127496" x="1847850" y="4667250"/>
          <p14:tracePt t="127759" x="1857375" y="4676775"/>
          <p14:tracePt t="127768" x="1866900" y="4686300"/>
          <p14:tracePt t="128159" x="1866900" y="4694238"/>
          <p14:tracePt t="128776" x="1912938" y="4686300"/>
          <p14:tracePt t="128792" x="1920875" y="4686300"/>
          <p14:tracePt t="128800" x="1957388" y="4686300"/>
          <p14:tracePt t="128806" x="1995488" y="4694238"/>
          <p14:tracePt t="128814" x="1995488" y="4722813"/>
          <p14:tracePt t="128920" x="1995488" y="4740275"/>
          <p14:tracePt t="128927" x="1995488" y="4749800"/>
          <p14:tracePt t="128937" x="2058988" y="4749800"/>
          <p14:tracePt t="128944" x="2160588" y="4795838"/>
          <p14:tracePt t="128954" x="2224088" y="4795838"/>
          <p14:tracePt t="128960" x="2308225" y="4814888"/>
          <p14:tracePt t="128968" x="2335213" y="4814888"/>
          <p14:tracePt t="128977" x="2371725" y="4822825"/>
          <p14:tracePt t="128983" x="2381250" y="4822825"/>
          <p14:tracePt t="129000" x="2381250" y="4832350"/>
          <p14:tracePt t="129016" x="2381250" y="4851400"/>
          <p14:tracePt t="129032" x="2381250" y="4860925"/>
          <p14:tracePt t="129088" x="2390775" y="4860925"/>
          <p14:tracePt t="129095" x="2436813" y="4832350"/>
          <p14:tracePt t="129104" x="2500313" y="4822825"/>
          <p14:tracePt t="129113" x="2509838" y="4814888"/>
          <p14:tracePt t="129161" x="2519363" y="4814888"/>
          <p14:tracePt t="129168" x="2546350" y="4814888"/>
          <p14:tracePt t="129176" x="2555875" y="4814888"/>
          <p14:tracePt t="129184" x="2592388" y="4814888"/>
          <p14:tracePt t="129192" x="2611438" y="4795838"/>
          <p14:tracePt t="129199" x="2619375" y="4786313"/>
          <p14:tracePt t="129208" x="2628900" y="4786313"/>
          <p14:tracePt t="129231" x="2638425" y="4786313"/>
          <p14:tracePt t="129240" x="2647950" y="4786313"/>
          <p14:tracePt t="129275" x="2657475" y="4786313"/>
          <p14:tracePt t="129511" x="2665413" y="4778375"/>
          <p14:tracePt t="129520" x="2665413" y="4759325"/>
          <p14:tracePt t="129537" x="2665413" y="4749800"/>
          <p14:tracePt t="129544" x="2674938" y="4749800"/>
          <p14:tracePt t="129599" x="2684463" y="4749800"/>
          <p14:tracePt t="129752" x="2693988" y="4749800"/>
          <p14:tracePt t="130384" x="2703513" y="4749800"/>
          <p14:tracePt t="130391" x="2703513" y="4740275"/>
          <p14:tracePt t="130400" x="2703513" y="4703763"/>
          <p14:tracePt t="130408" x="2703513" y="4686300"/>
          <p14:tracePt t="130415" x="2665413" y="4640263"/>
          <p14:tracePt t="130424" x="2638425" y="4584700"/>
          <p14:tracePt t="130431" x="2601913" y="4519613"/>
          <p14:tracePt t="130439" x="2573338" y="4419600"/>
          <p14:tracePt t="130447" x="2490788" y="4254500"/>
          <p14:tracePt t="130455" x="2371725" y="3987800"/>
          <p14:tracePt t="130462" x="2344738" y="3914775"/>
          <p14:tracePt t="130471" x="2270125" y="3776663"/>
          <p14:tracePt t="130478" x="2187575" y="3665538"/>
          <p14:tracePt t="130487" x="2032000" y="3490913"/>
          <p14:tracePt t="130495" x="1939925" y="3344863"/>
          <p14:tracePt t="130502" x="1874838" y="3252788"/>
          <p14:tracePt t="130510" x="1874838" y="3216275"/>
          <p14:tracePt t="130552" x="1866900" y="3216275"/>
          <p14:tracePt t="130560" x="1857375" y="3206750"/>
          <p14:tracePt t="130775" x="1857375" y="3224213"/>
          <p14:tracePt t="130784" x="1857375" y="3233738"/>
          <p14:tracePt t="130800" x="1857375" y="3252788"/>
          <p14:tracePt t="130856" x="1874838" y="3133725"/>
          <p14:tracePt t="130864" x="1920875" y="3013075"/>
          <p14:tracePt t="130872" x="2078038" y="2792413"/>
          <p14:tracePt t="130878" x="2105025" y="2701925"/>
          <p14:tracePt t="130886" x="2233613" y="2535238"/>
          <p14:tracePt t="130896" x="2262188" y="2517775"/>
          <p14:tracePt t="130903" x="2279650" y="2517775"/>
          <p14:tracePt t="130920" x="2390775" y="2159000"/>
          <p14:tracePt t="130927" x="2436813" y="1966913"/>
          <p14:tracePt t="130935" x="2519363" y="1800225"/>
          <p14:tracePt t="130942" x="2619375" y="1671638"/>
          <p14:tracePt t="130950" x="2647950" y="1589088"/>
          <p14:tracePt t="130958" x="2711450" y="1443038"/>
          <p14:tracePt t="130966" x="2747963" y="1377950"/>
          <p14:tracePt t="130974" x="2776538" y="1322388"/>
          <p14:tracePt t="130982" x="2803525" y="1304925"/>
          <p14:tracePt t="130991" x="2822575" y="1304925"/>
          <p14:tracePt t="131064" x="2822575" y="1314450"/>
          <p14:tracePt t="131071" x="2803525" y="1331913"/>
          <p14:tracePt t="131087" x="2803525" y="1360488"/>
          <p14:tracePt t="131104" x="2803525" y="1368425"/>
          <p14:tracePt t="131191" x="2794000" y="1368425"/>
          <p14:tracePt t="131199" x="2794000" y="1360488"/>
          <p14:tracePt t="131208" x="2776538" y="1322388"/>
          <p14:tracePt t="131216" x="2767013" y="1322388"/>
          <p14:tracePt t="131375" x="2757488" y="1314450"/>
          <p14:tracePt t="131384" x="2703513" y="1285875"/>
          <p14:tracePt t="131400" x="2693988" y="1276350"/>
          <p14:tracePt t="131411" x="2684463" y="1249363"/>
          <p14:tracePt t="131423" x="2638425" y="1231900"/>
          <p14:tracePt t="131432" x="2638425" y="1166813"/>
          <p14:tracePt t="131447" x="2647950" y="1157288"/>
          <p14:tracePt t="131457" x="2628900" y="1147763"/>
          <p14:tracePt t="131476" x="2628900" y="1130300"/>
          <p14:tracePt t="131479" x="2628900" y="1120775"/>
          <p14:tracePt t="131488" x="2628900" y="1103313"/>
          <p14:tracePt t="131495" x="2628900" y="1084263"/>
          <p14:tracePt t="131507" x="2628900" y="1074738"/>
          <p14:tracePt t="131568" x="2628900" y="1065213"/>
          <p14:tracePt t="131608" x="2628900" y="1047750"/>
          <p14:tracePt t="131719" x="2657475" y="1038225"/>
          <p14:tracePt t="131737" x="2665413" y="1028700"/>
          <p14:tracePt t="131744" x="2674938" y="1019175"/>
          <p14:tracePt t="131760" x="2684463" y="1011238"/>
          <p14:tracePt t="131922" x="2693988" y="1001713"/>
          <p14:tracePt t="131936" x="2693988" y="992188"/>
          <p14:tracePt t="131944" x="2693988" y="973138"/>
          <p14:tracePt t="132344" x="2693988" y="946150"/>
          <p14:tracePt t="132360" x="2693988" y="936625"/>
          <p14:tracePt t="132368" x="2693988" y="928688"/>
          <p14:tracePt t="132376" x="2693988" y="919163"/>
          <p14:tracePt t="137463" x="2693988" y="909638"/>
          <p14:tracePt t="137472" x="2674938" y="890588"/>
          <p14:tracePt t="137480" x="2592388" y="854075"/>
          <p14:tracePt t="137488" x="2546350" y="817563"/>
          <p14:tracePt t="137495" x="2436813" y="771525"/>
          <p14:tracePt t="137505" x="2279650" y="744538"/>
          <p14:tracePt t="137511" x="2114550" y="679450"/>
          <p14:tracePt t="137521" x="2012950" y="642938"/>
          <p14:tracePt t="137530" x="2003425" y="735013"/>
          <p14:tracePt t="137538" x="1847850" y="735013"/>
          <p14:tracePt t="137545" x="1590675" y="688975"/>
          <p14:tracePt t="137552" x="1120775" y="596900"/>
          <p14:tracePt t="137562" x="615950" y="496888"/>
          <p14:tracePt t="137566" x="395288" y="404813"/>
          <p14:tracePt t="137574" x="349250" y="376238"/>
          <p14:tracePt t="137582" x="257175" y="349250"/>
          <p14:tracePt t="137590" x="230188" y="312738"/>
          <p14:tracePt t="137601" x="119063" y="238125"/>
          <p14:tracePt t="137609" x="9525" y="1746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585" y="-47803"/>
            <a:ext cx="8280400" cy="515752"/>
            <a:chOff x="0" y="-15"/>
            <a:chExt cx="9144000" cy="613957"/>
          </a:xfrm>
        </p:grpSpPr>
        <p:sp>
          <p:nvSpPr>
            <p:cNvPr id="26" name="正方形/長方形 25"/>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27"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スペクトル法：球面調和関数</a:t>
              </a:r>
            </a:p>
          </p:txBody>
        </p:sp>
      </p:gr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22</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1072162"/>
            <a:ext cx="7824978" cy="3618780"/>
          </a:xfrm>
          <a:prstGeom prst="rect">
            <a:avLst/>
          </a:prstGeom>
          <a:noFill/>
        </p:spPr>
        <p:txBody>
          <a:bodyPr wrap="square" lIns="78581" tIns="39291" rIns="78581" bIns="39291" rtlCol="0">
            <a:spAutoFit/>
          </a:bodyPr>
          <a:lstStyle/>
          <a:p>
            <a:pPr defTabSz="785807"/>
            <a:r>
              <a:rPr lang="ja-JP" altLang="en-US" sz="2300" dirty="0">
                <a:solidFill>
                  <a:prstClr val="black"/>
                </a:solidFill>
              </a:rPr>
              <a:t>大気の支配方程式を水平方向に離散化する場合には，基底関数として三角関数ではなく，球面調和関数が利用される．経度</a:t>
            </a:r>
            <a:r>
              <a:rPr lang="en-US" altLang="ja-JP" sz="2300" dirty="0">
                <a:solidFill>
                  <a:prstClr val="black"/>
                </a:solidFill>
              </a:rPr>
              <a:t>λ</a:t>
            </a:r>
            <a:r>
              <a:rPr lang="ja-JP" altLang="en-US" sz="2300" dirty="0" err="1">
                <a:solidFill>
                  <a:prstClr val="black"/>
                </a:solidFill>
              </a:rPr>
              <a:t>，</a:t>
            </a:r>
            <a:r>
              <a:rPr lang="ja-JP" altLang="en-US" sz="2300" dirty="0">
                <a:solidFill>
                  <a:prstClr val="black"/>
                </a:solidFill>
              </a:rPr>
              <a:t>緯度</a:t>
            </a:r>
            <a:r>
              <a:rPr lang="en-US" altLang="ja-JP" sz="2300" dirty="0">
                <a:solidFill>
                  <a:prstClr val="black"/>
                </a:solidFill>
              </a:rPr>
              <a:t>φ</a:t>
            </a:r>
            <a:r>
              <a:rPr lang="ja-JP" altLang="en-US" sz="2300" dirty="0">
                <a:solidFill>
                  <a:prstClr val="black"/>
                </a:solidFill>
              </a:rPr>
              <a:t>とし，　　　　　　とおくと，球面調和関数は</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で定義される．これは，半径</a:t>
            </a:r>
            <a:r>
              <a:rPr lang="en-US" altLang="ja-JP" sz="2300" dirty="0">
                <a:solidFill>
                  <a:prstClr val="black"/>
                </a:solidFill>
              </a:rPr>
              <a:t>a</a:t>
            </a:r>
            <a:r>
              <a:rPr lang="ja-JP" altLang="en-US" sz="2300" dirty="0">
                <a:solidFill>
                  <a:prstClr val="black"/>
                </a:solidFill>
              </a:rPr>
              <a:t>の球面上のラプラス作要素の固有関数であり，</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を満たす．</a:t>
            </a:r>
            <a:endParaRPr lang="en-US" altLang="ja-JP" sz="2300" dirty="0">
              <a:solidFill>
                <a:prstClr val="black"/>
              </a:solidFill>
            </a:endParaRPr>
          </a:p>
        </p:txBody>
      </p:sp>
      <p:pic>
        <p:nvPicPr>
          <p:cNvPr id="3" name="図 2"/>
          <p:cNvPicPr>
            <a:picLocks noChangeAspect="1"/>
          </p:cNvPicPr>
          <p:nvPr/>
        </p:nvPicPr>
        <p:blipFill>
          <a:blip r:embed="rId5"/>
          <a:stretch>
            <a:fillRect/>
          </a:stretch>
        </p:blipFill>
        <p:spPr>
          <a:xfrm>
            <a:off x="1650378" y="1886614"/>
            <a:ext cx="1171902" cy="304255"/>
          </a:xfrm>
          <a:prstGeom prst="rect">
            <a:avLst/>
          </a:prstGeom>
        </p:spPr>
      </p:pic>
      <p:pic>
        <p:nvPicPr>
          <p:cNvPr id="7" name="図 6"/>
          <p:cNvPicPr>
            <a:picLocks noChangeAspect="1"/>
          </p:cNvPicPr>
          <p:nvPr/>
        </p:nvPicPr>
        <p:blipFill>
          <a:blip r:embed="rId6"/>
          <a:stretch>
            <a:fillRect/>
          </a:stretch>
        </p:blipFill>
        <p:spPr>
          <a:xfrm>
            <a:off x="2359373" y="2401391"/>
            <a:ext cx="3561665" cy="378983"/>
          </a:xfrm>
          <a:prstGeom prst="rect">
            <a:avLst/>
          </a:prstGeom>
        </p:spPr>
      </p:pic>
      <p:pic>
        <p:nvPicPr>
          <p:cNvPr id="9" name="図 8"/>
          <p:cNvPicPr>
            <a:picLocks noChangeAspect="1"/>
          </p:cNvPicPr>
          <p:nvPr/>
        </p:nvPicPr>
        <p:blipFill>
          <a:blip r:embed="rId7"/>
          <a:stretch>
            <a:fillRect/>
          </a:stretch>
        </p:blipFill>
        <p:spPr>
          <a:xfrm>
            <a:off x="2664993" y="3505674"/>
            <a:ext cx="2941244" cy="608509"/>
          </a:xfrm>
          <a:prstGeom prst="rect">
            <a:avLst/>
          </a:prstGeom>
        </p:spPr>
      </p:pic>
      <p:pic>
        <p:nvPicPr>
          <p:cNvPr id="6" name="オーディオ 5">
            <a:hlinkClick r:id="" action="ppaction://media"/>
            <a:extLst>
              <a:ext uri="{FF2B5EF4-FFF2-40B4-BE49-F238E27FC236}">
                <a16:creationId xmlns:a16="http://schemas.microsoft.com/office/drawing/2014/main" id="{1895A057-7414-49DB-92FF-03BE070B8E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4156696612"/>
      </p:ext>
    </p:extLst>
  </p:cSld>
  <p:clrMapOvr>
    <a:masterClrMapping/>
  </p:clrMapOvr>
  <mc:AlternateContent xmlns:mc="http://schemas.openxmlformats.org/markup-compatibility/2006">
    <mc:Choice xmlns:p14="http://schemas.microsoft.com/office/powerpoint/2010/main" Requires="p14">
      <p:transition spd="slow" p14:dur="2000" advTm="66281"/>
    </mc:Choice>
    <mc:Fallback>
      <p:transition spd="slow" advTm="6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30" x="596900" y="900113"/>
          <p14:tracePt t="859" x="560388" y="890588"/>
          <p14:tracePt t="867" x="542925" y="900113"/>
          <p14:tracePt t="1002" x="550863" y="890588"/>
          <p14:tracePt t="1018" x="542925" y="890588"/>
          <p14:tracePt t="1026" x="487363" y="890588"/>
          <p14:tracePt t="1050" x="460375" y="890588"/>
          <p14:tracePt t="1089" x="450850" y="890588"/>
          <p14:tracePt t="1097" x="441325" y="890588"/>
          <p14:tracePt t="5954" x="422275" y="890588"/>
          <p14:tracePt t="7549" x="414338" y="890588"/>
          <p14:tracePt t="7556" x="414338" y="900113"/>
          <p14:tracePt t="8330" x="404813" y="909638"/>
          <p14:tracePt t="8483" x="404813" y="919163"/>
          <p14:tracePt t="11458" x="404813" y="936625"/>
          <p14:tracePt t="12378" x="395288" y="946150"/>
          <p14:tracePt t="12394" x="395288" y="955675"/>
          <p14:tracePt t="13914" x="395288" y="965200"/>
          <p14:tracePt t="13922" x="385763" y="992188"/>
          <p14:tracePt t="13946" x="376238" y="1001713"/>
          <p14:tracePt t="14442" x="385763" y="992188"/>
          <p14:tracePt t="15234" x="376238" y="992188"/>
          <p14:tracePt t="15250" x="368300" y="992188"/>
          <p14:tracePt t="15258" x="349250" y="1011238"/>
          <p14:tracePt t="15282" x="339725" y="1028700"/>
          <p14:tracePt t="15298" x="330200" y="1028700"/>
          <p14:tracePt t="15314" x="312738" y="1047750"/>
          <p14:tracePt t="15338" x="303213" y="1057275"/>
          <p14:tracePt t="15570" x="293688" y="1065213"/>
          <p14:tracePt t="15579" x="293688" y="1084263"/>
          <p14:tracePt t="15587" x="266700" y="1120775"/>
          <p14:tracePt t="15595" x="239713" y="1130300"/>
          <p14:tracePt t="15602" x="230188" y="1130300"/>
          <p14:tracePt t="15609" x="220663" y="1157288"/>
          <p14:tracePt t="15617" x="220663" y="1166813"/>
          <p14:tracePt t="15625" x="211138" y="1166813"/>
          <p14:tracePt t="15633" x="201613" y="1176338"/>
          <p14:tracePt t="15641" x="201613" y="1193800"/>
          <p14:tracePt t="15649" x="201613" y="1203325"/>
          <p14:tracePt t="15665" x="193675" y="1239838"/>
          <p14:tracePt t="15674" x="193675" y="1249363"/>
          <p14:tracePt t="15689" x="193675" y="1258888"/>
          <p14:tracePt t="15696" x="193675" y="1285875"/>
          <p14:tracePt t="15705" x="184150" y="1304925"/>
          <p14:tracePt t="15713" x="174625" y="1304925"/>
          <p14:tracePt t="15721" x="165100" y="1314450"/>
          <p14:tracePt t="15730" x="165100" y="1331913"/>
          <p14:tracePt t="15737" x="165100" y="1341438"/>
          <p14:tracePt t="15746" x="165100" y="1350963"/>
          <p14:tracePt t="15753" x="165100" y="1368425"/>
          <p14:tracePt t="15761" x="165100" y="1387475"/>
          <p14:tracePt t="16266" x="165100" y="1397000"/>
          <p14:tracePt t="16292" x="174625" y="1397000"/>
          <p14:tracePt t="16650" x="184150" y="1397000"/>
          <p14:tracePt t="16693" x="184150" y="1377950"/>
          <p14:tracePt t="17770" x="184150" y="1360488"/>
          <p14:tracePt t="17779" x="184150" y="1331913"/>
          <p14:tracePt t="17786" x="174625" y="1331913"/>
          <p14:tracePt t="17796" x="165100" y="1341438"/>
          <p14:tracePt t="17803" x="193675" y="1377950"/>
          <p14:tracePt t="17809" x="239713" y="1387475"/>
          <p14:tracePt t="17817" x="247650" y="1387475"/>
          <p14:tracePt t="18714" x="266700" y="1387475"/>
          <p14:tracePt t="18724" x="276225" y="1377950"/>
          <p14:tracePt t="21210" x="276225" y="1387475"/>
          <p14:tracePt t="21218" x="276225" y="1397000"/>
          <p14:tracePt t="21226" x="276225" y="1404938"/>
          <p14:tracePt t="22874" x="266700" y="1423988"/>
          <p14:tracePt t="23466" x="257175" y="1433513"/>
          <p14:tracePt t="23546" x="247650" y="1450975"/>
          <p14:tracePt t="23626" x="239713" y="1470025"/>
          <p14:tracePt t="23634" x="230188" y="1479550"/>
          <p14:tracePt t="23642" x="220663" y="1489075"/>
          <p14:tracePt t="23666" x="220663" y="1516063"/>
          <p14:tracePt t="23691" x="220663" y="1525588"/>
          <p14:tracePt t="23698" x="211138" y="1535113"/>
          <p14:tracePt t="23706" x="211138" y="1562100"/>
          <p14:tracePt t="23722" x="211138" y="1579563"/>
          <p14:tracePt t="23745" x="211138" y="1598613"/>
          <p14:tracePt t="23770" x="211138" y="1617663"/>
          <p14:tracePt t="23778" x="211138" y="1644650"/>
          <p14:tracePt t="23797" x="211138" y="1654175"/>
          <p14:tracePt t="23803" x="211138" y="1681163"/>
          <p14:tracePt t="23814" x="211138" y="1700213"/>
          <p14:tracePt t="23817" x="211138" y="1717675"/>
          <p14:tracePt t="23824" x="211138" y="1754188"/>
          <p14:tracePt t="23840" x="211138" y="1773238"/>
          <p14:tracePt t="23848" x="211138" y="1792288"/>
          <p14:tracePt t="23856" x="211138" y="1800225"/>
          <p14:tracePt t="23864" x="211138" y="1809750"/>
          <p14:tracePt t="23872" x="211138" y="1819275"/>
          <p14:tracePt t="23897" x="220663" y="1846263"/>
          <p14:tracePt t="23905" x="211138" y="1874838"/>
          <p14:tracePt t="23913" x="211138" y="1892300"/>
          <p14:tracePt t="23929" x="220663" y="1920875"/>
          <p14:tracePt t="23970" x="230188" y="1928813"/>
          <p14:tracePt t="24026" x="239713" y="1928813"/>
          <p14:tracePt t="24586" x="247650" y="1938338"/>
          <p14:tracePt t="25930" x="247650" y="1947863"/>
          <p14:tracePt t="25938" x="239713" y="1957388"/>
          <p14:tracePt t="25994" x="239713" y="1974850"/>
          <p14:tracePt t="26226" x="230188" y="1984375"/>
          <p14:tracePt t="26238" x="220663" y="2003425"/>
          <p14:tracePt t="26252" x="220663" y="2020888"/>
          <p14:tracePt t="26265" x="220663" y="2039938"/>
          <p14:tracePt t="27453" x="220663" y="2049463"/>
          <p14:tracePt t="27460" x="247650" y="2049463"/>
          <p14:tracePt t="27468" x="276225" y="2049463"/>
          <p14:tracePt t="27475" x="285750" y="2057400"/>
          <p14:tracePt t="27481" x="358775" y="2112963"/>
          <p14:tracePt t="27488" x="422275" y="2141538"/>
          <p14:tracePt t="27497" x="523875" y="2159000"/>
          <p14:tracePt t="27505" x="550863" y="2168525"/>
          <p14:tracePt t="27513" x="606425" y="2214563"/>
          <p14:tracePt t="27520" x="635000" y="2232025"/>
          <p14:tracePt t="27530" x="681038" y="2241550"/>
          <p14:tracePt t="27536" x="790575" y="2287588"/>
          <p14:tracePt t="27547" x="817563" y="2297113"/>
          <p14:tracePt t="27553" x="836613" y="2297113"/>
          <p14:tracePt t="27569" x="909638" y="2297113"/>
          <p14:tracePt t="27585" x="946150" y="2297113"/>
          <p14:tracePt t="27601" x="1020763" y="2297113"/>
          <p14:tracePt t="27608" x="1103313" y="2297113"/>
          <p14:tracePt t="27617" x="1176338" y="2297113"/>
          <p14:tracePt t="27625" x="1204913" y="2324100"/>
          <p14:tracePt t="27632" x="1222375" y="2324100"/>
          <p14:tracePt t="27665" x="1241425" y="2324100"/>
          <p14:tracePt t="27681" x="1287463" y="2324100"/>
          <p14:tracePt t="27688" x="1296988" y="2314575"/>
          <p14:tracePt t="27721" x="1296988" y="2324100"/>
          <p14:tracePt t="27732" x="1333500" y="2333625"/>
          <p14:tracePt t="27747" x="1387475" y="2333625"/>
          <p14:tracePt t="27754" x="1425575" y="2343150"/>
          <p14:tracePt t="27762" x="1498600" y="2360613"/>
          <p14:tracePt t="27770" x="1571625" y="2360613"/>
          <p14:tracePt t="27778" x="1590675" y="2379663"/>
          <p14:tracePt t="27788" x="1617663" y="2398713"/>
          <p14:tracePt t="27796" x="1654175" y="2398713"/>
          <p14:tracePt t="27809" x="1673225" y="2398713"/>
          <p14:tracePt t="27833" x="1692275" y="2398713"/>
          <p14:tracePt t="27882" x="1700213" y="2398713"/>
          <p14:tracePt t="27889" x="1719263" y="2406650"/>
          <p14:tracePt t="27905" x="1728788" y="2425700"/>
          <p14:tracePt t="27978" x="1736725" y="2425700"/>
          <p14:tracePt t="27994" x="1765300" y="2425700"/>
          <p14:tracePt t="28002" x="1801813" y="2425700"/>
          <p14:tracePt t="28010" x="1874838" y="2425700"/>
          <p14:tracePt t="28018" x="1884363" y="2425700"/>
          <p14:tracePt t="28026" x="1903413" y="2425700"/>
          <p14:tracePt t="28081" x="1912938" y="2425700"/>
          <p14:tracePt t="28114" x="1930400" y="2425700"/>
          <p14:tracePt t="28122" x="1957388" y="2425700"/>
          <p14:tracePt t="28130" x="1966913" y="2425700"/>
          <p14:tracePt t="28138" x="2003425" y="2425700"/>
          <p14:tracePt t="28148" x="2022475" y="2416175"/>
          <p14:tracePt t="28164" x="2058988" y="2416175"/>
          <p14:tracePt t="28170" x="2087563" y="2389188"/>
          <p14:tracePt t="28178" x="2124075" y="2379663"/>
          <p14:tracePt t="28194" x="2132013" y="2379663"/>
          <p14:tracePt t="28234" x="2141538" y="2379663"/>
          <p14:tracePt t="28250" x="2160588" y="2370138"/>
          <p14:tracePt t="28257" x="2178050" y="2370138"/>
          <p14:tracePt t="28268" x="2197100" y="2370138"/>
          <p14:tracePt t="28273" x="2206625" y="2360613"/>
          <p14:tracePt t="28288" x="2216150" y="2360613"/>
          <p14:tracePt t="28304" x="2243138" y="2360613"/>
          <p14:tracePt t="28313" x="2262188" y="2360613"/>
          <p14:tracePt t="28320" x="2270125" y="2360613"/>
          <p14:tracePt t="28336" x="2308225" y="2360613"/>
          <p14:tracePt t="28346" x="2335213" y="2360613"/>
          <p14:tracePt t="28352" x="2371725" y="2360613"/>
          <p14:tracePt t="28368" x="2390775" y="2360613"/>
          <p14:tracePt t="28410" x="2408238" y="2370138"/>
          <p14:tracePt t="28419" x="2417763" y="2379663"/>
          <p14:tracePt t="28427" x="2436813" y="2379663"/>
          <p14:tracePt t="28434" x="2454275" y="2379663"/>
          <p14:tracePt t="28441" x="2463800" y="2379663"/>
          <p14:tracePt t="28448" x="2482850" y="2379663"/>
          <p14:tracePt t="28464" x="2555875" y="2379663"/>
          <p14:tracePt t="28481" x="2573338" y="2379663"/>
          <p14:tracePt t="28488" x="2619375" y="2379663"/>
          <p14:tracePt t="28496" x="2628900" y="2379663"/>
          <p14:tracePt t="28504" x="2665413" y="2379663"/>
          <p14:tracePt t="28513" x="2674938" y="2379663"/>
          <p14:tracePt t="28521" x="2684463" y="2379663"/>
          <p14:tracePt t="28585" x="2703513" y="2370138"/>
          <p14:tracePt t="28602" x="2720975" y="2370138"/>
          <p14:tracePt t="28610" x="2730500" y="2370138"/>
          <p14:tracePt t="28666" x="2740025" y="2370138"/>
          <p14:tracePt t="28722" x="2757488" y="2370138"/>
          <p14:tracePt t="28730" x="2776538" y="2370138"/>
          <p14:tracePt t="28747" x="2786063" y="2370138"/>
          <p14:tracePt t="28874" x="2794000" y="2370138"/>
          <p14:tracePt t="28882" x="2803525" y="2370138"/>
          <p14:tracePt t="28893" x="2822575" y="2370138"/>
          <p14:tracePt t="28900" x="2832100" y="2370138"/>
          <p14:tracePt t="28916" x="2886075" y="2370138"/>
          <p14:tracePt t="28937" x="2895600" y="2370138"/>
          <p14:tracePt t="29066" x="2914650" y="2370138"/>
          <p14:tracePt t="32162" x="2932113" y="2370138"/>
          <p14:tracePt t="32171" x="2968625" y="2370138"/>
          <p14:tracePt t="32178" x="2987675" y="2352675"/>
          <p14:tracePt t="32186" x="2997200" y="2343150"/>
          <p14:tracePt t="32194" x="3014663" y="2343150"/>
          <p14:tracePt t="32202" x="3033713" y="2343150"/>
          <p14:tracePt t="32209" x="3043238" y="2343150"/>
          <p14:tracePt t="32224" x="3070225" y="2333625"/>
          <p14:tracePt t="32232" x="3079750" y="2333625"/>
          <p14:tracePt t="32248" x="3089275" y="2324100"/>
          <p14:tracePt t="32257" x="3106738" y="2324100"/>
          <p14:tracePt t="32265" x="3116263" y="2324100"/>
          <p14:tracePt t="32273" x="3125788" y="2287588"/>
          <p14:tracePt t="32280" x="3125788" y="2278063"/>
          <p14:tracePt t="32289" x="3162300" y="2278063"/>
          <p14:tracePt t="32296" x="3171825" y="2278063"/>
          <p14:tracePt t="32313" x="3181350" y="2278063"/>
          <p14:tracePt t="32321" x="3189288" y="2278063"/>
          <p14:tracePt t="32337" x="3227388" y="2278063"/>
          <p14:tracePt t="32346" x="3254375" y="2278063"/>
          <p14:tracePt t="32353" x="3273425" y="2278063"/>
          <p14:tracePt t="32360" x="3355975" y="2270125"/>
          <p14:tracePt t="32368" x="3382963" y="2270125"/>
          <p14:tracePt t="32402" x="3392488" y="2260600"/>
          <p14:tracePt t="32410" x="3419475" y="2241550"/>
          <p14:tracePt t="32419" x="3494088" y="2224088"/>
          <p14:tracePt t="32426" x="3521075" y="2241550"/>
          <p14:tracePt t="32434" x="3530600" y="2241550"/>
          <p14:tracePt t="32473" x="3594100" y="2241550"/>
          <p14:tracePt t="32481" x="3613150" y="2232025"/>
          <p14:tracePt t="32489" x="3659188" y="2232025"/>
          <p14:tracePt t="32498" x="3668713" y="2232025"/>
          <p14:tracePt t="32505" x="3695700" y="2232025"/>
          <p14:tracePt t="32513" x="3768725" y="2232025"/>
          <p14:tracePt t="32521" x="3824288" y="2232025"/>
          <p14:tracePt t="32532" x="3833813" y="2232025"/>
          <p14:tracePt t="32538" x="3889375" y="2232025"/>
          <p14:tracePt t="32547" x="3952875" y="2241550"/>
          <p14:tracePt t="32552" x="4035425" y="2270125"/>
          <p14:tracePt t="32560" x="4110038" y="2333625"/>
          <p14:tracePt t="32568" x="4246563" y="2360613"/>
          <p14:tracePt t="32576" x="4375150" y="2389188"/>
          <p14:tracePt t="32585" x="4403725" y="2389188"/>
          <p14:tracePt t="32592" x="4440238" y="2389188"/>
          <p14:tracePt t="32608" x="4449763" y="2398713"/>
          <p14:tracePt t="32617" x="4467225" y="2398713"/>
          <p14:tracePt t="32624" x="4467225" y="2389188"/>
          <p14:tracePt t="32674" x="4467225" y="2379663"/>
          <p14:tracePt t="32689" x="4476750" y="2379663"/>
          <p14:tracePt t="32697" x="4486275" y="2379663"/>
          <p14:tracePt t="32706" x="4495800" y="2389188"/>
          <p14:tracePt t="32715" x="4532313" y="2379663"/>
          <p14:tracePt t="32722" x="4549775" y="2370138"/>
          <p14:tracePt t="32747" x="4578350" y="2370138"/>
          <p14:tracePt t="32761" x="4660900" y="2333625"/>
          <p14:tracePt t="32768" x="4725988" y="2333625"/>
          <p14:tracePt t="32777" x="4808538" y="2333625"/>
          <p14:tracePt t="32785" x="4891088" y="2352675"/>
          <p14:tracePt t="32793" x="4973638" y="2360613"/>
          <p14:tracePt t="32801" x="5029200" y="2360613"/>
          <p14:tracePt t="32808" x="5092700" y="2360613"/>
          <p14:tracePt t="32816" x="5102225" y="2360613"/>
          <p14:tracePt t="32824" x="5111750" y="2360613"/>
          <p14:tracePt t="32833" x="5138738" y="2360613"/>
          <p14:tracePt t="32840" x="5157788" y="2352675"/>
          <p14:tracePt t="32848" x="5184775" y="2343150"/>
          <p14:tracePt t="32865" x="5194300" y="2343150"/>
          <p14:tracePt t="32872" x="5203825" y="2343150"/>
          <p14:tracePt t="32881" x="5230813" y="2333625"/>
          <p14:tracePt t="32888" x="5267325" y="2324100"/>
          <p14:tracePt t="32897" x="5286375" y="2324100"/>
          <p14:tracePt t="32904" x="5295900" y="2297113"/>
          <p14:tracePt t="32920" x="5313363" y="2287588"/>
          <p14:tracePt t="33034" x="5313363" y="2278063"/>
          <p14:tracePt t="33626" x="5313363" y="2260600"/>
          <p14:tracePt t="33634" x="5303838" y="2251075"/>
          <p14:tracePt t="33642" x="5276850" y="2251075"/>
          <p14:tracePt t="33651" x="5249863" y="2251075"/>
          <p14:tracePt t="33673" x="5203825" y="2241550"/>
          <p14:tracePt t="33681" x="5184775" y="2241550"/>
          <p14:tracePt t="33688" x="5138738" y="2241550"/>
          <p14:tracePt t="33696" x="5111750" y="2232025"/>
          <p14:tracePt t="33704" x="5075238" y="2232025"/>
          <p14:tracePt t="33712" x="5029200" y="2232025"/>
          <p14:tracePt t="33721" x="5010150" y="2232025"/>
          <p14:tracePt t="33730" x="4991100" y="2232025"/>
          <p14:tracePt t="33737" x="4973638" y="2232025"/>
          <p14:tracePt t="33746" x="4918075" y="2232025"/>
          <p14:tracePt t="33754" x="4835525" y="2232025"/>
          <p14:tracePt t="33761" x="4716463" y="2232025"/>
          <p14:tracePt t="33769" x="4559300" y="2232025"/>
          <p14:tracePt t="33776" x="4467225" y="2232025"/>
          <p14:tracePt t="33785" x="4394200" y="2260600"/>
          <p14:tracePt t="33792" x="4348163" y="2287588"/>
          <p14:tracePt t="33801" x="4200525" y="2333625"/>
          <p14:tracePt t="33809" x="4192588" y="2333625"/>
          <p14:tracePt t="33825" x="4137025" y="2360613"/>
          <p14:tracePt t="33833" x="4008438" y="2406650"/>
          <p14:tracePt t="33841" x="3833813" y="2416175"/>
          <p14:tracePt t="33849" x="3787775" y="2406650"/>
          <p14:tracePt t="33857" x="3686175" y="2389188"/>
          <p14:tracePt t="33865" x="3622675" y="2379663"/>
          <p14:tracePt t="33873" x="3475038" y="2398713"/>
          <p14:tracePt t="33881" x="3346450" y="2398713"/>
          <p14:tracePt t="33889" x="3273425" y="2443163"/>
          <p14:tracePt t="33897" x="3254375" y="2471738"/>
          <p14:tracePt t="33915" x="3125788" y="2489200"/>
          <p14:tracePt t="33921" x="3116263" y="2489200"/>
          <p14:tracePt t="33930" x="3043238" y="2489200"/>
          <p14:tracePt t="33936" x="2951163" y="2527300"/>
          <p14:tracePt t="33947" x="2905125" y="2535238"/>
          <p14:tracePt t="33953" x="2895600" y="2544763"/>
          <p14:tracePt t="33961" x="2859088" y="2581275"/>
          <p14:tracePt t="33969" x="2859088" y="2590800"/>
          <p14:tracePt t="33976" x="2849563" y="2609850"/>
          <p14:tracePt t="33986" x="2786063" y="2627313"/>
          <p14:tracePt t="33993" x="2647950" y="2663825"/>
          <p14:tracePt t="34002" x="2611438" y="2701925"/>
          <p14:tracePt t="34009" x="2509838" y="2709863"/>
          <p14:tracePt t="34016" x="2500313" y="2755900"/>
          <p14:tracePt t="34024" x="2427288" y="2784475"/>
          <p14:tracePt t="34032" x="2325688" y="2801938"/>
          <p14:tracePt t="34040" x="2289175" y="2801938"/>
          <p14:tracePt t="34048" x="2252663" y="2830513"/>
          <p14:tracePt t="34056" x="2252663" y="2847975"/>
          <p14:tracePt t="34064" x="2252663" y="2857500"/>
          <p14:tracePt t="34565" x="2298700" y="2857500"/>
          <p14:tracePt t="34571" x="2316163" y="2847975"/>
          <p14:tracePt t="34579" x="2381250" y="2811463"/>
          <p14:tracePt t="34586" x="2398713" y="2811463"/>
          <p14:tracePt t="34593" x="2427288" y="2811463"/>
          <p14:tracePt t="34601" x="2444750" y="2811463"/>
          <p14:tracePt t="34609" x="2454275" y="2811463"/>
          <p14:tracePt t="34617" x="2463800" y="2811463"/>
          <p14:tracePt t="34632" x="2490788" y="2811463"/>
          <p14:tracePt t="34640" x="2527300" y="2820988"/>
          <p14:tracePt t="34648" x="2582863" y="2830513"/>
          <p14:tracePt t="34656" x="2628900" y="2830513"/>
          <p14:tracePt t="34665" x="2638425" y="2838450"/>
          <p14:tracePt t="34672" x="2665413" y="2838450"/>
          <p14:tracePt t="34681" x="2684463" y="2838450"/>
          <p14:tracePt t="34834" x="2703513" y="2838450"/>
          <p14:tracePt t="34872" x="2711450" y="2838450"/>
          <p14:tracePt t="34898" x="2720975" y="2838450"/>
          <p14:tracePt t="34908" x="2730500" y="2820988"/>
          <p14:tracePt t="34914" x="2740025" y="2774950"/>
          <p14:tracePt t="34922" x="2740025" y="2719388"/>
          <p14:tracePt t="34932" x="2740025" y="2673350"/>
          <p14:tracePt t="34948" x="2757488" y="2673350"/>
          <p14:tracePt t="34954" x="2786063" y="2636838"/>
          <p14:tracePt t="35034" x="2786063" y="2646363"/>
          <p14:tracePt t="35042" x="2776538" y="2655888"/>
          <p14:tracePt t="35074" x="2776538" y="2682875"/>
          <p14:tracePt t="35281" x="2767013" y="2692400"/>
          <p14:tracePt t="35296" x="2711450" y="2692400"/>
          <p14:tracePt t="35304" x="2711450" y="2709863"/>
          <p14:tracePt t="35312" x="2711450" y="2738438"/>
          <p14:tracePt t="35320" x="2703513" y="2746375"/>
          <p14:tracePt t="35328" x="2693988" y="2746375"/>
          <p14:tracePt t="35336" x="2693988" y="2765425"/>
          <p14:tracePt t="35346" x="2693988" y="2774950"/>
          <p14:tracePt t="35353" x="2693988" y="2784475"/>
          <p14:tracePt t="35361" x="2693988" y="2792413"/>
          <p14:tracePt t="35401" x="2693988" y="2801938"/>
          <p14:tracePt t="35409" x="2684463" y="2801938"/>
          <p14:tracePt t="35417" x="2674938" y="2801938"/>
          <p14:tracePt t="35642" x="2665413" y="2801938"/>
          <p14:tracePt t="35682" x="2657475" y="2801938"/>
          <p14:tracePt t="35690" x="2647950" y="2801938"/>
          <p14:tracePt t="36010" x="2657475" y="2811463"/>
          <p14:tracePt t="36018" x="2711450" y="2830513"/>
          <p14:tracePt t="36036" x="2720975" y="2830513"/>
          <p14:tracePt t="36042" x="2740025" y="2838450"/>
          <p14:tracePt t="36056" x="2747963" y="2838450"/>
          <p14:tracePt t="36178" x="2747963" y="2867025"/>
          <p14:tracePt t="36188" x="2747963" y="2876550"/>
          <p14:tracePt t="36203" x="2776538" y="2876550"/>
          <p14:tracePt t="36208" x="2786063" y="2876550"/>
          <p14:tracePt t="36216" x="2822575" y="2867025"/>
          <p14:tracePt t="36224" x="2859088" y="2867025"/>
          <p14:tracePt t="36257" x="2868613" y="2867025"/>
          <p14:tracePt t="36264" x="2878138" y="2867025"/>
          <p14:tracePt t="36272" x="2886075" y="2857500"/>
          <p14:tracePt t="36281" x="2905125" y="2847975"/>
          <p14:tracePt t="36296" x="2914650" y="2838450"/>
          <p14:tracePt t="36304" x="2924175" y="2838450"/>
          <p14:tracePt t="36313" x="2951163" y="2811463"/>
          <p14:tracePt t="36320" x="2960688" y="2811463"/>
          <p14:tracePt t="36329" x="2968625" y="2811463"/>
          <p14:tracePt t="36336" x="2978150" y="2811463"/>
          <p14:tracePt t="36346" x="3006725" y="2811463"/>
          <p14:tracePt t="36353" x="3052763" y="2811463"/>
          <p14:tracePt t="36368" x="3106738" y="2811463"/>
          <p14:tracePt t="36377" x="3135313" y="2811463"/>
          <p14:tracePt t="36384" x="3181350" y="2811463"/>
          <p14:tracePt t="36393" x="3227388" y="2811463"/>
          <p14:tracePt t="36401" x="3281363" y="2811463"/>
          <p14:tracePt t="36408" x="3300413" y="2811463"/>
          <p14:tracePt t="36450" x="3309938" y="2811463"/>
          <p14:tracePt t="36466" x="3309938" y="2801938"/>
          <p14:tracePt t="36474" x="3309938" y="2792413"/>
          <p14:tracePt t="36482" x="3336925" y="2774950"/>
          <p14:tracePt t="36490" x="3363913" y="2774950"/>
          <p14:tracePt t="36499" x="3363913" y="2738438"/>
          <p14:tracePt t="36505" x="3382963" y="2738438"/>
          <p14:tracePt t="36513" x="3382963" y="2755900"/>
          <p14:tracePt t="36530" x="3409950" y="2784475"/>
          <p14:tracePt t="36536" x="3419475" y="2792413"/>
          <p14:tracePt t="36585" x="3419475" y="2801938"/>
          <p14:tracePt t="36626" x="3419475" y="2820988"/>
          <p14:tracePt t="36633" x="3419475" y="2830513"/>
          <p14:tracePt t="36642" x="3429000" y="2847975"/>
          <p14:tracePt t="36650" x="3429000" y="2867025"/>
          <p14:tracePt t="36658" x="3429000" y="2876550"/>
          <p14:tracePt t="36746" x="3494088" y="2876550"/>
          <p14:tracePt t="36770" x="3502025" y="2876550"/>
          <p14:tracePt t="36778" x="3530600" y="2876550"/>
          <p14:tracePt t="36794" x="3548063" y="2884488"/>
          <p14:tracePt t="36804" x="3584575" y="2884488"/>
          <p14:tracePt t="36820" x="3594100" y="2884488"/>
          <p14:tracePt t="36826" x="3603625" y="2884488"/>
          <p14:tracePt t="36833" x="3613150" y="2884488"/>
          <p14:tracePt t="36840" x="3649663" y="2903538"/>
          <p14:tracePt t="36856" x="3676650" y="2903538"/>
          <p14:tracePt t="36864" x="3686175" y="2903538"/>
          <p14:tracePt t="36880" x="3741738" y="2913063"/>
          <p14:tracePt t="36897" x="3870325" y="2940050"/>
          <p14:tracePt t="36904" x="3879850" y="2940050"/>
          <p14:tracePt t="36913" x="3906838" y="2940050"/>
          <p14:tracePt t="36921" x="3916363" y="2930525"/>
          <p14:tracePt t="36928" x="3943350" y="2930525"/>
          <p14:tracePt t="36936" x="3952875" y="2930525"/>
          <p14:tracePt t="36945" x="3962400" y="2930525"/>
          <p14:tracePt t="36952" x="3989388" y="2930525"/>
          <p14:tracePt t="36961" x="4044950" y="2930525"/>
          <p14:tracePt t="36969" x="4090988" y="2903538"/>
          <p14:tracePt t="37017" x="4100513" y="2903538"/>
          <p14:tracePt t="37024" x="4117975" y="2903538"/>
          <p14:tracePt t="37033" x="4127500" y="2903538"/>
          <p14:tracePt t="37040" x="4154488" y="2903538"/>
          <p14:tracePt t="37048" x="4164013" y="2903538"/>
          <p14:tracePt t="37056" x="4173538" y="2903538"/>
          <p14:tracePt t="37064" x="4200525" y="2903538"/>
          <p14:tracePt t="37073" x="4229100" y="2940050"/>
          <p14:tracePt t="37081" x="4284663" y="2930525"/>
          <p14:tracePt t="37089" x="4302125" y="2930525"/>
          <p14:tracePt t="37096" x="4311650" y="2930525"/>
          <p14:tracePt t="37105" x="4338638" y="2959100"/>
          <p14:tracePt t="37112" x="4348163" y="2959100"/>
          <p14:tracePt t="37218" x="4367213" y="2959100"/>
          <p14:tracePt t="37226" x="4413250" y="2976563"/>
          <p14:tracePt t="37235" x="4459288" y="2976563"/>
          <p14:tracePt t="37242" x="4467225" y="2976563"/>
          <p14:tracePt t="37249" x="4476750" y="2976563"/>
          <p14:tracePt t="37362" x="4505325" y="2976563"/>
          <p14:tracePt t="37370" x="4522788" y="2976563"/>
          <p14:tracePt t="37378" x="4541838" y="2967038"/>
          <p14:tracePt t="37386" x="4549775" y="2967038"/>
          <p14:tracePt t="37402" x="4587875" y="2967038"/>
          <p14:tracePt t="37411" x="4633913" y="2967038"/>
          <p14:tracePt t="37422" x="4679950" y="2967038"/>
          <p14:tracePt t="37425" x="4706938" y="2967038"/>
          <p14:tracePt t="37434" x="4733925" y="2959100"/>
          <p14:tracePt t="37448" x="4770438" y="2940050"/>
          <p14:tracePt t="37456" x="4845050" y="2940050"/>
          <p14:tracePt t="37464" x="4862513" y="2940050"/>
          <p14:tracePt t="37472" x="4918075" y="2940050"/>
          <p14:tracePt t="37481" x="4927600" y="2940050"/>
          <p14:tracePt t="37488" x="4937125" y="2940050"/>
          <p14:tracePt t="37497" x="4946650" y="2940050"/>
          <p14:tracePt t="37504" x="4983163" y="2949575"/>
          <p14:tracePt t="37520" x="4991100" y="2949575"/>
          <p14:tracePt t="37529" x="5037138" y="2949575"/>
          <p14:tracePt t="37546" x="5083175" y="2959100"/>
          <p14:tracePt t="37552" x="5138738" y="2959100"/>
          <p14:tracePt t="37560" x="5221288" y="2959100"/>
          <p14:tracePt t="37568" x="5267325" y="2959100"/>
          <p14:tracePt t="37576" x="5267325" y="2986088"/>
          <p14:tracePt t="37874" x="5257800" y="2986088"/>
          <p14:tracePt t="37930" x="5257800" y="2976563"/>
          <p14:tracePt t="37947" x="5257800" y="2967038"/>
          <p14:tracePt t="37954" x="5257800" y="2959100"/>
          <p14:tracePt t="37962" x="5257800" y="2949575"/>
          <p14:tracePt t="37970" x="5249863" y="2921000"/>
          <p14:tracePt t="37986" x="5267325" y="2884488"/>
          <p14:tracePt t="37994" x="5267325" y="2867025"/>
          <p14:tracePt t="38010" x="5276850" y="2867025"/>
          <p14:tracePt t="38018" x="5295900" y="2847975"/>
          <p14:tracePt t="38029" x="5322888" y="2847975"/>
          <p14:tracePt t="38035" x="5341938" y="2867025"/>
          <p14:tracePt t="38040" x="5395913" y="2867025"/>
          <p14:tracePt t="38056" x="5405438" y="2867025"/>
          <p14:tracePt t="38064" x="5424488" y="2867025"/>
          <p14:tracePt t="38072" x="5487988" y="2913063"/>
          <p14:tracePt t="38081" x="5570538" y="2940050"/>
          <p14:tracePt t="38104" x="5599113" y="2995613"/>
          <p14:tracePt t="38113" x="5616575" y="2995613"/>
          <p14:tracePt t="38120" x="5635625" y="2995613"/>
          <p14:tracePt t="38136" x="5681663" y="2995613"/>
          <p14:tracePt t="38146" x="5691188" y="2995613"/>
          <p14:tracePt t="38161" x="5691188" y="3005138"/>
          <p14:tracePt t="38176" x="5691188" y="3041650"/>
          <p14:tracePt t="38184" x="5691188" y="3049588"/>
          <p14:tracePt t="38266" x="5691188" y="3068638"/>
          <p14:tracePt t="38378" x="5699125" y="3068638"/>
          <p14:tracePt t="38386" x="5727700" y="3068638"/>
          <p14:tracePt t="38401" x="5737225" y="3068638"/>
          <p14:tracePt t="38409" x="5745163" y="3059113"/>
          <p14:tracePt t="38450" x="5754688" y="3049588"/>
          <p14:tracePt t="38458" x="5764213" y="3049588"/>
          <p14:tracePt t="38466" x="5773738" y="3049588"/>
          <p14:tracePt t="38482" x="5791200" y="3049588"/>
          <p14:tracePt t="38489" x="5810250" y="3049588"/>
          <p14:tracePt t="38512" x="5819775" y="3049588"/>
          <p14:tracePt t="38521" x="5856288" y="3049588"/>
          <p14:tracePt t="38529" x="5865813" y="3049588"/>
          <p14:tracePt t="38536" x="5902325" y="3049588"/>
          <p14:tracePt t="38546" x="5911850" y="3049588"/>
          <p14:tracePt t="38569" x="5938838" y="3049588"/>
          <p14:tracePt t="38738" x="5948363" y="3049588"/>
          <p14:tracePt t="39202" x="5957888" y="3049588"/>
          <p14:tracePt t="39274" x="5965825" y="3049588"/>
          <p14:tracePt t="39410" x="5965825" y="3041650"/>
          <p14:tracePt t="39425" x="5965825" y="3022600"/>
          <p14:tracePt t="39437" x="5984875" y="3005138"/>
          <p14:tracePt t="39466" x="6002338" y="2986088"/>
          <p14:tracePt t="39481" x="6002338" y="2976563"/>
          <p14:tracePt t="39497" x="6040438" y="2959100"/>
          <p14:tracePt t="39548" x="6057900" y="2913063"/>
          <p14:tracePt t="39554" x="6057900" y="2903538"/>
          <p14:tracePt t="39578" x="6057900" y="2876550"/>
          <p14:tracePt t="39586" x="6103938" y="2876550"/>
          <p14:tracePt t="39594" x="6103938" y="2894013"/>
          <p14:tracePt t="39609" x="6076950" y="2857500"/>
          <p14:tracePt t="39618" x="6094413" y="2847975"/>
          <p14:tracePt t="39643" x="6086475" y="2847975"/>
          <p14:tracePt t="40002" x="6094413" y="2847975"/>
          <p14:tracePt t="41178" x="6103938" y="2830513"/>
          <p14:tracePt t="41218" x="6103938" y="2820988"/>
          <p14:tracePt t="46722" x="6103938" y="2811463"/>
          <p14:tracePt t="46890" x="6094413" y="2811463"/>
          <p14:tracePt t="46897" x="6086475" y="2792413"/>
          <p14:tracePt t="46923" x="6076950" y="2784475"/>
          <p14:tracePt t="46931" x="6057900" y="2784475"/>
          <p14:tracePt t="46947" x="6048375" y="2784475"/>
          <p14:tracePt t="46957" x="6048375" y="2755900"/>
          <p14:tracePt t="46968" x="6040438" y="2738438"/>
          <p14:tracePt t="46977" x="6030913" y="2738438"/>
          <p14:tracePt t="47001" x="6030913" y="2728913"/>
          <p14:tracePt t="47042" x="5994400" y="2719388"/>
          <p14:tracePt t="47051" x="5984875" y="2719388"/>
          <p14:tracePt t="47090" x="5957888" y="2728913"/>
          <p14:tracePt t="47097" x="5911850" y="2738438"/>
          <p14:tracePt t="47108" x="5865813" y="2746375"/>
          <p14:tracePt t="47115" x="5745163" y="2765425"/>
          <p14:tracePt t="47121" x="5681663" y="2765425"/>
          <p14:tracePt t="47131" x="5672138" y="2784475"/>
          <p14:tracePt t="47137" x="5645150" y="2792413"/>
          <p14:tracePt t="47147" x="5635625" y="2792413"/>
          <p14:tracePt t="47166" x="5599113" y="2811463"/>
          <p14:tracePt t="47173" x="5543550" y="2811463"/>
          <p14:tracePt t="47181" x="5516563" y="2784475"/>
          <p14:tracePt t="47186" x="5432425" y="2784475"/>
          <p14:tracePt t="47192" x="5368925" y="2784475"/>
          <p14:tracePt t="47201" x="5359400" y="2784475"/>
          <p14:tracePt t="47208" x="5332413" y="2792413"/>
          <p14:tracePt t="47216" x="5332413" y="2801938"/>
          <p14:tracePt t="47224" x="5303838" y="2811463"/>
          <p14:tracePt t="47232" x="5286375" y="2830513"/>
          <p14:tracePt t="47240" x="5230813" y="2838450"/>
          <p14:tracePt t="47249" x="5230813" y="2857500"/>
          <p14:tracePt t="47256" x="5121275" y="2857500"/>
          <p14:tracePt t="47265" x="5056188" y="2830513"/>
          <p14:tracePt t="47272" x="5019675" y="2820988"/>
          <p14:tracePt t="47281" x="4918075" y="2811463"/>
          <p14:tracePt t="47288" x="4900613" y="2792413"/>
          <p14:tracePt t="47296" x="4808538" y="2784475"/>
          <p14:tracePt t="47304" x="4779963" y="2784475"/>
          <p14:tracePt t="47329" x="4706938" y="2784475"/>
          <p14:tracePt t="47336" x="4687888" y="2792413"/>
          <p14:tracePt t="47346" x="4679950" y="2811463"/>
          <p14:tracePt t="47352" x="4660900" y="2811463"/>
          <p14:tracePt t="47362" x="4633913" y="2811463"/>
          <p14:tracePt t="47369" x="4587875" y="2811463"/>
          <p14:tracePt t="47376" x="4430713" y="2857500"/>
          <p14:tracePt t="47385" x="4284663" y="2884488"/>
          <p14:tracePt t="47392" x="4164013" y="2921000"/>
          <p14:tracePt t="47401" x="4081463" y="2930525"/>
          <p14:tracePt t="47408" x="3998913" y="2959100"/>
          <p14:tracePt t="47416" x="3952875" y="3049588"/>
          <p14:tracePt t="47424" x="3851275" y="3095625"/>
          <p14:tracePt t="47433" x="3778250" y="3133725"/>
          <p14:tracePt t="47440" x="3751263" y="3170238"/>
          <p14:tracePt t="47450" x="3695700" y="3187700"/>
          <p14:tracePt t="47456" x="3668713" y="3206750"/>
          <p14:tracePt t="47464" x="3630613" y="3224213"/>
          <p14:tracePt t="47488" x="3613150" y="3224213"/>
          <p14:tracePt t="47497" x="3584575" y="3216275"/>
          <p14:tracePt t="47504" x="3521075" y="3216275"/>
          <p14:tracePt t="47513" x="3419475" y="3216275"/>
          <p14:tracePt t="47521" x="3244850" y="3141663"/>
          <p14:tracePt t="47529" x="3181350" y="3133725"/>
          <p14:tracePt t="47536" x="3135313" y="3133725"/>
          <p14:tracePt t="47546" x="3125788" y="3133725"/>
          <p14:tracePt t="47552" x="3116263" y="3133725"/>
          <p14:tracePt t="47561" x="3089275" y="3133725"/>
          <p14:tracePt t="47569" x="3052763" y="3141663"/>
          <p14:tracePt t="47576" x="2968625" y="3141663"/>
          <p14:tracePt t="47584" x="2941638" y="3151188"/>
          <p14:tracePt t="47592" x="2924175" y="3160713"/>
          <p14:tracePt t="47601" x="2914650" y="3170238"/>
          <p14:tracePt t="47608" x="2895600" y="3187700"/>
          <p14:tracePt t="47616" x="2886075" y="3206750"/>
          <p14:tracePt t="47624" x="2886075" y="3216275"/>
          <p14:tracePt t="48017" x="2886075" y="3233738"/>
          <p14:tracePt t="48098" x="2895600" y="3243263"/>
          <p14:tracePt t="48146" x="2905125" y="3243263"/>
          <p14:tracePt t="48178" x="2914650" y="3243263"/>
          <p14:tracePt t="48188" x="2924175" y="3243263"/>
          <p14:tracePt t="48210" x="2932113" y="3252788"/>
          <p14:tracePt t="48241" x="2941638" y="3252788"/>
          <p14:tracePt t="48281" x="2951163" y="3252788"/>
          <p14:tracePt t="48321" x="2968625" y="3252788"/>
          <p14:tracePt t="48330" x="2968625" y="3262313"/>
          <p14:tracePt t="48353" x="2987675" y="3262313"/>
          <p14:tracePt t="48381" x="2987675" y="3252788"/>
          <p14:tracePt t="48402" x="2987675" y="3243263"/>
          <p14:tracePt t="48409" x="2987675" y="3233738"/>
          <p14:tracePt t="48489" x="2997200" y="3233738"/>
          <p14:tracePt t="48522" x="3006725" y="3224213"/>
          <p14:tracePt t="48579" x="3024188" y="3224213"/>
          <p14:tracePt t="48594" x="3033713" y="3224213"/>
          <p14:tracePt t="48600" x="3070225" y="3224213"/>
          <p14:tracePt t="48608" x="3106738" y="3224213"/>
          <p14:tracePt t="48616" x="3152775" y="3270250"/>
          <p14:tracePt t="48624" x="3162300" y="3279775"/>
          <p14:tracePt t="48664" x="3181350" y="3279775"/>
          <p14:tracePt t="48672" x="3217863" y="3279775"/>
          <p14:tracePt t="48680" x="3273425" y="3279775"/>
          <p14:tracePt t="48688" x="3273425" y="3262313"/>
          <p14:tracePt t="48696" x="3263900" y="3262313"/>
          <p14:tracePt t="48704" x="3254375" y="3270250"/>
          <p14:tracePt t="48712" x="3263900" y="3279775"/>
          <p14:tracePt t="48720" x="3309938" y="3308350"/>
          <p14:tracePt t="48728" x="3327400" y="3308350"/>
          <p14:tracePt t="48736" x="3382963" y="3308350"/>
          <p14:tracePt t="48746" x="3429000" y="3308350"/>
          <p14:tracePt t="48752" x="3438525" y="3308350"/>
          <p14:tracePt t="48768" x="3465513" y="3308350"/>
          <p14:tracePt t="48785" x="3475038" y="3308350"/>
          <p14:tracePt t="48856" x="3521075" y="3279775"/>
          <p14:tracePt t="48889" x="3530600" y="3279775"/>
          <p14:tracePt t="48896" x="3548063" y="3262313"/>
          <p14:tracePt t="48912" x="3557588" y="3252788"/>
          <p14:tracePt t="48936" x="3567113" y="3252788"/>
          <p14:tracePt t="48952" x="3576638" y="3252788"/>
          <p14:tracePt t="48960" x="3603625" y="3252788"/>
          <p14:tracePt t="48968" x="3603625" y="3243263"/>
          <p14:tracePt t="48976" x="3613150" y="3224213"/>
          <p14:tracePt t="48992" x="3613150" y="3216275"/>
          <p14:tracePt t="49008" x="3613150" y="3206750"/>
          <p14:tracePt t="49016" x="3630613" y="3206750"/>
          <p14:tracePt t="49023" x="3630613" y="3197225"/>
          <p14:tracePt t="49032" x="3630613" y="3178175"/>
          <p14:tracePt t="49040" x="3668713" y="3170238"/>
          <p14:tracePt t="49048" x="3676650" y="3160713"/>
          <p14:tracePt t="49056" x="3705225" y="3105150"/>
          <p14:tracePt t="49064" x="3714750" y="3105150"/>
          <p14:tracePt t="49080" x="3722688" y="3078163"/>
          <p14:tracePt t="49096" x="3732213" y="3059113"/>
          <p14:tracePt t="49104" x="3768725" y="3041650"/>
          <p14:tracePt t="49112" x="3778250" y="3022600"/>
          <p14:tracePt t="49120" x="3843338" y="3041650"/>
          <p14:tracePt t="49136" x="3860800" y="3041650"/>
          <p14:tracePt t="49144" x="3879850" y="3041650"/>
          <p14:tracePt t="49160" x="3889375" y="3041650"/>
          <p14:tracePt t="49168" x="3916363" y="3049588"/>
          <p14:tracePt t="49200" x="3916363" y="3041650"/>
          <p14:tracePt t="49224" x="3925888" y="3041650"/>
          <p14:tracePt t="49232" x="3971925" y="3049588"/>
          <p14:tracePt t="49240" x="3989388" y="3068638"/>
          <p14:tracePt t="49248" x="3998913" y="3068638"/>
          <p14:tracePt t="49296" x="4008438" y="3068638"/>
          <p14:tracePt t="49320" x="4008438" y="3078163"/>
          <p14:tracePt t="49328" x="4008438" y="3105150"/>
          <p14:tracePt t="49344" x="4008438" y="3114675"/>
          <p14:tracePt t="49408" x="4017963" y="3114675"/>
          <p14:tracePt t="49456" x="4017963" y="3105150"/>
          <p14:tracePt t="49472" x="4025900" y="3105150"/>
          <p14:tracePt t="49480" x="4025900" y="3095625"/>
          <p14:tracePt t="49496" x="4025900" y="3087688"/>
          <p14:tracePt t="49504" x="4025900" y="3078163"/>
          <p14:tracePt t="49529" x="4044950" y="3068638"/>
          <p14:tracePt t="49537" x="4137025" y="3068638"/>
          <p14:tracePt t="49546" x="4164013" y="3068638"/>
          <p14:tracePt t="49553" x="4192588" y="3068638"/>
          <p14:tracePt t="49569" x="4200525" y="3068638"/>
          <p14:tracePt t="49577" x="4200525" y="3059113"/>
          <p14:tracePt t="49585" x="4200525" y="3049588"/>
          <p14:tracePt t="49594" x="4192588" y="3041650"/>
          <p14:tracePt t="49608" x="4192588" y="3049588"/>
          <p14:tracePt t="49848" x="4183063" y="3049588"/>
          <p14:tracePt t="49856" x="4192588" y="3041650"/>
          <p14:tracePt t="49872" x="4200525" y="3032125"/>
          <p14:tracePt t="49880" x="4200525" y="3022600"/>
          <p14:tracePt t="49904" x="4173538" y="3041650"/>
          <p14:tracePt t="49912" x="4173538" y="3049588"/>
          <p14:tracePt t="49920" x="4164013" y="3041650"/>
          <p14:tracePt t="49952" x="4164013" y="3049588"/>
          <p14:tracePt t="50040" x="4192588" y="3049588"/>
          <p14:tracePt t="50056" x="4265613" y="3105150"/>
          <p14:tracePt t="50064" x="4302125" y="3124200"/>
          <p14:tracePt t="50072" x="4321175" y="3160713"/>
          <p14:tracePt t="50096" x="4357688" y="3170238"/>
          <p14:tracePt t="50120" x="4394200" y="3216275"/>
          <p14:tracePt t="50136" x="4394200" y="3206750"/>
          <p14:tracePt t="50144" x="4403725" y="3206750"/>
          <p14:tracePt t="50152" x="4413250" y="3170238"/>
          <p14:tracePt t="50160" x="4421188" y="3160713"/>
          <p14:tracePt t="50168" x="4430713" y="3160713"/>
          <p14:tracePt t="50176" x="4440238" y="3160713"/>
          <p14:tracePt t="50184" x="4459288" y="3151188"/>
          <p14:tracePt t="50192" x="4467225" y="3151188"/>
          <p14:tracePt t="50200" x="4495800" y="3151188"/>
          <p14:tracePt t="50208" x="4532313" y="3151188"/>
          <p14:tracePt t="50216" x="4549775" y="3151188"/>
          <p14:tracePt t="50224" x="4568825" y="3151188"/>
          <p14:tracePt t="50232" x="4614863" y="3151188"/>
          <p14:tracePt t="50240" x="4651375" y="3141663"/>
          <p14:tracePt t="50248" x="4660900" y="3141663"/>
          <p14:tracePt t="50256" x="4679950" y="3141663"/>
          <p14:tracePt t="50264" x="4706938" y="3141663"/>
          <p14:tracePt t="50272" x="4716463" y="3141663"/>
          <p14:tracePt t="50288" x="4725988" y="3141663"/>
          <p14:tracePt t="50295" x="4733925" y="3141663"/>
          <p14:tracePt t="50320" x="4762500" y="3151188"/>
          <p14:tracePt t="50337" x="4770438" y="3151188"/>
          <p14:tracePt t="50352" x="4799013" y="3151188"/>
          <p14:tracePt t="50361" x="4808538" y="3151188"/>
          <p14:tracePt t="50377" x="4845050" y="3151188"/>
          <p14:tracePt t="50385" x="4854575" y="3151188"/>
          <p14:tracePt t="50401" x="4862513" y="3141663"/>
          <p14:tracePt t="50410" x="4891088" y="3141663"/>
          <p14:tracePt t="50416" x="4918075" y="3141663"/>
          <p14:tracePt t="50424" x="4964113" y="3141663"/>
          <p14:tracePt t="50432" x="5019675" y="3141663"/>
          <p14:tracePt t="50440" x="5056188" y="3141663"/>
          <p14:tracePt t="50448" x="5065713" y="3141663"/>
          <p14:tracePt t="50456" x="5065713" y="3133725"/>
          <p14:tracePt t="50465" x="5075238" y="3133725"/>
          <p14:tracePt t="50472" x="5102225" y="3124200"/>
          <p14:tracePt t="50482" x="5111750" y="3124200"/>
          <p14:tracePt t="50488" x="5121275" y="3133725"/>
          <p14:tracePt t="50497" x="5121275" y="3141663"/>
          <p14:tracePt t="50504" x="5175250" y="3133725"/>
          <p14:tracePt t="50513" x="5211763" y="3151188"/>
          <p14:tracePt t="50521" x="5221288" y="3160713"/>
          <p14:tracePt t="50530" x="5257800" y="3160713"/>
          <p14:tracePt t="50549" x="5267325" y="3160713"/>
          <p14:tracePt t="50554" x="5276850" y="3170238"/>
          <p14:tracePt t="50562" x="5313363" y="3178175"/>
          <p14:tracePt t="50570" x="5332413" y="3178175"/>
          <p14:tracePt t="50576" x="5378450" y="3187700"/>
          <p14:tracePt t="50584" x="5424488" y="3187700"/>
          <p14:tracePt t="50600" x="5441950" y="3187700"/>
          <p14:tracePt t="50609" x="5534025" y="3187700"/>
          <p14:tracePt t="50617" x="5616575" y="3160713"/>
          <p14:tracePt t="50624" x="5699125" y="3160713"/>
          <p14:tracePt t="50632" x="5745163" y="3151188"/>
          <p14:tracePt t="50640" x="5800725" y="3151188"/>
          <p14:tracePt t="50656" x="5846763" y="3151188"/>
          <p14:tracePt t="50697" x="5856288" y="3160713"/>
          <p14:tracePt t="50746" x="5846763" y="3170238"/>
          <p14:tracePt t="50770" x="5846763" y="3178175"/>
          <p14:tracePt t="50786" x="5846763" y="3187700"/>
          <p14:tracePt t="51194" x="5846763" y="3170238"/>
          <p14:tracePt t="51210" x="5865813" y="3170238"/>
          <p14:tracePt t="51220" x="5873750" y="3170238"/>
          <p14:tracePt t="51240" x="5902325" y="3170238"/>
          <p14:tracePt t="51248" x="5911850" y="3170238"/>
          <p14:tracePt t="51256" x="5919788" y="3187700"/>
          <p14:tracePt t="51264" x="5938838" y="3224213"/>
          <p14:tracePt t="51272" x="5948363" y="3224213"/>
          <p14:tracePt t="51281" x="6021388" y="3252788"/>
          <p14:tracePt t="51288" x="6021388" y="3262313"/>
          <p14:tracePt t="51296" x="6076950" y="3298825"/>
          <p14:tracePt t="51304" x="6159500" y="3298825"/>
          <p14:tracePt t="51313" x="6186488" y="3298825"/>
          <p14:tracePt t="51320" x="6261100" y="3279775"/>
          <p14:tracePt t="51329" x="6297613" y="3279775"/>
          <p14:tracePt t="51336" x="6315075" y="3270250"/>
          <p14:tracePt t="51352" x="6334125" y="3270250"/>
          <p14:tracePt t="51377" x="6353175" y="3262313"/>
          <p14:tracePt t="51449" x="6353175" y="3252788"/>
          <p14:tracePt t="51483" x="6361113" y="3252788"/>
          <p14:tracePt t="52873" x="6361113" y="3243263"/>
          <p14:tracePt t="52882" x="6361113" y="3252788"/>
          <p14:tracePt t="52906" x="6370638" y="3262313"/>
          <p14:tracePt t="52930" x="6370638" y="3279775"/>
          <p14:tracePt t="52939" x="6370638" y="3289300"/>
          <p14:tracePt t="52953" x="6370638" y="3298825"/>
          <p14:tracePt t="52962" x="6361113" y="3308350"/>
          <p14:tracePt t="52970" x="6324600" y="3335338"/>
          <p14:tracePt t="52978" x="6324600" y="3344863"/>
          <p14:tracePt t="52986" x="6315075" y="3362325"/>
          <p14:tracePt t="52994" x="6278563" y="3390900"/>
          <p14:tracePt t="53002" x="6261100" y="3408363"/>
          <p14:tracePt t="53008" x="6223000" y="3417888"/>
          <p14:tracePt t="53024" x="6223000" y="3427413"/>
          <p14:tracePt t="53040" x="6176963" y="3481388"/>
          <p14:tracePt t="53050" x="6149975" y="3519488"/>
          <p14:tracePt t="53056" x="6122988" y="3536950"/>
          <p14:tracePt t="53065" x="6113463" y="3556000"/>
          <p14:tracePt t="53072" x="6067425" y="3582988"/>
          <p14:tracePt t="53096" x="6076950" y="3582988"/>
          <p14:tracePt t="53178" x="6086475" y="3582988"/>
          <p14:tracePt t="53186" x="6057900" y="3619500"/>
          <p14:tracePt t="53201" x="6057900" y="3629025"/>
          <p14:tracePt t="53209" x="6048375" y="3648075"/>
          <p14:tracePt t="53233" x="6048375" y="3656013"/>
          <p14:tracePt t="53241" x="6048375" y="3665538"/>
          <p14:tracePt t="53254" x="6040438" y="3684588"/>
          <p14:tracePt t="53259" x="6040438" y="3694113"/>
          <p14:tracePt t="53267" x="6040438" y="3702050"/>
          <p14:tracePt t="53274" x="6030913" y="3711575"/>
          <p14:tracePt t="53288" x="6021388" y="3730625"/>
          <p14:tracePt t="53296" x="6021388" y="3748088"/>
          <p14:tracePt t="53304" x="6021388" y="3757613"/>
          <p14:tracePt t="53312" x="6011863" y="3784600"/>
          <p14:tracePt t="53320" x="6002338" y="3803650"/>
          <p14:tracePt t="53329" x="5994400" y="3822700"/>
          <p14:tracePt t="53336" x="5975350" y="3849688"/>
          <p14:tracePt t="53345" x="5965825" y="3868738"/>
          <p14:tracePt t="53352" x="5938838" y="3895725"/>
          <p14:tracePt t="53360" x="5938838" y="3922713"/>
          <p14:tracePt t="53376" x="5919788" y="3941763"/>
          <p14:tracePt t="53400" x="5911850" y="3968750"/>
          <p14:tracePt t="53408" x="5902325" y="3978275"/>
          <p14:tracePt t="53416" x="5902325" y="3997325"/>
          <p14:tracePt t="53432" x="5883275" y="4014788"/>
          <p14:tracePt t="53440" x="5865813" y="4033838"/>
          <p14:tracePt t="53448" x="5856288" y="4043363"/>
          <p14:tracePt t="53465" x="5827713" y="4070350"/>
          <p14:tracePt t="53472" x="5819775" y="4079875"/>
          <p14:tracePt t="53480" x="5764213" y="4087813"/>
          <p14:tracePt t="53488" x="5754688" y="4097338"/>
          <p14:tracePt t="53504" x="5727700" y="4116388"/>
          <p14:tracePt t="53513" x="5708650" y="4143375"/>
          <p14:tracePt t="53520" x="5672138" y="4143375"/>
          <p14:tracePt t="53544" x="5653088" y="4143375"/>
          <p14:tracePt t="53552" x="5635625" y="4143375"/>
          <p14:tracePt t="53560" x="5616575" y="4143375"/>
          <p14:tracePt t="53568" x="5607050" y="4143375"/>
          <p14:tracePt t="53592" x="5580063" y="4143375"/>
          <p14:tracePt t="53600" x="5570538" y="4125913"/>
          <p14:tracePt t="53616" x="5561013" y="4125913"/>
          <p14:tracePt t="53624" x="5553075" y="4125913"/>
          <p14:tracePt t="53680" x="5553075" y="4143375"/>
          <p14:tracePt t="53688" x="5580063" y="4171950"/>
          <p14:tracePt t="53696" x="5570538" y="4171950"/>
          <p14:tracePt t="53720" x="5524500" y="4171950"/>
          <p14:tracePt t="53728" x="5478463" y="4179888"/>
          <p14:tracePt t="53768" x="5461000" y="4208463"/>
          <p14:tracePt t="53784" x="5451475" y="4208463"/>
          <p14:tracePt t="53795" x="5368925" y="4235450"/>
          <p14:tracePt t="53802" x="5303838" y="4235450"/>
          <p14:tracePt t="53809" x="5240338" y="4262438"/>
          <p14:tracePt t="53816" x="5230813" y="4262438"/>
          <p14:tracePt t="53824" x="5175250" y="4235450"/>
          <p14:tracePt t="53832" x="5129213" y="4235450"/>
          <p14:tracePt t="53840" x="5129213" y="4225925"/>
          <p14:tracePt t="53848" x="5102225" y="4225925"/>
          <p14:tracePt t="53859" x="5010150" y="4216400"/>
          <p14:tracePt t="53872" x="4983163" y="4216400"/>
          <p14:tracePt t="53881" x="4973638" y="4216400"/>
          <p14:tracePt t="53888" x="4946650" y="4216400"/>
          <p14:tracePt t="53897" x="4946650" y="4244975"/>
          <p14:tracePt t="53904" x="4881563" y="4254500"/>
          <p14:tracePt t="53913" x="4862513" y="4254500"/>
          <p14:tracePt t="53920" x="4862513" y="4262438"/>
          <p14:tracePt t="53929" x="4845050" y="4262438"/>
          <p14:tracePt t="53936" x="4835525" y="4216400"/>
          <p14:tracePt t="53946" x="4789488" y="4208463"/>
          <p14:tracePt t="53952" x="4697413" y="4143375"/>
          <p14:tracePt t="53961" x="4578350" y="4125913"/>
          <p14:tracePt t="53970" x="4459288" y="4125913"/>
          <p14:tracePt t="53976" x="4421188" y="4125913"/>
          <p14:tracePt t="53984" x="4367213" y="4152900"/>
          <p14:tracePt t="53992" x="4302125" y="4198938"/>
          <p14:tracePt t="54000" x="4284663" y="4198938"/>
          <p14:tracePt t="54016" x="4173538" y="4225925"/>
          <p14:tracePt t="54024" x="4110038" y="4189413"/>
          <p14:tracePt t="54032" x="4017963" y="4162425"/>
          <p14:tracePt t="54040" x="3952875" y="4152900"/>
          <p14:tracePt t="54048" x="3925888" y="4143375"/>
          <p14:tracePt t="54056" x="3889375" y="4143375"/>
          <p14:tracePt t="54064" x="3851275" y="4143375"/>
          <p14:tracePt t="54072" x="3814763" y="4143375"/>
          <p14:tracePt t="54081" x="3768725" y="4143375"/>
          <p14:tracePt t="54088" x="3751263" y="4143375"/>
          <p14:tracePt t="54096" x="3741738" y="4152900"/>
          <p14:tracePt t="54105" x="3695700" y="4152900"/>
          <p14:tracePt t="54113" x="3649663" y="4152900"/>
          <p14:tracePt t="54120" x="3603625" y="4152900"/>
          <p14:tracePt t="54129" x="3557588" y="4152900"/>
          <p14:tracePt t="54136" x="3484563" y="4152900"/>
          <p14:tracePt t="54145" x="3448050" y="4152900"/>
          <p14:tracePt t="54152" x="3438525" y="4152900"/>
          <p14:tracePt t="54161" x="3429000" y="4152900"/>
          <p14:tracePt t="54168" x="3402013" y="4162425"/>
          <p14:tracePt t="54176" x="3373438" y="4171950"/>
          <p14:tracePt t="54184" x="3319463" y="4143375"/>
          <p14:tracePt t="54192" x="3290888" y="4116388"/>
          <p14:tracePt t="54201" x="3198813" y="4079875"/>
          <p14:tracePt t="54208" x="3135313" y="4051300"/>
          <p14:tracePt t="54216" x="3098800" y="4051300"/>
          <p14:tracePt t="54224" x="3098800" y="4033838"/>
          <p14:tracePt t="54232" x="3098800" y="4024313"/>
          <p14:tracePt t="54273" x="3098800" y="4033838"/>
          <p14:tracePt t="54281" x="3098800" y="4043363"/>
          <p14:tracePt t="54314" x="3079750" y="4043363"/>
          <p14:tracePt t="54393" x="3089275" y="4043363"/>
          <p14:tracePt t="54441" x="3079750" y="4043363"/>
          <p14:tracePt t="54449" x="3070225" y="4043363"/>
          <p14:tracePt t="54457" x="3060700" y="4043363"/>
          <p14:tracePt t="54465" x="3043238" y="4043363"/>
          <p14:tracePt t="54505" x="3033713" y="4051300"/>
          <p14:tracePt t="54548" x="3052763" y="4070350"/>
          <p14:tracePt t="54626" x="3043238" y="4070350"/>
          <p14:tracePt t="54678" x="3033713" y="4070350"/>
          <p14:tracePt t="54685" x="3024188" y="4070350"/>
          <p14:tracePt t="54693" x="2997200" y="4070350"/>
          <p14:tracePt t="54729" x="2987675" y="4070350"/>
          <p14:tracePt t="54738" x="2978150" y="4060825"/>
          <p14:tracePt t="54770" x="2914650" y="4060825"/>
          <p14:tracePt t="54795" x="2895600" y="4060825"/>
          <p14:tracePt t="54801" x="2832100" y="4051300"/>
          <p14:tracePt t="54809" x="2767013" y="4024313"/>
          <p14:tracePt t="54819" x="2757488" y="4014788"/>
          <p14:tracePt t="54826" x="2747963" y="4014788"/>
          <p14:tracePt t="54969" x="2740025" y="4005263"/>
          <p14:tracePt t="54979" x="2703513" y="4005263"/>
          <p14:tracePt t="54986" x="2684463" y="4005263"/>
          <p14:tracePt t="55002" x="2665413" y="4005263"/>
          <p14:tracePt t="55009" x="2657475" y="4005263"/>
          <p14:tracePt t="55025" x="2638425" y="4005263"/>
          <p14:tracePt t="55177" x="2628900" y="3997325"/>
          <p14:tracePt t="55187" x="2628900" y="3987800"/>
          <p14:tracePt t="55194" x="2628900" y="3959225"/>
          <p14:tracePt t="55201" x="2628900" y="3932238"/>
          <p14:tracePt t="55209" x="2619375" y="3922713"/>
          <p14:tracePt t="55233" x="2611438" y="3886200"/>
          <p14:tracePt t="55242" x="2611438" y="3840163"/>
          <p14:tracePt t="55250" x="2611438" y="3830638"/>
          <p14:tracePt t="55274" x="2611438" y="3822700"/>
          <p14:tracePt t="55285" x="2619375" y="3794125"/>
          <p14:tracePt t="55291" x="2628900" y="3757613"/>
          <p14:tracePt t="55306" x="2628900" y="3730625"/>
          <p14:tracePt t="55314" x="2638425" y="3711575"/>
          <p14:tracePt t="55320" x="2638425" y="3694113"/>
          <p14:tracePt t="55329" x="2638425" y="3656013"/>
          <p14:tracePt t="55336" x="2657475" y="3638550"/>
          <p14:tracePt t="55345" x="2665413" y="3619500"/>
          <p14:tracePt t="55352" x="2684463" y="3611563"/>
          <p14:tracePt t="55360" x="2684463" y="3592513"/>
          <p14:tracePt t="55368" x="2693988" y="3582988"/>
          <p14:tracePt t="55376" x="2703513" y="3573463"/>
          <p14:tracePt t="55384" x="2711450" y="3565525"/>
          <p14:tracePt t="55400" x="2720975" y="3546475"/>
          <p14:tracePt t="55408" x="2720975" y="3536950"/>
          <p14:tracePt t="55416" x="2730500" y="3519488"/>
          <p14:tracePt t="55424" x="2730500" y="3490913"/>
          <p14:tracePt t="55432" x="2730500" y="3481388"/>
          <p14:tracePt t="55448" x="2730500" y="3473450"/>
          <p14:tracePt t="55456" x="2730500" y="3454400"/>
          <p14:tracePt t="55464" x="2730500" y="3444875"/>
          <p14:tracePt t="55488" x="2740025" y="3436938"/>
          <p14:tracePt t="55504" x="2757488" y="3417888"/>
          <p14:tracePt t="55536" x="2757488" y="3408363"/>
          <p14:tracePt t="55562" x="2767013" y="3398838"/>
          <p14:tracePt t="55586" x="2767013" y="3390900"/>
          <p14:tracePt t="55737" x="2776538" y="3381375"/>
          <p14:tracePt t="55747" x="2786063" y="3371850"/>
          <p14:tracePt t="55777" x="2803525" y="3371850"/>
          <p14:tracePt t="55794" x="2822575" y="3371850"/>
          <p14:tracePt t="55801" x="2840038" y="3371850"/>
          <p14:tracePt t="55809" x="2878138" y="3371850"/>
          <p14:tracePt t="55818" x="2924175" y="3381375"/>
          <p14:tracePt t="55825" x="3006725" y="3408363"/>
          <p14:tracePt t="55833" x="3024188" y="3408363"/>
          <p14:tracePt t="55850" x="3033713" y="3408363"/>
          <p14:tracePt t="55857" x="3098800" y="3427413"/>
          <p14:tracePt t="55865" x="3143250" y="3427413"/>
          <p14:tracePt t="55874" x="3152775" y="3427413"/>
          <p14:tracePt t="55896" x="3152775" y="3436938"/>
          <p14:tracePt t="55904" x="3235325" y="3463925"/>
          <p14:tracePt t="55913" x="3263900" y="3473450"/>
          <p14:tracePt t="55920" x="3319463" y="3473450"/>
          <p14:tracePt t="55929" x="3327400" y="3473450"/>
          <p14:tracePt t="55937" x="3382963" y="3490913"/>
          <p14:tracePt t="55945" x="3392488" y="3509963"/>
          <p14:tracePt t="55960" x="3429000" y="3500438"/>
          <p14:tracePt t="55968" x="3448050" y="3490913"/>
          <p14:tracePt t="55976" x="3465513" y="3490913"/>
          <p14:tracePt t="55984" x="3502025" y="3490913"/>
          <p14:tracePt t="55992" x="3594100" y="3436938"/>
          <p14:tracePt t="56000" x="3659188" y="3427413"/>
          <p14:tracePt t="56008" x="3695700" y="3463925"/>
          <p14:tracePt t="56016" x="3768725" y="3519488"/>
          <p14:tracePt t="56024" x="3787775" y="3519488"/>
          <p14:tracePt t="56032" x="3787775" y="3556000"/>
          <p14:tracePt t="56040" x="3860800" y="3573463"/>
          <p14:tracePt t="56048" x="3906838" y="3573463"/>
          <p14:tracePt t="56056" x="3979863" y="3573463"/>
          <p14:tracePt t="56064" x="4025900" y="3573463"/>
          <p14:tracePt t="56072" x="4035425" y="3573463"/>
          <p14:tracePt t="56080" x="4100513" y="3573463"/>
          <p14:tracePt t="56088" x="4154488" y="3573463"/>
          <p14:tracePt t="56097" x="4210050" y="3565525"/>
          <p14:tracePt t="56104" x="4348163" y="3546475"/>
          <p14:tracePt t="56112" x="4449763" y="3490913"/>
          <p14:tracePt t="56120" x="4568825" y="3490913"/>
          <p14:tracePt t="56129" x="4641850" y="3500438"/>
          <p14:tracePt t="56136" x="4697413" y="3500438"/>
          <p14:tracePt t="56160" x="4716463" y="3500438"/>
          <p14:tracePt t="56169" x="4706938" y="3519488"/>
          <p14:tracePt t="56192" x="4706938" y="3527425"/>
          <p14:tracePt t="56200" x="4725988" y="3527425"/>
          <p14:tracePt t="56208" x="4743450" y="3556000"/>
          <p14:tracePt t="56216" x="4752975" y="3556000"/>
          <p14:tracePt t="56224" x="4770438" y="3556000"/>
          <p14:tracePt t="56232" x="4862513" y="3556000"/>
          <p14:tracePt t="56240" x="4881563" y="3556000"/>
          <p14:tracePt t="56248" x="4881563" y="3565525"/>
          <p14:tracePt t="56256" x="4862513" y="3582988"/>
          <p14:tracePt t="56280" x="4881563" y="3582988"/>
          <p14:tracePt t="56288" x="4891088" y="3582988"/>
          <p14:tracePt t="56337" x="4900613" y="3582988"/>
          <p14:tracePt t="56354" x="4908550" y="3582988"/>
          <p14:tracePt t="56364" x="4927600" y="3582988"/>
          <p14:tracePt t="56377" x="4946650" y="3582988"/>
          <p14:tracePt t="56386" x="4954588" y="3582988"/>
          <p14:tracePt t="56394" x="5000625" y="3582988"/>
          <p14:tracePt t="56402" x="5000625" y="3611563"/>
          <p14:tracePt t="56434" x="5010150" y="3629025"/>
          <p14:tracePt t="56441" x="5056188" y="3629025"/>
          <p14:tracePt t="56450" x="5075238" y="3638550"/>
          <p14:tracePt t="56457" x="5083175" y="3638550"/>
          <p14:tracePt t="56465" x="5092700" y="3582988"/>
          <p14:tracePt t="56473" x="5129213" y="3582988"/>
          <p14:tracePt t="56497" x="5157788" y="3582988"/>
          <p14:tracePt t="56507" x="5203825" y="3582988"/>
          <p14:tracePt t="56530" x="5230813" y="3582988"/>
          <p14:tracePt t="56537" x="5295900" y="3582988"/>
          <p14:tracePt t="56562" x="5322888" y="3582988"/>
          <p14:tracePt t="56569" x="5386388" y="3582988"/>
          <p14:tracePt t="56578" x="5386388" y="3565525"/>
          <p14:tracePt t="56594" x="5386388" y="3546475"/>
          <p14:tracePt t="56650" x="5386388" y="3509963"/>
          <p14:tracePt t="56731" x="5405438" y="3490913"/>
          <p14:tracePt t="56738" x="5414963" y="3490913"/>
          <p14:tracePt t="56747" x="5424488" y="3481388"/>
          <p14:tracePt t="56754" x="5432425" y="3481388"/>
          <p14:tracePt t="56763" x="5441950" y="3481388"/>
          <p14:tracePt t="56770" x="5478463" y="3463925"/>
          <p14:tracePt t="56777" x="5487988" y="3463925"/>
          <p14:tracePt t="56785" x="5507038" y="3463925"/>
          <p14:tracePt t="56793" x="5516563" y="3463925"/>
          <p14:tracePt t="56800" x="5534025" y="3463925"/>
          <p14:tracePt t="56808" x="5580063" y="3463925"/>
          <p14:tracePt t="56816" x="5589588" y="3463925"/>
          <p14:tracePt t="56824" x="5616575" y="3473450"/>
          <p14:tracePt t="56850" x="5626100" y="3473450"/>
          <p14:tracePt t="56858" x="5635625" y="3473450"/>
          <p14:tracePt t="56873" x="5653088" y="3473450"/>
          <p14:tracePt t="56916" x="5662613" y="3473450"/>
          <p14:tracePt t="56961" x="5672138" y="3473450"/>
          <p14:tracePt t="57081" x="5681663" y="3481388"/>
          <p14:tracePt t="57091" x="5681663" y="3490913"/>
          <p14:tracePt t="57098" x="5699125" y="3509963"/>
          <p14:tracePt t="57137" x="5699125" y="3519488"/>
          <p14:tracePt t="57145" x="5699125" y="3546475"/>
          <p14:tracePt t="57170" x="5699125" y="3592513"/>
          <p14:tracePt t="57176" x="5699125" y="3602038"/>
          <p14:tracePt t="57201" x="5699125" y="3638550"/>
          <p14:tracePt t="57217" x="5699125" y="3648075"/>
          <p14:tracePt t="57361" x="5699125" y="3665538"/>
          <p14:tracePt t="57378" x="5708650" y="3665538"/>
          <p14:tracePt t="57420" x="5708650" y="3694113"/>
          <p14:tracePt t="57433" x="5708650" y="3702050"/>
          <p14:tracePt t="57441" x="5708650" y="3730625"/>
          <p14:tracePt t="57449" x="5699125" y="3740150"/>
          <p14:tracePt t="57458" x="5691188" y="3748088"/>
          <p14:tracePt t="57473" x="5681663" y="3767138"/>
          <p14:tracePt t="57482" x="5662613" y="3776663"/>
          <p14:tracePt t="57505" x="5662613" y="3784600"/>
          <p14:tracePt t="57523" x="5662613" y="3794125"/>
          <p14:tracePt t="57532" x="5653088" y="3803650"/>
          <p14:tracePt t="57548" x="5645150" y="3822700"/>
          <p14:tracePt t="57553" x="5635625" y="3830638"/>
          <p14:tracePt t="57577" x="5635625" y="3840163"/>
          <p14:tracePt t="57593" x="5635625" y="3849688"/>
          <p14:tracePt t="57657" x="5616575" y="3868738"/>
          <p14:tracePt t="57682" x="5616575" y="3876675"/>
          <p14:tracePt t="57690" x="5607050" y="3886200"/>
          <p14:tracePt t="57698" x="5589588" y="3932238"/>
          <p14:tracePt t="57706" x="5580063" y="3941763"/>
          <p14:tracePt t="57714" x="5553075" y="3959225"/>
          <p14:tracePt t="57721" x="5543550" y="3978275"/>
          <p14:tracePt t="57729" x="5507038" y="4024313"/>
          <p14:tracePt t="57736" x="5487988" y="4033838"/>
          <p14:tracePt t="57746" x="5470525" y="4033838"/>
          <p14:tracePt t="57752" x="5470525" y="4043363"/>
          <p14:tracePt t="57792" x="5478463" y="4043363"/>
          <p14:tracePt t="57841" x="5478463" y="4051300"/>
          <p14:tracePt t="57889" x="5478463" y="4060825"/>
          <p14:tracePt t="57945" x="5487988" y="4079875"/>
          <p14:tracePt t="57977" x="5497513" y="4079875"/>
          <p14:tracePt t="57994" x="5497513" y="4087813"/>
          <p14:tracePt t="58009" x="5497513" y="4070350"/>
          <p14:tracePt t="58017" x="5451475" y="4043363"/>
          <p14:tracePt t="58025" x="5414963" y="3997325"/>
          <p14:tracePt t="58041" x="5395913" y="3987800"/>
          <p14:tracePt t="58049" x="5341938" y="3987800"/>
          <p14:tracePt t="58065" x="5332413" y="3987800"/>
          <p14:tracePt t="58073" x="5148263" y="3978275"/>
          <p14:tracePt t="58081" x="5075238" y="3951288"/>
          <p14:tracePt t="58089" x="5046663" y="3914775"/>
          <p14:tracePt t="58098" x="4881563" y="3905250"/>
          <p14:tracePt t="58107" x="4816475" y="3886200"/>
          <p14:tracePt t="58114" x="4716463" y="3941763"/>
          <p14:tracePt t="58123" x="4679950" y="3941763"/>
          <p14:tracePt t="58134" x="4660900" y="3905250"/>
          <p14:tracePt t="58138" x="4624388" y="3895725"/>
          <p14:tracePt t="58152" x="4605338" y="3905250"/>
          <p14:tracePt t="58160" x="4513263" y="3886200"/>
          <p14:tracePt t="58168" x="4357688" y="3876675"/>
          <p14:tracePt t="58176" x="4302125" y="3840163"/>
          <p14:tracePt t="58184" x="4054475" y="3803650"/>
          <p14:tracePt t="58192" x="3998913" y="3803650"/>
          <p14:tracePt t="58200" x="3971925" y="3748088"/>
          <p14:tracePt t="58208" x="3906838" y="3740150"/>
          <p14:tracePt t="58216" x="3897313" y="3740150"/>
          <p14:tracePt t="58224" x="3879850" y="3740150"/>
          <p14:tracePt t="58232" x="3860800" y="3740150"/>
          <p14:tracePt t="58240" x="3814763" y="3740150"/>
          <p14:tracePt t="58248" x="3759200" y="3757613"/>
          <p14:tracePt t="58256" x="3732213" y="3776663"/>
          <p14:tracePt t="58265" x="3695700" y="3740150"/>
          <p14:tracePt t="58272" x="3695700" y="3730625"/>
          <p14:tracePt t="58280" x="3640138" y="3694113"/>
          <p14:tracePt t="58288" x="3630613" y="3694113"/>
          <p14:tracePt t="58296" x="3603625" y="3684588"/>
          <p14:tracePt t="58304" x="3594100" y="3684588"/>
          <p14:tracePt t="58386" x="3584575" y="3675063"/>
          <p14:tracePt t="58401" x="3557588" y="3675063"/>
          <p14:tracePt t="58442" x="3548063" y="3675063"/>
          <p14:tracePt t="58473" x="3530600" y="3675063"/>
          <p14:tracePt t="58482" x="3494088" y="3675063"/>
          <p14:tracePt t="58497" x="3475038" y="3675063"/>
          <p14:tracePt t="58506" x="3465513" y="3684588"/>
          <p14:tracePt t="58546" x="3465513" y="3694113"/>
          <p14:tracePt t="58554" x="3455988" y="3702050"/>
          <p14:tracePt t="58570" x="3448050" y="3702050"/>
          <p14:tracePt t="58602" x="3438525" y="3721100"/>
          <p14:tracePt t="58610" x="3382963" y="3757613"/>
          <p14:tracePt t="58619" x="3254375" y="3822700"/>
          <p14:tracePt t="58625" x="3244850" y="3830638"/>
          <p14:tracePt t="58649" x="3235325" y="3830638"/>
          <p14:tracePt t="58657" x="3217863" y="3830638"/>
          <p14:tracePt t="58665" x="3198813" y="3840163"/>
          <p14:tracePt t="58672" x="3152775" y="3840163"/>
          <p14:tracePt t="58682" x="3106738" y="3849688"/>
          <p14:tracePt t="58689" x="3098800" y="3859213"/>
          <p14:tracePt t="58696" x="3060700" y="3886200"/>
          <p14:tracePt t="58704" x="3024188" y="3922713"/>
          <p14:tracePt t="58729" x="3006725" y="3932238"/>
          <p14:tracePt t="58745" x="2997200" y="3932238"/>
          <p14:tracePt t="58752" x="2978150" y="3932238"/>
          <p14:tracePt t="58761" x="2886075" y="3932238"/>
          <p14:tracePt t="58769" x="2868613" y="3932238"/>
          <p14:tracePt t="58777" x="2832100" y="3922713"/>
          <p14:tracePt t="58785" x="2757488" y="3905250"/>
          <p14:tracePt t="58825" x="2730500" y="3905250"/>
          <p14:tracePt t="58953" x="2720975" y="3895725"/>
          <p14:tracePt t="59049" x="2711450" y="3895725"/>
          <p14:tracePt t="59074" x="2703513" y="3886200"/>
          <p14:tracePt t="59161" x="2703513" y="3876675"/>
          <p14:tracePt t="59177" x="2703513" y="3830638"/>
          <p14:tracePt t="59186" x="2720975" y="3813175"/>
          <p14:tracePt t="59210" x="2730500" y="3813175"/>
          <p14:tracePt t="59219" x="2757488" y="3813175"/>
          <p14:tracePt t="59233" x="2786063" y="3813175"/>
          <p14:tracePt t="59250" x="2803525" y="3767138"/>
          <p14:tracePt t="59258" x="2803525" y="3757613"/>
          <p14:tracePt t="59265" x="2803525" y="3767138"/>
          <p14:tracePt t="59321" x="2803525" y="3757613"/>
          <p14:tracePt t="59330" x="2803525" y="3740150"/>
          <p14:tracePt t="59349" x="2803525" y="3730625"/>
          <p14:tracePt t="59354" x="2794000" y="3721100"/>
          <p14:tracePt t="59801" x="2878138" y="3711575"/>
          <p14:tracePt t="59810" x="2960688" y="3665538"/>
          <p14:tracePt t="59819" x="3060700" y="3665538"/>
          <p14:tracePt t="59826" x="3089275" y="3656013"/>
          <p14:tracePt t="59835" x="3244850" y="3665538"/>
          <p14:tracePt t="59841" x="3281363" y="3665538"/>
          <p14:tracePt t="59850" x="3300413" y="3665538"/>
          <p14:tracePt t="59865" x="3309938" y="3656013"/>
          <p14:tracePt t="59873" x="3419475" y="3638550"/>
          <p14:tracePt t="59880" x="3576638" y="3592513"/>
          <p14:tracePt t="59897" x="3778250" y="3565525"/>
          <p14:tracePt t="59904" x="3989388" y="3565525"/>
          <p14:tracePt t="59913" x="4064000" y="3519488"/>
          <p14:tracePt t="59920" x="4110038" y="3519488"/>
          <p14:tracePt t="59929" x="4154488" y="3519488"/>
          <p14:tracePt t="59945" x="4311650" y="3519488"/>
          <p14:tracePt t="59953" x="4413250" y="3500438"/>
          <p14:tracePt t="59960" x="4532313" y="3519488"/>
          <p14:tracePt t="59969" x="4578350" y="3519488"/>
          <p14:tracePt t="59976" x="4587875" y="3509963"/>
          <p14:tracePt t="59984" x="4614863" y="3454400"/>
          <p14:tracePt t="59992" x="4733925" y="3473450"/>
          <p14:tracePt t="60000" x="4872038" y="3463925"/>
          <p14:tracePt t="60008" x="4991100" y="3454400"/>
          <p14:tracePt t="60016" x="5111750" y="3417888"/>
          <p14:tracePt t="60024" x="5165725" y="3381375"/>
          <p14:tracePt t="60033" x="5175250" y="3381375"/>
          <p14:tracePt t="60040" x="5194300" y="3344863"/>
          <p14:tracePt t="60049" x="5221288" y="3344863"/>
          <p14:tracePt t="60056" x="5230813" y="3352800"/>
          <p14:tracePt t="60065" x="5249863" y="3371850"/>
          <p14:tracePt t="60080" x="5267325" y="3371850"/>
          <p14:tracePt t="60104" x="5322888" y="3408363"/>
          <p14:tracePt t="60113" x="5322888" y="3417888"/>
          <p14:tracePt t="60281" x="5322888" y="3408363"/>
          <p14:tracePt t="60298" x="5395913" y="3417888"/>
          <p14:tracePt t="60306" x="5424488" y="3454400"/>
          <p14:tracePt t="60315" x="5432425" y="3463925"/>
          <p14:tracePt t="60336" x="5487988" y="3463925"/>
          <p14:tracePt t="60345" x="5487988" y="3473450"/>
          <p14:tracePt t="60625" x="5478463" y="3500438"/>
          <p14:tracePt t="60634" x="5470525" y="3519488"/>
          <p14:tracePt t="60641" x="5461000" y="3556000"/>
          <p14:tracePt t="60649" x="5432425" y="3582988"/>
          <p14:tracePt t="60657" x="5432425" y="3592513"/>
          <p14:tracePt t="60665" x="5424488" y="3619500"/>
          <p14:tracePt t="60672" x="5424488" y="3629025"/>
          <p14:tracePt t="60688" x="5414963" y="3629025"/>
          <p14:tracePt t="60696" x="5395913" y="3730625"/>
          <p14:tracePt t="60704" x="5368925" y="3776663"/>
          <p14:tracePt t="60713" x="5368925" y="3794125"/>
          <p14:tracePt t="60720" x="5386388" y="3859213"/>
          <p14:tracePt t="60729" x="5341938" y="3895725"/>
          <p14:tracePt t="60736" x="5359400" y="3922713"/>
          <p14:tracePt t="60745" x="5378450" y="3951288"/>
          <p14:tracePt t="60760" x="5378450" y="3968750"/>
          <p14:tracePt t="60776" x="5378450" y="3987800"/>
          <p14:tracePt t="60784" x="5378450" y="3997325"/>
          <p14:tracePt t="60817" x="5368925" y="4005263"/>
          <p14:tracePt t="60832" x="5359400" y="4014788"/>
          <p14:tracePt t="60929" x="5349875" y="4024313"/>
          <p14:tracePt t="62138" x="5349875" y="4033838"/>
          <p14:tracePt t="62906" x="5359400" y="4033838"/>
          <p14:tracePt t="62914" x="5378450" y="3997325"/>
          <p14:tracePt t="62921" x="5386388" y="3997325"/>
          <p14:tracePt t="62931" x="5414963" y="3941763"/>
          <p14:tracePt t="62938" x="5516563" y="3868738"/>
          <p14:tracePt t="62947" x="5645150" y="3822700"/>
          <p14:tracePt t="62954" x="5681663" y="3767138"/>
          <p14:tracePt t="62962" x="5672138" y="3794125"/>
          <p14:tracePt t="62977" x="5681663" y="3794125"/>
          <p14:tracePt t="62985" x="5727700" y="3711575"/>
          <p14:tracePt t="62994" x="5827713" y="3638550"/>
          <p14:tracePt t="63002" x="6067425" y="3565525"/>
          <p14:tracePt t="63011" x="6094413" y="3565525"/>
          <p14:tracePt t="63018" x="6140450" y="3556000"/>
          <p14:tracePt t="63026" x="6186488" y="3536950"/>
          <p14:tracePt t="63032" x="6370638" y="3490913"/>
          <p14:tracePt t="63040" x="6489700" y="3473450"/>
          <p14:tracePt t="63048" x="6931025" y="3490913"/>
          <p14:tracePt t="63056" x="7005638" y="3473450"/>
          <p14:tracePt t="63064" x="7005638" y="3481388"/>
          <p14:tracePt t="63072" x="7134225" y="3527425"/>
          <p14:tracePt t="63080" x="7188200" y="3527425"/>
          <p14:tracePt t="63088" x="7318375" y="3454400"/>
          <p14:tracePt t="63096" x="7437438" y="3473450"/>
          <p14:tracePt t="63104" x="7464425" y="3417888"/>
          <p14:tracePt t="63113" x="7500938" y="3398838"/>
          <p14:tracePt t="63120" x="7546975" y="3344863"/>
          <p14:tracePt t="63129" x="7556500" y="3335338"/>
          <p14:tracePt t="63136" x="7629525" y="3352800"/>
          <p14:tracePt t="63146" x="7685088" y="3352800"/>
          <p14:tracePt t="63152" x="7859713" y="3371850"/>
          <p14:tracePt t="63160" x="7924800" y="3362325"/>
          <p14:tracePt t="63168" x="7970838" y="3362325"/>
          <p14:tracePt t="63192" x="8053388" y="3381375"/>
          <p14:tracePt t="63202" x="8108950" y="3417888"/>
          <p14:tracePt t="63208" x="8191500" y="3444875"/>
          <p14:tracePt t="63216" x="8255000" y="3427413"/>
          <p14:tracePt t="63224" x="8255000" y="336232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23</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734616"/>
            <a:ext cx="7824978" cy="3972723"/>
          </a:xfrm>
          <a:prstGeom prst="rect">
            <a:avLst/>
          </a:prstGeom>
          <a:noFill/>
        </p:spPr>
        <p:txBody>
          <a:bodyPr wrap="square" lIns="78581" tIns="39291" rIns="78581" bIns="39291" rtlCol="0">
            <a:spAutoFit/>
          </a:bodyPr>
          <a:lstStyle/>
          <a:p>
            <a:pPr defTabSz="785807"/>
            <a:r>
              <a:rPr lang="en-US" altLang="ja-JP" sz="2300" dirty="0">
                <a:solidFill>
                  <a:prstClr val="black"/>
                </a:solidFill>
              </a:rPr>
              <a:t>P</a:t>
            </a:r>
            <a:r>
              <a:rPr lang="en-US" altLang="ja-JP" sz="2300" baseline="-25000" dirty="0">
                <a:solidFill>
                  <a:prstClr val="black"/>
                </a:solidFill>
              </a:rPr>
              <a:t>n</a:t>
            </a:r>
            <a:r>
              <a:rPr lang="en-US" altLang="ja-JP" sz="2300" baseline="30000" dirty="0">
                <a:solidFill>
                  <a:prstClr val="black"/>
                </a:solidFill>
              </a:rPr>
              <a:t>m</a:t>
            </a:r>
            <a:r>
              <a:rPr lang="ja-JP" altLang="en-US" sz="2300" dirty="0">
                <a:solidFill>
                  <a:prstClr val="black"/>
                </a:solidFill>
              </a:rPr>
              <a:t>は，</a:t>
            </a:r>
            <a:r>
              <a:rPr lang="en-US" altLang="ja-JP" sz="2300" dirty="0">
                <a:solidFill>
                  <a:prstClr val="black"/>
                </a:solidFill>
              </a:rPr>
              <a:t>2</a:t>
            </a:r>
            <a:r>
              <a:rPr lang="ja-JP" altLang="en-US" sz="2300" dirty="0">
                <a:solidFill>
                  <a:prstClr val="black"/>
                </a:solidFill>
              </a:rPr>
              <a:t>で正規化された次数</a:t>
            </a:r>
            <a:r>
              <a:rPr lang="en-US" altLang="ja-JP" sz="2300" dirty="0">
                <a:solidFill>
                  <a:prstClr val="black"/>
                </a:solidFill>
              </a:rPr>
              <a:t>(degree) n</a:t>
            </a:r>
            <a:r>
              <a:rPr lang="ja-JP" altLang="en-US" sz="2300" dirty="0" err="1">
                <a:solidFill>
                  <a:prstClr val="black"/>
                </a:solidFill>
              </a:rPr>
              <a:t>，</a:t>
            </a:r>
            <a:r>
              <a:rPr lang="ja-JP" altLang="en-US" sz="2300" dirty="0">
                <a:solidFill>
                  <a:prstClr val="black"/>
                </a:solidFill>
              </a:rPr>
              <a:t>位数</a:t>
            </a:r>
            <a:r>
              <a:rPr lang="en-US" altLang="ja-JP" sz="2300" dirty="0">
                <a:solidFill>
                  <a:prstClr val="black"/>
                </a:solidFill>
              </a:rPr>
              <a:t>(order) m</a:t>
            </a:r>
            <a:r>
              <a:rPr lang="ja-JP" altLang="en-US" sz="2300" dirty="0">
                <a:solidFill>
                  <a:prstClr val="black"/>
                </a:solidFill>
              </a:rPr>
              <a:t>の，</a:t>
            </a:r>
            <a:endParaRPr lang="en-US" altLang="ja-JP" sz="2300" dirty="0">
              <a:solidFill>
                <a:prstClr val="black"/>
              </a:solidFill>
            </a:endParaRPr>
          </a:p>
          <a:p>
            <a:pPr defTabSz="785807"/>
            <a:r>
              <a:rPr lang="ja-JP" altLang="en-US" sz="2300" dirty="0">
                <a:solidFill>
                  <a:prstClr val="black"/>
                </a:solidFill>
              </a:rPr>
              <a:t>第</a:t>
            </a:r>
            <a:r>
              <a:rPr lang="en-US" altLang="ja-JP" sz="2300" dirty="0">
                <a:solidFill>
                  <a:prstClr val="black"/>
                </a:solidFill>
              </a:rPr>
              <a:t>1</a:t>
            </a:r>
            <a:r>
              <a:rPr lang="ja-JP" altLang="en-US" sz="2300" dirty="0">
                <a:solidFill>
                  <a:prstClr val="black"/>
                </a:solidFill>
              </a:rPr>
              <a:t>種ルジャンドル陪関数：</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であり，直交性を示す：</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スペクトル法において，球面上に値を持つ任意の変数は</a:t>
            </a:r>
            <a:endParaRPr lang="en-US" altLang="ja-JP" sz="2300" dirty="0">
              <a:solidFill>
                <a:prstClr val="black"/>
              </a:solidFill>
            </a:endParaRPr>
          </a:p>
        </p:txBody>
      </p:sp>
      <p:pic>
        <p:nvPicPr>
          <p:cNvPr id="5" name="図 4"/>
          <p:cNvPicPr>
            <a:picLocks noChangeAspect="1"/>
          </p:cNvPicPr>
          <p:nvPr/>
        </p:nvPicPr>
        <p:blipFill>
          <a:blip r:embed="rId4"/>
          <a:stretch>
            <a:fillRect/>
          </a:stretch>
        </p:blipFill>
        <p:spPr>
          <a:xfrm>
            <a:off x="227712" y="1447202"/>
            <a:ext cx="8042466" cy="1281071"/>
          </a:xfrm>
          <a:prstGeom prst="rect">
            <a:avLst/>
          </a:prstGeom>
        </p:spPr>
      </p:pic>
      <p:pic>
        <p:nvPicPr>
          <p:cNvPr id="6" name="図 5"/>
          <p:cNvPicPr>
            <a:picLocks noChangeAspect="1"/>
          </p:cNvPicPr>
          <p:nvPr/>
        </p:nvPicPr>
        <p:blipFill>
          <a:blip r:embed="rId5"/>
          <a:stretch>
            <a:fillRect/>
          </a:stretch>
        </p:blipFill>
        <p:spPr>
          <a:xfrm>
            <a:off x="2313414" y="3178305"/>
            <a:ext cx="3653579" cy="757967"/>
          </a:xfrm>
          <a:prstGeom prst="rect">
            <a:avLst/>
          </a:prstGeom>
        </p:spPr>
      </p:pic>
      <p:pic>
        <p:nvPicPr>
          <p:cNvPr id="8" name="図 7"/>
          <p:cNvPicPr>
            <a:picLocks noChangeAspect="1"/>
          </p:cNvPicPr>
          <p:nvPr/>
        </p:nvPicPr>
        <p:blipFill>
          <a:blip r:embed="rId6"/>
          <a:stretch>
            <a:fillRect/>
          </a:stretch>
        </p:blipFill>
        <p:spPr>
          <a:xfrm>
            <a:off x="1704482" y="4707339"/>
            <a:ext cx="4871437" cy="902087"/>
          </a:xfrm>
          <a:prstGeom prst="rect">
            <a:avLst/>
          </a:prstGeom>
        </p:spPr>
      </p:pic>
      <p:grpSp>
        <p:nvGrpSpPr>
          <p:cNvPr id="3" name="グループ化 2"/>
          <p:cNvGrpSpPr/>
          <p:nvPr/>
        </p:nvGrpSpPr>
        <p:grpSpPr>
          <a:xfrm>
            <a:off x="1" y="-11"/>
            <a:ext cx="8280400" cy="515752"/>
            <a:chOff x="0" y="-15"/>
            <a:chExt cx="9144000" cy="613957"/>
          </a:xfrm>
        </p:grpSpPr>
        <p:sp>
          <p:nvSpPr>
            <p:cNvPr id="23" name="正方形/長方形 22"/>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24"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スペクトル法：球面調和関数</a:t>
              </a:r>
            </a:p>
          </p:txBody>
        </p:sp>
      </p:grpSp>
      <p:pic>
        <p:nvPicPr>
          <p:cNvPr id="7" name="オーディオ 6">
            <a:hlinkClick r:id="" action="ppaction://media"/>
            <a:extLst>
              <a:ext uri="{FF2B5EF4-FFF2-40B4-BE49-F238E27FC236}">
                <a16:creationId xmlns:a16="http://schemas.microsoft.com/office/drawing/2014/main" id="{65439A2D-A307-49F1-B20F-C26C0DA38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069348379"/>
      </p:ext>
    </p:extLst>
  </p:cSld>
  <p:clrMapOvr>
    <a:masterClrMapping/>
  </p:clrMapOvr>
  <mc:AlternateContent xmlns:mc="http://schemas.openxmlformats.org/markup-compatibility/2006">
    <mc:Choice xmlns:p14="http://schemas.microsoft.com/office/powerpoint/2010/main" Requires="p14">
      <p:transition spd="slow" p14:dur="2000" advTm="63307"/>
    </mc:Choice>
    <mc:Fallback>
      <p:transition spd="slow" advTm="6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445" x="8062913" y="2425700"/>
          <p14:tracePt t="1453" x="7951788" y="2352675"/>
          <p14:tracePt t="1460" x="7888288" y="2324100"/>
          <p14:tracePt t="1468" x="7842250" y="2297113"/>
          <p14:tracePt t="1479" x="7796213" y="2287588"/>
          <p14:tracePt t="1486" x="7667625" y="2260600"/>
          <p14:tracePt t="1493" x="7566025" y="2224088"/>
          <p14:tracePt t="1502" x="7539038" y="2214563"/>
          <p14:tracePt t="1507" x="7427913" y="2185988"/>
          <p14:tracePt t="1514" x="7345363" y="2159000"/>
          <p14:tracePt t="1523" x="7345363" y="2149475"/>
          <p14:tracePt t="1531" x="7234238" y="2149475"/>
          <p14:tracePt t="1547" x="7234238" y="2185988"/>
          <p14:tracePt t="1555" x="7161213" y="2149475"/>
          <p14:tracePt t="1564" x="6923088" y="2149475"/>
          <p14:tracePt t="1571" x="6858000" y="2149475"/>
          <p14:tracePt t="1579" x="6838950" y="2122488"/>
          <p14:tracePt t="1587" x="6784975" y="2122488"/>
          <p14:tracePt t="1594" x="6710363" y="2076450"/>
          <p14:tracePt t="1603" x="6646863" y="2076450"/>
          <p14:tracePt t="1611" x="6637338" y="2103438"/>
          <p14:tracePt t="1619" x="6545263" y="2039938"/>
          <p14:tracePt t="1626" x="6508750" y="2011363"/>
          <p14:tracePt t="1635" x="6489700" y="2011363"/>
          <p14:tracePt t="1643" x="6481763" y="2049463"/>
          <p14:tracePt t="1651" x="6343650" y="2020888"/>
          <p14:tracePt t="1659" x="6159500" y="1974850"/>
          <p14:tracePt t="1667" x="5984875" y="1974850"/>
          <p14:tracePt t="1675" x="5975350" y="1984375"/>
          <p14:tracePt t="1683" x="5883275" y="2020888"/>
          <p14:tracePt t="1690" x="5873750" y="2030413"/>
          <p14:tracePt t="1699" x="5819775" y="2049463"/>
          <p14:tracePt t="1707" x="5737225" y="2039938"/>
          <p14:tracePt t="1714" x="5727700" y="2066925"/>
          <p14:tracePt t="1723" x="5635625" y="2030413"/>
          <p14:tracePt t="1731" x="5534025" y="2020888"/>
          <p14:tracePt t="1739" x="5441950" y="1993900"/>
          <p14:tracePt t="1747" x="5386388" y="1993900"/>
          <p14:tracePt t="1755" x="5267325" y="1974850"/>
          <p14:tracePt t="1764" x="5148263" y="1957388"/>
          <p14:tracePt t="1771" x="5102225" y="1957388"/>
          <p14:tracePt t="1779" x="5083175" y="1957388"/>
          <p14:tracePt t="1795" x="4826000" y="1957388"/>
          <p14:tracePt t="1803" x="4633913" y="1957388"/>
          <p14:tracePt t="1810" x="4486275" y="1911350"/>
          <p14:tracePt t="1819" x="4311650" y="1882775"/>
          <p14:tracePt t="1826" x="4183063" y="1846263"/>
          <p14:tracePt t="1835" x="4044950" y="1819275"/>
          <p14:tracePt t="1842" x="4035425" y="1754188"/>
          <p14:tracePt t="1851" x="3935413" y="1754188"/>
          <p14:tracePt t="1858" x="3787775" y="1690688"/>
          <p14:tracePt t="1880" x="3557588" y="1552575"/>
          <p14:tracePt t="1883" x="3438525" y="1535113"/>
          <p14:tracePt t="1890" x="3409950" y="1470025"/>
          <p14:tracePt t="1900" x="3382963" y="1460500"/>
          <p14:tracePt t="1906" x="3346450" y="1423988"/>
          <p14:tracePt t="1914" x="3208338" y="1423988"/>
          <p14:tracePt t="1922" x="3162300" y="1414463"/>
          <p14:tracePt t="1931" x="3006725" y="1377950"/>
          <p14:tracePt t="1939" x="2914650" y="1350963"/>
          <p14:tracePt t="1947" x="2794000" y="1322388"/>
          <p14:tracePt t="1954" x="2693988" y="1360488"/>
          <p14:tracePt t="1964" x="2628900" y="1360488"/>
          <p14:tracePt t="1971" x="2592388" y="1331913"/>
          <p14:tracePt t="1979" x="2592388" y="1304925"/>
          <p14:tracePt t="1995" x="2573338" y="1295400"/>
          <p14:tracePt t="2003" x="2436813" y="1295400"/>
          <p14:tracePt t="2010" x="2390775" y="1295400"/>
          <p14:tracePt t="2019" x="2344738" y="1295400"/>
          <p14:tracePt t="2026" x="2252663" y="1314450"/>
          <p14:tracePt t="2035" x="2141538" y="1314450"/>
          <p14:tracePt t="2042" x="1976438" y="1322388"/>
          <p14:tracePt t="2051" x="1893888" y="1304925"/>
          <p14:tracePt t="2058" x="1811338" y="1295400"/>
          <p14:tracePt t="2075" x="1765300" y="1322388"/>
          <p14:tracePt t="2083" x="1617663" y="1314450"/>
          <p14:tracePt t="2091" x="1535113" y="1258888"/>
          <p14:tracePt t="2099" x="1462088" y="1212850"/>
          <p14:tracePt t="2106" x="1452563" y="1212850"/>
          <p14:tracePt t="2123" x="1433513" y="1203325"/>
          <p14:tracePt t="2164" x="1443038" y="1203325"/>
          <p14:tracePt t="2172" x="1462088" y="1193800"/>
          <p14:tracePt t="2412" x="1443038" y="1193800"/>
          <p14:tracePt t="2517" x="1443038" y="1212850"/>
          <p14:tracePt t="2532" x="1443038" y="1222375"/>
          <p14:tracePt t="2540" x="1443038" y="1239838"/>
          <p14:tracePt t="2549" x="1416050" y="1258888"/>
          <p14:tracePt t="2556" x="1397000" y="1268413"/>
          <p14:tracePt t="2566" x="1370013" y="1285875"/>
          <p14:tracePt t="2580" x="1360488" y="1304925"/>
          <p14:tracePt t="2590" x="1350963" y="1322388"/>
          <p14:tracePt t="3934" x="1333500" y="1322388"/>
          <p14:tracePt t="3940" x="1296988" y="1331913"/>
          <p14:tracePt t="3947" x="1185863" y="1314450"/>
          <p14:tracePt t="3955" x="1084263" y="1268413"/>
          <p14:tracePt t="3965" x="984250" y="1239838"/>
          <p14:tracePt t="3971" x="955675" y="1231900"/>
          <p14:tracePt t="3979" x="901700" y="1222375"/>
          <p14:tracePt t="3987" x="882650" y="1222375"/>
          <p14:tracePt t="4003" x="836613" y="1203325"/>
          <p14:tracePt t="4011" x="790575" y="1185863"/>
          <p14:tracePt t="4027" x="744538" y="1185863"/>
          <p14:tracePt t="4035" x="725488" y="1193800"/>
          <p14:tracePt t="4043" x="717550" y="1212850"/>
          <p14:tracePt t="4059" x="681038" y="1231900"/>
          <p14:tracePt t="4107" x="671513" y="1222375"/>
          <p14:tracePt t="4115" x="661988" y="1222375"/>
          <p14:tracePt t="4123" x="652463" y="1212850"/>
          <p14:tracePt t="4134" x="652463" y="1193800"/>
          <p14:tracePt t="4141" x="642938" y="1185863"/>
          <p14:tracePt t="4204" x="642938" y="1193800"/>
          <p14:tracePt t="4428" x="642938" y="1212850"/>
          <p14:tracePt t="4436" x="661988" y="1258888"/>
          <p14:tracePt t="4444" x="688975" y="1304925"/>
          <p14:tracePt t="4460" x="652463" y="1314450"/>
          <p14:tracePt t="4468" x="642938" y="1314450"/>
          <p14:tracePt t="4477" x="652463" y="1314450"/>
          <p14:tracePt t="5292" x="661988" y="1314450"/>
          <p14:tracePt t="5389" x="652463" y="1314450"/>
          <p14:tracePt t="5468" x="579438" y="1314450"/>
          <p14:tracePt t="5500" x="579438" y="1304925"/>
          <p14:tracePt t="5532" x="579438" y="1295400"/>
          <p14:tracePt t="5604" x="579438" y="1285875"/>
          <p14:tracePt t="5668" x="569913" y="1276350"/>
          <p14:tracePt t="5684" x="550863" y="1268413"/>
          <p14:tracePt t="5716" x="542925" y="1258888"/>
          <p14:tracePt t="5756" x="533400" y="1249363"/>
          <p14:tracePt t="5767" x="514350" y="1249363"/>
          <p14:tracePt t="5776" x="477838" y="1249363"/>
          <p14:tracePt t="5805" x="460375" y="1249363"/>
          <p14:tracePt t="5820" x="450850" y="1249363"/>
          <p14:tracePt t="5972" x="441325" y="1239838"/>
          <p14:tracePt t="5982" x="422275" y="1239838"/>
          <p14:tracePt t="5989" x="414338" y="1231900"/>
          <p14:tracePt t="6005" x="404813" y="1222375"/>
          <p14:tracePt t="6028" x="395288" y="1222375"/>
          <p14:tracePt t="6052" x="385763" y="1212850"/>
          <p14:tracePt t="6108" x="385763" y="1203325"/>
          <p14:tracePt t="6116" x="385763" y="1193800"/>
          <p14:tracePt t="6148" x="385763" y="1176338"/>
          <p14:tracePt t="6156" x="368300" y="1157288"/>
          <p14:tracePt t="6180" x="349250" y="1120775"/>
          <p14:tracePt t="6187" x="339725" y="1111250"/>
          <p14:tracePt t="6252" x="330200" y="1111250"/>
          <p14:tracePt t="6260" x="322263" y="1103313"/>
          <p14:tracePt t="6309" x="312738" y="1103313"/>
          <p14:tracePt t="6332" x="285750" y="1103313"/>
          <p14:tracePt t="6350" x="266700" y="1103313"/>
          <p14:tracePt t="6365" x="247650" y="1084263"/>
          <p14:tracePt t="6383" x="239713" y="1084263"/>
          <p14:tracePt t="6428" x="230188" y="1074738"/>
          <p14:tracePt t="6452" x="220663" y="1065213"/>
          <p14:tracePt t="6478" x="211138" y="1011238"/>
          <p14:tracePt t="6508" x="220663" y="973138"/>
          <p14:tracePt t="6516" x="220663" y="965200"/>
          <p14:tracePt t="6525" x="220663" y="955675"/>
          <p14:tracePt t="6534" x="230188" y="919163"/>
          <p14:tracePt t="6550" x="239713" y="909638"/>
          <p14:tracePt t="6556" x="247650" y="890588"/>
          <p14:tracePt t="6566" x="257175" y="882650"/>
          <p14:tracePt t="6574" x="266700" y="873125"/>
          <p14:tracePt t="6595" x="276225" y="836613"/>
          <p14:tracePt t="6627" x="285750" y="836613"/>
          <p14:tracePt t="6635" x="303213" y="827088"/>
          <p14:tracePt t="6643" x="322263" y="827088"/>
          <p14:tracePt t="6651" x="330200" y="817563"/>
          <p14:tracePt t="6659" x="349250" y="808038"/>
          <p14:tracePt t="6667" x="368300" y="800100"/>
          <p14:tracePt t="6675" x="376238" y="790575"/>
          <p14:tracePt t="6683" x="404813" y="781050"/>
          <p14:tracePt t="6691" x="422275" y="771525"/>
          <p14:tracePt t="6715" x="460375" y="762000"/>
          <p14:tracePt t="6724" x="468313" y="762000"/>
          <p14:tracePt t="6731" x="477838" y="754063"/>
          <p14:tracePt t="6739" x="487363" y="744538"/>
          <p14:tracePt t="6812" x="496888" y="744538"/>
          <p14:tracePt t="6821" x="514350" y="744538"/>
          <p14:tracePt t="6836" x="560388" y="744538"/>
          <p14:tracePt t="6844" x="596900" y="744538"/>
          <p14:tracePt t="6860" x="606425" y="744538"/>
          <p14:tracePt t="6869" x="615950" y="744538"/>
          <p14:tracePt t="6884" x="661988" y="754063"/>
          <p14:tracePt t="6932" x="681038" y="754063"/>
          <p14:tracePt t="6972" x="688975" y="762000"/>
          <p14:tracePt t="7020" x="688975" y="781050"/>
          <p14:tracePt t="7148" x="708025" y="781050"/>
          <p14:tracePt t="7414" x="725488" y="781050"/>
          <p14:tracePt t="7444" x="735013" y="790575"/>
          <p14:tracePt t="7452" x="744538" y="800100"/>
          <p14:tracePt t="7461" x="754063" y="800100"/>
          <p14:tracePt t="7532" x="754063" y="817563"/>
          <p14:tracePt t="7772" x="754063" y="827088"/>
          <p14:tracePt t="7780" x="744538" y="844550"/>
          <p14:tracePt t="7795" x="735013" y="863600"/>
          <p14:tracePt t="7799" x="735013" y="890588"/>
          <p14:tracePt t="7804" x="708025" y="936625"/>
          <p14:tracePt t="7811" x="708025" y="973138"/>
          <p14:tracePt t="7819" x="708025" y="992188"/>
          <p14:tracePt t="7827" x="698500" y="1011238"/>
          <p14:tracePt t="7835" x="688975" y="1038225"/>
          <p14:tracePt t="7843" x="688975" y="1103313"/>
          <p14:tracePt t="7851" x="698500" y="1111250"/>
          <p14:tracePt t="7859" x="708025" y="1120775"/>
          <p14:tracePt t="7948" x="708025" y="1130300"/>
          <p14:tracePt t="7965" x="708025" y="1139825"/>
          <p14:tracePt t="7973" x="708025" y="1147763"/>
          <p14:tracePt t="8007" x="708025" y="1176338"/>
          <p14:tracePt t="8028" x="708025" y="1193800"/>
          <p14:tracePt t="8060" x="708025" y="1222375"/>
          <p14:tracePt t="8100" x="708025" y="1231900"/>
          <p14:tracePt t="8108" x="708025" y="1239838"/>
          <p14:tracePt t="8124" x="708025" y="1268413"/>
          <p14:tracePt t="8140" x="708025" y="1276350"/>
          <p14:tracePt t="8156" x="708025" y="1268413"/>
          <p14:tracePt t="8166" x="688975" y="1268413"/>
          <p14:tracePt t="8220" x="698500" y="1268413"/>
          <p14:tracePt t="8372" x="698500" y="1276350"/>
          <p14:tracePt t="8406" x="698500" y="1285875"/>
          <p14:tracePt t="8416" x="688975" y="1285875"/>
          <p14:tracePt t="8421" x="688975" y="1295400"/>
          <p14:tracePt t="8429" x="698500" y="1285875"/>
          <p14:tracePt t="8435" x="688975" y="1258888"/>
          <p14:tracePt t="8443" x="671513" y="1249363"/>
          <p14:tracePt t="8524" x="661988" y="1249363"/>
          <p14:tracePt t="8532" x="642938" y="1249363"/>
          <p14:tracePt t="8588" x="635000" y="1268413"/>
          <p14:tracePt t="8597" x="615950" y="1268413"/>
          <p14:tracePt t="8608" x="606425" y="1276350"/>
          <p14:tracePt t="8614" x="596900" y="1276350"/>
          <p14:tracePt t="8635" x="596900" y="1285875"/>
          <p14:tracePt t="8643" x="596900" y="1295400"/>
          <p14:tracePt t="8676" x="596900" y="1314450"/>
          <p14:tracePt t="8820" x="579438" y="1314450"/>
          <p14:tracePt t="8828" x="542925" y="1314450"/>
          <p14:tracePt t="8836" x="523875" y="1304925"/>
          <p14:tracePt t="8876" x="523875" y="1295400"/>
          <p14:tracePt t="8887" x="496888" y="1268413"/>
          <p14:tracePt t="8893" x="487363" y="1268413"/>
          <p14:tracePt t="8900" x="468313" y="1258888"/>
          <p14:tracePt t="8908" x="450850" y="1239838"/>
          <p14:tracePt t="8915" x="414338" y="1222375"/>
          <p14:tracePt t="8923" x="404813" y="1212850"/>
          <p14:tracePt t="8931" x="385763" y="1212850"/>
          <p14:tracePt t="8939" x="349250" y="1203325"/>
          <p14:tracePt t="8947" x="339725" y="1193800"/>
          <p14:tracePt t="8955" x="322263" y="1185863"/>
          <p14:tracePt t="8964" x="322263" y="1176338"/>
          <p14:tracePt t="8971" x="293688" y="1166813"/>
          <p14:tracePt t="8979" x="285750" y="1166813"/>
          <p14:tracePt t="8987" x="257175" y="1166813"/>
          <p14:tracePt t="8995" x="247650" y="1157288"/>
          <p14:tracePt t="9003" x="220663" y="1157288"/>
          <p14:tracePt t="9011" x="165100" y="1139825"/>
          <p14:tracePt t="9019" x="128588" y="1120775"/>
          <p14:tracePt t="9026" x="92075" y="1103313"/>
          <p14:tracePt t="9035" x="9525" y="1065213"/>
          <p14:tracePt t="9051" x="0" y="1057275"/>
          <p14:tracePt t="9683" x="36513" y="800100"/>
          <p14:tracePt t="9693" x="82550" y="781050"/>
          <p14:tracePt t="9701" x="119063" y="781050"/>
          <p14:tracePt t="9708" x="138113" y="781050"/>
          <p14:tracePt t="9717" x="174625" y="781050"/>
          <p14:tracePt t="9724" x="201613" y="781050"/>
          <p14:tracePt t="9733" x="211138" y="771525"/>
          <p14:tracePt t="9740" x="230188" y="762000"/>
          <p14:tracePt t="9750" x="247650" y="762000"/>
          <p14:tracePt t="9773" x="257175" y="754063"/>
          <p14:tracePt t="9780" x="276225" y="754063"/>
          <p14:tracePt t="9804" x="285750" y="744538"/>
          <p14:tracePt t="9823" x="276225" y="735013"/>
          <p14:tracePt t="9829" x="276225" y="715963"/>
          <p14:tracePt t="9837" x="312738" y="735013"/>
          <p14:tracePt t="9843" x="330200" y="744538"/>
          <p14:tracePt t="9851" x="330200" y="762000"/>
          <p14:tracePt t="9859" x="358775" y="781050"/>
          <p14:tracePt t="9867" x="368300" y="781050"/>
          <p14:tracePt t="9882" x="368300" y="771525"/>
          <p14:tracePt t="9914" x="376238" y="771525"/>
          <p14:tracePt t="10108" x="385763" y="771525"/>
          <p14:tracePt t="10140" x="414338" y="771525"/>
          <p14:tracePt t="10166" x="431800" y="771525"/>
          <p14:tracePt t="10188" x="441325" y="771525"/>
          <p14:tracePt t="10238" x="460375" y="771525"/>
          <p14:tracePt t="10252" x="468313" y="771525"/>
          <p14:tracePt t="10284" x="477838" y="771525"/>
          <p14:tracePt t="10428" x="487363" y="771525"/>
          <p14:tracePt t="10460" x="504825" y="771525"/>
          <p14:tracePt t="10469" x="514350" y="771525"/>
          <p14:tracePt t="10478" x="533400" y="771525"/>
          <p14:tracePt t="10483" x="550863" y="771525"/>
          <p14:tracePt t="10492" x="569913" y="771525"/>
          <p14:tracePt t="10499" x="579438" y="771525"/>
          <p14:tracePt t="10508" x="615950" y="771525"/>
          <p14:tracePt t="10516" x="625475" y="771525"/>
          <p14:tracePt t="10524" x="652463" y="771525"/>
          <p14:tracePt t="10533" x="671513" y="790575"/>
          <p14:tracePt t="10540" x="688975" y="790575"/>
          <p14:tracePt t="10557" x="708025" y="817563"/>
          <p14:tracePt t="10604" x="725488" y="817563"/>
          <p14:tracePt t="10612" x="754063" y="836613"/>
          <p14:tracePt t="10628" x="771525" y="836613"/>
          <p14:tracePt t="10636" x="800100" y="836613"/>
          <p14:tracePt t="10648" x="809625" y="836613"/>
          <p14:tracePt t="10675" x="817563" y="836613"/>
          <p14:tracePt t="10732" x="836613" y="836613"/>
          <p14:tracePt t="10740" x="846138" y="836613"/>
          <p14:tracePt t="10756" x="855663" y="836613"/>
          <p14:tracePt t="10765" x="863600" y="836613"/>
          <p14:tracePt t="10796" x="892175" y="836613"/>
          <p14:tracePt t="10804" x="919163" y="863600"/>
          <p14:tracePt t="10812" x="955675" y="900113"/>
          <p14:tracePt t="10820" x="1020763" y="928688"/>
          <p14:tracePt t="10828" x="1038225" y="928688"/>
          <p14:tracePt t="10848" x="1038225" y="936625"/>
          <p14:tracePt t="10860" x="1057275" y="946150"/>
          <p14:tracePt t="10988" x="1066800" y="965200"/>
          <p14:tracePt t="11004" x="1076325" y="973138"/>
          <p14:tracePt t="11012" x="1084263" y="982663"/>
          <p14:tracePt t="11021" x="1112838" y="1001713"/>
          <p14:tracePt t="11029" x="1120775" y="1001713"/>
          <p14:tracePt t="11041" x="1149350" y="1001713"/>
          <p14:tracePt t="11044" x="1176338" y="1019175"/>
          <p14:tracePt t="11116" x="1185863" y="1019175"/>
          <p14:tracePt t="11148" x="1185863" y="1028700"/>
          <p14:tracePt t="11388" x="1204913" y="1038225"/>
          <p14:tracePt t="11397" x="1212850" y="1038225"/>
          <p14:tracePt t="11412" x="1222375" y="1047750"/>
          <p14:tracePt t="11447" x="1231900" y="1047750"/>
          <p14:tracePt t="11654" x="1241425" y="1047750"/>
          <p14:tracePt t="11661" x="1250950" y="1047750"/>
          <p14:tracePt t="11667" x="1258888" y="1038225"/>
          <p14:tracePt t="11691" x="1268413" y="1028700"/>
          <p14:tracePt t="11788" x="1277938" y="1028700"/>
          <p14:tracePt t="11908" x="1314450" y="1038225"/>
          <p14:tracePt t="11917" x="1341438" y="1047750"/>
          <p14:tracePt t="11924" x="1397000" y="1084263"/>
          <p14:tracePt t="11933" x="1416050" y="1084263"/>
          <p14:tracePt t="11940" x="1462088" y="1084263"/>
          <p14:tracePt t="11950" x="1508125" y="1103313"/>
          <p14:tracePt t="11956" x="1525588" y="1111250"/>
          <p14:tracePt t="11996" x="1535113" y="1111250"/>
          <p14:tracePt t="12004" x="1571625" y="1111250"/>
          <p14:tracePt t="12012" x="1636713" y="1157288"/>
          <p14:tracePt t="12020" x="1654175" y="1193800"/>
          <p14:tracePt t="12028" x="1654175" y="1212850"/>
          <p14:tracePt t="12037" x="1682750" y="1185863"/>
          <p14:tracePt t="12044" x="1709738" y="1166813"/>
          <p14:tracePt t="12052" x="1746250" y="1166813"/>
          <p14:tracePt t="12061" x="1874838" y="1166813"/>
          <p14:tracePt t="12068" x="1920875" y="1166813"/>
          <p14:tracePt t="12074" x="1976438" y="1166813"/>
          <p14:tracePt t="12083" x="2012950" y="1166813"/>
          <p14:tracePt t="12091" x="2022475" y="1166813"/>
          <p14:tracePt t="12100" x="2058988" y="1166813"/>
          <p14:tracePt t="12106" x="2114550" y="1157288"/>
          <p14:tracePt t="12114" x="2114550" y="1166813"/>
          <p14:tracePt t="12123" x="2141538" y="1157288"/>
          <p14:tracePt t="12131" x="2151063" y="1157288"/>
          <p14:tracePt t="12139" x="2160588" y="1157288"/>
          <p14:tracePt t="12155" x="2151063" y="1157288"/>
          <p14:tracePt t="12165" x="2151063" y="1176338"/>
          <p14:tracePt t="12211" x="2170113" y="1176338"/>
          <p14:tracePt t="12220" x="2216150" y="1157288"/>
          <p14:tracePt t="12236" x="2252663" y="1157288"/>
          <p14:tracePt t="12244" x="2262188" y="1157288"/>
          <p14:tracePt t="12252" x="2270125" y="1157288"/>
          <p14:tracePt t="12263" x="2298700" y="1157288"/>
          <p14:tracePt t="12270" x="2308225" y="1157288"/>
          <p14:tracePt t="12283" x="2335213" y="1157288"/>
          <p14:tracePt t="12292" x="2371725" y="1139825"/>
          <p14:tracePt t="12300" x="2417763" y="1139825"/>
          <p14:tracePt t="12820" x="2427288" y="1139825"/>
          <p14:tracePt t="12828" x="2444750" y="1157288"/>
          <p14:tracePt t="12879" x="2444750" y="1139825"/>
          <p14:tracePt t="13004" x="2444750" y="1130300"/>
          <p14:tracePt t="13036" x="2454275" y="1130300"/>
          <p14:tracePt t="13060" x="2490788" y="1130300"/>
          <p14:tracePt t="13132" x="2509838" y="1120775"/>
          <p14:tracePt t="13139" x="2536825" y="1111250"/>
          <p14:tracePt t="13156" x="2546350" y="1111250"/>
          <p14:tracePt t="13166" x="2573338" y="1111250"/>
          <p14:tracePt t="13172" x="2601913" y="1111250"/>
          <p14:tracePt t="13188" x="2619375" y="1093788"/>
          <p14:tracePt t="13197" x="2647950" y="1074738"/>
          <p14:tracePt t="13205" x="2647950" y="1065213"/>
          <p14:tracePt t="13212" x="2657475" y="1047750"/>
          <p14:tracePt t="13221" x="2665413" y="1047750"/>
          <p14:tracePt t="13228" x="2730500" y="1047750"/>
          <p14:tracePt t="13243" x="2757488" y="1047750"/>
          <p14:tracePt t="13251" x="2776538" y="1047750"/>
          <p14:tracePt t="13259" x="2794000" y="1038225"/>
          <p14:tracePt t="13267" x="2803525" y="1038225"/>
          <p14:tracePt t="13276" x="2832100" y="1028700"/>
          <p14:tracePt t="13283" x="2849563" y="1028700"/>
          <p14:tracePt t="13291" x="2895600" y="1028700"/>
          <p14:tracePt t="13299" x="2905125" y="1028700"/>
          <p14:tracePt t="13323" x="2932113" y="1028700"/>
          <p14:tracePt t="13331" x="2951163" y="1038225"/>
          <p14:tracePt t="13348" x="2960688" y="1057275"/>
          <p14:tracePt t="13364" x="2968625" y="1065213"/>
          <p14:tracePt t="13371" x="2978150" y="1074738"/>
          <p14:tracePt t="13379" x="2987675" y="1084263"/>
          <p14:tracePt t="13387" x="3070225" y="1157288"/>
          <p14:tracePt t="13395" x="3106738" y="1176338"/>
          <p14:tracePt t="13403" x="3116263" y="1193800"/>
          <p14:tracePt t="13411" x="3162300" y="1203325"/>
          <p14:tracePt t="13419" x="3208338" y="1203325"/>
          <p14:tracePt t="13427" x="3208338" y="1212850"/>
          <p14:tracePt t="13435" x="3235325" y="1203325"/>
          <p14:tracePt t="13443" x="3281363" y="1222375"/>
          <p14:tracePt t="13450" x="3327400" y="1239838"/>
          <p14:tracePt t="13458" x="3402013" y="1268413"/>
          <p14:tracePt t="13467" x="3484563" y="1341438"/>
          <p14:tracePt t="13477" x="3548063" y="1341438"/>
          <p14:tracePt t="13491" x="3576638" y="1341438"/>
          <p14:tracePt t="13499" x="3659188" y="1368425"/>
          <p14:tracePt t="13506" x="3668713" y="1368425"/>
          <p14:tracePt t="13514" x="3676650" y="1368425"/>
          <p14:tracePt t="13531" x="3705225" y="1368425"/>
          <p14:tracePt t="13548" x="3741738" y="1368425"/>
          <p14:tracePt t="13555" x="3778250" y="1404938"/>
          <p14:tracePt t="13565" x="3797300" y="1404938"/>
          <p14:tracePt t="13612" x="3805238" y="1404938"/>
          <p14:tracePt t="13620" x="3814763" y="1404938"/>
          <p14:tracePt t="13628" x="3843338" y="1397000"/>
          <p14:tracePt t="13636" x="3851275" y="1397000"/>
          <p14:tracePt t="13644" x="3897313" y="1350963"/>
          <p14:tracePt t="13660" x="3906838" y="1350963"/>
          <p14:tracePt t="13676" x="3916363" y="1350963"/>
          <p14:tracePt t="13732" x="3916363" y="1341438"/>
          <p14:tracePt t="13772" x="3925888" y="1331913"/>
          <p14:tracePt t="13796" x="3935413" y="1331913"/>
          <p14:tracePt t="13805" x="3952875" y="1331913"/>
          <p14:tracePt t="13812" x="3971925" y="1331913"/>
          <p14:tracePt t="13828" x="4008438" y="1331913"/>
          <p14:tracePt t="13835" x="4025900" y="1331913"/>
          <p14:tracePt t="13948" x="4025900" y="1314450"/>
          <p14:tracePt t="13980" x="4035425" y="1304925"/>
          <p14:tracePt t="13996" x="4044950" y="1295400"/>
          <p14:tracePt t="14005" x="4071938" y="1295400"/>
          <p14:tracePt t="14020" x="4081463" y="1295400"/>
          <p14:tracePt t="14028" x="4090988" y="1276350"/>
          <p14:tracePt t="14053" x="4137025" y="1239838"/>
          <p14:tracePt t="14068" x="4146550" y="1239838"/>
          <p14:tracePt t="14075" x="4154488" y="1239838"/>
          <p14:tracePt t="14294" x="4164013" y="1239838"/>
          <p14:tracePt t="14324" x="4164013" y="1249363"/>
          <p14:tracePt t="14332" x="4164013" y="1258888"/>
          <p14:tracePt t="14340" x="4173538" y="1268413"/>
          <p14:tracePt t="14420" x="4183063" y="1258888"/>
          <p14:tracePt t="14452" x="4192588" y="1258888"/>
          <p14:tracePt t="14461" x="4238625" y="1258888"/>
          <p14:tracePt t="14501" x="4275138" y="1258888"/>
          <p14:tracePt t="14516" x="4284663" y="1258888"/>
          <p14:tracePt t="14524" x="4338638" y="1258888"/>
          <p14:tracePt t="14532" x="4357688" y="1258888"/>
          <p14:tracePt t="14540" x="4375150" y="1276350"/>
          <p14:tracePt t="14556" x="4384675" y="1276350"/>
          <p14:tracePt t="14580" x="4413250" y="1314450"/>
          <p14:tracePt t="14588" x="4430713" y="1314450"/>
          <p14:tracePt t="14620" x="4430713" y="1322388"/>
          <p14:tracePt t="14676" x="4449763" y="1322388"/>
          <p14:tracePt t="14683" x="4459288" y="1322388"/>
          <p14:tracePt t="14694" x="4467225" y="1322388"/>
          <p14:tracePt t="14705" x="4476750" y="1322388"/>
          <p14:tracePt t="14722" x="4486275" y="1322388"/>
          <p14:tracePt t="14763" x="4495800" y="1322388"/>
          <p14:tracePt t="14772" x="4513263" y="1322388"/>
          <p14:tracePt t="14781" x="4541838" y="1322388"/>
          <p14:tracePt t="14790" x="4559300" y="1322388"/>
          <p14:tracePt t="14821" x="4568825" y="1322388"/>
          <p14:tracePt t="14828" x="4595813" y="1322388"/>
          <p14:tracePt t="14836" x="4605338" y="1295400"/>
          <p14:tracePt t="14844" x="4633913" y="1314450"/>
          <p14:tracePt t="14855" x="4651375" y="1322388"/>
          <p14:tracePt t="14892" x="4660900" y="1295400"/>
          <p14:tracePt t="14901" x="4670425" y="1276350"/>
          <p14:tracePt t="14912" x="4706938" y="1268413"/>
          <p14:tracePt t="14923" x="4762500" y="1231900"/>
          <p14:tracePt t="14931" x="4799013" y="1222375"/>
          <p14:tracePt t="14939" x="4816475" y="1222375"/>
          <p14:tracePt t="14948" x="4835525" y="1222375"/>
          <p14:tracePt t="14955" x="4826000" y="1222375"/>
          <p14:tracePt t="14964" x="4845050" y="1231900"/>
          <p14:tracePt t="15220" x="4891088" y="1185863"/>
          <p14:tracePt t="15236" x="4891088" y="1193800"/>
          <p14:tracePt t="15372" x="4908550" y="1203325"/>
          <p14:tracePt t="15380" x="4927600" y="1203325"/>
          <p14:tracePt t="15389" x="4973638" y="1203325"/>
          <p14:tracePt t="15395" x="4973638" y="1222375"/>
          <p14:tracePt t="15428" x="4973638" y="1239838"/>
          <p14:tracePt t="15436" x="4983163" y="1249363"/>
          <p14:tracePt t="15444" x="4991100" y="1249363"/>
          <p14:tracePt t="15460" x="5046663" y="1268413"/>
          <p14:tracePt t="15469" x="5075238" y="1285875"/>
          <p14:tracePt t="15478" x="5092700" y="1304925"/>
          <p14:tracePt t="15483" x="5129213" y="1350963"/>
          <p14:tracePt t="15491" x="5157788" y="1368425"/>
          <p14:tracePt t="15507" x="5175250" y="1368425"/>
          <p14:tracePt t="15515" x="5184775" y="1368425"/>
          <p14:tracePt t="15531" x="5203825" y="1368425"/>
          <p14:tracePt t="15540" x="5276850" y="1368425"/>
          <p14:tracePt t="15547" x="5341938" y="1397000"/>
          <p14:tracePt t="15555" x="5359400" y="1397000"/>
          <p14:tracePt t="15564" x="5441950" y="1423988"/>
          <p14:tracePt t="15571" x="5470525" y="1433513"/>
          <p14:tracePt t="15579" x="5553075" y="1460500"/>
          <p14:tracePt t="15587" x="5561013" y="1460500"/>
          <p14:tracePt t="15595" x="5607050" y="1460500"/>
          <p14:tracePt t="15611" x="5653088" y="1460500"/>
          <p14:tracePt t="15619" x="5662613" y="1460500"/>
          <p14:tracePt t="15627" x="5691188" y="1460500"/>
          <p14:tracePt t="15635" x="5699125" y="1460500"/>
          <p14:tracePt t="15643" x="5708650" y="1460500"/>
          <p14:tracePt t="15659" x="5727700" y="1460500"/>
          <p14:tracePt t="15667" x="5754688" y="1450975"/>
          <p14:tracePt t="15676" x="5791200" y="1450975"/>
          <p14:tracePt t="15683" x="5800725" y="1450975"/>
          <p14:tracePt t="15700" x="5810250" y="1443038"/>
          <p14:tracePt t="15728" x="5827713" y="1443038"/>
          <p14:tracePt t="15740" x="5856288" y="1414463"/>
          <p14:tracePt t="15781" x="5892800" y="1414463"/>
          <p14:tracePt t="15804" x="5911850" y="1414463"/>
          <p14:tracePt t="15812" x="5929313" y="1414463"/>
          <p14:tracePt t="15921" x="5948363" y="1414463"/>
          <p14:tracePt t="15996" x="5957888" y="1414463"/>
          <p14:tracePt t="16004" x="5965825" y="1414463"/>
          <p14:tracePt t="16044" x="5965825" y="1404938"/>
          <p14:tracePt t="16052" x="5975350" y="1397000"/>
          <p14:tracePt t="16059" x="5984875" y="1397000"/>
          <p14:tracePt t="16075" x="6011863" y="1397000"/>
          <p14:tracePt t="16086" x="6040438" y="1368425"/>
          <p14:tracePt t="16101" x="6048375" y="1360488"/>
          <p14:tracePt t="16132" x="6057900" y="1360488"/>
          <p14:tracePt t="16140" x="6067425" y="1350963"/>
          <p14:tracePt t="16150" x="6076950" y="1350963"/>
          <p14:tracePt t="16156" x="6103938" y="1350963"/>
          <p14:tracePt t="16172" x="6113463" y="1350963"/>
          <p14:tracePt t="16205" x="6122988" y="1350963"/>
          <p14:tracePt t="16220" x="6132513" y="1350963"/>
          <p14:tracePt t="16276" x="6140450" y="1350963"/>
          <p14:tracePt t="16308" x="6140450" y="1341438"/>
          <p14:tracePt t="16325" x="6149975" y="1331913"/>
          <p14:tracePt t="16335" x="6176963" y="1331913"/>
          <p14:tracePt t="16341" x="6186488" y="1331913"/>
          <p14:tracePt t="16395" x="6196013" y="1322388"/>
          <p14:tracePt t="16411" x="6205538" y="1322388"/>
          <p14:tracePt t="16884" x="6140450" y="1322388"/>
          <p14:tracePt t="16892" x="6132513" y="1331913"/>
          <p14:tracePt t="16900" x="6132513" y="1368425"/>
          <p14:tracePt t="16908" x="6132513" y="1360488"/>
          <p14:tracePt t="16917" x="6122988" y="1350963"/>
          <p14:tracePt t="16924" x="6122988" y="1331913"/>
          <p14:tracePt t="16941" x="6030913" y="1331913"/>
          <p14:tracePt t="16950" x="5965825" y="1350963"/>
          <p14:tracePt t="16955" x="5865813" y="1397000"/>
          <p14:tracePt t="16964" x="5737225" y="1423988"/>
          <p14:tracePt t="16971" x="5672138" y="1460500"/>
          <p14:tracePt t="16979" x="5607050" y="1460500"/>
          <p14:tracePt t="16987" x="5580063" y="1489075"/>
          <p14:tracePt t="16995" x="5405438" y="1497013"/>
          <p14:tracePt t="17003" x="5303838" y="1543050"/>
          <p14:tracePt t="17010" x="5184775" y="1543050"/>
          <p14:tracePt t="17019" x="5029200" y="1579563"/>
          <p14:tracePt t="17027" x="4808538" y="1579563"/>
          <p14:tracePt t="17035" x="4762500" y="1598613"/>
          <p14:tracePt t="17042" x="4495800" y="1598613"/>
          <p14:tracePt t="17051" x="4210050" y="1598613"/>
          <p14:tracePt t="17058" x="4054475" y="1598613"/>
          <p14:tracePt t="17066" x="3897313" y="1598613"/>
          <p14:tracePt t="17074" x="3778250" y="1617663"/>
          <p14:tracePt t="17083" x="3622675" y="1617663"/>
          <p14:tracePt t="17090" x="3502025" y="1608138"/>
          <p14:tracePt t="17099" x="3455988" y="1608138"/>
          <p14:tracePt t="17106" x="3382963" y="1625600"/>
          <p14:tracePt t="17114" x="3281363" y="1625600"/>
          <p14:tracePt t="17122" x="3254375" y="1625600"/>
          <p14:tracePt t="17133" x="3135313" y="1617663"/>
          <p14:tracePt t="17140" x="3052763" y="1625600"/>
          <p14:tracePt t="17147" x="2997200" y="1671638"/>
          <p14:tracePt t="17155" x="2895600" y="1708150"/>
          <p14:tracePt t="17164" x="2868613" y="1708150"/>
          <p14:tracePt t="17170" x="2740025" y="1708150"/>
          <p14:tracePt t="17179" x="2657475" y="1736725"/>
          <p14:tracePt t="17186" x="2611438" y="1736725"/>
          <p14:tracePt t="17194" x="2546350" y="1708150"/>
          <p14:tracePt t="17203" x="2527300" y="1708150"/>
          <p14:tracePt t="17210" x="2519363" y="1736725"/>
          <p14:tracePt t="17219" x="2490788" y="1763713"/>
          <p14:tracePt t="17226" x="2463800" y="1754188"/>
          <p14:tracePt t="17235" x="2408238" y="1690688"/>
          <p14:tracePt t="17242" x="2352675" y="1644650"/>
          <p14:tracePt t="17251" x="2270125" y="1579563"/>
          <p14:tracePt t="17258" x="2270125" y="1571625"/>
          <p14:tracePt t="17267" x="2262188" y="1571625"/>
          <p14:tracePt t="17274" x="2233613" y="1543050"/>
          <p14:tracePt t="17283" x="2187575" y="1543050"/>
          <p14:tracePt t="17290" x="2170113" y="1543050"/>
          <p14:tracePt t="17299" x="2124075" y="1516063"/>
          <p14:tracePt t="17306" x="2078038" y="1506538"/>
          <p14:tracePt t="17323" x="2058988" y="1506538"/>
          <p14:tracePt t="17340" x="2012950" y="1506538"/>
          <p14:tracePt t="17347" x="1995488" y="1506538"/>
          <p14:tracePt t="17355" x="1957388" y="1506538"/>
          <p14:tracePt t="17371" x="1949450" y="1525588"/>
          <p14:tracePt t="17379" x="1939925" y="1552575"/>
          <p14:tracePt t="17386" x="1920875" y="1552575"/>
          <p14:tracePt t="17394" x="1884363" y="1579563"/>
          <p14:tracePt t="17411" x="1820863" y="1598613"/>
          <p14:tracePt t="17419" x="1801813" y="1598613"/>
          <p14:tracePt t="17435" x="1746250" y="1617663"/>
          <p14:tracePt t="17442" x="1709738" y="1617663"/>
          <p14:tracePt t="17450" x="1663700" y="1617663"/>
          <p14:tracePt t="17458" x="1636713" y="1598613"/>
          <p14:tracePt t="17482" x="1617663" y="1598613"/>
          <p14:tracePt t="17490" x="1608138" y="1608138"/>
          <p14:tracePt t="17499" x="1608138" y="1625600"/>
          <p14:tracePt t="17506" x="1600200" y="1625600"/>
          <p14:tracePt t="17571" x="1600200" y="1635125"/>
          <p14:tracePt t="17620" x="1600200" y="1625600"/>
          <p14:tracePt t="17636" x="1600200" y="1617663"/>
          <p14:tracePt t="18010" x="1608138" y="1625600"/>
          <p14:tracePt t="18018" x="1627188" y="1644650"/>
          <p14:tracePt t="18026" x="1636713" y="1644650"/>
          <p14:tracePt t="18034" x="1700213" y="1644650"/>
          <p14:tracePt t="18042" x="1719263" y="1644650"/>
          <p14:tracePt t="18050" x="1728788" y="1644650"/>
          <p14:tracePt t="18058" x="1746250" y="1644650"/>
          <p14:tracePt t="18068" x="1774825" y="1644650"/>
          <p14:tracePt t="18108" x="1774825" y="1635125"/>
          <p14:tracePt t="18148" x="1774825" y="1608138"/>
          <p14:tracePt t="18158" x="1782763" y="1598613"/>
          <p14:tracePt t="18172" x="1792288" y="1617663"/>
          <p14:tracePt t="18181" x="1838325" y="1617663"/>
          <p14:tracePt t="18187" x="1903413" y="1617663"/>
          <p14:tracePt t="18194" x="1949450" y="1617663"/>
          <p14:tracePt t="18202" x="1966913" y="1617663"/>
          <p14:tracePt t="18210" x="1985963" y="1617663"/>
          <p14:tracePt t="18235" x="2003425" y="1617663"/>
          <p14:tracePt t="18251" x="2012950" y="1635125"/>
          <p14:tracePt t="18259" x="2058988" y="1671638"/>
          <p14:tracePt t="18268" x="2068513" y="1681163"/>
          <p14:tracePt t="18276" x="2068513" y="1690688"/>
          <p14:tracePt t="18283" x="2068513" y="1700213"/>
          <p14:tracePt t="18292" x="2068513" y="1681163"/>
          <p14:tracePt t="18300" x="2058988" y="1671638"/>
          <p14:tracePt t="18316" x="2058988" y="1690688"/>
          <p14:tracePt t="18324" x="2068513" y="1700213"/>
          <p14:tracePt t="18333" x="2105025" y="1736725"/>
          <p14:tracePt t="18350" x="2105025" y="1754188"/>
          <p14:tracePt t="18359" x="2170113" y="1763713"/>
          <p14:tracePt t="18375" x="2216150" y="1773238"/>
          <p14:tracePt t="18380" x="2270125" y="1773238"/>
          <p14:tracePt t="18389" x="2289175" y="1773238"/>
          <p14:tracePt t="18394" x="2308225" y="1773238"/>
          <p14:tracePt t="18402" x="2316163" y="1782763"/>
          <p14:tracePt t="18461" x="2316163" y="1754188"/>
          <p14:tracePt t="18477" x="2316163" y="1727200"/>
          <p14:tracePt t="18484" x="2316163" y="1708150"/>
          <p14:tracePt t="18499" x="2371725" y="1690688"/>
          <p14:tracePt t="18508" x="2417763" y="1681163"/>
          <p14:tracePt t="18517" x="2454275" y="1671638"/>
          <p14:tracePt t="18524" x="2509838" y="1635125"/>
          <p14:tracePt t="18533" x="2546350" y="1625600"/>
          <p14:tracePt t="18556" x="2565400" y="1625600"/>
          <p14:tracePt t="18567" x="2573338" y="1625600"/>
          <p14:tracePt t="18573" x="2611438" y="1617663"/>
          <p14:tracePt t="18579" x="2619375" y="1617663"/>
          <p14:tracePt t="18587" x="2628900" y="1617663"/>
          <p14:tracePt t="18644" x="2628900" y="1625600"/>
          <p14:tracePt t="18652" x="2647950" y="1625600"/>
          <p14:tracePt t="18660" x="2711450" y="1644650"/>
          <p14:tracePt t="18668" x="2776538" y="1663700"/>
          <p14:tracePt t="18676" x="2794000" y="1681163"/>
          <p14:tracePt t="18683" x="2849563" y="1727200"/>
          <p14:tracePt t="18692" x="2932113" y="1754188"/>
          <p14:tracePt t="18699" x="2978150" y="1754188"/>
          <p14:tracePt t="18707" x="3033713" y="1754188"/>
          <p14:tracePt t="18714" x="3070225" y="1754188"/>
          <p14:tracePt t="18723" x="3079750" y="1754188"/>
          <p14:tracePt t="18731" x="3089275" y="1754188"/>
          <p14:tracePt t="18796" x="3098800" y="1763713"/>
          <p14:tracePt t="18820" x="3116263" y="1763713"/>
          <p14:tracePt t="18844" x="3135313" y="1754188"/>
          <p14:tracePt t="18852" x="3162300" y="1746250"/>
          <p14:tracePt t="18861" x="3171825" y="1746250"/>
          <p14:tracePt t="18881" x="3244850" y="1727200"/>
          <p14:tracePt t="18883" x="3263900" y="1708150"/>
          <p14:tracePt t="18891" x="3273425" y="1708150"/>
          <p14:tracePt t="18899" x="3281363" y="1708150"/>
          <p14:tracePt t="18907" x="3309938" y="1690688"/>
          <p14:tracePt t="18915" x="3402013" y="1700213"/>
          <p14:tracePt t="18923" x="3484563" y="1690688"/>
          <p14:tracePt t="18931" x="3521075" y="1681163"/>
          <p14:tracePt t="18939" x="3530600" y="1681163"/>
          <p14:tracePt t="18948" x="3557588" y="1681163"/>
          <p14:tracePt t="18965" x="3576638" y="1681163"/>
          <p14:tracePt t="18995" x="3603625" y="1671638"/>
          <p14:tracePt t="19011" x="3613150" y="1663700"/>
          <p14:tracePt t="19019" x="3622675" y="1654175"/>
          <p14:tracePt t="19027" x="3630613" y="1654175"/>
          <p14:tracePt t="19035" x="3649663" y="1654175"/>
          <p14:tracePt t="19043" x="3659188" y="1654175"/>
          <p14:tracePt t="19050" x="3668713" y="1654175"/>
          <p14:tracePt t="19058" x="3686175" y="1654175"/>
          <p14:tracePt t="19091" x="3695700" y="1654175"/>
          <p14:tracePt t="19386" x="3705225" y="1644650"/>
          <p14:tracePt t="19732" x="3714750" y="1625600"/>
          <p14:tracePt t="19789" x="3714750" y="1617663"/>
          <p14:tracePt t="20156" x="3714750" y="1663700"/>
          <p14:tracePt t="20165" x="3714750" y="1681163"/>
          <p14:tracePt t="20172" x="3714750" y="1736725"/>
          <p14:tracePt t="20183" x="3668713" y="1763713"/>
          <p14:tracePt t="20188" x="3594100" y="1838325"/>
          <p14:tracePt t="20197" x="3511550" y="1865313"/>
          <p14:tracePt t="20203" x="3465513" y="1874838"/>
          <p14:tracePt t="20212" x="3392488" y="1947863"/>
          <p14:tracePt t="20220" x="3336925" y="1984375"/>
          <p14:tracePt t="20227" x="3189288" y="2085975"/>
          <p14:tracePt t="20234" x="3070225" y="2112963"/>
          <p14:tracePt t="20242" x="3014663" y="2185988"/>
          <p14:tracePt t="20250" x="2849563" y="2251075"/>
          <p14:tracePt t="20258" x="2730500" y="2270125"/>
          <p14:tracePt t="20267" x="2730500" y="2287588"/>
          <p14:tracePt t="20274" x="2657475" y="2297113"/>
          <p14:tracePt t="20283" x="2555875" y="2314575"/>
          <p14:tracePt t="20290" x="2454275" y="2324100"/>
          <p14:tracePt t="20298" x="2362200" y="2389188"/>
          <p14:tracePt t="20306" x="2316163" y="2425700"/>
          <p14:tracePt t="20314" x="2233613" y="2425700"/>
          <p14:tracePt t="20322" x="2187575" y="2443163"/>
          <p14:tracePt t="20331" x="2095500" y="2489200"/>
          <p14:tracePt t="20347" x="1985963" y="2489200"/>
          <p14:tracePt t="20354" x="1903413" y="2508250"/>
          <p14:tracePt t="20364" x="1838325" y="2498725"/>
          <p14:tracePt t="20370" x="1774825" y="2471738"/>
          <p14:tracePt t="20378" x="1692275" y="2489200"/>
          <p14:tracePt t="20386" x="1654175" y="2471738"/>
          <p14:tracePt t="20394" x="1571625" y="2471738"/>
          <p14:tracePt t="20402" x="1516063" y="2471738"/>
          <p14:tracePt t="20410" x="1387475" y="2435225"/>
          <p14:tracePt t="20418" x="1204913" y="2333625"/>
          <p14:tracePt t="20426" x="1158875" y="2314575"/>
          <p14:tracePt t="20434" x="1047750" y="2251075"/>
          <p14:tracePt t="20442" x="1020763" y="2251075"/>
          <p14:tracePt t="20450" x="938213" y="2278063"/>
          <p14:tracePt t="20458" x="882650" y="2278063"/>
          <p14:tracePt t="20469" x="836613" y="2278063"/>
          <p14:tracePt t="20476" x="698500" y="2306638"/>
          <p14:tracePt t="20484" x="596900" y="2306638"/>
          <p14:tracePt t="20491" x="504825" y="2260600"/>
          <p14:tracePt t="20499" x="276225" y="2185988"/>
          <p14:tracePt t="20506" x="138113" y="2185988"/>
          <p14:tracePt t="20965" x="65088" y="2324100"/>
          <p14:tracePt t="20972" x="73025" y="2324100"/>
          <p14:tracePt t="20988" x="109538" y="2324100"/>
          <p14:tracePt t="20997" x="211138" y="2370138"/>
          <p14:tracePt t="21004" x="376238" y="2471738"/>
          <p14:tracePt t="21011" x="514350" y="2489200"/>
          <p14:tracePt t="21021" x="550863" y="2489200"/>
          <p14:tracePt t="21027" x="579438" y="2452688"/>
          <p14:tracePt t="21043" x="681038" y="2452688"/>
          <p14:tracePt t="21053" x="744538" y="2471738"/>
          <p14:tracePt t="21059" x="855663" y="2527300"/>
          <p14:tracePt t="21068" x="863600" y="2527300"/>
          <p14:tracePt t="21083" x="919163" y="2535238"/>
          <p14:tracePt t="21124" x="938213" y="2544763"/>
          <p14:tracePt t="21132" x="1047750" y="2554288"/>
          <p14:tracePt t="21140" x="1166813" y="2573338"/>
          <p14:tracePt t="21150" x="1268413" y="2617788"/>
          <p14:tracePt t="21157" x="1314450" y="2636838"/>
          <p14:tracePt t="21167" x="1323975" y="2655888"/>
          <p14:tracePt t="21173" x="1471613" y="2701925"/>
          <p14:tracePt t="21180" x="1590675" y="2692400"/>
          <p14:tracePt t="21187" x="1663700" y="2590800"/>
          <p14:tracePt t="21195" x="1663700" y="2609850"/>
          <p14:tracePt t="21203" x="1663700" y="2627313"/>
          <p14:tracePt t="21210" x="1663700" y="2646363"/>
          <p14:tracePt t="21218" x="1663700" y="2663825"/>
          <p14:tracePt t="21234" x="1728788" y="2682875"/>
          <p14:tracePt t="21242" x="1792288" y="2719388"/>
          <p14:tracePt t="21250" x="1939925" y="2765425"/>
          <p14:tracePt t="21259" x="2041525" y="2784475"/>
          <p14:tracePt t="21266" x="2058988" y="2784475"/>
          <p14:tracePt t="21275" x="2178050" y="2820988"/>
          <p14:tracePt t="21282" x="2289175" y="2867025"/>
          <p14:tracePt t="21290" x="2482850" y="2857500"/>
          <p14:tracePt t="21298" x="2536825" y="2894013"/>
          <p14:tracePt t="21307" x="2619375" y="2876550"/>
          <p14:tracePt t="21314" x="2628900" y="2838450"/>
          <p14:tracePt t="21322" x="2647950" y="2830513"/>
          <p14:tracePt t="21331" x="2786063" y="2801938"/>
          <p14:tracePt t="21338" x="2859088" y="2774950"/>
          <p14:tracePt t="21349" x="2868613" y="2774950"/>
          <p14:tracePt t="21354" x="2868613" y="2755900"/>
          <p14:tracePt t="21364" x="3024188" y="2755900"/>
          <p14:tracePt t="21371" x="3098800" y="2801938"/>
          <p14:tracePt t="21378" x="3198813" y="2801938"/>
          <p14:tracePt t="21386" x="3309938" y="2801938"/>
          <p14:tracePt t="21394" x="3429000" y="2801938"/>
          <p14:tracePt t="21404" x="3465513" y="2811463"/>
          <p14:tracePt t="21410" x="3603625" y="2811463"/>
          <p14:tracePt t="21418" x="3659188" y="2867025"/>
          <p14:tracePt t="21442" x="3695700" y="2857500"/>
          <p14:tracePt t="21450" x="3714750" y="2820988"/>
          <p14:tracePt t="21458" x="3805238" y="2801938"/>
          <p14:tracePt t="21467" x="3805238" y="2792413"/>
          <p14:tracePt t="21474" x="3870325" y="2774950"/>
          <p14:tracePt t="21482" x="3916363" y="2765425"/>
          <p14:tracePt t="21490" x="3952875" y="2746375"/>
          <p14:tracePt t="21498" x="3971925" y="2746375"/>
          <p14:tracePt t="21506" x="3979863" y="2746375"/>
          <p14:tracePt t="21514" x="3989388" y="2738438"/>
          <p14:tracePt t="21522" x="4035425" y="2738438"/>
          <p14:tracePt t="21531" x="4081463" y="2728913"/>
          <p14:tracePt t="21538" x="4090988" y="2692400"/>
          <p14:tracePt t="21555" x="4100513" y="2692400"/>
          <p14:tracePt t="21564" x="4117975" y="2692400"/>
          <p14:tracePt t="21604" x="4127500" y="2692400"/>
          <p14:tracePt t="21808" x="4127500" y="2738438"/>
          <p14:tracePt t="21816" x="4110038" y="2755900"/>
          <p14:tracePt t="21820" x="4100513" y="2755900"/>
          <p14:tracePt t="21830" x="4008438" y="2746375"/>
          <p14:tracePt t="21837" x="3962400" y="2746375"/>
          <p14:tracePt t="21843" x="3962400" y="2755900"/>
          <p14:tracePt t="21851" x="3971925" y="2755900"/>
          <p14:tracePt t="21859" x="3998913" y="2784475"/>
          <p14:tracePt t="21867" x="3998913" y="2765425"/>
          <p14:tracePt t="21875" x="3998913" y="2755900"/>
          <p14:tracePt t="21931" x="4071938" y="2738438"/>
          <p14:tracePt t="21956" x="4117975" y="2738438"/>
          <p14:tracePt t="21965" x="4238625" y="2755900"/>
          <p14:tracePt t="21974" x="4302125" y="2765425"/>
          <p14:tracePt t="21980" x="4367213" y="2774950"/>
          <p14:tracePt t="21988" x="4467225" y="2811463"/>
          <p14:tracePt t="21994" x="4476750" y="2820988"/>
          <p14:tracePt t="22003" x="4568825" y="2830513"/>
          <p14:tracePt t="22011" x="4679950" y="2755900"/>
          <p14:tracePt t="22020" x="4799013" y="2728913"/>
          <p14:tracePt t="22026" x="4845050" y="2728913"/>
          <p14:tracePt t="22034" x="4862513" y="2719388"/>
          <p14:tracePt t="22042" x="4946650" y="2709863"/>
          <p14:tracePt t="22050" x="4946650" y="2728913"/>
          <p14:tracePt t="22066" x="4973638" y="2746375"/>
          <p14:tracePt t="22074" x="5019675" y="2746375"/>
          <p14:tracePt t="22082" x="5129213" y="2765425"/>
          <p14:tracePt t="22090" x="5165725" y="2719388"/>
          <p14:tracePt t="22098" x="5267325" y="2719388"/>
          <p14:tracePt t="22106" x="5424488" y="2719388"/>
          <p14:tracePt t="22115" x="5470525" y="2701925"/>
          <p14:tracePt t="22123" x="5470525" y="2617788"/>
          <p14:tracePt t="22132" x="5607050" y="2627313"/>
          <p14:tracePt t="22139" x="5708650" y="2600325"/>
          <p14:tracePt t="22149" x="5773738" y="2581275"/>
          <p14:tracePt t="22155" x="5883275" y="2563813"/>
          <p14:tracePt t="22178" x="5957888" y="2554288"/>
          <p14:tracePt t="22194" x="5965825" y="2554288"/>
          <p14:tracePt t="22202" x="5965825" y="2535238"/>
          <p14:tracePt t="22220" x="6011863" y="2544763"/>
          <p14:tracePt t="22242" x="6030913" y="2554288"/>
          <p14:tracePt t="22250" x="6103938" y="2581275"/>
          <p14:tracePt t="22258" x="6122988" y="2581275"/>
          <p14:tracePt t="22266" x="6140450" y="2600325"/>
          <p14:tracePt t="22283" x="6169025" y="2600325"/>
          <p14:tracePt t="22290" x="6186488" y="2646363"/>
          <p14:tracePt t="22298" x="6196013" y="2646363"/>
          <p14:tracePt t="22306" x="6251575" y="2646363"/>
          <p14:tracePt t="22314" x="6261100" y="2636838"/>
          <p14:tracePt t="22322" x="6269038" y="2627313"/>
          <p14:tracePt t="22330" x="6334125" y="2646363"/>
          <p14:tracePt t="22347" x="6435725" y="2655888"/>
          <p14:tracePt t="22354" x="6600825" y="2738438"/>
          <p14:tracePt t="22364" x="6673850" y="2811463"/>
          <p14:tracePt t="22370" x="6683375" y="2811463"/>
          <p14:tracePt t="22386" x="6692900" y="2801938"/>
          <p14:tracePt t="22403" x="6719888" y="2792413"/>
          <p14:tracePt t="22410" x="6719888" y="2784475"/>
          <p14:tracePt t="22420" x="6738938" y="2784475"/>
          <p14:tracePt t="22434" x="6831013" y="2784475"/>
          <p14:tracePt t="22442" x="6838950" y="2784475"/>
          <p14:tracePt t="22450" x="6904038" y="2784475"/>
          <p14:tracePt t="22458" x="6969125" y="2784475"/>
          <p14:tracePt t="22466" x="7051675" y="2755900"/>
          <p14:tracePt t="22475" x="7078663" y="2755900"/>
          <p14:tracePt t="22482" x="7207250" y="2709863"/>
          <p14:tracePt t="22499" x="7207250" y="2701925"/>
          <p14:tracePt t="22506" x="7234238" y="2701925"/>
          <p14:tracePt t="22514" x="7243763" y="2692400"/>
          <p14:tracePt t="22589" x="7280275" y="2701925"/>
          <p14:tracePt t="22597" x="7318375" y="2709863"/>
          <p14:tracePt t="22605" x="7427913" y="2746375"/>
          <p14:tracePt t="22612" x="7583488" y="2765425"/>
          <p14:tracePt t="22622" x="7859713" y="2784475"/>
          <p14:tracePt t="22628" x="7951788" y="2784475"/>
          <p14:tracePt t="22634" x="7961313" y="2784475"/>
          <p14:tracePt t="22650" x="7970838" y="2784475"/>
          <p14:tracePt t="22658" x="7961313" y="2784475"/>
          <p14:tracePt t="22682" x="7951788" y="2784475"/>
          <p14:tracePt t="22693" x="7934325" y="2765425"/>
          <p14:tracePt t="22699" x="7934325" y="2755900"/>
          <p14:tracePt t="22708" x="7961313" y="2755900"/>
          <p14:tracePt t="22717" x="7988300" y="2746375"/>
          <p14:tracePt t="22724" x="8089900" y="2746375"/>
          <p14:tracePt t="22733" x="8172450" y="2746375"/>
          <p14:tracePt t="22739" x="8237538" y="2728913"/>
          <p14:tracePt t="22996" x="8274050" y="2085975"/>
          <p14:tracePt t="23003" x="8264525" y="2057400"/>
          <p14:tracePt t="23021" x="8264525" y="2039938"/>
          <p14:tracePt t="23037" x="8264525" y="2011363"/>
          <p14:tracePt t="23364" x="8245475" y="1700213"/>
          <p14:tracePt t="23372" x="8208963" y="1690688"/>
          <p14:tracePt t="23380" x="8145463" y="1663700"/>
          <p14:tracePt t="23396" x="8145463" y="1644650"/>
          <p14:tracePt t="23412" x="8116888" y="1635125"/>
          <p14:tracePt t="23421" x="8099425" y="1635125"/>
          <p14:tracePt t="23428" x="8070850" y="1654175"/>
          <p14:tracePt t="23437" x="8043863" y="1663700"/>
          <p14:tracePt t="23446" x="8016875" y="1727200"/>
          <p14:tracePt t="23452" x="8007350" y="1727200"/>
          <p14:tracePt t="23459" x="7980363" y="1708150"/>
          <p14:tracePt t="23467" x="7961313" y="1700213"/>
          <p14:tracePt t="23474" x="7869238" y="1700213"/>
          <p14:tracePt t="23483" x="7804150" y="1700213"/>
          <p14:tracePt t="23490" x="7777163" y="1700213"/>
          <p14:tracePt t="23499" x="7731125" y="1700213"/>
          <p14:tracePt t="23522" x="7675563" y="1690688"/>
          <p14:tracePt t="23531" x="7639050" y="1690688"/>
          <p14:tracePt t="23547" x="7519988" y="1690688"/>
          <p14:tracePt t="23555" x="7510463" y="1690688"/>
          <p14:tracePt t="23579" x="7493000" y="1690688"/>
          <p14:tracePt t="23587" x="7408863" y="1671638"/>
          <p14:tracePt t="23594" x="7372350" y="1671638"/>
          <p14:tracePt t="23603" x="7280275" y="1681163"/>
          <p14:tracePt t="23610" x="7272338" y="1681163"/>
          <p14:tracePt t="23618" x="7253288" y="1681163"/>
          <p14:tracePt t="23626" x="7180263" y="1671638"/>
          <p14:tracePt t="23636" x="7042150" y="1671638"/>
          <p14:tracePt t="23642" x="6838950" y="1663700"/>
          <p14:tracePt t="23650" x="6756400" y="1644650"/>
          <p14:tracePt t="23658" x="6600825" y="1644650"/>
          <p14:tracePt t="23667" x="6389688" y="1625600"/>
          <p14:tracePt t="23674" x="6094413" y="1535113"/>
          <p14:tracePt t="23682" x="5645150" y="1489075"/>
          <p14:tracePt t="23690" x="5461000" y="1450975"/>
          <p14:tracePt t="23698" x="5359400" y="1387475"/>
          <p14:tracePt t="23706" x="5138738" y="1377950"/>
          <p14:tracePt t="23715" x="5102225" y="1377950"/>
          <p14:tracePt t="23722" x="5065713" y="1341438"/>
          <p14:tracePt t="23731" x="5029200" y="1322388"/>
          <p14:tracePt t="23738" x="4733925" y="1341438"/>
          <p14:tracePt t="23747" x="4292600" y="1341438"/>
          <p14:tracePt t="23754" x="4137025" y="1341438"/>
          <p14:tracePt t="23764" x="4137025" y="1360488"/>
          <p14:tracePt t="23770" x="4035425" y="1377950"/>
          <p14:tracePt t="23778" x="3952875" y="1404938"/>
          <p14:tracePt t="23794" x="3843338" y="1433513"/>
          <p14:tracePt t="23802" x="3768725" y="1506538"/>
          <p14:tracePt t="23810" x="3732213" y="1516063"/>
          <p14:tracePt t="23819" x="3649663" y="1516063"/>
          <p14:tracePt t="23826" x="3494088" y="1516063"/>
          <p14:tracePt t="23834" x="3208338" y="1470025"/>
          <p14:tracePt t="23843" x="3089275" y="1470025"/>
          <p14:tracePt t="23850" x="3070225" y="1450975"/>
          <p14:tracePt t="23858" x="2905125" y="1450975"/>
          <p14:tracePt t="23866" x="2786063" y="1450975"/>
          <p14:tracePt t="23882" x="2730500" y="1414463"/>
          <p14:tracePt t="23884" x="2647950" y="1397000"/>
          <p14:tracePt t="23891" x="2601913" y="1397000"/>
          <p14:tracePt t="23899" x="2565400" y="1350963"/>
          <p14:tracePt t="23915" x="2555875" y="1350963"/>
          <p14:tracePt t="23923" x="2436813" y="1350963"/>
          <p14:tracePt t="23931" x="2316163" y="1387475"/>
          <p14:tracePt t="23938" x="2216150" y="1414463"/>
          <p14:tracePt t="23948" x="2160588" y="1450975"/>
          <p14:tracePt t="23954" x="2041525" y="1497013"/>
          <p14:tracePt t="23964" x="1976438" y="1525588"/>
          <p14:tracePt t="23971" x="1838325" y="1525588"/>
          <p14:tracePt t="23978" x="1728788" y="1579563"/>
          <p14:tracePt t="23986" x="1646238" y="1598613"/>
          <p14:tracePt t="23994" x="1544638" y="1598613"/>
          <p14:tracePt t="24002" x="1433513" y="1598613"/>
          <p14:tracePt t="24010" x="1406525" y="1562100"/>
          <p14:tracePt t="24019" x="1287463" y="1525588"/>
          <p14:tracePt t="24026" x="1222375" y="1525588"/>
          <p14:tracePt t="24034" x="1120775" y="1497013"/>
          <p14:tracePt t="24043" x="1066800" y="1460500"/>
          <p14:tracePt t="24051" x="1066800" y="1443038"/>
          <p14:tracePt t="24058" x="992188" y="1433513"/>
          <p14:tracePt t="24068" x="928688" y="1433513"/>
          <p14:tracePt t="24074" x="882650" y="1433513"/>
          <p14:tracePt t="24083" x="836613" y="1450975"/>
          <p14:tracePt t="24090" x="817563" y="1450975"/>
          <p14:tracePt t="24100" x="744538" y="1450975"/>
          <p14:tracePt t="24106" x="717550" y="1450975"/>
          <p14:tracePt t="24123" x="671513" y="1450975"/>
          <p14:tracePt t="24131" x="606425" y="1450975"/>
          <p14:tracePt t="24138" x="596900" y="1450975"/>
          <p14:tracePt t="24148" x="579438" y="1460500"/>
          <p14:tracePt t="24164" x="542925" y="1479550"/>
          <p14:tracePt t="24171" x="395288" y="1423988"/>
          <p14:tracePt t="24179" x="385763" y="1423988"/>
          <p14:tracePt t="24186" x="358775" y="1414463"/>
          <p14:tracePt t="24194" x="339725" y="1414463"/>
          <p14:tracePt t="24203" x="322263" y="1414463"/>
          <p14:tracePt t="24210" x="312738" y="1414463"/>
          <p14:tracePt t="24292" x="303213" y="1414463"/>
          <p14:tracePt t="24533" x="293688" y="1414463"/>
          <p14:tracePt t="24548" x="266700" y="1443038"/>
          <p14:tracePt t="24556" x="220663" y="1404938"/>
          <p14:tracePt t="24565" x="220663" y="1360488"/>
          <p14:tracePt t="24572" x="193675" y="1350963"/>
          <p14:tracePt t="24654" x="184150" y="1350963"/>
          <p14:tracePt t="24663" x="184150" y="1368425"/>
          <p14:tracePt t="24671" x="184150" y="1423988"/>
          <p14:tracePt t="24676" x="193675" y="1423988"/>
          <p14:tracePt t="24685" x="193675" y="1489075"/>
          <p14:tracePt t="24692" x="155575" y="1479550"/>
          <p14:tracePt t="24698" x="220663" y="1552575"/>
          <p14:tracePt t="24706" x="285750" y="1608138"/>
          <p14:tracePt t="24714" x="285750" y="1617663"/>
          <p14:tracePt t="24722" x="285750" y="1644650"/>
          <p14:tracePt t="24731" x="293688" y="1681163"/>
          <p14:tracePt t="24738" x="293688" y="1700213"/>
          <p14:tracePt t="24747" x="293688" y="1717675"/>
          <p14:tracePt t="24754" x="322263" y="1727200"/>
          <p14:tracePt t="24764" x="330200" y="1727200"/>
          <p14:tracePt t="24771" x="349250" y="1782763"/>
          <p14:tracePt t="24779" x="358775" y="1800225"/>
          <p14:tracePt t="24786" x="395288" y="1882775"/>
          <p14:tracePt t="24794" x="422275" y="1928813"/>
          <p14:tracePt t="24802" x="477838" y="2020888"/>
          <p14:tracePt t="24810" x="496888" y="2066925"/>
          <p14:tracePt t="24818" x="514350" y="2085975"/>
          <p14:tracePt t="24826" x="523875" y="2112963"/>
          <p14:tracePt t="24834" x="533400" y="2141538"/>
          <p14:tracePt t="24842" x="533400" y="2159000"/>
          <p14:tracePt t="24858" x="542925" y="2178050"/>
          <p14:tracePt t="24866" x="542925" y="2205038"/>
          <p14:tracePt t="24881" x="542925" y="2232025"/>
          <p14:tracePt t="24883" x="533400" y="2241550"/>
          <p14:tracePt t="24890" x="533400" y="2278063"/>
          <p14:tracePt t="24914" x="550863" y="2333625"/>
          <p14:tracePt t="24922" x="542925" y="2343150"/>
          <p14:tracePt t="24931" x="542925" y="2352675"/>
          <p14:tracePt t="24938" x="523875" y="2389188"/>
          <p14:tracePt t="24947" x="523875" y="2416175"/>
          <p14:tracePt t="24954" x="550863" y="2481263"/>
          <p14:tracePt t="24964" x="569913" y="2544763"/>
          <p14:tracePt t="24970" x="579438" y="2573338"/>
          <p14:tracePt t="24986" x="596900" y="2573338"/>
          <p14:tracePt t="25204" x="579438" y="2573338"/>
          <p14:tracePt t="25252" x="569913" y="2573338"/>
          <p14:tracePt t="25612" x="560388" y="2563813"/>
          <p14:tracePt t="25628" x="560388" y="2554288"/>
          <p14:tracePt t="25790" x="569913" y="2554288"/>
          <p14:tracePt t="25804" x="579438" y="2554288"/>
          <p14:tracePt t="25908" x="588963" y="2554288"/>
          <p14:tracePt t="25956" x="588963" y="2544763"/>
          <p14:tracePt t="26132" x="588963" y="2527300"/>
          <p14:tracePt t="26404" x="606425" y="2527300"/>
          <p14:tracePt t="26668" x="635000" y="2535238"/>
          <p14:tracePt t="26676" x="661988" y="2563813"/>
          <p14:tracePt t="26691" x="688975" y="2627313"/>
          <p14:tracePt t="26695" x="688975" y="2636838"/>
          <p14:tracePt t="26700" x="717550" y="2673350"/>
          <p14:tracePt t="26706" x="763588" y="2701925"/>
          <p14:tracePt t="26714" x="800100" y="2765425"/>
          <p14:tracePt t="26723" x="919163" y="2894013"/>
          <p14:tracePt t="26731" x="992188" y="2986088"/>
          <p14:tracePt t="26738" x="1038225" y="3078163"/>
          <p14:tracePt t="26747" x="1103313" y="3133725"/>
          <p14:tracePt t="26754" x="1103313" y="3187700"/>
          <p14:tracePt t="26764" x="1130300" y="3243263"/>
          <p14:tracePt t="26770" x="1250950" y="3308350"/>
          <p14:tracePt t="26778" x="1277938" y="3325813"/>
          <p14:tracePt t="26786" x="1296988" y="3335338"/>
          <p14:tracePt t="26794" x="1314450" y="3352800"/>
          <p14:tracePt t="26802" x="1323975" y="3362325"/>
          <p14:tracePt t="26818" x="1333500" y="3371850"/>
          <p14:tracePt t="26834" x="1333500" y="3390900"/>
          <p14:tracePt t="26842" x="1341438" y="3408363"/>
          <p14:tracePt t="26907" x="1350963" y="3417888"/>
          <p14:tracePt t="26917" x="1350963" y="3427413"/>
          <p14:tracePt t="26972" x="1350963" y="3436938"/>
          <p14:tracePt t="26980" x="1350963" y="3444875"/>
          <p14:tracePt t="26988" x="1370013" y="3463925"/>
          <p14:tracePt t="26996" x="1370013" y="3481388"/>
          <p14:tracePt t="27075" x="1379538" y="3500438"/>
          <p14:tracePt t="27088" x="1387475" y="3500438"/>
          <p14:tracePt t="27096" x="1397000" y="3509963"/>
          <p14:tracePt t="27562" x="1406525" y="3509963"/>
          <p14:tracePt t="27844" x="1416050" y="3519488"/>
          <p14:tracePt t="27891" x="1406525" y="3519488"/>
          <p14:tracePt t="27904" x="1387475" y="3519488"/>
          <p14:tracePt t="28244" x="1416050" y="3519488"/>
          <p14:tracePt t="28252" x="1406525" y="3546475"/>
          <p14:tracePt t="28260" x="1397000" y="3546475"/>
          <p14:tracePt t="28644" x="1397000" y="3556000"/>
          <p14:tracePt t="28668" x="1416050" y="3556000"/>
          <p14:tracePt t="28676" x="1416050" y="3565525"/>
          <p14:tracePt t="28700" x="1416050" y="3573463"/>
          <p14:tracePt t="28722" x="1416050" y="3592513"/>
          <p14:tracePt t="28746" x="1416050" y="3602038"/>
          <p14:tracePt t="29404" x="1425575" y="3602038"/>
          <p14:tracePt t="29412" x="1443038" y="3602038"/>
          <p14:tracePt t="29420" x="1425575" y="3611563"/>
          <p14:tracePt t="29500" x="1425575" y="3656013"/>
          <p14:tracePt t="29556" x="1425575" y="3665538"/>
          <p14:tracePt t="29612" x="1433513" y="3665538"/>
          <p14:tracePt t="29636" x="1452563" y="3638550"/>
          <p14:tracePt t="29652" x="1433513" y="3611563"/>
          <p14:tracePt t="29660" x="1433513" y="3592513"/>
          <p14:tracePt t="29668" x="1425575" y="3648075"/>
          <p14:tracePt t="29676" x="1425575" y="3656013"/>
          <p14:tracePt t="30132" x="1416050" y="3665538"/>
          <p14:tracePt t="30148" x="1379538" y="3702050"/>
          <p14:tracePt t="30165" x="1370013" y="3711575"/>
          <p14:tracePt t="30172" x="1360488" y="3711575"/>
          <p14:tracePt t="30188" x="1350963" y="3711575"/>
          <p14:tracePt t="30468" x="1350963" y="3694113"/>
          <p14:tracePt t="30508" x="1350963" y="3684588"/>
          <p14:tracePt t="30972" x="1350963" y="3694113"/>
          <p14:tracePt t="31020" x="1350963" y="3702050"/>
          <p14:tracePt t="31967" x="1350963" y="3711575"/>
          <p14:tracePt t="32757" x="1350963" y="3730625"/>
          <p14:tracePt t="33140" x="1350963" y="3740150"/>
          <p14:tracePt t="33148" x="1360488" y="3757613"/>
          <p14:tracePt t="33219" x="1360488" y="3767138"/>
          <p14:tracePt t="33676" x="1370013" y="3767138"/>
          <p14:tracePt t="33692" x="1387475" y="3767138"/>
          <p14:tracePt t="33716" x="1397000" y="3767138"/>
          <p14:tracePt t="33811" x="1379538" y="3784600"/>
          <p14:tracePt t="33844" x="1379538" y="3794125"/>
          <p14:tracePt t="33859" x="1379538" y="3803650"/>
          <p14:tracePt t="33899" x="1379538" y="3830638"/>
          <p14:tracePt t="33906" x="1379538" y="3849688"/>
          <p14:tracePt t="33931" x="1379538" y="3859213"/>
          <p14:tracePt t="33939" x="1397000" y="3886200"/>
          <p14:tracePt t="33947" x="1406525" y="3886200"/>
          <p14:tracePt t="34452" x="1433513" y="3905250"/>
          <p14:tracePt t="34460" x="1433513" y="3951288"/>
          <p14:tracePt t="34469" x="1498600" y="3987800"/>
          <p14:tracePt t="34474" x="1498600" y="3997325"/>
          <p14:tracePt t="34491" x="1554163" y="4005263"/>
          <p14:tracePt t="34499" x="1554163" y="4014788"/>
          <p14:tracePt t="34523" x="1562100" y="4033838"/>
          <p14:tracePt t="34531" x="1654175" y="4097338"/>
          <p14:tracePt t="34540" x="1719263" y="4097338"/>
          <p14:tracePt t="34550" x="1746250" y="4125913"/>
          <p14:tracePt t="34555" x="1857375" y="4125913"/>
          <p14:tracePt t="34566" x="1893888" y="4152900"/>
          <p14:tracePt t="34571" x="1949450" y="4152900"/>
          <p14:tracePt t="34580" x="1985963" y="4179888"/>
          <p14:tracePt t="34589" x="2058988" y="4152900"/>
          <p14:tracePt t="34596" x="2105025" y="4133850"/>
          <p14:tracePt t="34635" x="2105025" y="4125913"/>
          <p14:tracePt t="34642" x="2160588" y="4116388"/>
          <p14:tracePt t="34650" x="2224088" y="4087813"/>
          <p14:tracePt t="34658" x="2262188" y="4116388"/>
          <p14:tracePt t="34667" x="2325688" y="4133850"/>
          <p14:tracePt t="34674" x="2427288" y="4171950"/>
          <p14:tracePt t="34683" x="2490788" y="4189413"/>
          <p14:tracePt t="34690" x="2536825" y="4208463"/>
          <p14:tracePt t="34707" x="2573338" y="4198938"/>
          <p14:tracePt t="34715" x="2619375" y="4162425"/>
          <p14:tracePt t="34722" x="2786063" y="4133850"/>
          <p14:tracePt t="34731" x="2832100" y="4097338"/>
          <p14:tracePt t="34748" x="2832100" y="4087813"/>
          <p14:tracePt t="34755" x="2832100" y="4033838"/>
          <p14:tracePt t="34762" x="2868613" y="4033838"/>
          <p14:tracePt t="34771" x="2895600" y="4033838"/>
          <p14:tracePt t="34779" x="2987675" y="4005263"/>
          <p14:tracePt t="34786" x="3135313" y="4014788"/>
          <p14:tracePt t="34794" x="3244850" y="4014788"/>
          <p14:tracePt t="34803" x="3281363" y="4014788"/>
          <p14:tracePt t="34810" x="3300413" y="4005263"/>
          <p14:tracePt t="34826" x="3300413" y="3997325"/>
          <p14:tracePt t="34834" x="3300413" y="3987800"/>
          <p14:tracePt t="34842" x="3319463" y="3978275"/>
          <p14:tracePt t="34851" x="3327400" y="3959225"/>
          <p14:tracePt t="34858" x="3392488" y="3959225"/>
          <p14:tracePt t="34867" x="3402013" y="3968750"/>
          <p14:tracePt t="34890" x="3419475" y="3968750"/>
          <p14:tracePt t="34898" x="3438525" y="3968750"/>
          <p14:tracePt t="34907" x="3494088" y="3968750"/>
          <p14:tracePt t="34914" x="3494088" y="3978275"/>
          <p14:tracePt t="34922" x="3521075" y="4005263"/>
          <p14:tracePt t="34931" x="3603625" y="4014788"/>
          <p14:tracePt t="34938" x="3778250" y="4014788"/>
          <p14:tracePt t="34947" x="3843338" y="4033838"/>
          <p14:tracePt t="34955" x="3843338" y="4051300"/>
          <p14:tracePt t="34970" x="3889375" y="4043363"/>
          <p14:tracePt t="34979" x="3916363" y="4033838"/>
          <p14:tracePt t="34986" x="3935413" y="4033838"/>
          <p14:tracePt t="34994" x="4017963" y="4060825"/>
          <p14:tracePt t="35003" x="4025900" y="4070350"/>
          <p14:tracePt t="35011" x="4090988" y="4116388"/>
          <p14:tracePt t="35018" x="4154488" y="4125913"/>
          <p14:tracePt t="35026" x="4229100" y="4179888"/>
          <p14:tracePt t="35034" x="4292600" y="4225925"/>
          <p14:tracePt t="35042" x="4384675" y="4254500"/>
          <p14:tracePt t="35051" x="4394200" y="4254500"/>
          <p14:tracePt t="35058" x="4394200" y="4244975"/>
          <p14:tracePt t="35067" x="4403725" y="4254500"/>
          <p14:tracePt t="35074" x="4430713" y="4254500"/>
          <p14:tracePt t="35108" x="4449763" y="4235450"/>
          <p14:tracePt t="35115" x="4513263" y="4208463"/>
          <p14:tracePt t="35124" x="4549775" y="4216400"/>
          <p14:tracePt t="35133" x="4578350" y="4216400"/>
          <p14:tracePt t="35150" x="4587875" y="4216400"/>
          <p14:tracePt t="35172" x="4605338" y="4216400"/>
          <p14:tracePt t="35181" x="4651375" y="4216400"/>
          <p14:tracePt t="35188" x="4725988" y="4216400"/>
          <p14:tracePt t="35196" x="4733925" y="4216400"/>
          <p14:tracePt t="35214" x="4762500" y="4216400"/>
          <p14:tracePt t="35221" x="4770438" y="4225925"/>
          <p14:tracePt t="35230" x="4808538" y="4225925"/>
          <p14:tracePt t="35235" x="4826000" y="4262438"/>
          <p14:tracePt t="35243" x="4862513" y="4281488"/>
          <p14:tracePt t="35251" x="4908550" y="4337050"/>
          <p14:tracePt t="35258" x="4908550" y="4354513"/>
          <p14:tracePt t="35267" x="4973638" y="4354513"/>
          <p14:tracePt t="35275" x="5037138" y="4346575"/>
          <p14:tracePt t="35298" x="5037138" y="4337050"/>
          <p14:tracePt t="35306" x="5037138" y="4354513"/>
          <p14:tracePt t="35314" x="5037138" y="4364038"/>
          <p14:tracePt t="35322" x="5046663" y="4373563"/>
          <p14:tracePt t="35331" x="5056188" y="4410075"/>
          <p14:tracePt t="35338" x="5102225" y="4446588"/>
          <p14:tracePt t="35348" x="5184775" y="4446588"/>
          <p14:tracePt t="35354" x="5249863" y="4437063"/>
          <p14:tracePt t="35371" x="5332413" y="4400550"/>
          <p14:tracePt t="35378" x="5432425" y="4383088"/>
          <p14:tracePt t="35387" x="5461000" y="4318000"/>
          <p14:tracePt t="35395" x="5451475" y="4337050"/>
          <p14:tracePt t="35403" x="5451475" y="4346575"/>
          <p14:tracePt t="35410" x="5461000" y="4346575"/>
          <p14:tracePt t="35419" x="5487988" y="4346575"/>
          <p14:tracePt t="35434" x="5487988" y="4337050"/>
          <p14:tracePt t="35442" x="5507038" y="4308475"/>
          <p14:tracePt t="35450" x="5534025" y="4291013"/>
          <p14:tracePt t="35458" x="5589588" y="4262438"/>
          <p14:tracePt t="35467" x="5616575" y="4262438"/>
          <p14:tracePt t="35475" x="5699125" y="4225925"/>
          <p14:tracePt t="35482" x="5737225" y="4216400"/>
          <p14:tracePt t="35490" x="5800725" y="4198938"/>
          <p14:tracePt t="35506" x="5846763" y="4198938"/>
          <p14:tracePt t="35515" x="5883275" y="4198938"/>
          <p14:tracePt t="35522" x="5965825" y="4198938"/>
          <p14:tracePt t="35531" x="5965825" y="4189413"/>
          <p14:tracePt t="35596" x="5984875" y="4189413"/>
          <p14:tracePt t="35603" x="6002338" y="4189413"/>
          <p14:tracePt t="35612" x="6011863" y="4189413"/>
          <p14:tracePt t="35636" x="6030913" y="4179888"/>
          <p14:tracePt t="35676" x="6030913" y="4171950"/>
          <p14:tracePt t="35699" x="6040438" y="4171950"/>
          <p14:tracePt t="35732" x="6040438" y="4162425"/>
          <p14:tracePt t="35796" x="6057900" y="4152900"/>
          <p14:tracePt t="35812" x="6067425" y="4133850"/>
          <p14:tracePt t="35820" x="6103938" y="4133850"/>
          <p14:tracePt t="35830" x="6159500" y="4116388"/>
          <p14:tracePt t="35835" x="6169025" y="4106863"/>
          <p14:tracePt t="35845" x="6186488" y="4087813"/>
          <p14:tracePt t="35853" x="6215063" y="3987800"/>
          <p14:tracePt t="35858" x="6242050" y="3968750"/>
          <p14:tracePt t="35866" x="6269038" y="3968750"/>
          <p14:tracePt t="35874" x="6269038" y="3941763"/>
          <p14:tracePt t="35883" x="6288088" y="3941763"/>
          <p14:tracePt t="35915" x="6297613" y="3941763"/>
          <p14:tracePt t="35923" x="6297613" y="3922713"/>
          <p14:tracePt t="35940" x="6315075" y="3895725"/>
          <p14:tracePt t="35950" x="6324600" y="3876675"/>
          <p14:tracePt t="35956" x="6324600" y="3868738"/>
          <p14:tracePt t="35980" x="6324600" y="3859213"/>
          <p14:tracePt t="35988" x="6324600" y="3849688"/>
          <p14:tracePt t="36005" x="6324600" y="3822700"/>
          <p14:tracePt t="36020" x="6324600" y="3813175"/>
          <p14:tracePt t="36035" x="6324600" y="3776663"/>
          <p14:tracePt t="36042" x="6324600" y="3740150"/>
          <p14:tracePt t="36051" x="6324600" y="3721100"/>
          <p14:tracePt t="36058" x="6324600" y="3665538"/>
          <p14:tracePt t="36066" x="6324600" y="3648075"/>
          <p14:tracePt t="36074" x="6324600" y="3638550"/>
          <p14:tracePt t="36082" x="6324600" y="3619500"/>
          <p14:tracePt t="36090" x="6324600" y="3602038"/>
          <p14:tracePt t="36106" x="6324600" y="3592513"/>
          <p14:tracePt t="36123" x="6315075" y="3582988"/>
          <p14:tracePt t="36139" x="6307138" y="3573463"/>
          <p14:tracePt t="36152" x="6307138" y="3565525"/>
          <p14:tracePt t="36157" x="6307138" y="3500438"/>
          <p14:tracePt t="36167" x="6307138" y="3490913"/>
          <p14:tracePt t="36172" x="6315075" y="3481388"/>
          <p14:tracePt t="36179" x="6315075" y="3454400"/>
          <p14:tracePt t="36212" x="6324600" y="3454400"/>
          <p14:tracePt t="36230" x="6324600" y="3444875"/>
          <p14:tracePt t="36284" x="6324600" y="3427413"/>
          <p14:tracePt t="36292" x="6324600" y="3417888"/>
          <p14:tracePt t="36316" x="6324600" y="3408363"/>
          <p14:tracePt t="36324" x="6307138" y="3408363"/>
          <p14:tracePt t="36332" x="6261100" y="3408363"/>
          <p14:tracePt t="36350" x="6223000" y="3408363"/>
          <p14:tracePt t="36356" x="6176963" y="3408363"/>
          <p14:tracePt t="36366" x="6067425" y="3408363"/>
          <p14:tracePt t="36372" x="6040438" y="3408363"/>
          <p14:tracePt t="36380" x="6030913" y="3408363"/>
          <p14:tracePt t="36388" x="5919788" y="3398838"/>
          <p14:tracePt t="36396" x="5819775" y="3335338"/>
          <p14:tracePt t="36405" x="5737225" y="3325813"/>
          <p14:tracePt t="36414" x="5681663" y="3335338"/>
          <p14:tracePt t="36419" x="5635625" y="3308350"/>
          <p14:tracePt t="36426" x="5478463" y="3279775"/>
          <p14:tracePt t="36436" x="5386388" y="3344863"/>
          <p14:tracePt t="36442" x="5378450" y="3362325"/>
          <p14:tracePt t="36452" x="5359400" y="3371850"/>
          <p14:tracePt t="36458" x="5276850" y="3398838"/>
          <p14:tracePt t="36466" x="5211763" y="3398838"/>
          <p14:tracePt t="36476" x="5194300" y="3417888"/>
          <p14:tracePt t="36482" x="5157788" y="3546475"/>
          <p14:tracePt t="36499" x="5111750" y="3556000"/>
          <p14:tracePt t="36506" x="5102225" y="3556000"/>
          <p14:tracePt t="36514" x="4964113" y="3556000"/>
          <p14:tracePt t="36522" x="4845050" y="3556000"/>
          <p14:tracePt t="36531" x="4826000" y="3556000"/>
          <p14:tracePt t="36539" x="4799013" y="3556000"/>
          <p14:tracePt t="36548" x="4762500" y="3556000"/>
          <p14:tracePt t="36555" x="4687888" y="3556000"/>
          <p14:tracePt t="36564" x="4568825" y="3556000"/>
          <p14:tracePt t="36570" x="4430713" y="3536950"/>
          <p14:tracePt t="36579" x="4292600" y="3509963"/>
          <p14:tracePt t="36586" x="4183063" y="3463925"/>
          <p14:tracePt t="36594" x="4044950" y="3417888"/>
          <p14:tracePt t="36603" x="3979863" y="3390900"/>
          <p14:tracePt t="36610" x="3935413" y="3371850"/>
          <p14:tracePt t="36619" x="3833813" y="3362325"/>
          <p14:tracePt t="36626" x="3787775" y="3362325"/>
          <p14:tracePt t="36636" x="3768725" y="3362325"/>
          <p14:tracePt t="36642" x="3676650" y="3335338"/>
          <p14:tracePt t="36650" x="3640138" y="3335338"/>
          <p14:tracePt t="36658" x="3594100" y="3325813"/>
          <p14:tracePt t="36667" x="3567113" y="3316288"/>
          <p14:tracePt t="36674" x="3530600" y="3316288"/>
          <p14:tracePt t="36683" x="3511550" y="3316288"/>
          <p14:tracePt t="36699" x="3475038" y="3316288"/>
          <p14:tracePt t="36706" x="3392488" y="3298825"/>
          <p14:tracePt t="36714" x="3336925" y="3298825"/>
          <p14:tracePt t="36723" x="3263900" y="3262313"/>
          <p14:tracePt t="36731" x="3181350" y="3233738"/>
          <p14:tracePt t="36738" x="3089275" y="3151188"/>
          <p14:tracePt t="36748" x="3024188" y="3095625"/>
          <p14:tracePt t="36754" x="2978150" y="3095625"/>
          <p14:tracePt t="36764" x="2895600" y="3105150"/>
          <p14:tracePt t="36770" x="2868613" y="3114675"/>
          <p14:tracePt t="36778" x="2803525" y="3124200"/>
          <p14:tracePt t="36786" x="2747963" y="3124200"/>
          <p14:tracePt t="36794" x="2665413" y="3124200"/>
          <p14:tracePt t="36803" x="2619375" y="3124200"/>
          <p14:tracePt t="36810" x="2565400" y="3124200"/>
          <p14:tracePt t="36818" x="2555875" y="3124200"/>
          <p14:tracePt t="36826" x="2546350" y="3124200"/>
          <p14:tracePt t="36843" x="2527300" y="3124200"/>
          <p14:tracePt t="36858" x="2509838" y="3133725"/>
          <p14:tracePt t="37196" x="2500313" y="3197225"/>
          <p14:tracePt t="37204" x="2500313" y="3316288"/>
          <p14:tracePt t="37211" x="2509838" y="3335338"/>
          <p14:tracePt t="37220" x="2509838" y="3454400"/>
          <p14:tracePt t="37231" x="2509838" y="3536950"/>
          <p14:tracePt t="37234" x="2546350" y="3730625"/>
          <p14:tracePt t="37244" x="2509838" y="3840163"/>
          <p14:tracePt t="37250" x="2490788" y="3886200"/>
          <p14:tracePt t="37258" x="2482850" y="3932238"/>
          <p14:tracePt t="37267" x="2454275" y="3997325"/>
          <p14:tracePt t="37290" x="2427288" y="4060825"/>
          <p14:tracePt t="37298" x="2427288" y="4070350"/>
          <p14:tracePt t="37306" x="2427288" y="4079875"/>
          <p14:tracePt t="37314" x="2417763" y="4106863"/>
          <p14:tracePt t="37322" x="2417763" y="4116388"/>
          <p14:tracePt t="37338" x="2417763" y="4152900"/>
          <p14:tracePt t="37524" x="2427288" y="4152900"/>
          <p14:tracePt t="37836" x="2436813" y="4152900"/>
          <p14:tracePt t="37843" x="2444750" y="4152900"/>
          <p14:tracePt t="37863" x="2444750" y="4125913"/>
          <p14:tracePt t="37874" x="2444750" y="4106863"/>
          <p14:tracePt t="37932" x="2444750" y="4079875"/>
          <p14:tracePt t="37939" x="2454275" y="4070350"/>
          <p14:tracePt t="46797" x="2463800" y="4070350"/>
          <p14:tracePt t="46870" x="2463800" y="4079875"/>
          <p14:tracePt t="46876" x="2490788" y="4116388"/>
          <p14:tracePt t="46884" x="2565400" y="4235450"/>
          <p14:tracePt t="46891" x="2565400" y="4271963"/>
          <p14:tracePt t="46906" x="2565400" y="4318000"/>
          <p14:tracePt t="46914" x="2565400" y="4337050"/>
          <p14:tracePt t="46922" x="2555875" y="4364038"/>
          <p14:tracePt t="46931" x="2555875" y="4383088"/>
          <p14:tracePt t="46938" x="2546350" y="4429125"/>
          <p14:tracePt t="46947" x="2519363" y="4465638"/>
          <p14:tracePt t="46954" x="2509838" y="4492625"/>
          <p14:tracePt t="46964" x="2500313" y="4529138"/>
          <p14:tracePt t="46970" x="2500313" y="4575175"/>
          <p14:tracePt t="46978" x="2490788" y="4603750"/>
          <p14:tracePt t="46986" x="2463800" y="4649788"/>
          <p14:tracePt t="46994" x="2454275" y="4694238"/>
          <p14:tracePt t="47004" x="2454275" y="4703763"/>
          <p14:tracePt t="47010" x="2444750" y="4722813"/>
          <p14:tracePt t="47018" x="2408238" y="4740275"/>
          <p14:tracePt t="47026" x="2427288" y="4768850"/>
          <p14:tracePt t="47034" x="2408238" y="4814888"/>
          <p14:tracePt t="47042" x="2408238" y="4841875"/>
          <p14:tracePt t="47050" x="2408238" y="4878388"/>
          <p14:tracePt t="47058" x="2398713" y="4924425"/>
          <p14:tracePt t="47067" x="2390775" y="4951413"/>
          <p14:tracePt t="47074" x="2371725" y="4989513"/>
          <p14:tracePt t="47082" x="2371725" y="5006975"/>
          <p14:tracePt t="47106" x="2362200" y="5026025"/>
          <p14:tracePt t="47140" x="2352675" y="5035550"/>
          <p14:tracePt t="47171" x="2352675" y="5043488"/>
          <p14:tracePt t="47207" x="2335213" y="5062538"/>
          <p14:tracePt t="47230" x="2335213" y="5072063"/>
          <p14:tracePt t="47244" x="2335213" y="5081588"/>
          <p14:tracePt t="47268" x="2335213" y="5108575"/>
          <p14:tracePt t="47276" x="2335213" y="5118100"/>
          <p14:tracePt t="47284" x="2308225" y="5135563"/>
          <p14:tracePt t="47299" x="2279650" y="5164138"/>
          <p14:tracePt t="47348" x="2270125" y="5172075"/>
          <p14:tracePt t="47357" x="2262188" y="5200650"/>
          <p14:tracePt t="47372" x="2262188" y="5246688"/>
          <p14:tracePt t="47388" x="2262188" y="5254625"/>
          <p14:tracePt t="47406" x="2262188" y="5264150"/>
          <p14:tracePt t="47428" x="2262188" y="5273675"/>
          <p14:tracePt t="47443" x="2262188" y="5310188"/>
          <p14:tracePt t="47460" x="2262188" y="5329238"/>
          <p14:tracePt t="47499" x="2243138" y="5329238"/>
          <p14:tracePt t="47507" x="2197100" y="5356225"/>
          <p14:tracePt t="47515" x="2151063" y="5356225"/>
          <p14:tracePt t="47524" x="2132013" y="5365750"/>
          <p14:tracePt t="47540" x="2124075" y="5365750"/>
          <p14:tracePt t="47555" x="2124075" y="5356225"/>
          <p14:tracePt t="47572" x="2114550" y="5356225"/>
          <p14:tracePt t="47611" x="2095500" y="5356225"/>
          <p14:tracePt t="47635" x="2087563" y="5356225"/>
          <p14:tracePt t="47692" x="2078038" y="5356225"/>
          <p14:tracePt t="47724" x="2068513" y="5365750"/>
          <p14:tracePt t="47732" x="2068513" y="5375275"/>
          <p14:tracePt t="47819" x="2058988" y="5375275"/>
          <p14:tracePt t="47835" x="2058988" y="5384800"/>
          <p14:tracePt t="47859" x="2049463" y="5384800"/>
          <p14:tracePt t="47870" x="2022475" y="5375275"/>
          <p14:tracePt t="47884" x="1985963" y="5375275"/>
          <p14:tracePt t="47891" x="1976438" y="5375275"/>
          <p14:tracePt t="47900" x="1957388" y="5375275"/>
          <p14:tracePt t="47908" x="1949450" y="5375275"/>
          <p14:tracePt t="47963" x="1893888" y="5356225"/>
          <p14:tracePt t="48020" x="1874838" y="5346700"/>
          <p14:tracePt t="48029" x="1847850" y="5329238"/>
          <p14:tracePt t="48035" x="1838325" y="5329238"/>
          <p14:tracePt t="48042" x="1811338" y="5319713"/>
          <p14:tracePt t="48058" x="1811338" y="5310188"/>
          <p14:tracePt t="48066" x="1801813" y="5300663"/>
          <p14:tracePt t="48074" x="1782763" y="5283200"/>
          <p14:tracePt t="48122" x="1782763" y="5273675"/>
          <p14:tracePt t="48140" x="1774825" y="5264150"/>
          <p14:tracePt t="48149" x="1765300" y="5264150"/>
          <p14:tracePt t="48212" x="1765300" y="5246688"/>
          <p14:tracePt t="48222" x="1765300" y="5237163"/>
          <p14:tracePt t="48275" x="1765300" y="5227638"/>
          <p14:tracePt t="48284" x="1765300" y="5218113"/>
          <p14:tracePt t="48299" x="1765300" y="5210175"/>
          <p14:tracePt t="48307" x="1765300" y="5181600"/>
          <p14:tracePt t="48316" x="1765300" y="5172075"/>
          <p14:tracePt t="48323" x="1782763" y="5164138"/>
          <p14:tracePt t="48333" x="1782763" y="5126038"/>
          <p14:tracePt t="48340" x="1820863" y="5126038"/>
          <p14:tracePt t="48355" x="1820863" y="5145088"/>
          <p14:tracePt t="48366" x="1884363" y="5181600"/>
          <p14:tracePt t="48372" x="1976438" y="5246688"/>
          <p14:tracePt t="48380" x="1985963" y="5264150"/>
          <p14:tracePt t="48388" x="2012950" y="5273675"/>
          <p14:tracePt t="48394" x="2022475" y="5273675"/>
          <p14:tracePt t="48402" x="2032000" y="5254625"/>
          <p14:tracePt t="48410" x="2032000" y="5246688"/>
          <p14:tracePt t="48420" x="2078038" y="5210175"/>
          <p14:tracePt t="48426" x="2114550" y="5191125"/>
          <p14:tracePt t="48434" x="2141538" y="5181600"/>
          <p14:tracePt t="48442" x="2178050" y="5172075"/>
          <p14:tracePt t="48450" x="2206625" y="5172075"/>
          <p14:tracePt t="48458" x="2243138" y="5154613"/>
          <p14:tracePt t="48467" x="2344738" y="5154613"/>
          <p14:tracePt t="48475" x="2352675" y="5154613"/>
          <p14:tracePt t="48482" x="2381250" y="5154613"/>
          <p14:tracePt t="48490" x="2454275" y="5154613"/>
          <p14:tracePt t="48498" x="2519363" y="5154613"/>
          <p14:tracePt t="48506" x="2536825" y="5154613"/>
          <p14:tracePt t="48514" x="2546350" y="5154613"/>
          <p14:tracePt t="48522" x="2592388" y="5164138"/>
          <p14:tracePt t="48531" x="2628900" y="5172075"/>
          <p14:tracePt t="48538" x="2674938" y="5172075"/>
          <p14:tracePt t="48547" x="2674938" y="5191125"/>
          <p14:tracePt t="48554" x="2684463" y="5200650"/>
          <p14:tracePt t="48564" x="2693988" y="5210175"/>
          <p14:tracePt t="48570" x="2693988" y="5218113"/>
          <p14:tracePt t="48578" x="2703513" y="5246688"/>
          <p14:tracePt t="48586" x="2747963" y="5254625"/>
          <p14:tracePt t="48594" x="2786063" y="5254625"/>
          <p14:tracePt t="48602" x="2786063" y="5264150"/>
          <p14:tracePt t="48610" x="2794000" y="5283200"/>
          <p14:tracePt t="48619" x="2878138" y="5319713"/>
          <p14:tracePt t="48626" x="3006725" y="5384800"/>
          <p14:tracePt t="48634" x="3024188" y="5392738"/>
          <p14:tracePt t="48642" x="3070225" y="5421313"/>
          <p14:tracePt t="48708" x="3070225" y="5467350"/>
          <p14:tracePt t="48718" x="3070225" y="5484813"/>
          <p14:tracePt t="48731" x="3070225" y="5513388"/>
          <p14:tracePt t="48739" x="3070225" y="5530850"/>
          <p14:tracePt t="48750" x="3060700" y="5540375"/>
          <p14:tracePt t="48765" x="3052763" y="5576888"/>
          <p14:tracePt t="48789" x="3043238" y="5586413"/>
          <p14:tracePt t="48796" x="3024188" y="5586413"/>
          <p14:tracePt t="48812" x="3006725" y="5586413"/>
          <p14:tracePt t="48820" x="2978150" y="5586413"/>
          <p14:tracePt t="48836" x="2968625" y="5595938"/>
          <p14:tracePt t="48850" x="2960688" y="5595938"/>
          <p14:tracePt t="48866" x="2951163" y="5595938"/>
          <p14:tracePt t="48882" x="2932113" y="5595938"/>
          <p14:tracePt t="48890" x="2914650" y="5595938"/>
          <p14:tracePt t="48922" x="2895600" y="5595938"/>
          <p14:tracePt t="48948" x="2859088" y="5622925"/>
          <p14:tracePt t="48956" x="2849563" y="5622925"/>
          <p14:tracePt t="49012" x="2840038" y="5641975"/>
          <p14:tracePt t="49027" x="2822575" y="5641975"/>
          <p14:tracePt t="49035" x="2803525" y="5649913"/>
          <p14:tracePt t="49042" x="2794000" y="5659438"/>
          <p14:tracePt t="49058" x="2794000" y="5668963"/>
          <p14:tracePt t="49363" x="2803525" y="5668963"/>
          <p14:tracePt t="49371" x="2813050" y="5668963"/>
          <p14:tracePt t="49396" x="2822575" y="5668963"/>
          <p14:tracePt t="49404" x="2832100" y="5668963"/>
          <p14:tracePt t="49419" x="2859088" y="5649913"/>
          <p14:tracePt t="49427" x="2868613" y="5649913"/>
          <p14:tracePt t="49450" x="2905125" y="5649913"/>
          <p14:tracePt t="49466" x="2924175" y="5649913"/>
          <p14:tracePt t="49500" x="2941638" y="5649913"/>
          <p14:tracePt t="49507" x="2951163" y="5649913"/>
          <p14:tracePt t="49524" x="2960688" y="5649913"/>
          <p14:tracePt t="49540" x="2968625" y="5649913"/>
          <p14:tracePt t="49548" x="2997200" y="5649913"/>
          <p14:tracePt t="49555" x="3014663" y="5649913"/>
          <p14:tracePt t="49566" x="3043238" y="5649913"/>
          <p14:tracePt t="49571" x="3060700" y="5649913"/>
          <p14:tracePt t="49596" x="3079750" y="5649913"/>
          <p14:tracePt t="49604" x="3089275" y="5649913"/>
          <p14:tracePt t="49611" x="3143250" y="5649913"/>
          <p14:tracePt t="49619" x="3162300" y="5649913"/>
          <p14:tracePt t="49628" x="3181350" y="5649913"/>
          <p14:tracePt t="49635" x="3198813" y="5649913"/>
          <p14:tracePt t="49645" x="3244850" y="5649913"/>
          <p14:tracePt t="49652" x="3254375" y="5649913"/>
          <p14:tracePt t="49674" x="3263900" y="5649913"/>
          <p14:tracePt t="49683" x="3300413" y="5603875"/>
          <p14:tracePt t="49690" x="3346450" y="5603875"/>
          <p14:tracePt t="49699" x="3382963" y="5603875"/>
          <p14:tracePt t="49706" x="3402013" y="5603875"/>
          <p14:tracePt t="49714" x="3409950" y="5603875"/>
          <p14:tracePt t="49738" x="3475038" y="5603875"/>
          <p14:tracePt t="49747" x="3484563" y="5595938"/>
          <p14:tracePt t="49754" x="3521075" y="5595938"/>
          <p14:tracePt t="49763" x="3557588" y="5576888"/>
          <p14:tracePt t="49770" x="3567113" y="5567363"/>
          <p14:tracePt t="49778" x="3584575" y="5557838"/>
          <p14:tracePt t="49794" x="3630613" y="5494338"/>
          <p14:tracePt t="49803" x="3640138" y="5494338"/>
          <p14:tracePt t="49810" x="3722688" y="5467350"/>
          <p14:tracePt t="49818" x="3741738" y="5467350"/>
          <p14:tracePt t="49826" x="3787775" y="5467350"/>
          <p14:tracePt t="49834" x="3843338" y="5467350"/>
          <p14:tracePt t="49842" x="3870325" y="5457825"/>
          <p14:tracePt t="49850" x="3889375" y="5448300"/>
          <p14:tracePt t="49858" x="3889375" y="5438775"/>
          <p14:tracePt t="49866" x="3897313" y="5438775"/>
          <p14:tracePt t="49883" x="3925888" y="5438775"/>
          <p14:tracePt t="49890" x="3971925" y="5438775"/>
          <p14:tracePt t="49898" x="4008438" y="5438775"/>
          <p14:tracePt t="49906" x="4071938" y="5438775"/>
          <p14:tracePt t="49915" x="4127500" y="5438775"/>
          <p14:tracePt t="49922" x="4192588" y="5438775"/>
          <p14:tracePt t="49931" x="4256088" y="5402263"/>
          <p14:tracePt t="49938" x="4321175" y="5384800"/>
          <p14:tracePt t="49948" x="4367213" y="5384800"/>
          <p14:tracePt t="49954" x="4413250" y="5392738"/>
          <p14:tracePt t="49964" x="4421188" y="5392738"/>
          <p14:tracePt t="49970" x="4476750" y="5421313"/>
          <p14:tracePt t="49986" x="4495800" y="5421313"/>
          <p14:tracePt t="50002" x="4495800" y="5384800"/>
          <p14:tracePt t="50010" x="4513263" y="5384800"/>
          <p14:tracePt t="50035" x="4513263" y="5375275"/>
          <p14:tracePt t="50043" x="4522788" y="5375275"/>
          <p14:tracePt t="50050" x="4587875" y="5375275"/>
          <p14:tracePt t="50058" x="4605338" y="5375275"/>
          <p14:tracePt t="50066" x="4651375" y="5375275"/>
          <p14:tracePt t="50074" x="4679950" y="5384800"/>
          <p14:tracePt t="50090" x="4697413" y="5392738"/>
          <p14:tracePt t="50098" x="4752975" y="5421313"/>
          <p14:tracePt t="50106" x="4789488" y="5448300"/>
          <p14:tracePt t="50114" x="4808538" y="5457825"/>
          <p14:tracePt t="50122" x="4872038" y="5467350"/>
          <p14:tracePt t="50131" x="4918075" y="5467350"/>
          <p14:tracePt t="50138" x="5000625" y="5467350"/>
          <p14:tracePt t="50147" x="5037138" y="5503863"/>
          <p14:tracePt t="50154" x="5056188" y="5521325"/>
          <p14:tracePt t="50170" x="5083175" y="5540375"/>
          <p14:tracePt t="50178" x="5102225" y="5557838"/>
          <p14:tracePt t="50186" x="5148263" y="5557838"/>
          <p14:tracePt t="50194" x="5165725" y="5557838"/>
          <p14:tracePt t="50203" x="5257800" y="5576888"/>
          <p14:tracePt t="50226" x="5249863" y="5576888"/>
          <p14:tracePt t="50234" x="5240338" y="5595938"/>
          <p14:tracePt t="50242" x="5313363" y="5632450"/>
          <p14:tracePt t="50251" x="5332413" y="5641975"/>
          <p14:tracePt t="50258" x="5349875" y="5649913"/>
          <p14:tracePt t="50267" x="5386388" y="5686425"/>
          <p14:tracePt t="50274" x="5386388" y="5705475"/>
          <p14:tracePt t="50298" x="5405438" y="5705475"/>
          <p14:tracePt t="50306" x="5414963" y="5705475"/>
          <p14:tracePt t="50322" x="5424488" y="5705475"/>
          <p14:tracePt t="50338" x="5461000" y="5705475"/>
          <p14:tracePt t="50371" x="5543550" y="5678488"/>
          <p14:tracePt t="50379" x="5607050" y="5668963"/>
          <p14:tracePt t="50395" x="5607050" y="5649913"/>
          <p14:tracePt t="50403" x="5607050" y="5632450"/>
          <p14:tracePt t="50411" x="5635625" y="5641975"/>
          <p14:tracePt t="50419" x="5699125" y="5641975"/>
          <p14:tracePt t="50427" x="5727700" y="5641975"/>
          <p14:tracePt t="50435" x="5727700" y="5613400"/>
          <p14:tracePt t="50443" x="5754688" y="5576888"/>
          <p14:tracePt t="50453" x="5781675" y="5576888"/>
          <p14:tracePt t="50458" x="5827713" y="5576888"/>
          <p14:tracePt t="50482" x="5837238" y="5567363"/>
          <p14:tracePt t="50491" x="5846763" y="5557838"/>
          <p14:tracePt t="50499" x="5883275" y="5540375"/>
          <p14:tracePt t="50507" x="5911850" y="5521325"/>
          <p14:tracePt t="50515" x="5965825" y="5521325"/>
          <p14:tracePt t="50522" x="6011863" y="5521325"/>
          <p14:tracePt t="50531" x="6040438" y="5503863"/>
          <p14:tracePt t="50539" x="6057900" y="5494338"/>
          <p14:tracePt t="50548" x="6149975" y="5494338"/>
          <p14:tracePt t="50555" x="6232525" y="5494338"/>
          <p14:tracePt t="50564" x="6370638" y="5494338"/>
          <p14:tracePt t="50571" x="6426200" y="5494338"/>
          <p14:tracePt t="50579" x="6453188" y="5494338"/>
          <p14:tracePt t="50644" x="6481763" y="5494338"/>
          <p14:tracePt t="50653" x="6508750" y="5494338"/>
          <p14:tracePt t="50663" x="6527800" y="5494338"/>
          <p14:tracePt t="50674" x="6564313" y="5494338"/>
          <p14:tracePt t="50682" x="6591300" y="5503863"/>
          <p14:tracePt t="50771" x="6591300" y="5521325"/>
          <p14:tracePt t="50780" x="6656388" y="5540375"/>
          <p14:tracePt t="50790" x="6692900" y="5540375"/>
          <p14:tracePt t="50796" x="6702425" y="5540375"/>
          <p14:tracePt t="51063" x="6719888" y="5521325"/>
          <p14:tracePt t="51076" x="6729413" y="5494338"/>
          <p14:tracePt t="51084" x="6738938" y="5467350"/>
          <p14:tracePt t="51092" x="6748463" y="5457825"/>
          <p14:tracePt t="51098" x="6756400" y="5429250"/>
          <p14:tracePt t="51106" x="6765925" y="5411788"/>
          <p14:tracePt t="51114" x="6811963" y="5392738"/>
          <p14:tracePt t="51122" x="6811963" y="5384800"/>
          <p14:tracePt t="51131" x="6811963" y="5365750"/>
          <p14:tracePt t="51138" x="6821488" y="5329238"/>
          <p14:tracePt t="51154" x="6821488" y="5319713"/>
          <p14:tracePt t="51164" x="6821488" y="5273675"/>
          <p14:tracePt t="51170" x="6821488" y="5237163"/>
          <p14:tracePt t="51178" x="6821488" y="5227638"/>
          <p14:tracePt t="51186" x="6821488" y="5200650"/>
          <p14:tracePt t="51194" x="6821488" y="5191125"/>
          <p14:tracePt t="51210" x="6821488" y="5181600"/>
          <p14:tracePt t="51291" x="6821488" y="5172075"/>
          <p14:tracePt t="51380" x="6821488" y="5164138"/>
          <p14:tracePt t="51443" x="6802438" y="5164138"/>
          <p14:tracePt t="51491" x="6792913" y="5164138"/>
          <p14:tracePt t="51524" x="6765925" y="5145088"/>
          <p14:tracePt t="51532" x="6748463" y="5145088"/>
          <p14:tracePt t="51540" x="6729413" y="5135563"/>
          <p14:tracePt t="51550" x="6656388" y="5118100"/>
          <p14:tracePt t="51556" x="6591300" y="5118100"/>
          <p14:tracePt t="51571" x="6572250" y="5118100"/>
          <p14:tracePt t="51580" x="6518275" y="5118100"/>
          <p14:tracePt t="51588" x="6472238" y="5118100"/>
          <p14:tracePt t="51596" x="6472238" y="5126038"/>
          <p14:tracePt t="51604" x="6426200" y="5126038"/>
          <p14:tracePt t="51619" x="6397625" y="5126038"/>
          <p14:tracePt t="51643" x="6353175" y="5135563"/>
          <p14:tracePt t="51652" x="6315075" y="5154613"/>
          <p14:tracePt t="51672" x="6297613" y="5154613"/>
          <p14:tracePt t="51691" x="6269038" y="5164138"/>
          <p14:tracePt t="51723" x="6261100" y="5164138"/>
          <p14:tracePt t="51732" x="6251575" y="5181600"/>
          <p14:tracePt t="51780" x="6232525" y="5181600"/>
          <p14:tracePt t="51835" x="6215063" y="5191125"/>
          <p14:tracePt t="51844" x="6169025" y="5191125"/>
          <p14:tracePt t="51853" x="6149975" y="5191125"/>
          <p14:tracePt t="51859" x="6103938" y="5191125"/>
          <p14:tracePt t="51867" x="6057900" y="5191125"/>
          <p14:tracePt t="51882" x="5938838" y="5164138"/>
          <p14:tracePt t="51899" x="5873750" y="5089525"/>
          <p14:tracePt t="51906" x="5846763" y="5081588"/>
          <p14:tracePt t="51914" x="5837238" y="5081588"/>
          <p14:tracePt t="51980" x="5819775" y="5081588"/>
          <p14:tracePt t="51987" x="5819775" y="5072063"/>
          <p14:tracePt t="52077" x="5800725" y="5072063"/>
          <p14:tracePt t="52165" x="5781675" y="5072063"/>
          <p14:tracePt t="52180" x="5773738" y="5072063"/>
          <p14:tracePt t="52196" x="5764213" y="5072063"/>
          <p14:tracePt t="52212" x="5754688" y="5072063"/>
          <p14:tracePt t="52219" x="5745163" y="5072063"/>
          <p14:tracePt t="52244" x="5718175" y="5072063"/>
          <p14:tracePt t="52267" x="5699125" y="5072063"/>
          <p14:tracePt t="52315" x="5691188" y="5072063"/>
          <p14:tracePt t="52324" x="5672138" y="5081588"/>
          <p14:tracePt t="52332" x="5653088" y="5081588"/>
          <p14:tracePt t="52339" x="5645150" y="5081588"/>
          <p14:tracePt t="52351" x="5626100" y="5108575"/>
          <p14:tracePt t="52444" x="5607050" y="5108575"/>
          <p14:tracePt t="52491" x="5580063" y="5126038"/>
          <p14:tracePt t="52596" x="5570538" y="5135563"/>
          <p14:tracePt t="52606" x="5570538" y="5145088"/>
          <p14:tracePt t="52613" x="5570538" y="5181600"/>
          <p14:tracePt t="52620" x="5570538" y="5191125"/>
          <p14:tracePt t="52626" x="5570538" y="5200650"/>
          <p14:tracePt t="52634" x="5607050" y="5218113"/>
          <p14:tracePt t="52658" x="5599113" y="5218113"/>
          <p14:tracePt t="52674" x="5589588" y="5218113"/>
          <p14:tracePt t="52683" x="5589588" y="5237163"/>
          <p14:tracePt t="52698" x="5589588" y="5246688"/>
          <p14:tracePt t="52706" x="5589588" y="5254625"/>
          <p14:tracePt t="52979" x="5589588" y="5264150"/>
          <p14:tracePt t="52996" x="5599113" y="5264150"/>
          <p14:tracePt t="53003" x="5616575" y="5310188"/>
          <p14:tracePt t="53012" x="5653088" y="5310188"/>
          <p14:tracePt t="53035" x="5662613" y="5310188"/>
          <p14:tracePt t="53043" x="5662613" y="5300663"/>
          <p14:tracePt t="53075" x="5662613" y="5292725"/>
          <p14:tracePt t="53095" x="5672138" y="5273675"/>
          <p14:tracePt t="53111" x="5708650" y="5273675"/>
          <p14:tracePt t="53120" x="5745163" y="5273675"/>
          <p14:tracePt t="53123" x="5764213" y="5273675"/>
          <p14:tracePt t="53132" x="5800725" y="5273675"/>
          <p14:tracePt t="53138" x="5827713" y="5273675"/>
          <p14:tracePt t="53154" x="5865813" y="5273675"/>
          <p14:tracePt t="53179" x="5883275" y="5273675"/>
          <p14:tracePt t="53186" x="5911850" y="5273675"/>
          <p14:tracePt t="53194" x="5929313" y="5273675"/>
          <p14:tracePt t="53203" x="5938838" y="5273675"/>
          <p14:tracePt t="53210" x="5975350" y="5273675"/>
          <p14:tracePt t="53218" x="5984875" y="5273675"/>
          <p14:tracePt t="53226" x="6021388" y="5273675"/>
          <p14:tracePt t="53234" x="6030913" y="5273675"/>
          <p14:tracePt t="53242" x="6086475" y="5273675"/>
          <p14:tracePt t="53250" x="6113463" y="5273675"/>
          <p14:tracePt t="53266" x="6132513" y="5273675"/>
          <p14:tracePt t="53282" x="6196013" y="5283200"/>
          <p14:tracePt t="53291" x="6297613" y="5300663"/>
          <p14:tracePt t="53298" x="6435725" y="5292725"/>
          <p14:tracePt t="53307" x="6499225" y="5310188"/>
          <p14:tracePt t="53314" x="6610350" y="5338763"/>
          <p14:tracePt t="53322" x="6710363" y="5365750"/>
          <p14:tracePt t="53331" x="6811963" y="5384800"/>
          <p14:tracePt t="53338" x="6867525" y="5438775"/>
          <p14:tracePt t="53347" x="6894513" y="5457825"/>
          <p14:tracePt t="53354" x="6913563" y="5457825"/>
          <p14:tracePt t="53420" x="6913563" y="5448300"/>
          <p14:tracePt t="53429" x="6913563" y="5438775"/>
          <p14:tracePt t="53450" x="6913563" y="5429250"/>
          <p14:tracePt t="53458" x="6913563" y="5411788"/>
          <p14:tracePt t="53482" x="6913563" y="5402263"/>
          <p14:tracePt t="53555" x="6913563" y="5365750"/>
          <p14:tracePt t="53588" x="6913563" y="5356225"/>
          <p14:tracePt t="53611" x="6913563" y="5338763"/>
          <p14:tracePt t="53619" x="6913563" y="5310188"/>
          <p14:tracePt t="53627" x="6913563" y="5300663"/>
          <p14:tracePt t="53636" x="6913563" y="5264150"/>
          <p14:tracePt t="53643" x="6913563" y="5254625"/>
          <p14:tracePt t="53659" x="6913563" y="5246688"/>
          <p14:tracePt t="53667" x="6913563" y="5218113"/>
          <p14:tracePt t="53691" x="6913563" y="5210175"/>
          <p14:tracePt t="53803" x="6913563" y="5200650"/>
          <p14:tracePt t="53820" x="6913563" y="5181600"/>
          <p14:tracePt t="53827" x="6904038" y="5164138"/>
          <p14:tracePt t="53837" x="6894513" y="5154613"/>
          <p14:tracePt t="53843" x="6884988" y="5145088"/>
          <p14:tracePt t="53867" x="6884988" y="5126038"/>
          <p14:tracePt t="53908" x="6884988" y="5108575"/>
          <p14:tracePt t="53914" x="6858000" y="5099050"/>
          <p14:tracePt t="53922" x="6848475" y="5089525"/>
          <p14:tracePt t="53931" x="6848475" y="5081588"/>
          <p14:tracePt t="53938" x="6838950" y="5072063"/>
          <p14:tracePt t="53948" x="6821488" y="5053013"/>
          <p14:tracePt t="53964" x="6802438" y="5035550"/>
          <p14:tracePt t="53979" x="6792913" y="5026025"/>
          <p14:tracePt t="54019" x="6784975" y="5016500"/>
          <p14:tracePt t="54042" x="6756400" y="5006975"/>
          <p14:tracePt t="54051" x="6738938" y="5006975"/>
          <p14:tracePt t="54067" x="6719888" y="5006975"/>
          <p14:tracePt t="54074" x="6683375" y="5006975"/>
          <p14:tracePt t="54083" x="6673850" y="4997450"/>
          <p14:tracePt t="54090" x="6637338" y="4989513"/>
          <p14:tracePt t="54098" x="6572250" y="4989513"/>
          <p14:tracePt t="54115" x="6518275" y="4989513"/>
          <p14:tracePt t="54122" x="6508750" y="4989513"/>
          <p14:tracePt t="54131" x="6453188" y="4989513"/>
          <p14:tracePt t="54138" x="6426200" y="4989513"/>
          <p14:tracePt t="54148" x="6370638" y="4989513"/>
          <p14:tracePt t="54154" x="6334125" y="4989513"/>
          <p14:tracePt t="54164" x="6278563" y="4989513"/>
          <p14:tracePt t="54170" x="6242050" y="4989513"/>
          <p14:tracePt t="54179" x="6169025" y="4989513"/>
          <p14:tracePt t="54187" x="6132513" y="4989513"/>
          <p14:tracePt t="54194" x="6113463" y="4989513"/>
          <p14:tracePt t="54203" x="6076950" y="4989513"/>
          <p14:tracePt t="54210" x="6067425" y="4989513"/>
          <p14:tracePt t="54218" x="6048375" y="4989513"/>
          <p14:tracePt t="54242" x="6021388" y="4989513"/>
          <p14:tracePt t="54250" x="6002338" y="4989513"/>
          <p14:tracePt t="54267" x="5957888" y="4979988"/>
          <p14:tracePt t="54275" x="5873750" y="4960938"/>
          <p14:tracePt t="54283" x="5856288" y="4933950"/>
          <p14:tracePt t="54290" x="5819775" y="4906963"/>
          <p14:tracePt t="54298" x="5800725" y="4914900"/>
          <p14:tracePt t="54308" x="5791200" y="4914900"/>
          <p14:tracePt t="54419" x="5773738" y="4914900"/>
          <p14:tracePt t="54427" x="5737225" y="4914900"/>
          <p14:tracePt t="54435" x="5708650" y="4914900"/>
          <p14:tracePt t="54443" x="5681663" y="4933950"/>
          <p14:tracePt t="54459" x="5635625" y="4943475"/>
          <p14:tracePt t="54467" x="5626100" y="4943475"/>
          <p14:tracePt t="54474" x="5616575" y="4960938"/>
          <p14:tracePt t="54547" x="5599113" y="4970463"/>
          <p14:tracePt t="54572" x="5589588" y="4970463"/>
          <p14:tracePt t="55891" x="5580063" y="4970463"/>
          <p14:tracePt t="55899" x="5570538" y="4970463"/>
          <p14:tracePt t="55979" x="5543550" y="4970463"/>
          <p14:tracePt t="56004" x="5553075" y="4970463"/>
          <p14:tracePt t="56011" x="5543550" y="4970463"/>
          <p14:tracePt t="56020" x="5516563" y="5043488"/>
          <p14:tracePt t="56027" x="5395913" y="5062538"/>
          <p14:tracePt t="56037" x="5359400" y="5062538"/>
          <p14:tracePt t="56051" x="5240338" y="5062538"/>
          <p14:tracePt t="56058" x="5121275" y="5062538"/>
          <p14:tracePt t="56066" x="5111750" y="5062538"/>
          <p14:tracePt t="56074" x="5029200" y="5035550"/>
          <p14:tracePt t="56083" x="4891088" y="4970463"/>
          <p14:tracePt t="56090" x="4826000" y="4960938"/>
          <p14:tracePt t="56099" x="4789488" y="4960938"/>
          <p14:tracePt t="56106" x="4762500" y="4951413"/>
          <p14:tracePt t="56114" x="4716463" y="4933950"/>
          <p14:tracePt t="56140" x="4670425" y="4914900"/>
          <p14:tracePt t="56148" x="4641850" y="4897438"/>
          <p14:tracePt t="56154" x="4605338" y="4897438"/>
          <p14:tracePt t="56164" x="4595813" y="4887913"/>
          <p14:tracePt t="56170" x="4486275" y="4851400"/>
          <p14:tracePt t="56179" x="4430713" y="4795838"/>
          <p14:tracePt t="56187" x="4403725" y="4778375"/>
          <p14:tracePt t="56195" x="4357688" y="4778375"/>
          <p14:tracePt t="56203" x="4292600" y="4759325"/>
          <p14:tracePt t="56210" x="4229100" y="4732338"/>
          <p14:tracePt t="56219" x="4210050" y="4732338"/>
          <p14:tracePt t="56243" x="4200525" y="4722813"/>
          <p14:tracePt t="56259" x="4192588" y="4722813"/>
          <p14:tracePt t="56267" x="4154488" y="4740275"/>
          <p14:tracePt t="56274" x="4110038" y="4749800"/>
          <p14:tracePt t="56283" x="4071938" y="4786313"/>
          <p14:tracePt t="56290" x="4035425" y="4768850"/>
          <p14:tracePt t="56299" x="4008438" y="4759325"/>
          <p14:tracePt t="56307" x="3952875" y="4759325"/>
          <p14:tracePt t="56322" x="3943350" y="4759325"/>
          <p14:tracePt t="56331" x="3935413" y="4759325"/>
          <p14:tracePt t="56363" x="3935413" y="4740275"/>
          <p14:tracePt t="56371" x="3925888" y="4732338"/>
          <p14:tracePt t="56379" x="3897313" y="4732338"/>
          <p14:tracePt t="56395" x="3897313" y="4722813"/>
          <p14:tracePt t="56411" x="3879850" y="4722813"/>
          <p14:tracePt t="56419" x="3833813" y="4713288"/>
          <p14:tracePt t="56426" x="3805238" y="4686300"/>
          <p14:tracePt t="56434" x="3759200" y="4676775"/>
          <p14:tracePt t="56442" x="3732213" y="4676775"/>
          <p14:tracePt t="56452" x="3686175" y="4676775"/>
          <p14:tracePt t="56459" x="3640138" y="4667250"/>
          <p14:tracePt t="56467" x="3613150" y="4667250"/>
          <p14:tracePt t="56475" x="3603625" y="4667250"/>
          <p14:tracePt t="56482" x="3567113" y="4667250"/>
          <p14:tracePt t="56490" x="3502025" y="4667250"/>
          <p14:tracePt t="56499" x="3494088" y="4667250"/>
          <p14:tracePt t="56506" x="3465513" y="4667250"/>
          <p14:tracePt t="56514" x="3409950" y="4667250"/>
          <p14:tracePt t="56522" x="3363913" y="4667250"/>
          <p14:tracePt t="56531" x="3336925" y="4667250"/>
          <p14:tracePt t="56541" x="3273425" y="4667250"/>
          <p14:tracePt t="56549" x="3235325" y="4667250"/>
          <p14:tracePt t="56554" x="3171825" y="4667250"/>
          <p14:tracePt t="56564" x="3162300" y="4667250"/>
          <p14:tracePt t="56571" x="3171825" y="4640263"/>
          <p14:tracePt t="56579" x="3162300" y="4640263"/>
          <p14:tracePt t="56587" x="3089275" y="4640263"/>
          <p14:tracePt t="56595" x="3006725" y="4657725"/>
          <p14:tracePt t="56603" x="2960688" y="4657725"/>
          <p14:tracePt t="56610" x="2941638" y="4657725"/>
          <p14:tracePt t="56618" x="2932113" y="4657725"/>
          <p14:tracePt t="56659" x="2886075" y="4657725"/>
          <p14:tracePt t="56683" x="2859088" y="4657725"/>
          <p14:tracePt t="56690" x="2822575" y="4657725"/>
          <p14:tracePt t="56698" x="2803525" y="4657725"/>
          <p14:tracePt t="56714" x="2794000" y="4657725"/>
          <p14:tracePt t="56723" x="2767013" y="4657725"/>
          <p14:tracePt t="56731" x="2740025" y="4657725"/>
          <p14:tracePt t="56750" x="2684463" y="4667250"/>
          <p14:tracePt t="56755" x="2647950" y="4676775"/>
          <p14:tracePt t="56764" x="2619375" y="4686300"/>
          <p14:tracePt t="56770" x="2573338" y="4657725"/>
          <p14:tracePt t="56779" x="2573338" y="4611688"/>
          <p14:tracePt t="56788" x="2527300" y="4603750"/>
          <p14:tracePt t="56810" x="2482850" y="4603750"/>
          <p14:tracePt t="56819" x="2463800" y="4603750"/>
          <p14:tracePt t="56826" x="2427288" y="4603750"/>
          <p14:tracePt t="56835" x="2390775" y="4603750"/>
          <p14:tracePt t="56842" x="2381250" y="4603750"/>
          <p14:tracePt t="56850" x="2371725" y="4603750"/>
          <p14:tracePt t="56891" x="2362200" y="4603750"/>
          <p14:tracePt t="57180" x="2362200" y="4611688"/>
          <p14:tracePt t="57187" x="2362200" y="4649788"/>
          <p14:tracePt t="57196" x="2371725" y="4694238"/>
          <p14:tracePt t="57203" x="2417763" y="4740275"/>
          <p14:tracePt t="57212" x="2454275" y="4795838"/>
          <p14:tracePt t="57219" x="2463800" y="4814888"/>
          <p14:tracePt t="57227" x="2500313" y="4851400"/>
          <p14:tracePt t="57244" x="2519363" y="4878388"/>
          <p14:tracePt t="57251" x="2519363" y="4924425"/>
          <p14:tracePt t="57259" x="2527300" y="4970463"/>
          <p14:tracePt t="57267" x="2555875" y="5016500"/>
          <p14:tracePt t="57275" x="2555875" y="5053013"/>
          <p14:tracePt t="57283" x="2555875" y="5081588"/>
          <p14:tracePt t="57291" x="2573338" y="5118100"/>
          <p14:tracePt t="57349" x="2582863" y="5135563"/>
          <p14:tracePt t="57356" x="2592388" y="5145088"/>
          <p14:tracePt t="57379" x="2601913" y="5154613"/>
          <p14:tracePt t="57388" x="2611438" y="5164138"/>
          <p14:tracePt t="58011" x="2611438" y="5172075"/>
          <p14:tracePt t="58020" x="2674938" y="5200650"/>
          <p14:tracePt t="58037" x="2693988" y="5200650"/>
          <p14:tracePt t="58045" x="2693988" y="5264150"/>
          <p14:tracePt t="58051" x="2757488" y="5300663"/>
          <p14:tracePt t="58059" x="2776538" y="5300663"/>
          <p14:tracePt t="58075" x="2924175" y="5264150"/>
          <p14:tracePt t="58084" x="2978150" y="5264150"/>
          <p14:tracePt t="58091" x="3143250" y="5218113"/>
          <p14:tracePt t="58101" x="3300413" y="5227638"/>
          <p14:tracePt t="58107" x="3327400" y="5218113"/>
          <p14:tracePt t="58116" x="3402013" y="5164138"/>
          <p14:tracePt t="58124" x="3502025" y="5172075"/>
          <p14:tracePt t="58133" x="3567113" y="5154613"/>
          <p14:tracePt t="58139" x="3778250" y="5154613"/>
          <p14:tracePt t="58150" x="3971925" y="5154613"/>
          <p14:tracePt t="58155" x="4064000" y="5108575"/>
          <p14:tracePt t="58168" x="4146550" y="5145088"/>
          <p14:tracePt t="58174" x="4330700" y="5191125"/>
          <p14:tracePt t="58179" x="4384675" y="5191125"/>
          <p14:tracePt t="58186" x="4633913" y="5227638"/>
          <p14:tracePt t="58194" x="4752975" y="5227638"/>
          <p14:tracePt t="58202" x="4762500" y="5227638"/>
          <p14:tracePt t="58210" x="4826000" y="5227638"/>
          <p14:tracePt t="58218" x="4908550" y="5227638"/>
          <p14:tracePt t="58227" x="5010150" y="5218113"/>
          <p14:tracePt t="58234" x="5092700" y="5210175"/>
          <p14:tracePt t="58242" x="5230813" y="5191125"/>
          <p14:tracePt t="58250" x="5286375" y="5191125"/>
          <p14:tracePt t="58258" x="5313363" y="5181600"/>
          <p14:tracePt t="58267" x="5432425" y="5154613"/>
          <p14:tracePt t="58274" x="5478463" y="5154613"/>
          <p14:tracePt t="58290" x="5497513" y="5154613"/>
          <p14:tracePt t="58298" x="5607050" y="5154613"/>
          <p14:tracePt t="58306" x="5699125" y="5154613"/>
          <p14:tracePt t="58314" x="5827713" y="5108575"/>
          <p14:tracePt t="58322" x="5846763" y="5099050"/>
          <p14:tracePt t="58331" x="5911850" y="5089525"/>
          <p14:tracePt t="58338" x="5948363" y="5089525"/>
          <p14:tracePt t="58347" x="5994400" y="5089525"/>
          <p14:tracePt t="58354" x="6011863" y="5089525"/>
          <p14:tracePt t="58364" x="6030913" y="5089525"/>
          <p14:tracePt t="58372" x="6040438" y="5089525"/>
          <p14:tracePt t="58378" x="6048375" y="5089525"/>
          <p14:tracePt t="58394" x="6048375" y="5072063"/>
          <p14:tracePt t="58410" x="6057900" y="5072063"/>
          <p14:tracePt t="58418" x="6149975" y="5053013"/>
          <p14:tracePt t="58434" x="6149975" y="5043488"/>
          <p14:tracePt t="58475" x="6159500" y="5026025"/>
          <p14:tracePt t="58530" x="6159500" y="5016500"/>
          <p14:tracePt t="59971" x="6159500" y="4997450"/>
          <p14:tracePt t="59988" x="6159500" y="4970463"/>
          <p14:tracePt t="60147" x="6169025" y="4924425"/>
          <p14:tracePt t="60155" x="6176963" y="4914900"/>
          <p14:tracePt t="60166" x="6261100" y="4851400"/>
          <p14:tracePt t="60172" x="6334125" y="4786313"/>
          <p14:tracePt t="60180" x="6453188" y="4778375"/>
          <p14:tracePt t="60187" x="6527800" y="4686300"/>
          <p14:tracePt t="60194" x="6729413" y="4621213"/>
          <p14:tracePt t="60204" x="6738938" y="4630738"/>
          <p14:tracePt t="60211" x="6784975" y="4630738"/>
          <p14:tracePt t="60218" x="6802438" y="4630738"/>
          <p14:tracePt t="60226" x="6838950" y="4611688"/>
          <p14:tracePt t="60242" x="6931025" y="4611688"/>
          <p14:tracePt t="60250" x="6940550" y="4611688"/>
          <p14:tracePt t="60266" x="6969125" y="4611688"/>
          <p14:tracePt t="60282" x="6977063" y="4575175"/>
          <p14:tracePt t="60290" x="7005638" y="4575175"/>
          <p14:tracePt t="60499" x="7013575" y="4575175"/>
          <p14:tracePt t="60507" x="7023100" y="4594225"/>
          <p14:tracePt t="60531" x="7032625" y="4584700"/>
          <p14:tracePt t="60541" x="7032625" y="4575175"/>
          <p14:tracePt t="60555" x="7051675" y="4565650"/>
          <p14:tracePt t="60579" x="7059613" y="4548188"/>
          <p14:tracePt t="60588" x="7059613" y="4538663"/>
          <p14:tracePt t="60606" x="7078663" y="4511675"/>
          <p14:tracePt t="60613" x="7143750" y="4492625"/>
          <p14:tracePt t="60618" x="7253288" y="4446588"/>
          <p14:tracePt t="60626" x="7262813" y="4419600"/>
          <p14:tracePt t="60634" x="7280275" y="4410075"/>
          <p14:tracePt t="60642" x="7326313" y="4391025"/>
          <p14:tracePt t="60650" x="7519988" y="4271963"/>
          <p14:tracePt t="60658" x="7639050" y="4189413"/>
          <p14:tracePt t="60666" x="7813675" y="4051300"/>
          <p14:tracePt t="60674" x="8062913" y="3868738"/>
          <p14:tracePt t="60682" x="8089900" y="385921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24</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734618"/>
            <a:ext cx="7824978" cy="4680609"/>
          </a:xfrm>
          <a:prstGeom prst="rect">
            <a:avLst/>
          </a:prstGeom>
          <a:noFill/>
        </p:spPr>
        <p:txBody>
          <a:bodyPr wrap="square" lIns="78581" tIns="39291" rIns="78581" bIns="39291" rtlCol="0">
            <a:spAutoFit/>
          </a:bodyPr>
          <a:lstStyle/>
          <a:p>
            <a:pPr defTabSz="785807"/>
            <a:r>
              <a:rPr lang="ja-JP" altLang="en-US" sz="2300" dirty="0">
                <a:solidFill>
                  <a:prstClr val="black"/>
                </a:solidFill>
              </a:rPr>
              <a:t>球面調和関数も直交性を持つ：</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これを利用して，展開係数が求められる．</a:t>
            </a:r>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経度方向の微分：</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r>
              <a:rPr lang="ja-JP" altLang="en-US" sz="2300" dirty="0">
                <a:solidFill>
                  <a:prstClr val="black"/>
                </a:solidFill>
              </a:rPr>
              <a:t>緯度方向の微分：</a:t>
            </a:r>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a:p>
            <a:pPr defTabSz="785807"/>
            <a:endParaRPr lang="en-US" altLang="ja-JP" sz="2300" dirty="0">
              <a:solidFill>
                <a:prstClr val="black"/>
              </a:solidFill>
            </a:endParaRPr>
          </a:p>
        </p:txBody>
      </p:sp>
      <p:pic>
        <p:nvPicPr>
          <p:cNvPr id="3" name="図 2"/>
          <p:cNvPicPr>
            <a:picLocks noChangeAspect="1"/>
          </p:cNvPicPr>
          <p:nvPr/>
        </p:nvPicPr>
        <p:blipFill>
          <a:blip r:embed="rId4"/>
          <a:stretch>
            <a:fillRect/>
          </a:stretch>
        </p:blipFill>
        <p:spPr>
          <a:xfrm>
            <a:off x="1247000" y="1223048"/>
            <a:ext cx="5813554" cy="709926"/>
          </a:xfrm>
          <a:prstGeom prst="rect">
            <a:avLst/>
          </a:prstGeom>
        </p:spPr>
      </p:pic>
      <p:pic>
        <p:nvPicPr>
          <p:cNvPr id="6" name="図 5"/>
          <p:cNvPicPr>
            <a:picLocks noChangeAspect="1"/>
          </p:cNvPicPr>
          <p:nvPr/>
        </p:nvPicPr>
        <p:blipFill>
          <a:blip r:embed="rId5"/>
          <a:stretch>
            <a:fillRect/>
          </a:stretch>
        </p:blipFill>
        <p:spPr>
          <a:xfrm>
            <a:off x="810408" y="4295247"/>
            <a:ext cx="6686737" cy="1441204"/>
          </a:xfrm>
          <a:prstGeom prst="rect">
            <a:avLst/>
          </a:prstGeom>
        </p:spPr>
      </p:pic>
      <p:sp>
        <p:nvSpPr>
          <p:cNvPr id="7" name="テキスト ボックス 6"/>
          <p:cNvSpPr txBox="1"/>
          <p:nvPr/>
        </p:nvSpPr>
        <p:spPr>
          <a:xfrm>
            <a:off x="3761968" y="5047162"/>
            <a:ext cx="3298587" cy="387820"/>
          </a:xfrm>
          <a:prstGeom prst="rect">
            <a:avLst/>
          </a:prstGeom>
          <a:noFill/>
        </p:spPr>
        <p:txBody>
          <a:bodyPr wrap="square" lIns="78581" tIns="39291" rIns="78581" bIns="39291" rtlCol="0">
            <a:spAutoFit/>
          </a:bodyPr>
          <a:lstStyle/>
          <a:p>
            <a:pPr defTabSz="785807"/>
            <a:r>
              <a:rPr lang="ja-JP" altLang="en-US" sz="2000" dirty="0">
                <a:solidFill>
                  <a:srgbClr val="FF0000"/>
                </a:solidFill>
              </a:rPr>
              <a:t>代数式に置き換えられる</a:t>
            </a:r>
          </a:p>
        </p:txBody>
      </p:sp>
      <p:grpSp>
        <p:nvGrpSpPr>
          <p:cNvPr id="8" name="グループ化 7"/>
          <p:cNvGrpSpPr/>
          <p:nvPr/>
        </p:nvGrpSpPr>
        <p:grpSpPr>
          <a:xfrm>
            <a:off x="1" y="-11"/>
            <a:ext cx="8280400" cy="515752"/>
            <a:chOff x="0" y="-15"/>
            <a:chExt cx="9144000" cy="613957"/>
          </a:xfrm>
        </p:grpSpPr>
        <p:sp>
          <p:nvSpPr>
            <p:cNvPr id="22" name="正方形/長方形 21"/>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23"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スペクトル法：球面調和関数</a:t>
              </a:r>
            </a:p>
          </p:txBody>
        </p:sp>
      </p:grpSp>
      <p:pic>
        <p:nvPicPr>
          <p:cNvPr id="9" name="図 8"/>
          <p:cNvPicPr>
            <a:picLocks noChangeAspect="1"/>
          </p:cNvPicPr>
          <p:nvPr/>
        </p:nvPicPr>
        <p:blipFill>
          <a:blip r:embed="rId6"/>
          <a:stretch>
            <a:fillRect/>
          </a:stretch>
        </p:blipFill>
        <p:spPr>
          <a:xfrm>
            <a:off x="2684496" y="3119020"/>
            <a:ext cx="2918842" cy="694550"/>
          </a:xfrm>
          <a:prstGeom prst="rect">
            <a:avLst/>
          </a:prstGeom>
        </p:spPr>
      </p:pic>
      <p:pic>
        <p:nvPicPr>
          <p:cNvPr id="5" name="オーディオ 4">
            <a:hlinkClick r:id="" action="ppaction://media"/>
            <a:extLst>
              <a:ext uri="{FF2B5EF4-FFF2-40B4-BE49-F238E27FC236}">
                <a16:creationId xmlns:a16="http://schemas.microsoft.com/office/drawing/2014/main" id="{83910EA0-DAA2-4CBA-9D4E-E84073A820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115461014"/>
      </p:ext>
    </p:extLst>
  </p:cSld>
  <p:clrMapOvr>
    <a:masterClrMapping/>
  </p:clrMapOvr>
  <mc:AlternateContent xmlns:mc="http://schemas.openxmlformats.org/markup-compatibility/2006">
    <mc:Choice xmlns:p14="http://schemas.microsoft.com/office/powerpoint/2010/main" Requires="p14">
      <p:transition spd="slow" p14:dur="2000" advTm="79166"/>
    </mc:Choice>
    <mc:Fallback>
      <p:transition spd="slow" advTm="7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076" x="7850188" y="2406650"/>
          <p14:tracePt t="4080" x="7658100" y="2425700"/>
          <p14:tracePt t="4090" x="7500938" y="2471738"/>
          <p14:tracePt t="4096" x="7464425" y="2471738"/>
          <p14:tracePt t="4103" x="7454900" y="2498725"/>
          <p14:tracePt t="4111" x="7335838" y="2508250"/>
          <p14:tracePt t="4120" x="7272338" y="2508250"/>
          <p14:tracePt t="4136" x="7280275" y="2508250"/>
          <p14:tracePt t="4143" x="7272338" y="2527300"/>
          <p14:tracePt t="4151" x="7161213" y="2508250"/>
          <p14:tracePt t="4159" x="7005638" y="2498725"/>
          <p14:tracePt t="4167" x="6959600" y="2471738"/>
          <p14:tracePt t="4175" x="6884988" y="2443163"/>
          <p14:tracePt t="4183" x="6858000" y="2416175"/>
          <p14:tracePt t="4191" x="6858000" y="2389188"/>
          <p14:tracePt t="4207" x="6821488" y="2379663"/>
          <p14:tracePt t="4215" x="6775450" y="2360613"/>
          <p14:tracePt t="4223" x="6656388" y="2360613"/>
          <p14:tracePt t="4231" x="6627813" y="2370138"/>
          <p14:tracePt t="4239" x="6591300" y="2370138"/>
          <p14:tracePt t="4247" x="6518275" y="2370138"/>
          <p14:tracePt t="4255" x="6397625" y="2352675"/>
          <p14:tracePt t="4263" x="6370638" y="2314575"/>
          <p14:tracePt t="4271" x="6297613" y="2306638"/>
          <p14:tracePt t="4279" x="6324600" y="2297113"/>
          <p14:tracePt t="4287" x="6324600" y="2306638"/>
          <p14:tracePt t="4295" x="6297613" y="2333625"/>
          <p14:tracePt t="4319" x="6278563" y="2333625"/>
          <p14:tracePt t="4335" x="6288088" y="2333625"/>
          <p14:tracePt t="4351" x="6269038" y="2324100"/>
          <p14:tracePt t="4359" x="6205538" y="2314575"/>
          <p14:tracePt t="4367" x="6140450" y="2278063"/>
          <p14:tracePt t="4391" x="6140450" y="2270125"/>
          <p14:tracePt t="4399" x="6122988" y="2270125"/>
          <p14:tracePt t="4408" x="6076950" y="2260600"/>
          <p14:tracePt t="4415" x="6040438" y="2224088"/>
          <p14:tracePt t="4457" x="6040438" y="2214563"/>
          <p14:tracePt t="4465" x="6021388" y="2214563"/>
          <p14:tracePt t="4471" x="5911850" y="2195513"/>
          <p14:tracePt t="4480" x="5846763" y="2178050"/>
          <p14:tracePt t="4489" x="5727700" y="2178050"/>
          <p14:tracePt t="4496" x="5699125" y="2251075"/>
          <p14:tracePt t="4511" x="5672138" y="2270125"/>
          <p14:tracePt t="4516" x="5580063" y="2270125"/>
          <p14:tracePt t="4523" x="5405438" y="2260600"/>
          <p14:tracePt t="4531" x="5221288" y="2232025"/>
          <p14:tracePt t="4538" x="5138738" y="2232025"/>
          <p14:tracePt t="4543" x="5037138" y="2251075"/>
          <p14:tracePt t="4551" x="4973638" y="2214563"/>
          <p14:tracePt t="4559" x="4937125" y="2224088"/>
          <p14:tracePt t="4567" x="4845050" y="2149475"/>
          <p14:tracePt t="4575" x="4808538" y="2122488"/>
          <p14:tracePt t="4599" x="4808538" y="2141538"/>
          <p14:tracePt t="4623" x="4808538" y="2178050"/>
          <p14:tracePt t="4640" x="4808538" y="2141538"/>
          <p14:tracePt t="4663" x="4779963" y="2149475"/>
          <p14:tracePt t="4671" x="4752975" y="2159000"/>
          <p14:tracePt t="4679" x="4706938" y="2168525"/>
          <p14:tracePt t="4687" x="4578350" y="2149475"/>
          <p14:tracePt t="4695" x="4513263" y="2095500"/>
          <p14:tracePt t="4707" x="4413250" y="2095500"/>
          <p14:tracePt t="4720" x="4256088" y="2095500"/>
          <p14:tracePt t="4727" x="4154488" y="2095500"/>
          <p14:tracePt t="4736" x="3998913" y="2095500"/>
          <p14:tracePt t="4743" x="3989388" y="2095500"/>
          <p14:tracePt t="4752" x="3935413" y="2141538"/>
          <p14:tracePt t="4759" x="3925888" y="2149475"/>
          <p14:tracePt t="4767" x="3787775" y="2159000"/>
          <p14:tracePt t="4775" x="3768725" y="2159000"/>
          <p14:tracePt t="4783" x="3705225" y="2141538"/>
          <p14:tracePt t="4791" x="3676650" y="2159000"/>
          <p14:tracePt t="4799" x="3659188" y="2159000"/>
          <p14:tracePt t="4807" x="3622675" y="2178050"/>
          <p14:tracePt t="4815" x="3576638" y="2178050"/>
          <p14:tracePt t="4823" x="3576638" y="2168525"/>
          <p14:tracePt t="4831" x="3521075" y="2168525"/>
          <p14:tracePt t="4839" x="3475038" y="2168525"/>
          <p14:tracePt t="4847" x="3419475" y="2178050"/>
          <p14:tracePt t="4855" x="3392488" y="2178050"/>
          <p14:tracePt t="4863" x="3309938" y="2178050"/>
          <p14:tracePt t="4871" x="3227388" y="2178050"/>
          <p14:tracePt t="4879" x="3125788" y="2178050"/>
          <p14:tracePt t="4888" x="3043238" y="2159000"/>
          <p14:tracePt t="4896" x="2987675" y="2122488"/>
          <p14:tracePt t="4903" x="2968625" y="2112963"/>
          <p14:tracePt t="4911" x="2951163" y="2103438"/>
          <p14:tracePt t="4935" x="2886075" y="2066925"/>
          <p14:tracePt t="4952" x="2878138" y="2066925"/>
          <p14:tracePt t="4968" x="2859088" y="2076450"/>
          <p14:tracePt t="4975" x="2849563" y="2085975"/>
          <p14:tracePt t="4983" x="2832100" y="2103438"/>
          <p14:tracePt t="4991" x="2720975" y="2085975"/>
          <p14:tracePt t="4999" x="2638425" y="2003425"/>
          <p14:tracePt t="5007" x="2573338" y="2003425"/>
          <p14:tracePt t="5015" x="2527300" y="2003425"/>
          <p14:tracePt t="5031" x="2490788" y="1966913"/>
          <p14:tracePt t="5039" x="2371725" y="1947863"/>
          <p14:tracePt t="5047" x="2270125" y="1947863"/>
          <p14:tracePt t="5057" x="2170113" y="1938338"/>
          <p14:tracePt t="5065" x="2041525" y="1892300"/>
          <p14:tracePt t="5072" x="1976438" y="1874838"/>
          <p14:tracePt t="5080" x="1957388" y="1865313"/>
          <p14:tracePt t="5087" x="1912938" y="1846263"/>
          <p14:tracePt t="5095" x="1903413" y="1846263"/>
          <p14:tracePt t="5103" x="1857375" y="1846263"/>
          <p14:tracePt t="5111" x="1847850" y="1846263"/>
          <p14:tracePt t="5119" x="1792288" y="1846263"/>
          <p14:tracePt t="5127" x="1774825" y="1846263"/>
          <p14:tracePt t="5136" x="1755775" y="1855788"/>
          <p14:tracePt t="5143" x="1719263" y="1855788"/>
          <p14:tracePt t="5151" x="1654175" y="1838325"/>
          <p14:tracePt t="5159" x="1636713" y="1838325"/>
          <p14:tracePt t="5183" x="1600200" y="1838325"/>
          <p14:tracePt t="5191" x="1590675" y="1838325"/>
          <p14:tracePt t="5208" x="1562100" y="1846263"/>
          <p14:tracePt t="5225" x="1581150" y="1838325"/>
          <p14:tracePt t="5241" x="1581150" y="1828800"/>
          <p14:tracePt t="5248" x="1571625" y="1809750"/>
          <p14:tracePt t="5256" x="1544638" y="1792288"/>
          <p14:tracePt t="5280" x="1544638" y="1773238"/>
          <p14:tracePt t="5288" x="1544638" y="1763713"/>
          <p14:tracePt t="5305" x="1535113" y="1763713"/>
          <p14:tracePt t="5314" x="1498600" y="1763713"/>
          <p14:tracePt t="5324" x="1489075" y="1763713"/>
          <p14:tracePt t="5332" x="1471613" y="1763713"/>
          <p14:tracePt t="5339" x="1443038" y="1763713"/>
          <p14:tracePt t="5345" x="1433513" y="1763713"/>
          <p14:tracePt t="5355" x="1425575" y="1763713"/>
          <p14:tracePt t="5360" x="1416050" y="1773238"/>
          <p14:tracePt t="5368" x="1406525" y="1782763"/>
          <p14:tracePt t="5378" x="1387475" y="1792288"/>
          <p14:tracePt t="5384" x="1370013" y="1800225"/>
          <p14:tracePt t="5392" x="1360488" y="1800225"/>
          <p14:tracePt t="5400" x="1350963" y="1828800"/>
          <p14:tracePt t="5409" x="1350963" y="1819275"/>
          <p14:tracePt t="5415" x="1333500" y="1819275"/>
          <p14:tracePt t="5439" x="1333500" y="1828800"/>
          <p14:tracePt t="5455" x="1333500" y="1874838"/>
          <p14:tracePt t="5471" x="1314450" y="1882775"/>
          <p14:tracePt t="5479" x="1277938" y="1882775"/>
          <p14:tracePt t="5512" x="1268413" y="1882775"/>
          <p14:tracePt t="5537" x="1258888" y="1882775"/>
          <p14:tracePt t="5664" x="1268413" y="1882775"/>
          <p14:tracePt t="6040" x="1268413" y="1874838"/>
          <p14:tracePt t="6048" x="1268413" y="1865313"/>
          <p14:tracePt t="6056" x="1258888" y="1846263"/>
          <p14:tracePt t="6088" x="1258888" y="1838325"/>
          <p14:tracePt t="6098" x="1258888" y="1828800"/>
          <p14:tracePt t="6133" x="1258888" y="1809750"/>
          <p14:tracePt t="6352" x="1231900" y="1800225"/>
          <p14:tracePt t="6360" x="1222375" y="1782763"/>
          <p14:tracePt t="6369" x="1250950" y="1782763"/>
          <p14:tracePt t="6376" x="1258888" y="1782763"/>
          <p14:tracePt t="6385" x="1258888" y="1754188"/>
          <p14:tracePt t="6393" x="1258888" y="1708150"/>
          <p14:tracePt t="6400" x="1258888" y="1690688"/>
          <p14:tracePt t="6408" x="1258888" y="1598613"/>
          <p14:tracePt t="6416" x="1258888" y="1562100"/>
          <p14:tracePt t="6424" x="1258888" y="1525588"/>
          <p14:tracePt t="6432" x="1258888" y="1506538"/>
          <p14:tracePt t="6443" x="1268413" y="1506538"/>
          <p14:tracePt t="6464" x="1258888" y="1470025"/>
          <p14:tracePt t="6480" x="1231900" y="1450975"/>
          <p14:tracePt t="6489" x="1231900" y="1443038"/>
          <p14:tracePt t="9368" x="1212850" y="1460500"/>
          <p14:tracePt t="9382" x="1231900" y="1497013"/>
          <p14:tracePt t="9387" x="1241425" y="1589088"/>
          <p14:tracePt t="9396" x="1287463" y="1589088"/>
          <p14:tracePt t="9402" x="1296988" y="1608138"/>
          <p14:tracePt t="9407" x="1287463" y="1717675"/>
          <p14:tracePt t="9415" x="1287463" y="1746250"/>
          <p14:tracePt t="9423" x="1268413" y="1809750"/>
          <p14:tracePt t="9431" x="1268413" y="1855788"/>
          <p14:tracePt t="9439" x="1241425" y="1901825"/>
          <p14:tracePt t="9447" x="1222375" y="1920875"/>
          <p14:tracePt t="9455" x="1222375" y="1938338"/>
          <p14:tracePt t="9463" x="1222375" y="1957388"/>
          <p14:tracePt t="9471" x="1222375" y="2003425"/>
          <p14:tracePt t="9487" x="1212850" y="2011363"/>
          <p14:tracePt t="10489" x="1212850" y="1966913"/>
          <p14:tracePt t="10497" x="1241425" y="1947863"/>
          <p14:tracePt t="10505" x="1250950" y="1920875"/>
          <p14:tracePt t="10519" x="1296988" y="1892300"/>
          <p14:tracePt t="10527" x="1314450" y="1874838"/>
          <p14:tracePt t="10537" x="1333500" y="1865313"/>
          <p14:tracePt t="10543" x="1443038" y="1865313"/>
          <p14:tracePt t="10553" x="1498600" y="1865313"/>
          <p14:tracePt t="10559" x="1508125" y="1865313"/>
          <p14:tracePt t="10567" x="1508125" y="1846263"/>
          <p14:tracePt t="10591" x="1516063" y="1846263"/>
          <p14:tracePt t="10599" x="1562100" y="1892300"/>
          <p14:tracePt t="10608" x="1590675" y="1882775"/>
          <p14:tracePt t="10615" x="1600200" y="1874838"/>
          <p14:tracePt t="10623" x="1663700" y="1874838"/>
          <p14:tracePt t="10631" x="1765300" y="1874838"/>
          <p14:tracePt t="10647" x="1828800" y="1911350"/>
          <p14:tracePt t="10655" x="1920875" y="1938338"/>
          <p14:tracePt t="10688" x="1966913" y="1974850"/>
          <p14:tracePt t="10694" x="2003425" y="1993900"/>
          <p14:tracePt t="10706" x="2049463" y="2020888"/>
          <p14:tracePt t="10712" x="2068513" y="2020888"/>
          <p14:tracePt t="10722" x="2132013" y="2020888"/>
          <p14:tracePt t="10728" x="2178050" y="2039938"/>
          <p14:tracePt t="10739" x="2224088" y="2039938"/>
          <p14:tracePt t="10745" x="2233613" y="2049463"/>
          <p14:tracePt t="10755" x="2298700" y="2066925"/>
          <p14:tracePt t="10761" x="2417763" y="2095500"/>
          <p14:tracePt t="10768" x="2482850" y="2122488"/>
          <p14:tracePt t="10776" x="2619375" y="2132013"/>
          <p14:tracePt t="10785" x="2767013" y="2185988"/>
          <p14:tracePt t="10792" x="2868613" y="2195513"/>
          <p14:tracePt t="10801" x="3006725" y="2241550"/>
          <p14:tracePt t="10808" x="3125788" y="2241550"/>
          <p14:tracePt t="10818" x="3143250" y="2241550"/>
          <p14:tracePt t="10847" x="3152775" y="2241550"/>
          <p14:tracePt t="10855" x="3181350" y="2224088"/>
          <p14:tracePt t="10863" x="3189288" y="2224088"/>
          <p14:tracePt t="10872" x="3198813" y="2224088"/>
          <p14:tracePt t="10888" x="3227388" y="2224088"/>
          <p14:tracePt t="10895" x="3263900" y="2178050"/>
          <p14:tracePt t="10911" x="3392488" y="2132013"/>
          <p14:tracePt t="10920" x="3455988" y="2141538"/>
          <p14:tracePt t="10927" x="3613150" y="2141538"/>
          <p14:tracePt t="10936" x="3676650" y="2085975"/>
          <p14:tracePt t="10943" x="3778250" y="2085975"/>
          <p14:tracePt t="10951" x="3879850" y="2076450"/>
          <p14:tracePt t="10959" x="3979863" y="2076450"/>
          <p14:tracePt t="10967" x="3979863" y="2066925"/>
          <p14:tracePt t="10975" x="4044950" y="2057400"/>
          <p14:tracePt t="10983" x="4081463" y="2030413"/>
          <p14:tracePt t="10991" x="4127500" y="2020888"/>
          <p14:tracePt t="10999" x="4246563" y="2039938"/>
          <p14:tracePt t="11010" x="4367213" y="2039938"/>
          <p14:tracePt t="11015" x="4430713" y="2039938"/>
          <p14:tracePt t="11023" x="4440238" y="2049463"/>
          <p14:tracePt t="11039" x="4495800" y="2030413"/>
          <p14:tracePt t="11047" x="4532313" y="2020888"/>
          <p14:tracePt t="11056" x="4687888" y="2020888"/>
          <p14:tracePt t="11065" x="4826000" y="1993900"/>
          <p14:tracePt t="11072" x="5129213" y="1974850"/>
          <p14:tracePt t="11080" x="5286375" y="1974850"/>
          <p14:tracePt t="11087" x="5368925" y="1974850"/>
          <p14:tracePt t="11095" x="5441950" y="1974850"/>
          <p14:tracePt t="11103" x="5653088" y="2066925"/>
          <p14:tracePt t="11111" x="5754688" y="2066925"/>
          <p14:tracePt t="11120" x="5873750" y="2112963"/>
          <p14:tracePt t="11127" x="5911850" y="2112963"/>
          <p14:tracePt t="11151" x="5975350" y="2132013"/>
          <p14:tracePt t="11159" x="5975350" y="2149475"/>
          <p14:tracePt t="11211" x="5994400" y="2205038"/>
          <p14:tracePt t="11219" x="6002338" y="2205038"/>
          <p14:tracePt t="11228" x="6021388" y="2224088"/>
          <p14:tracePt t="11234" x="6113463" y="2260600"/>
          <p14:tracePt t="11240" x="6176963" y="2270125"/>
          <p14:tracePt t="11248" x="6242050" y="2287588"/>
          <p14:tracePt t="11255" x="6261100" y="2306638"/>
          <p14:tracePt t="11263" x="6278563" y="2306638"/>
          <p14:tracePt t="11271" x="6315075" y="2306638"/>
          <p14:tracePt t="11279" x="6324600" y="2324100"/>
          <p14:tracePt t="11287" x="6416675" y="2324100"/>
          <p14:tracePt t="11295" x="6508750" y="2406650"/>
          <p14:tracePt t="11303" x="6508750" y="2416175"/>
          <p14:tracePt t="11311" x="6554788" y="2435225"/>
          <p14:tracePt t="11319" x="6554788" y="2452688"/>
          <p14:tracePt t="11408" x="6554788" y="2443163"/>
          <p14:tracePt t="11426" x="6564313" y="2435225"/>
          <p14:tracePt t="11433" x="6591300" y="2425700"/>
          <p14:tracePt t="11442" x="6600825" y="2416175"/>
          <p14:tracePt t="11447" x="6610350" y="2398713"/>
          <p14:tracePt t="11455" x="6637338" y="2398713"/>
          <p14:tracePt t="11472" x="6646863" y="2398713"/>
          <p14:tracePt t="11585" x="6664325" y="2379663"/>
          <p14:tracePt t="11593" x="6673850" y="2379663"/>
          <p14:tracePt t="11600" x="6729413" y="2333625"/>
          <p14:tracePt t="11609" x="6765925" y="2324100"/>
          <p14:tracePt t="11617" x="6821488" y="2314575"/>
          <p14:tracePt t="11623" x="6848475" y="2278063"/>
          <p14:tracePt t="11631" x="6867525" y="2270125"/>
          <p14:tracePt t="11640" x="6904038" y="2241550"/>
          <p14:tracePt t="11656" x="6904038" y="2232025"/>
          <p14:tracePt t="11672" x="6913563" y="2214563"/>
          <p14:tracePt t="11687" x="6923088" y="2214563"/>
          <p14:tracePt t="11695" x="6959600" y="2195513"/>
          <p14:tracePt t="11719" x="6986588" y="2178050"/>
          <p14:tracePt t="11759" x="6986588" y="2168525"/>
          <p14:tracePt t="11767" x="7005638" y="2168525"/>
          <p14:tracePt t="15033" x="7013575" y="2168525"/>
          <p14:tracePt t="16698" x="7013575" y="2178050"/>
          <p14:tracePt t="16728" x="7005638" y="2178050"/>
          <p14:tracePt t="26145" x="6996113" y="2185988"/>
          <p14:tracePt t="26154" x="6977063" y="2195513"/>
          <p14:tracePt t="26161" x="6986588" y="2205038"/>
          <p14:tracePt t="26169" x="6986588" y="2241550"/>
          <p14:tracePt t="26175" x="6986588" y="2251075"/>
          <p14:tracePt t="26183" x="6969125" y="2270125"/>
          <p14:tracePt t="26191" x="6959600" y="2287588"/>
          <p14:tracePt t="26199" x="6923088" y="2324100"/>
          <p14:tracePt t="26207" x="6904038" y="2352675"/>
          <p14:tracePt t="26255" x="6821488" y="2406650"/>
          <p14:tracePt t="26263" x="6748463" y="2462213"/>
          <p14:tracePt t="26271" x="6683375" y="2489200"/>
          <p14:tracePt t="26279" x="6664325" y="2489200"/>
          <p14:tracePt t="26312" x="6637338" y="2544763"/>
          <p14:tracePt t="26319" x="6637338" y="2719388"/>
          <p14:tracePt t="26327" x="6581775" y="2792413"/>
          <p14:tracePt t="26336" x="6535738" y="2847975"/>
          <p14:tracePt t="26343" x="6426200" y="2903538"/>
          <p14:tracePt t="26351" x="6426200" y="2949575"/>
          <p14:tracePt t="26359" x="6380163" y="2959100"/>
          <p14:tracePt t="26367" x="6334125" y="2976563"/>
          <p14:tracePt t="26375" x="6334125" y="3005138"/>
          <p14:tracePt t="26399" x="6324600" y="3013075"/>
          <p14:tracePt t="26407" x="6307138" y="3041650"/>
          <p14:tracePt t="26415" x="6261100" y="3068638"/>
          <p14:tracePt t="26423" x="6215063" y="3087688"/>
          <p14:tracePt t="26431" x="6140450" y="3114675"/>
          <p14:tracePt t="26442" x="6103938" y="3114675"/>
          <p14:tracePt t="26448" x="6067425" y="3124200"/>
          <p14:tracePt t="26455" x="6048375" y="3133725"/>
          <p14:tracePt t="26463" x="6002338" y="3133725"/>
          <p14:tracePt t="26472" x="5957888" y="3133725"/>
          <p14:tracePt t="26479" x="5957888" y="3141663"/>
          <p14:tracePt t="26487" x="5957888" y="3160713"/>
          <p14:tracePt t="26503" x="6122988" y="3224213"/>
          <p14:tracePt t="26511" x="6149975" y="3252788"/>
          <p14:tracePt t="26728" x="6149975" y="3262313"/>
          <p14:tracePt t="26737" x="6132513" y="3289300"/>
          <p14:tracePt t="26744" x="6122988" y="3335338"/>
          <p14:tracePt t="26755" x="6140450" y="3436938"/>
          <p14:tracePt t="26761" x="6057900" y="3527425"/>
          <p14:tracePt t="26768" x="6011863" y="3629025"/>
          <p14:tracePt t="26776" x="5994400" y="3656013"/>
          <p14:tracePt t="26783" x="5965825" y="3702050"/>
          <p14:tracePt t="26791" x="5800725" y="3803650"/>
          <p14:tracePt t="26799" x="5737225" y="3859213"/>
          <p14:tracePt t="26807" x="5681663" y="3914775"/>
          <p14:tracePt t="26816" x="5662613" y="3932238"/>
          <p14:tracePt t="26823" x="5626100" y="3978275"/>
          <p14:tracePt t="26831" x="5553075" y="3951288"/>
          <p14:tracePt t="26840" x="5507038" y="3932238"/>
          <p14:tracePt t="26847" x="5497513" y="3932238"/>
          <p14:tracePt t="26856" x="5432425" y="3941763"/>
          <p14:tracePt t="26863" x="5276850" y="3968750"/>
          <p14:tracePt t="26871" x="5102225" y="3968750"/>
          <p14:tracePt t="26879" x="4991100" y="4014788"/>
          <p14:tracePt t="26887" x="4891088" y="3978275"/>
          <p14:tracePt t="26895" x="4495800" y="3914775"/>
          <p14:tracePt t="26903" x="4292600" y="3868738"/>
          <p14:tracePt t="26911" x="4246563" y="3859213"/>
          <p14:tracePt t="26920" x="3943350" y="3840163"/>
          <p14:tracePt t="26927" x="3630613" y="3748088"/>
          <p14:tracePt t="26936" x="3594100" y="3748088"/>
          <p14:tracePt t="26943" x="3502025" y="3748088"/>
          <p14:tracePt t="26959" x="3484563" y="3748088"/>
          <p14:tracePt t="26967" x="3346450" y="3748088"/>
          <p14:tracePt t="26975" x="3189288" y="3702050"/>
          <p14:tracePt t="26983" x="3152775" y="3711575"/>
          <p14:tracePt t="26991" x="3106738" y="3740150"/>
          <p14:tracePt t="26999" x="3079750" y="3730625"/>
          <p14:tracePt t="27007" x="2997200" y="3684588"/>
          <p14:tracePt t="27015" x="2859088" y="3656013"/>
          <p14:tracePt t="27024" x="2786063" y="3629025"/>
          <p14:tracePt t="27031" x="2757488" y="3592513"/>
          <p14:tracePt t="27040" x="2703513" y="3573463"/>
          <p14:tracePt t="27047" x="2674938" y="3573463"/>
          <p14:tracePt t="27056" x="2582863" y="3556000"/>
          <p14:tracePt t="27064" x="2444750" y="3556000"/>
          <p14:tracePt t="27071" x="2362200" y="3527425"/>
          <p14:tracePt t="27079" x="2325688" y="3490913"/>
          <p14:tracePt t="27087" x="2316163" y="3490913"/>
          <p14:tracePt t="27095" x="2298700" y="3490913"/>
          <p14:tracePt t="27103" x="2252663" y="3481388"/>
          <p14:tracePt t="27120" x="2252663" y="3490913"/>
          <p14:tracePt t="27128" x="2224088" y="3500438"/>
          <p14:tracePt t="27136" x="2216150" y="3500438"/>
          <p14:tracePt t="27143" x="2216150" y="3490913"/>
          <p14:tracePt t="27152" x="2160588" y="3473450"/>
          <p14:tracePt t="27159" x="2068513" y="3519488"/>
          <p14:tracePt t="27167" x="1949450" y="3519488"/>
          <p14:tracePt t="27175" x="1903413" y="3536950"/>
          <p14:tracePt t="27191" x="1884363" y="3546475"/>
          <p14:tracePt t="27199" x="1765300" y="3546475"/>
          <p14:tracePt t="27207" x="1719263" y="3546475"/>
          <p14:tracePt t="27215" x="1627188" y="3536950"/>
          <p14:tracePt t="27223" x="1525588" y="3536950"/>
          <p14:tracePt t="27231" x="1350963" y="3536950"/>
          <p14:tracePt t="27239" x="1323975" y="3519488"/>
          <p14:tracePt t="27247" x="1287463" y="3509963"/>
          <p14:tracePt t="27255" x="1268413" y="3509963"/>
          <p14:tracePt t="27263" x="1176338" y="3481388"/>
          <p14:tracePt t="27271" x="1112838" y="3481388"/>
          <p14:tracePt t="27279" x="1047750" y="3509963"/>
          <p14:tracePt t="27287" x="955675" y="3536950"/>
          <p14:tracePt t="27295" x="938213" y="3546475"/>
          <p14:tracePt t="27303" x="919163" y="3546475"/>
          <p14:tracePt t="27311" x="901700" y="3546475"/>
          <p14:tracePt t="27327" x="855663" y="3546475"/>
          <p14:tracePt t="27336" x="800100" y="3546475"/>
          <p14:tracePt t="27343" x="790575" y="3546475"/>
          <p14:tracePt t="27351" x="681038" y="3546475"/>
          <p14:tracePt t="27359" x="681038" y="3573463"/>
          <p14:tracePt t="27367" x="661988" y="3565525"/>
          <p14:tracePt t="27383" x="652463" y="3565525"/>
          <p14:tracePt t="27399" x="652463" y="3573463"/>
          <p14:tracePt t="27407" x="625475" y="3582988"/>
          <p14:tracePt t="27472" x="596900" y="3582988"/>
          <p14:tracePt t="27480" x="588963" y="3582988"/>
          <p14:tracePt t="27507" x="579438" y="3582988"/>
          <p14:tracePt t="27513" x="550863" y="3582988"/>
          <p14:tracePt t="27521" x="542925" y="3582988"/>
          <p14:tracePt t="27696" x="550863" y="3582988"/>
          <p14:tracePt t="27704" x="606425" y="3582988"/>
          <p14:tracePt t="27712" x="744538" y="3582988"/>
          <p14:tracePt t="27721" x="763588" y="3592513"/>
          <p14:tracePt t="27729" x="855663" y="3602038"/>
          <p14:tracePt t="27737" x="938213" y="3602038"/>
          <p14:tracePt t="27743" x="1112838" y="3602038"/>
          <p14:tracePt t="27754" x="1130300" y="3602038"/>
          <p14:tracePt t="27759" x="1166813" y="3565525"/>
          <p14:tracePt t="27767" x="1250950" y="3565525"/>
          <p14:tracePt t="27775" x="1314450" y="3556000"/>
          <p14:tracePt t="27783" x="1535113" y="3582988"/>
          <p14:tracePt t="27791" x="1673225" y="3592513"/>
          <p14:tracePt t="27799" x="1847850" y="3611563"/>
          <p14:tracePt t="27807" x="2049463" y="3684588"/>
          <p14:tracePt t="27815" x="2252663" y="3694113"/>
          <p14:tracePt t="27824" x="2352675" y="3740150"/>
          <p14:tracePt t="27831" x="2436813" y="3757613"/>
          <p14:tracePt t="27840" x="2500313" y="3784600"/>
          <p14:tracePt t="28600" x="2500313" y="3776663"/>
          <p14:tracePt t="28824" x="2500313" y="3803650"/>
          <p14:tracePt t="28840" x="2500313" y="3794125"/>
          <p14:tracePt t="28888" x="2519363" y="3784600"/>
          <p14:tracePt t="28897" x="2527300" y="3784600"/>
          <p14:tracePt t="28919" x="2638425" y="3813175"/>
          <p14:tracePt t="28927" x="2776538" y="3849688"/>
          <p14:tracePt t="28935" x="2886075" y="3886200"/>
          <p14:tracePt t="28943" x="3014663" y="3968750"/>
          <p14:tracePt t="28951" x="3171825" y="3997325"/>
          <p14:tracePt t="28959" x="3336925" y="4070350"/>
          <p14:tracePt t="28967" x="3511550" y="4116388"/>
          <p14:tracePt t="28975" x="3622675" y="4162425"/>
          <p14:tracePt t="28983" x="3695700" y="4171950"/>
          <p14:tracePt t="28991" x="3824288" y="4235450"/>
          <p14:tracePt t="28999" x="3916363" y="4308475"/>
          <p14:tracePt t="29007" x="3971925" y="4364038"/>
          <p14:tracePt t="29015" x="4054475" y="4346575"/>
          <p14:tracePt t="29023" x="4173538" y="4400550"/>
          <p14:tracePt t="29031" x="4246563" y="4364038"/>
          <p14:tracePt t="29040" x="4348163" y="4337050"/>
          <p14:tracePt t="29047" x="4394200" y="4337050"/>
          <p14:tracePt t="29055" x="4513263" y="4337050"/>
          <p14:tracePt t="29063" x="4578350" y="4337050"/>
          <p14:tracePt t="29071" x="4587875" y="4337050"/>
          <p14:tracePt t="29079" x="4660900" y="4337050"/>
          <p14:tracePt t="29087" x="4808538" y="4391025"/>
          <p14:tracePt t="29095" x="4946650" y="4373563"/>
          <p14:tracePt t="29103" x="5129213" y="4337050"/>
          <p14:tracePt t="29111" x="5184775" y="4337050"/>
          <p14:tracePt t="29120" x="5221288" y="4327525"/>
          <p14:tracePt t="29127" x="5221288" y="4291013"/>
          <p14:tracePt t="29185" x="5221288" y="4271963"/>
          <p14:tracePt t="29192" x="5230813" y="4271963"/>
          <p14:tracePt t="29200" x="5276850" y="4300538"/>
          <p14:tracePt t="29208" x="5303838" y="4308475"/>
          <p14:tracePt t="29216" x="5405438" y="4337050"/>
          <p14:tracePt t="29224" x="5441950" y="4391025"/>
          <p14:tracePt t="29232" x="5461000" y="4419600"/>
          <p14:tracePt t="29240" x="5570538" y="4446588"/>
          <p14:tracePt t="29248" x="5672138" y="4492625"/>
          <p14:tracePt t="29257" x="5691188" y="4492625"/>
          <p14:tracePt t="29271" x="5699125" y="4492625"/>
          <p14:tracePt t="29408" x="5699125" y="4465638"/>
          <p14:tracePt t="29416" x="5699125" y="4437063"/>
          <p14:tracePt t="29424" x="5681663" y="4419600"/>
          <p14:tracePt t="29432" x="5662613" y="4419600"/>
          <p14:tracePt t="29471" x="5653088" y="4419600"/>
          <p14:tracePt t="29480" x="5653088" y="4391025"/>
          <p14:tracePt t="29504" x="5626100" y="4391025"/>
          <p14:tracePt t="29511" x="5616575" y="4391025"/>
          <p14:tracePt t="29543" x="5599113" y="4383088"/>
          <p14:tracePt t="29559" x="5589588" y="4354513"/>
          <p14:tracePt t="29567" x="5589588" y="4337050"/>
          <p14:tracePt t="29575" x="5589588" y="4300538"/>
          <p14:tracePt t="29583" x="5589588" y="4281488"/>
          <p14:tracePt t="29591" x="5589588" y="4308475"/>
          <p14:tracePt t="29607" x="5589588" y="4254500"/>
          <p14:tracePt t="29615" x="5580063" y="4208463"/>
          <p14:tracePt t="29623" x="5580063" y="4189413"/>
          <p14:tracePt t="29631" x="5580063" y="4179888"/>
          <p14:tracePt t="29647" x="5599113" y="4125913"/>
          <p14:tracePt t="29655" x="5599113" y="4005263"/>
          <p14:tracePt t="29663" x="5662613" y="3905250"/>
          <p14:tracePt t="29672" x="5691188" y="3840163"/>
          <p14:tracePt t="29687" x="5691188" y="3803650"/>
          <p14:tracePt t="29695" x="5745163" y="3794125"/>
          <p14:tracePt t="29703" x="5745163" y="3776663"/>
          <p14:tracePt t="29711" x="5781675" y="3730625"/>
          <p14:tracePt t="29720" x="5781675" y="3694113"/>
          <p14:tracePt t="29727" x="5764213" y="3656013"/>
          <p14:tracePt t="29736" x="5773738" y="3638550"/>
          <p14:tracePt t="29743" x="5773738" y="3629025"/>
          <p14:tracePt t="29776" x="5781675" y="3629025"/>
          <p14:tracePt t="29890" x="5791200" y="3619500"/>
          <p14:tracePt t="29898" x="5800725" y="3611563"/>
          <p14:tracePt t="29905" x="5800725" y="3592513"/>
          <p14:tracePt t="29918" x="5800725" y="3573463"/>
          <p14:tracePt t="29922" x="5791200" y="3536950"/>
          <p14:tracePt t="29927" x="5754688" y="3463925"/>
          <p14:tracePt t="29943" x="5754688" y="3454400"/>
          <p14:tracePt t="29951" x="5745163" y="3427413"/>
          <p14:tracePt t="29959" x="5745163" y="3417888"/>
          <p14:tracePt t="29975" x="5718175" y="3398838"/>
          <p14:tracePt t="29982" x="5718175" y="3371850"/>
          <p14:tracePt t="29991" x="5718175" y="3362325"/>
          <p14:tracePt t="29999" x="5699125" y="3308350"/>
          <p14:tracePt t="30007" x="5699125" y="3298825"/>
          <p14:tracePt t="30015" x="5662613" y="3270250"/>
          <p14:tracePt t="30031" x="5653088" y="3262313"/>
          <p14:tracePt t="30039" x="5645150" y="3233738"/>
          <p14:tracePt t="30048" x="5616575" y="3224213"/>
          <p14:tracePt t="30056" x="5607050" y="3216275"/>
          <p14:tracePt t="30072" x="5589588" y="3216275"/>
          <p14:tracePt t="30168" x="5607050" y="3216275"/>
          <p14:tracePt t="30208" x="5553075" y="3216275"/>
          <p14:tracePt t="30216" x="5534025" y="3216275"/>
          <p14:tracePt t="30224" x="5478463" y="3216275"/>
          <p14:tracePt t="30232" x="5451475" y="3216275"/>
          <p14:tracePt t="30240" x="5414963" y="3224213"/>
          <p14:tracePt t="30248" x="5322888" y="3262313"/>
          <p14:tracePt t="30258" x="5286375" y="3298825"/>
          <p14:tracePt t="30264" x="5165725" y="3316288"/>
          <p14:tracePt t="30271" x="5029200" y="3325813"/>
          <p14:tracePt t="30280" x="4891088" y="3325813"/>
          <p14:tracePt t="30289" x="4826000" y="3325813"/>
          <p14:tracePt t="30297" x="4799013" y="3325813"/>
          <p14:tracePt t="30307" x="4789488" y="3325813"/>
          <p14:tracePt t="30315" x="4733925" y="3325813"/>
          <p14:tracePt t="30320" x="4614863" y="3298825"/>
          <p14:tracePt t="30327" x="4476750" y="3279775"/>
          <p14:tracePt t="30336" x="4284663" y="3252788"/>
          <p14:tracePt t="30343" x="4246563" y="3224213"/>
          <p14:tracePt t="30351" x="4071938" y="3197225"/>
          <p14:tracePt t="30359" x="3805238" y="3178175"/>
          <p14:tracePt t="30367" x="3511550" y="3187700"/>
          <p14:tracePt t="30375" x="3373438" y="3187700"/>
          <p14:tracePt t="30383" x="3273425" y="3187700"/>
          <p14:tracePt t="30391" x="3171825" y="3187700"/>
          <p14:tracePt t="30399" x="3052763" y="3187700"/>
          <p14:tracePt t="30407" x="2914650" y="3187700"/>
          <p14:tracePt t="30415" x="2757488" y="3187700"/>
          <p14:tracePt t="30423" x="2720975" y="3187700"/>
          <p14:tracePt t="30431" x="2565400" y="3187700"/>
          <p14:tracePt t="30439" x="2444750" y="3170238"/>
          <p14:tracePt t="30447" x="2308225" y="3170238"/>
          <p14:tracePt t="30455" x="2262188" y="3170238"/>
          <p14:tracePt t="30479" x="2243138" y="3170238"/>
          <p14:tracePt t="30487" x="2151063" y="3141663"/>
          <p14:tracePt t="30495" x="2151063" y="3133725"/>
          <p14:tracePt t="30507" x="2114550" y="3124200"/>
          <p14:tracePt t="30512" x="2058988" y="3105150"/>
          <p14:tracePt t="30520" x="2049463" y="3095625"/>
          <p14:tracePt t="30690" x="2058988" y="3105150"/>
          <p14:tracePt t="30697" x="2078038" y="3124200"/>
          <p14:tracePt t="30705" x="2105025" y="3141663"/>
          <p14:tracePt t="30723" x="2151063" y="3160713"/>
          <p14:tracePt t="30728" x="2233613" y="3224213"/>
          <p14:tracePt t="30737" x="2352675" y="3243263"/>
          <p14:tracePt t="30743" x="2427288" y="3298825"/>
          <p14:tracePt t="30752" x="2573338" y="3362325"/>
          <p14:tracePt t="30759" x="2619375" y="3398838"/>
          <p14:tracePt t="30767" x="2684463" y="3427413"/>
          <p14:tracePt t="30775" x="2767013" y="3436938"/>
          <p14:tracePt t="30783" x="2859088" y="3463925"/>
          <p14:tracePt t="30791" x="2905125" y="3500438"/>
          <p14:tracePt t="30799" x="2924175" y="3500438"/>
          <p14:tracePt t="30807" x="2932113" y="3509963"/>
          <p14:tracePt t="30823" x="2941638" y="3509963"/>
          <p14:tracePt t="30831" x="2951163" y="3509963"/>
          <p14:tracePt t="30871" x="2960688" y="3527425"/>
          <p14:tracePt t="30879" x="2978150" y="3536950"/>
          <p14:tracePt t="30887" x="2987675" y="3546475"/>
          <p14:tracePt t="30919" x="2987675" y="3573463"/>
          <p14:tracePt t="30927" x="2987675" y="3582988"/>
          <p14:tracePt t="30936" x="2987675" y="3592513"/>
          <p14:tracePt t="30943" x="2987675" y="3629025"/>
          <p14:tracePt t="30951" x="2987675" y="3648075"/>
          <p14:tracePt t="30959" x="2987675" y="3684588"/>
          <p14:tracePt t="30967" x="2987675" y="3694113"/>
          <p14:tracePt t="30975" x="2978150" y="3711575"/>
          <p14:tracePt t="30983" x="2978150" y="3721100"/>
          <p14:tracePt t="30999" x="2968625" y="3730625"/>
          <p14:tracePt t="31032" x="2941638" y="3740150"/>
          <p14:tracePt t="31040" x="2932113" y="3748088"/>
          <p14:tracePt t="31049" x="2924175" y="3767138"/>
          <p14:tracePt t="31056" x="2914650" y="3840163"/>
          <p14:tracePt t="31064" x="2895600" y="3849688"/>
          <p14:tracePt t="31071" x="2868613" y="3868738"/>
          <p14:tracePt t="31079" x="2859088" y="3886200"/>
          <p14:tracePt t="31087" x="2849563" y="3914775"/>
          <p14:tracePt t="31095" x="2840038" y="3922713"/>
          <p14:tracePt t="31103" x="2803525" y="3922713"/>
          <p14:tracePt t="31127" x="2794000" y="3941763"/>
          <p14:tracePt t="31143" x="2786063" y="3959225"/>
          <p14:tracePt t="31193" x="2776538" y="3987800"/>
          <p14:tracePt t="31369" x="2786063" y="3987800"/>
          <p14:tracePt t="31384" x="2794000" y="3987800"/>
          <p14:tracePt t="31392" x="2803525" y="3987800"/>
          <p14:tracePt t="31408" x="2813050" y="3987800"/>
          <p14:tracePt t="31432" x="2840038" y="3978275"/>
          <p14:tracePt t="31442" x="2895600" y="3978275"/>
          <p14:tracePt t="31449" x="3116263" y="4106863"/>
          <p14:tracePt t="31455" x="3273425" y="4133850"/>
          <p14:tracePt t="31464" x="3475038" y="4189413"/>
          <p14:tracePt t="31474" x="3897313" y="4254500"/>
          <p14:tracePt t="31480" x="4146550" y="4327525"/>
          <p14:tracePt t="31489" x="4578350" y="4419600"/>
          <p14:tracePt t="31496" x="4954588" y="4584700"/>
          <p14:tracePt t="31506" x="5111750" y="4649788"/>
          <p14:tracePt t="31512" x="5121275" y="4657725"/>
          <p14:tracePt t="31525" x="5203825" y="4703763"/>
          <p14:tracePt t="31532" x="5286375" y="4703763"/>
          <p14:tracePt t="31541" x="5349875" y="4686300"/>
          <p14:tracePt t="31546" x="5432425" y="4676775"/>
          <p14:tracePt t="31551" x="5516563" y="4657725"/>
          <p14:tracePt t="31559" x="5635625" y="4657725"/>
          <p14:tracePt t="31567" x="5810250" y="4657725"/>
          <p14:tracePt t="31575" x="5873750" y="4657725"/>
          <p14:tracePt t="31583" x="5938838" y="4649788"/>
          <p14:tracePt t="31591" x="6021388" y="4630738"/>
          <p14:tracePt t="31599" x="6086475" y="4621213"/>
          <p14:tracePt t="31607" x="6113463" y="4611688"/>
          <p14:tracePt t="31615" x="6159500" y="4603750"/>
          <p14:tracePt t="31623" x="6176963" y="4594225"/>
          <p14:tracePt t="31631" x="6223000" y="4565650"/>
          <p14:tracePt t="31639" x="6278563" y="4584700"/>
          <p14:tracePt t="31647" x="6307138" y="4584700"/>
          <p14:tracePt t="31655" x="6353175" y="4630738"/>
          <p14:tracePt t="31663" x="6389688" y="4630738"/>
          <p14:tracePt t="31672" x="6443663" y="4630738"/>
          <p14:tracePt t="31695" x="6443663" y="4594225"/>
          <p14:tracePt t="31920" x="6443663" y="4557713"/>
          <p14:tracePt t="31931" x="6443663" y="4529138"/>
          <p14:tracePt t="31941" x="6443663" y="4483100"/>
          <p14:tracePt t="31946" x="6443663" y="4410075"/>
          <p14:tracePt t="31954" x="6443663" y="4308475"/>
          <p14:tracePt t="31960" x="6443663" y="4235450"/>
          <p14:tracePt t="31967" x="6443663" y="4116388"/>
          <p14:tracePt t="31975" x="6443663" y="3978275"/>
          <p14:tracePt t="31982" x="6443663" y="3840163"/>
          <p14:tracePt t="31991" x="6435725" y="3776663"/>
          <p14:tracePt t="31999" x="6443663" y="3757613"/>
          <p14:tracePt t="32007" x="6426200" y="3665538"/>
          <p14:tracePt t="32015" x="6443663" y="3592513"/>
          <p14:tracePt t="32023" x="6453188" y="3546475"/>
          <p14:tracePt t="32031" x="6453188" y="3527425"/>
          <p14:tracePt t="32039" x="6453188" y="3519488"/>
          <p14:tracePt t="32137" x="6453188" y="3500438"/>
          <p14:tracePt t="32144" x="6453188" y="3481388"/>
          <p14:tracePt t="32240" x="6435725" y="3463925"/>
          <p14:tracePt t="32248" x="6407150" y="3454400"/>
          <p14:tracePt t="32258" x="6370638" y="3427413"/>
          <p14:tracePt t="32264" x="6324600" y="3398838"/>
          <p14:tracePt t="32272" x="6261100" y="3390900"/>
          <p14:tracePt t="32280" x="6215063" y="3371850"/>
          <p14:tracePt t="32289" x="6132513" y="3344863"/>
          <p14:tracePt t="32295" x="6076950" y="3289300"/>
          <p14:tracePt t="32311" x="6011863" y="3289300"/>
          <p14:tracePt t="32320" x="5994400" y="3262313"/>
          <p14:tracePt t="32327" x="5865813" y="3206750"/>
          <p14:tracePt t="32336" x="5837238" y="3206750"/>
          <p14:tracePt t="32343" x="5773738" y="3187700"/>
          <p14:tracePt t="32351" x="5737225" y="3160713"/>
          <p14:tracePt t="32375" x="5718175" y="3160713"/>
          <p14:tracePt t="32383" x="5718175" y="3233738"/>
          <p14:tracePt t="32407" x="5691188" y="3243263"/>
          <p14:tracePt t="32415" x="5626100" y="3243263"/>
          <p14:tracePt t="32423" x="5432425" y="3206750"/>
          <p14:tracePt t="32431" x="5313363" y="3206750"/>
          <p14:tracePt t="32439" x="5257800" y="3224213"/>
          <p14:tracePt t="32447" x="5230813" y="3243263"/>
          <p14:tracePt t="32455" x="5175250" y="3243263"/>
          <p14:tracePt t="32471" x="5111750" y="3243263"/>
          <p14:tracePt t="32479" x="5092700" y="3224213"/>
          <p14:tracePt t="32488" x="5092700" y="3187700"/>
          <p14:tracePt t="32495" x="5075238" y="3160713"/>
          <p14:tracePt t="32503" x="5010150" y="3105150"/>
          <p14:tracePt t="32520" x="4891088" y="3087688"/>
          <p14:tracePt t="32527" x="4808538" y="3059113"/>
          <p14:tracePt t="32538" x="4687888" y="3013075"/>
          <p14:tracePt t="32544" x="4522788" y="2986088"/>
          <p14:tracePt t="32551" x="4505325" y="2976563"/>
          <p14:tracePt t="32559" x="4440238" y="2976563"/>
          <p14:tracePt t="32567" x="4384675" y="2995613"/>
          <p14:tracePt t="32575" x="4302125" y="2995613"/>
          <p14:tracePt t="32583" x="4154488" y="2949575"/>
          <p14:tracePt t="32591" x="4035425" y="2876550"/>
          <p14:tracePt t="32599" x="3971925" y="2876550"/>
          <p14:tracePt t="32607" x="3943350" y="2876550"/>
          <p14:tracePt t="32615" x="3833813" y="2857500"/>
          <p14:tracePt t="32623" x="3768725" y="2867025"/>
          <p14:tracePt t="32639" x="3686175" y="2830513"/>
          <p14:tracePt t="32647" x="3603625" y="2830513"/>
          <p14:tracePt t="32655" x="3557588" y="2830513"/>
          <p14:tracePt t="32663" x="3511550" y="2784475"/>
          <p14:tracePt t="32672" x="3494088" y="2784475"/>
          <p14:tracePt t="32679" x="3419475" y="2784475"/>
          <p14:tracePt t="32686" x="3382963" y="2784475"/>
          <p14:tracePt t="32695" x="3373438" y="2784475"/>
          <p14:tracePt t="32703" x="3327400" y="2774950"/>
          <p14:tracePt t="32711" x="3290888" y="2774950"/>
          <p14:tracePt t="32720" x="3254375" y="2774950"/>
          <p14:tracePt t="32727" x="3227388" y="2774950"/>
          <p14:tracePt t="32738" x="3217863" y="2774950"/>
          <p14:tracePt t="32744" x="3181350" y="2774950"/>
          <p14:tracePt t="32752" x="3135313" y="2774950"/>
          <p14:tracePt t="32759" x="3089275" y="2774950"/>
          <p14:tracePt t="32767" x="3043238" y="2774950"/>
          <p14:tracePt t="32775" x="3014663" y="2774950"/>
          <p14:tracePt t="32783" x="2951163" y="2811463"/>
          <p14:tracePt t="32799" x="2932113" y="2811463"/>
          <p14:tracePt t="32815" x="2895600" y="2820988"/>
          <p14:tracePt t="32848" x="2849563" y="2830513"/>
          <p14:tracePt t="32857" x="2849563" y="2838450"/>
          <p14:tracePt t="32865" x="2840038" y="2847975"/>
          <p14:tracePt t="32880" x="2803525" y="2857500"/>
          <p14:tracePt t="32888" x="2794000" y="2857500"/>
          <p14:tracePt t="32905" x="2711450" y="2867025"/>
          <p14:tracePt t="32913" x="2647950" y="2884488"/>
          <p14:tracePt t="32922" x="2565400" y="2894013"/>
          <p14:tracePt t="32928" x="2555875" y="2894013"/>
          <p14:tracePt t="32938" x="2546350" y="2913063"/>
          <p14:tracePt t="32949" x="2509838" y="2921000"/>
          <p14:tracePt t="32954" x="2482850" y="2959100"/>
          <p14:tracePt t="32959" x="2482850" y="2967038"/>
          <p14:tracePt t="32967" x="2454275" y="2976563"/>
          <p14:tracePt t="32975" x="2444750" y="2967038"/>
          <p14:tracePt t="32991" x="2408238" y="2986088"/>
          <p14:tracePt t="32999" x="2417763" y="3022600"/>
          <p14:tracePt t="33007" x="2417763" y="3032125"/>
          <p14:tracePt t="33015" x="2427288" y="3078163"/>
          <p14:tracePt t="33023" x="2436813" y="3078163"/>
          <p14:tracePt t="33063" x="2436813" y="3095625"/>
          <p14:tracePt t="33088" x="2436813" y="3105150"/>
          <p14:tracePt t="33096" x="2436813" y="3124200"/>
          <p14:tracePt t="33104" x="2490788" y="3178175"/>
          <p14:tracePt t="33113" x="2490788" y="3187700"/>
          <p14:tracePt t="33122" x="2490788" y="3216275"/>
          <p14:tracePt t="33130" x="2500313" y="3224213"/>
          <p14:tracePt t="33152" x="2519363" y="3233738"/>
          <p14:tracePt t="33159" x="2509838" y="3270250"/>
          <p14:tracePt t="33167" x="2582863" y="3381375"/>
          <p14:tracePt t="33175" x="2611438" y="3481388"/>
          <p14:tracePt t="33183" x="2665413" y="3556000"/>
          <p14:tracePt t="33192" x="2711450" y="3629025"/>
          <p14:tracePt t="33199" x="2747963" y="3694113"/>
          <p14:tracePt t="33207" x="2822575" y="3767138"/>
          <p14:tracePt t="33215" x="2849563" y="3813175"/>
          <p14:tracePt t="33223" x="2868613" y="3830638"/>
          <p14:tracePt t="33231" x="2886075" y="3859213"/>
          <p14:tracePt t="33240" x="2886075" y="3868738"/>
          <p14:tracePt t="33255" x="2895600" y="3895725"/>
          <p14:tracePt t="33279" x="2895600" y="3922713"/>
          <p14:tracePt t="33295" x="2895600" y="3941763"/>
          <p14:tracePt t="33303" x="2895600" y="3951288"/>
          <p14:tracePt t="33320" x="2895600" y="3968750"/>
          <p14:tracePt t="33327" x="2878138" y="3968750"/>
          <p14:tracePt t="33336" x="2868613" y="3978275"/>
          <p14:tracePt t="33343" x="2868613" y="3987800"/>
          <p14:tracePt t="33351" x="2868613" y="4005263"/>
          <p14:tracePt t="33359" x="2868613" y="4014788"/>
          <p14:tracePt t="33376" x="2868613" y="4033838"/>
          <p14:tracePt t="33415" x="2868613" y="4051300"/>
          <p14:tracePt t="33536" x="2868613" y="4060825"/>
          <p14:tracePt t="33544" x="2924175" y="4060825"/>
          <p14:tracePt t="33555" x="3014663" y="4060825"/>
          <p14:tracePt t="33563" x="3079750" y="4051300"/>
          <p14:tracePt t="33569" x="3162300" y="4060825"/>
          <p14:tracePt t="33577" x="3309938" y="4087813"/>
          <p14:tracePt t="33583" x="3465513" y="4106863"/>
          <p14:tracePt t="33591" x="3686175" y="4162425"/>
          <p14:tracePt t="33598" x="3722688" y="4162425"/>
          <p14:tracePt t="33607" x="3814763" y="4162425"/>
          <p14:tracePt t="33615" x="3916363" y="4179888"/>
          <p14:tracePt t="33623" x="4192588" y="4171950"/>
          <p14:tracePt t="33631" x="4532313" y="4198938"/>
          <p14:tracePt t="33639" x="5010150" y="4198938"/>
          <p14:tracePt t="33647" x="5267325" y="4235450"/>
          <p14:tracePt t="33655" x="5395913" y="4152900"/>
          <p14:tracePt t="33663" x="5432425" y="4097338"/>
          <p14:tracePt t="33671" x="5497513" y="4097338"/>
          <p14:tracePt t="33679" x="5727700" y="4143375"/>
          <p14:tracePt t="33687" x="5865813" y="4208463"/>
          <p14:tracePt t="33695" x="5984875" y="4225925"/>
          <p14:tracePt t="33704" x="6149975" y="4291013"/>
          <p14:tracePt t="33711" x="6176963" y="4291013"/>
          <p14:tracePt t="33719" x="6196013" y="4346575"/>
          <p14:tracePt t="33736" x="6251575" y="4346575"/>
          <p14:tracePt t="33743" x="6324600" y="4400550"/>
          <p14:tracePt t="33760" x="6334125" y="4410075"/>
          <p14:tracePt t="33936" x="6361113" y="4400550"/>
          <p14:tracePt t="33944" x="6361113" y="4346575"/>
          <p14:tracePt t="33954" x="6370638" y="4300538"/>
          <p14:tracePt t="33965" x="6389688" y="4216400"/>
          <p14:tracePt t="33972" x="6389688" y="4152900"/>
          <p14:tracePt t="33977" x="6453188" y="4033838"/>
          <p14:tracePt t="33983" x="6462713" y="3895725"/>
          <p14:tracePt t="33991" x="6481763" y="3830638"/>
          <p14:tracePt t="33999" x="6489700" y="3711575"/>
          <p14:tracePt t="34015" x="6518275" y="3675063"/>
          <p14:tracePt t="34023" x="6518275" y="3629025"/>
          <p14:tracePt t="34031" x="6518275" y="3573463"/>
          <p14:tracePt t="34039" x="6518275" y="3565525"/>
          <p14:tracePt t="34047" x="6499225" y="3519488"/>
          <p14:tracePt t="34055" x="6489700" y="3500438"/>
          <p14:tracePt t="34064" x="6489700" y="3490913"/>
          <p14:tracePt t="34079" x="6481763" y="3473450"/>
          <p14:tracePt t="34087" x="6472238" y="3473450"/>
          <p14:tracePt t="34208" x="6462713" y="3473450"/>
          <p14:tracePt t="34216" x="6397625" y="3473450"/>
          <p14:tracePt t="34224" x="6389688" y="3473450"/>
          <p14:tracePt t="34232" x="6324600" y="3417888"/>
          <p14:tracePt t="34242" x="6324600" y="3371850"/>
          <p14:tracePt t="34248" x="6215063" y="3308350"/>
          <p14:tracePt t="34256" x="6086475" y="3224213"/>
          <p14:tracePt t="34264" x="5975350" y="3160713"/>
          <p14:tracePt t="34271" x="5837238" y="3133725"/>
          <p14:tracePt t="34280" x="5699125" y="3105150"/>
          <p14:tracePt t="34288" x="5607050" y="3078163"/>
          <p14:tracePt t="34296" x="5470525" y="3041650"/>
          <p14:tracePt t="34305" x="5349875" y="2995613"/>
          <p14:tracePt t="34312" x="5211763" y="2976563"/>
          <p14:tracePt t="34322" x="5129213" y="2967038"/>
          <p14:tracePt t="34331" x="4983163" y="2940050"/>
          <p14:tracePt t="34336" x="4881563" y="2940050"/>
          <p14:tracePt t="34343" x="4725988" y="2940050"/>
          <p14:tracePt t="34351" x="4641850" y="2959100"/>
          <p14:tracePt t="34368" x="4541838" y="2903538"/>
          <p14:tracePt t="34375" x="4505325" y="2894013"/>
          <p14:tracePt t="34383" x="4440238" y="2857500"/>
          <p14:tracePt t="34391" x="4238625" y="2784475"/>
          <p14:tracePt t="34399" x="4154488" y="2784475"/>
          <p14:tracePt t="34407" x="4054475" y="2774950"/>
          <p14:tracePt t="34415" x="4008438" y="2774950"/>
          <p14:tracePt t="34423" x="3971925" y="2774950"/>
          <p14:tracePt t="34431" x="3897313" y="2774950"/>
          <p14:tracePt t="34440" x="3860800" y="2774950"/>
          <p14:tracePt t="34447" x="3843338" y="2774950"/>
          <p14:tracePt t="34455" x="3787775" y="2774950"/>
          <p14:tracePt t="34463" x="3751263" y="2774950"/>
          <p14:tracePt t="34471" x="3659188" y="2774950"/>
          <p14:tracePt t="34479" x="3538538" y="2765425"/>
          <p14:tracePt t="34487" x="3455988" y="2774950"/>
          <p14:tracePt t="34495" x="3336925" y="2801938"/>
          <p14:tracePt t="34503" x="3217863" y="2801938"/>
          <p14:tracePt t="34511" x="3060700" y="2820988"/>
          <p14:tracePt t="34519" x="3043238" y="2820988"/>
          <p14:tracePt t="34527" x="2987675" y="2820988"/>
          <p14:tracePt t="34536" x="2932113" y="2876550"/>
          <p14:tracePt t="34543" x="2895600" y="2884488"/>
          <p14:tracePt t="34551" x="2803525" y="2894013"/>
          <p14:tracePt t="34559" x="2786063" y="2903538"/>
          <p14:tracePt t="34569" x="2740025" y="2921000"/>
          <p14:tracePt t="34577" x="2684463" y="2921000"/>
          <p14:tracePt t="34583" x="2647950" y="2921000"/>
          <p14:tracePt t="34591" x="2611438" y="2921000"/>
          <p14:tracePt t="34599" x="2592388" y="2949575"/>
          <p14:tracePt t="34623" x="2582863" y="2959100"/>
          <p14:tracePt t="34631" x="2555875" y="2976563"/>
          <p14:tracePt t="34639" x="2546350" y="2986088"/>
          <p14:tracePt t="34647" x="2536825" y="2995613"/>
          <p14:tracePt t="34656" x="2536825" y="3005138"/>
          <p14:tracePt t="34663" x="2536825" y="3013075"/>
          <p14:tracePt t="34672" x="2527300" y="3013075"/>
          <p14:tracePt t="34679" x="2519363" y="3022600"/>
          <p14:tracePt t="34687" x="2509838" y="3032125"/>
          <p14:tracePt t="34711" x="2500313" y="3032125"/>
          <p14:tracePt t="34840" x="2500313" y="3041650"/>
          <p14:tracePt t="34856" x="2500313" y="3059113"/>
          <p14:tracePt t="34864" x="2500313" y="3078163"/>
          <p14:tracePt t="34872" x="2500313" y="3087688"/>
          <p14:tracePt t="34880" x="2500313" y="3105150"/>
          <p14:tracePt t="34888" x="2500313" y="3178175"/>
          <p14:tracePt t="34908" x="2509838" y="3473450"/>
          <p14:tracePt t="34912" x="2490788" y="3546475"/>
          <p14:tracePt t="34922" x="2444750" y="3629025"/>
          <p14:tracePt t="34928" x="2381250" y="3740150"/>
          <p14:tracePt t="34940" x="2352675" y="3914775"/>
          <p14:tracePt t="34945" x="2352675" y="3978275"/>
          <p14:tracePt t="34955" x="2352675" y="3997325"/>
          <p14:tracePt t="34962" x="2352675" y="4014788"/>
          <p14:tracePt t="34967" x="2352675" y="4033838"/>
          <p14:tracePt t="34976" x="2381250" y="4070350"/>
          <p14:tracePt t="34991" x="2390775" y="4087813"/>
          <p14:tracePt t="35015" x="2390775" y="4106863"/>
          <p14:tracePt t="35120" x="2398713" y="4116388"/>
          <p14:tracePt t="35152" x="2417763" y="4116388"/>
          <p14:tracePt t="35169" x="2436813" y="4116388"/>
          <p14:tracePt t="35186" x="2444750" y="4116388"/>
          <p14:tracePt t="35195" x="2482850" y="4116388"/>
          <p14:tracePt t="35200" x="2490788" y="4106863"/>
          <p14:tracePt t="35207" x="2527300" y="4070350"/>
          <p14:tracePt t="35215" x="2565400" y="4070350"/>
          <p14:tracePt t="35223" x="2611438" y="4060825"/>
          <p14:tracePt t="35231" x="2693988" y="4051300"/>
          <p14:tracePt t="35239" x="2703513" y="4051300"/>
          <p14:tracePt t="35247" x="2803525" y="4033838"/>
          <p14:tracePt t="35255" x="2968625" y="4005263"/>
          <p14:tracePt t="35263" x="3217863" y="4033838"/>
          <p14:tracePt t="35271" x="3319463" y="4079875"/>
          <p14:tracePt t="35279" x="3594100" y="4116388"/>
          <p14:tracePt t="35287" x="3989388" y="4208463"/>
          <p14:tracePt t="35295" x="4459288" y="4308475"/>
          <p14:tracePt t="35303" x="4595813" y="4318000"/>
          <p14:tracePt t="35311" x="4808538" y="4391025"/>
          <p14:tracePt t="35320" x="4983163" y="4419600"/>
          <p14:tracePt t="35327" x="5083175" y="4419600"/>
          <p14:tracePt t="35336" x="5203825" y="4419600"/>
          <p14:tracePt t="35343" x="5230813" y="4419600"/>
          <p14:tracePt t="35351" x="5303838" y="4419600"/>
          <p14:tracePt t="35359" x="5349875" y="4419600"/>
          <p14:tracePt t="35367" x="5359400" y="4419600"/>
          <p14:tracePt t="35375" x="5405438" y="4419600"/>
          <p14:tracePt t="35384" x="5524500" y="4419600"/>
          <p14:tracePt t="35391" x="5589588" y="4419600"/>
          <p14:tracePt t="35399" x="5691188" y="4419600"/>
          <p14:tracePt t="35407" x="5764213" y="4419600"/>
          <p14:tracePt t="35415" x="5919788" y="4419600"/>
          <p14:tracePt t="35423" x="6140450" y="4419600"/>
          <p14:tracePt t="35431" x="6196013" y="4419600"/>
          <p14:tracePt t="35439" x="6297613" y="4437063"/>
          <p14:tracePt t="35447" x="6407150" y="4483100"/>
          <p14:tracePt t="35455" x="6508750" y="4511675"/>
          <p14:tracePt t="35463" x="6554788" y="4511675"/>
          <p14:tracePt t="35904" x="6572250" y="4511675"/>
          <p14:tracePt t="35912" x="6564313" y="4483100"/>
          <p14:tracePt t="35921" x="6564313" y="4475163"/>
          <p14:tracePt t="35929" x="6564313" y="4437063"/>
          <p14:tracePt t="35940" x="6564313" y="4419600"/>
          <p14:tracePt t="35944" x="6564313" y="4391025"/>
          <p14:tracePt t="35955" x="6564313" y="4383088"/>
          <p14:tracePt t="35960" x="6564313" y="4354513"/>
          <p14:tracePt t="35977" x="6564313" y="4337050"/>
          <p14:tracePt t="36264" x="6564313" y="4300538"/>
          <p14:tracePt t="36272" x="6564313" y="4291013"/>
          <p14:tracePt t="36280" x="6564313" y="4281488"/>
          <p14:tracePt t="36296" x="6564313" y="4244975"/>
          <p14:tracePt t="36305" x="6564313" y="4225925"/>
          <p14:tracePt t="36313" x="6591300" y="4216400"/>
          <p14:tracePt t="36322" x="6591300" y="4208463"/>
          <p14:tracePt t="37401" x="6581775" y="4198938"/>
          <p14:tracePt t="37412" x="6527800" y="4198938"/>
          <p14:tracePt t="37419" x="6481763" y="4198938"/>
          <p14:tracePt t="37426" x="6453188" y="4198938"/>
          <p14:tracePt t="37431" x="6407150" y="4216400"/>
          <p14:tracePt t="37439" x="6288088" y="4216400"/>
          <p14:tracePt t="37447" x="6186488" y="4216400"/>
          <p14:tracePt t="37455" x="6067425" y="4235450"/>
          <p14:tracePt t="37463" x="5948363" y="4262438"/>
          <p14:tracePt t="37471" x="5810250" y="4281488"/>
          <p14:tracePt t="37478" x="5570538" y="4281488"/>
          <p14:tracePt t="37487" x="5184775" y="4216400"/>
          <p14:tracePt t="37495" x="5075238" y="4254500"/>
          <p14:tracePt t="37503" x="4991100" y="4271963"/>
          <p14:tracePt t="37511" x="4918075" y="4271963"/>
          <p14:tracePt t="37519" x="4495800" y="4235450"/>
          <p14:tracePt t="37527" x="4164013" y="4216400"/>
          <p14:tracePt t="37536" x="3943350" y="4198938"/>
          <p14:tracePt t="37543" x="3705225" y="4179888"/>
          <p14:tracePt t="37551" x="3530600" y="4179888"/>
          <p14:tracePt t="37559" x="3327400" y="4216400"/>
          <p14:tracePt t="37567" x="3089275" y="4216400"/>
          <p14:tracePt t="37575" x="2932113" y="4235450"/>
          <p14:tracePt t="37583" x="2628900" y="4254500"/>
          <p14:tracePt t="37591" x="2352675" y="4254500"/>
          <p14:tracePt t="37599" x="2233613" y="4254500"/>
          <p14:tracePt t="37607" x="2058988" y="4271963"/>
          <p14:tracePt t="37615" x="2003425" y="4327525"/>
          <p14:tracePt t="37623" x="1985963" y="4337050"/>
          <p14:tracePt t="37631" x="1857375" y="4364038"/>
          <p14:tracePt t="37639" x="1682750" y="4391025"/>
          <p14:tracePt t="37647" x="1433513" y="4364038"/>
          <p14:tracePt t="37655" x="1296988" y="4373563"/>
          <p14:tracePt t="37663" x="1149350" y="4354513"/>
          <p14:tracePt t="37671" x="1047750" y="4327525"/>
          <p14:tracePt t="37679" x="1001713" y="4327525"/>
          <p14:tracePt t="37687" x="984250" y="4327525"/>
          <p14:tracePt t="37695" x="984250" y="4346575"/>
          <p14:tracePt t="37703" x="984250" y="4364038"/>
          <p14:tracePt t="37711" x="965200" y="4373563"/>
          <p14:tracePt t="37719" x="946150" y="4373563"/>
          <p14:tracePt t="37727" x="946150" y="4364038"/>
          <p14:tracePt t="37736" x="901700" y="4364038"/>
          <p14:tracePt t="37743" x="863600" y="4373563"/>
          <p14:tracePt t="37753" x="846138" y="4373563"/>
          <p14:tracePt t="37759" x="809625" y="4373563"/>
          <p14:tracePt t="37767" x="744538" y="4373563"/>
          <p14:tracePt t="37775" x="698500" y="4400550"/>
          <p14:tracePt t="37783" x="635000" y="4410075"/>
          <p14:tracePt t="37791" x="615950" y="4429125"/>
          <p14:tracePt t="37799" x="550863" y="4437063"/>
          <p14:tracePt t="37807" x="542925" y="4483100"/>
          <p14:tracePt t="37817" x="504825" y="4519613"/>
          <p14:tracePt t="37825" x="487363" y="4519613"/>
          <p14:tracePt t="37831" x="468313" y="4519613"/>
          <p14:tracePt t="39928" x="477838" y="4511675"/>
          <p14:tracePt t="40040" x="487363" y="4511675"/>
          <p14:tracePt t="40051" x="496888" y="4511675"/>
          <p14:tracePt t="40087" x="504825" y="4511675"/>
          <p14:tracePt t="40096" x="504825" y="4538663"/>
          <p14:tracePt t="40104" x="504825" y="4575175"/>
          <p14:tracePt t="40112" x="514350" y="4640263"/>
          <p14:tracePt t="40122" x="514350" y="4703763"/>
          <p14:tracePt t="40129" x="514350" y="4740275"/>
          <p14:tracePt t="40138" x="523875" y="4822825"/>
          <p14:tracePt t="40144" x="569913" y="4924425"/>
          <p14:tracePt t="40155" x="635000" y="5016500"/>
          <p14:tracePt t="40160" x="652463" y="5043488"/>
          <p14:tracePt t="40169" x="652463" y="5053013"/>
          <p14:tracePt t="40185" x="671513" y="5072063"/>
          <p14:tracePt t="40201" x="681038" y="5081588"/>
          <p14:tracePt t="40320" x="688975" y="5081588"/>
          <p14:tracePt t="40376" x="688975" y="5072063"/>
          <p14:tracePt t="40600" x="725488" y="5053013"/>
          <p14:tracePt t="40608" x="735013" y="5053013"/>
          <p14:tracePt t="40616" x="781050" y="5053013"/>
          <p14:tracePt t="40625" x="800100" y="5053013"/>
          <p14:tracePt t="40632" x="846138" y="5035550"/>
          <p14:tracePt t="40641" x="863600" y="5035550"/>
          <p14:tracePt t="40663" x="863600" y="5043488"/>
          <p14:tracePt t="40671" x="974725" y="5072063"/>
          <p14:tracePt t="40679" x="1038225" y="5118100"/>
          <p14:tracePt t="40687" x="1103313" y="5145088"/>
          <p14:tracePt t="40695" x="1130300" y="5164138"/>
          <p14:tracePt t="40711" x="1149350" y="5164138"/>
          <p14:tracePt t="40719" x="1222375" y="5164138"/>
          <p14:tracePt t="40727" x="1277938" y="5164138"/>
          <p14:tracePt t="40736" x="1425575" y="5227638"/>
          <p14:tracePt t="40743" x="1554163" y="5292725"/>
          <p14:tracePt t="40752" x="1728788" y="5319713"/>
          <p14:tracePt t="40759" x="1811338" y="5338763"/>
          <p14:tracePt t="40767" x="1893888" y="5365750"/>
          <p14:tracePt t="40775" x="1939925" y="5375275"/>
          <p14:tracePt t="40783" x="2003425" y="5356225"/>
          <p14:tracePt t="40791" x="2095500" y="5375275"/>
          <p14:tracePt t="40798" x="2105025" y="5421313"/>
          <p14:tracePt t="40815" x="2132013" y="5421313"/>
          <p14:tracePt t="40823" x="2132013" y="5411788"/>
          <p14:tracePt t="40839" x="2141538" y="5402263"/>
          <p14:tracePt t="40846" x="2206625" y="5402263"/>
          <p14:tracePt t="40855" x="2243138" y="5429250"/>
          <p14:tracePt t="40863" x="2335213" y="5438775"/>
          <p14:tracePt t="40871" x="2473325" y="5438775"/>
          <p14:tracePt t="40879" x="2509838" y="5438775"/>
          <p14:tracePt t="40887" x="2628900" y="5438775"/>
          <p14:tracePt t="40903" x="2730500" y="5438775"/>
          <p14:tracePt t="40911" x="2859088" y="5411788"/>
          <p14:tracePt t="40919" x="2868613" y="5411788"/>
          <p14:tracePt t="41000" x="2905125" y="5411788"/>
          <p14:tracePt t="41008" x="2951163" y="5411788"/>
          <p14:tracePt t="41016" x="2960688" y="5402263"/>
          <p14:tracePt t="41025" x="2997200" y="5375275"/>
          <p14:tracePt t="41032" x="3079750" y="5365750"/>
          <p14:tracePt t="41040" x="3162300" y="5356225"/>
          <p14:tracePt t="41048" x="3244850" y="5338763"/>
          <p14:tracePt t="41056" x="3300413" y="5283200"/>
          <p14:tracePt t="41074" x="3327400" y="5273675"/>
          <p14:tracePt t="41082" x="3355975" y="5227638"/>
          <p14:tracePt t="41087" x="3402013" y="5218113"/>
          <p14:tracePt t="41095" x="3429000" y="5145088"/>
          <p14:tracePt t="41103" x="3475038" y="5108575"/>
          <p14:tracePt t="41110" x="3511550" y="5089525"/>
          <p14:tracePt t="41119" x="3584575" y="5053013"/>
          <p14:tracePt t="41126" x="3676650" y="5072063"/>
          <p14:tracePt t="41135" x="3705225" y="5081588"/>
          <p14:tracePt t="41143" x="3741738" y="5081588"/>
          <p14:tracePt t="41151" x="3797300" y="5089525"/>
          <p14:tracePt t="41159" x="3833813" y="5089525"/>
          <p14:tracePt t="41166" x="3889375" y="5089525"/>
          <p14:tracePt t="41175" x="3935413" y="5089525"/>
          <p14:tracePt t="41182" x="3952875" y="5089525"/>
          <p14:tracePt t="41198" x="3989388" y="5126038"/>
          <p14:tracePt t="41207" x="3998913" y="5135563"/>
          <p14:tracePt t="41214" x="4008438" y="5135563"/>
          <p14:tracePt t="41231" x="4054475" y="5145088"/>
          <p14:tracePt t="41239" x="4110038" y="5181600"/>
          <p14:tracePt t="41247" x="4117975" y="5181600"/>
          <p14:tracePt t="41255" x="4137025" y="5200650"/>
          <p14:tracePt t="41263" x="4200525" y="5227638"/>
          <p14:tracePt t="41271" x="4284663" y="5254625"/>
          <p14:tracePt t="41279" x="4321175" y="5292725"/>
          <p14:tracePt t="41295" x="4338638" y="5300663"/>
          <p14:tracePt t="41303" x="4357688" y="5319713"/>
          <p14:tracePt t="41311" x="4440238" y="5375275"/>
          <p14:tracePt t="41320" x="4486275" y="5411788"/>
          <p14:tracePt t="41327" x="4505325" y="5411788"/>
          <p14:tracePt t="41336" x="4513263" y="5411788"/>
          <p14:tracePt t="41343" x="4532313" y="5411788"/>
          <p14:tracePt t="41351" x="4549775" y="5411788"/>
          <p14:tracePt t="41359" x="4549775" y="5429250"/>
          <p14:tracePt t="41367" x="4578350" y="5467350"/>
          <p14:tracePt t="41375" x="4670425" y="5503863"/>
          <p14:tracePt t="41383" x="4808538" y="5549900"/>
          <p14:tracePt t="41391" x="4872038" y="5567363"/>
          <p14:tracePt t="41399" x="4954588" y="5567363"/>
          <p14:tracePt t="41407" x="5019675" y="5603875"/>
          <p14:tracePt t="41415" x="5121275" y="5603875"/>
          <p14:tracePt t="41423" x="5184775" y="5586413"/>
          <p14:tracePt t="41431" x="5230813" y="5586413"/>
          <p14:tracePt t="41439" x="5295900" y="5586413"/>
          <p14:tracePt t="41447" x="5322888" y="5557838"/>
          <p14:tracePt t="41455" x="5378450" y="5530850"/>
          <p14:tracePt t="41463" x="5478463" y="5567363"/>
          <p14:tracePt t="41473" x="5478463" y="5576888"/>
          <p14:tracePt t="41480" x="5570538" y="5576888"/>
          <p14:tracePt t="41487" x="5635625" y="5557838"/>
          <p14:tracePt t="41495" x="5708650" y="5586413"/>
          <p14:tracePt t="41503" x="5773738" y="5613400"/>
          <p14:tracePt t="41511" x="5837238" y="5613400"/>
          <p14:tracePt t="41520" x="5902325" y="5595938"/>
          <p14:tracePt t="41527" x="5948363" y="5595938"/>
          <p14:tracePt t="41536" x="6002338" y="5586413"/>
          <p14:tracePt t="41543" x="6002338" y="5503863"/>
          <p14:tracePt t="41551" x="6040438" y="5494338"/>
          <p14:tracePt t="41559" x="6076950" y="5494338"/>
          <p14:tracePt t="41575" x="6159500" y="5475288"/>
          <p14:tracePt t="41583" x="6251575" y="5475288"/>
          <p14:tracePt t="41591" x="6278563" y="5484813"/>
          <p14:tracePt t="41599" x="6288088" y="5484813"/>
          <p14:tracePt t="41607" x="6315075" y="5503863"/>
          <p14:tracePt t="41631" x="6334125" y="5503863"/>
          <p14:tracePt t="41639" x="6361113" y="5530850"/>
          <p14:tracePt t="41663" x="6426200" y="5530850"/>
          <p14:tracePt t="41672" x="6508750" y="5530850"/>
          <p14:tracePt t="41679" x="6572250" y="5530850"/>
          <p14:tracePt t="41686" x="6618288" y="5513388"/>
          <p14:tracePt t="41695" x="6637338" y="5503863"/>
          <p14:tracePt t="41703" x="6702425" y="5484813"/>
          <p14:tracePt t="41711" x="6719888" y="5475288"/>
          <p14:tracePt t="41720" x="6729413" y="5475288"/>
          <p14:tracePt t="41727" x="6748463" y="5457825"/>
          <p14:tracePt t="41736" x="6748463" y="5448300"/>
          <p14:tracePt t="41784" x="6756400" y="5438775"/>
          <p14:tracePt t="41793" x="6775450" y="5438775"/>
          <p14:tracePt t="41800" x="6792913" y="5411788"/>
          <p14:tracePt t="41809" x="6821488" y="5402263"/>
          <p14:tracePt t="41819" x="6867525" y="5365750"/>
          <p14:tracePt t="41824" x="6884988" y="5338763"/>
          <p14:tracePt t="41832" x="6913563" y="5319713"/>
          <p14:tracePt t="41839" x="6940550" y="5283200"/>
          <p14:tracePt t="41847" x="6950075" y="5264150"/>
          <p14:tracePt t="41863" x="6959600" y="5254625"/>
          <p14:tracePt t="41871" x="6969125" y="5246688"/>
          <p14:tracePt t="41887" x="6986588" y="5218113"/>
          <p14:tracePt t="41895" x="6996113" y="5210175"/>
          <p14:tracePt t="41911" x="6996113" y="5191125"/>
          <p14:tracePt t="41927" x="6996113" y="5181600"/>
          <p14:tracePt t="41936" x="7013575" y="5154613"/>
          <p14:tracePt t="41943" x="7023100" y="5135563"/>
          <p14:tracePt t="41951" x="7023100" y="5118100"/>
          <p14:tracePt t="41959" x="7023100" y="5108575"/>
          <p14:tracePt t="41967" x="7013575" y="5062538"/>
          <p14:tracePt t="41975" x="7032625" y="4979988"/>
          <p14:tracePt t="41983" x="7051675" y="4878388"/>
          <p14:tracePt t="41991" x="7059613" y="4814888"/>
          <p14:tracePt t="42023" x="7097713" y="4795838"/>
          <p14:tracePt t="42031" x="7059613" y="4686300"/>
          <p14:tracePt t="42039" x="7059613" y="4657725"/>
          <p14:tracePt t="42047" x="7088188" y="4611688"/>
          <p14:tracePt t="42055" x="7088188" y="4584700"/>
          <p14:tracePt t="42063" x="7097713" y="4565650"/>
          <p14:tracePt t="42071" x="7097713" y="4557713"/>
          <p14:tracePt t="42079" x="7097713" y="4529138"/>
          <p14:tracePt t="42087" x="7097713" y="4511675"/>
          <p14:tracePt t="42095" x="7097713" y="4492625"/>
          <p14:tracePt t="42103" x="7097713" y="4483100"/>
          <p14:tracePt t="42127" x="7097713" y="4475163"/>
          <p14:tracePt t="42143" x="7097713" y="4465638"/>
          <p14:tracePt t="42159" x="7088188" y="4437063"/>
          <p14:tracePt t="42175" x="7069138" y="4419600"/>
          <p14:tracePt t="42191" x="7069138" y="4400550"/>
          <p14:tracePt t="42207" x="7069138" y="4373563"/>
          <p14:tracePt t="42290" x="7059613" y="4364038"/>
          <p14:tracePt t="42312" x="7051675" y="4364038"/>
          <p14:tracePt t="42344" x="7051675" y="4346575"/>
          <p14:tracePt t="42353" x="6986588" y="4327525"/>
          <p14:tracePt t="42361" x="6884988" y="4354513"/>
          <p14:tracePt t="42369" x="6637338" y="4383088"/>
          <p14:tracePt t="42379" x="6499225" y="4383088"/>
          <p14:tracePt t="42384" x="6416675" y="4410075"/>
          <p14:tracePt t="42409" x="6370638" y="4410075"/>
          <p14:tracePt t="42416" x="6205538" y="4410075"/>
          <p14:tracePt t="42424" x="6076950" y="4391025"/>
          <p14:tracePt t="42432" x="5919788" y="4364038"/>
          <p14:tracePt t="42442" x="5800725" y="4383088"/>
          <p14:tracePt t="42448" x="5553075" y="4373563"/>
          <p14:tracePt t="42457" x="5378450" y="4346575"/>
          <p14:tracePt t="42463" x="5221288" y="4364038"/>
          <p14:tracePt t="42471" x="5121275" y="4383088"/>
          <p14:tracePt t="42479" x="4991100" y="4327525"/>
          <p14:tracePt t="42488" x="4835525" y="4308475"/>
          <p14:tracePt t="42496" x="4725988" y="4327525"/>
          <p14:tracePt t="42503" x="4549775" y="4327525"/>
          <p14:tracePt t="42511" x="4375150" y="4308475"/>
          <p14:tracePt t="42527" x="4367213" y="4318000"/>
          <p14:tracePt t="42551" x="4275138" y="4354513"/>
          <p14:tracePt t="42559" x="4210050" y="4354513"/>
          <p14:tracePt t="42567" x="4054475" y="4354513"/>
          <p14:tracePt t="42575" x="4008438" y="4354513"/>
          <p14:tracePt t="42583" x="3889375" y="4354513"/>
          <p14:tracePt t="42591" x="3732213" y="4364038"/>
          <p14:tracePt t="42599" x="3594100" y="4327525"/>
          <p14:tracePt t="42607" x="3502025" y="4300538"/>
          <p14:tracePt t="42615" x="3346450" y="4281488"/>
          <p14:tracePt t="42624" x="3098800" y="4225925"/>
          <p14:tracePt t="42631" x="3033713" y="4216400"/>
          <p14:tracePt t="42640" x="2951163" y="4216400"/>
          <p14:tracePt t="42647" x="2905125" y="4198938"/>
          <p14:tracePt t="42655" x="2859088" y="4198938"/>
          <p14:tracePt t="42663" x="2813050" y="4198938"/>
          <p14:tracePt t="42671" x="2794000" y="4198938"/>
          <p14:tracePt t="42679" x="2747963" y="4225925"/>
          <p14:tracePt t="42690" x="2730500" y="4254500"/>
          <p14:tracePt t="42696" x="2693988" y="4281488"/>
          <p14:tracePt t="42703" x="2665413" y="4281488"/>
          <p14:tracePt t="42711" x="2601913" y="4281488"/>
          <p14:tracePt t="42720" x="2519363" y="4271963"/>
          <p14:tracePt t="42727" x="2398713" y="4271963"/>
          <p14:tracePt t="42737" x="2289175" y="4271963"/>
          <p14:tracePt t="42743" x="2197100" y="4291013"/>
          <p14:tracePt t="42751" x="2095500" y="4216400"/>
          <p14:tracePt t="42759" x="2058988" y="4189413"/>
          <p14:tracePt t="42767" x="1985963" y="4143375"/>
          <p14:tracePt t="42775" x="1828800" y="4116388"/>
          <p14:tracePt t="42783" x="1820863" y="4087813"/>
          <p14:tracePt t="42791" x="1774825" y="4051300"/>
          <p14:tracePt t="42799" x="1673225" y="4051300"/>
          <p14:tracePt t="42807" x="1590675" y="4014788"/>
          <p14:tracePt t="42815" x="1544638" y="3997325"/>
          <p14:tracePt t="42823" x="1535113" y="3997325"/>
          <p14:tracePt t="42831" x="1516063" y="3997325"/>
          <p14:tracePt t="42847" x="1508125" y="3997325"/>
          <p14:tracePt t="42863" x="1489075" y="3997325"/>
          <p14:tracePt t="42871" x="1471613" y="4005263"/>
          <p14:tracePt t="42888" x="1462088" y="4014788"/>
          <p14:tracePt t="42895" x="1433513" y="4014788"/>
          <p14:tracePt t="42903" x="1387475" y="4014788"/>
          <p14:tracePt t="42911" x="1350963" y="4024313"/>
          <p14:tracePt t="42944" x="1323975" y="4033838"/>
          <p14:tracePt t="43088" x="1314450" y="4043363"/>
          <p14:tracePt t="43200" x="1314450" y="4070350"/>
          <p14:tracePt t="43208" x="1341438" y="4116388"/>
          <p14:tracePt t="43216" x="1341438" y="4133850"/>
          <p14:tracePt t="43225" x="1350963" y="4179888"/>
          <p14:tracePt t="43232" x="1397000" y="4262438"/>
          <p14:tracePt t="43240" x="1452563" y="4391025"/>
          <p14:tracePt t="43248" x="1452563" y="4400550"/>
          <p14:tracePt t="43256" x="1462088" y="4437063"/>
          <p14:tracePt t="43264" x="1462088" y="4483100"/>
          <p14:tracePt t="43272" x="1489075" y="4548188"/>
          <p14:tracePt t="43280" x="1516063" y="4611688"/>
          <p14:tracePt t="43288" x="1516063" y="4676775"/>
          <p14:tracePt t="43296" x="1525588" y="4703763"/>
          <p14:tracePt t="43309" x="1525588" y="4732338"/>
          <p14:tracePt t="43316" x="1525588" y="4759325"/>
          <p14:tracePt t="43321" x="1525588" y="4786313"/>
          <p14:tracePt t="43328" x="1535113" y="4805363"/>
          <p14:tracePt t="43336" x="1535113" y="4822825"/>
          <p14:tracePt t="43343" x="1562100" y="4868863"/>
          <p14:tracePt t="43351" x="1581150" y="4897438"/>
          <p14:tracePt t="43359" x="1600200" y="4914900"/>
          <p14:tracePt t="43375" x="1627188" y="4960938"/>
          <p14:tracePt t="43383" x="1636713" y="4960938"/>
          <p14:tracePt t="43399" x="1646238" y="4970463"/>
          <p14:tracePt t="43407" x="1663700" y="4979988"/>
          <p14:tracePt t="43488" x="1682750" y="4997450"/>
          <p14:tracePt t="43509" x="1692275" y="5006975"/>
          <p14:tracePt t="43560" x="1709738" y="5006975"/>
          <p14:tracePt t="43569" x="1719263" y="5006975"/>
          <p14:tracePt t="43592" x="1728788" y="5006975"/>
          <p14:tracePt t="43640" x="1736725" y="5006975"/>
          <p14:tracePt t="43680" x="1746250" y="4997450"/>
          <p14:tracePt t="43688" x="1774825" y="4989513"/>
          <p14:tracePt t="43696" x="1801813" y="4989513"/>
          <p14:tracePt t="43709" x="1820863" y="4989513"/>
          <p14:tracePt t="43714" x="1828800" y="4989513"/>
          <p14:tracePt t="43723" x="1847850" y="4989513"/>
          <p14:tracePt t="43727" x="1857375" y="4989513"/>
          <p14:tracePt t="43736" x="1866900" y="4989513"/>
          <p14:tracePt t="43743" x="1884363" y="4989513"/>
          <p14:tracePt t="43767" x="1866900" y="4989513"/>
          <p14:tracePt t="43775" x="1874838" y="4989513"/>
          <p14:tracePt t="43783" x="1912938" y="4989513"/>
          <p14:tracePt t="43791" x="1949450" y="4989513"/>
          <p14:tracePt t="43807" x="1976438" y="4989513"/>
          <p14:tracePt t="43815" x="1976438" y="4979988"/>
          <p14:tracePt t="43831" x="2032000" y="4979988"/>
          <p14:tracePt t="43839" x="2078038" y="4979988"/>
          <p14:tracePt t="43846" x="2105025" y="4979988"/>
          <p14:tracePt t="43855" x="2170113" y="4979988"/>
          <p14:tracePt t="43863" x="2197100" y="4979988"/>
          <p14:tracePt t="43871" x="2262188" y="4989513"/>
          <p14:tracePt t="43879" x="2308225" y="5026025"/>
          <p14:tracePt t="43889" x="2344738" y="5026025"/>
          <p14:tracePt t="43894" x="2352675" y="5026025"/>
          <p14:tracePt t="43912" x="2362200" y="5026025"/>
          <p14:tracePt t="43919" x="2381250" y="5006975"/>
          <p14:tracePt t="43927" x="2381250" y="4997450"/>
          <p14:tracePt t="43936" x="2381250" y="4960938"/>
          <p14:tracePt t="43943" x="2381250" y="4951413"/>
          <p14:tracePt t="43951" x="2427288" y="4924425"/>
          <p14:tracePt t="43975" x="2444750" y="4906963"/>
          <p14:tracePt t="43982" x="2482850" y="4906963"/>
          <p14:tracePt t="44007" x="2490788" y="4906963"/>
          <p14:tracePt t="44034" x="2490788" y="4897438"/>
          <p14:tracePt t="44049" x="2500313" y="4897438"/>
          <p14:tracePt t="44056" x="2527300" y="4897438"/>
          <p14:tracePt t="44065" x="2619375" y="4897438"/>
          <p14:tracePt t="44080" x="2628900" y="4933950"/>
          <p14:tracePt t="44088" x="2703513" y="4933950"/>
          <p14:tracePt t="44096" x="2747963" y="4943475"/>
          <p14:tracePt t="44105" x="2886075" y="4960938"/>
          <p14:tracePt t="44112" x="2987675" y="4989513"/>
          <p14:tracePt t="44124" x="3089275" y="5006975"/>
          <p14:tracePt t="44132" x="3106738" y="5006975"/>
          <p14:tracePt t="44139" x="3143250" y="5016500"/>
          <p14:tracePt t="44144" x="3217863" y="5026025"/>
          <p14:tracePt t="44151" x="3227388" y="5026025"/>
          <p14:tracePt t="44167" x="3244850" y="5026025"/>
          <p14:tracePt t="44183" x="3263900" y="5043488"/>
          <p14:tracePt t="44191" x="3290888" y="5053013"/>
          <p14:tracePt t="44240" x="3373438" y="5072063"/>
          <p14:tracePt t="44248" x="3438525" y="5081588"/>
          <p14:tracePt t="44264" x="3448050" y="5081588"/>
          <p14:tracePt t="44273" x="3448050" y="5099050"/>
          <p14:tracePt t="44280" x="3502025" y="5099050"/>
          <p14:tracePt t="44289" x="3511550" y="5099050"/>
          <p14:tracePt t="44296" x="3567113" y="5108575"/>
          <p14:tracePt t="44305" x="3576638" y="5108575"/>
          <p14:tracePt t="44312" x="3603625" y="5108575"/>
          <p14:tracePt t="44324" x="3622675" y="5099050"/>
          <p14:tracePt t="44331" x="3686175" y="5099050"/>
          <p14:tracePt t="44338" x="3787775" y="5072063"/>
          <p14:tracePt t="44344" x="3814763" y="5072063"/>
          <p14:tracePt t="44354" x="3860800" y="5099050"/>
          <p14:tracePt t="44359" x="3897313" y="5099050"/>
          <p14:tracePt t="44367" x="3952875" y="5099050"/>
          <p14:tracePt t="44375" x="4054475" y="5089525"/>
          <p14:tracePt t="44383" x="4100513" y="5081588"/>
          <p14:tracePt t="44391" x="4117975" y="5081588"/>
          <p14:tracePt t="44399" x="4137025" y="5081588"/>
          <p14:tracePt t="44407" x="4219575" y="5062538"/>
          <p14:tracePt t="44415" x="4219575" y="5053013"/>
          <p14:tracePt t="44423" x="4246563" y="5043488"/>
          <p14:tracePt t="44431" x="4275138" y="5043488"/>
          <p14:tracePt t="44439" x="4321175" y="5035550"/>
          <p14:tracePt t="44447" x="4367213" y="5026025"/>
          <p14:tracePt t="44455" x="4384675" y="5026025"/>
          <p14:tracePt t="44463" x="4403725" y="5016500"/>
          <p14:tracePt t="44471" x="4421188" y="5016500"/>
          <p14:tracePt t="44479" x="4486275" y="4989513"/>
          <p14:tracePt t="44487" x="4532313" y="4989513"/>
          <p14:tracePt t="44495" x="4549775" y="4979988"/>
          <p14:tracePt t="44504" x="4559300" y="4960938"/>
          <p14:tracePt t="44511" x="4595813" y="4960938"/>
          <p14:tracePt t="44543" x="4614863" y="4979988"/>
          <p14:tracePt t="44591" x="4651375" y="4970463"/>
          <p14:tracePt t="44601" x="4687888" y="4970463"/>
          <p14:tracePt t="44609" x="4697413" y="4960938"/>
          <p14:tracePt t="44617" x="4725988" y="4951413"/>
          <p14:tracePt t="44623" x="4789488" y="4951413"/>
          <p14:tracePt t="44631" x="4845050" y="4951413"/>
          <p14:tracePt t="44639" x="4845050" y="4943475"/>
          <p14:tracePt t="44647" x="4862513" y="4943475"/>
          <p14:tracePt t="44654" x="4918075" y="5006975"/>
          <p14:tracePt t="44662" x="4927600" y="5006975"/>
          <p14:tracePt t="44671" x="4991100" y="5026025"/>
          <p14:tracePt t="44679" x="5037138" y="5026025"/>
          <p14:tracePt t="44687" x="5083175" y="5026025"/>
          <p14:tracePt t="44694" x="5157788" y="5035550"/>
          <p14:tracePt t="44703" x="5203825" y="5035550"/>
          <p14:tracePt t="44710" x="5249863" y="5035550"/>
          <p14:tracePt t="44719" x="5257800" y="5016500"/>
          <p14:tracePt t="44736" x="5303838" y="5016500"/>
          <p14:tracePt t="44743" x="5313363" y="5016500"/>
          <p14:tracePt t="44752" x="5368925" y="5043488"/>
          <p14:tracePt t="44759" x="5414963" y="5043488"/>
          <p14:tracePt t="44864" x="5432425" y="5053013"/>
          <p14:tracePt t="44872" x="5470525" y="5053013"/>
          <p14:tracePt t="44889" x="5534025" y="5062538"/>
          <p14:tracePt t="44895" x="5580063" y="5062538"/>
          <p14:tracePt t="44903" x="5599113" y="5062538"/>
          <p14:tracePt t="44911" x="5653088" y="5072063"/>
          <p14:tracePt t="44919" x="5672138" y="5072063"/>
          <p14:tracePt t="44928" x="5708650" y="5072063"/>
          <p14:tracePt t="44943" x="5737225" y="5072063"/>
          <p14:tracePt t="44967" x="5745163" y="5072063"/>
          <p14:tracePt t="44992" x="5781675" y="5081588"/>
          <p14:tracePt t="45016" x="5791200" y="5081588"/>
          <p14:tracePt t="45024" x="5800725" y="5081588"/>
          <p14:tracePt t="45032" x="5810250" y="5099050"/>
          <p14:tracePt t="45065" x="5819775" y="5099050"/>
          <p14:tracePt t="45096" x="5827713" y="5099050"/>
          <p14:tracePt t="45104" x="5883275" y="5099050"/>
          <p14:tracePt t="45120" x="5919788" y="5099050"/>
          <p14:tracePt t="45133" x="5938838" y="5099050"/>
          <p14:tracePt t="45139" x="5965825" y="5099050"/>
          <p14:tracePt t="45147" x="5994400" y="5108575"/>
          <p14:tracePt t="45155" x="6040438" y="5108575"/>
          <p14:tracePt t="45160" x="6057900" y="5108575"/>
          <p14:tracePt t="45472" x="6048375" y="5108575"/>
          <p14:tracePt t="45480" x="6011863" y="5108575"/>
          <p14:tracePt t="45488" x="5984875" y="5108575"/>
          <p14:tracePt t="45496" x="5938838" y="5081588"/>
          <p14:tracePt t="45506" x="5919788" y="5062538"/>
          <p14:tracePt t="45522" x="5911850" y="5062538"/>
          <p14:tracePt t="45528" x="5873750" y="5062538"/>
          <p14:tracePt t="45542" x="5837238" y="5062538"/>
          <p14:tracePt t="45548" x="5827713" y="5072063"/>
          <p14:tracePt t="45567" x="5800725" y="5072063"/>
          <p14:tracePt t="45575" x="5727700" y="5072063"/>
          <p14:tracePt t="45583" x="5645150" y="5062538"/>
          <p14:tracePt t="45591" x="5461000" y="5035550"/>
          <p14:tracePt t="45599" x="5432425" y="5026025"/>
          <p14:tracePt t="45607" x="5405438" y="5035550"/>
          <p14:tracePt t="45623" x="5332413" y="5026025"/>
          <p14:tracePt t="45631" x="5286375" y="5035550"/>
          <p14:tracePt t="45639" x="5276850" y="5035550"/>
          <p14:tracePt t="45647" x="5240338" y="5043488"/>
          <p14:tracePt t="45655" x="5175250" y="5043488"/>
          <p14:tracePt t="45663" x="5129213" y="5053013"/>
          <p14:tracePt t="45671" x="5092700" y="5053013"/>
          <p14:tracePt t="45678" x="4991100" y="5026025"/>
          <p14:tracePt t="45687" x="4937125" y="5006975"/>
          <p14:tracePt t="45694" x="4900613" y="5006975"/>
          <p14:tracePt t="45703" x="4845050" y="5006975"/>
          <p14:tracePt t="45711" x="4762500" y="5006975"/>
          <p14:tracePt t="45720" x="4679950" y="5006975"/>
          <p14:tracePt t="45727" x="4670425" y="5006975"/>
          <p14:tracePt t="45738" x="4641850" y="4997450"/>
          <p14:tracePt t="45745" x="4568825" y="4997450"/>
          <p14:tracePt t="45751" x="4430713" y="5006975"/>
          <p14:tracePt t="45759" x="4348163" y="5053013"/>
          <p14:tracePt t="45767" x="4302125" y="5062538"/>
          <p14:tracePt t="45775" x="4200525" y="5072063"/>
          <p14:tracePt t="45783" x="4081463" y="5072063"/>
          <p14:tracePt t="45791" x="3979863" y="5072063"/>
          <p14:tracePt t="45799" x="3879850" y="5035550"/>
          <p14:tracePt t="45807" x="3879850" y="5016500"/>
          <p14:tracePt t="45816" x="3843338" y="5043488"/>
          <p14:tracePt t="45823" x="3768725" y="5099050"/>
          <p14:tracePt t="45847" x="3768725" y="5089525"/>
          <p14:tracePt t="45856" x="3805238" y="5126038"/>
          <p14:tracePt t="45863" x="3787775" y="5135563"/>
          <p14:tracePt t="45871" x="3805238" y="5154613"/>
          <p14:tracePt t="45879" x="3805238" y="5164138"/>
          <p14:tracePt t="45888" x="3778250" y="5181600"/>
          <p14:tracePt t="45895" x="3768725" y="5181600"/>
          <p14:tracePt t="45919" x="3759200" y="5200650"/>
          <p14:tracePt t="45927" x="3732213" y="5191125"/>
          <p14:tracePt t="45937" x="3732213" y="5181600"/>
          <p14:tracePt t="45959" x="3705225" y="5181600"/>
          <p14:tracePt t="46016" x="3714750" y="5200650"/>
          <p14:tracePt t="46026" x="3732213" y="5218113"/>
          <p14:tracePt t="46066" x="3695700" y="5210175"/>
          <p14:tracePt t="46071" x="3686175" y="5210175"/>
          <p14:tracePt t="46087" x="3594100" y="5210175"/>
          <p14:tracePt t="46095" x="3530600" y="5181600"/>
          <p14:tracePt t="46103" x="3465513" y="5200650"/>
          <p14:tracePt t="46111" x="3309938" y="5200650"/>
          <p14:tracePt t="46119" x="3208338" y="5200650"/>
          <p14:tracePt t="46127" x="3089275" y="5200650"/>
          <p14:tracePt t="46136" x="2968625" y="5200650"/>
          <p14:tracePt t="46143" x="2914650" y="5200650"/>
          <p14:tracePt t="46151" x="2868613" y="5200650"/>
          <p14:tracePt t="46159" x="2822575" y="5200650"/>
          <p14:tracePt t="46167" x="2803525" y="5200650"/>
          <p14:tracePt t="46184" x="2786063" y="5191125"/>
          <p14:tracePt t="46193" x="2767013" y="5191125"/>
          <p14:tracePt t="46208" x="2730500" y="5164138"/>
          <p14:tracePt t="46240" x="2720975" y="5164138"/>
          <p14:tracePt t="46248" x="2711450" y="5164138"/>
          <p14:tracePt t="46255" x="2674938" y="5145088"/>
          <p14:tracePt t="46264" x="2628900" y="5126038"/>
          <p14:tracePt t="46271" x="2611438" y="5108575"/>
          <p14:tracePt t="46279" x="2573338" y="5089525"/>
          <p14:tracePt t="46287" x="2527300" y="5081588"/>
          <p14:tracePt t="46295" x="2509838" y="5072063"/>
          <p14:tracePt t="46303" x="2463800" y="5062538"/>
          <p14:tracePt t="46311" x="2444750" y="5043488"/>
          <p14:tracePt t="46391" x="2398713" y="5016500"/>
          <p14:tracePt t="46408" x="2398713" y="4997450"/>
          <p14:tracePt t="46416" x="2398713" y="4979988"/>
          <p14:tracePt t="46423" x="2390775" y="4960938"/>
          <p14:tracePt t="46439" x="2390775" y="4943475"/>
          <p14:tracePt t="46447" x="2381250" y="4933950"/>
          <p14:tracePt t="46455" x="2362200" y="4906963"/>
          <p14:tracePt t="46471" x="2362200" y="4897438"/>
          <p14:tracePt t="46479" x="2352675" y="4887913"/>
          <p14:tracePt t="46601" x="2352675" y="4868863"/>
          <p14:tracePt t="46608" x="2362200" y="4860925"/>
          <p14:tracePt t="46624" x="2371725" y="4851400"/>
          <p14:tracePt t="46648" x="2381250" y="4841875"/>
          <p14:tracePt t="46736" x="2390775" y="4841875"/>
          <p14:tracePt t="46761" x="2398713" y="4841875"/>
          <p14:tracePt t="46776" x="2408238" y="4841875"/>
          <p14:tracePt t="46792" x="2444750" y="4841875"/>
          <p14:tracePt t="46800" x="2454275" y="4841875"/>
          <p14:tracePt t="46808" x="2482850" y="4832350"/>
          <p14:tracePt t="46816" x="2500313" y="4814888"/>
          <p14:tracePt t="46824" x="2509838" y="4786313"/>
          <p14:tracePt t="46832" x="2546350" y="4759325"/>
          <p14:tracePt t="46840" x="2565400" y="4749800"/>
          <p14:tracePt t="46848" x="2573338" y="4713288"/>
          <p14:tracePt t="46855" x="2573338" y="4686300"/>
          <p14:tracePt t="46864" x="2573338" y="4621213"/>
          <p14:tracePt t="46874" x="2592388" y="4621213"/>
          <p14:tracePt t="47016" x="2601913" y="4621213"/>
          <p14:tracePt t="47032" x="2611438" y="4621213"/>
          <p14:tracePt t="47040" x="2628900" y="4621213"/>
          <p14:tracePt t="47104" x="2638425" y="4621213"/>
          <p14:tracePt t="47241" x="2647950" y="4611688"/>
          <p14:tracePt t="47448" x="2638425" y="4611688"/>
          <p14:tracePt t="47464" x="2619375" y="4630738"/>
          <p14:tracePt t="47479" x="2582863" y="4649788"/>
          <p14:tracePt t="47487" x="2565400" y="4649788"/>
          <p14:tracePt t="47495" x="2565400" y="4676775"/>
          <p14:tracePt t="47519" x="2565400" y="4686300"/>
          <p14:tracePt t="47570" x="2573338" y="4686300"/>
          <p14:tracePt t="47578" x="2582863" y="4686300"/>
          <p14:tracePt t="47592" x="2638425" y="4694238"/>
          <p14:tracePt t="47600" x="2647950" y="4703763"/>
          <p14:tracePt t="47616" x="2674938" y="4713288"/>
          <p14:tracePt t="47632" x="2693988" y="4740275"/>
          <p14:tracePt t="47640" x="2740025" y="4740275"/>
          <p14:tracePt t="47648" x="2757488" y="4740275"/>
          <p14:tracePt t="47672" x="2767013" y="4740275"/>
          <p14:tracePt t="47680" x="2786063" y="4740275"/>
          <p14:tracePt t="47696" x="2794000" y="4740275"/>
          <p14:tracePt t="47706" x="2878138" y="4722813"/>
          <p14:tracePt t="47712" x="2905125" y="4694238"/>
          <p14:tracePt t="47721" x="2914650" y="4703763"/>
          <p14:tracePt t="47738" x="2951163" y="4703763"/>
          <p14:tracePt t="47744" x="2978150" y="4686300"/>
          <p14:tracePt t="47756" x="3024188" y="4686300"/>
          <p14:tracePt t="47761" x="3089275" y="4676775"/>
          <p14:tracePt t="47770" x="3116263" y="4676775"/>
          <p14:tracePt t="47775" x="3135313" y="4676775"/>
          <p14:tracePt t="47807" x="3143250" y="4703763"/>
          <p14:tracePt t="47815" x="3181350" y="4722813"/>
          <p14:tracePt t="47823" x="3189288" y="4722813"/>
          <p14:tracePt t="47831" x="3217863" y="4722813"/>
          <p14:tracePt t="47839" x="3227388" y="4722813"/>
          <p14:tracePt t="47871" x="3263900" y="4732338"/>
          <p14:tracePt t="47879" x="3327400" y="4740275"/>
          <p14:tracePt t="47888" x="3392488" y="4749800"/>
          <p14:tracePt t="47895" x="3455988" y="4768850"/>
          <p14:tracePt t="47903" x="3502025" y="4768850"/>
          <p14:tracePt t="47911" x="3530600" y="4795838"/>
          <p14:tracePt t="47927" x="3613150" y="4814888"/>
          <p14:tracePt t="47936" x="3622675" y="4814888"/>
          <p14:tracePt t="47943" x="3668713" y="4822825"/>
          <p14:tracePt t="47951" x="3668713" y="4832350"/>
          <p14:tracePt t="47976" x="3686175" y="4832350"/>
          <p14:tracePt t="47983" x="3686175" y="4822825"/>
          <p14:tracePt t="48007" x="3705225" y="4860925"/>
          <p14:tracePt t="48015" x="3705225" y="4868863"/>
          <p14:tracePt t="48023" x="3668713" y="4924425"/>
          <p14:tracePt t="48031" x="3676650" y="4933950"/>
          <p14:tracePt t="48039" x="3668713" y="4960938"/>
          <p14:tracePt t="48063" x="3668713" y="4979988"/>
          <p14:tracePt t="48071" x="3705225" y="5006975"/>
          <p14:tracePt t="48079" x="3741738" y="5043488"/>
          <p14:tracePt t="48087" x="3732213" y="5043488"/>
          <p14:tracePt t="48095" x="3741738" y="5043488"/>
          <p14:tracePt t="48119" x="3751263" y="5043488"/>
          <p14:tracePt t="48256" x="3778250" y="5043488"/>
          <p14:tracePt t="48281" x="3787775" y="5043488"/>
          <p14:tracePt t="48288" x="3797300" y="5043488"/>
          <p14:tracePt t="48296" x="3814763" y="5043488"/>
          <p14:tracePt t="48305" x="3833813" y="5043488"/>
          <p14:tracePt t="48312" x="3851275" y="5035550"/>
          <p14:tracePt t="48321" x="3870325" y="4997450"/>
          <p14:tracePt t="48328" x="3889375" y="4997450"/>
          <p14:tracePt t="48338" x="3943350" y="4960938"/>
          <p14:tracePt t="48344" x="3962400" y="4960938"/>
          <p14:tracePt t="48355" x="4008438" y="4960938"/>
          <p14:tracePt t="48632" x="4008438" y="4951413"/>
          <p14:tracePt t="48640" x="4008438" y="4943475"/>
          <p14:tracePt t="48648" x="4008438" y="4933950"/>
          <p14:tracePt t="48752" x="4008438" y="4943475"/>
          <p14:tracePt t="48760" x="4008438" y="4960938"/>
          <p14:tracePt t="48768" x="4008438" y="4970463"/>
          <p14:tracePt t="48776" x="4008438" y="4997450"/>
          <p14:tracePt t="48786" x="3989388" y="5026025"/>
          <p14:tracePt t="48793" x="3979863" y="5035550"/>
          <p14:tracePt t="48803" x="3971925" y="5035550"/>
          <p14:tracePt t="49008" x="3971925" y="5062538"/>
          <p14:tracePt t="49016" x="3952875" y="5072063"/>
          <p14:tracePt t="49040" x="3952875" y="5081588"/>
          <p14:tracePt t="49792" x="3962400" y="5081588"/>
          <p14:tracePt t="49856" x="3952875" y="5062538"/>
          <p14:tracePt t="50672" x="3971925" y="5062538"/>
          <p14:tracePt t="50680" x="4035425" y="5035550"/>
          <p14:tracePt t="50688" x="4081463" y="5026025"/>
          <p14:tracePt t="50696" x="4081463" y="4979988"/>
          <p14:tracePt t="50705" x="4200525" y="4960938"/>
          <p14:tracePt t="50712" x="4375150" y="4960938"/>
          <p14:tracePt t="50719" x="4413250" y="4943475"/>
          <p14:tracePt t="50727" x="4430713" y="4970463"/>
          <p14:tracePt t="50736" x="4614863" y="4970463"/>
          <p14:tracePt t="50743" x="4789488" y="4970463"/>
          <p14:tracePt t="50751" x="4835525" y="4970463"/>
          <p14:tracePt t="50759" x="4946650" y="5006975"/>
          <p14:tracePt t="50766" x="4991100" y="5016500"/>
          <p14:tracePt t="50775" x="5000625" y="5016500"/>
          <p14:tracePt t="50807" x="5000625" y="5026025"/>
          <p14:tracePt t="50823" x="5037138" y="5016500"/>
          <p14:tracePt t="50831" x="5075238" y="5006975"/>
          <p14:tracePt t="50839" x="5129213" y="5006975"/>
          <p14:tracePt t="50847" x="5194300" y="4989513"/>
          <p14:tracePt t="50855" x="5257800" y="4979988"/>
          <p14:tracePt t="50863" x="5322888" y="4970463"/>
          <p14:tracePt t="50871" x="5341938" y="4970463"/>
          <p14:tracePt t="50879" x="5322888" y="4970463"/>
          <p14:tracePt t="50888" x="5341938" y="4970463"/>
          <p14:tracePt t="50895" x="5378450" y="4997450"/>
          <p14:tracePt t="50903" x="5386388" y="4997450"/>
          <p14:tracePt t="50911" x="5395913" y="4997450"/>
          <p14:tracePt t="50919" x="5432425" y="4997450"/>
          <p14:tracePt t="50927" x="5470525" y="4997450"/>
          <p14:tracePt t="50936" x="5497513" y="4997450"/>
          <p14:tracePt t="50943" x="5524500" y="4997450"/>
          <p14:tracePt t="50951" x="5616575" y="5016500"/>
          <p14:tracePt t="50959" x="5681663" y="5016500"/>
          <p14:tracePt t="50967" x="5727700" y="5053013"/>
          <p14:tracePt t="50983" x="5727700" y="5035550"/>
          <p14:tracePt t="50991" x="5810250" y="5006975"/>
          <p14:tracePt t="50999" x="5856288" y="5016500"/>
          <p14:tracePt t="51015" x="5902325" y="5035550"/>
          <p14:tracePt t="51185" x="5865813" y="5053013"/>
          <p14:tracePt t="51193" x="5745163" y="5053013"/>
          <p14:tracePt t="51200" x="5699125" y="5062538"/>
          <p14:tracePt t="51216" x="5691188" y="5072063"/>
          <p14:tracePt t="51227" x="5543550" y="5053013"/>
          <p14:tracePt t="51234" x="5368925" y="5053013"/>
          <p14:tracePt t="51243" x="5111750" y="4997450"/>
          <p14:tracePt t="51248" x="4918075" y="4951413"/>
          <p14:tracePt t="51254" x="4733925" y="4933950"/>
          <p14:tracePt t="51262" x="4394200" y="4878388"/>
          <p14:tracePt t="51271" x="4219575" y="4878388"/>
          <p14:tracePt t="51278" x="4173538" y="4878388"/>
          <p14:tracePt t="51287" x="4117975" y="4878388"/>
          <p14:tracePt t="51294" x="4035425" y="4851400"/>
          <p14:tracePt t="51302" x="3971925" y="4851400"/>
          <p14:tracePt t="51310" x="3962400" y="4851400"/>
          <p14:tracePt t="51560" x="3952875" y="4851400"/>
          <p14:tracePt t="51576" x="3952875" y="4841875"/>
          <p14:tracePt t="51801" x="3979863" y="4841875"/>
          <p14:tracePt t="51816" x="3998913" y="4841875"/>
          <p14:tracePt t="51824" x="4090988" y="4841875"/>
          <p14:tracePt t="51832" x="4127500" y="4860925"/>
          <p14:tracePt t="51843" x="4321175" y="4860925"/>
          <p14:tracePt t="51849" x="4394200" y="4906963"/>
          <p14:tracePt t="51855" x="4568825" y="4897438"/>
          <p14:tracePt t="51863" x="4725988" y="4868863"/>
          <p14:tracePt t="51871" x="4983163" y="4914900"/>
          <p14:tracePt t="51879" x="5065713" y="4943475"/>
          <p14:tracePt t="51886" x="5148263" y="4951413"/>
          <p14:tracePt t="51895" x="5157788" y="4960938"/>
          <p14:tracePt t="51919" x="5184775" y="4970463"/>
          <p14:tracePt t="51927" x="5203825" y="5006975"/>
          <p14:tracePt t="51936" x="5211763" y="5053013"/>
          <p14:tracePt t="51943" x="5267325" y="5053013"/>
          <p14:tracePt t="51951" x="5276850" y="5053013"/>
          <p14:tracePt t="51967" x="5286375" y="5053013"/>
          <p14:tracePt t="51975" x="5313363" y="5053013"/>
          <p14:tracePt t="51991" x="5359400" y="5043488"/>
          <p14:tracePt t="51999" x="5405438" y="5035550"/>
          <p14:tracePt t="52015" x="5441950" y="5035550"/>
          <p14:tracePt t="52023" x="5451475" y="5035550"/>
          <p14:tracePt t="52031" x="5451475" y="5026025"/>
          <p14:tracePt t="52047" x="5470525" y="5016500"/>
          <p14:tracePt t="52055" x="5478463" y="5006975"/>
          <p14:tracePt t="52063" x="5507038" y="5006975"/>
          <p14:tracePt t="52087" x="5524500" y="5006975"/>
          <p14:tracePt t="52095" x="5553075" y="5006975"/>
          <p14:tracePt t="52103" x="5580063" y="5006975"/>
          <p14:tracePt t="52111" x="5653088" y="5006975"/>
          <p14:tracePt t="52119" x="5718175" y="5006975"/>
          <p14:tracePt t="52127" x="5737225" y="5006975"/>
          <p14:tracePt t="52136" x="5764213" y="5006975"/>
          <p14:tracePt t="52143" x="5819775" y="5006975"/>
          <p14:tracePt t="52154" x="5865813" y="5006975"/>
          <p14:tracePt t="52159" x="5902325" y="5006975"/>
          <p14:tracePt t="52167" x="5957888" y="5006975"/>
          <p14:tracePt t="52175" x="5994400" y="4997450"/>
          <p14:tracePt t="52183" x="6011863" y="4979988"/>
          <p14:tracePt t="52191" x="6030913" y="4960938"/>
          <p14:tracePt t="52199" x="6067425" y="4960938"/>
          <p14:tracePt t="52256" x="6103938" y="4951413"/>
          <p14:tracePt t="52264" x="6140450" y="4951413"/>
          <p14:tracePt t="52271" x="6176963" y="4933950"/>
          <p14:tracePt t="52279" x="6205538" y="4943475"/>
          <p14:tracePt t="52286" x="6232525" y="4933950"/>
          <p14:tracePt t="52303" x="6242050" y="4933950"/>
          <p14:tracePt t="52311" x="6251575" y="4933950"/>
          <p14:tracePt t="52319" x="6261100" y="4933950"/>
          <p14:tracePt t="52336" x="6278563" y="4933950"/>
          <p14:tracePt t="52359" x="6297613" y="4933950"/>
          <p14:tracePt t="52375" x="6343650" y="4933950"/>
          <p14:tracePt t="54712" x="6307138" y="4933950"/>
          <p14:tracePt t="54721" x="6242050" y="4933950"/>
          <p14:tracePt t="54728" x="6186488" y="4933950"/>
          <p14:tracePt t="54738" x="6169025" y="4933950"/>
          <p14:tracePt t="54744" x="6103938" y="4943475"/>
          <p14:tracePt t="54755" x="5984875" y="4933950"/>
          <p14:tracePt t="54760" x="5938838" y="4933950"/>
          <p14:tracePt t="54768" x="5856288" y="4933950"/>
          <p14:tracePt t="54777" x="5827713" y="4943475"/>
          <p14:tracePt t="54784" x="5773738" y="4960938"/>
          <p14:tracePt t="54793" x="5727700" y="4970463"/>
          <p14:tracePt t="54800" x="5708650" y="4970463"/>
          <p14:tracePt t="54808" x="5691188" y="4970463"/>
          <p14:tracePt t="54817" x="5626100" y="4970463"/>
          <p14:tracePt t="54823" x="5589588" y="4970463"/>
          <p14:tracePt t="54831" x="5561013" y="4970463"/>
          <p14:tracePt t="54847" x="5553075" y="4933950"/>
          <p14:tracePt t="54863" x="5580063" y="4979988"/>
          <p14:tracePt t="54871" x="5589588" y="4979988"/>
          <p14:tracePt t="54888" x="5580063" y="4989513"/>
          <p14:tracePt t="54895" x="5507038" y="4989513"/>
          <p14:tracePt t="54903" x="5405438" y="4989513"/>
          <p14:tracePt t="54911" x="5341938" y="5016500"/>
          <p14:tracePt t="54919" x="5322888" y="5026025"/>
          <p14:tracePt t="54927" x="5230813" y="5026025"/>
          <p14:tracePt t="54936" x="5165725" y="5035550"/>
          <p14:tracePt t="54943" x="5065713" y="5035550"/>
          <p14:tracePt t="54959" x="5065713" y="5043488"/>
          <p14:tracePt t="54966" x="5046663" y="5043488"/>
          <p14:tracePt t="54983" x="5010150" y="5043488"/>
          <p14:tracePt t="54991" x="4964113" y="5043488"/>
          <p14:tracePt t="54999" x="4954588" y="5043488"/>
          <p14:tracePt t="55007" x="4908550" y="5043488"/>
          <p14:tracePt t="55014" x="4845050" y="5016500"/>
          <p14:tracePt t="55023" x="4733925" y="4970463"/>
          <p14:tracePt t="55030" x="4716463" y="4970463"/>
          <p14:tracePt t="55055" x="4651375" y="4943475"/>
          <p14:tracePt t="55063" x="4532313" y="4951413"/>
          <p14:tracePt t="55071" x="4394200" y="4951413"/>
          <p14:tracePt t="55079" x="4367213" y="4960938"/>
          <p14:tracePt t="55087" x="4330700" y="4997450"/>
          <p14:tracePt t="55095" x="4265613" y="4989513"/>
          <p14:tracePt t="55103" x="4192588" y="4914900"/>
          <p14:tracePt t="55111" x="4183063" y="4914900"/>
          <p14:tracePt t="55143" x="4173538" y="4914900"/>
          <p14:tracePt t="55151" x="4127500" y="4914900"/>
          <p14:tracePt t="55159" x="4044950" y="4914900"/>
          <p14:tracePt t="55167" x="3979863" y="4914900"/>
          <p14:tracePt t="55175" x="3916363" y="4914900"/>
          <p14:tracePt t="55183" x="3851275" y="4924425"/>
          <p14:tracePt t="55191" x="3797300" y="4924425"/>
          <p14:tracePt t="55199" x="3732213" y="4924425"/>
          <p14:tracePt t="55207" x="3732213" y="4943475"/>
          <p14:tracePt t="55223" x="3676650" y="4924425"/>
          <p14:tracePt t="55231" x="3668713" y="4924425"/>
          <p14:tracePt t="55239" x="3622675" y="4924425"/>
          <p14:tracePt t="55247" x="3530600" y="4914900"/>
          <p14:tracePt t="55255" x="3484563" y="4906963"/>
          <p14:tracePt t="55263" x="3484563" y="4897438"/>
          <p14:tracePt t="55271" x="3455988" y="4860925"/>
          <p14:tracePt t="55279" x="3448050" y="4860925"/>
          <p14:tracePt t="55295" x="3448050" y="4868863"/>
          <p14:tracePt t="55303" x="3455988" y="4868863"/>
          <p14:tracePt t="55319" x="3455988" y="4878388"/>
          <p14:tracePt t="55327" x="3409950" y="4887913"/>
          <p14:tracePt t="55336" x="3327400" y="4887913"/>
          <p14:tracePt t="55343" x="3290888" y="4887913"/>
          <p14:tracePt t="55351" x="3235325" y="4887913"/>
          <p14:tracePt t="55359" x="3208338" y="4887913"/>
          <p14:tracePt t="55409" x="3198813" y="4906963"/>
          <p14:tracePt t="55416" x="3171825" y="4906963"/>
          <p14:tracePt t="55425" x="3125788" y="4914900"/>
          <p14:tracePt t="55432" x="3116263" y="4914900"/>
          <p14:tracePt t="55442" x="3106738" y="4914900"/>
          <p14:tracePt t="55448" x="3098800" y="4914900"/>
          <p14:tracePt t="55457" x="3060700" y="4914900"/>
          <p14:tracePt t="55464" x="2968625" y="4897438"/>
          <p14:tracePt t="55471" x="2905125" y="4906963"/>
          <p14:tracePt t="55479" x="2886075" y="4906963"/>
          <p14:tracePt t="55491" x="2886075" y="4933950"/>
          <p14:tracePt t="55498" x="2868613" y="4933950"/>
          <p14:tracePt t="55507" x="2822575" y="4960938"/>
          <p14:tracePt t="55519" x="2776538" y="4951413"/>
          <p14:tracePt t="55526" x="2747963" y="4943475"/>
          <p14:tracePt t="55535" x="2711450" y="4943475"/>
          <p14:tracePt t="55551" x="2665413" y="4933950"/>
          <p14:tracePt t="55558" x="2638425" y="4933950"/>
          <p14:tracePt t="55566" x="2619375" y="4933950"/>
          <p14:tracePt t="55574" x="2573338" y="4906963"/>
          <p14:tracePt t="55582" x="2527300" y="4906963"/>
          <p14:tracePt t="55590" x="2473325" y="4906963"/>
          <p14:tracePt t="55598" x="2436813" y="4906963"/>
          <p14:tracePt t="55607" x="2390775" y="4906963"/>
          <p14:tracePt t="55614" x="2335213" y="4906963"/>
          <p14:tracePt t="55622" x="2270125" y="4906963"/>
          <p14:tracePt t="55630" x="2243138" y="4906963"/>
          <p14:tracePt t="55639" x="2216150" y="4906963"/>
          <p14:tracePt t="55647" x="2151063" y="4906963"/>
          <p14:tracePt t="55655" x="2068513" y="4906963"/>
          <p14:tracePt t="55662" x="1939925" y="4906963"/>
          <p14:tracePt t="55670" x="1893888" y="4906963"/>
          <p14:tracePt t="55678" x="1847850" y="4897438"/>
          <p14:tracePt t="55686" x="1828800" y="4897438"/>
          <p14:tracePt t="55694" x="1765300" y="4897438"/>
          <p14:tracePt t="55702" x="1746250" y="4914900"/>
          <p14:tracePt t="55710" x="1709738" y="4933950"/>
          <p14:tracePt t="55718" x="1654175" y="4933950"/>
          <p14:tracePt t="55727" x="1554163" y="4933950"/>
          <p14:tracePt t="55737" x="1498600" y="4933950"/>
          <p14:tracePt t="55743" x="1379538" y="4924425"/>
          <p14:tracePt t="55753" x="1341438" y="4924425"/>
          <p14:tracePt t="55759" x="1333500" y="4924425"/>
          <p14:tracePt t="55768" x="1296988" y="4924425"/>
          <p14:tracePt t="55775" x="1222375" y="4924425"/>
          <p14:tracePt t="55784" x="1204913" y="4924425"/>
          <p14:tracePt t="55792" x="1166813" y="4951413"/>
          <p14:tracePt t="55799" x="1103313" y="4989513"/>
          <p14:tracePt t="55808" x="1076325" y="5026025"/>
          <p14:tracePt t="55816" x="1047750" y="5026025"/>
          <p14:tracePt t="55825" x="974725" y="5026025"/>
          <p14:tracePt t="55831" x="955675" y="5026025"/>
          <p14:tracePt t="55840" x="892175" y="5026025"/>
          <p14:tracePt t="55847" x="873125" y="5026025"/>
          <p14:tracePt t="55855" x="836613" y="5026025"/>
          <p14:tracePt t="55863" x="790575" y="5026025"/>
          <p14:tracePt t="55880" x="781050" y="5026025"/>
          <p14:tracePt t="55888" x="771525" y="5026025"/>
          <p14:tracePt t="55906" x="744538" y="5026025"/>
          <p14:tracePt t="55921" x="708025" y="5026025"/>
          <p14:tracePt t="56008" x="708025" y="5016500"/>
          <p14:tracePt t="56033" x="708025" y="4989513"/>
          <p14:tracePt t="56040" x="708025" y="4943475"/>
          <p14:tracePt t="56048" x="708025" y="4914900"/>
          <p14:tracePt t="56057" x="725488" y="4860925"/>
          <p14:tracePt t="56066" x="725488" y="4786313"/>
          <p14:tracePt t="56071" x="754063" y="4768850"/>
          <p14:tracePt t="56080" x="790575" y="4703763"/>
          <p14:tracePt t="56088" x="790575" y="4667250"/>
          <p14:tracePt t="56096" x="800100" y="4649788"/>
          <p14:tracePt t="56105" x="817563" y="4630738"/>
          <p14:tracePt t="56113" x="817563" y="4611688"/>
          <p14:tracePt t="56119" x="817563" y="4565650"/>
          <p14:tracePt t="56127" x="817563" y="4529138"/>
          <p14:tracePt t="56136" x="817563" y="4511675"/>
          <p14:tracePt t="56142" x="836613" y="4492625"/>
          <p14:tracePt t="56150" x="846138" y="4483100"/>
          <p14:tracePt t="56158" x="846138" y="4465638"/>
          <p14:tracePt t="56166" x="855663" y="4456113"/>
          <p14:tracePt t="56174" x="863600" y="4429125"/>
          <p14:tracePt t="56208" x="873125" y="4410075"/>
          <p14:tracePt t="56216" x="882650" y="4400550"/>
          <p14:tracePt t="56264" x="882650" y="4391025"/>
          <p14:tracePt t="56288" x="892175" y="4383088"/>
          <p14:tracePt t="56320" x="901700" y="4364038"/>
          <p14:tracePt t="56343" x="928688" y="4364038"/>
          <p14:tracePt t="56359" x="992188" y="4364038"/>
          <p14:tracePt t="56367" x="1001713" y="4364038"/>
          <p14:tracePt t="56375" x="1011238" y="4364038"/>
          <p14:tracePt t="56383" x="1057275" y="4364038"/>
          <p14:tracePt t="56391" x="1103313" y="4364038"/>
          <p14:tracePt t="56399" x="1222375" y="4364038"/>
          <p14:tracePt t="56407" x="1341438" y="4364038"/>
          <p14:tracePt t="56415" x="1443038" y="4373563"/>
          <p14:tracePt t="56423" x="1525588" y="4373563"/>
          <p14:tracePt t="56431" x="1682750" y="4364038"/>
          <p14:tracePt t="56440" x="1930400" y="4391025"/>
          <p14:tracePt t="56447" x="2049463" y="4419600"/>
          <p14:tracePt t="56455" x="2252663" y="4400550"/>
          <p14:tracePt t="56463" x="2555875" y="4429125"/>
          <p14:tracePt t="56471" x="2628900" y="4400550"/>
          <p14:tracePt t="56479" x="2905125" y="4429125"/>
          <p14:tracePt t="56486" x="3043238" y="4437063"/>
          <p14:tracePt t="56495" x="3198813" y="4437063"/>
          <p14:tracePt t="56504" x="3373438" y="4475163"/>
          <p14:tracePt t="56511" x="3557588" y="4475163"/>
          <p14:tracePt t="56519" x="3805238" y="4529138"/>
          <p14:tracePt t="56527" x="3971925" y="4594225"/>
          <p14:tracePt t="56536" x="4110038" y="4584700"/>
          <p14:tracePt t="56543" x="4210050" y="4594225"/>
          <p14:tracePt t="56551" x="4256088" y="4584700"/>
          <p14:tracePt t="56559" x="4394200" y="4611688"/>
          <p14:tracePt t="56567" x="4403725" y="4640263"/>
          <p14:tracePt t="56575" x="4449763" y="4640263"/>
          <p14:tracePt t="56583" x="4605338" y="4640263"/>
          <p14:tracePt t="56591" x="4862513" y="4694238"/>
          <p14:tracePt t="56607" x="4891088" y="4657725"/>
          <p14:tracePt t="56615" x="5102225" y="4657725"/>
          <p14:tracePt t="56623" x="5257800" y="4676775"/>
          <p14:tracePt t="56631" x="5359400" y="4676775"/>
          <p14:tracePt t="56639" x="5516563" y="4676775"/>
          <p14:tracePt t="56647" x="5635625" y="4676775"/>
          <p14:tracePt t="56655" x="5718175" y="4649788"/>
          <p14:tracePt t="56663" x="5837238" y="4649788"/>
          <p14:tracePt t="56671" x="5856288" y="4649788"/>
          <p14:tracePt t="56687" x="5902325" y="4649788"/>
          <p14:tracePt t="56695" x="5919788" y="4649788"/>
          <p14:tracePt t="56703" x="5938838" y="4611688"/>
          <p14:tracePt t="56711" x="6002338" y="4611688"/>
          <p14:tracePt t="56719" x="6021388" y="4603750"/>
          <p14:tracePt t="56727" x="6067425" y="4603750"/>
          <p14:tracePt t="56736" x="6122988" y="4603750"/>
          <p14:tracePt t="56743" x="6169025" y="4603750"/>
          <p14:tracePt t="56751" x="6232525" y="4621213"/>
          <p14:tracePt t="56759" x="6251575" y="4621213"/>
          <p14:tracePt t="56783" x="6278563" y="4640263"/>
          <p14:tracePt t="56791" x="6324600" y="4649788"/>
          <p14:tracePt t="56799" x="6343650" y="4649788"/>
          <p14:tracePt t="56807" x="6353175" y="4667250"/>
          <p14:tracePt t="56960" x="6361113" y="4667250"/>
          <p14:tracePt t="57000" x="6380163" y="4667250"/>
          <p14:tracePt t="57008" x="6389688" y="4667250"/>
          <p14:tracePt t="57016" x="6397625" y="4657725"/>
          <p14:tracePt t="57040" x="6443663" y="4630738"/>
          <p14:tracePt t="57048" x="6489700" y="4640263"/>
          <p14:tracePt t="57056" x="6591300" y="4657725"/>
          <p14:tracePt t="57065" x="6591300" y="4667250"/>
          <p14:tracePt t="57072" x="6591300" y="4676775"/>
          <p14:tracePt t="57079" x="6591300" y="4686300"/>
          <p14:tracePt t="57208" x="6591300" y="4694238"/>
          <p14:tracePt t="57216" x="6591300" y="4722813"/>
          <p14:tracePt t="57224" x="6591300" y="4740275"/>
          <p14:tracePt t="57232" x="6591300" y="4768850"/>
          <p14:tracePt t="57248" x="6591300" y="4814888"/>
          <p14:tracePt t="57255" x="6545263" y="4851400"/>
          <p14:tracePt t="57264" x="6545263" y="4887913"/>
          <p14:tracePt t="57368" x="6581775" y="4860925"/>
          <p14:tracePt t="57380" x="6591300" y="4860925"/>
          <p14:tracePt t="57384" x="6600825" y="4860925"/>
          <p14:tracePt t="65664" x="6591300" y="4841875"/>
          <p14:tracePt t="65674" x="6554788" y="4814888"/>
          <p14:tracePt t="65680" x="6535738" y="4768850"/>
          <p14:tracePt t="65688" x="6481763" y="4740275"/>
          <p14:tracePt t="65696" x="6472238" y="4740275"/>
          <p14:tracePt t="65705" x="6416675" y="4713288"/>
          <p14:tracePt t="65711" x="6261100" y="4676775"/>
          <p14:tracePt t="65719" x="6205538" y="4611688"/>
          <p14:tracePt t="65726" x="5965825" y="4519613"/>
          <p14:tracePt t="65736" x="5534025" y="4419600"/>
          <p14:tracePt t="65742" x="5138738" y="4308475"/>
          <p14:tracePt t="65750" x="4697413" y="4179888"/>
          <p14:tracePt t="65758" x="4229100" y="4087813"/>
          <p14:tracePt t="65767" x="3705225" y="3895725"/>
          <p14:tracePt t="65775" x="3668713" y="3895725"/>
          <p14:tracePt t="65782" x="3603625" y="3849688"/>
          <p14:tracePt t="65791" x="3567113" y="3794125"/>
          <p14:tracePt t="65798" x="3530600" y="3748088"/>
          <p14:tracePt t="65807" x="3511550" y="3740150"/>
          <p14:tracePt t="65822" x="3511550" y="3730625"/>
          <p14:tracePt t="65830" x="3475038" y="3721100"/>
          <p14:tracePt t="65847" x="3402013" y="3665538"/>
          <p14:tracePt t="65855" x="3355975" y="3656013"/>
          <p14:tracePt t="65862" x="3263900" y="3592513"/>
          <p14:tracePt t="65871" x="3217863" y="3582988"/>
          <p14:tracePt t="65878" x="3189288" y="3565525"/>
          <p14:tracePt t="65887" x="3152775" y="3546475"/>
          <p14:tracePt t="65895" x="3106738" y="3527425"/>
          <p14:tracePt t="65902" x="3006725" y="3500438"/>
          <p14:tracePt t="65910" x="2987675" y="3500438"/>
          <p14:tracePt t="65919" x="2924175" y="3463925"/>
          <p14:tracePt t="65926" x="2849563" y="3490913"/>
          <p14:tracePt t="65936" x="2767013" y="3490913"/>
          <p14:tracePt t="65942" x="2592388" y="3454400"/>
          <p14:tracePt t="65950" x="2565400" y="3454400"/>
          <p14:tracePt t="65958" x="2555875" y="3454400"/>
          <p14:tracePt t="65966" x="2473325" y="3427413"/>
          <p14:tracePt t="65975" x="2398713" y="3398838"/>
          <p14:tracePt t="65982" x="2279650" y="3398838"/>
          <p14:tracePt t="65990" x="2216150" y="3398838"/>
          <p14:tracePt t="65998" x="2114550" y="3381375"/>
          <p14:tracePt t="66023" x="2095500" y="3381375"/>
          <p14:tracePt t="66031" x="2095500" y="3371850"/>
          <p14:tracePt t="66160" x="2151063" y="3371850"/>
          <p14:tracePt t="66168" x="2178050" y="3371850"/>
          <p14:tracePt t="66176" x="2206625" y="3390900"/>
          <p14:tracePt t="66184" x="2252663" y="3398838"/>
          <p14:tracePt t="66416" x="2252663" y="3417888"/>
          <p14:tracePt t="66424" x="2243138" y="3436938"/>
          <p14:tracePt t="66432" x="2243138" y="3481388"/>
          <p14:tracePt t="66456" x="2243138" y="3527425"/>
          <p14:tracePt t="66466" x="2233613" y="3527425"/>
          <p14:tracePt t="66473" x="2233613" y="3546475"/>
          <p14:tracePt t="66479" x="2233613" y="3582988"/>
          <p14:tracePt t="66489" x="2233613" y="3602038"/>
          <p14:tracePt t="66495" x="2233613" y="3629025"/>
          <p14:tracePt t="66504" x="2233613" y="3675063"/>
          <p14:tracePt t="66511" x="2233613" y="3702050"/>
          <p14:tracePt t="66520" x="2243138" y="3740150"/>
          <p14:tracePt t="66527" x="2270125" y="3757613"/>
          <p14:tracePt t="66551" x="2270125" y="3776663"/>
          <p14:tracePt t="66568" x="2270125" y="3794125"/>
          <p14:tracePt t="66599" x="2270125" y="3830638"/>
          <p14:tracePt t="66728" x="2270125" y="3849688"/>
          <p14:tracePt t="66744" x="2270125" y="3886200"/>
          <p14:tracePt t="66754" x="2270125" y="3895725"/>
          <p14:tracePt t="66760" x="2270125" y="3922713"/>
          <p14:tracePt t="66768" x="2270125" y="3941763"/>
          <p14:tracePt t="66776" x="2270125" y="3951288"/>
          <p14:tracePt t="66784" x="2262188" y="4005263"/>
          <p14:tracePt t="66792" x="2233613" y="4070350"/>
          <p14:tracePt t="66801" x="2206625" y="4079875"/>
          <p14:tracePt t="66808" x="2178050" y="4116388"/>
          <p14:tracePt t="66818" x="2170113" y="4171950"/>
          <p14:tracePt t="66824" x="2170113" y="4216400"/>
          <p14:tracePt t="66831" x="2141538" y="4281488"/>
          <p14:tracePt t="66840" x="2132013" y="4308475"/>
          <p14:tracePt t="66847" x="2132013" y="4327525"/>
          <p14:tracePt t="66856" x="2124075" y="4354513"/>
          <p14:tracePt t="66864" x="2124075" y="4383088"/>
          <p14:tracePt t="66873" x="2114550" y="4400550"/>
          <p14:tracePt t="66952" x="2124075" y="4400550"/>
          <p14:tracePt t="66960" x="2151063" y="4400550"/>
          <p14:tracePt t="66968" x="2151063" y="4383088"/>
          <p14:tracePt t="66976" x="2151063" y="4373563"/>
          <p14:tracePt t="66984" x="2160588" y="4354513"/>
          <p14:tracePt t="66993" x="2187575" y="4337050"/>
          <p14:tracePt t="67032" x="2197100" y="4327525"/>
          <p14:tracePt t="67073" x="2206625" y="4308475"/>
          <p14:tracePt t="67087" x="2206625" y="4291013"/>
          <p14:tracePt t="67095" x="2206625" y="4254500"/>
          <p14:tracePt t="67102" x="2206625" y="4244975"/>
          <p14:tracePt t="67119" x="2206625" y="4235450"/>
          <p14:tracePt t="67136" x="2206625" y="4208463"/>
          <p14:tracePt t="67143" x="2216150" y="4143375"/>
          <p14:tracePt t="67151" x="2216150" y="4097338"/>
          <p14:tracePt t="67159" x="2216150" y="4051300"/>
          <p14:tracePt t="67166" x="2252663" y="3997325"/>
          <p14:tracePt t="67175" x="2252663" y="3959225"/>
          <p14:tracePt t="67183" x="2262188" y="3951288"/>
          <p14:tracePt t="67193" x="2262188" y="3905250"/>
          <p14:tracePt t="67199" x="2224088" y="3813175"/>
          <p14:tracePt t="67209" x="2233613" y="3767138"/>
          <p14:tracePt t="67215" x="2233613" y="3740150"/>
          <p14:tracePt t="67222" x="2243138" y="3721100"/>
          <p14:tracePt t="67231" x="2243138" y="3684588"/>
          <p14:tracePt t="67239" x="2243138" y="3665538"/>
          <p14:tracePt t="67247" x="2233613" y="3619500"/>
          <p14:tracePt t="67255" x="2233613" y="3592513"/>
          <p14:tracePt t="67263" x="2233613" y="3582988"/>
          <p14:tracePt t="67273" x="2233613" y="3573463"/>
          <p14:tracePt t="67279" x="2233613" y="3546475"/>
          <p14:tracePt t="67287" x="2233613" y="3527425"/>
          <p14:tracePt t="67295" x="2233613" y="3519488"/>
          <p14:tracePt t="67303" x="2243138" y="3500438"/>
          <p14:tracePt t="67311" x="2243138" y="3490913"/>
          <p14:tracePt t="67319" x="2243138" y="3481388"/>
          <p14:tracePt t="67326" x="2252663" y="3481388"/>
          <p14:tracePt t="67336" x="2252663" y="3463925"/>
          <p14:tracePt t="67351" x="2252663" y="3454400"/>
          <p14:tracePt t="67359" x="2252663" y="3436938"/>
          <p14:tracePt t="67367" x="2252663" y="3427413"/>
          <p14:tracePt t="67375" x="2252663" y="3408363"/>
          <p14:tracePt t="67382" x="2252663" y="3390900"/>
          <p14:tracePt t="67391" x="2252663" y="3381375"/>
          <p14:tracePt t="67398" x="2233613" y="3352800"/>
          <p14:tracePt t="67415" x="2233613" y="3344863"/>
          <p14:tracePt t="67423" x="2233613" y="3335338"/>
          <p14:tracePt t="67431" x="2233613" y="3325813"/>
          <p14:tracePt t="67446" x="2233613" y="3316288"/>
          <p14:tracePt t="67454" x="2233613" y="3308350"/>
          <p14:tracePt t="67785" x="2224088" y="3308350"/>
          <p14:tracePt t="67792" x="2216150" y="3308350"/>
          <p14:tracePt t="67800" x="2187575" y="3362325"/>
          <p14:tracePt t="67819" x="2160588" y="3371850"/>
          <p14:tracePt t="67825" x="2160588" y="3381375"/>
          <p14:tracePt t="67832" x="2141538" y="3408363"/>
          <p14:tracePt t="67840" x="2141538" y="3427413"/>
          <p14:tracePt t="67847" x="2124075" y="3473450"/>
          <p14:tracePt t="67855" x="2114550" y="3536950"/>
          <p14:tracePt t="67863" x="2105025" y="3565525"/>
          <p14:tracePt t="67871" x="2087563" y="3602038"/>
          <p14:tracePt t="67887" x="2049463" y="3638550"/>
          <p14:tracePt t="67895" x="2049463" y="3648075"/>
          <p14:tracePt t="67903" x="2032000" y="3675063"/>
          <p14:tracePt t="67911" x="2022475" y="3721100"/>
          <p14:tracePt t="67919" x="2022475" y="3740150"/>
          <p14:tracePt t="67927" x="2022475" y="3757613"/>
          <p14:tracePt t="67936" x="2022475" y="3784600"/>
          <p14:tracePt t="67943" x="2022475" y="3813175"/>
          <p14:tracePt t="67967" x="2032000" y="3830638"/>
          <p14:tracePt t="68000" x="2032000" y="3849688"/>
          <p14:tracePt t="68016" x="2032000" y="3868738"/>
          <p14:tracePt t="68408" x="2068513" y="3868738"/>
          <p14:tracePt t="68424" x="2087563" y="3868738"/>
          <p14:tracePt t="68432" x="2095500" y="3859213"/>
          <p14:tracePt t="68442" x="2105025" y="3840163"/>
          <p14:tracePt t="68449" x="2132013" y="3830638"/>
          <p14:tracePt t="68455" x="2132013" y="3822700"/>
          <p14:tracePt t="68464" x="2160588" y="3794125"/>
          <p14:tracePt t="68472" x="2178050" y="3784600"/>
          <p14:tracePt t="68478" x="2187575" y="3776663"/>
          <p14:tracePt t="68487" x="2206625" y="3767138"/>
          <p14:tracePt t="68495" x="2216150" y="3748088"/>
          <p14:tracePt t="68503" x="2224088" y="3740150"/>
          <p14:tracePt t="68510" x="2233613" y="3711575"/>
          <p14:tracePt t="68519" x="2243138" y="3702050"/>
          <p14:tracePt t="68527" x="2252663" y="3694113"/>
          <p14:tracePt t="68542" x="2252663" y="3684588"/>
          <p14:tracePt t="68551" x="2270125" y="3675063"/>
          <p14:tracePt t="68656" x="2362200" y="3675063"/>
          <p14:tracePt t="68672" x="2390775" y="3656013"/>
          <p14:tracePt t="68687" x="2408238" y="3648075"/>
          <p14:tracePt t="68701" x="2417763" y="3648075"/>
          <p14:tracePt t="68706" x="2444750" y="3629025"/>
          <p14:tracePt t="68719" x="2454275" y="3629025"/>
          <p14:tracePt t="68726" x="2463800" y="3629025"/>
          <p14:tracePt t="68736" x="2463800" y="3619500"/>
          <p14:tracePt t="68742" x="2473325" y="3611563"/>
          <p14:tracePt t="68750" x="2482850" y="3611563"/>
          <p14:tracePt t="68758" x="2490788" y="3602038"/>
          <p14:tracePt t="68766" x="2500313" y="3602038"/>
          <p14:tracePt t="68775" x="2509838" y="3602038"/>
          <p14:tracePt t="68798" x="2527300" y="3592513"/>
          <p14:tracePt t="68807" x="2546350" y="3582988"/>
          <p14:tracePt t="68822" x="2601913" y="3527425"/>
          <p14:tracePt t="68839" x="2628900" y="3519488"/>
          <p14:tracePt t="68871" x="2638425" y="3519488"/>
          <p14:tracePt t="68878" x="2638425" y="3500438"/>
          <p14:tracePt t="68903" x="2647950" y="3481388"/>
          <p14:tracePt t="68911" x="2657475" y="3481388"/>
          <p14:tracePt t="69248" x="2657475" y="3473450"/>
          <p14:tracePt t="69256" x="2628900" y="3444875"/>
          <p14:tracePt t="69312" x="2628900" y="3408363"/>
          <p14:tracePt t="69344" x="2628900" y="3390900"/>
          <p14:tracePt t="69353" x="2628900" y="3371850"/>
          <p14:tracePt t="69361" x="2628900" y="3362325"/>
          <p14:tracePt t="69728" x="2628900" y="3344863"/>
          <p14:tracePt t="77640" x="2776538" y="3325813"/>
          <p14:tracePt t="77647" x="2951163" y="3325813"/>
          <p14:tracePt t="77654" x="3162300" y="3325813"/>
          <p14:tracePt t="77662" x="3336925" y="3325813"/>
          <p14:tracePt t="77670" x="3511550" y="3325813"/>
          <p14:tracePt t="77678" x="3557588" y="3325813"/>
          <p14:tracePt t="77687" x="3630613" y="3325813"/>
          <p14:tracePt t="77703" x="3695700" y="3335338"/>
          <p14:tracePt t="77710" x="3768725" y="3279775"/>
          <p14:tracePt t="77719" x="3833813" y="3270250"/>
          <p14:tracePt t="77726" x="3897313" y="3270250"/>
          <p14:tracePt t="77736" x="3916363" y="3262313"/>
          <p14:tracePt t="77743" x="3952875" y="3216275"/>
          <p14:tracePt t="77751" x="4071938" y="3216275"/>
          <p14:tracePt t="77758" x="4183063" y="3216275"/>
          <p14:tracePt t="77766" x="4348163" y="3197225"/>
          <p14:tracePt t="77774" x="4541838" y="3197225"/>
          <p14:tracePt t="77782" x="4660900" y="3216275"/>
          <p14:tracePt t="77790" x="4937125" y="3206750"/>
          <p14:tracePt t="77798" x="4964113" y="3206750"/>
          <p14:tracePt t="77807" x="5349875" y="3206750"/>
          <p14:tracePt t="77815" x="5883275" y="3252788"/>
          <p14:tracePt t="77822" x="6535738" y="3279775"/>
          <p14:tracePt t="77830" x="7253288" y="3308350"/>
          <p14:tracePt t="77838" x="8108950" y="3398838"/>
          <p14:tracePt t="77846" x="8245475" y="339883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a:extLst>
              <a:ext uri="{FF2B5EF4-FFF2-40B4-BE49-F238E27FC236}">
                <a16:creationId xmlns:a16="http://schemas.microsoft.com/office/drawing/2014/main" id="{4C467911-1CFF-4EA3-9B23-FB50BDEB4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086" y="1190768"/>
            <a:ext cx="5277317" cy="4428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スライド番号プレースホルダ 5">
            <a:extLst>
              <a:ext uri="{FF2B5EF4-FFF2-40B4-BE49-F238E27FC236}">
                <a16:creationId xmlns:a16="http://schemas.microsoft.com/office/drawing/2014/main" id="{E2EAFDAD-0684-4A18-A783-C63BC1206B67}"/>
              </a:ext>
            </a:extLst>
          </p:cNvPr>
          <p:cNvSpPr>
            <a:spLocks noGrp="1"/>
          </p:cNvSpPr>
          <p:nvPr>
            <p:ph type="sldNum" sz="quarter" idx="12"/>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638468" indent="-245564" eaLnBrk="0" hangingPunct="0">
              <a:defRPr kumimoji="1">
                <a:solidFill>
                  <a:schemeClr val="tx1"/>
                </a:solidFill>
                <a:latin typeface="Calibri" panose="020F0502020204030204" pitchFamily="34" charset="0"/>
                <a:ea typeface="ＭＳ Ｐゴシック" panose="020B0600070205080204" pitchFamily="50" charset="-128"/>
              </a:defRPr>
            </a:lvl2pPr>
            <a:lvl3pPr marL="982259" indent="-196452" eaLnBrk="0" hangingPunct="0">
              <a:defRPr kumimoji="1">
                <a:solidFill>
                  <a:schemeClr val="tx1"/>
                </a:solidFill>
                <a:latin typeface="Calibri" panose="020F0502020204030204" pitchFamily="34" charset="0"/>
                <a:ea typeface="ＭＳ Ｐゴシック" panose="020B0600070205080204" pitchFamily="50" charset="-128"/>
              </a:defRPr>
            </a:lvl3pPr>
            <a:lvl4pPr marL="1375162" indent="-196452" eaLnBrk="0" hangingPunct="0">
              <a:defRPr kumimoji="1">
                <a:solidFill>
                  <a:schemeClr val="tx1"/>
                </a:solidFill>
                <a:latin typeface="Calibri" panose="020F0502020204030204" pitchFamily="34" charset="0"/>
                <a:ea typeface="ＭＳ Ｐゴシック" panose="020B0600070205080204" pitchFamily="50" charset="-128"/>
              </a:defRPr>
            </a:lvl4pPr>
            <a:lvl5pPr marL="1768064" indent="-196452" eaLnBrk="0" hangingPunct="0">
              <a:defRPr kumimoji="1">
                <a:solidFill>
                  <a:schemeClr val="tx1"/>
                </a:solidFill>
                <a:latin typeface="Calibri" panose="020F050202020403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902283CF-343E-41CC-A590-7A4A69151A6E}" type="slidenum">
              <a:rPr lang="ja-JP" altLang="en-US">
                <a:solidFill>
                  <a:srgbClr val="898989"/>
                </a:solidFill>
              </a:rPr>
              <a:pPr eaLnBrk="1" hangingPunct="1"/>
              <a:t>25</a:t>
            </a:fld>
            <a:endParaRPr lang="ja-JP" altLang="en-US">
              <a:solidFill>
                <a:srgbClr val="898989"/>
              </a:solidFill>
            </a:endParaRPr>
          </a:p>
        </p:txBody>
      </p:sp>
      <p:sp>
        <p:nvSpPr>
          <p:cNvPr id="7173" name="テキスト ボックス 2">
            <a:extLst>
              <a:ext uri="{FF2B5EF4-FFF2-40B4-BE49-F238E27FC236}">
                <a16:creationId xmlns:a16="http://schemas.microsoft.com/office/drawing/2014/main" id="{12B03078-BBA2-4E94-800F-3809D9779F77}"/>
              </a:ext>
            </a:extLst>
          </p:cNvPr>
          <p:cNvSpPr txBox="1">
            <a:spLocks noChangeArrowheads="1"/>
          </p:cNvSpPr>
          <p:nvPr/>
        </p:nvSpPr>
        <p:spPr bwMode="auto">
          <a:xfrm>
            <a:off x="3003086" y="647801"/>
            <a:ext cx="1015707"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81" tIns="39291" rIns="78581" bIns="39291">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85807" eaLnBrk="1" hangingPunct="1">
              <a:spcBef>
                <a:spcPct val="0"/>
              </a:spcBef>
              <a:buNone/>
            </a:pPr>
            <a:r>
              <a:rPr lang="ja-JP" altLang="en-US" sz="1600" dirty="0">
                <a:solidFill>
                  <a:prstClr val="black"/>
                </a:solidFill>
              </a:rPr>
              <a:t>球表示例</a:t>
            </a:r>
          </a:p>
        </p:txBody>
      </p:sp>
      <p:pic>
        <p:nvPicPr>
          <p:cNvPr id="6" name="図 5">
            <a:extLst>
              <a:ext uri="{FF2B5EF4-FFF2-40B4-BE49-F238E27FC236}">
                <a16:creationId xmlns:a16="http://schemas.microsoft.com/office/drawing/2014/main" id="{8EBCFA14-F417-47C0-9CE5-B9A37D080761}"/>
              </a:ext>
            </a:extLst>
          </p:cNvPr>
          <p:cNvPicPr>
            <a:picLocks noChangeAspect="1"/>
          </p:cNvPicPr>
          <p:nvPr/>
        </p:nvPicPr>
        <p:blipFill>
          <a:blip r:embed="rId6"/>
          <a:stretch>
            <a:fillRect/>
          </a:stretch>
        </p:blipFill>
        <p:spPr>
          <a:xfrm>
            <a:off x="235827" y="1082866"/>
            <a:ext cx="2863639" cy="4256767"/>
          </a:xfrm>
          <a:prstGeom prst="rect">
            <a:avLst/>
          </a:prstGeom>
        </p:spPr>
      </p:pic>
      <p:pic>
        <p:nvPicPr>
          <p:cNvPr id="3" name="図 2">
            <a:extLst>
              <a:ext uri="{FF2B5EF4-FFF2-40B4-BE49-F238E27FC236}">
                <a16:creationId xmlns:a16="http://schemas.microsoft.com/office/drawing/2014/main" id="{F24E859B-727E-4B26-AEB1-73FC9E2073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6534" y="504235"/>
            <a:ext cx="2118135" cy="1913736"/>
          </a:xfrm>
          <a:prstGeom prst="rect">
            <a:avLst/>
          </a:prstGeom>
        </p:spPr>
      </p:pic>
      <p:sp>
        <p:nvSpPr>
          <p:cNvPr id="9" name="テキスト ボックス 2">
            <a:extLst>
              <a:ext uri="{FF2B5EF4-FFF2-40B4-BE49-F238E27FC236}">
                <a16:creationId xmlns:a16="http://schemas.microsoft.com/office/drawing/2014/main" id="{E7DDF3C1-30C0-4129-85A8-150AACEB52FD}"/>
              </a:ext>
            </a:extLst>
          </p:cNvPr>
          <p:cNvSpPr txBox="1">
            <a:spLocks noChangeArrowheads="1"/>
          </p:cNvSpPr>
          <p:nvPr/>
        </p:nvSpPr>
        <p:spPr bwMode="auto">
          <a:xfrm>
            <a:off x="60403" y="647801"/>
            <a:ext cx="2297166"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81" tIns="39291" rIns="78581" bIns="39291">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785807" eaLnBrk="1" hangingPunct="1">
              <a:spcBef>
                <a:spcPct val="0"/>
              </a:spcBef>
              <a:buNone/>
            </a:pPr>
            <a:r>
              <a:rPr lang="ja-JP" altLang="en-US" sz="1600" dirty="0">
                <a:solidFill>
                  <a:prstClr val="black"/>
                </a:solidFill>
              </a:rPr>
              <a:t>球面調和関数の具体例</a:t>
            </a:r>
          </a:p>
        </p:txBody>
      </p:sp>
      <p:pic>
        <p:nvPicPr>
          <p:cNvPr id="2" name="オーディオ 1">
            <a:hlinkClick r:id="" action="ppaction://media"/>
            <a:extLst>
              <a:ext uri="{FF2B5EF4-FFF2-40B4-BE49-F238E27FC236}">
                <a16:creationId xmlns:a16="http://schemas.microsoft.com/office/drawing/2014/main" id="{0C74F590-59CC-43ED-9807-990C0A6AFE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774936483"/>
      </p:ext>
    </p:extLst>
  </p:cSld>
  <p:clrMapOvr>
    <a:masterClrMapping/>
  </p:clrMapOvr>
  <mc:AlternateContent xmlns:mc="http://schemas.openxmlformats.org/markup-compatibility/2006">
    <mc:Choice xmlns:p14="http://schemas.microsoft.com/office/powerpoint/2010/main" Requires="p14">
      <p:transition spd="slow" p14:dur="2000" advTm="110094"/>
    </mc:Choice>
    <mc:Fallback>
      <p:transition spd="slow" advTm="11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17" x="8172450" y="2765425"/>
          <p14:tracePt t="1624" x="8034338" y="2755900"/>
          <p14:tracePt t="1632" x="7970838" y="2728913"/>
          <p14:tracePt t="1641" x="7934325" y="2701925"/>
          <p14:tracePt t="1648" x="7859713" y="2701925"/>
          <p14:tracePt t="1656" x="7842250" y="2701925"/>
          <p14:tracePt t="1665" x="7813675" y="2701925"/>
          <p14:tracePt t="1671" x="7796213" y="2701925"/>
          <p14:tracePt t="1679" x="7731125" y="2682875"/>
          <p14:tracePt t="1687" x="7721600" y="2673350"/>
          <p14:tracePt t="1720" x="7694613" y="2655888"/>
          <p14:tracePt t="1727" x="7658100" y="2627313"/>
          <p14:tracePt t="1735" x="7648575" y="2627313"/>
          <p14:tracePt t="1769" x="7612063" y="2627313"/>
          <p14:tracePt t="1777" x="7602538" y="2627313"/>
          <p14:tracePt t="1786" x="7539038" y="2600325"/>
          <p14:tracePt t="1793" x="7529513" y="2600325"/>
          <p14:tracePt t="1833" x="7473950" y="2600325"/>
          <p14:tracePt t="1851" x="7427913" y="2590800"/>
          <p14:tracePt t="1856" x="7364413" y="2581275"/>
          <p14:tracePt t="1865" x="7354888" y="2573338"/>
          <p14:tracePt t="1876" x="7335838" y="2563813"/>
          <p14:tracePt t="2753" x="7335838" y="2573338"/>
          <p14:tracePt t="2760" x="7354888" y="2609850"/>
          <p14:tracePt t="2777" x="7364413" y="2617788"/>
          <p14:tracePt t="2785" x="7372350" y="2617788"/>
          <p14:tracePt t="3073" x="7372350" y="2636838"/>
          <p14:tracePt t="3113" x="7335838" y="2636838"/>
          <p14:tracePt t="3209" x="7326313" y="2636838"/>
          <p14:tracePt t="3226" x="7318375" y="2636838"/>
          <p14:tracePt t="3232" x="7289800" y="2627313"/>
          <p14:tracePt t="3281" x="7280275" y="2617788"/>
          <p14:tracePt t="3617" x="7272338" y="2617788"/>
          <p14:tracePt t="3632" x="7253288" y="2617788"/>
          <p14:tracePt t="3656" x="7243763" y="2617788"/>
          <p14:tracePt t="3921" x="7234238" y="2617788"/>
          <p14:tracePt t="8881" x="7226300" y="2617788"/>
          <p14:tracePt t="8889" x="7105650" y="2609850"/>
          <p14:tracePt t="8897" x="6950075" y="2544763"/>
          <p14:tracePt t="8905" x="6821488" y="2498725"/>
          <p14:tracePt t="8916" x="6600825" y="2462213"/>
          <p14:tracePt t="8923" x="6011863" y="2333625"/>
          <p14:tracePt t="8929" x="5461000" y="2205038"/>
          <p14:tracePt t="8939" x="4799013" y="2122488"/>
          <p14:tracePt t="8945" x="4173538" y="1984375"/>
          <p14:tracePt t="8952" x="3576638" y="1819275"/>
          <p14:tracePt t="8961" x="3024188" y="1690688"/>
          <p14:tracePt t="8969" x="2500313" y="1535113"/>
          <p14:tracePt t="8981" x="2362200" y="1516063"/>
          <p14:tracePt t="8986" x="2078038" y="1443038"/>
          <p14:tracePt t="8997" x="1912938" y="1341438"/>
          <p14:tracePt t="8999" x="1736725" y="1276350"/>
          <p14:tracePt t="9007" x="1700213" y="1276350"/>
          <p14:tracePt t="9015" x="1590675" y="1258888"/>
          <p14:tracePt t="9023" x="1471613" y="1231900"/>
          <p14:tracePt t="9031" x="1370013" y="1222375"/>
          <p14:tracePt t="9039" x="1323975" y="1193800"/>
          <p14:tracePt t="9047" x="1195388" y="1147763"/>
          <p14:tracePt t="9055" x="1093788" y="1130300"/>
          <p14:tracePt t="9071" x="1093788" y="1120775"/>
          <p14:tracePt t="9079" x="1057275" y="1120775"/>
          <p14:tracePt t="9087" x="992188" y="1093788"/>
          <p14:tracePt t="9095" x="965200" y="1093788"/>
          <p14:tracePt t="9104" x="919163" y="1057275"/>
          <p14:tracePt t="9121" x="909638" y="1057275"/>
          <p14:tracePt t="9127" x="873125" y="1057275"/>
          <p14:tracePt t="9135" x="846138" y="1057275"/>
          <p14:tracePt t="9143" x="836613" y="1057275"/>
          <p14:tracePt t="9151" x="800100" y="1057275"/>
          <p14:tracePt t="9159" x="754063" y="1047750"/>
          <p14:tracePt t="9167" x="717550" y="1028700"/>
          <p14:tracePt t="9175" x="688975" y="1028700"/>
          <p14:tracePt t="9183" x="652463" y="1028700"/>
          <p14:tracePt t="9191" x="596900" y="1019175"/>
          <p14:tracePt t="9199" x="514350" y="1001713"/>
          <p14:tracePt t="9207" x="496888" y="1001713"/>
          <p14:tracePt t="9215" x="487363" y="1001713"/>
          <p14:tracePt t="9223" x="441325" y="992188"/>
          <p14:tracePt t="9769" x="468313" y="992188"/>
          <p14:tracePt t="9777" x="477838" y="992188"/>
          <p14:tracePt t="9784" x="487363" y="992188"/>
          <p14:tracePt t="9794" x="504825" y="992188"/>
          <p14:tracePt t="9800" x="550863" y="1001713"/>
          <p14:tracePt t="9809" x="596900" y="1011238"/>
          <p14:tracePt t="9816" x="642938" y="1038225"/>
          <p14:tracePt t="9824" x="671513" y="1038225"/>
          <p14:tracePt t="9831" x="735013" y="1047750"/>
          <p14:tracePt t="9840" x="781050" y="1047750"/>
          <p14:tracePt t="9847" x="836613" y="1065213"/>
          <p14:tracePt t="9855" x="901700" y="1065213"/>
          <p14:tracePt t="9863" x="928688" y="1093788"/>
          <p14:tracePt t="9871" x="955675" y="1093788"/>
          <p14:tracePt t="9888" x="974725" y="1111250"/>
          <p14:tracePt t="9895" x="1066800" y="1139825"/>
          <p14:tracePt t="9904" x="1093788" y="1139825"/>
          <p14:tracePt t="9911" x="1130300" y="1147763"/>
          <p14:tracePt t="9921" x="1139825" y="1157288"/>
          <p14:tracePt t="9927" x="1176338" y="1166813"/>
          <p14:tracePt t="9952" x="1212850" y="1166813"/>
          <p14:tracePt t="9959" x="1231900" y="1166813"/>
          <p14:tracePt t="9967" x="1268413" y="1166813"/>
          <p14:tracePt t="9975" x="1314450" y="1166813"/>
          <p14:tracePt t="9983" x="1333500" y="1166813"/>
          <p14:tracePt t="9993" x="1370013" y="1166813"/>
          <p14:tracePt t="9999" x="1425575" y="1166813"/>
          <p14:tracePt t="10007" x="1471613" y="1166813"/>
          <p14:tracePt t="10015" x="1516063" y="1139825"/>
          <p14:tracePt t="10031" x="1535113" y="1139825"/>
          <p14:tracePt t="10040" x="1590675" y="1139825"/>
          <p14:tracePt t="10047" x="1617663" y="1120775"/>
          <p14:tracePt t="10056" x="1636713" y="1111250"/>
          <p14:tracePt t="10063" x="1654175" y="1111250"/>
          <p14:tracePt t="10071" x="1673225" y="1093788"/>
          <p14:tracePt t="10079" x="1692275" y="1093788"/>
          <p14:tracePt t="10087" x="1709738" y="1084263"/>
          <p14:tracePt t="10095" x="1736725" y="1074738"/>
          <p14:tracePt t="10104" x="1746250" y="1074738"/>
          <p14:tracePt t="10121" x="1765300" y="1065213"/>
          <p14:tracePt t="10159" x="1782763" y="1065213"/>
          <p14:tracePt t="10203" x="1866900" y="1065213"/>
          <p14:tracePt t="10216" x="1903413" y="1065213"/>
          <p14:tracePt t="10225" x="1966913" y="1065213"/>
          <p14:tracePt t="10231" x="2012950" y="1065213"/>
          <p14:tracePt t="10239" x="2041525" y="1065213"/>
          <p14:tracePt t="10247" x="2087563" y="1065213"/>
          <p14:tracePt t="10255" x="2114550" y="1065213"/>
          <p14:tracePt t="10272" x="2151063" y="1065213"/>
          <p14:tracePt t="10303" x="2170113" y="1065213"/>
          <p14:tracePt t="10410" x="2178050" y="1065213"/>
          <p14:tracePt t="10424" x="2187575" y="1057275"/>
          <p14:tracePt t="10433" x="2224088" y="1038225"/>
          <p14:tracePt t="10448" x="2224088" y="1028700"/>
          <p14:tracePt t="10464" x="2233613" y="1011238"/>
          <p14:tracePt t="10472" x="2252663" y="982663"/>
          <p14:tracePt t="10489" x="2262188" y="982663"/>
          <p14:tracePt t="10504" x="2270125" y="973138"/>
          <p14:tracePt t="10511" x="2289175" y="973138"/>
          <p14:tracePt t="10521" x="2308225" y="946150"/>
          <p14:tracePt t="10528" x="2308225" y="936625"/>
          <p14:tracePt t="10535" x="2316163" y="919163"/>
          <p14:tracePt t="10552" x="2325688" y="909638"/>
          <p14:tracePt t="10559" x="2335213" y="882650"/>
          <p14:tracePt t="10576" x="2335213" y="873125"/>
          <p14:tracePt t="10593" x="2335213" y="863600"/>
          <p14:tracePt t="10604" x="2352675" y="854075"/>
          <p14:tracePt t="10612" x="2362200" y="844550"/>
          <p14:tracePt t="10623" x="2362200" y="817563"/>
          <p14:tracePt t="10631" x="2362200" y="771525"/>
          <p14:tracePt t="10639" x="2371725" y="762000"/>
          <p14:tracePt t="10647" x="2371725" y="744538"/>
          <p14:tracePt t="10656" x="2371725" y="715963"/>
          <p14:tracePt t="10663" x="2381250" y="708025"/>
          <p14:tracePt t="10687" x="2381250" y="698500"/>
          <p14:tracePt t="10695" x="2381250" y="679450"/>
          <p14:tracePt t="10719" x="2381250" y="661988"/>
          <p14:tracePt t="10792" x="2362200" y="633413"/>
          <p14:tracePt t="10801" x="2352675" y="633413"/>
          <p14:tracePt t="10812" x="2344738" y="633413"/>
          <p14:tracePt t="10824" x="2325688" y="633413"/>
          <p14:tracePt t="10831" x="2279650" y="633413"/>
          <p14:tracePt t="10839" x="2252663" y="633413"/>
          <p14:tracePt t="10847" x="2206625" y="633413"/>
          <p14:tracePt t="10855" x="2160588" y="633413"/>
          <p14:tracePt t="10863" x="2068513" y="633413"/>
          <p14:tracePt t="10871" x="1995488" y="633413"/>
          <p14:tracePt t="10889" x="1811338" y="633413"/>
          <p14:tracePt t="10895" x="1719263" y="633413"/>
          <p14:tracePt t="10904" x="1709738" y="633413"/>
          <p14:tracePt t="10911" x="1682750" y="633413"/>
          <p14:tracePt t="10920" x="1590675" y="633413"/>
          <p14:tracePt t="10927" x="1471613" y="633413"/>
          <p14:tracePt t="10935" x="1416050" y="633413"/>
          <p14:tracePt t="10943" x="1406525" y="633413"/>
          <p14:tracePt t="10951" x="1350963" y="633413"/>
          <p14:tracePt t="10959" x="1323975" y="633413"/>
          <p14:tracePt t="10975" x="1277938" y="633413"/>
          <p14:tracePt t="10999" x="1268413" y="633413"/>
          <p14:tracePt t="11008" x="1258888" y="633413"/>
          <p14:tracePt t="11041" x="1250950" y="633413"/>
          <p14:tracePt t="11081" x="1212850" y="633413"/>
          <p14:tracePt t="11088" x="1176338" y="633413"/>
          <p14:tracePt t="11097" x="1158875" y="633413"/>
          <p14:tracePt t="11106" x="1112838" y="615950"/>
          <p14:tracePt t="11113" x="1066800" y="615950"/>
          <p14:tracePt t="11129" x="1057275" y="615950"/>
          <p14:tracePt t="11137" x="1047750" y="606425"/>
          <p14:tracePt t="11154" x="1020763" y="596900"/>
          <p14:tracePt t="11162" x="1011238" y="596900"/>
          <p14:tracePt t="11169" x="1001713" y="596900"/>
          <p14:tracePt t="11177" x="974725" y="596900"/>
          <p14:tracePt t="11184" x="928688" y="606425"/>
          <p14:tracePt t="11193" x="863600" y="625475"/>
          <p14:tracePt t="11200" x="817563" y="633413"/>
          <p14:tracePt t="11215" x="771525" y="633413"/>
          <p14:tracePt t="11219" x="708025" y="642938"/>
          <p14:tracePt t="11226" x="615950" y="642938"/>
          <p14:tracePt t="11231" x="523875" y="669925"/>
          <p14:tracePt t="11239" x="504825" y="669925"/>
          <p14:tracePt t="11247" x="468313" y="669925"/>
          <p14:tracePt t="11255" x="422275" y="669925"/>
          <p14:tracePt t="11263" x="358775" y="669925"/>
          <p14:tracePt t="11271" x="349250" y="669925"/>
          <p14:tracePt t="11288" x="330200" y="669925"/>
          <p14:tracePt t="11295" x="322263" y="669925"/>
          <p14:tracePt t="11311" x="293688" y="679450"/>
          <p14:tracePt t="11327" x="276225" y="679450"/>
          <p14:tracePt t="11351" x="247650" y="679450"/>
          <p14:tracePt t="11359" x="230188" y="679450"/>
          <p14:tracePt t="11449" x="220663" y="679450"/>
          <p14:tracePt t="11688" x="220663" y="698500"/>
          <p14:tracePt t="12657" x="220663" y="708025"/>
          <p14:tracePt t="12673" x="220663" y="715963"/>
          <p14:tracePt t="12681" x="211138" y="725488"/>
          <p14:tracePt t="12689" x="211138" y="735013"/>
          <p14:tracePt t="12713" x="211138" y="754063"/>
          <p14:tracePt t="12723" x="201613" y="762000"/>
          <p14:tracePt t="12738" x="193675" y="781050"/>
          <p14:tracePt t="12753" x="155575" y="800100"/>
          <p14:tracePt t="12761" x="147638" y="817563"/>
          <p14:tracePt t="12769" x="147638" y="827088"/>
          <p14:tracePt t="12778" x="147638" y="844550"/>
          <p14:tracePt t="12784" x="138113" y="863600"/>
          <p14:tracePt t="12794" x="128588" y="873125"/>
          <p14:tracePt t="12810" x="119063" y="882650"/>
          <p14:tracePt t="12833" x="119063" y="890588"/>
          <p14:tracePt t="12856" x="109538" y="900113"/>
          <p14:tracePt t="12976" x="109538" y="909638"/>
          <p14:tracePt t="12993" x="101600" y="919163"/>
          <p14:tracePt t="13202" x="101600" y="936625"/>
          <p14:tracePt t="13227" x="101600" y="946150"/>
          <p14:tracePt t="13233" x="128588" y="965200"/>
          <p14:tracePt t="13473" x="128588" y="973138"/>
          <p14:tracePt t="13576" x="128588" y="982663"/>
          <p14:tracePt t="13584" x="138113" y="992188"/>
          <p14:tracePt t="13593" x="165100" y="992188"/>
          <p14:tracePt t="13608" x="174625" y="1001713"/>
          <p14:tracePt t="13624" x="184150" y="1001713"/>
          <p14:tracePt t="13632" x="230188" y="1028700"/>
          <p14:tracePt t="13640" x="239713" y="1028700"/>
          <p14:tracePt t="13650" x="257175" y="1028700"/>
          <p14:tracePt t="13657" x="276225" y="1028700"/>
          <p14:tracePt t="13689" x="330200" y="1028700"/>
          <p14:tracePt t="13696" x="395288" y="1028700"/>
          <p14:tracePt t="13707" x="404813" y="1028700"/>
          <p14:tracePt t="13712" x="431800" y="1028700"/>
          <p14:tracePt t="13723" x="441325" y="1028700"/>
          <p14:tracePt t="13729" x="450850" y="1019175"/>
          <p14:tracePt t="13769" x="460375" y="1011238"/>
          <p14:tracePt t="13777" x="468313" y="1011238"/>
          <p14:tracePt t="13800" x="487363" y="992188"/>
          <p14:tracePt t="13809" x="514350" y="992188"/>
          <p14:tracePt t="13816" x="542925" y="992188"/>
          <p14:tracePt t="13824" x="606425" y="982663"/>
          <p14:tracePt t="13832" x="671513" y="982663"/>
          <p14:tracePt t="13839" x="698500" y="982663"/>
          <p14:tracePt t="13847" x="817563" y="982663"/>
          <p14:tracePt t="13855" x="919163" y="982663"/>
          <p14:tracePt t="13863" x="1093788" y="982663"/>
          <p14:tracePt t="13872" x="1212850" y="982663"/>
          <p14:tracePt t="13879" x="1333500" y="965200"/>
          <p14:tracePt t="13887" x="1471613" y="992188"/>
          <p14:tracePt t="13895" x="1544638" y="1028700"/>
          <p14:tracePt t="13904" x="1581150" y="1065213"/>
          <p14:tracePt t="13911" x="1608138" y="1065213"/>
          <p14:tracePt t="13935" x="1663700" y="1065213"/>
          <p14:tracePt t="13943" x="1746250" y="1057275"/>
          <p14:tracePt t="13951" x="1765300" y="1057275"/>
          <p14:tracePt t="13959" x="1893888" y="1057275"/>
          <p14:tracePt t="13967" x="1903413" y="1047750"/>
          <p14:tracePt t="13975" x="1976438" y="1028700"/>
          <p14:tracePt t="13983" x="2095500" y="1028700"/>
          <p14:tracePt t="13991" x="2124075" y="1047750"/>
          <p14:tracePt t="13999" x="2124075" y="1074738"/>
          <p14:tracePt t="14007" x="2141538" y="1120775"/>
          <p14:tracePt t="14015" x="2206625" y="1147763"/>
          <p14:tracePt t="14023" x="2224088" y="1147763"/>
          <p14:tracePt t="14039" x="2270125" y="1147763"/>
          <p14:tracePt t="14055" x="2308225" y="1147763"/>
          <p14:tracePt t="14063" x="2325688" y="1166813"/>
          <p14:tracePt t="14071" x="2335213" y="1166813"/>
          <p14:tracePt t="14079" x="2352675" y="1166813"/>
          <p14:tracePt t="14087" x="2362200" y="1166813"/>
          <p14:tracePt t="14104" x="2381250" y="1157288"/>
          <p14:tracePt t="14111" x="2398713" y="1157288"/>
          <p14:tracePt t="14121" x="2408238" y="1157288"/>
          <p14:tracePt t="14136" x="2444750" y="1147763"/>
          <p14:tracePt t="14209" x="2454275" y="1147763"/>
          <p14:tracePt t="14280" x="2463800" y="1147763"/>
          <p14:tracePt t="14288" x="2500313" y="1147763"/>
          <p14:tracePt t="14305" x="2509838" y="1157288"/>
          <p14:tracePt t="14313" x="2519363" y="1166813"/>
          <p14:tracePt t="14322" x="2527300" y="1176338"/>
          <p14:tracePt t="14440" x="2536825" y="1185863"/>
          <p14:tracePt t="14888" x="2546350" y="1185863"/>
          <p14:tracePt t="14920" x="2546350" y="1176338"/>
          <p14:tracePt t="14945" x="2582863" y="1176338"/>
          <p14:tracePt t="15233" x="2582863" y="1203325"/>
          <p14:tracePt t="15240" x="2582863" y="1212850"/>
          <p14:tracePt t="15264" x="2582863" y="1231900"/>
          <p14:tracePt t="15336" x="2582863" y="1249363"/>
          <p14:tracePt t="15368" x="2582863" y="1268413"/>
          <p14:tracePt t="15385" x="2582863" y="1314450"/>
          <p14:tracePt t="15393" x="2582863" y="1360488"/>
          <p14:tracePt t="15401" x="2582863" y="1414463"/>
          <p14:tracePt t="15408" x="2582863" y="1497013"/>
          <p14:tracePt t="15416" x="2582863" y="1562100"/>
          <p14:tracePt t="15425" x="2611438" y="1608138"/>
          <p14:tracePt t="15432" x="2592388" y="1690688"/>
          <p14:tracePt t="15440" x="2592388" y="1754188"/>
          <p14:tracePt t="15448" x="2592388" y="1819275"/>
          <p14:tracePt t="15456" x="2611438" y="1901825"/>
          <p14:tracePt t="15464" x="2628900" y="1984375"/>
          <p14:tracePt t="15473" x="2619375" y="2085975"/>
          <p14:tracePt t="15480" x="2619375" y="2149475"/>
          <p14:tracePt t="15488" x="2592388" y="2270125"/>
          <p14:tracePt t="15495" x="2592388" y="2314575"/>
          <p14:tracePt t="15504" x="2573338" y="2370138"/>
          <p14:tracePt t="15511" x="2582863" y="2435225"/>
          <p14:tracePt t="15527" x="2592388" y="2471738"/>
          <p14:tracePt t="15535" x="2619375" y="2544763"/>
          <p14:tracePt t="15543" x="2582863" y="2636838"/>
          <p14:tracePt t="15551" x="2592388" y="2755900"/>
          <p14:tracePt t="15559" x="2601913" y="2857500"/>
          <p14:tracePt t="15567" x="2601913" y="2913063"/>
          <p14:tracePt t="15575" x="2647950" y="3078163"/>
          <p14:tracePt t="15583" x="2665413" y="3141663"/>
          <p14:tracePt t="15591" x="2720975" y="3233738"/>
          <p14:tracePt t="15600" x="2767013" y="3298825"/>
          <p14:tracePt t="15607" x="2840038" y="3408363"/>
          <p14:tracePt t="15615" x="2868613" y="3473450"/>
          <p14:tracePt t="15631" x="2868613" y="3481388"/>
          <p14:tracePt t="15639" x="2878138" y="3500438"/>
          <p14:tracePt t="15647" x="2886075" y="3519488"/>
          <p14:tracePt t="15656" x="2895600" y="3519488"/>
          <p14:tracePt t="15679" x="2914650" y="3519488"/>
          <p14:tracePt t="15695" x="2932113" y="3565525"/>
          <p14:tracePt t="15704" x="2932113" y="3573463"/>
          <p14:tracePt t="15721" x="2932113" y="3592513"/>
          <p14:tracePt t="15727" x="2932113" y="3602038"/>
          <p14:tracePt t="15736" x="2932113" y="3619500"/>
          <p14:tracePt t="15743" x="2932113" y="3629025"/>
          <p14:tracePt t="15751" x="2932113" y="3638550"/>
          <p14:tracePt t="15759" x="2914650" y="3656013"/>
          <p14:tracePt t="15791" x="2914650" y="3665538"/>
          <p14:tracePt t="15800" x="2905125" y="3684588"/>
          <p14:tracePt t="15807" x="2905125" y="3702050"/>
          <p14:tracePt t="15815" x="2895600" y="3721100"/>
          <p14:tracePt t="15823" x="2895600" y="3748088"/>
          <p14:tracePt t="15831" x="2886075" y="3784600"/>
          <p14:tracePt t="15839" x="2878138" y="3784600"/>
          <p14:tracePt t="15945" x="2878138" y="3794125"/>
          <p14:tracePt t="16832" x="2886075" y="3784600"/>
          <p14:tracePt t="16841" x="2886075" y="3776663"/>
          <p14:tracePt t="16850" x="2822575" y="3702050"/>
          <p14:tracePt t="16859" x="2776538" y="3694113"/>
          <p14:tracePt t="16864" x="2747963" y="3694113"/>
          <p14:tracePt t="16875" x="2720975" y="3648075"/>
          <p14:tracePt t="16881" x="2546350" y="3463925"/>
          <p14:tracePt t="16888" x="2436813" y="3371850"/>
          <p14:tracePt t="16896" x="2427288" y="3344863"/>
          <p14:tracePt t="16904" x="2279650" y="3243263"/>
          <p14:tracePt t="16913" x="2187575" y="3151188"/>
          <p14:tracePt t="16921" x="2178050" y="3032125"/>
          <p14:tracePt t="16927" x="2032000" y="2930525"/>
          <p14:tracePt t="16935" x="1957388" y="2876550"/>
          <p14:tracePt t="16943" x="1903413" y="2820988"/>
          <p14:tracePt t="16951" x="1820863" y="2774950"/>
          <p14:tracePt t="16959" x="1774825" y="2738438"/>
          <p14:tracePt t="16967" x="1755775" y="2719388"/>
          <p14:tracePt t="16976" x="1709738" y="2655888"/>
          <p14:tracePt t="16983" x="1709738" y="2636838"/>
          <p14:tracePt t="16991" x="1692275" y="2617788"/>
          <p14:tracePt t="16999" x="1654175" y="2581275"/>
          <p14:tracePt t="17007" x="1646238" y="2573338"/>
          <p14:tracePt t="17015" x="1608138" y="2573338"/>
          <p14:tracePt t="17023" x="1544638" y="2563813"/>
          <p14:tracePt t="17031" x="1462088" y="2498725"/>
          <p14:tracePt t="17040" x="1425575" y="2481263"/>
          <p14:tracePt t="17047" x="1379538" y="2443163"/>
          <p14:tracePt t="17055" x="1350963" y="2425700"/>
          <p14:tracePt t="17063" x="1287463" y="2389188"/>
          <p14:tracePt t="17071" x="1268413" y="2360613"/>
          <p14:tracePt t="17079" x="1241425" y="2343150"/>
          <p14:tracePt t="17087" x="1212850" y="2324100"/>
          <p14:tracePt t="17095" x="1166813" y="2270125"/>
          <p14:tracePt t="17104" x="1093788" y="2214563"/>
          <p14:tracePt t="17111" x="1020763" y="2122488"/>
          <p14:tracePt t="17120" x="965200" y="2057400"/>
          <p14:tracePt t="17128" x="873125" y="1966913"/>
          <p14:tracePt t="17135" x="836613" y="1928813"/>
          <p14:tracePt t="17143" x="817563" y="1911350"/>
          <p14:tracePt t="17151" x="771525" y="1874838"/>
          <p14:tracePt t="17159" x="763588" y="1865313"/>
          <p14:tracePt t="17167" x="725488" y="1809750"/>
          <p14:tracePt t="17175" x="717550" y="1800225"/>
          <p14:tracePt t="17183" x="708025" y="1782763"/>
          <p14:tracePt t="17192" x="698500" y="1773238"/>
          <p14:tracePt t="17199" x="681038" y="1754188"/>
          <p14:tracePt t="17207" x="671513" y="1746250"/>
          <p14:tracePt t="17215" x="661988" y="1727200"/>
          <p14:tracePt t="17225" x="661988" y="1717675"/>
          <p14:tracePt t="17231" x="652463" y="1708150"/>
          <p14:tracePt t="17239" x="615950" y="1681163"/>
          <p14:tracePt t="17247" x="596900" y="1671638"/>
          <p14:tracePt t="17255" x="569913" y="1654175"/>
          <p14:tracePt t="17263" x="523875" y="1625600"/>
          <p14:tracePt t="17271" x="496888" y="1608138"/>
          <p14:tracePt t="17279" x="487363" y="1608138"/>
          <p14:tracePt t="17288" x="468313" y="1598613"/>
          <p14:tracePt t="17295" x="422275" y="1589088"/>
          <p14:tracePt t="17305" x="414338" y="1562100"/>
          <p14:tracePt t="17312" x="395288" y="1543050"/>
          <p14:tracePt t="17321" x="358775" y="1506538"/>
          <p14:tracePt t="17457" x="349250" y="1460500"/>
          <p14:tracePt t="17508" x="339725" y="1460500"/>
          <p14:tracePt t="17576" x="330200" y="1460500"/>
          <p14:tracePt t="18360" x="349250" y="1479550"/>
          <p14:tracePt t="18369" x="358775" y="1479550"/>
          <p14:tracePt t="18385" x="376238" y="1497013"/>
          <p14:tracePt t="18393" x="414338" y="1516063"/>
          <p14:tracePt t="18409" x="460375" y="1535113"/>
          <p14:tracePt t="18423" x="477838" y="1552575"/>
          <p14:tracePt t="18431" x="487363" y="1562100"/>
          <p14:tracePt t="18447" x="496888" y="1571625"/>
          <p14:tracePt t="18689" x="523875" y="1562100"/>
          <p14:tracePt t="18697" x="542925" y="1543050"/>
          <p14:tracePt t="18705" x="542925" y="1506538"/>
          <p14:tracePt t="18713" x="550863" y="1506538"/>
          <p14:tracePt t="18725" x="569913" y="1497013"/>
          <p14:tracePt t="18739" x="569913" y="1460500"/>
          <p14:tracePt t="18745" x="569913" y="1443038"/>
          <p14:tracePt t="18752" x="579438" y="1433513"/>
          <p14:tracePt t="18759" x="588963" y="1423988"/>
          <p14:tracePt t="18767" x="588963" y="1414463"/>
          <p14:tracePt t="18841" x="596900" y="1397000"/>
          <p14:tracePt t="18850" x="606425" y="1397000"/>
          <p14:tracePt t="18856" x="615950" y="1387475"/>
          <p14:tracePt t="18872" x="635000" y="1368425"/>
          <p14:tracePt t="18887" x="642938" y="1360488"/>
          <p14:tracePt t="18903" x="661988" y="1350963"/>
          <p14:tracePt t="18911" x="671513" y="1341438"/>
          <p14:tracePt t="18943" x="671513" y="1331913"/>
          <p14:tracePt t="18951" x="681038" y="1322388"/>
          <p14:tracePt t="19392" x="688975" y="1322388"/>
          <p14:tracePt t="19409" x="717550" y="1331913"/>
          <p14:tracePt t="19416" x="735013" y="1341438"/>
          <p14:tracePt t="19425" x="744538" y="1360488"/>
          <p14:tracePt t="19434" x="754063" y="1397000"/>
          <p14:tracePt t="19439" x="754063" y="1414463"/>
          <p14:tracePt t="19447" x="781050" y="1433513"/>
          <p14:tracePt t="19456" x="781050" y="1443038"/>
          <p14:tracePt t="19463" x="809625" y="1470025"/>
          <p14:tracePt t="19479" x="809625" y="1479550"/>
          <p14:tracePt t="19528" x="817563" y="1489075"/>
          <p14:tracePt t="19601" x="836613" y="1489075"/>
          <p14:tracePt t="19616" x="836613" y="1497013"/>
          <p14:tracePt t="19736" x="800100" y="1497013"/>
          <p14:tracePt t="19746" x="790575" y="1497013"/>
          <p14:tracePt t="19761" x="754063" y="1497013"/>
          <p14:tracePt t="19767" x="725488" y="1497013"/>
          <p14:tracePt t="19775" x="708025" y="1497013"/>
          <p14:tracePt t="19783" x="671513" y="1497013"/>
          <p14:tracePt t="19791" x="625475" y="1497013"/>
          <p14:tracePt t="19799" x="596900" y="1497013"/>
          <p14:tracePt t="19807" x="523875" y="1497013"/>
          <p14:tracePt t="19815" x="487363" y="1497013"/>
          <p14:tracePt t="19839" x="468313" y="1497013"/>
          <p14:tracePt t="19848" x="450850" y="1497013"/>
          <p14:tracePt t="19871" x="422275" y="1497013"/>
          <p14:tracePt t="19887" x="404813" y="1479550"/>
          <p14:tracePt t="19913" x="385763" y="1460500"/>
          <p14:tracePt t="19927" x="376238" y="1460500"/>
          <p14:tracePt t="19943" x="349250" y="1450975"/>
          <p14:tracePt t="19975" x="339725" y="1443038"/>
          <p14:tracePt t="19983" x="330200" y="1433513"/>
          <p14:tracePt t="20008" x="322263" y="1423988"/>
          <p14:tracePt t="20024" x="312738" y="1414463"/>
          <p14:tracePt t="20033" x="312738" y="1387475"/>
          <p14:tracePt t="20039" x="312738" y="1377950"/>
          <p14:tracePt t="20048" x="312738" y="1350963"/>
          <p14:tracePt t="20056" x="312738" y="1341438"/>
          <p14:tracePt t="20064" x="312738" y="1322388"/>
          <p14:tracePt t="20072" x="339725" y="1285875"/>
          <p14:tracePt t="20080" x="349250" y="1276350"/>
          <p14:tracePt t="20096" x="376238" y="1239838"/>
          <p14:tracePt t="20106" x="376238" y="1231900"/>
          <p14:tracePt t="20112" x="376238" y="1203325"/>
          <p14:tracePt t="20123" x="385763" y="1193800"/>
          <p14:tracePt t="20128" x="395288" y="1193800"/>
          <p14:tracePt t="20136" x="404813" y="1157288"/>
          <p14:tracePt t="20143" x="441325" y="1139825"/>
          <p14:tracePt t="20151" x="450850" y="1130300"/>
          <p14:tracePt t="20159" x="460375" y="1120775"/>
          <p14:tracePt t="20167" x="468313" y="1120775"/>
          <p14:tracePt t="20175" x="487363" y="1103313"/>
          <p14:tracePt t="20183" x="533400" y="1093788"/>
          <p14:tracePt t="20199" x="533400" y="1084263"/>
          <p14:tracePt t="20207" x="542925" y="1065213"/>
          <p14:tracePt t="20215" x="569913" y="1057275"/>
          <p14:tracePt t="20224" x="596900" y="1047750"/>
          <p14:tracePt t="20231" x="635000" y="1047750"/>
          <p14:tracePt t="20239" x="652463" y="1038225"/>
          <p14:tracePt t="20247" x="698500" y="1038225"/>
          <p14:tracePt t="20255" x="771525" y="1038225"/>
          <p14:tracePt t="20263" x="817563" y="1019175"/>
          <p14:tracePt t="20271" x="855663" y="1019175"/>
          <p14:tracePt t="20279" x="873125" y="1019175"/>
          <p14:tracePt t="20288" x="909638" y="1019175"/>
          <p14:tracePt t="20295" x="928688" y="1019175"/>
          <p14:tracePt t="20304" x="955675" y="1019175"/>
          <p14:tracePt t="20311" x="965200" y="1019175"/>
          <p14:tracePt t="20321" x="974725" y="1019175"/>
          <p14:tracePt t="20327" x="1030288" y="1028700"/>
          <p14:tracePt t="20335" x="1038225" y="1028700"/>
          <p14:tracePt t="20343" x="1066800" y="1057275"/>
          <p14:tracePt t="20354" x="1093788" y="1065213"/>
          <p14:tracePt t="20362" x="1139825" y="1074738"/>
          <p14:tracePt t="20367" x="1268413" y="1157288"/>
          <p14:tracePt t="20384" x="1350963" y="1166813"/>
          <p14:tracePt t="20391" x="1387475" y="1176338"/>
          <p14:tracePt t="20399" x="1452563" y="1212850"/>
          <p14:tracePt t="20407" x="1462088" y="1239838"/>
          <p14:tracePt t="20415" x="1535113" y="1249363"/>
          <p14:tracePt t="20424" x="1535113" y="1258888"/>
          <p14:tracePt t="20431" x="1544638" y="1258888"/>
          <p14:tracePt t="20440" x="1554163" y="1258888"/>
          <p14:tracePt t="20512" x="1554163" y="1276350"/>
          <p14:tracePt t="20522" x="1554163" y="1285875"/>
          <p14:tracePt t="20530" x="1554163" y="1304925"/>
          <p14:tracePt t="20538" x="1554163" y="1341438"/>
          <p14:tracePt t="20545" x="1535113" y="1397000"/>
          <p14:tracePt t="20551" x="1489075" y="1433513"/>
          <p14:tracePt t="20562" x="1433513" y="1450975"/>
          <p14:tracePt t="20567" x="1416050" y="1506538"/>
          <p14:tracePt t="20575" x="1379538" y="1525588"/>
          <p14:tracePt t="20583" x="1360488" y="1543050"/>
          <p14:tracePt t="20591" x="1323975" y="1552575"/>
          <p14:tracePt t="20599" x="1323975" y="1562100"/>
          <p14:tracePt t="20607" x="1314450" y="1571625"/>
          <p14:tracePt t="20615" x="1287463" y="1571625"/>
          <p14:tracePt t="20623" x="1268413" y="1579563"/>
          <p14:tracePt t="20640" x="1212850" y="1579563"/>
          <p14:tracePt t="20647" x="1195388" y="1579563"/>
          <p14:tracePt t="20655" x="1185863" y="1589088"/>
          <p14:tracePt t="20663" x="1166813" y="1608138"/>
          <p14:tracePt t="20671" x="1130300" y="1608138"/>
          <p14:tracePt t="20680" x="1112838" y="1608138"/>
          <p14:tracePt t="20688" x="1066800" y="1608138"/>
          <p14:tracePt t="20695" x="1011238" y="1608138"/>
          <p14:tracePt t="20704" x="1001713" y="1608138"/>
          <p14:tracePt t="21264" x="974725" y="1608138"/>
          <p14:tracePt t="21273" x="965200" y="1617663"/>
          <p14:tracePt t="21281" x="928688" y="1635125"/>
          <p14:tracePt t="21290" x="892175" y="1654175"/>
          <p14:tracePt t="21296" x="846138" y="1690688"/>
          <p14:tracePt t="21304" x="771525" y="1746250"/>
          <p14:tracePt t="21311" x="754063" y="1754188"/>
          <p14:tracePt t="21321" x="708025" y="1792288"/>
          <p14:tracePt t="21327" x="688975" y="1800225"/>
          <p14:tracePt t="21335" x="661988" y="1846263"/>
          <p14:tracePt t="21359" x="661988" y="1911350"/>
          <p14:tracePt t="21376" x="635000" y="1938338"/>
          <p14:tracePt t="21383" x="635000" y="1947863"/>
          <p14:tracePt t="21391" x="625475" y="1966913"/>
          <p14:tracePt t="21399" x="615950" y="1966913"/>
          <p14:tracePt t="21407" x="615950" y="1984375"/>
          <p14:tracePt t="21415" x="596900" y="2011363"/>
          <p14:tracePt t="21423" x="588963" y="2011363"/>
          <p14:tracePt t="21431" x="569913" y="2020888"/>
          <p14:tracePt t="21439" x="533400" y="2030413"/>
          <p14:tracePt t="21456" x="523875" y="2049463"/>
          <p14:tracePt t="21471" x="496888" y="2057400"/>
          <p14:tracePt t="21479" x="487363" y="2057400"/>
          <p14:tracePt t="21487" x="477838" y="2057400"/>
          <p14:tracePt t="21495" x="468313" y="2057400"/>
          <p14:tracePt t="21504" x="450850" y="2066925"/>
          <p14:tracePt t="21511" x="441325" y="2076450"/>
          <p14:tracePt t="21527" x="441325" y="2085975"/>
          <p14:tracePt t="21536" x="431800" y="2095500"/>
          <p14:tracePt t="21617" x="414338" y="2085975"/>
          <p14:tracePt t="21625" x="404813" y="2085975"/>
          <p14:tracePt t="21632" x="395288" y="2076450"/>
          <p14:tracePt t="21642" x="368300" y="2057400"/>
          <p14:tracePt t="21648" x="358775" y="2049463"/>
          <p14:tracePt t="21657" x="349250" y="2039938"/>
          <p14:tracePt t="21672" x="339725" y="2020888"/>
          <p14:tracePt t="21680" x="330200" y="2011363"/>
          <p14:tracePt t="21689" x="293688" y="1993900"/>
          <p14:tracePt t="22257" x="285750" y="1993900"/>
          <p14:tracePt t="22280" x="303213" y="1993900"/>
          <p14:tracePt t="22289" x="303213" y="2003425"/>
          <p14:tracePt t="22296" x="303213" y="1993900"/>
          <p14:tracePt t="22321" x="322263" y="1947863"/>
          <p14:tracePt t="22345" x="330200" y="1938338"/>
          <p14:tracePt t="22353" x="330200" y="1920875"/>
          <p14:tracePt t="22361" x="330200" y="1911350"/>
          <p14:tracePt t="22368" x="330200" y="1901825"/>
          <p14:tracePt t="22376" x="349250" y="1882775"/>
          <p14:tracePt t="22385" x="358775" y="1865313"/>
          <p14:tracePt t="22392" x="368300" y="1846263"/>
          <p14:tracePt t="22402" x="376238" y="1809750"/>
          <p14:tracePt t="22408" x="395288" y="1782763"/>
          <p14:tracePt t="22415" x="422275" y="1727200"/>
          <p14:tracePt t="22423" x="431800" y="1700213"/>
          <p14:tracePt t="22431" x="450850" y="1681163"/>
          <p14:tracePt t="22439" x="468313" y="1681163"/>
          <p14:tracePt t="22447" x="487363" y="1635125"/>
          <p14:tracePt t="22455" x="487363" y="1617663"/>
          <p14:tracePt t="22463" x="496888" y="1589088"/>
          <p14:tracePt t="22914" x="496888" y="1598613"/>
          <p14:tracePt t="22928" x="496888" y="1617663"/>
          <p14:tracePt t="23016" x="487363" y="1635125"/>
          <p14:tracePt t="23392" x="487363" y="1671638"/>
          <p14:tracePt t="23416" x="487363" y="1690688"/>
          <p14:tracePt t="23704" x="487363" y="1700213"/>
          <p14:tracePt t="23721" x="496888" y="1700213"/>
          <p14:tracePt t="23768" x="504825" y="1700213"/>
          <p14:tracePt t="23776" x="533400" y="1700213"/>
          <p14:tracePt t="23784" x="550863" y="1700213"/>
          <p14:tracePt t="23792" x="560388" y="1700213"/>
          <p14:tracePt t="23808" x="596900" y="1700213"/>
          <p14:tracePt t="23825" x="652463" y="1708150"/>
          <p14:tracePt t="24632" x="661988" y="1708150"/>
          <p14:tracePt t="24641" x="698500" y="1717675"/>
          <p14:tracePt t="24648" x="717550" y="1727200"/>
          <p14:tracePt t="24657" x="781050" y="1746250"/>
          <p14:tracePt t="24664" x="800100" y="1746250"/>
          <p14:tracePt t="24673" x="817563" y="1754188"/>
          <p14:tracePt t="24681" x="882650" y="1763713"/>
          <p14:tracePt t="24688" x="938213" y="1763713"/>
          <p14:tracePt t="24695" x="984250" y="1763713"/>
          <p14:tracePt t="24704" x="1076325" y="1792288"/>
          <p14:tracePt t="24711" x="1139825" y="1800225"/>
          <p14:tracePt t="24720" x="1258888" y="1800225"/>
          <p14:tracePt t="24727" x="1341438" y="1800225"/>
          <p14:tracePt t="24735" x="1397000" y="1800225"/>
          <p14:tracePt t="24775" x="1443038" y="1800225"/>
          <p14:tracePt t="24784" x="1471613" y="1792288"/>
          <p14:tracePt t="24793" x="1471613" y="1782763"/>
          <p14:tracePt t="24800" x="1479550" y="1773238"/>
          <p14:tracePt t="24809" x="1489075" y="1773238"/>
          <p14:tracePt t="24816" x="1508125" y="1773238"/>
          <p14:tracePt t="24961" x="1516063" y="1773238"/>
          <p14:tracePt t="24985" x="1516063" y="1792288"/>
          <p14:tracePt t="25009" x="1516063" y="1809750"/>
          <p14:tracePt t="25369" x="1516063" y="1828800"/>
          <p14:tracePt t="25497" x="1535113" y="1828800"/>
          <p14:tracePt t="25505" x="1581150" y="1828800"/>
          <p14:tracePt t="25522" x="1590675" y="1828800"/>
          <p14:tracePt t="25553" x="1608138" y="1819275"/>
          <p14:tracePt t="25561" x="1673225" y="1819275"/>
          <p14:tracePt t="25569" x="1728788" y="1819275"/>
          <p14:tracePt t="25576" x="1801813" y="1865313"/>
          <p14:tracePt t="25602" x="1801813" y="1874838"/>
          <p14:tracePt t="25609" x="1838325" y="1901825"/>
          <p14:tracePt t="25616" x="1857375" y="1920875"/>
          <p14:tracePt t="25624" x="1884363" y="1920875"/>
          <p14:tracePt t="25632" x="1912938" y="1947863"/>
          <p14:tracePt t="25641" x="1930400" y="1957388"/>
          <p14:tracePt t="25688" x="1939925" y="1966913"/>
          <p14:tracePt t="25712" x="1976438" y="1966913"/>
          <p14:tracePt t="25722" x="2041525" y="1974850"/>
          <p14:tracePt t="25729" x="2049463" y="1974850"/>
          <p14:tracePt t="25738" x="2058988" y="1974850"/>
          <p14:tracePt t="25745" x="2087563" y="1984375"/>
          <p14:tracePt t="25753" x="2124075" y="2020888"/>
          <p14:tracePt t="25761" x="2141538" y="2020888"/>
          <p14:tracePt t="25784" x="2151063" y="2030413"/>
          <p14:tracePt t="25800" x="2151063" y="2039938"/>
          <p14:tracePt t="25809" x="2206625" y="2057400"/>
          <p14:tracePt t="25816" x="2243138" y="2066925"/>
          <p14:tracePt t="25824" x="2316163" y="2085975"/>
          <p14:tracePt t="25831" x="2427288" y="2132013"/>
          <p14:tracePt t="25840" x="2527300" y="2168525"/>
          <p14:tracePt t="25847" x="2693988" y="2251075"/>
          <p14:tracePt t="25855" x="2813050" y="2287588"/>
          <p14:tracePt t="25863" x="2895600" y="2297113"/>
          <p14:tracePt t="25871" x="3033713" y="2314575"/>
          <p14:tracePt t="25880" x="3189288" y="2333625"/>
          <p14:tracePt t="25888" x="3254375" y="2333625"/>
          <p14:tracePt t="25895" x="3273425" y="2333625"/>
          <p14:tracePt t="25904" x="3300413" y="2333625"/>
          <p14:tracePt t="25911" x="3363913" y="2352675"/>
          <p14:tracePt t="25920" x="3409950" y="2379663"/>
          <p14:tracePt t="25939" x="3494088" y="2379663"/>
          <p14:tracePt t="25943" x="3511550" y="2379663"/>
          <p14:tracePt t="25975" x="3521075" y="2379663"/>
          <p14:tracePt t="26050" x="3521075" y="2406650"/>
          <p14:tracePt t="26080" x="3521075" y="2425700"/>
          <p14:tracePt t="26121" x="3521075" y="2443163"/>
          <p14:tracePt t="26169" x="3521075" y="2452688"/>
          <p14:tracePt t="26184" x="3521075" y="2462213"/>
          <p14:tracePt t="26225" x="3521075" y="2471738"/>
          <p14:tracePt t="26243" x="3521075" y="2489200"/>
          <p14:tracePt t="26272" x="3521075" y="2498725"/>
          <p14:tracePt t="26305" x="3521075" y="2517775"/>
          <p14:tracePt t="26312" x="3521075" y="2535238"/>
          <p14:tracePt t="26322" x="3530600" y="2535238"/>
          <p14:tracePt t="26338" x="3530600" y="2544763"/>
          <p14:tracePt t="26360" x="3530600" y="2554288"/>
          <p14:tracePt t="26368" x="3548063" y="2600325"/>
          <p14:tracePt t="26385" x="3548063" y="2627313"/>
          <p14:tracePt t="26393" x="3567113" y="2692400"/>
          <p14:tracePt t="26400" x="3567113" y="2701925"/>
          <p14:tracePt t="26410" x="3603625" y="2709863"/>
          <p14:tracePt t="26424" x="3603625" y="2719388"/>
          <p14:tracePt t="26441" x="3603625" y="2728913"/>
          <p14:tracePt t="26472" x="3584575" y="2746375"/>
          <p14:tracePt t="26513" x="3567113" y="2746375"/>
          <p14:tracePt t="26521" x="3557588" y="2746375"/>
          <p14:tracePt t="26528" x="3548063" y="2746375"/>
          <p14:tracePt t="26539" x="3538538" y="2746375"/>
          <p14:tracePt t="26545" x="3521075" y="2719388"/>
          <p14:tracePt t="26551" x="3521075" y="2701925"/>
          <p14:tracePt t="26559" x="3511550" y="2692400"/>
          <p14:tracePt t="26567" x="3511550" y="2673350"/>
          <p14:tracePt t="26575" x="3502025" y="2655888"/>
          <p14:tracePt t="26591" x="3502025" y="2609850"/>
          <p14:tracePt t="26599" x="3502025" y="2600325"/>
          <p14:tracePt t="26607" x="3502025" y="2573338"/>
          <p14:tracePt t="26615" x="3502025" y="2535238"/>
          <p14:tracePt t="26623" x="3502025" y="2508250"/>
          <p14:tracePt t="26631" x="3502025" y="2489200"/>
          <p14:tracePt t="26639" x="3502025" y="2471738"/>
          <p14:tracePt t="26647" x="3502025" y="2452688"/>
          <p14:tracePt t="26655" x="3502025" y="2406650"/>
          <p14:tracePt t="26663" x="3494088" y="2398713"/>
          <p14:tracePt t="26671" x="3455988" y="2389188"/>
          <p14:tracePt t="26679" x="3465513" y="2389188"/>
          <p14:tracePt t="26688" x="3465513" y="2398713"/>
          <p14:tracePt t="26720" x="3465513" y="2379663"/>
          <p14:tracePt t="26737" x="3475038" y="2343150"/>
          <p14:tracePt t="26745" x="3475038" y="2333625"/>
          <p14:tracePt t="26752" x="3475038" y="2352675"/>
          <p14:tracePt t="26817" x="3484563" y="2352675"/>
          <p14:tracePt t="26825" x="3494088" y="2352675"/>
          <p14:tracePt t="26832" x="3530600" y="2333625"/>
          <p14:tracePt t="26841" x="3567113" y="2324100"/>
          <p14:tracePt t="26850" x="3576638" y="2324100"/>
          <p14:tracePt t="26858" x="3584575" y="2306638"/>
          <p14:tracePt t="26873" x="3594100" y="2343150"/>
          <p14:tracePt t="26889" x="3640138" y="2343150"/>
          <p14:tracePt t="26904" x="3676650" y="2360613"/>
          <p14:tracePt t="26912" x="3741738" y="2352675"/>
          <p14:tracePt t="26921" x="3787775" y="2360613"/>
          <p14:tracePt t="26927" x="3897313" y="2416175"/>
          <p14:tracePt t="26935" x="3943350" y="2443163"/>
          <p14:tracePt t="26943" x="4044950" y="2452688"/>
          <p14:tracePt t="26951" x="4090988" y="2481263"/>
          <p14:tracePt t="26959" x="4100513" y="2489200"/>
          <p14:tracePt t="26975" x="4146550" y="2535238"/>
          <p14:tracePt t="26991" x="4154488" y="2535238"/>
          <p14:tracePt t="27048" x="4154488" y="2544763"/>
          <p14:tracePt t="27058" x="4127500" y="2544763"/>
          <p14:tracePt t="27072" x="4117975" y="2581275"/>
          <p14:tracePt t="27081" x="4090988" y="2590800"/>
          <p14:tracePt t="27088" x="4090988" y="2600325"/>
          <p14:tracePt t="27095" x="4081463" y="2617788"/>
          <p14:tracePt t="27111" x="4064000" y="2636838"/>
          <p14:tracePt t="27120" x="4054475" y="2655888"/>
          <p14:tracePt t="27135" x="4044950" y="2655888"/>
          <p14:tracePt t="27151" x="4035425" y="2663825"/>
          <p14:tracePt t="27159" x="4025900" y="2682875"/>
          <p14:tracePt t="27167" x="4017963" y="2692400"/>
          <p14:tracePt t="27175" x="4008438" y="2692400"/>
          <p14:tracePt t="27183" x="3998913" y="2701925"/>
          <p14:tracePt t="27191" x="3989388" y="2709863"/>
          <p14:tracePt t="27199" x="3979863" y="2719388"/>
          <p14:tracePt t="27207" x="3962400" y="2728913"/>
          <p14:tracePt t="27215" x="3935413" y="2728913"/>
          <p14:tracePt t="27225" x="3870325" y="2728913"/>
          <p14:tracePt t="27231" x="3851275" y="2728913"/>
          <p14:tracePt t="27239" x="3824288" y="2728913"/>
          <p14:tracePt t="27247" x="3787775" y="2738438"/>
          <p14:tracePt t="27257" x="3768725" y="2738438"/>
          <p14:tracePt t="27264" x="3714750" y="2738438"/>
          <p14:tracePt t="27295" x="3714750" y="2765425"/>
          <p14:tracePt t="27313" x="3714750" y="2774950"/>
          <p14:tracePt t="27322" x="3659188" y="2784475"/>
          <p14:tracePt t="27337" x="3640138" y="2784475"/>
          <p14:tracePt t="27345" x="3622675" y="2801938"/>
          <p14:tracePt t="27353" x="3613150" y="2801938"/>
          <p14:tracePt t="27361" x="3594100" y="2801938"/>
          <p14:tracePt t="27377" x="3584575" y="2801938"/>
          <p14:tracePt t="27385" x="3576638" y="2801938"/>
          <p14:tracePt t="27392" x="3567113" y="2801938"/>
          <p14:tracePt t="27400" x="3538538" y="2801938"/>
          <p14:tracePt t="27480" x="3530600" y="2801938"/>
          <p14:tracePt t="27496" x="3530600" y="2784475"/>
          <p14:tracePt t="27505" x="3530600" y="2765425"/>
          <p14:tracePt t="27522" x="3530600" y="2746375"/>
          <p14:tracePt t="27529" x="3530600" y="2738438"/>
          <p14:tracePt t="27640" x="3530600" y="2728913"/>
          <p14:tracePt t="27888" x="3484563" y="2719388"/>
          <p14:tracePt t="28416" x="3475038" y="2719388"/>
          <p14:tracePt t="28424" x="3465513" y="2719388"/>
          <p14:tracePt t="28432" x="3448050" y="2719388"/>
          <p14:tracePt t="28898" x="3448050" y="2709863"/>
          <p14:tracePt t="29499" x="3448050" y="2682875"/>
          <p14:tracePt t="29507" x="3448050" y="2673350"/>
          <p14:tracePt t="29516" x="3448050" y="2663825"/>
          <p14:tracePt t="29523" x="3448050" y="2646363"/>
          <p14:tracePt t="29544" x="3438525" y="2646363"/>
          <p14:tracePt t="29577" x="3438525" y="2636838"/>
          <p14:tracePt t="29586" x="3438525" y="2609850"/>
          <p14:tracePt t="29601" x="3438525" y="2590800"/>
          <p14:tracePt t="29608" x="3438525" y="2581275"/>
          <p14:tracePt t="29616" x="3438525" y="2563813"/>
          <p14:tracePt t="29624" x="3438525" y="2544763"/>
          <p14:tracePt t="29632" x="3438525" y="2535238"/>
          <p14:tracePt t="29640" x="3438525" y="2508250"/>
          <p14:tracePt t="29664" x="3438525" y="2498725"/>
          <p14:tracePt t="29680" x="3438525" y="2471738"/>
          <p14:tracePt t="29699" x="3438525" y="2452688"/>
          <p14:tracePt t="29714" x="3438525" y="2425700"/>
          <p14:tracePt t="29724" x="3438525" y="2406650"/>
          <p14:tracePt t="29728" x="3438525" y="2398713"/>
          <p14:tracePt t="29751" x="3438525" y="2389188"/>
          <p14:tracePt t="29759" x="3438525" y="2370138"/>
          <p14:tracePt t="29848" x="3438525" y="2360613"/>
          <p14:tracePt t="29857" x="3438525" y="2352675"/>
          <p14:tracePt t="29865" x="3448050" y="2352675"/>
          <p14:tracePt t="29873" x="3475038" y="2352675"/>
          <p14:tracePt t="29892" x="3511550" y="2343150"/>
          <p14:tracePt t="29897" x="3511550" y="2333625"/>
          <p14:tracePt t="29913" x="3530600" y="2324100"/>
          <p14:tracePt t="29921" x="3538538" y="2324100"/>
          <p14:tracePt t="29927" x="3557588" y="2314575"/>
          <p14:tracePt t="29935" x="3576638" y="2297113"/>
          <p14:tracePt t="29943" x="3584575" y="2297113"/>
          <p14:tracePt t="29992" x="3584575" y="2278063"/>
          <p14:tracePt t="30000" x="3594100" y="2278063"/>
          <p14:tracePt t="30008" x="3603625" y="2270125"/>
          <p14:tracePt t="30064" x="3613150" y="2270125"/>
          <p14:tracePt t="30296" x="3622675" y="2270125"/>
          <p14:tracePt t="30424" x="3584575" y="2270125"/>
          <p14:tracePt t="30432" x="3576638" y="2270125"/>
          <p14:tracePt t="30464" x="3567113" y="2270125"/>
          <p14:tracePt t="30480" x="3567113" y="2278063"/>
          <p14:tracePt t="30489" x="3567113" y="2314575"/>
          <p14:tracePt t="30497" x="3530600" y="2352675"/>
          <p14:tracePt t="30508" x="3511550" y="2379663"/>
          <p14:tracePt t="30513" x="3475038" y="2389188"/>
          <p14:tracePt t="30523" x="3475038" y="2435225"/>
          <p14:tracePt t="30529" x="3465513" y="2435225"/>
          <p14:tracePt t="30536" x="3465513" y="2443163"/>
          <p14:tracePt t="30543" x="3455988" y="2481263"/>
          <p14:tracePt t="30551" x="3455988" y="2508250"/>
          <p14:tracePt t="30559" x="3511550" y="2544763"/>
          <p14:tracePt t="30567" x="3530600" y="2544763"/>
          <p14:tracePt t="30792" x="3530600" y="2535238"/>
          <p14:tracePt t="30912" x="3538538" y="2535238"/>
          <p14:tracePt t="31072" x="3548063" y="2535238"/>
          <p14:tracePt t="31080" x="3548063" y="2527300"/>
          <p14:tracePt t="31131" x="3548063" y="2535238"/>
          <p14:tracePt t="31138" x="3538538" y="2535238"/>
          <p14:tracePt t="31144" x="3530600" y="2535238"/>
          <p14:tracePt t="31232" x="3521075" y="2535238"/>
          <p14:tracePt t="31264" x="3530600" y="2535238"/>
          <p14:tracePt t="31289" x="3548063" y="2535238"/>
          <p14:tracePt t="31296" x="3557588" y="2498725"/>
          <p14:tracePt t="31312" x="3576638" y="2489200"/>
          <p14:tracePt t="31324" x="3584575" y="2471738"/>
          <p14:tracePt t="31330" x="3622675" y="2416175"/>
          <p14:tracePt t="31340" x="3630613" y="2416175"/>
          <p14:tracePt t="31346" x="3640138" y="2398713"/>
          <p14:tracePt t="31351" x="3649663" y="2379663"/>
          <p14:tracePt t="31367" x="3705225" y="2314575"/>
          <p14:tracePt t="31375" x="3705225" y="2306638"/>
          <p14:tracePt t="31383" x="3705225" y="2270125"/>
          <p14:tracePt t="31391" x="3714750" y="2260600"/>
          <p14:tracePt t="31399" x="3714750" y="2241550"/>
          <p14:tracePt t="31407" x="3714750" y="2232025"/>
          <p14:tracePt t="31415" x="3714750" y="2214563"/>
          <p14:tracePt t="31440" x="3705225" y="2214563"/>
          <p14:tracePt t="31448" x="3714750" y="2178050"/>
          <p14:tracePt t="31456" x="3686175" y="2178050"/>
          <p14:tracePt t="31624" x="3686175" y="2168525"/>
          <p14:tracePt t="31632" x="3695700" y="2168525"/>
          <p14:tracePt t="31656" x="3686175" y="2159000"/>
          <p14:tracePt t="31688" x="3686175" y="2141538"/>
          <p14:tracePt t="31696" x="3705225" y="2122488"/>
          <p14:tracePt t="31705" x="3732213" y="2122488"/>
          <p14:tracePt t="31721" x="3741738" y="2112963"/>
          <p14:tracePt t="31733" x="3778250" y="2112963"/>
          <p14:tracePt t="31741" x="3797300" y="2112963"/>
          <p14:tracePt t="31747" x="3843338" y="2085975"/>
          <p14:tracePt t="31752" x="3851275" y="2085975"/>
          <p14:tracePt t="31760" x="3879850" y="2076450"/>
          <p14:tracePt t="31801" x="3889375" y="2066925"/>
          <p14:tracePt t="31920" x="3889375" y="2076450"/>
          <p14:tracePt t="31946" x="3889375" y="2095500"/>
          <p14:tracePt t="31952" x="3879850" y="2103438"/>
          <p14:tracePt t="31968" x="3870325" y="2112963"/>
          <p14:tracePt t="32232" x="3860800" y="2122488"/>
          <p14:tracePt t="32321" x="3843338" y="2132013"/>
          <p14:tracePt t="35521" x="3843338" y="2141538"/>
          <p14:tracePt t="35529" x="3833813" y="2159000"/>
          <p14:tracePt t="35538" x="3833813" y="2168525"/>
          <p14:tracePt t="35545" x="3797300" y="2178050"/>
          <p14:tracePt t="35551" x="3741738" y="2185988"/>
          <p14:tracePt t="35559" x="3732213" y="2185988"/>
          <p14:tracePt t="35567" x="3722688" y="2185988"/>
          <p14:tracePt t="35575" x="3630613" y="2185988"/>
          <p14:tracePt t="35583" x="3548063" y="2205038"/>
          <p14:tracePt t="35593" x="3465513" y="2232025"/>
          <p14:tracePt t="35600" x="3309938" y="2232025"/>
          <p14:tracePt t="35607" x="3162300" y="2205038"/>
          <p14:tracePt t="35615" x="3006725" y="2195513"/>
          <p14:tracePt t="35623" x="2886075" y="2159000"/>
          <p14:tracePt t="35631" x="2868613" y="2159000"/>
          <p14:tracePt t="35639" x="2822575" y="2141538"/>
          <p14:tracePt t="35647" x="2776538" y="2122488"/>
          <p14:tracePt t="35655" x="2757488" y="2132013"/>
          <p14:tracePt t="35663" x="2711450" y="2132013"/>
          <p14:tracePt t="35670" x="2665413" y="2132013"/>
          <p14:tracePt t="35679" x="2573338" y="2132013"/>
          <p14:tracePt t="35688" x="2546350" y="2132013"/>
          <p14:tracePt t="35711" x="2536825" y="2132013"/>
          <p14:tracePt t="35721" x="2527300" y="2132013"/>
          <p14:tracePt t="35727" x="2519363" y="2112963"/>
          <p14:tracePt t="35735" x="2500313" y="2112963"/>
          <p14:tracePt t="35743" x="2473325" y="2112963"/>
          <p14:tracePt t="35751" x="2444750" y="2112963"/>
          <p14:tracePt t="35759" x="2427288" y="2122488"/>
          <p14:tracePt t="35767" x="2381250" y="2132013"/>
          <p14:tracePt t="35775" x="2298700" y="2159000"/>
          <p14:tracePt t="35783" x="2252663" y="2168525"/>
          <p14:tracePt t="35793" x="2187575" y="2195513"/>
          <p14:tracePt t="35799" x="2068513" y="2195513"/>
          <p14:tracePt t="35807" x="2003425" y="2241550"/>
          <p14:tracePt t="35815" x="1903413" y="2241550"/>
          <p14:tracePt t="35823" x="1801813" y="2251075"/>
          <p14:tracePt t="35831" x="1700213" y="2270125"/>
          <p14:tracePt t="35840" x="1600200" y="2287588"/>
          <p14:tracePt t="35847" x="1562100" y="2306638"/>
          <p14:tracePt t="35855" x="1508125" y="2314575"/>
          <p14:tracePt t="35863" x="1443038" y="2314575"/>
          <p14:tracePt t="35871" x="1433513" y="2314575"/>
          <p14:tracePt t="35889" x="1341438" y="2324100"/>
          <p14:tracePt t="35895" x="1304925" y="2352675"/>
          <p14:tracePt t="35904" x="1241425" y="2352675"/>
          <p14:tracePt t="35911" x="1222375" y="2360613"/>
          <p14:tracePt t="35920" x="1149350" y="2343150"/>
          <p14:tracePt t="35927" x="1139825" y="2343150"/>
          <p14:tracePt t="35935" x="1076325" y="2333625"/>
          <p14:tracePt t="35943" x="1030288" y="2333625"/>
          <p14:tracePt t="35951" x="984250" y="2324100"/>
          <p14:tracePt t="35959" x="919163" y="2297113"/>
          <p14:tracePt t="35967" x="873125" y="2297113"/>
          <p14:tracePt t="35975" x="855663" y="2287588"/>
          <p14:tracePt t="35983" x="846138" y="2287588"/>
          <p14:tracePt t="35992" x="827088" y="2278063"/>
          <p14:tracePt t="35999" x="817563" y="2278063"/>
          <p14:tracePt t="36007" x="809625" y="2260600"/>
          <p14:tracePt t="36023" x="763588" y="2260600"/>
          <p14:tracePt t="36031" x="744538" y="2260600"/>
          <p14:tracePt t="36039" x="708025" y="2270125"/>
          <p14:tracePt t="36047" x="671513" y="2270125"/>
          <p14:tracePt t="36056" x="635000" y="2270125"/>
          <p14:tracePt t="36063" x="606425" y="2306638"/>
          <p14:tracePt t="36088" x="606425" y="2314575"/>
          <p14:tracePt t="36128" x="596900" y="2314575"/>
          <p14:tracePt t="36138" x="588963" y="2306638"/>
          <p14:tracePt t="36248" x="579438" y="2306638"/>
          <p14:tracePt t="36288" x="569913" y="2306638"/>
          <p14:tracePt t="36305" x="550863" y="2306638"/>
          <p14:tracePt t="36321" x="542925" y="2314575"/>
          <p14:tracePt t="36345" x="533400" y="2343150"/>
          <p14:tracePt t="36353" x="514350" y="2352675"/>
          <p14:tracePt t="36362" x="496888" y="2360613"/>
          <p14:tracePt t="36377" x="460375" y="2370138"/>
          <p14:tracePt t="36403" x="450850" y="2379663"/>
          <p14:tracePt t="36419" x="441325" y="2389188"/>
          <p14:tracePt t="36424" x="431800" y="2398713"/>
          <p14:tracePt t="36440" x="422275" y="2398713"/>
          <p14:tracePt t="36480" x="414338" y="2398713"/>
          <p14:tracePt t="36656" x="395288" y="2398713"/>
          <p14:tracePt t="36664" x="358775" y="2398713"/>
          <p14:tracePt t="36712" x="339725" y="2398713"/>
          <p14:tracePt t="36721" x="330200" y="2406650"/>
          <p14:tracePt t="36792" x="330200" y="2425700"/>
          <p14:tracePt t="36803" x="312738" y="2435225"/>
          <p14:tracePt t="36810" x="285750" y="2435225"/>
          <p14:tracePt t="36822" x="266700" y="2435225"/>
          <p14:tracePt t="36826" x="230188" y="2435225"/>
          <p14:tracePt t="36839" x="220663" y="2435225"/>
          <p14:tracePt t="36847" x="211138" y="2435225"/>
          <p14:tracePt t="39250" x="220663" y="2435225"/>
          <p14:tracePt t="39258" x="247650" y="2435225"/>
          <p14:tracePt t="39266" x="266700" y="2425700"/>
          <p14:tracePt t="39271" x="276225" y="2425700"/>
          <p14:tracePt t="39287" x="285750" y="2416175"/>
          <p14:tracePt t="39392" x="293688" y="2416175"/>
          <p14:tracePt t="39401" x="303213" y="2389188"/>
          <p14:tracePt t="39409" x="312738" y="2379663"/>
          <p14:tracePt t="39441" x="322263" y="2352675"/>
          <p14:tracePt t="39464" x="330200" y="2324100"/>
          <p14:tracePt t="39480" x="368300" y="2306638"/>
          <p14:tracePt t="39489" x="368300" y="2278063"/>
          <p14:tracePt t="39497" x="385763" y="2241550"/>
          <p14:tracePt t="39506" x="414338" y="2205038"/>
          <p14:tracePt t="39512" x="422275" y="2195513"/>
          <p14:tracePt t="39522" x="431800" y="2168525"/>
          <p14:tracePt t="39529" x="441325" y="2159000"/>
          <p14:tracePt t="39539" x="450850" y="2159000"/>
          <p14:tracePt t="39544" x="450850" y="2149475"/>
          <p14:tracePt t="39552" x="460375" y="2141538"/>
          <p14:tracePt t="39608" x="460375" y="2132013"/>
          <p14:tracePt t="39658" x="468313" y="2122488"/>
          <p14:tracePt t="40080" x="468313" y="2141538"/>
          <p14:tracePt t="40089" x="414338" y="2141538"/>
          <p14:tracePt t="40098" x="404813" y="2149475"/>
          <p14:tracePt t="40106" x="395288" y="2159000"/>
          <p14:tracePt t="40111" x="368300" y="2168525"/>
          <p14:tracePt t="40120" x="358775" y="2178050"/>
          <p14:tracePt t="40127" x="339725" y="2195513"/>
          <p14:tracePt t="40135" x="330200" y="2195513"/>
          <p14:tracePt t="40143" x="312738" y="2205038"/>
          <p14:tracePt t="40151" x="303213" y="2214563"/>
          <p14:tracePt t="40168" x="276225" y="2214563"/>
          <p14:tracePt t="40177" x="266700" y="2214563"/>
          <p14:tracePt t="40184" x="247650" y="2214563"/>
          <p14:tracePt t="40192" x="201613" y="2214563"/>
          <p14:tracePt t="40200" x="165100" y="2214563"/>
          <p14:tracePt t="40216" x="155575" y="2214563"/>
          <p14:tracePt t="40368" x="165100" y="2232025"/>
          <p14:tracePt t="40376" x="174625" y="2232025"/>
          <p14:tracePt t="40384" x="201613" y="2232025"/>
          <p14:tracePt t="40392" x="211138" y="2232025"/>
          <p14:tracePt t="40400" x="220663" y="2241550"/>
          <p14:tracePt t="40409" x="230188" y="2241550"/>
          <p14:tracePt t="40416" x="239713" y="2260600"/>
          <p14:tracePt t="40425" x="257175" y="2270125"/>
          <p14:tracePt t="40432" x="303213" y="2270125"/>
          <p14:tracePt t="40441" x="358775" y="2270125"/>
          <p14:tracePt t="40448" x="422275" y="2270125"/>
          <p14:tracePt t="40459" x="504825" y="2251075"/>
          <p14:tracePt t="40466" x="560388" y="2251075"/>
          <p14:tracePt t="40472" x="625475" y="2251075"/>
          <p14:tracePt t="40479" x="781050" y="2251075"/>
          <p14:tracePt t="40487" x="882650" y="2251075"/>
          <p14:tracePt t="40495" x="1020763" y="2260600"/>
          <p14:tracePt t="40504" x="1103313" y="2260600"/>
          <p14:tracePt t="40511" x="1195388" y="2260600"/>
          <p14:tracePt t="40520" x="1304925" y="2287588"/>
          <p14:tracePt t="40527" x="1498600" y="2306638"/>
          <p14:tracePt t="40535" x="1600200" y="2306638"/>
          <p14:tracePt t="40543" x="1673225" y="2306638"/>
          <p14:tracePt t="40551" x="1700213" y="2287588"/>
          <p14:tracePt t="40559" x="1755775" y="2306638"/>
          <p14:tracePt t="40567" x="1820863" y="2324100"/>
          <p14:tracePt t="40583" x="1866900" y="2324100"/>
          <p14:tracePt t="40615" x="1866900" y="2343150"/>
          <p14:tracePt t="40624" x="1874838" y="2343150"/>
          <p14:tracePt t="40632" x="1893888" y="2352675"/>
          <p14:tracePt t="40640" x="1903413" y="2352675"/>
          <p14:tracePt t="40648" x="1912938" y="2352675"/>
          <p14:tracePt t="40656" x="1930400" y="2352675"/>
          <p14:tracePt t="40670" x="1957388" y="2333625"/>
          <p14:tracePt t="40677" x="2003425" y="2333625"/>
          <p14:tracePt t="40681" x="2049463" y="2333625"/>
          <p14:tracePt t="40695" x="2058988" y="2333625"/>
          <p14:tracePt t="40704" x="2095500" y="2333625"/>
          <p14:tracePt t="40720" x="2160588" y="2352675"/>
          <p14:tracePt t="40727" x="2224088" y="2370138"/>
          <p14:tracePt t="40743" x="2233613" y="2370138"/>
          <p14:tracePt t="40751" x="2270125" y="2370138"/>
          <p14:tracePt t="40759" x="2289175" y="2379663"/>
          <p14:tracePt t="40767" x="2316163" y="2389188"/>
          <p14:tracePt t="40775" x="2325688" y="2389188"/>
          <p14:tracePt t="40840" x="2335213" y="2389188"/>
          <p14:tracePt t="40856" x="2344738" y="2389188"/>
          <p14:tracePt t="40864" x="2362200" y="2379663"/>
          <p14:tracePt t="40883" x="2362200" y="2370138"/>
          <p14:tracePt t="40887" x="2371725" y="2352675"/>
          <p14:tracePt t="40895" x="2371725" y="2333625"/>
          <p14:tracePt t="40903" x="2371725" y="2324100"/>
          <p14:tracePt t="40911" x="2381250" y="2306638"/>
          <p14:tracePt t="40920" x="2390775" y="2278063"/>
          <p14:tracePt t="40927" x="2398713" y="2270125"/>
          <p14:tracePt t="40935" x="2408238" y="2214563"/>
          <p14:tracePt t="40943" x="2417763" y="2205038"/>
          <p14:tracePt t="40950" x="2417763" y="2178050"/>
          <p14:tracePt t="40959" x="2417763" y="2159000"/>
          <p14:tracePt t="40967" x="2417763" y="2122488"/>
          <p14:tracePt t="40975" x="2417763" y="2085975"/>
          <p14:tracePt t="40983" x="2417763" y="2066925"/>
          <p14:tracePt t="40991" x="2417763" y="2020888"/>
          <p14:tracePt t="40999" x="2417763" y="2011363"/>
          <p14:tracePt t="41015" x="2417763" y="2003425"/>
          <p14:tracePt t="41031" x="2417763" y="1984375"/>
          <p14:tracePt t="41039" x="2417763" y="1974850"/>
          <p14:tracePt t="41128" x="2371725" y="1966913"/>
          <p14:tracePt t="41138" x="2362200" y="1966913"/>
          <p14:tracePt t="41145" x="2335213" y="1966913"/>
          <p14:tracePt t="41153" x="2316163" y="1966913"/>
          <p14:tracePt t="41159" x="2270125" y="1966913"/>
          <p14:tracePt t="41175" x="2262188" y="1957388"/>
          <p14:tracePt t="41183" x="2243138" y="1957388"/>
          <p14:tracePt t="41191" x="2132013" y="1957388"/>
          <p14:tracePt t="41207" x="2012950" y="1947863"/>
          <p14:tracePt t="41215" x="1912938" y="1947863"/>
          <p14:tracePt t="41227" x="1866900" y="1920875"/>
          <p14:tracePt t="41232" x="1746250" y="1920875"/>
          <p14:tracePt t="41239" x="1692275" y="1920875"/>
          <p14:tracePt t="41248" x="1571625" y="1920875"/>
          <p14:tracePt t="41256" x="1525588" y="1920875"/>
          <p14:tracePt t="41264" x="1462088" y="1947863"/>
          <p14:tracePt t="41276" x="1379538" y="1947863"/>
          <p14:tracePt t="41281" x="1350963" y="1947863"/>
          <p14:tracePt t="41305" x="1323975" y="1947863"/>
          <p14:tracePt t="41312" x="1304925" y="1947863"/>
          <p14:tracePt t="41328" x="1277938" y="1947863"/>
          <p14:tracePt t="41465" x="1268413" y="1947863"/>
          <p14:tracePt t="41520" x="1250950" y="1947863"/>
          <p14:tracePt t="41528" x="1241425" y="1947863"/>
          <p14:tracePt t="41539" x="1204913" y="1947863"/>
          <p14:tracePt t="41545" x="1176338" y="1947863"/>
          <p14:tracePt t="41552" x="1130300" y="1974850"/>
          <p14:tracePt t="41560" x="1112838" y="1974850"/>
          <p14:tracePt t="41568" x="1066800" y="1984375"/>
          <p14:tracePt t="41583" x="1057275" y="1993900"/>
          <p14:tracePt t="41591" x="1047750" y="1993900"/>
          <p14:tracePt t="41607" x="1038225" y="1993900"/>
          <p14:tracePt t="41884" x="1001713" y="2011363"/>
          <p14:tracePt t="41905" x="984250" y="2039938"/>
          <p14:tracePt t="41914" x="955675" y="2076450"/>
          <p14:tracePt t="41922" x="955675" y="2095500"/>
          <p14:tracePt t="41929" x="955675" y="2132013"/>
          <p14:tracePt t="41943" x="955675" y="2149475"/>
          <p14:tracePt t="41951" x="946150" y="2178050"/>
          <p14:tracePt t="41978" x="946150" y="2195513"/>
          <p14:tracePt t="41992" x="946150" y="2214563"/>
          <p14:tracePt t="42241" x="946150" y="2224088"/>
          <p14:tracePt t="42376" x="946150" y="2241550"/>
          <p14:tracePt t="42392" x="938213" y="2251075"/>
          <p14:tracePt t="42400" x="919163" y="2270125"/>
          <p14:tracePt t="42409" x="873125" y="2278063"/>
          <p14:tracePt t="42416" x="863600" y="2287588"/>
          <p14:tracePt t="42425" x="846138" y="2287588"/>
          <p14:tracePt t="42440" x="836613" y="2287588"/>
          <p14:tracePt t="42448" x="827088" y="2297113"/>
          <p14:tracePt t="42720" x="809625" y="2314575"/>
          <p14:tracePt t="42737" x="800100" y="2324100"/>
          <p14:tracePt t="42769" x="800100" y="2333625"/>
          <p14:tracePt t="42776" x="790575" y="2343150"/>
          <p14:tracePt t="43106" x="781050" y="2343150"/>
          <p14:tracePt t="43115" x="763588" y="2370138"/>
          <p14:tracePt t="43137" x="754063" y="2379663"/>
          <p14:tracePt t="43192" x="744538" y="2398713"/>
          <p14:tracePt t="43384" x="735013" y="2406650"/>
          <p14:tracePt t="43424" x="708025" y="2416175"/>
          <p14:tracePt t="43448" x="698500" y="2416175"/>
          <p14:tracePt t="43457" x="681038" y="2416175"/>
          <p14:tracePt t="43464" x="661988" y="2416175"/>
          <p14:tracePt t="43472" x="625475" y="2416175"/>
          <p14:tracePt t="43480" x="615950" y="2416175"/>
          <p14:tracePt t="43496" x="606425" y="2416175"/>
          <p14:tracePt t="43513" x="579438" y="2416175"/>
          <p14:tracePt t="43538" x="542925" y="2416175"/>
          <p14:tracePt t="43568" x="514350" y="2416175"/>
          <p14:tracePt t="43602" x="514350" y="2398713"/>
          <p14:tracePt t="43608" x="514350" y="2360613"/>
          <p14:tracePt t="43616" x="523875" y="2352675"/>
          <p14:tracePt t="43640" x="542925" y="2324100"/>
          <p14:tracePt t="43648" x="550863" y="2306638"/>
          <p14:tracePt t="43656" x="569913" y="2297113"/>
          <p14:tracePt t="43673" x="579438" y="2287588"/>
          <p14:tracePt t="43687" x="588963" y="2270125"/>
          <p14:tracePt t="43704" x="588963" y="2260600"/>
          <p14:tracePt t="43711" x="588963" y="2251075"/>
          <p14:tracePt t="43720" x="596900" y="2241550"/>
          <p14:tracePt t="43735" x="615950" y="2214563"/>
          <p14:tracePt t="43743" x="625475" y="2195513"/>
          <p14:tracePt t="43759" x="625475" y="2178050"/>
          <p14:tracePt t="43767" x="635000" y="2168525"/>
          <p14:tracePt t="43783" x="652463" y="2159000"/>
          <p14:tracePt t="44048" x="642938" y="2159000"/>
          <p14:tracePt t="44055" x="596900" y="2168525"/>
          <p14:tracePt t="44064" x="588963" y="2178050"/>
          <p14:tracePt t="44073" x="569913" y="2178050"/>
          <p14:tracePt t="44080" x="550863" y="2185988"/>
          <p14:tracePt t="44096" x="542925" y="2185988"/>
          <p14:tracePt t="44122" x="523875" y="2185988"/>
          <p14:tracePt t="44369" x="514350" y="2185988"/>
          <p14:tracePt t="44384" x="514350" y="2178050"/>
          <p14:tracePt t="44392" x="514350" y="2168525"/>
          <p14:tracePt t="44401" x="514350" y="2149475"/>
          <p14:tracePt t="44416" x="514350" y="2141538"/>
          <p14:tracePt t="44432" x="514350" y="2132013"/>
          <p14:tracePt t="44448" x="514350" y="2122488"/>
          <p14:tracePt t="44456" x="514350" y="2095500"/>
          <p14:tracePt t="44480" x="504825" y="2085975"/>
          <p14:tracePt t="44489" x="504825" y="2076450"/>
          <p14:tracePt t="44512" x="504825" y="2049463"/>
          <p14:tracePt t="44640" x="504825" y="2039938"/>
          <p14:tracePt t="44648" x="504825" y="2030413"/>
          <p14:tracePt t="44655" x="504825" y="2011363"/>
          <p14:tracePt t="44696" x="504825" y="2003425"/>
          <p14:tracePt t="44752" x="514350" y="1993900"/>
          <p14:tracePt t="44776" x="523875" y="2003425"/>
          <p14:tracePt t="44792" x="569913" y="2030413"/>
          <p14:tracePt t="44801" x="569913" y="2039938"/>
          <p14:tracePt t="44809" x="579438" y="2057400"/>
          <p14:tracePt t="44816" x="579438" y="2066925"/>
          <p14:tracePt t="44823" x="615950" y="2095500"/>
          <p14:tracePt t="44831" x="625475" y="2103438"/>
          <p14:tracePt t="44840" x="652463" y="2132013"/>
          <p14:tracePt t="44847" x="661988" y="2141538"/>
          <p14:tracePt t="44863" x="671513" y="2149475"/>
          <p14:tracePt t="44879" x="671513" y="2159000"/>
          <p14:tracePt t="44887" x="671513" y="2178050"/>
          <p14:tracePt t="44895" x="671513" y="2185988"/>
          <p14:tracePt t="44919" x="671513" y="2195513"/>
          <p14:tracePt t="44943" x="671513" y="2205038"/>
          <p14:tracePt t="44951" x="681038" y="2205038"/>
          <p14:tracePt t="45112" x="652463" y="2205038"/>
          <p14:tracePt t="45128" x="642938" y="2178050"/>
          <p14:tracePt t="45139" x="642938" y="2168525"/>
          <p14:tracePt t="45296" x="606425" y="2168525"/>
          <p14:tracePt t="45465" x="560388" y="2149475"/>
          <p14:tracePt t="45475" x="550863" y="2141538"/>
          <p14:tracePt t="45496" x="542925" y="2132013"/>
          <p14:tracePt t="45552" x="523875" y="2132013"/>
          <p14:tracePt t="45560" x="514350" y="2141538"/>
          <p14:tracePt t="45569" x="496888" y="2141538"/>
          <p14:tracePt t="45577" x="468313" y="2141538"/>
          <p14:tracePt t="45584" x="422275" y="2141538"/>
          <p14:tracePt t="45601" x="414338" y="2149475"/>
          <p14:tracePt t="45608" x="404813" y="2149475"/>
          <p14:tracePt t="45616" x="395288" y="2159000"/>
          <p14:tracePt t="45747" x="414338" y="2159000"/>
          <p14:tracePt t="45754" x="414338" y="2149475"/>
          <p14:tracePt t="45764" x="414338" y="2141538"/>
          <p14:tracePt t="45769" x="422275" y="2132013"/>
          <p14:tracePt t="45783" x="422275" y="2095500"/>
          <p14:tracePt t="45799" x="460375" y="2066925"/>
          <p14:tracePt t="45807" x="477838" y="2057400"/>
          <p14:tracePt t="45815" x="487363" y="2049463"/>
          <p14:tracePt t="45824" x="496888" y="2049463"/>
          <p14:tracePt t="45831" x="504825" y="2049463"/>
          <p14:tracePt t="45839" x="514350" y="2039938"/>
          <p14:tracePt t="45863" x="523875" y="2039938"/>
          <p14:tracePt t="45888" x="560388" y="2039938"/>
          <p14:tracePt t="45911" x="579438" y="2039938"/>
          <p14:tracePt t="45920" x="588963" y="2039938"/>
          <p14:tracePt t="46016" x="606425" y="2049463"/>
          <p14:tracePt t="46032" x="652463" y="2095500"/>
          <p14:tracePt t="46041" x="671513" y="2103438"/>
          <p14:tracePt t="46049" x="681038" y="2112963"/>
          <p14:tracePt t="46064" x="681038" y="2141538"/>
          <p14:tracePt t="46096" x="681038" y="2149475"/>
          <p14:tracePt t="46105" x="681038" y="2159000"/>
          <p14:tracePt t="46112" x="681038" y="2168525"/>
          <p14:tracePt t="46128" x="661988" y="2195513"/>
          <p14:tracePt t="46145" x="652463" y="2205038"/>
          <p14:tracePt t="46209" x="642938" y="2214563"/>
          <p14:tracePt t="46232" x="625475" y="2214563"/>
          <p14:tracePt t="46264" x="606425" y="2232025"/>
          <p14:tracePt t="46328" x="596900" y="2232025"/>
          <p14:tracePt t="46360" x="579438" y="2232025"/>
          <p14:tracePt t="46562" x="588963" y="2224088"/>
          <p14:tracePt t="46569" x="588963" y="2214563"/>
          <p14:tracePt t="46580" x="596900" y="2205038"/>
          <p14:tracePt t="46672" x="625475" y="2205038"/>
          <p14:tracePt t="46689" x="652463" y="2205038"/>
          <p14:tracePt t="46696" x="661988" y="2205038"/>
          <p14:tracePt t="46721" x="671513" y="2205038"/>
          <p14:tracePt t="46817" x="681038" y="2205038"/>
          <p14:tracePt t="46824" x="698500" y="2224088"/>
          <p14:tracePt t="46840" x="698500" y="2241550"/>
          <p14:tracePt t="46856" x="698500" y="2251075"/>
          <p14:tracePt t="46881" x="698500" y="2260600"/>
          <p14:tracePt t="46904" x="698500" y="2270125"/>
          <p14:tracePt t="46914" x="688975" y="2270125"/>
          <p14:tracePt t="46936" x="681038" y="2270125"/>
          <p14:tracePt t="46952" x="652463" y="2270125"/>
          <p14:tracePt t="46964" x="615950" y="2270125"/>
          <p14:tracePt t="46971" x="550863" y="2270125"/>
          <p14:tracePt t="46980" x="533400" y="2270125"/>
          <p14:tracePt t="46983" x="487363" y="2232025"/>
          <p14:tracePt t="46991" x="477838" y="2224088"/>
          <p14:tracePt t="46999" x="450850" y="2214563"/>
          <p14:tracePt t="47007" x="441325" y="2178050"/>
          <p14:tracePt t="47023" x="431800" y="2159000"/>
          <p14:tracePt t="47047" x="404813" y="2141538"/>
          <p14:tracePt t="47079" x="395288" y="2132013"/>
          <p14:tracePt t="47087" x="395288" y="2122488"/>
          <p14:tracePt t="47095" x="395288" y="2103438"/>
          <p14:tracePt t="47104" x="395288" y="2095500"/>
          <p14:tracePt t="47120" x="395288" y="2085975"/>
          <p14:tracePt t="47127" x="395288" y="2057400"/>
          <p14:tracePt t="47135" x="395288" y="2039938"/>
          <p14:tracePt t="47143" x="404813" y="2030413"/>
          <p14:tracePt t="47175" x="414338" y="2020888"/>
          <p14:tracePt t="47225" x="431800" y="2020888"/>
          <p14:tracePt t="47232" x="441325" y="2020888"/>
          <p14:tracePt t="47256" x="450850" y="2020888"/>
          <p14:tracePt t="47281" x="468313" y="2020888"/>
          <p14:tracePt t="47290" x="477838" y="2020888"/>
          <p14:tracePt t="47312" x="487363" y="2039938"/>
          <p14:tracePt t="47322" x="496888" y="2049463"/>
          <p14:tracePt t="47344" x="504825" y="2057400"/>
          <p14:tracePt t="47400" x="504825" y="2076450"/>
          <p14:tracePt t="47416" x="504825" y="2095500"/>
          <p14:tracePt t="47424" x="450850" y="2095500"/>
          <p14:tracePt t="47432" x="422275" y="2095500"/>
          <p14:tracePt t="47439" x="395288" y="2103438"/>
          <p14:tracePt t="47448" x="368300" y="2122488"/>
          <p14:tracePt t="47456" x="368300" y="2141538"/>
          <p14:tracePt t="47464" x="349250" y="2149475"/>
          <p14:tracePt t="47475" x="358775" y="2159000"/>
          <p14:tracePt t="47489" x="358775" y="2195513"/>
          <p14:tracePt t="47560" x="358775" y="2205038"/>
          <p14:tracePt t="47571" x="349250" y="2205038"/>
          <p14:tracePt t="47576" x="322263" y="2205038"/>
          <p14:tracePt t="47608" x="312738" y="2205038"/>
          <p14:tracePt t="47640" x="303213" y="2195513"/>
          <p14:tracePt t="47649" x="303213" y="2178050"/>
          <p14:tracePt t="47655" x="303213" y="2149475"/>
          <p14:tracePt t="47664" x="303213" y="2132013"/>
          <p14:tracePt t="47673" x="303213" y="2095500"/>
          <p14:tracePt t="47690" x="312738" y="2085975"/>
          <p14:tracePt t="47696" x="376238" y="2066925"/>
          <p14:tracePt t="47706" x="395288" y="2057400"/>
          <p14:tracePt t="47712" x="441325" y="2039938"/>
          <p14:tracePt t="47724" x="450850" y="2020888"/>
          <p14:tracePt t="47730" x="496888" y="2011363"/>
          <p14:tracePt t="47737" x="504825" y="2011363"/>
          <p14:tracePt t="47759" x="514350" y="2011363"/>
          <p14:tracePt t="47777" x="523875" y="2011363"/>
          <p14:tracePt t="47783" x="542925" y="2003425"/>
          <p14:tracePt t="47791" x="560388" y="2003425"/>
          <p14:tracePt t="47799" x="569913" y="2039938"/>
          <p14:tracePt t="47807" x="606425" y="2049463"/>
          <p14:tracePt t="47815" x="625475" y="2049463"/>
          <p14:tracePt t="47823" x="635000" y="2057400"/>
          <p14:tracePt t="47831" x="652463" y="2076450"/>
          <p14:tracePt t="47839" x="652463" y="2095500"/>
          <p14:tracePt t="47848" x="661988" y="2112963"/>
          <p14:tracePt t="47855" x="661988" y="2132013"/>
          <p14:tracePt t="47889" x="661988" y="2168525"/>
          <p14:tracePt t="47911" x="661988" y="2178050"/>
          <p14:tracePt t="47920" x="661988" y="2185988"/>
          <p14:tracePt t="47935" x="661988" y="2214563"/>
          <p14:tracePt t="47943" x="635000" y="2232025"/>
          <p14:tracePt t="47951" x="625475" y="2232025"/>
          <p14:tracePt t="47959" x="588963" y="2232025"/>
          <p14:tracePt t="47967" x="523875" y="2251075"/>
          <p14:tracePt t="47983" x="514350" y="2251075"/>
          <p14:tracePt t="47999" x="468313" y="2251075"/>
          <p14:tracePt t="48007" x="460375" y="2251075"/>
          <p14:tracePt t="48015" x="422275" y="2251075"/>
          <p14:tracePt t="48023" x="414338" y="2251075"/>
          <p14:tracePt t="48031" x="395288" y="2251075"/>
          <p14:tracePt t="48039" x="368300" y="2224088"/>
          <p14:tracePt t="48047" x="358775" y="2205038"/>
          <p14:tracePt t="48055" x="322263" y="2149475"/>
          <p14:tracePt t="48063" x="293688" y="2122488"/>
          <p14:tracePt t="48071" x="293688" y="2103438"/>
          <p14:tracePt t="48079" x="293688" y="2095500"/>
          <p14:tracePt t="48088" x="293688" y="2057400"/>
          <p14:tracePt t="48095" x="293688" y="2020888"/>
          <p14:tracePt t="48105" x="293688" y="2011363"/>
          <p14:tracePt t="48111" x="293688" y="1984375"/>
          <p14:tracePt t="48120" x="293688" y="1966913"/>
          <p14:tracePt t="48127" x="293688" y="1957388"/>
          <p14:tracePt t="48135" x="293688" y="1947863"/>
          <p14:tracePt t="48143" x="293688" y="1938338"/>
          <p14:tracePt t="48151" x="293688" y="1920875"/>
          <p14:tracePt t="48159" x="312738" y="1911350"/>
          <p14:tracePt t="48175" x="376238" y="1911350"/>
          <p14:tracePt t="48191" x="460375" y="1928813"/>
          <p14:tracePt t="48199" x="468313" y="1938338"/>
          <p14:tracePt t="48207" x="496888" y="1974850"/>
          <p14:tracePt t="48215" x="504825" y="1974850"/>
          <p14:tracePt t="48224" x="560388" y="1993900"/>
          <p14:tracePt t="48231" x="569913" y="2039938"/>
          <p14:tracePt t="48279" x="579438" y="2039938"/>
          <p14:tracePt t="48312" x="579438" y="2049463"/>
          <p14:tracePt t="48321" x="579438" y="2066925"/>
          <p14:tracePt t="48329" x="579438" y="2076450"/>
          <p14:tracePt t="48337" x="579438" y="2095500"/>
          <p14:tracePt t="48345" x="579438" y="2112963"/>
          <p14:tracePt t="48352" x="579438" y="2132013"/>
          <p14:tracePt t="48359" x="579438" y="2141538"/>
          <p14:tracePt t="48367" x="579438" y="2159000"/>
          <p14:tracePt t="48375" x="560388" y="2178050"/>
          <p14:tracePt t="48385" x="542925" y="2185988"/>
          <p14:tracePt t="48448" x="514350" y="2195513"/>
          <p14:tracePt t="48465" x="487363" y="2195513"/>
          <p14:tracePt t="48488" x="450850" y="2195513"/>
          <p14:tracePt t="48496" x="450850" y="2185988"/>
          <p14:tracePt t="48512" x="450850" y="2178050"/>
          <p14:tracePt t="49025" x="450850" y="2168525"/>
          <p14:tracePt t="49032" x="450850" y="2159000"/>
          <p14:tracePt t="49040" x="550863" y="2159000"/>
          <p14:tracePt t="49048" x="652463" y="2159000"/>
          <p14:tracePt t="49056" x="717550" y="2149475"/>
          <p14:tracePt t="49064" x="892175" y="2159000"/>
          <p14:tracePt t="49073" x="1176338" y="2232025"/>
          <p14:tracePt t="49080" x="1489075" y="2297113"/>
          <p14:tracePt t="49089" x="1636713" y="2370138"/>
          <p14:tracePt t="49096" x="1792288" y="2370138"/>
          <p14:tracePt t="49106" x="1949450" y="2406650"/>
          <p14:tracePt t="49112" x="2087563" y="2425700"/>
          <p14:tracePt t="49122" x="2206625" y="2425700"/>
          <p14:tracePt t="49129" x="2325688" y="2425700"/>
          <p14:tracePt t="49137" x="2408238" y="2425700"/>
          <p14:tracePt t="49145" x="2527300" y="2416175"/>
          <p14:tracePt t="49152" x="2611438" y="2452688"/>
          <p14:tracePt t="49161" x="2767013" y="2481263"/>
          <p14:tracePt t="49167" x="2932113" y="2498725"/>
          <p14:tracePt t="49175" x="3070225" y="2544763"/>
          <p14:tracePt t="49183" x="3152775" y="2544763"/>
          <p14:tracePt t="49191" x="3198813" y="2544763"/>
          <p14:tracePt t="49199" x="3290888" y="2544763"/>
          <p14:tracePt t="49207" x="3336925" y="2554288"/>
          <p14:tracePt t="49215" x="3419475" y="2581275"/>
          <p14:tracePt t="49223" x="3455988" y="2590800"/>
          <p14:tracePt t="49231" x="3502025" y="2609850"/>
          <p14:tracePt t="49239" x="3584575" y="2636838"/>
          <p14:tracePt t="49247" x="3659188" y="2709863"/>
          <p14:tracePt t="49255" x="3686175" y="2709863"/>
          <p14:tracePt t="49263" x="3705225" y="2709863"/>
          <p14:tracePt t="49272" x="3722688" y="2709863"/>
          <p14:tracePt t="49279" x="3722688" y="2673350"/>
          <p14:tracePt t="49288" x="3732213" y="2663825"/>
          <p14:tracePt t="49295" x="3814763" y="2692400"/>
          <p14:tracePt t="49304" x="3833813" y="2709863"/>
          <p14:tracePt t="49311" x="3889375" y="2746375"/>
          <p14:tracePt t="49320" x="3971925" y="2765425"/>
          <p14:tracePt t="49327" x="3979863" y="2774950"/>
          <p14:tracePt t="49335" x="4035425" y="2801938"/>
          <p14:tracePt t="49391" x="4064000" y="2801938"/>
          <p14:tracePt t="49401" x="4071938" y="2801938"/>
          <p14:tracePt t="49512" x="4071938" y="2792413"/>
          <p14:tracePt t="49538" x="4071938" y="2774950"/>
          <p14:tracePt t="49545" x="4100513" y="2746375"/>
          <p14:tracePt t="49553" x="4127500" y="2746375"/>
          <p14:tracePt t="49569" x="4154488" y="2738438"/>
          <p14:tracePt t="49610" x="4164013" y="2728913"/>
          <p14:tracePt t="49617" x="4173538" y="2709863"/>
          <p14:tracePt t="49625" x="4192588" y="2701925"/>
          <p14:tracePt t="49632" x="4200525" y="2692400"/>
          <p14:tracePt t="49640" x="4210050" y="2692400"/>
          <p14:tracePt t="49648" x="4219575" y="2682875"/>
          <p14:tracePt t="49655" x="4238625" y="2663825"/>
          <p14:tracePt t="49671" x="4246563" y="2655888"/>
          <p14:tracePt t="49679" x="4256088" y="2646363"/>
          <p14:tracePt t="49703" x="4265613" y="2627313"/>
          <p14:tracePt t="49711" x="4265613" y="2617788"/>
          <p14:tracePt t="49720" x="4275138" y="2590800"/>
          <p14:tracePt t="49743" x="4292600" y="2590800"/>
          <p14:tracePt t="49800" x="4292600" y="2573338"/>
          <p14:tracePt t="49819" x="4302125" y="2563813"/>
          <p14:tracePt t="49855" x="4311650" y="2563813"/>
          <p14:tracePt t="49864" x="4338638" y="2554288"/>
          <p14:tracePt t="49872" x="4348163" y="2544763"/>
          <p14:tracePt t="49882" x="4357688" y="2544763"/>
          <p14:tracePt t="49888" x="4384675" y="2544763"/>
          <p14:tracePt t="49961" x="4394200" y="2544763"/>
          <p14:tracePt t="49969" x="4403725" y="2544763"/>
          <p14:tracePt t="49976" x="4403725" y="2535238"/>
          <p14:tracePt t="50012" x="4413250" y="2517775"/>
          <p14:tracePt t="50072" x="4421188" y="2517775"/>
          <p14:tracePt t="50474" x="4430713" y="2517775"/>
          <p14:tracePt t="50489" x="4440238" y="2517775"/>
          <p14:tracePt t="50496" x="4467225" y="2517775"/>
          <p14:tracePt t="50512" x="4476750" y="2517775"/>
          <p14:tracePt t="50521" x="4486275" y="2517775"/>
          <p14:tracePt t="50529" x="4513263" y="2517775"/>
          <p14:tracePt t="50544" x="4532313" y="2517775"/>
          <p14:tracePt t="50552" x="4568825" y="2517775"/>
          <p14:tracePt t="50569" x="4605338" y="2517775"/>
          <p14:tracePt t="50576" x="4624388" y="2517775"/>
          <p14:tracePt t="50585" x="4633913" y="2517775"/>
          <p14:tracePt t="50592" x="4660900" y="2517775"/>
          <p14:tracePt t="50625" x="4670425" y="2517775"/>
          <p14:tracePt t="50697" x="4687888" y="2517775"/>
          <p14:tracePt t="50712" x="4697413" y="2517775"/>
          <p14:tracePt t="50721" x="4706938" y="2508250"/>
          <p14:tracePt t="50784" x="4725988" y="2498725"/>
          <p14:tracePt t="50840" x="4733925" y="2489200"/>
          <p14:tracePt t="50864" x="4743450" y="2481263"/>
          <p14:tracePt t="51552" x="4725988" y="2489200"/>
          <p14:tracePt t="51561" x="4697413" y="2489200"/>
          <p14:tracePt t="51569" x="4660900" y="2489200"/>
          <p14:tracePt t="51576" x="4641850" y="2489200"/>
          <p14:tracePt t="51592" x="4633913" y="2489200"/>
          <p14:tracePt t="51602" x="4605338" y="2489200"/>
          <p14:tracePt t="51616" x="4595813" y="2489200"/>
          <p14:tracePt t="51632" x="4568825" y="2489200"/>
          <p14:tracePt t="51664" x="4549775" y="2489200"/>
          <p14:tracePt t="51672" x="4541838" y="2489200"/>
          <p14:tracePt t="51680" x="4513263" y="2498725"/>
          <p14:tracePt t="51689" x="4495800" y="2498725"/>
          <p14:tracePt t="51696" x="4476750" y="2508250"/>
          <p14:tracePt t="51706" x="4459288" y="2517775"/>
          <p14:tracePt t="51712" x="4459288" y="2527300"/>
          <p14:tracePt t="51722" x="4440238" y="2527300"/>
          <p14:tracePt t="51728" x="4440238" y="2535238"/>
          <p14:tracePt t="51744" x="4440238" y="2544763"/>
          <p14:tracePt t="51753" x="4440238" y="2554288"/>
          <p14:tracePt t="51944" x="4440238" y="2527300"/>
          <p14:tracePt t="51960" x="4459288" y="2508250"/>
          <p14:tracePt t="51984" x="4467225" y="2481263"/>
          <p14:tracePt t="52056" x="4467225" y="2471738"/>
          <p14:tracePt t="52104" x="4467225" y="2462213"/>
          <p14:tracePt t="52112" x="4467225" y="2443163"/>
          <p14:tracePt t="52128" x="4467225" y="2425700"/>
          <p14:tracePt t="52144" x="4467225" y="2416175"/>
          <p14:tracePt t="52160" x="4467225" y="2389188"/>
          <p14:tracePt t="52168" x="4467225" y="2370138"/>
          <p14:tracePt t="52176" x="4467225" y="2352675"/>
          <p14:tracePt t="52184" x="4467225" y="2343150"/>
          <p14:tracePt t="52200" x="4467225" y="2333625"/>
          <p14:tracePt t="52208" x="4467225" y="2306638"/>
          <p14:tracePt t="52226" x="4467225" y="2297113"/>
          <p14:tracePt t="52232" x="4467225" y="2278063"/>
          <p14:tracePt t="52376" x="4467225" y="2270125"/>
          <p14:tracePt t="52416" x="4486275" y="2270125"/>
          <p14:tracePt t="52424" x="4513263" y="2270125"/>
          <p14:tracePt t="52432" x="4486275" y="2297113"/>
          <p14:tracePt t="52442" x="4449763" y="2333625"/>
          <p14:tracePt t="52449" x="4430713" y="2352675"/>
          <p14:tracePt t="52458" x="4430713" y="2360613"/>
          <p14:tracePt t="52464" x="4413250" y="2379663"/>
          <p14:tracePt t="52784" x="4421188" y="2352675"/>
          <p14:tracePt t="52793" x="4421188" y="2343150"/>
          <p14:tracePt t="52800" x="4413250" y="2324100"/>
          <p14:tracePt t="52896" x="4357688" y="2270125"/>
          <p14:tracePt t="53040" x="4338638" y="2297113"/>
          <p14:tracePt t="53071" x="4338638" y="2352675"/>
          <p14:tracePt t="53079" x="4348163" y="2416175"/>
          <p14:tracePt t="53087" x="4348163" y="2462213"/>
          <p14:tracePt t="53095" x="4348163" y="2481263"/>
          <p14:tracePt t="53104" x="4348163" y="2527300"/>
          <p14:tracePt t="53111" x="4338638" y="2544763"/>
          <p14:tracePt t="53121" x="4338638" y="2563813"/>
          <p14:tracePt t="53127" x="4338638" y="2573338"/>
          <p14:tracePt t="53135" x="4330700" y="2581275"/>
          <p14:tracePt t="53291" x="4330700" y="2563813"/>
          <p14:tracePt t="53296" x="4348163" y="2481263"/>
          <p14:tracePt t="53312" x="4394200" y="2416175"/>
          <p14:tracePt t="53321" x="4430713" y="2379663"/>
          <p14:tracePt t="53329" x="4440238" y="2360613"/>
          <p14:tracePt t="53337" x="4394200" y="2278063"/>
          <p14:tracePt t="53344" x="4375150" y="2178050"/>
          <p14:tracePt t="53352" x="4375150" y="2168525"/>
          <p14:tracePt t="53362" x="4375150" y="2159000"/>
          <p14:tracePt t="53368" x="4375150" y="2132013"/>
          <p14:tracePt t="53375" x="4375150" y="2112963"/>
          <p14:tracePt t="53383" x="4375150" y="2103438"/>
          <p14:tracePt t="53391" x="4375150" y="2095500"/>
          <p14:tracePt t="53496" x="4375150" y="2085975"/>
          <p14:tracePt t="53592" x="4375150" y="2076450"/>
          <p14:tracePt t="53608" x="4357688" y="2095500"/>
          <p14:tracePt t="53616" x="4357688" y="2103438"/>
          <p14:tracePt t="53632" x="4338638" y="2141538"/>
          <p14:tracePt t="53640" x="4330700" y="2159000"/>
          <p14:tracePt t="53649" x="4348163" y="2195513"/>
          <p14:tracePt t="53656" x="4330700" y="2205038"/>
          <p14:tracePt t="53667" x="4330700" y="2251075"/>
          <p14:tracePt t="53671" x="4357688" y="2270125"/>
          <p14:tracePt t="53679" x="4357688" y="2314575"/>
          <p14:tracePt t="53695" x="4348163" y="2314575"/>
          <p14:tracePt t="53711" x="4338638" y="2306638"/>
          <p14:tracePt t="53751" x="4357688" y="2306638"/>
          <p14:tracePt t="53792" x="4367213" y="2306638"/>
          <p14:tracePt t="53816" x="4384675" y="2306638"/>
          <p14:tracePt t="53840" x="4384675" y="2314575"/>
          <p14:tracePt t="53856" x="4384675" y="2324100"/>
          <p14:tracePt t="54226" x="4394200" y="2324100"/>
          <p14:tracePt t="54232" x="4403725" y="2314575"/>
          <p14:tracePt t="54240" x="4413250" y="2306638"/>
          <p14:tracePt t="54249" x="4413250" y="2297113"/>
          <p14:tracePt t="54264" x="4413250" y="2287588"/>
          <p14:tracePt t="54275" x="4421188" y="2278063"/>
          <p14:tracePt t="54401" x="4421188" y="2287588"/>
          <p14:tracePt t="54408" x="4421188" y="2324100"/>
          <p14:tracePt t="54416" x="4421188" y="2343150"/>
          <p14:tracePt t="54424" x="4421188" y="2360613"/>
          <p14:tracePt t="54432" x="4421188" y="2370138"/>
          <p14:tracePt t="54441" x="4413250" y="2398713"/>
          <p14:tracePt t="54448" x="4394200" y="2416175"/>
          <p14:tracePt t="54464" x="4375150" y="2425700"/>
          <p14:tracePt t="54476" x="4375150" y="2471738"/>
          <p14:tracePt t="54492" x="4367213" y="2462213"/>
          <p14:tracePt t="54592" x="4357688" y="2462213"/>
          <p14:tracePt t="54624" x="4338638" y="2406650"/>
          <p14:tracePt t="54632" x="4330700" y="2389188"/>
          <p14:tracePt t="54641" x="4330700" y="2352675"/>
          <p14:tracePt t="54648" x="4330700" y="2314575"/>
          <p14:tracePt t="54657" x="4321175" y="2278063"/>
          <p14:tracePt t="54663" x="4311650" y="2260600"/>
          <p14:tracePt t="54671" x="4311650" y="2251075"/>
          <p14:tracePt t="54679" x="4311650" y="2241550"/>
          <p14:tracePt t="54768" x="4311650" y="2251075"/>
          <p14:tracePt t="54776" x="4311650" y="2297113"/>
          <p14:tracePt t="54784" x="4311650" y="2324100"/>
          <p14:tracePt t="54792" x="4321175" y="2370138"/>
          <p14:tracePt t="54800" x="4311650" y="2425700"/>
          <p14:tracePt t="54808" x="4284663" y="2443163"/>
          <p14:tracePt t="54816" x="4284663" y="2462213"/>
          <p14:tracePt t="54824" x="4284663" y="2471738"/>
          <p14:tracePt t="54850" x="4292600" y="2481263"/>
          <p14:tracePt t="55008" x="4302125" y="2481263"/>
          <p14:tracePt t="55016" x="4311650" y="2471738"/>
          <p14:tracePt t="55128" x="4311650" y="2462213"/>
          <p14:tracePt t="55138" x="4348163" y="2443163"/>
          <p14:tracePt t="55145" x="4367213" y="2443163"/>
          <p14:tracePt t="55152" x="4367213" y="2481263"/>
          <p14:tracePt t="55160" x="4367213" y="2535238"/>
          <p14:tracePt t="55169" x="4367213" y="2544763"/>
          <p14:tracePt t="55178" x="4367213" y="2581275"/>
          <p14:tracePt t="55184" x="4367213" y="2590800"/>
          <p14:tracePt t="55192" x="4367213" y="2617788"/>
          <p14:tracePt t="55200" x="4367213" y="2636838"/>
          <p14:tracePt t="55257" x="4367213" y="2655888"/>
          <p14:tracePt t="55312" x="4367213" y="2627313"/>
          <p14:tracePt t="55321" x="4367213" y="2617788"/>
          <p14:tracePt t="55328" x="4367213" y="2590800"/>
          <p14:tracePt t="55336" x="4367213" y="2573338"/>
          <p14:tracePt t="55448" x="4394200" y="2554288"/>
          <p14:tracePt t="55456" x="4430713" y="2609850"/>
          <p14:tracePt t="55471" x="4430713" y="2600325"/>
          <p14:tracePt t="55560" x="4413250" y="2609850"/>
          <p14:tracePt t="55568" x="4413250" y="2655888"/>
          <p14:tracePt t="55577" x="4413250" y="2701925"/>
          <p14:tracePt t="55584" x="4413250" y="2709863"/>
          <p14:tracePt t="55592" x="4413250" y="2746375"/>
          <p14:tracePt t="55600" x="4413250" y="2765425"/>
          <p14:tracePt t="55608" x="4413250" y="2792413"/>
          <p14:tracePt t="55616" x="4413250" y="2811463"/>
          <p14:tracePt t="55776" x="4449763" y="2784475"/>
          <p14:tracePt t="55792" x="4476750" y="2728913"/>
          <p14:tracePt t="55801" x="4486275" y="2682875"/>
          <p14:tracePt t="55816" x="4505325" y="2673350"/>
          <p14:tracePt t="55888" x="4505325" y="2663825"/>
          <p14:tracePt t="55936" x="4505325" y="2655888"/>
          <p14:tracePt t="55944" x="4505325" y="2646363"/>
          <p14:tracePt t="55985" x="4505325" y="2673350"/>
          <p14:tracePt t="56000" x="4505325" y="2692400"/>
          <p14:tracePt t="56008" x="4505325" y="2701925"/>
          <p14:tracePt t="56016" x="4495800" y="2755900"/>
          <p14:tracePt t="56025" x="4467225" y="2774950"/>
          <p14:tracePt t="56032" x="4467225" y="2792413"/>
          <p14:tracePt t="56040" x="4467225" y="2801938"/>
          <p14:tracePt t="56048" x="4459288" y="2811463"/>
          <p14:tracePt t="56976" x="4440238" y="2830513"/>
          <p14:tracePt t="56984" x="4413250" y="2940050"/>
          <p14:tracePt t="56992" x="4321175" y="3049588"/>
          <p14:tracePt t="57000" x="4302125" y="3316288"/>
          <p14:tracePt t="57009" x="4292600" y="3316288"/>
          <p14:tracePt t="57016" x="4265613" y="3335338"/>
          <p14:tracePt t="57024" x="4054475" y="3352800"/>
          <p14:tracePt t="57031" x="3668713" y="3519488"/>
          <p14:tracePt t="57039" x="3382963" y="3619500"/>
          <p14:tracePt t="57047" x="3014663" y="3757613"/>
          <p14:tracePt t="57055" x="2813050" y="3776663"/>
          <p14:tracePt t="57063" x="2693988" y="3794125"/>
          <p14:tracePt t="57071" x="2647950" y="3830638"/>
          <p14:tracePt t="57079" x="2555875" y="3794125"/>
          <p14:tracePt t="57087" x="2473325" y="3813175"/>
          <p14:tracePt t="57095" x="2444750" y="3813175"/>
          <p14:tracePt t="57104" x="2436813" y="3803650"/>
          <p14:tracePt t="57111" x="2427288" y="3803650"/>
          <p14:tracePt t="57122" x="2398713" y="3803650"/>
          <p14:tracePt t="57129" x="2390775" y="3803650"/>
          <p14:tracePt t="57135" x="2381250" y="3803650"/>
          <p14:tracePt t="57159" x="2362200" y="3803650"/>
          <p14:tracePt t="57175" x="2352675" y="3803650"/>
          <p14:tracePt t="57248" x="2344738" y="3794125"/>
          <p14:tracePt t="57255" x="2344738" y="3784600"/>
          <p14:tracePt t="57264" x="2344738" y="3776663"/>
          <p14:tracePt t="57296" x="2335213" y="3776663"/>
          <p14:tracePt t="57330" x="2316163" y="3776663"/>
          <p14:tracePt t="57340" x="2262188" y="3776663"/>
          <p14:tracePt t="57344" x="2141538" y="3776663"/>
          <p14:tracePt t="57352" x="2049463" y="3748088"/>
          <p14:tracePt t="57360" x="2032000" y="3711575"/>
          <p14:tracePt t="57368" x="1893888" y="3702050"/>
          <p14:tracePt t="57378" x="1884363" y="3694113"/>
          <p14:tracePt t="57384" x="1828800" y="3684588"/>
          <p14:tracePt t="57392" x="1838325" y="3648075"/>
          <p14:tracePt t="57400" x="1774825" y="3592513"/>
          <p14:tracePt t="57408" x="1736725" y="3592513"/>
          <p14:tracePt t="57416" x="1673225" y="3592513"/>
          <p14:tracePt t="57423" x="1654175" y="3592513"/>
          <p14:tracePt t="57431" x="1646238" y="3592513"/>
          <p14:tracePt t="57504" x="1617663" y="3573463"/>
          <p14:tracePt t="57522" x="1600200" y="3527425"/>
          <p14:tracePt t="57530" x="1600200" y="3473450"/>
          <p14:tracePt t="57542" x="1600200" y="3427413"/>
          <p14:tracePt t="57551" x="1600200" y="3417888"/>
          <p14:tracePt t="57554" x="1562100" y="3371850"/>
          <p14:tracePt t="57561" x="1554163" y="3371850"/>
          <p14:tracePt t="57575" x="1544638" y="3362325"/>
          <p14:tracePt t="57672" x="1544638" y="3371850"/>
          <p14:tracePt t="57680" x="1544638" y="3381375"/>
          <p14:tracePt t="57688" x="1516063" y="3408363"/>
          <p14:tracePt t="57696" x="1508125" y="3417888"/>
          <p14:tracePt t="57706" x="1479550" y="3417888"/>
          <p14:tracePt t="57745" x="1462088" y="3417888"/>
          <p14:tracePt t="57752" x="1452563" y="3417888"/>
          <p14:tracePt t="57832" x="1452563" y="3427413"/>
          <p14:tracePt t="57880" x="1452563" y="3444875"/>
          <p14:tracePt t="57947" x="1452563" y="3454400"/>
          <p14:tracePt t="57968" x="1471613" y="3463925"/>
          <p14:tracePt t="57984" x="1479550" y="3473450"/>
          <p14:tracePt t="57992" x="1479550" y="3490913"/>
          <p14:tracePt t="58000" x="1489075" y="3509963"/>
          <p14:tracePt t="58009" x="1489075" y="3536950"/>
          <p14:tracePt t="58016" x="1489075" y="3546475"/>
          <p14:tracePt t="58025" x="1489075" y="3565525"/>
          <p14:tracePt t="58032" x="1489075" y="3611563"/>
          <p14:tracePt t="58040" x="1489075" y="3656013"/>
          <p14:tracePt t="58048" x="1489075" y="3675063"/>
          <p14:tracePt t="58056" x="1489075" y="3721100"/>
          <p14:tracePt t="58064" x="1516063" y="3767138"/>
          <p14:tracePt t="58073" x="1516063" y="3813175"/>
          <p14:tracePt t="58080" x="1516063" y="3830638"/>
          <p14:tracePt t="58089" x="1516063" y="3859213"/>
          <p14:tracePt t="58096" x="1516063" y="3886200"/>
          <p14:tracePt t="58106" x="1516063" y="3914775"/>
          <p14:tracePt t="58122" x="1516063" y="3922713"/>
          <p14:tracePt t="58128" x="1516063" y="3951288"/>
          <p14:tracePt t="58141" x="1516063" y="3959225"/>
          <p14:tracePt t="58145" x="1516063" y="3978275"/>
          <p14:tracePt t="58160" x="1516063" y="4014788"/>
          <p14:tracePt t="58168" x="1508125" y="4024313"/>
          <p14:tracePt t="58176" x="1508125" y="4051300"/>
          <p14:tracePt t="58184" x="1498600" y="4070350"/>
          <p14:tracePt t="58193" x="1471613" y="4106863"/>
          <p14:tracePt t="58199" x="1471613" y="4125913"/>
          <p14:tracePt t="58207" x="1471613" y="4152900"/>
          <p14:tracePt t="58215" x="1462088" y="4162425"/>
          <p14:tracePt t="58223" x="1462088" y="4179888"/>
          <p14:tracePt t="58264" x="1462088" y="4198938"/>
          <p14:tracePt t="58360" x="1452563" y="4208463"/>
          <p14:tracePt t="58384" x="1452563" y="4216400"/>
          <p14:tracePt t="58393" x="1452563" y="4244975"/>
          <p14:tracePt t="58400" x="1452563" y="4262438"/>
          <p14:tracePt t="58416" x="1452563" y="4308475"/>
          <p14:tracePt t="58424" x="1425575" y="4318000"/>
          <p14:tracePt t="58432" x="1370013" y="4318000"/>
          <p14:tracePt t="58439" x="1370013" y="4327525"/>
          <p14:tracePt t="58448" x="1360488" y="4346575"/>
          <p14:tracePt t="58456" x="1360488" y="4354513"/>
          <p14:tracePt t="58480" x="1360488" y="4364038"/>
          <p14:tracePt t="58490" x="1360488" y="4383088"/>
          <p14:tracePt t="58496" x="1360488" y="4391025"/>
          <p14:tracePt t="58512" x="1350963" y="4400550"/>
          <p14:tracePt t="58522" x="1341438" y="4429125"/>
          <p14:tracePt t="58528" x="1341438" y="4446588"/>
          <p14:tracePt t="58544" x="1296988" y="4519613"/>
          <p14:tracePt t="58553" x="1277938" y="4519613"/>
          <p14:tracePt t="58559" x="1250950" y="4538663"/>
          <p14:tracePt t="58567" x="1241425" y="4557713"/>
          <p14:tracePt t="58575" x="1241425" y="4603750"/>
          <p14:tracePt t="58591" x="1241425" y="4611688"/>
          <p14:tracePt t="58600" x="1241425" y="4649788"/>
          <p14:tracePt t="58607" x="1231900" y="4657725"/>
          <p14:tracePt t="58615" x="1212850" y="4676775"/>
          <p14:tracePt t="58656" x="1212850" y="4686300"/>
          <p14:tracePt t="58672" x="1212850" y="4694238"/>
          <p14:tracePt t="58728" x="1204913" y="4703763"/>
          <p14:tracePt t="58784" x="1204913" y="4732338"/>
          <p14:tracePt t="58793" x="1204913" y="4740275"/>
          <p14:tracePt t="58800" x="1204913" y="4749800"/>
          <p14:tracePt t="58816" x="1204913" y="4778375"/>
          <p14:tracePt t="58824" x="1195388" y="4795838"/>
          <p14:tracePt t="58832" x="1185863" y="4805363"/>
          <p14:tracePt t="58840" x="1185863" y="4822825"/>
          <p14:tracePt t="58848" x="1166813" y="4832350"/>
          <p14:tracePt t="59040" x="1149350" y="4814888"/>
          <p14:tracePt t="59048" x="1149350" y="4778375"/>
          <p14:tracePt t="59055" x="1149350" y="4740275"/>
          <p14:tracePt t="59080" x="1149350" y="4703763"/>
          <p14:tracePt t="59088" x="1166813" y="4686300"/>
          <p14:tracePt t="59105" x="1158875" y="4686300"/>
          <p14:tracePt t="59122" x="1158875" y="4694238"/>
          <p14:tracePt t="59272" x="1158875" y="4676775"/>
          <p14:tracePt t="59280" x="1195388" y="4621213"/>
          <p14:tracePt t="59289" x="1195388" y="4603750"/>
          <p14:tracePt t="59392" x="1185863" y="4621213"/>
          <p14:tracePt t="59400" x="1166813" y="4640263"/>
          <p14:tracePt t="59409" x="1130300" y="4649788"/>
          <p14:tracePt t="59417" x="1120775" y="4686300"/>
          <p14:tracePt t="59424" x="1120775" y="4694238"/>
          <p14:tracePt t="59431" x="1112838" y="4703763"/>
          <p14:tracePt t="59455" x="1093788" y="4713288"/>
          <p14:tracePt t="59471" x="1076325" y="4732338"/>
          <p14:tracePt t="59479" x="1066800" y="4732338"/>
          <p14:tracePt t="59511" x="1057275" y="4740275"/>
          <p14:tracePt t="59520" x="1011238" y="4768850"/>
          <p14:tracePt t="59535" x="984250" y="4786313"/>
          <p14:tracePt t="59551" x="965200" y="4795838"/>
          <p14:tracePt t="59558" x="919163" y="4805363"/>
          <p14:tracePt t="59566" x="909638" y="4822825"/>
          <p14:tracePt t="59574" x="873125" y="4841875"/>
          <p14:tracePt t="59582" x="855663" y="4860925"/>
          <p14:tracePt t="59590" x="836613" y="4868863"/>
          <p14:tracePt t="59599" x="827088" y="4868863"/>
          <p14:tracePt t="59606" x="800100" y="4887913"/>
          <p14:tracePt t="59656" x="781050" y="4887913"/>
          <p14:tracePt t="59704" x="781050" y="4924425"/>
          <p14:tracePt t="59712" x="771525" y="4924425"/>
          <p14:tracePt t="59736" x="763588" y="4933950"/>
          <p14:tracePt t="62320" x="763588" y="4960938"/>
          <p14:tracePt t="62328" x="763588" y="4979988"/>
          <p14:tracePt t="62339" x="763588" y="5043488"/>
          <p14:tracePt t="62344" x="763588" y="5072063"/>
          <p14:tracePt t="62352" x="781050" y="5108575"/>
          <p14:tracePt t="62360" x="781050" y="5135563"/>
          <p14:tracePt t="62368" x="800100" y="5172075"/>
          <p14:tracePt t="62384" x="800100" y="5191125"/>
          <p14:tracePt t="62392" x="800100" y="5200650"/>
          <p14:tracePt t="62404" x="800100" y="5227638"/>
          <p14:tracePt t="62411" x="800100" y="5237163"/>
          <p14:tracePt t="62424" x="800100" y="5264150"/>
          <p14:tracePt t="62439" x="790575" y="5292725"/>
          <p14:tracePt t="62447" x="781050" y="5300663"/>
          <p14:tracePt t="62456" x="781050" y="5310188"/>
          <p14:tracePt t="62470" x="771525" y="5329238"/>
          <p14:tracePt t="62487" x="735013" y="5356225"/>
          <p14:tracePt t="62495" x="735013" y="5375275"/>
          <p14:tracePt t="62605" x="744538" y="5384800"/>
          <p14:tracePt t="62611" x="790575" y="5392738"/>
          <p14:tracePt t="62619" x="855663" y="5402263"/>
          <p14:tracePt t="62626" x="901700" y="5429250"/>
          <p14:tracePt t="62632" x="965200" y="5429250"/>
          <p14:tracePt t="62639" x="1020763" y="5429250"/>
          <p14:tracePt t="62647" x="1066800" y="5429250"/>
          <p14:tracePt t="62655" x="1103313" y="5429250"/>
          <p14:tracePt t="62663" x="1120775" y="5429250"/>
          <p14:tracePt t="62670" x="1130300" y="5429250"/>
          <p14:tracePt t="62679" x="1139825" y="5429250"/>
          <p14:tracePt t="62703" x="1158875" y="5429250"/>
          <p14:tracePt t="62784" x="1176338" y="5429250"/>
          <p14:tracePt t="62811" x="1185863" y="5429250"/>
          <p14:tracePt t="62818" x="1204913" y="5429250"/>
          <p14:tracePt t="62825" x="1212850" y="5421313"/>
          <p14:tracePt t="62833" x="1231900" y="5421313"/>
          <p14:tracePt t="62840" x="1287463" y="5421313"/>
          <p14:tracePt t="62848" x="1333500" y="5421313"/>
          <p14:tracePt t="62855" x="1397000" y="5421313"/>
          <p14:tracePt t="62863" x="1471613" y="5421313"/>
          <p14:tracePt t="62871" x="1525588" y="5467350"/>
          <p14:tracePt t="62888" x="1792288" y="5549900"/>
          <p14:tracePt t="62895" x="1838325" y="5530850"/>
          <p14:tracePt t="62904" x="1903413" y="5549900"/>
          <p14:tracePt t="62911" x="1939925" y="5595938"/>
          <p14:tracePt t="62920" x="2022475" y="5613400"/>
          <p14:tracePt t="62927" x="2032000" y="5622925"/>
          <p14:tracePt t="62967" x="2041525" y="5622925"/>
          <p14:tracePt t="62984" x="2058988" y="5641975"/>
          <p14:tracePt t="62993" x="2068513" y="5641975"/>
          <p14:tracePt t="63000" x="2124075" y="5641975"/>
          <p14:tracePt t="63011" x="2187575" y="5641975"/>
          <p14:tracePt t="63017" x="2197100" y="5613400"/>
          <p14:tracePt t="63039" x="2206625" y="5595938"/>
          <p14:tracePt t="63047" x="2206625" y="5540375"/>
          <p14:tracePt t="63056" x="2224088" y="5530850"/>
          <p14:tracePt t="63063" x="2289175" y="5540375"/>
          <p14:tracePt t="63071" x="2352675" y="5557838"/>
          <p14:tracePt t="63079" x="2427288" y="5557838"/>
          <p14:tracePt t="63095" x="2473325" y="5567363"/>
          <p14:tracePt t="63120" x="2500313" y="5603875"/>
          <p14:tracePt t="63127" x="2573338" y="5613400"/>
          <p14:tracePt t="63135" x="2703513" y="5659438"/>
          <p14:tracePt t="63143" x="2720975" y="5678488"/>
          <p14:tracePt t="63151" x="2776538" y="5695950"/>
          <p14:tracePt t="63159" x="2776538" y="5715000"/>
          <p14:tracePt t="63167" x="2794000" y="5715000"/>
          <p14:tracePt t="63176" x="2859088" y="5715000"/>
          <p14:tracePt t="63183" x="2868613" y="5715000"/>
          <p14:tracePt t="63191" x="2878138" y="5715000"/>
          <p14:tracePt t="63199" x="2895600" y="5715000"/>
          <p14:tracePt t="63207" x="2924175" y="5715000"/>
          <p14:tracePt t="63224" x="2932113" y="5705475"/>
          <p14:tracePt t="63231" x="2941638" y="5705475"/>
          <p14:tracePt t="63247" x="2960688" y="5705475"/>
          <p14:tracePt t="63255" x="2987675" y="5705475"/>
          <p14:tracePt t="63263" x="3006725" y="5695950"/>
          <p14:tracePt t="63271" x="3043238" y="5695950"/>
          <p14:tracePt t="63279" x="3098800" y="5695950"/>
          <p14:tracePt t="63289" x="3116263" y="5695950"/>
          <p14:tracePt t="63295" x="3189288" y="5695950"/>
          <p14:tracePt t="63305" x="3227388" y="5695950"/>
          <p14:tracePt t="63311" x="3254375" y="5668963"/>
          <p14:tracePt t="63321" x="3300413" y="5668963"/>
          <p14:tracePt t="63327" x="3300413" y="5659438"/>
          <p14:tracePt t="63335" x="3309938" y="5649913"/>
          <p14:tracePt t="63343" x="3327400" y="5641975"/>
          <p14:tracePt t="63359" x="3327400" y="5622925"/>
          <p14:tracePt t="63367" x="3346450" y="5613400"/>
          <p14:tracePt t="63375" x="3336925" y="5603875"/>
          <p14:tracePt t="63391" x="3346450" y="5595938"/>
          <p14:tracePt t="63399" x="3392488" y="5595938"/>
          <p14:tracePt t="63407" x="3484563" y="5595938"/>
          <p14:tracePt t="63416" x="3640138" y="5549900"/>
          <p14:tracePt t="63425" x="3778250" y="5549900"/>
          <p14:tracePt t="63431" x="3843338" y="5549900"/>
          <p14:tracePt t="63439" x="3897313" y="5549900"/>
          <p14:tracePt t="63447" x="4025900" y="5549900"/>
          <p14:tracePt t="63455" x="4110038" y="5567363"/>
          <p14:tracePt t="63463" x="4127500" y="5557838"/>
          <p14:tracePt t="63471" x="4173538" y="5530850"/>
          <p14:tracePt t="63479" x="4200525" y="5513388"/>
          <p14:tracePt t="63488" x="4183063" y="5484813"/>
          <p14:tracePt t="63520" x="4200525" y="5484813"/>
          <p14:tracePt t="63568" x="4219575" y="5438775"/>
          <p14:tracePt t="63808" x="4229100" y="5429250"/>
          <p14:tracePt t="63816" x="4246563" y="5429250"/>
          <p14:tracePt t="63824" x="4311650" y="5429250"/>
          <p14:tracePt t="63835" x="4367213" y="5429250"/>
          <p14:tracePt t="63840" x="4486275" y="5457825"/>
          <p14:tracePt t="63848" x="4522788" y="5448300"/>
          <p14:tracePt t="63855" x="4578350" y="5438775"/>
          <p14:tracePt t="63863" x="4679950" y="5438775"/>
          <p14:tracePt t="63871" x="4725988" y="5438775"/>
          <p14:tracePt t="63888" x="4779963" y="5438775"/>
          <p14:tracePt t="63895" x="4789488" y="5438775"/>
          <p14:tracePt t="64216" x="4808538" y="5438775"/>
          <p14:tracePt t="64228" x="4862513" y="5438775"/>
          <p14:tracePt t="64240" x="4872038" y="5438775"/>
          <p14:tracePt t="64256" x="4908550" y="5438775"/>
          <p14:tracePt t="64263" x="4937125" y="5438775"/>
          <p14:tracePt t="64576" x="5000625" y="5457825"/>
          <p14:tracePt t="64584" x="5056188" y="5521325"/>
          <p14:tracePt t="64593" x="5221288" y="5576888"/>
          <p14:tracePt t="64602" x="5470525" y="5622925"/>
          <p14:tracePt t="64607" x="5819775" y="5567363"/>
          <p14:tracePt t="64616" x="6040438" y="5576888"/>
          <p14:tracePt t="64631" x="6186488" y="5530850"/>
          <p14:tracePt t="64640" x="6251575" y="5513388"/>
          <p14:tracePt t="64647" x="6269038" y="5503863"/>
          <p14:tracePt t="64655" x="6269038" y="5484813"/>
          <p14:tracePt t="64663" x="6242050" y="5484813"/>
          <p14:tracePt t="64671" x="6232525" y="5484813"/>
          <p14:tracePt t="64678" x="6196013" y="5484813"/>
          <p14:tracePt t="64694" x="6169025" y="5475288"/>
          <p14:tracePt t="64703" x="6159500" y="5457825"/>
          <p14:tracePt t="64710" x="6140450" y="5457825"/>
          <p14:tracePt t="64719" x="6132513" y="5457825"/>
          <p14:tracePt t="64872" x="6149975" y="5448300"/>
          <p14:tracePt t="64880" x="6169025" y="5438775"/>
          <p14:tracePt t="64888" x="6176963" y="5438775"/>
          <p14:tracePt t="64897" x="6186488" y="5429250"/>
          <p14:tracePt t="64928" x="6196013" y="5429250"/>
          <p14:tracePt t="64952" x="6223000" y="5421313"/>
          <p14:tracePt t="64968" x="6232525" y="5421313"/>
          <p14:tracePt t="65008" x="6242050" y="5421313"/>
          <p14:tracePt t="65024" x="6251575" y="5421313"/>
          <p14:tracePt t="65032" x="6269038" y="5411788"/>
          <p14:tracePt t="65043" x="6426200" y="5411788"/>
          <p14:tracePt t="65048" x="6443663" y="5375275"/>
          <p14:tracePt t="65060" x="6462713" y="5375275"/>
          <p14:tracePt t="65079" x="6472238" y="5375275"/>
          <p14:tracePt t="65087" x="6508750" y="5375275"/>
          <p14:tracePt t="65111" x="6518275" y="5375275"/>
          <p14:tracePt t="65119" x="6600825" y="5402263"/>
          <p14:tracePt t="65127" x="6627813" y="5402263"/>
          <p14:tracePt t="65135" x="6710363" y="5457825"/>
          <p14:tracePt t="65143" x="6738938" y="5521325"/>
          <p14:tracePt t="65150" x="6784975" y="5530850"/>
          <p14:tracePt t="65250" x="6848475" y="5521325"/>
          <p14:tracePt t="65258" x="6931025" y="5513388"/>
          <p14:tracePt t="65266" x="6940550" y="5513388"/>
          <p14:tracePt t="65279" x="6931025" y="5503863"/>
          <p14:tracePt t="65288" x="6977063" y="5503863"/>
          <p14:tracePt t="65295" x="6977063" y="5513388"/>
          <p14:tracePt t="65319" x="6986588" y="5513388"/>
          <p14:tracePt t="65343" x="6986588" y="5530850"/>
          <p14:tracePt t="65376" x="7005638" y="5521325"/>
          <p14:tracePt t="65384" x="7005638" y="5513388"/>
          <p14:tracePt t="65408" x="7005638" y="5484813"/>
          <p14:tracePt t="65416" x="7005638" y="5475288"/>
          <p14:tracePt t="65720" x="7042150" y="5467350"/>
          <p14:tracePt t="65728" x="7059613" y="5467350"/>
          <p14:tracePt t="65737" x="7088188" y="5467350"/>
          <p14:tracePt t="65745" x="7134225" y="5467350"/>
          <p14:tracePt t="65752" x="7161213" y="5467350"/>
          <p14:tracePt t="65767" x="7170738" y="5457825"/>
          <p14:tracePt t="65775" x="7170738" y="5429250"/>
          <p14:tracePt t="65783" x="7197725" y="5421313"/>
          <p14:tracePt t="65791" x="7226300" y="5421313"/>
          <p14:tracePt t="65799" x="7289800" y="5411788"/>
          <p14:tracePt t="65807" x="7418388" y="5319713"/>
          <p14:tracePt t="65815" x="7473950" y="5310188"/>
          <p14:tracePt t="65824" x="7519988" y="5310188"/>
          <p14:tracePt t="65831" x="7539038" y="5310188"/>
          <p14:tracePt t="65839" x="7566025" y="5310188"/>
          <p14:tracePt t="65847" x="7575550" y="5310188"/>
          <p14:tracePt t="65984" x="7583488" y="5310188"/>
          <p14:tracePt t="66280" x="7575550" y="5329238"/>
          <p14:tracePt t="66289" x="7500938" y="5356225"/>
          <p14:tracePt t="66297" x="7483475" y="5356225"/>
          <p14:tracePt t="66303" x="7354888" y="5365750"/>
          <p14:tracePt t="66319" x="7326313" y="5402263"/>
          <p14:tracePt t="66327" x="7143750" y="5448300"/>
          <p14:tracePt t="66335" x="7097713" y="5467350"/>
          <p14:tracePt t="66343" x="7032625" y="5484813"/>
          <p14:tracePt t="66351" x="6877050" y="5521325"/>
          <p14:tracePt t="66359" x="6426200" y="5484813"/>
          <p14:tracePt t="66366" x="6169025" y="5467350"/>
          <p14:tracePt t="66375" x="5653088" y="5467350"/>
          <p14:tracePt t="66382" x="5276850" y="5484813"/>
          <p14:tracePt t="66390" x="4918075" y="5484813"/>
          <p14:tracePt t="66398" x="4595813" y="5484813"/>
          <p14:tracePt t="66407" x="4459288" y="5494338"/>
          <p14:tracePt t="66414" x="4440238" y="5521325"/>
          <p14:tracePt t="66422" x="4210050" y="5448300"/>
          <p14:tracePt t="66431" x="4127500" y="5429250"/>
          <p14:tracePt t="66439" x="4008438" y="5429250"/>
          <p14:tracePt t="66446" x="3935413" y="5402263"/>
          <p14:tracePt t="66455" x="3897313" y="5356225"/>
          <p14:tracePt t="66463" x="3741738" y="5338763"/>
          <p14:tracePt t="66470" x="3576638" y="5273675"/>
          <p14:tracePt t="66478" x="3475038" y="5292725"/>
          <p14:tracePt t="66487" x="3355975" y="5292725"/>
          <p14:tracePt t="66511" x="3336925" y="5292725"/>
          <p14:tracePt t="66520" x="3254375" y="5292725"/>
          <p14:tracePt t="66527" x="3244850" y="5292725"/>
          <p14:tracePt t="66535" x="3198813" y="5300663"/>
          <p14:tracePt t="66543" x="3152775" y="5329238"/>
          <p14:tracePt t="66550" x="3106738" y="5329238"/>
          <p14:tracePt t="66559" x="3079750" y="5300663"/>
          <p14:tracePt t="66566" x="3014663" y="5264150"/>
          <p14:tracePt t="66575" x="2951163" y="5264150"/>
          <p14:tracePt t="66591" x="2905125" y="5264150"/>
          <p14:tracePt t="66598" x="2803525" y="5264150"/>
          <p14:tracePt t="66607" x="2767013" y="5264150"/>
          <p14:tracePt t="66615" x="2703513" y="5227638"/>
          <p14:tracePt t="66623" x="2509838" y="5227638"/>
          <p14:tracePt t="66631" x="2427288" y="5227638"/>
          <p14:tracePt t="66638" x="2381250" y="5246688"/>
          <p14:tracePt t="66646" x="2352675" y="5254625"/>
          <p14:tracePt t="66655" x="2289175" y="5264150"/>
          <p14:tracePt t="66663" x="2243138" y="5292725"/>
          <p14:tracePt t="66670" x="2105025" y="5292725"/>
          <p14:tracePt t="66679" x="2058988" y="5292725"/>
          <p14:tracePt t="66687" x="1976438" y="5292725"/>
          <p14:tracePt t="66695" x="1930400" y="5300663"/>
          <p14:tracePt t="66703" x="1920875" y="5300663"/>
          <p14:tracePt t="66711" x="1874838" y="5300663"/>
          <p14:tracePt t="66720" x="1874838" y="5310188"/>
          <p14:tracePt t="66726" x="1847850" y="5300663"/>
          <p14:tracePt t="66734" x="1792288" y="5273675"/>
          <p14:tracePt t="66743" x="1736725" y="5292725"/>
          <p14:tracePt t="66759" x="1728788" y="5300663"/>
          <p14:tracePt t="66783" x="1709738" y="5310188"/>
          <p14:tracePt t="66791" x="1682750" y="5310188"/>
          <p14:tracePt t="66799" x="1600200" y="5310188"/>
          <p14:tracePt t="66807" x="1590675" y="5310188"/>
          <p14:tracePt t="66815" x="1544638" y="5310188"/>
          <p14:tracePt t="66823" x="1479550" y="5292725"/>
          <p14:tracePt t="66831" x="1387475" y="5292725"/>
          <p14:tracePt t="66838" x="1333500" y="5310188"/>
          <p14:tracePt t="66847" x="1296988" y="5310188"/>
          <p14:tracePt t="66854" x="1258888" y="5319713"/>
          <p14:tracePt t="66862" x="1195388" y="5356225"/>
          <p14:tracePt t="66871" x="1166813" y="5356225"/>
          <p14:tracePt t="66878" x="1084263" y="5411788"/>
          <p14:tracePt t="66887" x="965200" y="5375275"/>
          <p14:tracePt t="66894" x="938213" y="5356225"/>
          <p14:tracePt t="66903" x="909638" y="5365750"/>
          <p14:tracePt t="66927" x="892175" y="5365750"/>
          <p14:tracePt t="66934" x="882650" y="5375275"/>
          <p14:tracePt t="66943" x="882650" y="5411788"/>
          <p14:tracePt t="66950" x="863600" y="5411788"/>
          <p14:tracePt t="66959" x="855663" y="5411788"/>
          <p14:tracePt t="67008" x="846138" y="5411788"/>
          <p14:tracePt t="67978" x="846138" y="5392738"/>
          <p14:tracePt t="68041" x="855663" y="5392738"/>
          <p14:tracePt t="68632" x="827088" y="5392738"/>
          <p14:tracePt t="68640" x="790575" y="5384800"/>
          <p14:tracePt t="68648" x="771525" y="5356225"/>
          <p14:tracePt t="68656" x="763588" y="5356225"/>
          <p14:tracePt t="68688" x="744538" y="5329238"/>
          <p14:tracePt t="68705" x="754063" y="5329238"/>
          <p14:tracePt t="68713" x="735013" y="5329238"/>
          <p14:tracePt t="68722" x="717550" y="5329238"/>
          <p14:tracePt t="68727" x="717550" y="5310188"/>
          <p14:tracePt t="68735" x="708025" y="5300663"/>
          <p14:tracePt t="69080" x="708025" y="5292725"/>
          <p14:tracePt t="69088" x="688975" y="5273675"/>
          <p14:tracePt t="69096" x="681038" y="5273675"/>
          <p14:tracePt t="69152" x="681038" y="5264150"/>
          <p14:tracePt t="69200" x="671513" y="5254625"/>
          <p14:tracePt t="69240" x="661988" y="5254625"/>
          <p14:tracePt t="69256" x="635000" y="5254625"/>
          <p14:tracePt t="69264" x="625475" y="5254625"/>
          <p14:tracePt t="69280" x="588963" y="5264150"/>
          <p14:tracePt t="69296" x="569913" y="5264150"/>
          <p14:tracePt t="69307" x="542925" y="5283200"/>
          <p14:tracePt t="69312" x="523875" y="5283200"/>
          <p14:tracePt t="69335" x="504825" y="5292725"/>
          <p14:tracePt t="69351" x="504825" y="5300663"/>
          <p14:tracePt t="69375" x="496888" y="5310188"/>
          <p14:tracePt t="69383" x="496888" y="5329238"/>
          <p14:tracePt t="69407" x="487363" y="5338763"/>
          <p14:tracePt t="70496" x="477838" y="5346700"/>
          <p14:tracePt t="70505" x="477838" y="5356225"/>
          <p14:tracePt t="71353" x="468313" y="5365750"/>
          <p14:tracePt t="71542" x="460375" y="5365750"/>
          <p14:tracePt t="71624" x="450850" y="5365750"/>
          <p14:tracePt t="73080" x="450850" y="5346700"/>
          <p14:tracePt t="73089" x="477838" y="5346700"/>
          <p14:tracePt t="73096" x="523875" y="5346700"/>
          <p14:tracePt t="73105" x="533400" y="5329238"/>
          <p14:tracePt t="73111" x="542925" y="5319713"/>
          <p14:tracePt t="73120" x="596900" y="5300663"/>
          <p14:tracePt t="73127" x="625475" y="5300663"/>
          <p14:tracePt t="73135" x="642938" y="5300663"/>
          <p14:tracePt t="73143" x="688975" y="5300663"/>
          <p14:tracePt t="73151" x="744538" y="5300663"/>
          <p14:tracePt t="73159" x="771525" y="5300663"/>
          <p14:tracePt t="73167" x="827088" y="5300663"/>
          <p14:tracePt t="73175" x="873125" y="5300663"/>
          <p14:tracePt t="73183" x="928688" y="5310188"/>
          <p14:tracePt t="73191" x="992188" y="5329238"/>
          <p14:tracePt t="73199" x="1020763" y="5346700"/>
          <p14:tracePt t="73207" x="1093788" y="5375275"/>
          <p14:tracePt t="73215" x="1158875" y="5384800"/>
          <p14:tracePt t="73224" x="1195388" y="5402263"/>
          <p14:tracePt t="73230" x="1204913" y="5402263"/>
          <p14:tracePt t="73239" x="1212850" y="5402263"/>
          <p14:tracePt t="73247" x="1314450" y="5429250"/>
          <p14:tracePt t="73255" x="1350963" y="5484813"/>
          <p14:tracePt t="73263" x="1471613" y="5475288"/>
          <p14:tracePt t="73270" x="1627188" y="5448300"/>
          <p14:tracePt t="73279" x="1646238" y="5448300"/>
          <p14:tracePt t="73287" x="1646238" y="5438775"/>
          <p14:tracePt t="73295" x="1709738" y="5438775"/>
          <p14:tracePt t="73304" x="1811338" y="5438775"/>
          <p14:tracePt t="73311" x="1930400" y="5438775"/>
          <p14:tracePt t="73320" x="2012950" y="5438775"/>
          <p14:tracePt t="73327" x="2095500" y="5402263"/>
          <p14:tracePt t="73335" x="2132013" y="5402263"/>
          <p14:tracePt t="73343" x="2170113" y="5402263"/>
          <p14:tracePt t="73351" x="2187575" y="5402263"/>
          <p14:tracePt t="73359" x="2206625" y="5402263"/>
          <p14:tracePt t="73366" x="2216150" y="5402263"/>
          <p14:tracePt t="73376" x="2233613" y="5402263"/>
          <p14:tracePt t="73382" x="2270125" y="5402263"/>
          <p14:tracePt t="73399" x="2279650" y="5402263"/>
          <p14:tracePt t="73407" x="2316163" y="5402263"/>
          <p14:tracePt t="73415" x="2316163" y="5384800"/>
          <p14:tracePt t="73423" x="2325688" y="5356225"/>
          <p14:tracePt t="73431" x="2371725" y="5356225"/>
          <p14:tracePt t="73439" x="2398713" y="5346700"/>
          <p14:tracePt t="73447" x="2490788" y="5329238"/>
          <p14:tracePt t="73455" x="2555875" y="5319713"/>
          <p14:tracePt t="73463" x="2638425" y="5292725"/>
          <p14:tracePt t="73472" x="2684463" y="5283200"/>
          <p14:tracePt t="73479" x="2720975" y="5264150"/>
          <p14:tracePt t="73487" x="2747963" y="5264150"/>
          <p14:tracePt t="73495" x="2767013" y="5264150"/>
          <p14:tracePt t="73504" x="2794000" y="5254625"/>
          <p14:tracePt t="73511" x="2886075" y="5264150"/>
          <p14:tracePt t="73520" x="2905125" y="5283200"/>
          <p14:tracePt t="73527" x="2978150" y="5292725"/>
          <p14:tracePt t="73535" x="3024188" y="5292725"/>
          <p14:tracePt t="73543" x="3033713" y="5292725"/>
          <p14:tracePt t="73559" x="3033713" y="5283200"/>
          <p14:tracePt t="73728" x="3043238" y="5283200"/>
          <p14:tracePt t="73768" x="3052763" y="5292725"/>
          <p14:tracePt t="73785" x="3060700" y="5292725"/>
          <p14:tracePt t="73799" x="3060700" y="5310188"/>
          <p14:tracePt t="73807" x="3060700" y="5319713"/>
          <p14:tracePt t="73831" x="3060700" y="5346700"/>
          <p14:tracePt t="73888" x="3060700" y="5356225"/>
          <p14:tracePt t="73896" x="3060700" y="5365750"/>
          <p14:tracePt t="73904" x="3079750" y="5375275"/>
          <p14:tracePt t="73921" x="3060700" y="5319713"/>
          <p14:tracePt t="73929" x="3052763" y="5319713"/>
          <p14:tracePt t="73936" x="3052763" y="5310188"/>
          <p14:tracePt t="73952" x="3060700" y="5310188"/>
          <p14:tracePt t="73960" x="3079750" y="5310188"/>
          <p14:tracePt t="73968" x="3089275" y="5310188"/>
          <p14:tracePt t="73980" x="3106738" y="5310188"/>
          <p14:tracePt t="73994" x="3116263" y="5310188"/>
          <p14:tracePt t="73999" x="3152775" y="5310188"/>
          <p14:tracePt t="74007" x="3171825" y="5310188"/>
          <p14:tracePt t="74015" x="3181350" y="5310188"/>
          <p14:tracePt t="74023" x="3217863" y="5319713"/>
          <p14:tracePt t="74030" x="3227388" y="5300663"/>
          <p14:tracePt t="74039" x="3235325" y="5273675"/>
          <p14:tracePt t="74047" x="3244850" y="5273675"/>
          <p14:tracePt t="74088" x="3281363" y="5273675"/>
          <p14:tracePt t="74112" x="3290888" y="5273675"/>
          <p14:tracePt t="74121" x="3346450" y="5283200"/>
          <p14:tracePt t="74128" x="3402013" y="5283200"/>
          <p14:tracePt t="74137" x="3521075" y="5283200"/>
          <p14:tracePt t="74144" x="3567113" y="5292725"/>
          <p14:tracePt t="74168" x="3630613" y="5292725"/>
          <p14:tracePt t="74189" x="3668713" y="5300663"/>
          <p14:tracePt t="74195" x="3686175" y="5300663"/>
          <p14:tracePt t="74202" x="3714750" y="5300663"/>
          <p14:tracePt t="74216" x="3768725" y="5300663"/>
          <p14:tracePt t="74230" x="3814763" y="5300663"/>
          <p14:tracePt t="74239" x="3833813" y="5300663"/>
          <p14:tracePt t="74246" x="3843338" y="5300663"/>
          <p14:tracePt t="74254" x="3870325" y="5300663"/>
          <p14:tracePt t="74287" x="3879850" y="5300663"/>
          <p14:tracePt t="74512" x="3925888" y="5300663"/>
          <p14:tracePt t="74522" x="4044950" y="5264150"/>
          <p14:tracePt t="74537" x="4064000" y="5273675"/>
          <p14:tracePt t="74544" x="4054475" y="5273675"/>
          <p14:tracePt t="74559" x="4071938" y="5264150"/>
          <p14:tracePt t="74567" x="4090988" y="5264150"/>
          <p14:tracePt t="74575" x="4110038" y="5254625"/>
          <p14:tracePt t="74582" x="4117975" y="5246688"/>
          <p14:tracePt t="74592" x="4154488" y="5246688"/>
          <p14:tracePt t="74598" x="4246563" y="5246688"/>
          <p14:tracePt t="74607" x="4311650" y="5237163"/>
          <p14:tracePt t="74615" x="4449763" y="5200650"/>
          <p14:tracePt t="74623" x="4624388" y="5227638"/>
          <p14:tracePt t="74631" x="4835525" y="5310188"/>
          <p14:tracePt t="74639" x="4991100" y="5310188"/>
          <p14:tracePt t="74646" x="5157788" y="5329238"/>
          <p14:tracePt t="74654" x="5240338" y="5375275"/>
          <p14:tracePt t="74663" x="5405438" y="5457825"/>
          <p14:tracePt t="74670" x="5378450" y="5429250"/>
          <p14:tracePt t="74678" x="5432425" y="5411788"/>
          <p14:tracePt t="74687" x="5626100" y="5384800"/>
          <p14:tracePt t="74694" x="5965825" y="5429250"/>
          <p14:tracePt t="74703" x="6094413" y="5429250"/>
          <p14:tracePt t="74720" x="6149975" y="5411788"/>
          <p14:tracePt t="74727" x="6159500" y="5411788"/>
          <p14:tracePt t="74735" x="6176963" y="5411788"/>
          <p14:tracePt t="74743" x="6196013" y="5411788"/>
          <p14:tracePt t="74759" x="6205538" y="5411788"/>
          <p14:tracePt t="74783" x="6251575" y="5402263"/>
          <p14:tracePt t="74792" x="6324600" y="5402263"/>
          <p14:tracePt t="74799" x="6380163" y="5384800"/>
          <p14:tracePt t="74807" x="6397625" y="5384800"/>
          <p14:tracePt t="74815" x="6426200" y="5384800"/>
          <p14:tracePt t="74823" x="6453188" y="5338763"/>
          <p14:tracePt t="74831" x="6489700" y="5338763"/>
          <p14:tracePt t="74839" x="6527800" y="5338763"/>
          <p14:tracePt t="74847" x="6535738" y="5338763"/>
          <p14:tracePt t="74863" x="6554788" y="5338763"/>
          <p14:tracePt t="74872" x="6564313" y="5310188"/>
          <p14:tracePt t="74879" x="6581775" y="5310188"/>
          <p14:tracePt t="74887" x="6600825" y="5310188"/>
          <p14:tracePt t="74895" x="6646863" y="5310188"/>
          <p14:tracePt t="74904" x="6664325" y="5310188"/>
          <p14:tracePt t="74927" x="6765925" y="5310188"/>
          <p14:tracePt t="74935" x="6838950" y="5346700"/>
          <p14:tracePt t="74943" x="6848475" y="5346700"/>
          <p14:tracePt t="74967" x="6848475" y="5338763"/>
          <p14:tracePt t="74999" x="6884988" y="5338763"/>
          <p14:tracePt t="75015" x="6923088" y="5338763"/>
          <p14:tracePt t="75022" x="6940550" y="5329238"/>
          <p14:tracePt t="75038" x="6977063" y="5329238"/>
          <p14:tracePt t="75047" x="7005638" y="5329238"/>
          <p14:tracePt t="75055" x="7042150" y="5329238"/>
          <p14:tracePt t="75063" x="7097713" y="5356225"/>
          <p14:tracePt t="75104" x="7105650" y="5356225"/>
          <p14:tracePt t="75112" x="7115175" y="5356225"/>
          <p14:tracePt t="75121" x="7161213" y="5375275"/>
          <p14:tracePt t="75129" x="7161213" y="5346700"/>
          <p14:tracePt t="75136" x="7161213" y="5329238"/>
          <p14:tracePt t="75176" x="7170738" y="5329238"/>
          <p14:tracePt t="75202" x="7170738" y="5319713"/>
          <p14:tracePt t="75226" x="7180263" y="5319713"/>
          <p14:tracePt t="75232" x="7308850" y="5338763"/>
          <p14:tracePt t="75239" x="7335838" y="5300663"/>
          <p14:tracePt t="75249" x="7381875" y="5300663"/>
          <p14:tracePt t="75256" x="7381875" y="5310188"/>
          <p14:tracePt t="75264" x="7372350" y="5319713"/>
          <p14:tracePt t="75271" x="7446963" y="5356225"/>
          <p14:tracePt t="75279" x="7583488" y="5356225"/>
          <p14:tracePt t="75287" x="7612063" y="5356225"/>
          <p14:tracePt t="75295" x="7648575" y="5338763"/>
          <p14:tracePt t="75319" x="7639050" y="5319713"/>
          <p14:tracePt t="75376" x="7648575" y="5310188"/>
          <p14:tracePt t="75384" x="7658100" y="5300663"/>
          <p14:tracePt t="75392" x="7675563" y="5292725"/>
          <p14:tracePt t="75403" x="7694613" y="5292725"/>
          <p14:tracePt t="75411" x="7731125" y="5292725"/>
          <p14:tracePt t="75418" x="7750175" y="5292725"/>
          <p14:tracePt t="75438" x="7759700" y="5292725"/>
          <p14:tracePt t="75488" x="7786688" y="5292725"/>
          <p14:tracePt t="75616" x="7796213" y="5283200"/>
          <p14:tracePt t="75625" x="7804150" y="5264150"/>
          <p14:tracePt t="75631" x="7804150" y="5254625"/>
          <p14:tracePt t="75639" x="7804150" y="5237163"/>
          <p14:tracePt t="75647" x="7823200" y="5218113"/>
          <p14:tracePt t="75655" x="7832725" y="5210175"/>
          <p14:tracePt t="75663" x="7832725" y="5181600"/>
          <p14:tracePt t="75670" x="7832725" y="5135563"/>
          <p14:tracePt t="75679" x="7832725" y="5118100"/>
          <p14:tracePt t="75687" x="7832725" y="5072063"/>
          <p14:tracePt t="75695" x="7832725" y="5053013"/>
          <p14:tracePt t="75704" x="7832725" y="5026025"/>
          <p14:tracePt t="75711" x="7850188" y="4997450"/>
          <p14:tracePt t="75727" x="7850188" y="4951413"/>
          <p14:tracePt t="75743" x="7850188" y="4914900"/>
          <p14:tracePt t="75767" x="7823200" y="4887913"/>
          <p14:tracePt t="75819" x="7823200" y="4878388"/>
          <p14:tracePt t="76064" x="7813675" y="4897438"/>
          <p14:tracePt t="76072" x="7777163" y="4897438"/>
          <p14:tracePt t="76080" x="7658100" y="4897438"/>
          <p14:tracePt t="76090" x="7575550" y="4924425"/>
          <p14:tracePt t="76096" x="7437438" y="4933950"/>
          <p14:tracePt t="76106" x="7427913" y="4933950"/>
          <p14:tracePt t="76122" x="7391400" y="4933950"/>
          <p14:tracePt t="76128" x="7308850" y="4933950"/>
          <p14:tracePt t="76136" x="7262813" y="4933950"/>
          <p14:tracePt t="76144" x="7243763" y="4933950"/>
          <p14:tracePt t="76152" x="7170738" y="4989513"/>
          <p14:tracePt t="76160" x="7105650" y="4989513"/>
          <p14:tracePt t="76168" x="7042150" y="4989513"/>
          <p14:tracePt t="76176" x="6913563" y="4989513"/>
          <p14:tracePt t="76183" x="6792913" y="4989513"/>
          <p14:tracePt t="76192" x="6748463" y="5053013"/>
          <p14:tracePt t="76208" x="6729413" y="5089525"/>
          <p14:tracePt t="76217" x="6637338" y="5081588"/>
          <p14:tracePt t="76227" x="6554788" y="5081588"/>
          <p14:tracePt t="76232" x="6435725" y="5053013"/>
          <p14:tracePt t="76240" x="6297613" y="5035550"/>
          <p14:tracePt t="76247" x="6140450" y="5026025"/>
          <p14:tracePt t="76256" x="5975350" y="4970463"/>
          <p14:tracePt t="76263" x="5800725" y="4970463"/>
          <p14:tracePt t="76270" x="5737225" y="4970463"/>
          <p14:tracePt t="76278" x="5718175" y="4970463"/>
          <p14:tracePt t="76287" x="5662613" y="4951413"/>
          <p14:tracePt t="76294" x="5497513" y="4906963"/>
          <p14:tracePt t="76304" x="5378450" y="4887913"/>
          <p14:tracePt t="76311" x="5349875" y="4822825"/>
          <p14:tracePt t="76320" x="5332413" y="4832350"/>
          <p14:tracePt t="76327" x="5295900" y="4832350"/>
          <p14:tracePt t="76335" x="5203825" y="4786313"/>
          <p14:tracePt t="76343" x="5102225" y="4786313"/>
          <p14:tracePt t="76352" x="4964113" y="4786313"/>
          <p14:tracePt t="76359" x="4900613" y="4759325"/>
          <p14:tracePt t="76367" x="4799013" y="4749800"/>
          <p14:tracePt t="76375" x="4660900" y="4732338"/>
          <p14:tracePt t="76383" x="4505325" y="4732338"/>
          <p14:tracePt t="76391" x="4330700" y="4732338"/>
          <p14:tracePt t="76407" x="4265613" y="4722813"/>
          <p14:tracePt t="76415" x="4127500" y="4686300"/>
          <p14:tracePt t="76423" x="4081463" y="4686300"/>
          <p14:tracePt t="76439" x="4017963" y="4676775"/>
          <p14:tracePt t="76455" x="3952875" y="4657725"/>
          <p14:tracePt t="76463" x="3935413" y="4667250"/>
          <p14:tracePt t="76472" x="3916363" y="4676775"/>
          <p14:tracePt t="76479" x="3870325" y="4676775"/>
          <p14:tracePt t="76487" x="3851275" y="4676775"/>
          <p14:tracePt t="76495" x="3805238" y="4686300"/>
          <p14:tracePt t="76504" x="3797300" y="4686300"/>
          <p14:tracePt t="76511" x="3759200" y="4703763"/>
          <p14:tracePt t="76527" x="3751263" y="4703763"/>
          <p14:tracePt t="76536" x="3741738" y="4713288"/>
          <p14:tracePt t="76543" x="3714750" y="4732338"/>
          <p14:tracePt t="76559" x="3705225" y="4732338"/>
          <p14:tracePt t="76575" x="3695700" y="4740275"/>
          <p14:tracePt t="76600" x="3676650" y="4740275"/>
          <p14:tracePt t="76615" x="3668713" y="4740275"/>
          <p14:tracePt t="76631" x="3649663" y="4740275"/>
          <p14:tracePt t="76680" x="3622675" y="4740275"/>
          <p14:tracePt t="76704" x="3613150" y="4740275"/>
          <p14:tracePt t="76729" x="3603625" y="4749800"/>
          <p14:tracePt t="76752" x="3603625" y="4759325"/>
          <p14:tracePt t="76768" x="3594100" y="4768850"/>
          <p14:tracePt t="76776" x="3576638" y="4778375"/>
          <p14:tracePt t="76784" x="3567113" y="4778375"/>
          <p14:tracePt t="76793" x="3538538" y="4778375"/>
          <p14:tracePt t="76799" x="3530600" y="4778375"/>
          <p14:tracePt t="76839" x="3511550" y="4778375"/>
          <p14:tracePt t="76855" x="3502025" y="4778375"/>
          <p14:tracePt t="77200" x="3502025" y="4805363"/>
          <p14:tracePt t="77216" x="3502025" y="4814888"/>
          <p14:tracePt t="77240" x="3502025" y="4832350"/>
          <p14:tracePt t="77248" x="3502025" y="4851400"/>
          <p14:tracePt t="77353" x="3502025" y="4860925"/>
          <p14:tracePt t="77360" x="3484563" y="4860925"/>
          <p14:tracePt t="77368" x="3455988" y="4878388"/>
          <p14:tracePt t="77376" x="3455988" y="4906963"/>
          <p14:tracePt t="77383" x="3455988" y="4914900"/>
          <p14:tracePt t="77392" x="3465513" y="4970463"/>
          <p14:tracePt t="77400" x="3429000" y="5035550"/>
          <p14:tracePt t="77408" x="3429000" y="5099050"/>
          <p14:tracePt t="77416" x="3429000" y="5145088"/>
          <p14:tracePt t="77424" x="3429000" y="5164138"/>
          <p14:tracePt t="77432" x="3438525" y="5210175"/>
          <p14:tracePt t="77440" x="3438525" y="5254625"/>
          <p14:tracePt t="77447" x="3438525" y="5273675"/>
          <p14:tracePt t="77455" x="3429000" y="5273675"/>
          <p14:tracePt t="77463" x="3429000" y="5283200"/>
          <p14:tracePt t="77470" x="3438525" y="5310188"/>
          <p14:tracePt t="77479" x="3429000" y="5283200"/>
          <p14:tracePt t="77487" x="3419475" y="5283200"/>
          <p14:tracePt t="77729" x="3419475" y="5254625"/>
          <p14:tracePt t="77736" x="3429000" y="5237163"/>
          <p14:tracePt t="77744" x="3511550" y="5237163"/>
          <p14:tracePt t="77752" x="3584575" y="5237163"/>
          <p14:tracePt t="77760" x="3705225" y="5218113"/>
          <p14:tracePt t="77768" x="3860800" y="5218113"/>
          <p14:tracePt t="77777" x="3906838" y="5227638"/>
          <p14:tracePt t="77808" x="4054475" y="5254625"/>
          <p14:tracePt t="77817" x="4229100" y="5292725"/>
          <p14:tracePt t="77824" x="4348163" y="5283200"/>
          <p14:tracePt t="77853" x="4541838" y="5283200"/>
          <p14:tracePt t="77860" x="4641850" y="5283200"/>
          <p14:tracePt t="77864" x="4651375" y="5264150"/>
          <p14:tracePt t="77887" x="4779963" y="5237163"/>
          <p14:tracePt t="77895" x="4845050" y="5210175"/>
          <p14:tracePt t="77911" x="4881563" y="5210175"/>
          <p14:tracePt t="77920" x="4918075" y="5200650"/>
          <p14:tracePt t="77927" x="4946650" y="5191125"/>
          <p14:tracePt t="77935" x="4954588" y="5191125"/>
          <p14:tracePt t="77959" x="5046663" y="5181600"/>
          <p14:tracePt t="77975" x="5121275" y="5181600"/>
          <p14:tracePt t="78007" x="5157788" y="5200650"/>
          <p14:tracePt t="78015" x="5194300" y="5237163"/>
          <p14:tracePt t="78024" x="5221288" y="5237163"/>
          <p14:tracePt t="78031" x="5322888" y="5191125"/>
          <p14:tracePt t="78047" x="5322888" y="5181600"/>
          <p14:tracePt t="78055" x="5359400" y="5172075"/>
          <p14:tracePt t="78063" x="5414963" y="5118100"/>
          <p14:tracePt t="78071" x="5534025" y="5145088"/>
          <p14:tracePt t="78079" x="5553075" y="5164138"/>
          <p14:tracePt t="78088" x="5616575" y="5172075"/>
          <p14:tracePt t="78095" x="5699125" y="5191125"/>
          <p14:tracePt t="78104" x="5708650" y="5118100"/>
          <p14:tracePt t="78121" x="5691188" y="5118100"/>
          <p14:tracePt t="78127" x="5681663" y="5118100"/>
          <p14:tracePt t="78135" x="5681663" y="5108575"/>
          <p14:tracePt t="78143" x="5691188" y="5099050"/>
          <p14:tracePt t="78175" x="5691188" y="5089525"/>
          <p14:tracePt t="78183" x="5691188" y="5108575"/>
          <p14:tracePt t="78191" x="5699125" y="5108575"/>
          <p14:tracePt t="78592" x="5691188" y="5108575"/>
          <p14:tracePt t="78736" x="5691188" y="5099050"/>
          <p14:tracePt t="78824" x="5699125" y="5099050"/>
          <p14:tracePt t="78832" x="5737225" y="5099050"/>
          <p14:tracePt t="78840" x="5737225" y="5089525"/>
          <p14:tracePt t="78848" x="5727700" y="5089525"/>
          <p14:tracePt t="78858" x="5754688" y="5072063"/>
          <p14:tracePt t="78870" x="5965825" y="5081588"/>
          <p14:tracePt t="78888" x="6426200" y="5283200"/>
          <p14:tracePt t="78894" x="6489700" y="5283200"/>
          <p14:tracePt t="78903" x="6535738" y="5292725"/>
          <p14:tracePt t="78910" x="6535738" y="5300663"/>
          <p14:tracePt t="78920" x="6554788" y="5310188"/>
          <p14:tracePt t="78927" x="6581775" y="5310188"/>
          <p14:tracePt t="78934" x="6646863" y="5310188"/>
          <p14:tracePt t="78943" x="6656388" y="5310188"/>
          <p14:tracePt t="78967" x="6656388" y="5338763"/>
          <p14:tracePt t="78983" x="6729413" y="5346700"/>
          <p14:tracePt t="78990" x="6792913" y="5356225"/>
          <p14:tracePt t="78998" x="6858000" y="5356225"/>
          <p14:tracePt t="79014" x="6858000" y="5365750"/>
          <p14:tracePt t="79022" x="6877050" y="5356225"/>
          <p14:tracePt t="79030" x="6913563" y="5310188"/>
          <p14:tracePt t="79038" x="7042150" y="5329238"/>
          <p14:tracePt t="79046" x="7042150" y="5346700"/>
          <p14:tracePt t="79055" x="7115175" y="5392738"/>
          <p14:tracePt t="79062" x="7161213" y="5402263"/>
          <p14:tracePt t="79102" x="7170738" y="5402263"/>
          <p14:tracePt t="79128" x="7170738" y="5411788"/>
          <p14:tracePt t="79144" x="7197725" y="5411788"/>
          <p14:tracePt t="79152" x="7226300" y="5457825"/>
          <p14:tracePt t="79160" x="7272338" y="5457825"/>
          <p14:tracePt t="79168" x="7253288" y="5448300"/>
          <p14:tracePt t="79336" x="7253288" y="5438775"/>
          <p14:tracePt t="79496" x="7243763" y="5411788"/>
          <p14:tracePt t="79505" x="7197725" y="5411788"/>
          <p14:tracePt t="79528" x="7105650" y="5392738"/>
          <p14:tracePt t="79537" x="7005638" y="5392738"/>
          <p14:tracePt t="79544" x="6986588" y="5384800"/>
          <p14:tracePt t="79552" x="6940550" y="5375275"/>
          <p14:tracePt t="79575" x="6931025" y="5356225"/>
          <p14:tracePt t="79582" x="6904038" y="5329238"/>
          <p14:tracePt t="79591" x="6877050" y="5329238"/>
          <p14:tracePt t="79599" x="6858000" y="5329238"/>
          <p14:tracePt t="79607" x="6802438" y="5346700"/>
          <p14:tracePt t="79615" x="6765925" y="5346700"/>
          <p14:tracePt t="79623" x="6656388" y="5384800"/>
          <p14:tracePt t="79631" x="6627813" y="5402263"/>
          <p14:tracePt t="79639" x="6581775" y="5402263"/>
          <p14:tracePt t="79647" x="6508750" y="5392738"/>
          <p14:tracePt t="79655" x="6489700" y="5384800"/>
          <p14:tracePt t="79686" x="6499225" y="5384800"/>
          <p14:tracePt t="79695" x="6481763" y="5392738"/>
          <p14:tracePt t="79704" x="6481763" y="5375275"/>
          <p14:tracePt t="79711" x="6481763" y="5365750"/>
          <p14:tracePt t="79768" x="6481763" y="5375275"/>
          <p14:tracePt t="79776" x="6416675" y="5392738"/>
          <p14:tracePt t="79784" x="6315075" y="5392738"/>
          <p14:tracePt t="79793" x="6278563" y="5392738"/>
          <p14:tracePt t="79799" x="6140450" y="5375275"/>
          <p14:tracePt t="79808" x="6132513" y="5375275"/>
          <p14:tracePt t="79815" x="6122988" y="5375275"/>
          <p14:tracePt t="79839" x="6132513" y="5375275"/>
          <p14:tracePt t="79848" x="6132513" y="5356225"/>
          <p14:tracePt t="79856" x="6086475" y="5356225"/>
          <p14:tracePt t="79864" x="6040438" y="5356225"/>
          <p14:tracePt t="79889" x="6030913" y="5365750"/>
          <p14:tracePt t="79896" x="5994400" y="5365750"/>
          <p14:tracePt t="79920" x="5975350" y="5365750"/>
          <p14:tracePt t="79952" x="5975350" y="5356225"/>
          <p14:tracePt t="79960" x="5938838" y="5329238"/>
          <p14:tracePt t="79968" x="5865813" y="5319713"/>
          <p14:tracePt t="79977" x="5819775" y="5292725"/>
          <p14:tracePt t="79993" x="5754688" y="5283200"/>
          <p14:tracePt t="80000" x="5754688" y="5273675"/>
          <p14:tracePt t="80023" x="5745163" y="5246688"/>
          <p14:tracePt t="80031" x="5737225" y="5210175"/>
          <p14:tracePt t="80039" x="5691188" y="5210175"/>
          <p14:tracePt t="80047" x="5681663" y="5210175"/>
          <p14:tracePt t="80054" x="5645150" y="5210175"/>
          <p14:tracePt t="80063" x="5635625" y="5210175"/>
          <p14:tracePt t="80073" x="5607050" y="5210175"/>
          <p14:tracePt t="80088" x="5589588" y="5210175"/>
          <p14:tracePt t="80095" x="5461000" y="5210175"/>
          <p14:tracePt t="80104" x="5461000" y="5237163"/>
          <p14:tracePt t="80111" x="5441950" y="5237163"/>
          <p14:tracePt t="80121" x="5414963" y="5237163"/>
          <p14:tracePt t="80136" x="5405438" y="5227638"/>
          <p14:tracePt t="80143" x="5395913" y="5191125"/>
          <p14:tracePt t="80151" x="5349875" y="5181600"/>
          <p14:tracePt t="80159" x="5332413" y="5181600"/>
          <p14:tracePt t="80167" x="5267325" y="5181600"/>
          <p14:tracePt t="80175" x="5240338" y="5181600"/>
          <p14:tracePt t="80183" x="5165725" y="5164138"/>
          <p14:tracePt t="80191" x="5102225" y="5154613"/>
          <p14:tracePt t="80199" x="5010150" y="5126038"/>
          <p14:tracePt t="80207" x="4983163" y="5126038"/>
          <p14:tracePt t="80215" x="4918075" y="5089525"/>
          <p14:tracePt t="80224" x="4854575" y="5062538"/>
          <p14:tracePt t="80231" x="4789488" y="5062538"/>
          <p14:tracePt t="80240" x="4706938" y="5043488"/>
          <p14:tracePt t="80247" x="4633913" y="4989513"/>
          <p14:tracePt t="80255" x="4532313" y="5026025"/>
          <p14:tracePt t="80263" x="4449763" y="5026025"/>
          <p14:tracePt t="80273" x="4403725" y="5026025"/>
          <p14:tracePt t="80280" x="4302125" y="5026025"/>
          <p14:tracePt t="80288" x="4238625" y="5026025"/>
          <p14:tracePt t="80295" x="4127500" y="5026025"/>
          <p14:tracePt t="80304" x="4054475" y="5053013"/>
          <p14:tracePt t="80311" x="4035425" y="5072063"/>
          <p14:tracePt t="80320" x="3979863" y="5072063"/>
          <p14:tracePt t="80327" x="3916363" y="5081588"/>
          <p14:tracePt t="80335" x="3879850" y="5108575"/>
          <p14:tracePt t="80343" x="3824288" y="5118100"/>
          <p14:tracePt t="80351" x="3722688" y="5118100"/>
          <p14:tracePt t="80359" x="3622675" y="5118100"/>
          <p14:tracePt t="80367" x="3613150" y="5118100"/>
          <p14:tracePt t="80375" x="3584575" y="5118100"/>
          <p14:tracePt t="80383" x="3521075" y="5126038"/>
          <p14:tracePt t="80399" x="3475038" y="5126038"/>
          <p14:tracePt t="80407" x="3438525" y="5126038"/>
          <p14:tracePt t="80415" x="3402013" y="5126038"/>
          <p14:tracePt t="80423" x="3392488" y="5126038"/>
          <p14:tracePt t="80431" x="3382963" y="5126038"/>
          <p14:tracePt t="80439" x="3327400" y="5118100"/>
          <p14:tracePt t="80447" x="3300413" y="5118100"/>
          <p14:tracePt t="80455" x="3263900" y="5118100"/>
          <p14:tracePt t="80463" x="3208338" y="5145088"/>
          <p14:tracePt t="80471" x="3143250" y="5135563"/>
          <p14:tracePt t="80479" x="3106738" y="5118100"/>
          <p14:tracePt t="80488" x="3079750" y="5108575"/>
          <p14:tracePt t="80560" x="3060700" y="5035550"/>
          <p14:tracePt t="80568" x="3060700" y="5016500"/>
          <p14:tracePt t="80584" x="3060700" y="5006975"/>
          <p14:tracePt t="80592" x="3060700" y="4989513"/>
          <p14:tracePt t="80603" x="3060700" y="4943475"/>
          <p14:tracePt t="80607" x="3060700" y="4887913"/>
          <p14:tracePt t="80615" x="3060700" y="4878388"/>
          <p14:tracePt t="80656" x="3060700" y="4868863"/>
          <p14:tracePt t="80664" x="3106738" y="4851400"/>
          <p14:tracePt t="80674" x="3152775" y="4822825"/>
          <p14:tracePt t="80683" x="3198813" y="4814888"/>
          <p14:tracePt t="80698" x="3227388" y="4786313"/>
          <p14:tracePt t="80703" x="3355975" y="4749800"/>
          <p14:tracePt t="80710" x="3521075" y="4694238"/>
          <p14:tracePt t="80718" x="3630613" y="4694238"/>
          <p14:tracePt t="80726" x="3705225" y="4630738"/>
          <p14:tracePt t="80734" x="3824288" y="4611688"/>
          <p14:tracePt t="80742" x="3879850" y="4584700"/>
          <p14:tracePt t="80750" x="3925888" y="4538663"/>
          <p14:tracePt t="80758" x="3979863" y="4511675"/>
          <p14:tracePt t="80766" x="3998913" y="4511675"/>
          <p14:tracePt t="80792" x="4008438" y="4519613"/>
          <p14:tracePt t="80800" x="4017963" y="4529138"/>
          <p14:tracePt t="80816" x="4044950" y="4538663"/>
          <p14:tracePt t="80832" x="4054475" y="4529138"/>
          <p14:tracePt t="80839" x="4100513" y="4529138"/>
          <p14:tracePt t="80848" x="4192588" y="4565650"/>
          <p14:tracePt t="80856" x="4311650" y="4565650"/>
          <p14:tracePt t="80865" x="4430713" y="4575175"/>
          <p14:tracePt t="80875" x="4476750" y="4575175"/>
          <p14:tracePt t="80879" x="4505325" y="4575175"/>
          <p14:tracePt t="80886" x="4532313" y="4538663"/>
          <p14:tracePt t="80894" x="4587875" y="4519613"/>
          <p14:tracePt t="80903" x="4595813" y="4511675"/>
          <p14:tracePt t="80910" x="4679950" y="4465638"/>
          <p14:tracePt t="80920" x="4743450" y="4465638"/>
          <p14:tracePt t="80926" x="4752975" y="4465638"/>
          <p14:tracePt t="80934" x="4762500" y="4465638"/>
          <p14:tracePt t="80943" x="4770438" y="4465638"/>
          <p14:tracePt t="80950" x="4816475" y="4465638"/>
          <p14:tracePt t="80959" x="4946650" y="4483100"/>
          <p14:tracePt t="80966" x="5010150" y="4519613"/>
          <p14:tracePt t="80975" x="5092700" y="4483100"/>
          <p14:tracePt t="80982" x="5184775" y="4446588"/>
          <p14:tracePt t="80990" x="5395913" y="4446588"/>
          <p14:tracePt t="80998" x="5589588" y="4456113"/>
          <p14:tracePt t="81006" x="5691188" y="4456113"/>
          <p14:tracePt t="81022" x="5800725" y="4492625"/>
          <p14:tracePt t="81030" x="5873750" y="4492625"/>
          <p14:tracePt t="81072" x="5892800" y="4492625"/>
          <p14:tracePt t="81080" x="5892800" y="4511675"/>
          <p14:tracePt t="81090" x="5902325" y="4511675"/>
          <p14:tracePt t="81102" x="5938838" y="4511675"/>
          <p14:tracePt t="81108" x="6002338" y="4511675"/>
          <p14:tracePt t="81112" x="6103938" y="4511675"/>
          <p14:tracePt t="81120" x="6140450" y="4511675"/>
          <p14:tracePt t="81126" x="6186488" y="4492625"/>
          <p14:tracePt t="81135" x="6215063" y="4492625"/>
          <p14:tracePt t="81142" x="6269038" y="4492625"/>
          <p14:tracePt t="81150" x="6278563" y="4483100"/>
          <p14:tracePt t="81175" x="6297613" y="4483100"/>
          <p14:tracePt t="81182" x="6315075" y="4483100"/>
          <p14:tracePt t="81191" x="6407150" y="4483100"/>
          <p14:tracePt t="81198" x="6435725" y="4483100"/>
          <p14:tracePt t="81206" x="6453188" y="4483100"/>
          <p14:tracePt t="81214" x="6535738" y="4483100"/>
          <p14:tracePt t="81223" x="6627813" y="4483100"/>
          <p14:tracePt t="81230" x="6637338" y="4483100"/>
          <p14:tracePt t="81239" x="6738938" y="4446588"/>
          <p14:tracePt t="81246" x="6784975" y="4437063"/>
          <p14:tracePt t="81255" x="6831013" y="4400550"/>
          <p14:tracePt t="81263" x="6838950" y="4400550"/>
          <p14:tracePt t="81270" x="6884988" y="4354513"/>
          <p14:tracePt t="81279" x="6904038" y="4337050"/>
          <p14:tracePt t="81289" x="6923088" y="4318000"/>
          <p14:tracePt t="81296" x="6950075" y="4291013"/>
          <p14:tracePt t="81304" x="6969125" y="4281488"/>
          <p14:tracePt t="81310" x="6986588" y="4271963"/>
          <p14:tracePt t="81327" x="7005638" y="4244975"/>
          <p14:tracePt t="81335" x="7013575" y="4244975"/>
          <p14:tracePt t="81343" x="7032625" y="4216400"/>
          <p14:tracePt t="81351" x="7069138" y="4208463"/>
          <p14:tracePt t="81359" x="7078663" y="4198938"/>
          <p14:tracePt t="81366" x="7078663" y="4189413"/>
          <p14:tracePt t="81375" x="7097713" y="4189413"/>
          <p14:tracePt t="81382" x="7105650" y="4189413"/>
          <p14:tracePt t="81399" x="7115175" y="4189413"/>
          <p14:tracePt t="81407" x="7124700" y="4189413"/>
          <p14:tracePt t="81456" x="7134225" y="4171950"/>
          <p14:tracePt t="81464" x="7134225" y="4152900"/>
          <p14:tracePt t="81472" x="7143750" y="4143375"/>
          <p14:tracePt t="81480" x="7143750" y="4133850"/>
          <p14:tracePt t="81489" x="7124700" y="4087813"/>
          <p14:tracePt t="81511" x="7124700" y="4079875"/>
          <p14:tracePt t="81520" x="7078663" y="4060825"/>
          <p14:tracePt t="81527" x="7069138" y="4051300"/>
          <p14:tracePt t="81535" x="7023100" y="4043363"/>
          <p14:tracePt t="81543" x="6986588" y="4014788"/>
          <p14:tracePt t="81551" x="6940550" y="4005263"/>
          <p14:tracePt t="81559" x="6931025" y="4005263"/>
          <p14:tracePt t="81575" x="6904038" y="3997325"/>
          <p14:tracePt t="81583" x="6858000" y="3987800"/>
          <p14:tracePt t="81591" x="6775450" y="3959225"/>
          <p14:tracePt t="81599" x="6729413" y="3951288"/>
          <p14:tracePt t="81608" x="6664325" y="3922713"/>
          <p14:tracePt t="81615" x="6564313" y="3905250"/>
          <p14:tracePt t="81623" x="6554788" y="3895725"/>
          <p14:tracePt t="81630" x="6545263" y="3886200"/>
          <p14:tracePt t="81639" x="6527800" y="3876675"/>
          <p14:tracePt t="81654" x="6508750" y="3886200"/>
          <p14:tracePt t="81664" x="6518275" y="3895725"/>
          <p14:tracePt t="81687" x="6518275" y="3905250"/>
          <p14:tracePt t="81696" x="6489700" y="3932238"/>
          <p14:tracePt t="81710" x="6453188" y="3951288"/>
          <p14:tracePt t="81720" x="6389688" y="3959225"/>
          <p14:tracePt t="81727" x="6361113" y="3997325"/>
          <p14:tracePt t="81734" x="6297613" y="3997325"/>
          <p14:tracePt t="81742" x="6242050" y="4005263"/>
          <p14:tracePt t="81750" x="6186488" y="4005263"/>
          <p14:tracePt t="81759" x="6169025" y="4005263"/>
          <p14:tracePt t="81767" x="6132513" y="4043363"/>
          <p14:tracePt t="81775" x="6103938" y="4051300"/>
          <p14:tracePt t="81782" x="6021388" y="4079875"/>
          <p14:tracePt t="81790" x="6002338" y="4051300"/>
          <p14:tracePt t="81798" x="5965825" y="4079875"/>
          <p14:tracePt t="81807" x="5883275" y="4079875"/>
          <p14:tracePt t="81815" x="5819775" y="4079875"/>
          <p14:tracePt t="81831" x="5773738" y="4097338"/>
          <p14:tracePt t="81839" x="5773738" y="4116388"/>
          <p14:tracePt t="81847" x="5662613" y="4079875"/>
          <p14:tracePt t="81855" x="5580063" y="4087813"/>
          <p14:tracePt t="81863" x="5570538" y="4087813"/>
          <p14:tracePt t="81887" x="5561013" y="4087813"/>
          <p14:tracePt t="81896" x="5553075" y="4106863"/>
          <p14:tracePt t="81904" x="5543550" y="4152900"/>
          <p14:tracePt t="81910" x="5516563" y="4152900"/>
          <p14:tracePt t="81927" x="5478463" y="4116388"/>
          <p14:tracePt t="81935" x="5432425" y="4116388"/>
          <p14:tracePt t="81943" x="5405438" y="4116388"/>
          <p14:tracePt t="81950" x="5313363" y="4125913"/>
          <p14:tracePt t="81959" x="5221288" y="4079875"/>
          <p14:tracePt t="81966" x="5121275" y="4060825"/>
          <p14:tracePt t="81983" x="5092700" y="4060825"/>
          <p14:tracePt t="81991" x="5083175" y="4060825"/>
          <p14:tracePt t="81999" x="5029200" y="4043363"/>
          <p14:tracePt t="82007" x="4946650" y="4043363"/>
          <p14:tracePt t="82015" x="4900613" y="4024313"/>
          <p14:tracePt t="82031" x="4872038" y="4014788"/>
          <p14:tracePt t="82039" x="4835525" y="3987800"/>
          <p14:tracePt t="82047" x="4799013" y="3959225"/>
          <p14:tracePt t="82054" x="4770438" y="3959225"/>
          <p14:tracePt t="82063" x="4733925" y="3959225"/>
          <p14:tracePt t="82070" x="4697413" y="3941763"/>
          <p14:tracePt t="82079" x="4624388" y="3905250"/>
          <p14:tracePt t="82087" x="4614863" y="3905250"/>
          <p14:tracePt t="82095" x="4568825" y="3905250"/>
          <p14:tracePt t="82105" x="4559300" y="3905250"/>
          <p14:tracePt t="82111" x="4541838" y="3905250"/>
          <p14:tracePt t="82120" x="4532313" y="3895725"/>
          <p14:tracePt t="82127" x="4486275" y="3876675"/>
          <p14:tracePt t="82135" x="4476750" y="3876675"/>
          <p14:tracePt t="82159" x="4449763" y="3876675"/>
          <p14:tracePt t="82166" x="4440238" y="3876675"/>
          <p14:tracePt t="82183" x="4440238" y="3895725"/>
          <p14:tracePt t="82199" x="4440238" y="3905250"/>
          <p14:tracePt t="82207" x="4348163" y="3895725"/>
          <p14:tracePt t="82215" x="4338638" y="3886200"/>
          <p14:tracePt t="82224" x="4311650" y="3830638"/>
          <p14:tracePt t="82230" x="4256088" y="3813175"/>
          <p14:tracePt t="82239" x="4173538" y="3740150"/>
          <p14:tracePt t="82247" x="4064000" y="3675063"/>
          <p14:tracePt t="82255" x="4035425" y="3665538"/>
          <p14:tracePt t="82262" x="4025900" y="3665538"/>
          <p14:tracePt t="82279" x="4044950" y="3665538"/>
          <p14:tracePt t="82294" x="4044950" y="3684588"/>
          <p14:tracePt t="82360" x="4017963" y="3684588"/>
          <p14:tracePt t="82368" x="4017963" y="3675063"/>
          <p14:tracePt t="82376" x="4017963" y="3656013"/>
          <p14:tracePt t="82384" x="4017963" y="3619500"/>
          <p14:tracePt t="82392" x="4017963" y="3592513"/>
          <p14:tracePt t="82400" x="4017963" y="3582988"/>
          <p14:tracePt t="82408" x="4017963" y="3546475"/>
          <p14:tracePt t="82416" x="4017963" y="3536950"/>
          <p14:tracePt t="82424" x="4017963" y="3509963"/>
          <p14:tracePt t="82432" x="4017963" y="3490913"/>
          <p14:tracePt t="82439" x="4017963" y="3444875"/>
          <p14:tracePt t="82456" x="4017963" y="3427413"/>
          <p14:tracePt t="82464" x="4017963" y="3398838"/>
          <p14:tracePt t="82472" x="4017963" y="3390900"/>
          <p14:tracePt t="82480" x="4017963" y="3371850"/>
          <p14:tracePt t="82489" x="4017963" y="3335338"/>
          <p14:tracePt t="82514" x="4017963" y="3325813"/>
          <p14:tracePt t="82522" x="4064000" y="3298825"/>
          <p14:tracePt t="82528" x="4081463" y="3298825"/>
          <p14:tracePt t="82537" x="4146550" y="3298825"/>
          <p14:tracePt t="82545" x="4200525" y="3298825"/>
          <p14:tracePt t="82552" x="4284663" y="3270250"/>
          <p14:tracePt t="82568" x="4311650" y="3270250"/>
          <p14:tracePt t="82576" x="4394200" y="3270250"/>
          <p14:tracePt t="82584" x="4495800" y="3270250"/>
          <p14:tracePt t="82592" x="4578350" y="3270250"/>
          <p14:tracePt t="82601" x="4697413" y="3270250"/>
          <p14:tracePt t="82608" x="4799013" y="3252788"/>
          <p14:tracePt t="82615" x="4835525" y="3252788"/>
          <p14:tracePt t="82631" x="4862513" y="3206750"/>
          <p14:tracePt t="82639" x="4908550" y="3206750"/>
          <p14:tracePt t="82647" x="4937125" y="3206750"/>
          <p14:tracePt t="82655" x="5000625" y="3197225"/>
          <p14:tracePt t="82663" x="5019675" y="3197225"/>
          <p14:tracePt t="82671" x="5065713" y="3197225"/>
          <p14:tracePt t="82679" x="5121275" y="3197225"/>
          <p14:tracePt t="82687" x="5129213" y="3197225"/>
          <p14:tracePt t="82695" x="5165725" y="3197225"/>
          <p14:tracePt t="82704" x="5211763" y="3197225"/>
          <p14:tracePt t="82712" x="5240338" y="3197225"/>
          <p14:tracePt t="82735" x="5249863" y="3197225"/>
          <p14:tracePt t="82743" x="5303838" y="3197225"/>
          <p14:tracePt t="82750" x="5313363" y="3197225"/>
          <p14:tracePt t="82759" x="5349875" y="3197225"/>
          <p14:tracePt t="82775" x="5359400" y="3197225"/>
          <p14:tracePt t="82783" x="5395913" y="3197225"/>
          <p14:tracePt t="82799" x="5405438" y="3197225"/>
          <p14:tracePt t="82823" x="5414963" y="3178175"/>
          <p14:tracePt t="82831" x="5414963" y="3170238"/>
          <p14:tracePt t="83328" x="5414963" y="3160713"/>
          <p14:tracePt t="83472" x="5487988" y="3170238"/>
          <p14:tracePt t="83480" x="5534025" y="3262313"/>
          <p14:tracePt t="83489" x="5599113" y="3316288"/>
          <p14:tracePt t="83496" x="5672138" y="3344863"/>
          <p14:tracePt t="83507" x="5827713" y="3427413"/>
          <p14:tracePt t="83512" x="5902325" y="3509963"/>
          <p14:tracePt t="83522" x="6002338" y="3638550"/>
          <p14:tracePt t="83528" x="6021388" y="3638550"/>
          <p14:tracePt t="83535" x="6132513" y="3665538"/>
          <p14:tracePt t="83543" x="6176963" y="3694113"/>
          <p14:tracePt t="83550" x="6186488" y="3694113"/>
          <p14:tracePt t="83559" x="6223000" y="3702050"/>
          <p14:tracePt t="83566" x="6297613" y="3757613"/>
          <p14:tracePt t="83583" x="6315075" y="3757613"/>
          <p14:tracePt t="83591" x="6353175" y="3776663"/>
          <p14:tracePt t="83607" x="6370638" y="3784600"/>
          <p14:tracePt t="83615" x="6407150" y="3849688"/>
          <p14:tracePt t="83623" x="6481763" y="3905250"/>
          <p14:tracePt t="83631" x="6489700" y="3914775"/>
          <p14:tracePt t="83639" x="6554788" y="3997325"/>
          <p14:tracePt t="83647" x="6591300" y="4024313"/>
          <p14:tracePt t="83655" x="6610350" y="4106863"/>
          <p14:tracePt t="83663" x="6702425" y="4216400"/>
          <p14:tracePt t="83670" x="6792913" y="4291013"/>
          <p14:tracePt t="83679" x="6884988" y="4383088"/>
          <p14:tracePt t="83687" x="6913563" y="4410075"/>
          <p14:tracePt t="83711" x="6913563" y="4429125"/>
          <p14:tracePt t="83720" x="6923088" y="4429125"/>
          <p14:tracePt t="83727" x="6940550" y="4437063"/>
          <p14:tracePt t="83735" x="6940550" y="4446588"/>
          <p14:tracePt t="83751" x="6940550" y="4465638"/>
          <p14:tracePt t="83759" x="6940550" y="4483100"/>
          <p14:tracePt t="83767" x="6940550" y="4492625"/>
          <p14:tracePt t="83775" x="6940550" y="4529138"/>
          <p14:tracePt t="83783" x="6940550" y="4575175"/>
          <p14:tracePt t="83791" x="6931025" y="4594225"/>
          <p14:tracePt t="83799" x="6931025" y="4640263"/>
          <p14:tracePt t="83807" x="6931025" y="4713288"/>
          <p14:tracePt t="83814" x="6931025" y="4740275"/>
          <p14:tracePt t="83823" x="6923088" y="4814888"/>
          <p14:tracePt t="83831" x="6877050" y="4924425"/>
          <p14:tracePt t="83839" x="6877050" y="4979988"/>
          <p14:tracePt t="83847" x="6848475" y="5053013"/>
          <p14:tracePt t="83854" x="6848475" y="5145088"/>
          <p14:tracePt t="83863" x="6848475" y="5164138"/>
          <p14:tracePt t="83870" x="6848475" y="5246688"/>
          <p14:tracePt t="83888" x="6792913" y="5338763"/>
          <p14:tracePt t="83894" x="6784975" y="5384800"/>
          <p14:tracePt t="83904" x="6765925" y="5402263"/>
          <p14:tracePt t="83911" x="6765925" y="5411788"/>
          <p14:tracePt t="83978" x="6710363" y="5411788"/>
          <p14:tracePt t="83985" x="6627813" y="5411788"/>
          <p14:tracePt t="83991" x="6572250" y="5411788"/>
          <p14:tracePt t="83999" x="6527800" y="5411788"/>
          <p14:tracePt t="84008" x="6472238" y="5411788"/>
          <p14:tracePt t="84016" x="6453188" y="5411788"/>
          <p14:tracePt t="84024" x="6443663" y="5411788"/>
          <p14:tracePt t="84031" x="6443663" y="5421313"/>
          <p14:tracePt t="84040" x="6397625" y="5421313"/>
          <p14:tracePt t="84047" x="6278563" y="5421313"/>
          <p14:tracePt t="84056" x="6159500" y="5421313"/>
          <p14:tracePt t="84064" x="6057900" y="5421313"/>
          <p14:tracePt t="84072" x="5957888" y="5402263"/>
          <p14:tracePt t="84080" x="5837238" y="5338763"/>
          <p14:tracePt t="84089" x="5580063" y="5283200"/>
          <p14:tracePt t="84096" x="5461000" y="5254625"/>
          <p14:tracePt t="84106" x="5349875" y="5210175"/>
          <p14:tracePt t="84113" x="5249863" y="5118100"/>
          <p14:tracePt t="84120" x="5102225" y="5072063"/>
          <p14:tracePt t="84126" x="5010150" y="5006975"/>
          <p14:tracePt t="84137" x="5019675" y="4979988"/>
          <p14:tracePt t="84145" x="5010150" y="4979988"/>
          <p14:tracePt t="84150" x="4862513" y="4906963"/>
          <p14:tracePt t="84159" x="4816475" y="4878388"/>
          <p14:tracePt t="84166" x="4779963" y="4878388"/>
          <p14:tracePt t="84175" x="4762500" y="4851400"/>
          <p14:tracePt t="84183" x="4762500" y="4832350"/>
          <p14:tracePt t="84191" x="4697413" y="4795838"/>
          <p14:tracePt t="84198" x="4687888" y="4778375"/>
          <p14:tracePt t="84207" x="4670425" y="4778375"/>
          <p14:tracePt t="84215" x="4641850" y="4676775"/>
          <p14:tracePt t="84224" x="4641850" y="4657725"/>
          <p14:tracePt t="84247" x="4641850" y="4630738"/>
          <p14:tracePt t="84255" x="4633913" y="4621213"/>
          <p14:tracePt t="84263" x="4605338" y="4611688"/>
          <p14:tracePt t="84270" x="4595813" y="4611688"/>
          <p14:tracePt t="84279" x="4587875" y="4603750"/>
          <p14:tracePt t="84287" x="4568825" y="4584700"/>
          <p14:tracePt t="84295" x="4505325" y="4548188"/>
          <p14:tracePt t="84304" x="4505325" y="4538663"/>
          <p14:tracePt t="84311" x="4505325" y="4502150"/>
          <p14:tracePt t="84320" x="4505325" y="4456113"/>
          <p14:tracePt t="84359" x="4505325" y="4465638"/>
          <p14:tracePt t="84375" x="4505325" y="4475163"/>
          <p14:tracePt t="84407" x="4505325" y="4483100"/>
          <p14:tracePt t="84432" x="4486275" y="4511675"/>
          <p14:tracePt t="84440" x="4440238" y="4529138"/>
          <p14:tracePt t="84449" x="4421188" y="4548188"/>
          <p14:tracePt t="84457" x="4394200" y="4575175"/>
          <p14:tracePt t="84464" x="4338638" y="4584700"/>
          <p14:tracePt t="84474" x="4275138" y="4603750"/>
          <p14:tracePt t="84480" x="4192588" y="4603750"/>
          <p14:tracePt t="84489" x="4127500" y="4611688"/>
          <p14:tracePt t="84496" x="4117975" y="4621213"/>
          <p14:tracePt t="84506" x="4100513" y="4621213"/>
          <p14:tracePt t="84522" x="4090988" y="4621213"/>
          <p14:tracePt t="84528" x="4044950" y="4603750"/>
          <p14:tracePt t="84536" x="4044950" y="4565650"/>
          <p14:tracePt t="84545" x="3979863" y="4502150"/>
          <p14:tracePt t="84554" x="3906838" y="4391025"/>
          <p14:tracePt t="84561" x="3879850" y="4364038"/>
          <p14:tracePt t="84568" x="3824288" y="4281488"/>
          <p14:tracePt t="84574" x="3787775" y="4216400"/>
          <p14:tracePt t="84582" x="3759200" y="4143375"/>
          <p14:tracePt t="84590" x="3732213" y="4079875"/>
          <p14:tracePt t="84599" x="3722688" y="4014788"/>
          <p14:tracePt t="84606" x="3705225" y="3951288"/>
          <p14:tracePt t="84614" x="3695700" y="3905250"/>
          <p14:tracePt t="84622" x="3695700" y="3794125"/>
          <p14:tracePt t="84630" x="3695700" y="3694113"/>
          <p14:tracePt t="84638" x="3695700" y="3611563"/>
          <p14:tracePt t="84646" x="3695700" y="3490913"/>
          <p14:tracePt t="84654" x="3676650" y="3371850"/>
          <p14:tracePt t="84662" x="3676650" y="3270250"/>
          <p14:tracePt t="84671" x="3676650" y="3197225"/>
          <p14:tracePt t="84678" x="3676650" y="3160713"/>
          <p14:tracePt t="84687" x="3676650" y="3105150"/>
          <p14:tracePt t="84694" x="3676650" y="3078163"/>
          <p14:tracePt t="84703" x="3676650" y="3032125"/>
          <p14:tracePt t="84710" x="3676650" y="2995613"/>
          <p14:tracePt t="84719" x="3695700" y="2940050"/>
          <p14:tracePt t="84726" x="3722688" y="2884488"/>
          <p14:tracePt t="84734" x="3732213" y="2857500"/>
          <p14:tracePt t="84742" x="3797300" y="2792413"/>
          <p14:tracePt t="84750" x="3860800" y="2774950"/>
          <p14:tracePt t="84758" x="3897313" y="2728913"/>
          <p14:tracePt t="84766" x="3935413" y="2692400"/>
          <p14:tracePt t="84774" x="3971925" y="2655888"/>
          <p14:tracePt t="84782" x="4035425" y="2600325"/>
          <p14:tracePt t="84790" x="4071938" y="2581275"/>
          <p14:tracePt t="84798" x="4110038" y="2527300"/>
          <p14:tracePt t="84806" x="4183063" y="2471738"/>
          <p14:tracePt t="84814" x="4219575" y="2462213"/>
          <p14:tracePt t="84822" x="4302125" y="2452688"/>
          <p14:tracePt t="84830" x="4330700" y="2416175"/>
          <p14:tracePt t="84839" x="4467225" y="2416175"/>
          <p14:tracePt t="84846" x="4549775" y="2435225"/>
          <p14:tracePt t="84854" x="4706938" y="2471738"/>
          <p14:tracePt t="84862" x="4854575" y="2517775"/>
          <p14:tracePt t="84870" x="5010150" y="2544763"/>
          <p14:tracePt t="84887" x="5249863" y="2682875"/>
          <p14:tracePt t="84894" x="5368925" y="2765425"/>
          <p14:tracePt t="84903" x="5580063" y="2830513"/>
          <p14:tracePt t="84910" x="5718175" y="2857500"/>
          <p14:tracePt t="84919" x="5948363" y="2930525"/>
          <p14:tracePt t="84926" x="6223000" y="3105150"/>
          <p14:tracePt t="84934" x="6343650" y="3133725"/>
          <p14:tracePt t="84942" x="6472238" y="3197225"/>
          <p14:tracePt t="84950" x="6554788" y="3224213"/>
          <p14:tracePt t="84958" x="6591300" y="3270250"/>
          <p14:tracePt t="84966" x="6610350" y="3270250"/>
          <p14:tracePt t="84974" x="6646863" y="3308350"/>
          <p14:tracePt t="84982" x="6656388" y="3325813"/>
          <p14:tracePt t="84990" x="6664325" y="3352800"/>
          <p14:tracePt t="84998" x="6692900" y="3381375"/>
          <p14:tracePt t="85006" x="6710363" y="3390900"/>
          <p14:tracePt t="85014" x="6748463" y="3454400"/>
          <p14:tracePt t="85022" x="6756400" y="3473450"/>
          <p14:tracePt t="85030" x="6792913" y="3556000"/>
          <p14:tracePt t="85038" x="6821488" y="3582988"/>
          <p14:tracePt t="85046" x="6884988" y="3684588"/>
          <p14:tracePt t="85054" x="6923088" y="3730625"/>
          <p14:tracePt t="85062" x="6969125" y="3840163"/>
          <p14:tracePt t="85070" x="6996113" y="3868738"/>
          <p14:tracePt t="85078" x="7042150" y="3895725"/>
          <p14:tracePt t="85087" x="7051675" y="3905250"/>
          <p14:tracePt t="85094" x="7078663" y="3968750"/>
          <p14:tracePt t="85103" x="7088188" y="3978275"/>
          <p14:tracePt t="85119" x="7105650" y="3978275"/>
          <p14:tracePt t="85126" x="7134225" y="4005263"/>
          <p14:tracePt t="85176" x="7134225" y="4024313"/>
          <p14:tracePt t="85192" x="7105650" y="4051300"/>
          <p14:tracePt t="85200" x="7105650" y="4070350"/>
          <p14:tracePt t="85208" x="7069138" y="4106863"/>
          <p14:tracePt t="85216" x="7069138" y="4143375"/>
          <p14:tracePt t="85226" x="7069138" y="4189413"/>
          <p14:tracePt t="85230" x="7069138" y="4235450"/>
          <p14:tracePt t="85238" x="7069138" y="4244975"/>
          <p14:tracePt t="85278" x="7059613" y="4244975"/>
          <p14:tracePt t="85286" x="7042150" y="4271963"/>
          <p14:tracePt t="85312" x="7042150" y="4318000"/>
          <p14:tracePt t="85336" x="7051675" y="4318000"/>
          <p14:tracePt t="85344" x="7059613" y="4318000"/>
          <p14:tracePt t="85355" x="7059613" y="4327525"/>
          <p14:tracePt t="85359" x="7059613" y="4354513"/>
          <p14:tracePt t="85371" x="7059613" y="4364038"/>
          <p14:tracePt t="85376" x="7078663" y="4364038"/>
          <p14:tracePt t="85448" x="7078663" y="4373563"/>
          <p14:tracePt t="85455" x="7078663" y="4400550"/>
          <p14:tracePt t="85472" x="7078663" y="4419600"/>
          <p14:tracePt t="85496" x="7078663" y="4446588"/>
          <p14:tracePt t="85505" x="7078663" y="4465638"/>
          <p14:tracePt t="85512" x="7078663" y="4483100"/>
          <p14:tracePt t="85522" x="7078663" y="4502150"/>
          <p14:tracePt t="85536" x="7078663" y="4511675"/>
          <p14:tracePt t="85544" x="7078663" y="4538663"/>
          <p14:tracePt t="85640" x="7069138" y="4557713"/>
          <p14:tracePt t="85648" x="7059613" y="4565650"/>
          <p14:tracePt t="85655" x="7042150" y="4584700"/>
          <p14:tracePt t="85665" x="7013575" y="4584700"/>
          <p14:tracePt t="85680" x="6959600" y="4611688"/>
          <p14:tracePt t="85689" x="6940550" y="4611688"/>
          <p14:tracePt t="85707" x="6931025" y="4611688"/>
          <p14:tracePt t="85712" x="6931025" y="4630738"/>
          <p14:tracePt t="85736" x="6913563" y="4630738"/>
          <p14:tracePt t="85752" x="6904038" y="4630738"/>
          <p14:tracePt t="85783" x="6894513" y="4630738"/>
          <p14:tracePt t="85791" x="6867525" y="4630738"/>
          <p14:tracePt t="85799" x="6858000" y="4630738"/>
          <p14:tracePt t="85815" x="6838950" y="4630738"/>
          <p14:tracePt t="85823" x="6811963" y="4657725"/>
          <p14:tracePt t="85831" x="6775450" y="4657725"/>
          <p14:tracePt t="85839" x="6719888" y="4657725"/>
          <p14:tracePt t="85846" x="6702425" y="4694238"/>
          <p14:tracePt t="85854" x="6683375" y="4740275"/>
          <p14:tracePt t="85863" x="6656388" y="4759325"/>
          <p14:tracePt t="85870" x="6610350" y="4768850"/>
          <p14:tracePt t="85888" x="6527800" y="4822825"/>
          <p14:tracePt t="85894" x="6481763" y="4860925"/>
          <p14:tracePt t="85904" x="6416675" y="4860925"/>
          <p14:tracePt t="85912" x="6397625" y="4878388"/>
          <p14:tracePt t="85920" x="6361113" y="4878388"/>
          <p14:tracePt t="85927" x="6343650" y="4914900"/>
          <p14:tracePt t="85935" x="6307138" y="4914900"/>
          <p14:tracePt t="85943" x="6297613" y="4914900"/>
          <p14:tracePt t="85951" x="6261100" y="4914900"/>
          <p14:tracePt t="85961" x="6251575" y="4914900"/>
          <p14:tracePt t="85967" x="6232525" y="4914900"/>
          <p14:tracePt t="85974" x="6176963" y="4897438"/>
          <p14:tracePt t="85991" x="6159500" y="4897438"/>
          <p14:tracePt t="85998" x="6076950" y="4914900"/>
          <p14:tracePt t="86006" x="6030913" y="4933950"/>
          <p14:tracePt t="86014" x="5965825" y="4914900"/>
          <p14:tracePt t="86023" x="5938838" y="4906963"/>
          <p14:tracePt t="86030" x="5892800" y="4887913"/>
          <p14:tracePt t="86038" x="5791200" y="4841875"/>
          <p14:tracePt t="86046" x="5737225" y="4786313"/>
          <p14:tracePt t="86054" x="5653088" y="4768850"/>
          <p14:tracePt t="86063" x="5534025" y="4713288"/>
          <p14:tracePt t="86070" x="5487988" y="4694238"/>
          <p14:tracePt t="86079" x="5451475" y="4676775"/>
          <p14:tracePt t="86087" x="5395913" y="4676775"/>
          <p14:tracePt t="86094" x="5341938" y="4640263"/>
          <p14:tracePt t="86104" x="5322888" y="4640263"/>
          <p14:tracePt t="86111" x="5303838" y="4649788"/>
          <p14:tracePt t="86120" x="5257800" y="4640263"/>
          <p14:tracePt t="86126" x="5221288" y="4640263"/>
          <p14:tracePt t="86134" x="5194300" y="4611688"/>
          <p14:tracePt t="86143" x="5148263" y="4611688"/>
          <p14:tracePt t="86151" x="5129213" y="4611688"/>
          <p14:tracePt t="86160" x="5065713" y="4584700"/>
          <p14:tracePt t="86167" x="4946650" y="4557713"/>
          <p14:tracePt t="86175" x="4881563" y="4557713"/>
          <p14:tracePt t="86182" x="4862513" y="4529138"/>
          <p14:tracePt t="86191" x="4779963" y="4511675"/>
          <p14:tracePt t="86198" x="4697413" y="4483100"/>
          <p14:tracePt t="86207" x="4578350" y="4437063"/>
          <p14:tracePt t="86214" x="4532313" y="4410075"/>
          <p14:tracePt t="86224" x="4495800" y="4410075"/>
          <p14:tracePt t="86231" x="4403725" y="4373563"/>
          <p14:tracePt t="86238" x="4338638" y="4346575"/>
          <p14:tracePt t="86263" x="4330700" y="4337050"/>
          <p14:tracePt t="86271" x="4330700" y="4327525"/>
          <p14:tracePt t="86279" x="4330700" y="4318000"/>
          <p14:tracePt t="86288" x="4321175" y="4308475"/>
          <p14:tracePt t="86368" x="4311650" y="4308475"/>
          <p14:tracePt t="86379" x="4302125" y="4308475"/>
          <p14:tracePt t="86392" x="4292600" y="4308475"/>
          <p14:tracePt t="86399" x="4284663" y="4308475"/>
          <p14:tracePt t="86406" x="4238625" y="4308475"/>
          <p14:tracePt t="86414" x="4229100" y="4308475"/>
          <p14:tracePt t="86528" x="4229100" y="4300538"/>
          <p14:tracePt t="86537" x="4229100" y="4291013"/>
          <p14:tracePt t="86552" x="4219575" y="4271963"/>
          <p14:tracePt t="86560" x="4183063" y="4216400"/>
          <p14:tracePt t="86573" x="4173538" y="4208463"/>
          <p14:tracePt t="86578" x="4146550" y="4189413"/>
          <p14:tracePt t="86601" x="4146550" y="4179888"/>
          <p14:tracePt t="86744" x="4137025" y="4171950"/>
          <p14:tracePt t="86792" x="4146550" y="4171950"/>
          <p14:tracePt t="86800" x="4154488" y="4152900"/>
          <p14:tracePt t="86808" x="4154488" y="4143375"/>
          <p14:tracePt t="86816" x="4154488" y="4133850"/>
          <p14:tracePt t="86823" x="4164013" y="4125913"/>
          <p14:tracePt t="86832" x="4164013" y="4106863"/>
          <p14:tracePt t="86842" x="4164013" y="4097338"/>
          <p14:tracePt t="86850" x="4210050" y="4079875"/>
          <p14:tracePt t="86856" x="4219575" y="4033838"/>
          <p14:tracePt t="86864" x="4238625" y="3951288"/>
          <p14:tracePt t="86873" x="4284663" y="3822700"/>
          <p14:tracePt t="86889" x="4338638" y="3694113"/>
          <p14:tracePt t="86911" x="4348163" y="3611563"/>
          <p14:tracePt t="86919" x="4403725" y="3519488"/>
          <p14:tracePt t="86927" x="4467225" y="3454400"/>
          <p14:tracePt t="86935" x="4486275" y="3398838"/>
          <p14:tracePt t="86943" x="4559300" y="3335338"/>
          <p14:tracePt t="86950" x="4578350" y="3252788"/>
          <p14:tracePt t="86959" x="4679950" y="3187700"/>
          <p14:tracePt t="86967" x="4716463" y="3133725"/>
          <p14:tracePt t="86977" x="4816475" y="3124200"/>
          <p14:tracePt t="86998" x="4826000" y="3095625"/>
          <p14:tracePt t="87007" x="4826000" y="3087688"/>
          <p14:tracePt t="87014" x="4872038" y="3078163"/>
          <p14:tracePt t="87022" x="4946650" y="3078163"/>
          <p14:tracePt t="87030" x="4964113" y="3078163"/>
          <p14:tracePt t="87039" x="5010150" y="3068638"/>
          <p14:tracePt t="87055" x="5175250" y="3105150"/>
          <p14:tracePt t="87063" x="5276850" y="3114675"/>
          <p14:tracePt t="87070" x="5368925" y="3197225"/>
          <p14:tracePt t="87079" x="5470525" y="3252788"/>
          <p14:tracePt t="87087" x="5553075" y="3279775"/>
          <p14:tracePt t="87094" x="5699125" y="3298825"/>
          <p14:tracePt t="87104" x="5819775" y="3325813"/>
          <p14:tracePt t="87110" x="5902325" y="3352800"/>
          <p14:tracePt t="87120" x="5975350" y="3398838"/>
          <p14:tracePt t="87126" x="6040438" y="3473450"/>
          <p14:tracePt t="87135" x="6094413" y="3454400"/>
          <p14:tracePt t="87159" x="6122988" y="3454400"/>
          <p14:tracePt t="87167" x="6232525" y="3527425"/>
          <p14:tracePt t="87175" x="6343650" y="3602038"/>
          <p14:tracePt t="87182" x="6416675" y="3648075"/>
          <p14:tracePt t="87190" x="6443663" y="3648075"/>
          <p14:tracePt t="87198" x="6545263" y="3740150"/>
          <p14:tracePt t="87207" x="6564313" y="3757613"/>
          <p14:tracePt t="87214" x="6627813" y="3830638"/>
          <p14:tracePt t="87223" x="6656388" y="3876675"/>
          <p14:tracePt t="87319" x="6656388" y="3886200"/>
          <p14:tracePt t="87327" x="6637338" y="3895725"/>
          <p14:tracePt t="87336" x="6610350" y="3987800"/>
          <p14:tracePt t="87345" x="6581775" y="4005263"/>
          <p14:tracePt t="87352" x="6518275" y="4060825"/>
          <p14:tracePt t="87361" x="6489700" y="4125913"/>
          <p14:tracePt t="87368" x="6416675" y="4216400"/>
          <p14:tracePt t="87376" x="6397625" y="4281488"/>
          <p14:tracePt t="87387" x="6353175" y="4337050"/>
          <p14:tracePt t="87394" x="6297613" y="4354513"/>
          <p14:tracePt t="87403" x="6307138" y="4391025"/>
          <p14:tracePt t="87409" x="6269038" y="4465638"/>
          <p14:tracePt t="87416" x="6232525" y="4538663"/>
          <p14:tracePt t="87423" x="6159500" y="4611688"/>
          <p14:tracePt t="87430" x="6067425" y="4686300"/>
          <p14:tracePt t="87439" x="5957888" y="4759325"/>
          <p14:tracePt t="87446" x="5873750" y="4832350"/>
          <p14:tracePt t="87454" x="5865813" y="4841875"/>
          <p14:tracePt t="87462" x="5846763" y="4851400"/>
          <p14:tracePt t="87470" x="5781675" y="4897438"/>
          <p14:tracePt t="87479" x="5745163" y="4906963"/>
          <p14:tracePt t="87487" x="5681663" y="4924425"/>
          <p14:tracePt t="87494" x="5681663" y="4933950"/>
          <p14:tracePt t="87504" x="5672138" y="4933950"/>
          <p14:tracePt t="87510" x="5653088" y="4997450"/>
          <p14:tracePt t="87520" x="5662613" y="5062538"/>
          <p14:tracePt t="87527" x="5635625" y="5062538"/>
          <p14:tracePt t="87542" x="5626100" y="5072063"/>
          <p14:tracePt t="87551" x="5561013" y="5072063"/>
          <p14:tracePt t="87566" x="5497513" y="5081588"/>
          <p14:tracePt t="87574" x="5432425" y="5126038"/>
          <p14:tracePt t="87582" x="5267325" y="5099050"/>
          <p14:tracePt t="87590" x="5111750" y="5081588"/>
          <p14:tracePt t="87599" x="4991100" y="5081588"/>
          <p14:tracePt t="87606" x="4900613" y="5081588"/>
          <p14:tracePt t="87614" x="4835525" y="5081588"/>
          <p14:tracePt t="87622" x="4816475" y="5081588"/>
          <p14:tracePt t="87630" x="4762500" y="5081588"/>
          <p14:tracePt t="87638" x="4670425" y="5043488"/>
          <p14:tracePt t="87646" x="4605338" y="5026025"/>
          <p14:tracePt t="87655" x="4541838" y="5016500"/>
          <p14:tracePt t="87662" x="4459288" y="4997450"/>
          <p14:tracePt t="87670" x="4421188" y="4997450"/>
          <p14:tracePt t="87678" x="4367213" y="4933950"/>
          <p14:tracePt t="87686" x="4367213" y="4887913"/>
          <p14:tracePt t="87694" x="4330700" y="4878388"/>
          <p14:tracePt t="87703" x="4302125" y="4878388"/>
          <p14:tracePt t="87710" x="4256088" y="4841875"/>
          <p14:tracePt t="87718" x="4183063" y="4814888"/>
          <p14:tracePt t="87726" x="4100513" y="4740275"/>
          <p14:tracePt t="87734" x="4008438" y="4649788"/>
          <p14:tracePt t="87742" x="3879850" y="4557713"/>
          <p14:tracePt t="87750" x="3851275" y="4538663"/>
          <p14:tracePt t="87758" x="3843338" y="4456113"/>
          <p14:tracePt t="87766" x="3787775" y="4410075"/>
          <p14:tracePt t="87774" x="3705225" y="4346575"/>
          <p14:tracePt t="87782" x="3576638" y="4271963"/>
          <p14:tracePt t="87791" x="3548063" y="4216400"/>
          <p14:tracePt t="87798" x="3521075" y="4189413"/>
          <p14:tracePt t="87806" x="3502025" y="4162425"/>
          <p14:tracePt t="87814" x="3475038" y="4133850"/>
          <p14:tracePt t="87823" x="3465513" y="4116388"/>
          <p14:tracePt t="87830" x="3465513" y="4106863"/>
          <p14:tracePt t="87839" x="3465513" y="4079875"/>
          <p14:tracePt t="87846" x="3465513" y="4051300"/>
          <p14:tracePt t="87855" x="3465513" y="4024313"/>
          <p14:tracePt t="87862" x="3465513" y="3968750"/>
          <p14:tracePt t="87870" x="3465513" y="3932238"/>
          <p14:tracePt t="87888" x="3502025" y="3803650"/>
          <p14:tracePt t="87894" x="3567113" y="3684588"/>
          <p14:tracePt t="87903" x="3613150" y="3573463"/>
          <p14:tracePt t="87910" x="3686175" y="3519488"/>
          <p14:tracePt t="87920" x="3714750" y="3436938"/>
          <p14:tracePt t="87926" x="3751263" y="3344863"/>
          <p14:tracePt t="87934" x="3797300" y="3279775"/>
          <p14:tracePt t="87942" x="3870325" y="3206750"/>
          <p14:tracePt t="87950" x="3925888" y="3095625"/>
          <p14:tracePt t="87958" x="4008438" y="2976563"/>
          <p14:tracePt t="87966" x="4090988" y="2847975"/>
          <p14:tracePt t="87975" x="4110038" y="2847975"/>
          <p14:tracePt t="87982" x="4154488" y="2784475"/>
          <p14:tracePt t="87991" x="4265613" y="2709863"/>
          <p14:tracePt t="87998" x="4292600" y="2636838"/>
          <p14:tracePt t="88006" x="4302125" y="2627313"/>
          <p14:tracePt t="88014" x="4394200" y="2655888"/>
          <p14:tracePt t="88023" x="4486275" y="2627313"/>
          <p14:tracePt t="88030" x="4495800" y="2636838"/>
          <p14:tracePt t="88039" x="4633913" y="2636838"/>
          <p14:tracePt t="88046" x="4679950" y="2636838"/>
          <p14:tracePt t="88055" x="4816475" y="2600325"/>
          <p14:tracePt t="88062" x="4900613" y="2600325"/>
          <p14:tracePt t="88070" x="5019675" y="2554288"/>
          <p14:tracePt t="88078" x="5138738" y="2563813"/>
          <p14:tracePt t="88087" x="5157788" y="2581275"/>
          <p14:tracePt t="88094" x="5221288" y="2581275"/>
          <p14:tracePt t="88103" x="5249863" y="2581275"/>
          <p14:tracePt t="88110" x="5341938" y="2563813"/>
          <p14:tracePt t="88120" x="5405438" y="2563813"/>
          <p14:tracePt t="88126" x="5432425" y="2554288"/>
          <p14:tracePt t="88134" x="5461000" y="2563813"/>
          <p14:tracePt t="88142" x="5534025" y="2617788"/>
          <p14:tracePt t="88167" x="5543550" y="2673350"/>
          <p14:tracePt t="88177" x="5626100" y="2746375"/>
          <p14:tracePt t="88183" x="5635625" y="2755900"/>
          <p14:tracePt t="88202" x="5662613" y="2811463"/>
          <p14:tracePt t="88210" x="5737225" y="2903538"/>
          <p14:tracePt t="88227" x="5745163" y="2903538"/>
          <p14:tracePt t="88231" x="5791200" y="2986088"/>
          <p14:tracePt t="88246" x="5800725" y="3005138"/>
          <p14:tracePt t="88255" x="5819775" y="3005138"/>
          <p14:tracePt t="88271" x="5819775" y="3032125"/>
          <p14:tracePt t="88352" x="5791200" y="3049588"/>
          <p14:tracePt t="88360" x="5800725" y="3095625"/>
          <p14:tracePt t="88368" x="5764213" y="3178175"/>
          <p14:tracePt t="88376" x="5754688" y="3197225"/>
          <p14:tracePt t="88384" x="5737225" y="3224213"/>
          <p14:tracePt t="88393" x="5727700" y="3233738"/>
          <p14:tracePt t="88401" x="5699125" y="3270250"/>
          <p14:tracePt t="88407" x="5681663" y="3279775"/>
          <p14:tracePt t="88415" x="5672138" y="3344863"/>
          <p14:tracePt t="88423" x="5662613" y="3408363"/>
          <p14:tracePt t="88430" x="5635625" y="3408363"/>
          <p14:tracePt t="88438" x="5616575" y="3408363"/>
          <p14:tracePt t="88446" x="5607050" y="3408363"/>
          <p14:tracePt t="88454" x="5589588" y="3427413"/>
          <p14:tracePt t="88463" x="5553075" y="3473450"/>
          <p14:tracePt t="88470" x="5516563" y="3536950"/>
          <p14:tracePt t="88478" x="5516563" y="3556000"/>
          <p14:tracePt t="88487" x="5487988" y="3619500"/>
          <p14:tracePt t="88494" x="5487988" y="3638550"/>
          <p14:tracePt t="88504" x="5451475" y="3702050"/>
          <p14:tracePt t="88511" x="5441950" y="3748088"/>
          <p14:tracePt t="88520" x="5414963" y="3794125"/>
          <p14:tracePt t="88527" x="5359400" y="3886200"/>
          <p14:tracePt t="88534" x="5313363" y="3951288"/>
          <p14:tracePt t="88543" x="5313363" y="3959225"/>
          <p14:tracePt t="88575" x="5313363" y="3968750"/>
          <p14:tracePt t="88605" x="5303838" y="3968750"/>
          <p14:tracePt t="88631" x="5286375" y="4014788"/>
          <p14:tracePt t="88639" x="5267325" y="4005263"/>
          <p14:tracePt t="88656" x="5257800" y="4005263"/>
          <p14:tracePt t="88665" x="5240338" y="4014788"/>
          <p14:tracePt t="88673" x="5211763" y="4051300"/>
          <p14:tracePt t="88679" x="5184775" y="4087813"/>
          <p14:tracePt t="88687" x="5157788" y="4106863"/>
          <p14:tracePt t="88695" x="5129213" y="4125913"/>
          <p14:tracePt t="88704" x="5111750" y="4162425"/>
          <p14:tracePt t="88711" x="5075238" y="4244975"/>
          <p14:tracePt t="88720" x="5075238" y="4271963"/>
          <p14:tracePt t="88726" x="5019675" y="4308475"/>
          <p14:tracePt t="88735" x="4983163" y="4373563"/>
          <p14:tracePt t="88744" x="4973638" y="4400550"/>
          <p14:tracePt t="88750" x="4927600" y="4437063"/>
          <p14:tracePt t="88759" x="4891088" y="4465638"/>
          <p14:tracePt t="88766" x="4862513" y="4502150"/>
          <p14:tracePt t="88775" x="4845050" y="4548188"/>
          <p14:tracePt t="88782" x="4808538" y="4594225"/>
          <p14:tracePt t="88790" x="4808538" y="4630738"/>
          <p14:tracePt t="88798" x="4770438" y="4667250"/>
          <p14:tracePt t="88808" x="4716463" y="4713288"/>
          <p14:tracePt t="88814" x="4670425" y="4759325"/>
          <p14:tracePt t="88823" x="4614863" y="4778375"/>
          <p14:tracePt t="88830" x="4587875" y="4814888"/>
          <p14:tracePt t="88839" x="4549775" y="4822825"/>
          <p14:tracePt t="88854" x="4476750" y="4832350"/>
          <p14:tracePt t="88863" x="4413250" y="4851400"/>
          <p14:tracePt t="88870" x="4330700" y="4814888"/>
          <p14:tracePt t="88888" x="4219575" y="4805363"/>
          <p14:tracePt t="88895" x="4154488" y="4805363"/>
          <p14:tracePt t="88904" x="4137025" y="4805363"/>
          <p14:tracePt t="88912" x="4127500" y="4822825"/>
          <p14:tracePt t="88920" x="4100513" y="4841875"/>
          <p14:tracePt t="88927" x="4071938" y="4841875"/>
          <p14:tracePt t="88935" x="4044950" y="4814888"/>
          <p14:tracePt t="88943" x="3971925" y="4778375"/>
          <p14:tracePt t="88951" x="3943350" y="4778375"/>
          <p14:tracePt t="88959" x="3879850" y="4749800"/>
          <p14:tracePt t="88966" x="3787775" y="4676775"/>
          <p14:tracePt t="88982" x="3741738" y="4621213"/>
          <p14:tracePt t="88991" x="3686175" y="4584700"/>
          <p14:tracePt t="89015" x="3676650" y="4565650"/>
          <p14:tracePt t="89023" x="3668713" y="4565650"/>
          <p14:tracePt t="89039" x="3630613" y="4465638"/>
          <p14:tracePt t="89046" x="3594100" y="4400550"/>
          <p14:tracePt t="89055" x="3557588" y="4364038"/>
          <p14:tracePt t="89063" x="3511550" y="4337050"/>
          <p14:tracePt t="89071" x="3511550" y="4308475"/>
          <p14:tracePt t="89103" x="3511550" y="4291013"/>
          <p14:tracePt t="89111" x="3511550" y="4254500"/>
          <p14:tracePt t="90408" x="3521075" y="4254500"/>
          <p14:tracePt t="90416" x="3502025" y="4262438"/>
          <p14:tracePt t="90456" x="3494088" y="4271963"/>
          <p14:tracePt t="91671" x="3484563" y="4271963"/>
          <p14:tracePt t="91678" x="3484563" y="4244975"/>
          <p14:tracePt t="91687" x="3455988" y="4216400"/>
          <p14:tracePt t="92488" x="3455988" y="4198938"/>
          <p14:tracePt t="92496" x="3455988" y="4189413"/>
          <p14:tracePt t="93248" x="3465513" y="4171950"/>
          <p14:tracePt t="93264" x="3494088" y="4162425"/>
          <p14:tracePt t="93400" x="3502025" y="4162425"/>
          <p14:tracePt t="93808" x="3538538" y="4162425"/>
          <p14:tracePt t="93824" x="3548063" y="4152900"/>
          <p14:tracePt t="93832" x="3557588" y="4125913"/>
          <p14:tracePt t="93841" x="3557588" y="4087813"/>
          <p14:tracePt t="93849" x="3557588" y="4043363"/>
          <p14:tracePt t="93856" x="3557588" y="4014788"/>
          <p14:tracePt t="93863" x="3548063" y="3978275"/>
          <p14:tracePt t="93874" x="3548063" y="3922713"/>
          <p14:tracePt t="93880" x="3548063" y="3803650"/>
          <p14:tracePt t="93890" x="3576638" y="3740150"/>
          <p14:tracePt t="93897" x="3622675" y="3665538"/>
          <p14:tracePt t="93903" x="3676650" y="3582988"/>
          <p14:tracePt t="93911" x="3714750" y="3454400"/>
          <p14:tracePt t="93918" x="3778250" y="3298825"/>
          <p14:tracePt t="93926" x="3787775" y="3197225"/>
          <p14:tracePt t="93942" x="3787775" y="3160713"/>
          <p14:tracePt t="93950" x="3805238" y="3087688"/>
          <p14:tracePt t="93958" x="3805238" y="3022600"/>
          <p14:tracePt t="93966" x="3805238" y="2986088"/>
          <p14:tracePt t="93982" x="3805238" y="2959100"/>
          <p14:tracePt t="93990" x="3805238" y="2930525"/>
          <p14:tracePt t="93998" x="3805238" y="2884488"/>
          <p14:tracePt t="94006" x="3805238" y="2838450"/>
          <p14:tracePt t="94014" x="3805238" y="2765425"/>
          <p14:tracePt t="94022" x="3814763" y="2746375"/>
          <p14:tracePt t="94030" x="3824288" y="2701925"/>
          <p14:tracePt t="94039" x="3824288" y="2692400"/>
          <p14:tracePt t="94055" x="3814763" y="2655888"/>
          <p14:tracePt t="94062" x="3814763" y="2636838"/>
          <p14:tracePt t="94078" x="3814763" y="2617788"/>
          <p14:tracePt t="94088" x="3814763" y="2581275"/>
          <p14:tracePt t="94103" x="3824288" y="2573338"/>
          <p14:tracePt t="94110" x="3833813" y="2563813"/>
          <p14:tracePt t="94120" x="3833813" y="2517775"/>
          <p14:tracePt t="94126" x="3833813" y="2498725"/>
          <p14:tracePt t="94134" x="3814763" y="2481263"/>
          <p14:tracePt t="94158" x="3805238" y="2462213"/>
          <p14:tracePt t="94264" x="3805238" y="2471738"/>
          <p14:tracePt t="94272" x="3805238" y="2498725"/>
          <p14:tracePt t="94280" x="3805238" y="2517775"/>
          <p14:tracePt t="94294" x="3805238" y="2581275"/>
          <p14:tracePt t="94299" x="3833813" y="2719388"/>
          <p14:tracePt t="94309" x="3843338" y="2857500"/>
          <p14:tracePt t="94314" x="3860800" y="2976563"/>
          <p14:tracePt t="94320" x="3824288" y="3087688"/>
          <p14:tracePt t="94326" x="3843338" y="3243263"/>
          <p14:tracePt t="94334" x="3935413" y="3454400"/>
          <p14:tracePt t="94342" x="3916363" y="3536950"/>
          <p14:tracePt t="94350" x="3916363" y="3556000"/>
          <p14:tracePt t="94359" x="3916363" y="3592513"/>
          <p14:tracePt t="94367" x="3916363" y="3694113"/>
          <p14:tracePt t="94375" x="3943350" y="3803650"/>
          <p14:tracePt t="94382" x="3989388" y="3905250"/>
          <p14:tracePt t="94390" x="4017963" y="3968750"/>
          <p14:tracePt t="94399" x="4025900" y="3978275"/>
          <p14:tracePt t="94616" x="4025900" y="3997325"/>
          <p14:tracePt t="94623" x="4025900" y="4014788"/>
          <p14:tracePt t="94632" x="4035425" y="4033838"/>
          <p14:tracePt t="94642" x="4044950" y="4060825"/>
          <p14:tracePt t="94647" x="4044950" y="4087813"/>
          <p14:tracePt t="94670" x="4044950" y="4116388"/>
          <p14:tracePt t="94679" x="4044950" y="4152900"/>
          <p14:tracePt t="94687" x="4064000" y="4225925"/>
          <p14:tracePt t="94695" x="4090988" y="4291013"/>
          <p14:tracePt t="94704" x="4090988" y="4327525"/>
          <p14:tracePt t="94711" x="4110038" y="4373563"/>
          <p14:tracePt t="94720" x="4154488" y="4437063"/>
          <p14:tracePt t="94727" x="4173538" y="4492625"/>
          <p14:tracePt t="94735" x="4200525" y="4575175"/>
          <p14:tracePt t="94742" x="4256088" y="4630738"/>
          <p14:tracePt t="94750" x="4256088" y="4640263"/>
          <p14:tracePt t="94759" x="4256088" y="4649788"/>
          <p14:tracePt t="94775" x="4246563" y="4649788"/>
          <p14:tracePt t="94782" x="4238625" y="4649788"/>
          <p14:tracePt t="94790" x="4246563" y="4649788"/>
          <p14:tracePt t="94798" x="4275138" y="4667250"/>
          <p14:tracePt t="94832" x="4302125" y="4694238"/>
          <p14:tracePt t="94906" x="4302125" y="4732338"/>
          <p14:tracePt t="94928" x="4321175" y="4749800"/>
          <p14:tracePt t="94977" x="4330700" y="4759325"/>
          <p14:tracePt t="94984" x="4375150" y="4805363"/>
          <p14:tracePt t="95048" x="4421188" y="4805363"/>
          <p14:tracePt t="95056" x="4476750" y="4805363"/>
          <p14:tracePt t="95063" x="4549775" y="4786313"/>
          <p14:tracePt t="95073" x="4779963" y="4786313"/>
          <p14:tracePt t="95080" x="4816475" y="4786313"/>
          <p14:tracePt t="95089" x="4862513" y="4786313"/>
          <p14:tracePt t="95096" x="5211763" y="4786313"/>
          <p14:tracePt t="95109" x="5378450" y="4868863"/>
          <p14:tracePt t="95113" x="5386388" y="4914900"/>
          <p14:tracePt t="95122" x="5395913" y="4933950"/>
          <p14:tracePt t="95127" x="5478463" y="4951413"/>
          <p14:tracePt t="95134" x="5616575" y="4943475"/>
          <p14:tracePt t="95142" x="5737225" y="4943475"/>
          <p14:tracePt t="95150" x="5892800" y="4979988"/>
          <p14:tracePt t="95159" x="6076950" y="5026025"/>
          <p14:tracePt t="95166" x="6140450" y="5089525"/>
          <p14:tracePt t="95175" x="6251575" y="5126038"/>
          <p14:tracePt t="95182" x="6334125" y="5172075"/>
          <p14:tracePt t="95191" x="6397625" y="5172075"/>
          <p14:tracePt t="95199" x="6481763" y="5200650"/>
          <p14:tracePt t="95207" x="6581775" y="5227638"/>
          <p14:tracePt t="95215" x="6600825" y="5310188"/>
          <p14:tracePt t="95224" x="6664325" y="5310188"/>
          <p14:tracePt t="95230" x="6765925" y="5346700"/>
          <p14:tracePt t="95239" x="6802438" y="5356225"/>
          <p14:tracePt t="95246" x="6821488" y="5356225"/>
          <p14:tracePt t="95254" x="6884988" y="5392738"/>
          <p14:tracePt t="95262" x="6950075" y="5411788"/>
          <p14:tracePt t="95270" x="7013575" y="5448300"/>
          <p14:tracePt t="95278" x="7078663" y="5467350"/>
          <p14:tracePt t="95294" x="7088188" y="5467350"/>
          <p14:tracePt t="95305" x="7097713" y="5467350"/>
          <p14:tracePt t="95312" x="7105650" y="5467350"/>
          <p14:tracePt t="95320" x="7151688" y="5467350"/>
          <p14:tracePt t="95326" x="7170738" y="5467350"/>
          <p14:tracePt t="95335" x="7180263" y="5457825"/>
          <p14:tracePt t="95342" x="7207250" y="5438775"/>
          <p14:tracePt t="95358" x="7216775" y="5429250"/>
          <p14:tracePt t="95416" x="7226300" y="5411788"/>
          <p14:tracePt t="95431" x="7226300" y="5402263"/>
          <p14:tracePt t="95439" x="7234238" y="5392738"/>
          <p14:tracePt t="95448" x="7243763" y="5384800"/>
          <p14:tracePt t="95457" x="7253288" y="5375275"/>
          <p14:tracePt t="95463" x="7262813" y="5365750"/>
          <p14:tracePt t="95471" x="7262813" y="5356225"/>
          <p14:tracePt t="95495" x="7262813" y="5310188"/>
          <p14:tracePt t="95506" x="7262813" y="5273675"/>
          <p14:tracePt t="95512" x="7234238" y="5200650"/>
          <p14:tracePt t="95521" x="7234238" y="5191125"/>
          <p14:tracePt t="95535" x="7234238" y="5172075"/>
          <p14:tracePt t="95543" x="7234238" y="5164138"/>
          <p14:tracePt t="95584" x="7188200" y="5126038"/>
          <p14:tracePt t="95593" x="7151688" y="5099050"/>
          <p14:tracePt t="95603" x="7151688" y="4997450"/>
          <p14:tracePt t="95608" x="7051675" y="4814888"/>
          <p14:tracePt t="95616" x="7042150" y="4805363"/>
          <p14:tracePt t="95624" x="7023100" y="4759325"/>
          <p14:tracePt t="95640" x="7013575" y="4740275"/>
          <p14:tracePt t="95648" x="6977063" y="4694238"/>
          <p14:tracePt t="95656" x="6877050" y="4649788"/>
          <p14:tracePt t="95666" x="6811963" y="4640263"/>
          <p14:tracePt t="95670" x="6702425" y="4603750"/>
          <p14:tracePt t="95679" x="6656388" y="4584700"/>
          <p14:tracePt t="95687" x="6610350" y="4584700"/>
          <p14:tracePt t="95695" x="6581775" y="4557713"/>
          <p14:tracePt t="95704" x="6554788" y="4511675"/>
          <p14:tracePt t="95711" x="6535738" y="4492625"/>
          <p14:tracePt t="95719" x="6527800" y="4492625"/>
          <p14:tracePt t="95726" x="6499225" y="4475163"/>
          <p14:tracePt t="95734" x="6370638" y="4373563"/>
          <p14:tracePt t="95743" x="6261100" y="4262438"/>
          <p14:tracePt t="95750" x="6169025" y="4208463"/>
          <p14:tracePt t="95759" x="6103938" y="4143375"/>
          <p14:tracePt t="95766" x="5994400" y="4051300"/>
          <p14:tracePt t="95775" x="5892800" y="3886200"/>
          <p14:tracePt t="95782" x="5819775" y="3813175"/>
          <p14:tracePt t="95790" x="5764213" y="3748088"/>
          <p14:tracePt t="95798" x="5672138" y="3619500"/>
          <p14:tracePt t="95806" x="5589588" y="3436938"/>
          <p14:tracePt t="95814" x="5507038" y="3344863"/>
          <p14:tracePt t="95822" x="5432425" y="3243263"/>
          <p14:tracePt t="95830" x="5341938" y="3151188"/>
          <p14:tracePt t="95846" x="5286375" y="3095625"/>
          <p14:tracePt t="95854" x="5276850" y="3013075"/>
          <p14:tracePt t="95862" x="5267325" y="3005138"/>
          <p14:tracePt t="95870" x="5221288" y="2949575"/>
          <p14:tracePt t="95886" x="5221288" y="2940050"/>
          <p14:tracePt t="95902" x="5165725" y="2921000"/>
          <p14:tracePt t="95911" x="5102225" y="2903538"/>
          <p14:tracePt t="95927" x="5000625" y="2847975"/>
          <p14:tracePt t="95935" x="4991100" y="2847975"/>
          <p14:tracePt t="95943" x="4983163" y="2847975"/>
          <p14:tracePt t="95951" x="4973638" y="2847975"/>
          <p14:tracePt t="95959" x="4946650" y="2811463"/>
          <p14:tracePt t="95967" x="4845050" y="2701925"/>
          <p14:tracePt t="95975" x="4779963" y="2663825"/>
          <p14:tracePt t="95983" x="4706938" y="2573338"/>
          <p14:tracePt t="95991" x="4679950" y="2471738"/>
          <p14:tracePt t="95998" x="4595813" y="2379663"/>
          <p14:tracePt t="96007" x="4578350" y="2352675"/>
          <p14:tracePt t="96015" x="4559300" y="2324100"/>
          <p14:tracePt t="96023" x="4522788" y="2297113"/>
          <p14:tracePt t="96030" x="4513263" y="2287588"/>
          <p14:tracePt t="96039" x="4505325" y="2287588"/>
          <p14:tracePt t="96161" x="4505325" y="2297113"/>
          <p14:tracePt t="96240" x="4522788" y="2324100"/>
          <p14:tracePt t="96255" x="4522788" y="2343150"/>
          <p14:tracePt t="96264" x="4541838" y="2379663"/>
          <p14:tracePt t="96280" x="4541838" y="2398713"/>
          <p14:tracePt t="96296" x="4541838" y="2416175"/>
          <p14:tracePt t="96305" x="4549775" y="2425700"/>
          <p14:tracePt t="96313" x="4549775" y="2435225"/>
          <p14:tracePt t="96456" x="4549775" y="2462213"/>
          <p14:tracePt t="96463" x="4549775" y="2471738"/>
          <p14:tracePt t="96480" x="4549775" y="2489200"/>
          <p14:tracePt t="96488" x="4549775" y="2498725"/>
          <p14:tracePt t="96505" x="4568825" y="2517775"/>
          <p14:tracePt t="97056" x="4559300" y="2498725"/>
          <p14:tracePt t="98000" x="4549775" y="2489200"/>
          <p14:tracePt t="98289" x="4541838" y="2489200"/>
          <p14:tracePt t="99088" x="4541838" y="2498725"/>
          <p14:tracePt t="99096" x="4532313" y="2508250"/>
          <p14:tracePt t="99144" x="4532313" y="2517775"/>
          <p14:tracePt t="100712" x="4513263" y="2535238"/>
          <p14:tracePt t="100736" x="4495800" y="2573338"/>
          <p14:tracePt t="102272" x="4467225" y="2581275"/>
          <p14:tracePt t="102431" x="4467225" y="2590800"/>
          <p14:tracePt t="102440" x="4467225" y="2581275"/>
          <p14:tracePt t="102816" x="4476750" y="2573338"/>
          <p14:tracePt t="102888" x="4486275" y="2573338"/>
          <p14:tracePt t="102896" x="4486275" y="2563813"/>
          <p14:tracePt t="104408" x="4495800" y="2563813"/>
          <p14:tracePt t="104415" x="4505325" y="2554288"/>
          <p14:tracePt t="104543" x="4505325" y="2563813"/>
          <p14:tracePt t="104608" x="4505325" y="2573338"/>
          <p14:tracePt t="104704" x="4513263" y="2581275"/>
          <p14:tracePt t="104712" x="4522788" y="2581275"/>
          <p14:tracePt t="104744" x="4522788" y="2573338"/>
          <p14:tracePt t="104816" x="4522788" y="2563813"/>
          <p14:tracePt t="104952" x="4522788" y="2573338"/>
          <p14:tracePt t="104959" x="4522788" y="2581275"/>
          <p14:tracePt t="105226" x="4522788" y="2600325"/>
          <p14:tracePt t="105336" x="4522788" y="2609850"/>
          <p14:tracePt t="105448" x="4532313" y="2617788"/>
          <p14:tracePt t="105488" x="4541838" y="2609850"/>
          <p14:tracePt t="105696" x="4549775" y="2609850"/>
          <p14:tracePt t="105840" x="4559300" y="2609850"/>
          <p14:tracePt t="105856" x="4568825" y="2609850"/>
          <p14:tracePt t="106128" x="4578350" y="2617788"/>
          <p14:tracePt t="106152" x="4578350" y="2627313"/>
          <p14:tracePt t="106368" x="4568825" y="2627313"/>
          <p14:tracePt t="106408" x="4532313" y="2636838"/>
          <p14:tracePt t="106423" x="4513263" y="2655888"/>
          <p14:tracePt t="108161" x="4505325" y="2663825"/>
          <p14:tracePt t="108168" x="4495800" y="2673350"/>
          <p14:tracePt t="108176" x="4486275" y="2682875"/>
          <p14:tracePt t="108185" x="4486275" y="2692400"/>
          <p14:tracePt t="108231" x="4476750" y="2701925"/>
          <p14:tracePt t="108343" x="4476750" y="2646363"/>
          <p14:tracePt t="108352" x="4476750" y="2627313"/>
          <p14:tracePt t="108368" x="4476750" y="2609850"/>
          <p14:tracePt t="108479" x="4440238" y="2609850"/>
          <p14:tracePt t="108488" x="4375150" y="2590800"/>
          <p14:tracePt t="108496" x="4238625" y="2563813"/>
          <p14:tracePt t="108507" x="4137025" y="2498725"/>
          <p14:tracePt t="108513" x="4008438" y="2435225"/>
          <p14:tracePt t="108522" x="3916363" y="2379663"/>
          <p14:tracePt t="108529" x="3778250" y="2333625"/>
          <p14:tracePt t="108537" x="3567113" y="2241550"/>
          <p14:tracePt t="108543" x="3530600" y="2195513"/>
          <p14:tracePt t="108550" x="3346450" y="2141538"/>
          <p14:tracePt t="108558" x="3189288" y="2057400"/>
          <p14:tracePt t="108566" x="2657475" y="1874838"/>
          <p14:tracePt t="108574" x="2335213" y="1773238"/>
          <p14:tracePt t="108582" x="2289175" y="1700213"/>
          <p14:tracePt t="108590" x="2058988" y="1608138"/>
          <p14:tracePt t="108598" x="1912938" y="1497013"/>
          <p14:tracePt t="108606" x="1554163" y="1322388"/>
          <p14:tracePt t="108614" x="1093788" y="1120775"/>
          <p14:tracePt t="108622" x="882650" y="946150"/>
          <p14:tracePt t="108630" x="800100" y="762000"/>
          <p14:tracePt t="108639" x="771525" y="754063"/>
          <p14:tracePt t="108646" x="652463" y="669925"/>
          <p14:tracePt t="108654" x="550863" y="541338"/>
          <p14:tracePt t="108662" x="477838" y="441325"/>
          <p14:tracePt t="108670" x="414338" y="330200"/>
          <p14:tracePt t="108678" x="322263" y="238125"/>
          <p14:tracePt t="108686" x="266700" y="165100"/>
          <p14:tracePt t="108694" x="230188" y="119063"/>
          <p14:tracePt t="108703" x="138113" y="95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26</a:t>
            </a:fld>
            <a:endParaRPr lang="ja-JP" altLang="en-US">
              <a:solidFill>
                <a:srgbClr val="898989"/>
              </a:solidFill>
              <a:latin typeface="Calibri" panose="020F0502020204030204" pitchFamily="34" charset="0"/>
            </a:endParaRPr>
          </a:p>
        </p:txBody>
      </p:sp>
      <p:grpSp>
        <p:nvGrpSpPr>
          <p:cNvPr id="2" name="グループ化 1"/>
          <p:cNvGrpSpPr/>
          <p:nvPr/>
        </p:nvGrpSpPr>
        <p:grpSpPr>
          <a:xfrm>
            <a:off x="1" y="-11"/>
            <a:ext cx="8280400" cy="515752"/>
            <a:chOff x="0" y="-15"/>
            <a:chExt cx="9144000" cy="613957"/>
          </a:xfrm>
        </p:grpSpPr>
        <p:sp>
          <p:nvSpPr>
            <p:cNvPr id="16" name="正方形/長方形 15"/>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807"/>
              <a:endParaRPr lang="ja-JP" altLang="en-US">
                <a:solidFill>
                  <a:prstClr val="white"/>
                </a:solidFill>
              </a:endParaRPr>
            </a:p>
          </p:txBody>
        </p:sp>
        <p:sp>
          <p:nvSpPr>
            <p:cNvPr id="17"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スペクトル法：まとめ</a:t>
              </a:r>
            </a:p>
          </p:txBody>
        </p:sp>
      </p:grpSp>
      <p:pic>
        <p:nvPicPr>
          <p:cNvPr id="5" name="図 4"/>
          <p:cNvPicPr>
            <a:picLocks noChangeAspect="1"/>
          </p:cNvPicPr>
          <p:nvPr/>
        </p:nvPicPr>
        <p:blipFill>
          <a:blip r:embed="rId4"/>
          <a:stretch>
            <a:fillRect/>
          </a:stretch>
        </p:blipFill>
        <p:spPr>
          <a:xfrm>
            <a:off x="155206" y="840255"/>
            <a:ext cx="7819183" cy="3601538"/>
          </a:xfrm>
          <a:prstGeom prst="rect">
            <a:avLst/>
          </a:prstGeom>
        </p:spPr>
      </p:pic>
      <p:pic>
        <p:nvPicPr>
          <p:cNvPr id="3" name="オーディオ 2">
            <a:hlinkClick r:id="" action="ppaction://media"/>
            <a:extLst>
              <a:ext uri="{FF2B5EF4-FFF2-40B4-BE49-F238E27FC236}">
                <a16:creationId xmlns:a16="http://schemas.microsoft.com/office/drawing/2014/main" id="{3EC48B80-24DB-4BC8-A65C-F8635C03E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656351471"/>
      </p:ext>
    </p:extLst>
  </p:cSld>
  <p:clrMapOvr>
    <a:masterClrMapping/>
  </p:clrMapOvr>
  <mc:AlternateContent xmlns:mc="http://schemas.openxmlformats.org/markup-compatibility/2006">
    <mc:Choice xmlns:p14="http://schemas.microsoft.com/office/powerpoint/2010/main" Requires="p14">
      <p:transition spd="slow" p14:dur="2000" advTm="277576"/>
    </mc:Choice>
    <mc:Fallback>
      <p:transition spd="slow" advTm="277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28" x="239713" y="882650"/>
          <p14:tracePt t="764" x="239713" y="863600"/>
          <p14:tracePt t="779" x="239713" y="854075"/>
          <p14:tracePt t="788" x="239713" y="844550"/>
          <p14:tracePt t="828" x="239713" y="836613"/>
          <p14:tracePt t="852" x="239713" y="817563"/>
          <p14:tracePt t="860" x="230188" y="808038"/>
          <p14:tracePt t="876" x="220663" y="800100"/>
          <p14:tracePt t="885" x="211138" y="790575"/>
          <p14:tracePt t="948" x="201613" y="781050"/>
          <p14:tracePt t="17318" x="201613" y="827088"/>
          <p14:tracePt t="17324" x="201613" y="882650"/>
          <p14:tracePt t="17332" x="201613" y="909638"/>
          <p14:tracePt t="17339" x="201613" y="955675"/>
          <p14:tracePt t="17347" x="201613" y="992188"/>
          <p14:tracePt t="17354" x="201613" y="1011238"/>
          <p14:tracePt t="17370" x="201613" y="1019175"/>
          <p14:tracePt t="17386" x="201613" y="1028700"/>
          <p14:tracePt t="17394" x="211138" y="1038225"/>
          <p14:tracePt t="20148" x="201613" y="1047750"/>
          <p14:tracePt t="20156" x="211138" y="1065213"/>
          <p14:tracePt t="20164" x="211138" y="1103313"/>
          <p14:tracePt t="20171" x="211138" y="1130300"/>
          <p14:tracePt t="20180" x="220663" y="1166813"/>
          <p14:tracePt t="20187" x="220663" y="1185863"/>
          <p14:tracePt t="20196" x="230188" y="1193800"/>
          <p14:tracePt t="20203" x="230188" y="1212850"/>
          <p14:tracePt t="20213" x="239713" y="1231900"/>
          <p14:tracePt t="20220" x="247650" y="1239838"/>
          <p14:tracePt t="20231" x="257175" y="1249363"/>
          <p14:tracePt t="20246" x="266700" y="1304925"/>
          <p14:tracePt t="20260" x="285750" y="1350963"/>
          <p14:tracePt t="20276" x="285750" y="1360488"/>
          <p14:tracePt t="20300" x="285750" y="1368425"/>
          <p14:tracePt t="20340" x="303213" y="1377950"/>
          <p14:tracePt t="20348" x="303213" y="1387475"/>
          <p14:tracePt t="20355" x="339725" y="1423988"/>
          <p14:tracePt t="20363" x="358775" y="1450975"/>
          <p14:tracePt t="20371" x="368300" y="1460500"/>
          <p14:tracePt t="20380" x="368300" y="1479550"/>
          <p14:tracePt t="20396" x="368300" y="1497013"/>
          <p14:tracePt t="20404" x="376238" y="1506538"/>
          <p14:tracePt t="20444" x="385763" y="1525588"/>
          <p14:tracePt t="20492" x="385763" y="1552575"/>
          <p14:tracePt t="20540" x="385763" y="1562100"/>
          <p14:tracePt t="20892" x="385763" y="1571625"/>
          <p14:tracePt t="21460" x="385763" y="1579563"/>
          <p14:tracePt t="21788" x="376238" y="1579563"/>
          <p14:tracePt t="21795" x="358775" y="1579563"/>
          <p14:tracePt t="21804" x="349250" y="1579563"/>
          <p14:tracePt t="21813" x="330200" y="1562100"/>
          <p14:tracePt t="21820" x="322263" y="1552575"/>
          <p14:tracePt t="21829" x="312738" y="1552575"/>
          <p14:tracePt t="22236" x="312738" y="1543050"/>
          <p14:tracePt t="22396" x="312738" y="1525588"/>
          <p14:tracePt t="22412" x="312738" y="1516063"/>
          <p14:tracePt t="22492" x="312738" y="1506538"/>
          <p14:tracePt t="22932" x="312738" y="1497013"/>
          <p14:tracePt t="22939" x="322263" y="1489075"/>
          <p14:tracePt t="23043" x="330200" y="1489075"/>
          <p14:tracePt t="23780" x="339725" y="1479550"/>
          <p14:tracePt t="23795" x="349250" y="1460500"/>
          <p14:tracePt t="23802" x="358775" y="1460500"/>
          <p14:tracePt t="23810" x="358775" y="1443038"/>
          <p14:tracePt t="23818" x="368300" y="1433513"/>
          <p14:tracePt t="23868" x="376238" y="1423988"/>
          <p14:tracePt t="25371" x="376238" y="1414463"/>
          <p14:tracePt t="30203" x="385763" y="1404938"/>
          <p14:tracePt t="40043" x="376238" y="1404938"/>
          <p14:tracePt t="44083" x="368300" y="1414463"/>
          <p14:tracePt t="44212" x="368300" y="1423988"/>
          <p14:tracePt t="45009" x="358775" y="1433513"/>
          <p14:tracePt t="45015" x="358775" y="1443038"/>
          <p14:tracePt t="45029" x="358775" y="1450975"/>
          <p14:tracePt t="45036" x="358775" y="1460500"/>
          <p14:tracePt t="45043" x="358775" y="1470025"/>
          <p14:tracePt t="45082" x="358775" y="1489075"/>
          <p14:tracePt t="45090" x="358775" y="1497013"/>
          <p14:tracePt t="45106" x="312738" y="1535113"/>
          <p14:tracePt t="45114" x="303213" y="1571625"/>
          <p14:tracePt t="45122" x="303213" y="1589088"/>
          <p14:tracePt t="45130" x="303213" y="1635125"/>
          <p14:tracePt t="45138" x="276225" y="1681163"/>
          <p14:tracePt t="45146" x="257175" y="1663700"/>
          <p14:tracePt t="45154" x="257175" y="1635125"/>
          <p14:tracePt t="45347" x="266700" y="1635125"/>
          <p14:tracePt t="45515" x="266700" y="1625600"/>
          <p14:tracePt t="45531" x="276225" y="1608138"/>
          <p14:tracePt t="45547" x="276225" y="1598613"/>
          <p14:tracePt t="45556" x="293688" y="1579563"/>
          <p14:tracePt t="45562" x="303213" y="1571625"/>
          <p14:tracePt t="45571" x="312738" y="1562100"/>
          <p14:tracePt t="45586" x="322263" y="1552575"/>
          <p14:tracePt t="45595" x="330200" y="1543050"/>
          <p14:tracePt t="45611" x="358775" y="1525588"/>
          <p14:tracePt t="57201" x="358775" y="1543050"/>
          <p14:tracePt t="57209" x="358775" y="1579563"/>
          <p14:tracePt t="57217" x="395288" y="1598613"/>
          <p14:tracePt t="57242" x="395288" y="1608138"/>
          <p14:tracePt t="57249" x="395288" y="1625600"/>
          <p14:tracePt t="57258" x="395288" y="1635125"/>
          <p14:tracePt t="57265" x="395288" y="1644650"/>
          <p14:tracePt t="57346" x="395288" y="1654175"/>
          <p14:tracePt t="57394" x="395288" y="1663700"/>
          <p14:tracePt t="57402" x="395288" y="1671638"/>
          <p14:tracePt t="57489" x="395288" y="1681163"/>
          <p14:tracePt t="57818" x="395288" y="1717675"/>
          <p14:tracePt t="57825" x="395288" y="1736725"/>
          <p14:tracePt t="57833" x="414338" y="1736725"/>
          <p14:tracePt t="57849" x="414338" y="1746250"/>
          <p14:tracePt t="57865" x="414338" y="1754188"/>
          <p14:tracePt t="57921" x="414338" y="1773238"/>
          <p14:tracePt t="57937" x="404813" y="1782763"/>
          <p14:tracePt t="58018" x="395288" y="1819275"/>
          <p14:tracePt t="58041" x="395288" y="1828800"/>
          <p14:tracePt t="58065" x="385763" y="1838325"/>
          <p14:tracePt t="58089" x="385763" y="1846263"/>
          <p14:tracePt t="58097" x="376238" y="1855788"/>
          <p14:tracePt t="58153" x="368300" y="1865313"/>
          <p14:tracePt t="58169" x="358775" y="1892300"/>
          <p14:tracePt t="61977" x="358775" y="1874838"/>
          <p14:tracePt t="62009" x="358775" y="1846263"/>
          <p14:tracePt t="62017" x="358775" y="1809750"/>
          <p14:tracePt t="62042" x="358775" y="1800225"/>
          <p14:tracePt t="62105" x="349250" y="1800225"/>
          <p14:tracePt t="70618" x="339725" y="1800225"/>
          <p14:tracePt t="70635" x="330200" y="1800225"/>
          <p14:tracePt t="70693" x="322263" y="1754188"/>
          <p14:tracePt t="70699" x="330200" y="1754188"/>
          <p14:tracePt t="70707" x="330200" y="1736725"/>
          <p14:tracePt t="70723" x="330200" y="1708150"/>
          <p14:tracePt t="70731" x="349250" y="1708150"/>
          <p14:tracePt t="70739" x="395288" y="1708150"/>
          <p14:tracePt t="70748" x="431800" y="1708150"/>
          <p14:tracePt t="70756" x="487363" y="1708150"/>
          <p14:tracePt t="70762" x="533400" y="1708150"/>
          <p14:tracePt t="70771" x="550863" y="1700213"/>
          <p14:tracePt t="70779" x="569913" y="1708150"/>
          <p14:tracePt t="70787" x="569913" y="1727200"/>
          <p14:tracePt t="70795" x="642938" y="1727200"/>
          <p14:tracePt t="70804" x="698500" y="1754188"/>
          <p14:tracePt t="70814" x="708025" y="1746250"/>
          <p14:tracePt t="70835" x="725488" y="1746250"/>
          <p14:tracePt t="70846" x="817563" y="1782763"/>
          <p14:tracePt t="70851" x="901700" y="1792288"/>
          <p14:tracePt t="70859" x="1020763" y="1792288"/>
          <p14:tracePt t="70867" x="1030288" y="1792288"/>
          <p14:tracePt t="70875" x="1093788" y="1792288"/>
          <p14:tracePt t="70884" x="1103313" y="1792288"/>
          <p14:tracePt t="70891" x="1139825" y="1809750"/>
          <p14:tracePt t="70900" x="1222375" y="1819275"/>
          <p14:tracePt t="70914" x="1250950" y="1809750"/>
          <p14:tracePt t="70924" x="1268413" y="1809750"/>
          <p14:tracePt t="70931" x="1333500" y="1809750"/>
          <p14:tracePt t="70938" x="1425575" y="1809750"/>
          <p14:tracePt t="70946" x="1544638" y="1809750"/>
          <p14:tracePt t="70954" x="1692275" y="1846263"/>
          <p14:tracePt t="70962" x="1792288" y="1855788"/>
          <p14:tracePt t="70970" x="1820863" y="1855788"/>
          <p14:tracePt t="70978" x="1828800" y="1855788"/>
          <p14:tracePt t="70986" x="1838325" y="1865313"/>
          <p14:tracePt t="70993" x="1874838" y="1874838"/>
          <p14:tracePt t="71004" x="1939925" y="1938338"/>
          <p14:tracePt t="71011" x="2078038" y="2020888"/>
          <p14:tracePt t="71018" x="2087563" y="2020888"/>
          <p14:tracePt t="71034" x="2095500" y="2030413"/>
          <p14:tracePt t="71043" x="2124075" y="2030413"/>
          <p14:tracePt t="71050" x="2308225" y="2076450"/>
          <p14:tracePt t="71058" x="2335213" y="2085975"/>
          <p14:tracePt t="71082" x="2352675" y="2103438"/>
          <p14:tracePt t="71090" x="2398713" y="2095500"/>
          <p14:tracePt t="71098" x="2444750" y="2103438"/>
          <p14:tracePt t="71106" x="2519363" y="2141538"/>
          <p14:tracePt t="71114" x="2519363" y="2149475"/>
          <p14:tracePt t="71122" x="2573338" y="2168525"/>
          <p14:tracePt t="71138" x="2619375" y="2178050"/>
          <p14:tracePt t="71146" x="2628900" y="2178050"/>
          <p14:tracePt t="71419" x="2628900" y="2185988"/>
          <p14:tracePt t="71443" x="2628900" y="2195513"/>
          <p14:tracePt t="71476" x="2674938" y="2195513"/>
          <p14:tracePt t="71483" x="2684463" y="2195513"/>
          <p14:tracePt t="71491" x="2720975" y="2195513"/>
          <p14:tracePt t="71499" x="2786063" y="2195513"/>
          <p14:tracePt t="71507" x="2832100" y="2195513"/>
          <p14:tracePt t="71515" x="2868613" y="2149475"/>
          <p14:tracePt t="71523" x="2868613" y="2159000"/>
          <p14:tracePt t="71532" x="2878138" y="2178050"/>
          <p14:tracePt t="71539" x="2951163" y="2178050"/>
          <p14:tracePt t="71548" x="2987675" y="2141538"/>
          <p14:tracePt t="71555" x="3033713" y="2122488"/>
          <p14:tracePt t="71567" x="3098800" y="2095500"/>
          <p14:tracePt t="71571" x="3162300" y="2095500"/>
          <p14:tracePt t="71579" x="3244850" y="2103438"/>
          <p14:tracePt t="71587" x="3309938" y="2112963"/>
          <p14:tracePt t="71594" x="3336925" y="2112963"/>
          <p14:tracePt t="71602" x="3355975" y="2112963"/>
          <p14:tracePt t="71610" x="3373438" y="2112963"/>
          <p14:tracePt t="71618" x="3438525" y="2112963"/>
          <p14:tracePt t="71627" x="3538538" y="2112963"/>
          <p14:tracePt t="71634" x="3603625" y="2112963"/>
          <p14:tracePt t="71643" x="3630613" y="2112963"/>
          <p14:tracePt t="71650" x="3649663" y="2103438"/>
          <p14:tracePt t="71658" x="3686175" y="2103438"/>
          <p14:tracePt t="71674" x="3705225" y="2103438"/>
          <p14:tracePt t="71698" x="3705225" y="2112963"/>
          <p14:tracePt t="71732" x="3705225" y="2103438"/>
          <p14:tracePt t="71747" x="3732213" y="2076450"/>
          <p14:tracePt t="71757" x="3741738" y="2076450"/>
          <p14:tracePt t="71763" x="3787775" y="2066925"/>
          <p14:tracePt t="71771" x="3797300" y="2066925"/>
          <p14:tracePt t="71779" x="3824288" y="2066925"/>
          <p14:tracePt t="71787" x="3843338" y="2049463"/>
          <p14:tracePt t="71796" x="3870325" y="2049463"/>
          <p14:tracePt t="71803" x="3897313" y="2030413"/>
          <p14:tracePt t="71812" x="3916363" y="2020888"/>
          <p14:tracePt t="71822" x="3916363" y="2003425"/>
          <p14:tracePt t="71829" x="3962400" y="2003425"/>
          <p14:tracePt t="71843" x="3962400" y="1993900"/>
          <p14:tracePt t="71873" x="3971925" y="1993900"/>
          <p14:tracePt t="71932" x="3979863" y="1993900"/>
          <p14:tracePt t="71947" x="3989388" y="1966913"/>
          <p14:tracePt t="71955" x="4008438" y="1957388"/>
          <p14:tracePt t="71964" x="4035425" y="1947863"/>
          <p14:tracePt t="71972" x="4064000" y="1938338"/>
          <p14:tracePt t="71978" x="4071938" y="1938338"/>
          <p14:tracePt t="71986" x="4081463" y="1938338"/>
          <p14:tracePt t="71995" x="4117975" y="1938338"/>
          <p14:tracePt t="72010" x="4127500" y="1938338"/>
          <p14:tracePt t="72387" x="4137025" y="1938338"/>
          <p14:tracePt t="72411" x="4164013" y="1938338"/>
          <p14:tracePt t="72436" x="4173538" y="1938338"/>
          <p14:tracePt t="72444" x="4183063" y="1938338"/>
          <p14:tracePt t="72459" x="4192588" y="1938338"/>
          <p14:tracePt t="72466" x="4210050" y="1938338"/>
          <p14:tracePt t="72474" x="4219575" y="1938338"/>
          <p14:tracePt t="72482" x="4229100" y="1938338"/>
          <p14:tracePt t="72490" x="4238625" y="1938338"/>
          <p14:tracePt t="72498" x="4246563" y="1938338"/>
          <p14:tracePt t="72505" x="4275138" y="1947863"/>
          <p14:tracePt t="72514" x="4284663" y="1947863"/>
          <p14:tracePt t="72522" x="4311650" y="1957388"/>
          <p14:tracePt t="72530" x="4330700" y="1957388"/>
          <p14:tracePt t="72538" x="4375150" y="1957388"/>
          <p14:tracePt t="72603" x="4403725" y="1957388"/>
          <p14:tracePt t="72611" x="4421188" y="1966913"/>
          <p14:tracePt t="72620" x="4467225" y="1974850"/>
          <p14:tracePt t="72628" x="4486275" y="1984375"/>
          <p14:tracePt t="72639" x="4522788" y="1984375"/>
          <p14:tracePt t="72645" x="4595813" y="1984375"/>
          <p14:tracePt t="72650" x="4624388" y="1984375"/>
          <p14:tracePt t="72658" x="4641850" y="1984375"/>
          <p14:tracePt t="72666" x="4706938" y="1984375"/>
          <p14:tracePt t="72674" x="4743450" y="1984375"/>
          <p14:tracePt t="72682" x="4816475" y="1984375"/>
          <p14:tracePt t="72690" x="4881563" y="1984375"/>
          <p14:tracePt t="72698" x="4891088" y="1984375"/>
          <p14:tracePt t="72705" x="4927600" y="1984375"/>
          <p14:tracePt t="72714" x="4991100" y="1974850"/>
          <p14:tracePt t="72722" x="5092700" y="2011363"/>
          <p14:tracePt t="72730" x="5221288" y="2039938"/>
          <p14:tracePt t="72746" x="5230813" y="2057400"/>
          <p14:tracePt t="72755" x="5267325" y="2057400"/>
          <p14:tracePt t="72803" x="5276850" y="2057400"/>
          <p14:tracePt t="73059" x="5313363" y="2049463"/>
          <p14:tracePt t="73068" x="5332413" y="2011363"/>
          <p14:tracePt t="73075" x="5322888" y="1984375"/>
          <p14:tracePt t="73085" x="5322888" y="1966913"/>
          <p14:tracePt t="73090" x="5322888" y="1957388"/>
          <p14:tracePt t="73219" x="5341938" y="1957388"/>
          <p14:tracePt t="73227" x="5359400" y="1957388"/>
          <p14:tracePt t="73235" x="5405438" y="1957388"/>
          <p14:tracePt t="73251" x="5451475" y="1947863"/>
          <p14:tracePt t="73261" x="5461000" y="1947863"/>
          <p14:tracePt t="73347" x="5470525" y="1947863"/>
          <p14:tracePt t="73355" x="5487988" y="1957388"/>
          <p14:tracePt t="73363" x="5507038" y="1957388"/>
          <p14:tracePt t="73371" x="5524500" y="1966913"/>
          <p14:tracePt t="73395" x="5534025" y="1966913"/>
          <p14:tracePt t="73403" x="5553075" y="1984375"/>
          <p14:tracePt t="73412" x="5570538" y="1984375"/>
          <p14:tracePt t="73419" x="5580063" y="1984375"/>
          <p14:tracePt t="73435" x="5589588" y="1984375"/>
          <p14:tracePt t="73449" x="5599113" y="1984375"/>
          <p14:tracePt t="73483" x="5607050" y="1966913"/>
          <p14:tracePt t="73491" x="5607050" y="1892300"/>
          <p14:tracePt t="73507" x="5681663" y="1892300"/>
          <p14:tracePt t="73524" x="5708650" y="1892300"/>
          <p14:tracePt t="73539" x="5699125" y="1855788"/>
          <p14:tracePt t="73654" x="5691188" y="1846263"/>
          <p14:tracePt t="73675" x="5691188" y="1828800"/>
          <p14:tracePt t="73683" x="5699125" y="1828800"/>
          <p14:tracePt t="73692" x="5718175" y="1828800"/>
          <p14:tracePt t="73700" x="5727700" y="1828800"/>
          <p14:tracePt t="73707" x="5727700" y="1838325"/>
          <p14:tracePt t="73715" x="5745163" y="1846263"/>
          <p14:tracePt t="73756" x="5754688" y="1846263"/>
          <p14:tracePt t="73787" x="5764213" y="1855788"/>
          <p14:tracePt t="73794" x="5773738" y="1865313"/>
          <p14:tracePt t="73819" x="5781675" y="1865313"/>
          <p14:tracePt t="73851" x="5800725" y="1874838"/>
          <p14:tracePt t="73947" x="5800725" y="1882775"/>
          <p14:tracePt t="74083" x="5810250" y="1892300"/>
          <p14:tracePt t="77051" x="5800725" y="1892300"/>
          <p14:tracePt t="77179" x="5800725" y="1865313"/>
          <p14:tracePt t="77309" x="5800725" y="1855788"/>
          <p14:tracePt t="77355" x="5791200" y="1865313"/>
          <p14:tracePt t="77371" x="5781675" y="1865313"/>
          <p14:tracePt t="77380" x="5773738" y="1865313"/>
          <p14:tracePt t="77443" x="5773738" y="1846263"/>
          <p14:tracePt t="77451" x="5773738" y="1838325"/>
          <p14:tracePt t="77460" x="5764213" y="1846263"/>
          <p14:tracePt t="77467" x="5745163" y="1846263"/>
          <p14:tracePt t="77475" x="5727700" y="1846263"/>
          <p14:tracePt t="77484" x="5718175" y="1846263"/>
          <p14:tracePt t="77491" x="5691188" y="1846263"/>
          <p14:tracePt t="77499" x="5645150" y="1846263"/>
          <p14:tracePt t="77509" x="5599113" y="1846263"/>
          <p14:tracePt t="77519" x="5570538" y="1846263"/>
          <p14:tracePt t="77524" x="5553075" y="1846263"/>
          <p14:tracePt t="77529" x="5478463" y="1846263"/>
          <p14:tracePt t="77537" x="5432425" y="1846263"/>
          <p14:tracePt t="77553" x="5341938" y="1846263"/>
          <p14:tracePt t="77562" x="5313363" y="1846263"/>
          <p14:tracePt t="77570" x="5267325" y="1846263"/>
          <p14:tracePt t="77578" x="5249863" y="1855788"/>
          <p14:tracePt t="77586" x="5184775" y="1865313"/>
          <p14:tracePt t="77595" x="5175250" y="1865313"/>
          <p14:tracePt t="77602" x="5175250" y="1855788"/>
          <p14:tracePt t="77618" x="5175250" y="1846263"/>
          <p14:tracePt t="77634" x="5138738" y="1828800"/>
          <p14:tracePt t="77643" x="5148263" y="1828800"/>
          <p14:tracePt t="77658" x="5138738" y="1809750"/>
          <p14:tracePt t="77666" x="5075238" y="1809750"/>
          <p14:tracePt t="77674" x="5010150" y="1800225"/>
          <p14:tracePt t="77682" x="4973638" y="1792288"/>
          <p14:tracePt t="77690" x="4900613" y="1746250"/>
          <p14:tracePt t="77698" x="4891088" y="1746250"/>
          <p14:tracePt t="77706" x="4845050" y="1746250"/>
          <p14:tracePt t="77715" x="4799013" y="1792288"/>
          <p14:tracePt t="77721" x="4770438" y="1773238"/>
          <p14:tracePt t="77730" x="4743450" y="1809750"/>
          <p14:tracePt t="77738" x="4651375" y="1809750"/>
          <p14:tracePt t="77746" x="4605338" y="1828800"/>
          <p14:tracePt t="77755" x="4587875" y="1828800"/>
          <p14:tracePt t="77770" x="4476750" y="1828800"/>
          <p14:tracePt t="77778" x="4394200" y="1819275"/>
          <p14:tracePt t="77786" x="4338638" y="1782763"/>
          <p14:tracePt t="77810" x="4284663" y="1782763"/>
          <p14:tracePt t="77818" x="4117975" y="1763713"/>
          <p14:tracePt t="77834" x="4081463" y="1763713"/>
          <p14:tracePt t="77850" x="4008438" y="1782763"/>
          <p14:tracePt t="77858" x="3925888" y="1773238"/>
          <p14:tracePt t="77866" x="3870325" y="1773238"/>
          <p14:tracePt t="77874" x="3833813" y="1763713"/>
          <p14:tracePt t="77882" x="3787775" y="1727200"/>
          <p14:tracePt t="77890" x="3768725" y="1727200"/>
          <p14:tracePt t="77898" x="3640138" y="1746250"/>
          <p14:tracePt t="77906" x="3576638" y="1754188"/>
          <p14:tracePt t="77925" x="3521075" y="1746250"/>
          <p14:tracePt t="77929" x="3475038" y="1746250"/>
          <p14:tracePt t="77937" x="3336925" y="1754188"/>
          <p14:tracePt t="77945" x="3290888" y="1754188"/>
          <p14:tracePt t="77953" x="3217863" y="1792288"/>
          <p14:tracePt t="77961" x="3208338" y="1792288"/>
          <p14:tracePt t="77969" x="3189288" y="1792288"/>
          <p14:tracePt t="77977" x="3125788" y="1773238"/>
          <p14:tracePt t="77986" x="3060700" y="1773238"/>
          <p14:tracePt t="77993" x="2997200" y="1763713"/>
          <p14:tracePt t="78010" x="2924175" y="1754188"/>
          <p14:tracePt t="78018" x="2878138" y="1746250"/>
          <p14:tracePt t="78027" x="2813050" y="1727200"/>
          <p14:tracePt t="78034" x="2730500" y="1671638"/>
          <p14:tracePt t="78043" x="2665413" y="1644650"/>
          <p14:tracePt t="78050" x="2619375" y="1644650"/>
          <p14:tracePt t="78057" x="2555875" y="1635125"/>
          <p14:tracePt t="78074" x="2546350" y="1663700"/>
          <p14:tracePt t="78082" x="2536825" y="1671638"/>
          <p14:tracePt t="78089" x="2519363" y="1654175"/>
          <p14:tracePt t="78106" x="2509838" y="1654175"/>
          <p14:tracePt t="78114" x="2500313" y="1654175"/>
          <p14:tracePt t="78122" x="2473325" y="1654175"/>
          <p14:tracePt t="78130" x="2398713" y="1654175"/>
          <p14:tracePt t="78138" x="2335213" y="1663700"/>
          <p14:tracePt t="78146" x="2316163" y="1663700"/>
          <p14:tracePt t="78187" x="2298700" y="1663700"/>
          <p14:tracePt t="78203" x="2279650" y="1663700"/>
          <p14:tracePt t="78219" x="2262188" y="1663700"/>
          <p14:tracePt t="80740" x="2243138" y="1671638"/>
          <p14:tracePt t="80747" x="2298700" y="1671638"/>
          <p14:tracePt t="80758" x="2316163" y="1671638"/>
          <p14:tracePt t="80763" x="2427288" y="1717675"/>
          <p14:tracePt t="80771" x="2527300" y="1700213"/>
          <p14:tracePt t="80778" x="2592388" y="1700213"/>
          <p14:tracePt t="80786" x="2619375" y="1700213"/>
          <p14:tracePt t="80793" x="2628900" y="1700213"/>
          <p14:tracePt t="80810" x="2665413" y="1690688"/>
          <p14:tracePt t="80818" x="2684463" y="1690688"/>
          <p14:tracePt t="80827" x="2720975" y="1708150"/>
          <p14:tracePt t="80834" x="2720975" y="1727200"/>
          <p14:tracePt t="80843" x="2803525" y="1773238"/>
          <p14:tracePt t="80850" x="2803525" y="1782763"/>
          <p14:tracePt t="80866" x="2813050" y="1782763"/>
          <p14:tracePt t="80874" x="2832100" y="1782763"/>
          <p14:tracePt t="80882" x="2924175" y="1800225"/>
          <p14:tracePt t="80890" x="2978150" y="1819275"/>
          <p14:tracePt t="80898" x="3043238" y="1838325"/>
          <p14:tracePt t="80911" x="3079750" y="1846263"/>
          <p14:tracePt t="80915" x="3106738" y="1855788"/>
          <p14:tracePt t="80922" x="3152775" y="1892300"/>
          <p14:tracePt t="80931" x="3162300" y="1892300"/>
          <p14:tracePt t="80937" x="3181350" y="1901825"/>
          <p14:tracePt t="80946" x="3208338" y="1938338"/>
          <p14:tracePt t="80954" x="3217863" y="1947863"/>
          <p14:tracePt t="80962" x="3235325" y="1947863"/>
          <p14:tracePt t="80978" x="3244850" y="1957388"/>
          <p14:tracePt t="80986" x="3244850" y="1966913"/>
          <p14:tracePt t="81187" x="3273425" y="1947863"/>
          <p14:tracePt t="81195" x="3300413" y="1947863"/>
          <p14:tracePt t="81203" x="3309938" y="1947863"/>
          <p14:tracePt t="81213" x="3346450" y="1947863"/>
          <p14:tracePt t="81219" x="3392488" y="1947863"/>
          <p14:tracePt t="81229" x="3402013" y="1947863"/>
          <p14:tracePt t="81235" x="3409950" y="1947863"/>
          <p14:tracePt t="81245" x="3448050" y="1947863"/>
          <p14:tracePt t="81251" x="3530600" y="1974850"/>
          <p14:tracePt t="81260" x="3567113" y="1993900"/>
          <p14:tracePt t="81268" x="3584575" y="2003425"/>
          <p14:tracePt t="81292" x="3603625" y="2003425"/>
          <p14:tracePt t="81307" x="3613150" y="2011363"/>
          <p14:tracePt t="81331" x="3622675" y="2020888"/>
          <p14:tracePt t="81355" x="3630613" y="2020888"/>
          <p14:tracePt t="81367" x="3630613" y="2049463"/>
          <p14:tracePt t="81387" x="3640138" y="2049463"/>
          <p14:tracePt t="81394" x="3640138" y="2095500"/>
          <p14:tracePt t="81403" x="3686175" y="2112963"/>
          <p14:tracePt t="81412" x="3686175" y="2122488"/>
          <p14:tracePt t="81435" x="3695700" y="2122488"/>
          <p14:tracePt t="81445" x="3714750" y="2122488"/>
          <p14:tracePt t="81451" x="3732213" y="2103438"/>
          <p14:tracePt t="81460" x="3843338" y="2103438"/>
          <p14:tracePt t="81467" x="3860800" y="2112963"/>
          <p14:tracePt t="81475" x="3870325" y="2085975"/>
          <p14:tracePt t="81484" x="4008438" y="2112963"/>
          <p14:tracePt t="81490" x="4044950" y="2112963"/>
          <p14:tracePt t="81507" x="4081463" y="2112963"/>
          <p14:tracePt t="81515" x="4146550" y="2149475"/>
          <p14:tracePt t="81523" x="4246563" y="2141538"/>
          <p14:tracePt t="81532" x="4330700" y="2141538"/>
          <p14:tracePt t="81538" x="4449763" y="2141538"/>
          <p14:tracePt t="81547" x="4467225" y="2141538"/>
          <p14:tracePt t="81555" x="4486275" y="2141538"/>
          <p14:tracePt t="81562" x="4549775" y="2132013"/>
          <p14:tracePt t="81570" x="4614863" y="2076450"/>
          <p14:tracePt t="81580" x="4733925" y="2039938"/>
          <p14:tracePt t="81603" x="4733925" y="2020888"/>
          <p14:tracePt t="81612" x="4799013" y="2011363"/>
          <p14:tracePt t="81619" x="4937125" y="2011363"/>
          <p14:tracePt t="81631" x="4946650" y="1974850"/>
          <p14:tracePt t="81635" x="5037138" y="1957388"/>
          <p14:tracePt t="81643" x="5102225" y="1938338"/>
          <p14:tracePt t="81658" x="5121275" y="1938338"/>
          <p14:tracePt t="81666" x="5121275" y="1957388"/>
          <p14:tracePt t="81674" x="5230813" y="1957388"/>
          <p14:tracePt t="81682" x="5240338" y="1957388"/>
          <p14:tracePt t="81690" x="5240338" y="1947863"/>
          <p14:tracePt t="81698" x="5286375" y="1938338"/>
          <p14:tracePt t="81706" x="5313363" y="1938338"/>
          <p14:tracePt t="81714" x="5332413" y="1938338"/>
          <p14:tracePt t="81721" x="5386388" y="1957388"/>
          <p14:tracePt t="81730" x="5516563" y="1993900"/>
          <p14:tracePt t="81738" x="5561013" y="2030413"/>
          <p14:tracePt t="81747" x="5599113" y="2039938"/>
          <p14:tracePt t="81754" x="5607050" y="2039938"/>
          <p14:tracePt t="81971" x="5607050" y="2030413"/>
          <p14:tracePt t="81995" x="5626100" y="2011363"/>
          <p14:tracePt t="82002" x="5626100" y="1993900"/>
          <p14:tracePt t="82010" x="5672138" y="1993900"/>
          <p14:tracePt t="82018" x="5691188" y="1993900"/>
          <p14:tracePt t="82027" x="5708650" y="1993900"/>
          <p14:tracePt t="82034" x="5727700" y="1993900"/>
          <p14:tracePt t="82050" x="5773738" y="1993900"/>
          <p14:tracePt t="82058" x="5781675" y="1984375"/>
          <p14:tracePt t="82066" x="5800725" y="1984375"/>
          <p14:tracePt t="82082" x="5810250" y="1974850"/>
          <p14:tracePt t="82114" x="5827713" y="1974850"/>
          <p14:tracePt t="82138" x="5837238" y="1957388"/>
          <p14:tracePt t="82162" x="5846763" y="1947863"/>
          <p14:tracePt t="82170" x="5873750" y="1947863"/>
          <p14:tracePt t="82179" x="5883275" y="1947863"/>
          <p14:tracePt t="84821" x="5865813" y="1947863"/>
          <p14:tracePt t="84828" x="5837238" y="1947863"/>
          <p14:tracePt t="84838" x="5764213" y="1938338"/>
          <p14:tracePt t="84845" x="5699125" y="1938338"/>
          <p14:tracePt t="84850" x="5645150" y="1966913"/>
          <p14:tracePt t="84865" x="5553075" y="1966913"/>
          <p14:tracePt t="84873" x="5534025" y="1966913"/>
          <p14:tracePt t="84882" x="5507038" y="1974850"/>
          <p14:tracePt t="84889" x="5497513" y="2020888"/>
          <p14:tracePt t="84909" x="5441950" y="2049463"/>
          <p14:tracePt t="84914" x="5349875" y="2076450"/>
          <p14:tracePt t="84921" x="5249863" y="2076450"/>
          <p14:tracePt t="84929" x="5075238" y="2076450"/>
          <p14:tracePt t="84937" x="4937125" y="2076450"/>
          <p14:tracePt t="84945" x="4881563" y="2132013"/>
          <p14:tracePt t="84953" x="4725988" y="2149475"/>
          <p14:tracePt t="84961" x="4624388" y="2149475"/>
          <p14:tracePt t="84969" x="4486275" y="2168525"/>
          <p14:tracePt t="84977" x="4035425" y="2112963"/>
          <p14:tracePt t="84985" x="3722688" y="2159000"/>
          <p14:tracePt t="84993" x="3622675" y="2178050"/>
          <p14:tracePt t="85001" x="3603625" y="2178050"/>
          <p14:tracePt t="85010" x="3254375" y="2122488"/>
          <p14:tracePt t="85017" x="2757488" y="2066925"/>
          <p14:tracePt t="85026" x="2398713" y="2066925"/>
          <p14:tracePt t="85033" x="1995488" y="2066925"/>
          <p14:tracePt t="85043" x="1820863" y="2095500"/>
          <p14:tracePt t="85049" x="1782763" y="2095500"/>
          <p14:tracePt t="85057" x="1700213" y="2095500"/>
          <p14:tracePt t="85067" x="1544638" y="2095500"/>
          <p14:tracePt t="85075" x="1489075" y="2076450"/>
          <p14:tracePt t="85091" x="1479550" y="2076450"/>
          <p14:tracePt t="85099" x="1479550" y="2066925"/>
          <p14:tracePt t="85115" x="1471613" y="2066925"/>
          <p14:tracePt t="85123" x="1433513" y="2049463"/>
          <p14:tracePt t="85131" x="1379538" y="2039938"/>
          <p14:tracePt t="85155" x="1341438" y="2030413"/>
          <p14:tracePt t="85164" x="1333500" y="2020888"/>
          <p14:tracePt t="85171" x="1314450" y="2030413"/>
          <p14:tracePt t="85179" x="1296988" y="2039938"/>
          <p14:tracePt t="85187" x="1241425" y="2039938"/>
          <p14:tracePt t="85195" x="1204913" y="2011363"/>
          <p14:tracePt t="85203" x="1176338" y="2003425"/>
          <p14:tracePt t="85219" x="1149350" y="1993900"/>
          <p14:tracePt t="85232" x="1057275" y="1984375"/>
          <p14:tracePt t="85307" x="1047750" y="1974850"/>
          <p14:tracePt t="85331" x="974725" y="1966913"/>
          <p14:tracePt t="85339" x="817563" y="1947863"/>
          <p14:tracePt t="85348" x="717550" y="1966913"/>
          <p14:tracePt t="85355" x="717550" y="1984375"/>
          <p14:tracePt t="85365" x="652463" y="2011363"/>
          <p14:tracePt t="85371" x="615950" y="2020888"/>
          <p14:tracePt t="85380" x="569913" y="2057400"/>
          <p14:tracePt t="85387" x="523875" y="2057400"/>
          <p14:tracePt t="85396" x="514350" y="2057400"/>
          <p14:tracePt t="85403" x="487363" y="2057400"/>
          <p14:tracePt t="85412" x="477838" y="2057400"/>
          <p14:tracePt t="85419" x="468313" y="2057400"/>
          <p14:tracePt t="85531" x="450850" y="2057400"/>
          <p14:tracePt t="109812" x="441325" y="2085975"/>
          <p14:tracePt t="109843" x="431800" y="2095500"/>
          <p14:tracePt t="109867" x="422275" y="2103438"/>
          <p14:tracePt t="109891" x="414338" y="2112963"/>
          <p14:tracePt t="109923" x="395288" y="2112963"/>
          <p14:tracePt t="109931" x="385763" y="2122488"/>
          <p14:tracePt t="109946" x="376238" y="2141538"/>
          <p14:tracePt t="109955" x="368300" y="2149475"/>
          <p14:tracePt t="109962" x="358775" y="2149475"/>
          <p14:tracePt t="109971" x="349250" y="2149475"/>
          <p14:tracePt t="109979" x="339725" y="2149475"/>
          <p14:tracePt t="109987" x="330200" y="2159000"/>
          <p14:tracePt t="110013" x="322263" y="2168525"/>
          <p14:tracePt t="110022" x="312738" y="2168525"/>
          <p14:tracePt t="110034" x="293688" y="2185988"/>
          <p14:tracePt t="110045" x="285750" y="2195513"/>
          <p14:tracePt t="110051" x="276225" y="2195513"/>
          <p14:tracePt t="110059" x="257175" y="2205038"/>
          <p14:tracePt t="110075" x="239713" y="2214563"/>
          <p14:tracePt t="110084" x="220663" y="2214563"/>
          <p14:tracePt t="110092" x="211138" y="2232025"/>
          <p14:tracePt t="110099" x="211138" y="2241550"/>
          <p14:tracePt t="110106" x="201613" y="2251075"/>
          <p14:tracePt t="110131" x="193675" y="2260600"/>
          <p14:tracePt t="110139" x="193675" y="2270125"/>
          <p14:tracePt t="110187" x="165100" y="2278063"/>
          <p14:tracePt t="110214" x="155575" y="2297113"/>
          <p14:tracePt t="110221" x="155575" y="2314575"/>
          <p14:tracePt t="110234" x="165100" y="2360613"/>
          <p14:tracePt t="110251" x="165100" y="2370138"/>
          <p14:tracePt t="110259" x="165100" y="2379663"/>
          <p14:tracePt t="110267" x="165100" y="2406650"/>
          <p14:tracePt t="110275" x="165100" y="2416175"/>
          <p14:tracePt t="110283" x="155575" y="2416175"/>
          <p14:tracePt t="110291" x="119063" y="2425700"/>
          <p14:tracePt t="110301" x="138113" y="2443163"/>
          <p14:tracePt t="110307" x="138113" y="2481263"/>
          <p14:tracePt t="110317" x="119063" y="2498725"/>
          <p14:tracePt t="110321" x="101600" y="2517775"/>
          <p14:tracePt t="110354" x="101600" y="2527300"/>
          <p14:tracePt t="110362" x="92075" y="2535238"/>
          <p14:tracePt t="110413" x="73025" y="2544763"/>
          <p14:tracePt t="110434" x="65088" y="2563813"/>
          <p14:tracePt t="110449" x="65088" y="2573338"/>
          <p14:tracePt t="111115" x="82550" y="2590800"/>
          <p14:tracePt t="111122" x="92075" y="2600325"/>
          <p14:tracePt t="111219" x="101600" y="2609850"/>
          <p14:tracePt t="111347" x="109538" y="2609850"/>
          <p14:tracePt t="113292" x="119063" y="2617788"/>
          <p14:tracePt t="113317" x="119063" y="2646363"/>
          <p14:tracePt t="113324" x="128588" y="2663825"/>
          <p14:tracePt t="113371" x="138113" y="2709863"/>
          <p14:tracePt t="113378" x="165100" y="2709863"/>
          <p14:tracePt t="113387" x="201613" y="2719388"/>
          <p14:tracePt t="113396" x="211138" y="2728913"/>
          <p14:tracePt t="113403" x="220663" y="2728913"/>
          <p14:tracePt t="113412" x="230188" y="2728913"/>
          <p14:tracePt t="113460" x="247650" y="2755900"/>
          <p14:tracePt t="113469" x="257175" y="2765425"/>
          <p14:tracePt t="113483" x="266700" y="2774950"/>
          <p14:tracePt t="113499" x="293688" y="2801938"/>
          <p14:tracePt t="113514" x="303213" y="2801938"/>
          <p14:tracePt t="113522" x="303213" y="2820988"/>
          <p14:tracePt t="113619" x="312738" y="2830513"/>
          <p14:tracePt t="113835" x="322263" y="2830513"/>
          <p14:tracePt t="113844" x="330200" y="2830513"/>
          <p14:tracePt t="113930" x="339725" y="2838450"/>
          <p14:tracePt t="113946" x="339725" y="2847975"/>
          <p14:tracePt t="113955" x="339725" y="2867025"/>
          <p14:tracePt t="113962" x="358775" y="2894013"/>
          <p14:tracePt t="113971" x="358775" y="2903538"/>
          <p14:tracePt t="113978" x="358775" y="2913063"/>
          <p14:tracePt t="114002" x="358775" y="2930525"/>
          <p14:tracePt t="114122" x="368300" y="2940050"/>
          <p14:tracePt t="114155" x="385763" y="2940050"/>
          <p14:tracePt t="114218" x="376238" y="2940050"/>
          <p14:tracePt t="114251" x="358775" y="2940050"/>
          <p14:tracePt t="114267" x="358775" y="2949575"/>
          <p14:tracePt t="114278" x="368300" y="3013075"/>
          <p14:tracePt t="114283" x="376238" y="3013075"/>
          <p14:tracePt t="114747" x="376238" y="3022600"/>
          <p14:tracePt t="114826" x="376238" y="3032125"/>
          <p14:tracePt t="114844" x="376238" y="3041650"/>
          <p14:tracePt t="114859" x="358775" y="3059113"/>
          <p14:tracePt t="114867" x="349250" y="3059113"/>
          <p14:tracePt t="114931" x="339725" y="3068638"/>
          <p14:tracePt t="126794" x="330200" y="3068638"/>
          <p14:tracePt t="130125" x="330200" y="3059113"/>
          <p14:tracePt t="130162" x="330200" y="3049588"/>
          <p14:tracePt t="130178" x="330200" y="3041650"/>
          <p14:tracePt t="130195" x="330200" y="3032125"/>
          <p14:tracePt t="137909" x="312738" y="3032125"/>
          <p14:tracePt t="137915" x="312738" y="3049588"/>
          <p14:tracePt t="137930" x="312738" y="3059113"/>
          <p14:tracePt t="138194" x="312738" y="3068638"/>
          <p14:tracePt t="138378" x="330200" y="3087688"/>
          <p14:tracePt t="138418" x="349250" y="3105150"/>
          <p14:tracePt t="138427" x="358775" y="3114675"/>
          <p14:tracePt t="138446" x="404813" y="3124200"/>
          <p14:tracePt t="138451" x="404813" y="3133725"/>
          <p14:tracePt t="138491" x="414338" y="3141663"/>
          <p14:tracePt t="138875" x="422275" y="3141663"/>
          <p14:tracePt t="139042" x="422275" y="3151188"/>
          <p14:tracePt t="139498" x="414338" y="3151188"/>
          <p14:tracePt t="139570" x="414338" y="3170238"/>
          <p14:tracePt t="144940" x="414338" y="3160713"/>
          <p14:tracePt t="146331" x="422275" y="3141663"/>
          <p14:tracePt t="146394" x="422275" y="3133725"/>
          <p14:tracePt t="146434" x="422275" y="3114675"/>
          <p14:tracePt t="146443" x="431800" y="3114675"/>
          <p14:tracePt t="146451" x="450850" y="3114675"/>
          <p14:tracePt t="146458" x="441325" y="3141663"/>
          <p14:tracePt t="146467" x="468313" y="3151188"/>
          <p14:tracePt t="146475" x="496888" y="3160713"/>
          <p14:tracePt t="146484" x="504825" y="3160713"/>
          <p14:tracePt t="146490" x="542925" y="3141663"/>
          <p14:tracePt t="146499" x="560388" y="3141663"/>
          <p14:tracePt t="146506" x="579438" y="3141663"/>
          <p14:tracePt t="146514" x="606425" y="3141663"/>
          <p14:tracePt t="146522" x="642938" y="3141663"/>
          <p14:tracePt t="146538" x="652463" y="3141663"/>
          <p14:tracePt t="146554" x="652463" y="3170238"/>
          <p14:tracePt t="146562" x="671513" y="3206750"/>
          <p14:tracePt t="146570" x="671513" y="3243263"/>
          <p14:tracePt t="146581" x="661988" y="3252788"/>
          <p14:tracePt t="146593" x="661988" y="3262313"/>
          <p14:tracePt t="146617" x="671513" y="3262313"/>
          <p14:tracePt t="146633" x="725488" y="3262313"/>
          <p14:tracePt t="146642" x="790575" y="3262313"/>
          <p14:tracePt t="146649" x="809625" y="3262313"/>
          <p14:tracePt t="146657" x="827088" y="3252788"/>
          <p14:tracePt t="146665" x="827088" y="3224213"/>
          <p14:tracePt t="146681" x="873125" y="3224213"/>
          <p14:tracePt t="146689" x="892175" y="3224213"/>
          <p14:tracePt t="146697" x="919163" y="3197225"/>
          <p14:tracePt t="146705" x="984250" y="3197225"/>
          <p14:tracePt t="146713" x="1038225" y="3197225"/>
          <p14:tracePt t="146721" x="1057275" y="3197225"/>
          <p14:tracePt t="146745" x="1093788" y="3187700"/>
          <p14:tracePt t="146761" x="1103313" y="3178175"/>
          <p14:tracePt t="146769" x="1112838" y="3170238"/>
          <p14:tracePt t="146779" x="1130300" y="3170238"/>
          <p14:tracePt t="146785" x="1139825" y="3160713"/>
          <p14:tracePt t="146801" x="1158875" y="3151188"/>
          <p14:tracePt t="146809" x="1212850" y="3151188"/>
          <p14:tracePt t="146826" x="1250950" y="3170238"/>
          <p14:tracePt t="146833" x="1268413" y="3170238"/>
          <p14:tracePt t="146841" x="1314450" y="3151188"/>
          <p14:tracePt t="146849" x="1333500" y="3133725"/>
          <p14:tracePt t="146857" x="1360488" y="3133725"/>
          <p14:tracePt t="146865" x="1387475" y="3151188"/>
          <p14:tracePt t="146873" x="1406525" y="3170238"/>
          <p14:tracePt t="146889" x="1416050" y="3170238"/>
          <p14:tracePt t="146913" x="1425575" y="3170238"/>
          <p14:tracePt t="146929" x="1462088" y="3170238"/>
          <p14:tracePt t="146938" x="1554163" y="3178175"/>
          <p14:tracePt t="146945" x="1600200" y="3206750"/>
          <p14:tracePt t="146953" x="1646238" y="3197225"/>
          <p14:tracePt t="146961" x="1765300" y="3197225"/>
          <p14:tracePt t="146969" x="1782763" y="3197225"/>
          <p14:tracePt t="146985" x="1801813" y="3197225"/>
          <p14:tracePt t="146993" x="1801813" y="3187700"/>
          <p14:tracePt t="147001" x="1893888" y="3178175"/>
          <p14:tracePt t="147010" x="1976438" y="3170238"/>
          <p14:tracePt t="147017" x="2049463" y="3216275"/>
          <p14:tracePt t="147026" x="2049463" y="3105150"/>
          <p14:tracePt t="147033" x="2078038" y="3105150"/>
          <p14:tracePt t="147057" x="2087563" y="3087688"/>
          <p14:tracePt t="147066" x="2141538" y="3095625"/>
          <p14:tracePt t="147073" x="2141538" y="3105150"/>
          <p14:tracePt t="147081" x="2170113" y="3141663"/>
          <p14:tracePt t="147089" x="2243138" y="3160713"/>
          <p14:tracePt t="147097" x="2308225" y="3160713"/>
          <p14:tracePt t="147121" x="2325688" y="3160713"/>
          <p14:tracePt t="147129" x="2381250" y="3160713"/>
          <p14:tracePt t="147137" x="2417763" y="3197225"/>
          <p14:tracePt t="147145" x="2427288" y="3187700"/>
          <p14:tracePt t="147153" x="2444750" y="3187700"/>
          <p14:tracePt t="147530" x="2454275" y="3187700"/>
          <p14:tracePt t="147546" x="2454275" y="3170238"/>
          <p14:tracePt t="147554" x="2427288" y="3133725"/>
          <p14:tracePt t="147562" x="2417763" y="3133725"/>
          <p14:tracePt t="147570" x="2463800" y="3133725"/>
          <p14:tracePt t="147579" x="2482850" y="3151188"/>
          <p14:tracePt t="147588" x="2546350" y="3178175"/>
          <p14:tracePt t="147603" x="2555875" y="3187700"/>
          <p14:tracePt t="147617" x="2555875" y="3197225"/>
          <p14:tracePt t="147626" x="2565400" y="3197225"/>
          <p14:tracePt t="147633" x="2628900" y="3206750"/>
          <p14:tracePt t="147641" x="2628900" y="3270250"/>
          <p14:tracePt t="147649" x="2628900" y="3316288"/>
          <p14:tracePt t="147657" x="2647950" y="3325813"/>
          <p14:tracePt t="147665" x="2657475" y="3325813"/>
          <p14:tracePt t="147673" x="2674938" y="3298825"/>
          <p14:tracePt t="147681" x="2786063" y="3298825"/>
          <p14:tracePt t="147689" x="2924175" y="3344863"/>
          <p14:tracePt t="147697" x="2960688" y="3371850"/>
          <p14:tracePt t="147705" x="2987675" y="3381375"/>
          <p14:tracePt t="147730" x="2997200" y="3381375"/>
          <p14:tracePt t="147746" x="3006725" y="3381375"/>
          <p14:tracePt t="147826" x="3033713" y="3381375"/>
          <p14:tracePt t="147834" x="3070225" y="3381375"/>
          <p14:tracePt t="147858" x="3089275" y="3381375"/>
          <p14:tracePt t="147875" x="3116263" y="3381375"/>
          <p14:tracePt t="147884" x="3135313" y="3381375"/>
          <p14:tracePt t="147890" x="3143250" y="3381375"/>
          <p14:tracePt t="147913" x="3217863" y="3352800"/>
          <p14:tracePt t="147922" x="3244850" y="3352800"/>
          <p14:tracePt t="147971" x="3244850" y="3344863"/>
          <p14:tracePt t="147986" x="3281363" y="3344863"/>
          <p14:tracePt t="147996" x="3309938" y="3344863"/>
          <p14:tracePt t="148011" x="3336925" y="3335338"/>
          <p14:tracePt t="148018" x="3382963" y="3335338"/>
          <p14:tracePt t="148028" x="3392488" y="3325813"/>
          <p14:tracePt t="148034" x="3402013" y="3325813"/>
          <p14:tracePt t="148044" x="3438525" y="3316288"/>
          <p14:tracePt t="148050" x="3475038" y="3289300"/>
          <p14:tracePt t="148059" x="3548063" y="3289300"/>
          <p14:tracePt t="148066" x="3584575" y="3298825"/>
          <p14:tracePt t="148075" x="3622675" y="3289300"/>
          <p14:tracePt t="148083" x="3649663" y="3289300"/>
          <p14:tracePt t="148091" x="3649663" y="3279775"/>
          <p14:tracePt t="148106" x="3659188" y="3279775"/>
          <p14:tracePt t="148133" x="3668713" y="3279775"/>
          <p14:tracePt t="148202" x="3668713" y="3270250"/>
          <p14:tracePt t="148218" x="3695700" y="3270250"/>
          <p14:tracePt t="148228" x="3705225" y="3270250"/>
          <p14:tracePt t="148370" x="3705225" y="3289300"/>
          <p14:tracePt t="148458" x="3705225" y="3298825"/>
          <p14:tracePt t="148466" x="3705225" y="3308350"/>
          <p14:tracePt t="148578" x="3705225" y="3316288"/>
          <p14:tracePt t="148898" x="3705225" y="3335338"/>
          <p14:tracePt t="148938" x="3705225" y="3381375"/>
          <p14:tracePt t="148954" x="3714750" y="3398838"/>
          <p14:tracePt t="148986" x="3732213" y="3398838"/>
          <p14:tracePt t="148995" x="3741738" y="3398838"/>
          <p14:tracePt t="149002" x="3778250" y="3398838"/>
          <p14:tracePt t="149013" x="3805238" y="3398838"/>
          <p14:tracePt t="149041" x="3805238" y="3408363"/>
          <p14:tracePt t="149235" x="3805238" y="3417888"/>
          <p14:tracePt t="149244" x="3805238" y="3436938"/>
          <p14:tracePt t="149250" x="3787775" y="3454400"/>
          <p14:tracePt t="149266" x="3805238" y="3444875"/>
          <p14:tracePt t="149274" x="3805238" y="3427413"/>
          <p14:tracePt t="149299" x="3814763" y="3427413"/>
          <p14:tracePt t="149346" x="3824288" y="3444875"/>
          <p14:tracePt t="149354" x="3814763" y="3408363"/>
          <p14:tracePt t="149361" x="3851275" y="3371850"/>
          <p14:tracePt t="149371" x="3860800" y="3362325"/>
          <p14:tracePt t="149385" x="3889375" y="3362325"/>
          <p14:tracePt t="149395" x="3916363" y="3352800"/>
          <p14:tracePt t="149401" x="3935413" y="3352800"/>
          <p14:tracePt t="149412" x="3952875" y="3325813"/>
          <p14:tracePt t="149418" x="3998913" y="3289300"/>
          <p14:tracePt t="149426" x="4044950" y="3289300"/>
          <p14:tracePt t="149442" x="4071938" y="3316288"/>
          <p14:tracePt t="149449" x="4110038" y="3381375"/>
          <p14:tracePt t="149457" x="4127500" y="3352800"/>
          <p14:tracePt t="149474" x="4164013" y="3352800"/>
          <p14:tracePt t="149481" x="4219575" y="3352800"/>
          <p14:tracePt t="149489" x="4292600" y="3325813"/>
          <p14:tracePt t="149513" x="4302125" y="3362325"/>
          <p14:tracePt t="149521" x="4275138" y="3362325"/>
          <p14:tracePt t="149529" x="4275138" y="3371850"/>
          <p14:tracePt t="149537" x="4311650" y="3417888"/>
          <p14:tracePt t="149561" x="4321175" y="3408363"/>
          <p14:tracePt t="149569" x="4357688" y="3408363"/>
          <p14:tracePt t="149577" x="4403725" y="3371850"/>
          <p14:tracePt t="149585" x="4449763" y="3371850"/>
          <p14:tracePt t="149593" x="4467225" y="3371850"/>
          <p14:tracePt t="149601" x="4467225" y="3390900"/>
          <p14:tracePt t="149610" x="4459288" y="3408363"/>
          <p14:tracePt t="149617" x="4486275" y="3427413"/>
          <p14:tracePt t="149641" x="4513263" y="3436938"/>
          <p14:tracePt t="149649" x="4559300" y="3436938"/>
          <p14:tracePt t="149657" x="4633913" y="3436938"/>
          <p14:tracePt t="149665" x="4641850" y="3444875"/>
          <p14:tracePt t="149673" x="4641850" y="3463925"/>
          <p14:tracePt t="149689" x="4679950" y="3481388"/>
          <p14:tracePt t="149746" x="4687888" y="3481388"/>
          <p14:tracePt t="149756" x="4725988" y="3481388"/>
          <p14:tracePt t="149763" x="4743450" y="3481388"/>
          <p14:tracePt t="149770" x="4789488" y="3481388"/>
          <p14:tracePt t="149778" x="4816475" y="3481388"/>
          <p14:tracePt t="149786" x="4835525" y="3481388"/>
          <p14:tracePt t="149795" x="4854575" y="3481388"/>
          <p14:tracePt t="149802" x="4900613" y="3463925"/>
          <p14:tracePt t="149811" x="4900613" y="3454400"/>
          <p14:tracePt t="149828" x="4918075" y="3436938"/>
          <p14:tracePt t="149834" x="4964113" y="3436938"/>
          <p14:tracePt t="149845" x="4964113" y="3417888"/>
          <p14:tracePt t="149858" x="4983163" y="3390900"/>
          <p14:tracePt t="149867" x="4991100" y="3390900"/>
          <p14:tracePt t="149899" x="5010150" y="3381375"/>
          <p14:tracePt t="149906" x="5010150" y="3408363"/>
          <p14:tracePt t="149930" x="5056188" y="3427413"/>
          <p14:tracePt t="149938" x="5121275" y="3444875"/>
          <p14:tracePt t="149946" x="5165725" y="3444875"/>
          <p14:tracePt t="149964" x="5211763" y="3444875"/>
          <p14:tracePt t="149970" x="5240338" y="3444875"/>
          <p14:tracePt t="149979" x="5286375" y="3444875"/>
          <p14:tracePt t="149995" x="5286375" y="3473450"/>
          <p14:tracePt t="150005" x="5286375" y="3481388"/>
          <p14:tracePt t="150022" x="5332413" y="3481388"/>
          <p14:tracePt t="150030" x="5368925" y="3481388"/>
          <p14:tracePt t="150036" x="5395913" y="3481388"/>
          <p14:tracePt t="150041" x="5405438" y="3473450"/>
          <p14:tracePt t="150049" x="5441950" y="3481388"/>
          <p14:tracePt t="150057" x="5441950" y="3473450"/>
          <p14:tracePt t="150306" x="5451475" y="3481388"/>
          <p14:tracePt t="150316" x="5487988" y="3481388"/>
          <p14:tracePt t="150322" x="5497513" y="3519488"/>
          <p14:tracePt t="150331" x="5507038" y="3519488"/>
          <p14:tracePt t="150482" x="5534025" y="3519488"/>
          <p14:tracePt t="150498" x="5543550" y="3519488"/>
          <p14:tracePt t="150523" x="5553075" y="3519488"/>
          <p14:tracePt t="150539" x="5553075" y="3546475"/>
          <p14:tracePt t="150554" x="5570538" y="3582988"/>
          <p14:tracePt t="150562" x="5580063" y="3573463"/>
          <p14:tracePt t="150571" x="5635625" y="3573463"/>
          <p14:tracePt t="150578" x="5727700" y="3536950"/>
          <p14:tracePt t="150585" x="5737225" y="3536950"/>
          <p14:tracePt t="150593" x="5773738" y="3519488"/>
          <p14:tracePt t="150601" x="5837238" y="3490913"/>
          <p14:tracePt t="150610" x="5856288" y="3490913"/>
          <p14:tracePt t="150617" x="5873750" y="3490913"/>
          <p14:tracePt t="150627" x="5883275" y="3490913"/>
          <p14:tracePt t="150634" x="5911850" y="3490913"/>
          <p14:tracePt t="150643" x="5919788" y="3490913"/>
          <p14:tracePt t="150649" x="5929313" y="3481388"/>
          <p14:tracePt t="150666" x="5975350" y="3463925"/>
          <p14:tracePt t="150673" x="5984875" y="3463925"/>
          <p14:tracePt t="150714" x="5994400" y="3473450"/>
          <p14:tracePt t="150730" x="6011863" y="3473450"/>
          <p14:tracePt t="150762" x="6021388" y="3463925"/>
          <p14:tracePt t="150778" x="6030913" y="3463925"/>
          <p14:tracePt t="150794" x="6057900" y="3463925"/>
          <p14:tracePt t="150802" x="6076950" y="3463925"/>
          <p14:tracePt t="150811" x="6086475" y="3454400"/>
          <p14:tracePt t="150837" x="6086475" y="3444875"/>
          <p14:tracePt t="150906" x="6094413" y="3454400"/>
          <p14:tracePt t="150939" x="6103938" y="3454400"/>
          <p14:tracePt t="150948" x="6113463" y="3454400"/>
          <p14:tracePt t="150962" x="6140450" y="3444875"/>
          <p14:tracePt t="150970" x="6159500" y="3444875"/>
          <p14:tracePt t="150979" x="6196013" y="3436938"/>
          <p14:tracePt t="150995" x="6215063" y="3427413"/>
          <p14:tracePt t="151002" x="6215063" y="3417888"/>
          <p14:tracePt t="151018" x="6223000" y="3408363"/>
          <p14:tracePt t="151106" x="6232525" y="3398838"/>
          <p14:tracePt t="151132" x="6242050" y="3398838"/>
          <p14:tracePt t="151146" x="6278563" y="3398838"/>
          <p14:tracePt t="151154" x="6288088" y="3398838"/>
          <p14:tracePt t="151178" x="6307138" y="3398838"/>
          <p14:tracePt t="151194" x="6353175" y="3398838"/>
          <p14:tracePt t="151211" x="6361113" y="3398838"/>
          <p14:tracePt t="151218" x="6380163" y="3398838"/>
          <p14:tracePt t="151227" x="6397625" y="3417888"/>
          <p14:tracePt t="151235" x="6407150" y="3417888"/>
          <p14:tracePt t="151248" x="6435725" y="3417888"/>
          <p14:tracePt t="151258" x="6453188" y="3417888"/>
          <p14:tracePt t="151262" x="6462713" y="3427413"/>
          <p14:tracePt t="151273" x="6481763" y="3436938"/>
          <p14:tracePt t="151289" x="6489700" y="3436938"/>
          <p14:tracePt t="151313" x="6508750" y="3444875"/>
          <p14:tracePt t="151321" x="6518275" y="3444875"/>
          <p14:tracePt t="151337" x="6545263" y="3463925"/>
          <p14:tracePt t="151345" x="6564313" y="3463925"/>
          <p14:tracePt t="151353" x="6572250" y="3463925"/>
          <p14:tracePt t="151369" x="6572250" y="3473450"/>
          <p14:tracePt t="151426" x="6581775" y="3473450"/>
          <p14:tracePt t="151498" x="6591300" y="3473450"/>
          <p14:tracePt t="151666" x="6600825" y="3473450"/>
          <p14:tracePt t="151762" x="6618288" y="3473450"/>
          <p14:tracePt t="151778" x="6627813" y="3473450"/>
          <p14:tracePt t="152050" x="6637338" y="3473450"/>
          <p14:tracePt t="153890" x="6545263" y="3473450"/>
          <p14:tracePt t="153907" x="6527800" y="3481388"/>
          <p14:tracePt t="153913" x="6453188" y="3490913"/>
          <p14:tracePt t="153929" x="6324600" y="3556000"/>
          <p14:tracePt t="153945" x="6186488" y="3602038"/>
          <p14:tracePt t="153953" x="5938838" y="3592513"/>
          <p14:tracePt t="153962" x="5873750" y="3582988"/>
          <p14:tracePt t="153969" x="5810250" y="3611563"/>
          <p14:tracePt t="153976" x="5653088" y="3629025"/>
          <p14:tracePt t="153985" x="5580063" y="3611563"/>
          <p14:tracePt t="153993" x="5386388" y="3611563"/>
          <p14:tracePt t="154001" x="5102225" y="3556000"/>
          <p14:tracePt t="154010" x="5019675" y="3509963"/>
          <p14:tracePt t="154017" x="4954588" y="3481388"/>
          <p14:tracePt t="154026" x="4752975" y="3436938"/>
          <p14:tracePt t="154033" x="4651375" y="3417888"/>
          <p14:tracePt t="154041" x="4578350" y="3417888"/>
          <p14:tracePt t="154049" x="4541838" y="3417888"/>
          <p14:tracePt t="154065" x="4522788" y="3436938"/>
          <p14:tracePt t="154073" x="4476750" y="3436938"/>
          <p14:tracePt t="154081" x="4467225" y="3436938"/>
          <p14:tracePt t="154089" x="4413250" y="3454400"/>
          <p14:tracePt t="154097" x="4292600" y="3444875"/>
          <p14:tracePt t="154105" x="4265613" y="3427413"/>
          <p14:tracePt t="154113" x="4238625" y="3417888"/>
          <p14:tracePt t="154121" x="4173538" y="3335338"/>
          <p14:tracePt t="154130" x="4164013" y="3316288"/>
          <p14:tracePt t="154137" x="4127500" y="3308350"/>
          <p14:tracePt t="154146" x="4127500" y="3298825"/>
          <p14:tracePt t="154153" x="4110038" y="3298825"/>
          <p14:tracePt t="154161" x="3998913" y="3279775"/>
          <p14:tracePt t="154169" x="3998913" y="3252788"/>
          <p14:tracePt t="154178" x="3952875" y="3279775"/>
          <p14:tracePt t="154185" x="3943350" y="3289300"/>
          <p14:tracePt t="154193" x="3935413" y="3289300"/>
          <p14:tracePt t="154210" x="3925888" y="3270250"/>
          <p14:tracePt t="154217" x="3879850" y="3270250"/>
          <p14:tracePt t="154226" x="3870325" y="3252788"/>
          <p14:tracePt t="154233" x="3778250" y="3224213"/>
          <p14:tracePt t="154241" x="3622675" y="3233738"/>
          <p14:tracePt t="154249" x="3603625" y="3233738"/>
          <p14:tracePt t="154257" x="3521075" y="3243263"/>
          <p14:tracePt t="154265" x="3484563" y="3243263"/>
          <p14:tracePt t="154273" x="3465513" y="3270250"/>
          <p14:tracePt t="154281" x="3402013" y="3325813"/>
          <p14:tracePt t="154289" x="3373438" y="3352800"/>
          <p14:tracePt t="154297" x="3327400" y="3352800"/>
          <p14:tracePt t="154305" x="3290888" y="3325813"/>
          <p14:tracePt t="154313" x="3244850" y="3316288"/>
          <p14:tracePt t="154321" x="3198813" y="3270250"/>
          <p14:tracePt t="154329" x="3152775" y="3262313"/>
          <p14:tracePt t="154337" x="3135313" y="3262313"/>
          <p14:tracePt t="154353" x="3125788" y="3279775"/>
          <p14:tracePt t="154361" x="3079750" y="3279775"/>
          <p14:tracePt t="154434" x="3079750" y="3298825"/>
          <p14:tracePt t="154444" x="3079750" y="3308350"/>
          <p14:tracePt t="154458" x="3070225" y="3325813"/>
          <p14:tracePt t="154466" x="3060700" y="3335338"/>
          <p14:tracePt t="154475" x="3033713" y="3352800"/>
          <p14:tracePt t="154483" x="3024188" y="3352800"/>
          <p14:tracePt t="154501" x="3024188" y="3362325"/>
          <p14:tracePt t="154508" x="3024188" y="3371850"/>
          <p14:tracePt t="154537" x="3014663" y="3371850"/>
          <p14:tracePt t="154545" x="3006725" y="3371850"/>
          <p14:tracePt t="154577" x="3006725" y="3381375"/>
          <p14:tracePt t="154593" x="3014663" y="3398838"/>
          <p14:tracePt t="154601" x="3006725" y="3408363"/>
          <p14:tracePt t="154642" x="2997200" y="3408363"/>
          <p14:tracePt t="154649" x="2987675" y="3417888"/>
          <p14:tracePt t="154778" x="2968625" y="3417888"/>
          <p14:tracePt t="154786" x="2960688" y="3417888"/>
          <p14:tracePt t="154818" x="2951163" y="3427413"/>
          <p14:tracePt t="154954" x="2924175" y="3427413"/>
          <p14:tracePt t="154978" x="2914650" y="3427413"/>
          <p14:tracePt t="155132" x="2905125" y="3417888"/>
          <p14:tracePt t="155250" x="2895600" y="3417888"/>
          <p14:tracePt t="155531" x="2895600" y="3436938"/>
          <p14:tracePt t="155546" x="2886075" y="3454400"/>
          <p14:tracePt t="155554" x="2878138" y="3454400"/>
          <p14:tracePt t="155561" x="2868613" y="3463925"/>
          <p14:tracePt t="155571" x="2868613" y="3473450"/>
          <p14:tracePt t="155579" x="2849563" y="3473450"/>
          <p14:tracePt t="155586" x="2822575" y="3500438"/>
          <p14:tracePt t="156051" x="2840038" y="3500438"/>
          <p14:tracePt t="156090" x="2840038" y="3481388"/>
          <p14:tracePt t="156124" x="2840038" y="3473450"/>
          <p14:tracePt t="156152" x="2840038" y="3463925"/>
          <p14:tracePt t="156202" x="2832100" y="3454400"/>
          <p14:tracePt t="156323" x="2822575" y="3454400"/>
          <p14:tracePt t="156450" x="2813050" y="3454400"/>
          <p14:tracePt t="156474" x="2803525" y="3454400"/>
          <p14:tracePt t="156594" x="2794000" y="3454400"/>
          <p14:tracePt t="157035" x="2794000" y="3463925"/>
          <p14:tracePt t="157418" x="2786063" y="3473450"/>
          <p14:tracePt t="158444" x="2776538" y="3473450"/>
          <p14:tracePt t="158474" x="2767013" y="3473450"/>
          <p14:tracePt t="158978" x="2720975" y="3473450"/>
          <p14:tracePt t="158986" x="2674938" y="3473450"/>
          <p14:tracePt t="158994" x="2674938" y="3444875"/>
          <p14:tracePt t="159002" x="2638425" y="3427413"/>
          <p14:tracePt t="159012" x="2592388" y="3454400"/>
          <p14:tracePt t="159018" x="2582863" y="3444875"/>
          <p14:tracePt t="159029" x="2565400" y="3444875"/>
          <p14:tracePt t="159035" x="2482850" y="3427413"/>
          <p14:tracePt t="159045" x="2463800" y="3390900"/>
          <p14:tracePt t="159052" x="2381250" y="3344863"/>
          <p14:tracePt t="159058" x="2381250" y="3362325"/>
          <p14:tracePt t="159083" x="2362200" y="3362325"/>
          <p14:tracePt t="159090" x="2308225" y="3362325"/>
          <p14:tracePt t="159098" x="2262188" y="3362325"/>
          <p14:tracePt t="159106" x="2178050" y="3362325"/>
          <p14:tracePt t="159114" x="2041525" y="3316288"/>
          <p14:tracePt t="159122" x="1884363" y="3298825"/>
          <p14:tracePt t="159133" x="1765300" y="3279775"/>
          <p14:tracePt t="159138" x="1636713" y="3233738"/>
          <p14:tracePt t="159146" x="1498600" y="3216275"/>
          <p14:tracePt t="159154" x="1416050" y="3178175"/>
          <p14:tracePt t="159164" x="1416050" y="3170238"/>
          <p14:tracePt t="159201" x="1370013" y="3170238"/>
          <p14:tracePt t="159209" x="1314450" y="3187700"/>
          <p14:tracePt t="159217" x="1287463" y="3197225"/>
          <p14:tracePt t="159226" x="1258888" y="3206750"/>
          <p14:tracePt t="159233" x="1204913" y="3206750"/>
          <p14:tracePt t="159241" x="1166813" y="3224213"/>
          <p14:tracePt t="159249" x="1149350" y="3233738"/>
          <p14:tracePt t="159257" x="1130300" y="3233738"/>
          <p14:tracePt t="159265" x="1120775" y="3243263"/>
          <p14:tracePt t="159273" x="1103313" y="3252788"/>
          <p14:tracePt t="159281" x="1093788" y="3270250"/>
          <p14:tracePt t="159289" x="1084263" y="3298825"/>
          <p14:tracePt t="159297" x="1084263" y="3316288"/>
          <p14:tracePt t="159305" x="1076325" y="3325813"/>
          <p14:tracePt t="159321" x="1057275" y="3344863"/>
          <p14:tracePt t="159337" x="1047750" y="3352800"/>
          <p14:tracePt t="159345" x="1030288" y="3371850"/>
          <p14:tracePt t="159353" x="984250" y="3362325"/>
          <p14:tracePt t="159361" x="984250" y="3398838"/>
          <p14:tracePt t="159370" x="984250" y="3408363"/>
          <p14:tracePt t="159401" x="965200" y="3417888"/>
          <p14:tracePt t="159409" x="965200" y="3408363"/>
          <p14:tracePt t="159417" x="965200" y="3362325"/>
          <p14:tracePt t="159426" x="955675" y="3362325"/>
          <p14:tracePt t="159530" x="946150" y="3381375"/>
          <p14:tracePt t="159538" x="938213" y="3381375"/>
          <p14:tracePt t="159692" x="909638" y="3427413"/>
          <p14:tracePt t="159698" x="909638" y="3436938"/>
          <p14:tracePt t="159706" x="919163" y="3463925"/>
          <p14:tracePt t="159714" x="919163" y="3490913"/>
          <p14:tracePt t="159722" x="909638" y="3490913"/>
          <p14:tracePt t="159732" x="827088" y="3519488"/>
          <p14:tracePt t="159738" x="809625" y="3536950"/>
          <p14:tracePt t="159746" x="754063" y="3602038"/>
          <p14:tracePt t="159755" x="725488" y="3611563"/>
          <p14:tracePt t="159762" x="708025" y="3611563"/>
          <p14:tracePt t="159770" x="698500" y="3648075"/>
          <p14:tracePt t="159779" x="671513" y="3656013"/>
          <p14:tracePt t="159793" x="652463" y="3665538"/>
          <p14:tracePt t="159867" x="635000" y="3665538"/>
          <p14:tracePt t="159874" x="615950" y="3684588"/>
          <p14:tracePt t="159882" x="606425" y="3711575"/>
          <p14:tracePt t="159891" x="560388" y="3748088"/>
          <p14:tracePt t="159906" x="533400" y="3767138"/>
          <p14:tracePt t="159915" x="504825" y="3767138"/>
          <p14:tracePt t="159922" x="460375" y="3776663"/>
          <p14:tracePt t="159931" x="460375" y="3784600"/>
          <p14:tracePt t="159939" x="441325" y="3794125"/>
          <p14:tracePt t="159945" x="404813" y="3803650"/>
          <p14:tracePt t="159961" x="395288" y="3813175"/>
          <p14:tracePt t="160115" x="395288" y="3822700"/>
          <p14:tracePt t="160122" x="376238" y="3822700"/>
          <p14:tracePt t="160131" x="368300" y="3822700"/>
          <p14:tracePt t="160402" x="368300" y="3813175"/>
          <p14:tracePt t="160482" x="368300" y="3803650"/>
          <p14:tracePt t="160840" x="376238" y="3794125"/>
          <p14:tracePt t="162426" x="385763" y="3794125"/>
          <p14:tracePt t="165498" x="395288" y="3794125"/>
          <p14:tracePt t="165523" x="404813" y="3784600"/>
          <p14:tracePt t="165530" x="414338" y="3784600"/>
          <p14:tracePt t="165554" x="414338" y="3794125"/>
          <p14:tracePt t="165562" x="422275" y="3794125"/>
          <p14:tracePt t="165570" x="414338" y="3794125"/>
          <p14:tracePt t="165579" x="404813" y="3794125"/>
          <p14:tracePt t="165586" x="404813" y="3784600"/>
          <p14:tracePt t="165602" x="414338" y="3776663"/>
          <p14:tracePt t="165611" x="431800" y="3776663"/>
          <p14:tracePt t="165618" x="487363" y="3776663"/>
          <p14:tracePt t="165629" x="504825" y="3776663"/>
          <p14:tracePt t="165644" x="514350" y="3776663"/>
          <p14:tracePt t="165651" x="514350" y="3757613"/>
          <p14:tracePt t="165658" x="560388" y="3730625"/>
          <p14:tracePt t="165669" x="625475" y="3730625"/>
          <p14:tracePt t="165675" x="642938" y="3730625"/>
          <p14:tracePt t="165683" x="717550" y="3730625"/>
          <p14:tracePt t="165691" x="781050" y="3730625"/>
          <p14:tracePt t="165698" x="836613" y="3730625"/>
          <p14:tracePt t="165705" x="873125" y="3730625"/>
          <p14:tracePt t="165713" x="919163" y="3730625"/>
          <p14:tracePt t="165721" x="955675" y="3730625"/>
          <p14:tracePt t="165729" x="965200" y="3740150"/>
          <p14:tracePt t="165737" x="974725" y="3748088"/>
          <p14:tracePt t="165745" x="1030288" y="3767138"/>
          <p14:tracePt t="165754" x="1066800" y="3784600"/>
          <p14:tracePt t="165761" x="1120775" y="3784600"/>
          <p14:tracePt t="165777" x="1139825" y="3784600"/>
          <p14:tracePt t="165785" x="1166813" y="3784600"/>
          <p14:tracePt t="165809" x="1185863" y="3803650"/>
          <p14:tracePt t="165818" x="1241425" y="3813175"/>
          <p14:tracePt t="165826" x="1250950" y="3822700"/>
          <p14:tracePt t="165833" x="1258888" y="3822700"/>
          <p14:tracePt t="165849" x="1287463" y="3822700"/>
          <p14:tracePt t="165857" x="1304925" y="3813175"/>
          <p14:tracePt t="165874" x="1323975" y="3813175"/>
          <p14:tracePt t="165881" x="1387475" y="3794125"/>
          <p14:tracePt t="165910" x="1406525" y="3803650"/>
          <p14:tracePt t="165913" x="1379538" y="3859213"/>
          <p14:tracePt t="165921" x="1379538" y="3868738"/>
          <p14:tracePt t="165929" x="1397000" y="3895725"/>
          <p14:tracePt t="165937" x="1471613" y="3895725"/>
          <p14:tracePt t="165945" x="1554163" y="3895725"/>
          <p14:tracePt t="165953" x="1617663" y="3932238"/>
          <p14:tracePt t="165961" x="1654175" y="3932238"/>
          <p14:tracePt t="165969" x="1682750" y="3932238"/>
          <p14:tracePt t="165977" x="1692275" y="3932238"/>
          <p14:tracePt t="166042" x="1728788" y="3951288"/>
          <p14:tracePt t="166090" x="1755775" y="3968750"/>
          <p14:tracePt t="166098" x="1774825" y="3968750"/>
          <p14:tracePt t="166106" x="1782763" y="3968750"/>
          <p14:tracePt t="166114" x="1792288" y="3968750"/>
          <p14:tracePt t="166132" x="1820863" y="3968750"/>
          <p14:tracePt t="166138" x="1828800" y="3968750"/>
          <p14:tracePt t="166146" x="1838325" y="3968750"/>
          <p14:tracePt t="166153" x="1874838" y="3968750"/>
          <p14:tracePt t="166161" x="1893888" y="3968750"/>
          <p14:tracePt t="166169" x="1884363" y="3968750"/>
          <p14:tracePt t="166184" x="1884363" y="3959225"/>
          <p14:tracePt t="166193" x="1884363" y="3951288"/>
          <p14:tracePt t="166209" x="1893888" y="3951288"/>
          <p14:tracePt t="166217" x="1930400" y="3951288"/>
          <p14:tracePt t="166226" x="1949450" y="3951288"/>
          <p14:tracePt t="166233" x="1957388" y="3951288"/>
          <p14:tracePt t="166241" x="1966913" y="3951288"/>
          <p14:tracePt t="166249" x="1976438" y="3951288"/>
          <p14:tracePt t="166265" x="1995488" y="3932238"/>
          <p14:tracePt t="166281" x="2012950" y="3932238"/>
          <p14:tracePt t="166321" x="2022475" y="3932238"/>
          <p14:tracePt t="166338" x="2032000" y="3922713"/>
          <p14:tracePt t="166434" x="2041525" y="3914775"/>
          <p14:tracePt t="166445" x="2058988" y="3914775"/>
          <p14:tracePt t="166474" x="2078038" y="3914775"/>
          <p14:tracePt t="166485" x="2087563" y="3914775"/>
          <p14:tracePt t="166498" x="2087563" y="3932238"/>
          <p14:tracePt t="166514" x="2105025" y="3932238"/>
          <p14:tracePt t="166522" x="2114550" y="3932238"/>
          <p14:tracePt t="166554" x="2124075" y="3932238"/>
          <p14:tracePt t="166562" x="2124075" y="3922713"/>
          <p14:tracePt t="166794" x="2124075" y="3914775"/>
          <p14:tracePt t="166826" x="2132013" y="3905250"/>
          <p14:tracePt t="166946" x="2132013" y="3914775"/>
          <p14:tracePt t="166962" x="2114550" y="3895725"/>
          <p14:tracePt t="167018" x="2114550" y="3886200"/>
          <p14:tracePt t="169131" x="2114550" y="3876675"/>
          <p14:tracePt t="169146" x="2114550" y="3859213"/>
          <p14:tracePt t="178538" x="2105025" y="3849688"/>
          <p14:tracePt t="180562" x="2095500" y="3849688"/>
          <p14:tracePt t="180577" x="2087563" y="3849688"/>
          <p14:tracePt t="180603" x="2087563" y="3859213"/>
          <p14:tracePt t="180634" x="2087563" y="3868738"/>
          <p14:tracePt t="180658" x="2058988" y="3868738"/>
          <p14:tracePt t="180682" x="2012950" y="3868738"/>
          <p14:tracePt t="180694" x="1995488" y="3868738"/>
          <p14:tracePt t="180700" x="1957388" y="3868738"/>
          <p14:tracePt t="180716" x="1912938" y="3868738"/>
          <p14:tracePt t="180730" x="1903413" y="3868738"/>
          <p14:tracePt t="180738" x="1893888" y="3868738"/>
          <p14:tracePt t="180747" x="1847850" y="3840163"/>
          <p14:tracePt t="180756" x="1828800" y="3830638"/>
          <p14:tracePt t="180762" x="1801813" y="3830638"/>
          <p14:tracePt t="180770" x="1792288" y="3830638"/>
          <p14:tracePt t="180794" x="1792288" y="3822700"/>
          <p14:tracePt t="180802" x="1746250" y="3859213"/>
          <p14:tracePt t="180811" x="1728788" y="3849688"/>
          <p14:tracePt t="180818" x="1719263" y="3840163"/>
          <p14:tracePt t="180828" x="1709738" y="3840163"/>
          <p14:tracePt t="180883" x="1627188" y="3830638"/>
          <p14:tracePt t="180891" x="1600200" y="3813175"/>
          <p14:tracePt t="180905" x="1590675" y="3813175"/>
          <p14:tracePt t="180913" x="1571625" y="3813175"/>
          <p14:tracePt t="180920" x="1508125" y="3784600"/>
          <p14:tracePt t="180928" x="1489075" y="3784600"/>
          <p14:tracePt t="180936" x="1471613" y="3784600"/>
          <p14:tracePt t="180969" x="1462088" y="3794125"/>
          <p14:tracePt t="180978" x="1443038" y="3794125"/>
          <p14:tracePt t="180986" x="1433513" y="3794125"/>
          <p14:tracePt t="180995" x="1433513" y="3784600"/>
          <p14:tracePt t="181004" x="1433513" y="3776663"/>
          <p14:tracePt t="181068" x="1433513" y="3767138"/>
          <p14:tracePt t="181106" x="1433513" y="3757613"/>
          <p14:tracePt t="181132" x="1406525" y="3757613"/>
          <p14:tracePt t="181170" x="1397000" y="3757613"/>
          <p14:tracePt t="181186" x="1387475" y="3757613"/>
          <p14:tracePt t="181202" x="1360488" y="3757613"/>
          <p14:tracePt t="181226" x="1341438" y="3748088"/>
          <p14:tracePt t="181234" x="1333500" y="3740150"/>
          <p14:tracePt t="181243" x="1314450" y="3730625"/>
          <p14:tracePt t="181266" x="1287463" y="3730625"/>
          <p14:tracePt t="181275" x="1277938" y="3730625"/>
          <p14:tracePt t="181306" x="1268413" y="3730625"/>
          <p14:tracePt t="181386" x="1258888" y="3730625"/>
          <p14:tracePt t="181482" x="1250950" y="3730625"/>
          <p14:tracePt t="181490" x="1241425" y="3721100"/>
          <p14:tracePt t="181594" x="1241425" y="3711575"/>
          <p14:tracePt t="181691" x="1241425" y="3702050"/>
          <p14:tracePt t="181698" x="1231900" y="3694113"/>
          <p14:tracePt t="181786" x="1231900" y="3684588"/>
          <p14:tracePt t="181810" x="1212850" y="3656013"/>
          <p14:tracePt t="182067" x="1212850" y="3648075"/>
          <p14:tracePt t="182234" x="1222375" y="3638550"/>
          <p14:tracePt t="182274" x="1222375" y="3619500"/>
          <p14:tracePt t="182282" x="1268413" y="3611563"/>
          <p14:tracePt t="182290" x="1350963" y="3611563"/>
          <p14:tracePt t="182298" x="1370013" y="3602038"/>
          <p14:tracePt t="182306" x="1379538" y="3556000"/>
          <p14:tracePt t="182320" x="1462088" y="3527425"/>
          <p14:tracePt t="182335" x="1462088" y="3536950"/>
          <p14:tracePt t="182340" x="1525588" y="3519488"/>
          <p14:tracePt t="182345" x="1608138" y="3536950"/>
          <p14:tracePt t="182352" x="1692275" y="3556000"/>
          <p14:tracePt t="182361" x="1728788" y="3509963"/>
          <p14:tracePt t="182368" x="1801813" y="3481388"/>
          <p14:tracePt t="182482" x="1801813" y="3490913"/>
          <p14:tracePt t="182538" x="1801813" y="3500438"/>
          <p14:tracePt t="182554" x="1801813" y="3519488"/>
          <p14:tracePt t="182562" x="1782763" y="3509963"/>
          <p14:tracePt t="182570" x="1774825" y="3509963"/>
          <p14:tracePt t="182586" x="1774825" y="3500438"/>
          <p14:tracePt t="182658" x="1774825" y="3509963"/>
          <p14:tracePt t="182682" x="1774825" y="3527425"/>
          <p14:tracePt t="182692" x="1774825" y="3546475"/>
          <p14:tracePt t="182698" x="1801813" y="3565525"/>
          <p14:tracePt t="182707" x="1838325" y="3565525"/>
          <p14:tracePt t="182730" x="1857375" y="3565525"/>
          <p14:tracePt t="182740" x="1857375" y="3556000"/>
          <p14:tracePt t="182749" x="1893888" y="3565525"/>
          <p14:tracePt t="182761" x="1893888" y="3573463"/>
          <p14:tracePt t="182818" x="1957388" y="3629025"/>
          <p14:tracePt t="182827" x="2041525" y="3648075"/>
          <p14:tracePt t="182835" x="2049463" y="3619500"/>
          <p14:tracePt t="183034" x="2058988" y="3629025"/>
          <p14:tracePt t="183043" x="2068513" y="3629025"/>
          <p14:tracePt t="183051" x="2087563" y="3629025"/>
          <p14:tracePt t="183090" x="2105025" y="3629025"/>
          <p14:tracePt t="183098" x="2114550" y="3629025"/>
          <p14:tracePt t="183139" x="2124075" y="3629025"/>
          <p14:tracePt t="183186" x="2132013" y="3619500"/>
          <p14:tracePt t="183202" x="2160588" y="3619500"/>
          <p14:tracePt t="183226" x="2170113" y="3629025"/>
          <p14:tracePt t="183290" x="2170113" y="3638550"/>
          <p14:tracePt t="183306" x="2178050" y="3648075"/>
          <p14:tracePt t="183317" x="2178050" y="3656013"/>
          <p14:tracePt t="183323" x="2197100" y="3665538"/>
          <p14:tracePt t="183394" x="2233613" y="3675063"/>
          <p14:tracePt t="183402" x="2243138" y="3675063"/>
          <p14:tracePt t="183418" x="2252663" y="3675063"/>
          <p14:tracePt t="183445" x="2262188" y="3675063"/>
          <p14:tracePt t="183450" x="2279650" y="3675063"/>
          <p14:tracePt t="183466" x="2298700" y="3675063"/>
          <p14:tracePt t="183490" x="2308225" y="3675063"/>
          <p14:tracePt t="183506" x="2308225" y="3665538"/>
          <p14:tracePt t="183514" x="2316163" y="3656013"/>
          <p14:tracePt t="187930" x="2316163" y="3675063"/>
          <p14:tracePt t="187937" x="2298700" y="3675063"/>
          <p14:tracePt t="187954" x="2289175" y="3684588"/>
          <p14:tracePt t="187978" x="2279650" y="3694113"/>
          <p14:tracePt t="188082" x="2270125" y="3711575"/>
          <p14:tracePt t="188090" x="2270125" y="3721100"/>
          <p14:tracePt t="188114" x="2270125" y="3748088"/>
          <p14:tracePt t="188130" x="2262188" y="3757613"/>
          <p14:tracePt t="188138" x="2252663" y="3767138"/>
          <p14:tracePt t="188162" x="2233613" y="3784600"/>
          <p14:tracePt t="188194" x="2224088" y="3794125"/>
          <p14:tracePt t="188202" x="2224088" y="3803650"/>
          <p14:tracePt t="188290" x="2216150" y="3813175"/>
          <p14:tracePt t="188842" x="2206625" y="3813175"/>
          <p14:tracePt t="188858" x="2216150" y="3813175"/>
          <p14:tracePt t="188873" x="2206625" y="3813175"/>
          <p14:tracePt t="188898" x="2197100" y="3822700"/>
          <p14:tracePt t="188905" x="2178050" y="3822700"/>
          <p14:tracePt t="188922" x="2160588" y="3822700"/>
          <p14:tracePt t="188930" x="2114550" y="3830638"/>
          <p14:tracePt t="188938" x="2068513" y="3830638"/>
          <p14:tracePt t="188947" x="2049463" y="3840163"/>
          <p14:tracePt t="188953" x="2041525" y="3849688"/>
          <p14:tracePt t="188962" x="2022475" y="3849688"/>
          <p14:tracePt t="188969" x="1995488" y="3849688"/>
          <p14:tracePt t="188977" x="1957388" y="3849688"/>
          <p14:tracePt t="188984" x="1884363" y="3868738"/>
          <p14:tracePt t="188993" x="1838325" y="3868738"/>
          <p14:tracePt t="189000" x="1828800" y="3868738"/>
          <p14:tracePt t="189010" x="1765300" y="3876675"/>
          <p14:tracePt t="189027" x="1719263" y="3876675"/>
          <p14:tracePt t="189049" x="1673225" y="3876675"/>
          <p14:tracePt t="189057" x="1617663" y="3876675"/>
          <p14:tracePt t="189066" x="1600200" y="3876675"/>
          <p14:tracePt t="189073" x="1590675" y="3876675"/>
          <p14:tracePt t="189081" x="1571625" y="3876675"/>
          <p14:tracePt t="189089" x="1535113" y="3859213"/>
          <p14:tracePt t="189121" x="1516063" y="3849688"/>
          <p14:tracePt t="189129" x="1508125" y="3849688"/>
          <p14:tracePt t="189153" x="1471613" y="3840163"/>
          <p14:tracePt t="189161" x="1462088" y="3840163"/>
          <p14:tracePt t="189169" x="1425575" y="3830638"/>
          <p14:tracePt t="189178" x="1416050" y="3830638"/>
          <p14:tracePt t="189185" x="1360488" y="3830638"/>
          <p14:tracePt t="189217" x="1360488" y="3813175"/>
          <p14:tracePt t="189227" x="1333500" y="3803650"/>
          <p14:tracePt t="189234" x="1323975" y="3803650"/>
          <p14:tracePt t="189241" x="1314450" y="3803650"/>
          <p14:tracePt t="189257" x="1296988" y="3784600"/>
          <p14:tracePt t="189265" x="1287463" y="3784600"/>
          <p14:tracePt t="189298" x="1287463" y="3794125"/>
          <p14:tracePt t="190026" x="1287463" y="3803650"/>
          <p14:tracePt t="190034" x="1296988" y="3822700"/>
          <p14:tracePt t="190045" x="1296988" y="3830638"/>
          <p14:tracePt t="190052" x="1304925" y="3849688"/>
          <p14:tracePt t="190058" x="1314450" y="3859213"/>
          <p14:tracePt t="190066" x="1323975" y="3868738"/>
          <p14:tracePt t="190072" x="1333500" y="3868738"/>
          <p14:tracePt t="190081" x="1370013" y="3876675"/>
          <p14:tracePt t="190088" x="1379538" y="3886200"/>
          <p14:tracePt t="190097" x="1387475" y="3905250"/>
          <p14:tracePt t="190104" x="1425575" y="3914775"/>
          <p14:tracePt t="190113" x="1425575" y="3922713"/>
          <p14:tracePt t="190121" x="1433513" y="3922713"/>
          <p14:tracePt t="190129" x="1471613" y="3922713"/>
          <p14:tracePt t="190137" x="1479550" y="3922713"/>
          <p14:tracePt t="190145" x="1516063" y="3922713"/>
          <p14:tracePt t="190169" x="1590675" y="3922713"/>
          <p14:tracePt t="190177" x="1636713" y="3922713"/>
          <p14:tracePt t="190184" x="1682750" y="3922713"/>
          <p14:tracePt t="190193" x="1692275" y="3922713"/>
          <p14:tracePt t="190201" x="1700213" y="3922713"/>
          <p14:tracePt t="190209" x="1728788" y="3922713"/>
          <p14:tracePt t="190217" x="1736725" y="3922713"/>
          <p14:tracePt t="190226" x="1774825" y="3922713"/>
          <p14:tracePt t="190233" x="1792288" y="3922713"/>
          <p14:tracePt t="190249" x="1801813" y="3922713"/>
          <p14:tracePt t="190256" x="1801813" y="3941763"/>
          <p14:tracePt t="190265" x="1893888" y="3932238"/>
          <p14:tracePt t="190273" x="1912938" y="3932238"/>
          <p14:tracePt t="190281" x="1957388" y="3932238"/>
          <p14:tracePt t="190289" x="1976438" y="3959225"/>
          <p14:tracePt t="190297" x="1976438" y="3932238"/>
          <p14:tracePt t="190304" x="2041525" y="3941763"/>
          <p14:tracePt t="190314" x="2068513" y="3941763"/>
          <p14:tracePt t="190320" x="2132013" y="3951288"/>
          <p14:tracePt t="190353" x="2141538" y="3951288"/>
          <p14:tracePt t="190370" x="2141538" y="3959225"/>
          <p14:tracePt t="190386" x="2141538" y="3951288"/>
          <p14:tracePt t="190394" x="2141538" y="3941763"/>
          <p14:tracePt t="190426" x="2141538" y="3932238"/>
          <p14:tracePt t="190434" x="2151063" y="3922713"/>
          <p14:tracePt t="190446" x="2178050" y="3922713"/>
          <p14:tracePt t="190453" x="2197100" y="3922713"/>
          <p14:tracePt t="190461" x="2206625" y="3905250"/>
          <p14:tracePt t="190475" x="2206625" y="3895725"/>
          <p14:tracePt t="190481" x="2262188" y="3895725"/>
          <p14:tracePt t="190488" x="2298700" y="3895725"/>
          <p14:tracePt t="190497" x="2316163" y="3886200"/>
          <p14:tracePt t="190504" x="2335213" y="3886200"/>
          <p14:tracePt t="190512" x="2362200" y="3886200"/>
          <p14:tracePt t="190521" x="2381250" y="3886200"/>
          <p14:tracePt t="190545" x="2417763" y="3886200"/>
          <p14:tracePt t="190642" x="2417763" y="3876675"/>
          <p14:tracePt t="190658" x="2427288" y="3849688"/>
          <p14:tracePt t="190698" x="2427288" y="3840163"/>
          <p14:tracePt t="190706" x="2436813" y="3830638"/>
          <p14:tracePt t="190722" x="2436813" y="3822700"/>
          <p14:tracePt t="190738" x="2463800" y="3813175"/>
          <p14:tracePt t="190746" x="2482850" y="3813175"/>
          <p14:tracePt t="190754" x="2509838" y="3813175"/>
          <p14:tracePt t="190769" x="2519363" y="3813175"/>
          <p14:tracePt t="190777" x="2565400" y="3813175"/>
          <p14:tracePt t="190785" x="2582863" y="3813175"/>
          <p14:tracePt t="190818" x="2601913" y="3813175"/>
          <p14:tracePt t="190842" x="2611438" y="3813175"/>
          <p14:tracePt t="190866" x="2611438" y="3803650"/>
          <p14:tracePt t="190938" x="2619375" y="3813175"/>
          <p14:tracePt t="191034" x="2628900" y="3822700"/>
          <p14:tracePt t="191043" x="2647950" y="3813175"/>
          <p14:tracePt t="191054" x="2657475" y="3803650"/>
          <p14:tracePt t="191071" x="2665413" y="3803650"/>
          <p14:tracePt t="191081" x="2674938" y="3803650"/>
          <p14:tracePt t="191088" x="2711450" y="3794125"/>
          <p14:tracePt t="191113" x="2720975" y="3794125"/>
          <p14:tracePt t="191121" x="2740025" y="3794125"/>
          <p14:tracePt t="191128" x="2747963" y="3784600"/>
          <p14:tracePt t="191137" x="2757488" y="3784600"/>
          <p14:tracePt t="191144" x="2757488" y="3767138"/>
          <p14:tracePt t="191642" x="2786063" y="3767138"/>
          <p14:tracePt t="191650" x="2803525" y="3767138"/>
          <p14:tracePt t="191658" x="2832100" y="3767138"/>
          <p14:tracePt t="191669" x="2849563" y="3767138"/>
          <p14:tracePt t="191730" x="2859088" y="3757613"/>
          <p14:tracePt t="193482" x="2878138" y="3740150"/>
          <p14:tracePt t="193494" x="2895600" y="3740150"/>
          <p14:tracePt t="193509" x="2905125" y="3740150"/>
          <p14:tracePt t="193626" x="2924175" y="3740150"/>
          <p14:tracePt t="193634" x="2932113" y="3740150"/>
          <p14:tracePt t="193650" x="2941638" y="3740150"/>
          <p14:tracePt t="193666" x="2968625" y="3740150"/>
          <p14:tracePt t="193674" x="2978150" y="3740150"/>
          <p14:tracePt t="193682" x="3006725" y="3740150"/>
          <p14:tracePt t="193695" x="3014663" y="3740150"/>
          <p14:tracePt t="193770" x="3033713" y="3740150"/>
          <p14:tracePt t="193777" x="3052763" y="3740150"/>
          <p14:tracePt t="193786" x="3060700" y="3740150"/>
          <p14:tracePt t="193794" x="3143250" y="3767138"/>
          <p14:tracePt t="193802" x="3162300" y="3776663"/>
          <p14:tracePt t="193812" x="3189288" y="3784600"/>
          <p14:tracePt t="193819" x="3254375" y="3784600"/>
          <p14:tracePt t="193834" x="3281363" y="3784600"/>
          <p14:tracePt t="200130" x="3290888" y="3803650"/>
          <p14:tracePt t="202186" x="3290888" y="3813175"/>
          <p14:tracePt t="204794" x="3290888" y="3822700"/>
          <p14:tracePt t="204962" x="3290888" y="3830638"/>
          <p14:tracePt t="207874" x="3300413" y="3840163"/>
          <p14:tracePt t="207882" x="3300413" y="3849688"/>
          <p14:tracePt t="207906" x="3300413" y="3859213"/>
          <p14:tracePt t="207931" x="3290888" y="3859213"/>
          <p14:tracePt t="208106" x="3281363" y="3859213"/>
          <p14:tracePt t="208123" x="3254375" y="3859213"/>
          <p14:tracePt t="208418" x="3244850" y="3849688"/>
          <p14:tracePt t="208427" x="3244850" y="3830638"/>
          <p14:tracePt t="208435" x="3244850" y="3822700"/>
          <p14:tracePt t="208474" x="3254375" y="3822700"/>
          <p14:tracePt t="208481" x="3273425" y="3822700"/>
          <p14:tracePt t="208490" x="3300413" y="3813175"/>
          <p14:tracePt t="208498" x="3336925" y="3813175"/>
          <p14:tracePt t="208508" x="3336925" y="3803650"/>
          <p14:tracePt t="208513" x="3319463" y="3803650"/>
          <p14:tracePt t="208545" x="3319463" y="3813175"/>
          <p14:tracePt t="208561" x="3346450" y="3830638"/>
          <p14:tracePt t="208576" x="3382963" y="3830638"/>
          <p14:tracePt t="208585" x="3402013" y="3830638"/>
          <p14:tracePt t="208593" x="3409950" y="3830638"/>
          <p14:tracePt t="208600" x="3429000" y="3830638"/>
          <p14:tracePt t="208634" x="3438525" y="3830638"/>
          <p14:tracePt t="208643" x="3448050" y="3822700"/>
          <p14:tracePt t="208658" x="3455988" y="3813175"/>
          <p14:tracePt t="208674" x="3465513" y="3813175"/>
          <p14:tracePt t="208683" x="3484563" y="3803650"/>
          <p14:tracePt t="208692" x="3484563" y="3822700"/>
          <p14:tracePt t="208698" x="3567113" y="3876675"/>
          <p14:tracePt t="208732" x="3576638" y="3876675"/>
          <p14:tracePt t="208741" x="3603625" y="3876675"/>
          <p14:tracePt t="208748" x="3630613" y="3876675"/>
          <p14:tracePt t="208755" x="3676650" y="3876675"/>
          <p14:tracePt t="208770" x="3686175" y="3868738"/>
          <p14:tracePt t="208778" x="3705225" y="3859213"/>
          <p14:tracePt t="208786" x="3732213" y="3840163"/>
          <p14:tracePt t="208795" x="3751263" y="3840163"/>
          <p14:tracePt t="208803" x="3768725" y="3840163"/>
          <p14:tracePt t="208842" x="3787775" y="3822700"/>
          <p14:tracePt t="208850" x="3787775" y="3784600"/>
          <p14:tracePt t="208858" x="3805238" y="3767138"/>
          <p14:tracePt t="208874" x="3851275" y="3757613"/>
          <p14:tracePt t="208882" x="3870325" y="3757613"/>
          <p14:tracePt t="208890" x="3916363" y="3757613"/>
          <p14:tracePt t="208909" x="3925888" y="3757613"/>
          <p14:tracePt t="208930" x="3962400" y="3757613"/>
          <p14:tracePt t="208936" x="4025900" y="3784600"/>
          <p14:tracePt t="208944" x="4044950" y="3784600"/>
          <p14:tracePt t="208952" x="4071938" y="3784600"/>
          <p14:tracePt t="208994" x="4117975" y="3784600"/>
          <p14:tracePt t="209010" x="4127500" y="3776663"/>
          <p14:tracePt t="209018" x="4127500" y="3757613"/>
          <p14:tracePt t="209034" x="4127500" y="3748088"/>
          <p14:tracePt t="209043" x="4137025" y="3740150"/>
          <p14:tracePt t="209068" x="4173538" y="3730625"/>
          <p14:tracePt t="209074" x="4173538" y="3694113"/>
          <p14:tracePt t="209098" x="4192588" y="3694113"/>
          <p14:tracePt t="209114" x="4192588" y="3684588"/>
          <p14:tracePt t="209133" x="4200525" y="3675063"/>
          <p14:tracePt t="209139" x="4256088" y="3702050"/>
          <p14:tracePt t="209147" x="4302125" y="3702050"/>
          <p14:tracePt t="209154" x="4321175" y="3721100"/>
          <p14:tracePt t="209163" x="4394200" y="3721100"/>
          <p14:tracePt t="209169" x="4413250" y="3740150"/>
          <p14:tracePt t="209176" x="4449763" y="3740150"/>
          <p14:tracePt t="209184" x="4513263" y="3748088"/>
          <p14:tracePt t="209193" x="4532313" y="3748088"/>
          <p14:tracePt t="209200" x="4559300" y="3748088"/>
          <p14:tracePt t="209209" x="4568825" y="3740150"/>
          <p14:tracePt t="209217" x="4587875" y="3740150"/>
          <p14:tracePt t="209248" x="4587875" y="3730625"/>
          <p14:tracePt t="209264" x="4605338" y="3730625"/>
          <p14:tracePt t="209289" x="4633913" y="3748088"/>
          <p14:tracePt t="209330" x="4660900" y="3757613"/>
          <p14:tracePt t="209370" x="4670425" y="3757613"/>
          <p14:tracePt t="209434" x="4679950" y="3757613"/>
          <p14:tracePt t="209554" x="4687888" y="3757613"/>
          <p14:tracePt t="209570" x="4697413" y="3757613"/>
          <p14:tracePt t="209577" x="4716463" y="3740150"/>
          <p14:tracePt t="209594" x="4770438" y="3730625"/>
          <p14:tracePt t="209603" x="4799013" y="3721100"/>
          <p14:tracePt t="209611" x="4808538" y="3702050"/>
          <p14:tracePt t="209634" x="4816475" y="3702050"/>
          <p14:tracePt t="209682" x="4826000" y="3702050"/>
          <p14:tracePt t="209930" x="4826000" y="3684588"/>
          <p14:tracePt t="209945" x="4826000" y="3675063"/>
          <p14:tracePt t="209961" x="4826000" y="3665538"/>
          <p14:tracePt t="210041" x="4770438" y="3656013"/>
          <p14:tracePt t="210073" x="4752975" y="3656013"/>
          <p14:tracePt t="210089" x="4743450" y="3656013"/>
          <p14:tracePt t="210098" x="4743450" y="3648075"/>
          <p14:tracePt t="210106" x="4725988" y="3638550"/>
          <p14:tracePt t="210114" x="4706938" y="3638550"/>
          <p14:tracePt t="210136" x="4595813" y="3638550"/>
          <p14:tracePt t="210145" x="4595813" y="3656013"/>
          <p14:tracePt t="210152" x="4595813" y="3665538"/>
          <p14:tracePt t="210160" x="4568825" y="3665538"/>
          <p14:tracePt t="210168" x="4522788" y="3665538"/>
          <p14:tracePt t="210176" x="4513263" y="3665538"/>
          <p14:tracePt t="210184" x="4505325" y="3675063"/>
          <p14:tracePt t="210192" x="4495800" y="3675063"/>
          <p14:tracePt t="210200" x="4467225" y="3675063"/>
          <p14:tracePt t="210226" x="4467225" y="3665538"/>
          <p14:tracePt t="210266" x="4449763" y="3656013"/>
          <p14:tracePt t="210274" x="4394200" y="3648075"/>
          <p14:tracePt t="210282" x="4384675" y="3648075"/>
          <p14:tracePt t="210289" x="4367213" y="3648075"/>
          <p14:tracePt t="210298" x="4284663" y="3629025"/>
          <p14:tracePt t="210316" x="4265613" y="3629025"/>
          <p14:tracePt t="210322" x="4256088" y="3629025"/>
          <p14:tracePt t="210338" x="4238625" y="3611563"/>
          <p14:tracePt t="210348" x="4229100" y="3611563"/>
          <p14:tracePt t="210354" x="4200525" y="3582988"/>
          <p14:tracePt t="210369" x="4200525" y="3573463"/>
          <p14:tracePt t="210378" x="4200525" y="3565525"/>
          <p14:tracePt t="210385" x="4154488" y="3509963"/>
          <p14:tracePt t="210392" x="4127500" y="3490913"/>
          <p14:tracePt t="210400" x="4090988" y="3436938"/>
          <p14:tracePt t="210409" x="4071938" y="3427413"/>
          <p14:tracePt t="210417" x="4035425" y="3417888"/>
          <p14:tracePt t="210426" x="4017963" y="3408363"/>
          <p14:tracePt t="210441" x="3998913" y="3390900"/>
          <p14:tracePt t="210448" x="3952875" y="3390900"/>
          <p14:tracePt t="210457" x="3906838" y="3371850"/>
          <p14:tracePt t="210489" x="3843338" y="3362325"/>
          <p14:tracePt t="210499" x="3833813" y="3362325"/>
          <p14:tracePt t="210514" x="3797300" y="3362325"/>
          <p14:tracePt t="210521" x="3787775" y="3362325"/>
          <p14:tracePt t="210538" x="3759200" y="3362325"/>
          <p14:tracePt t="210561" x="3751263" y="3362325"/>
          <p14:tracePt t="210618" x="3695700" y="3362325"/>
          <p14:tracePt t="210629" x="3630613" y="3408363"/>
          <p14:tracePt t="210634" x="3613150" y="3417888"/>
          <p14:tracePt t="210643" x="3576638" y="3436938"/>
          <p14:tracePt t="210650" x="3557588" y="3454400"/>
          <p14:tracePt t="210658" x="3538538" y="3481388"/>
          <p14:tracePt t="210666" x="3530600" y="3481388"/>
          <p14:tracePt t="210673" x="3511550" y="3500438"/>
          <p14:tracePt t="210681" x="3502025" y="3509963"/>
          <p14:tracePt t="210688" x="3494088" y="3509963"/>
          <p14:tracePt t="210697" x="3484563" y="3509963"/>
          <p14:tracePt t="210730" x="3475038" y="3509963"/>
          <p14:tracePt t="210737" x="3455988" y="3519488"/>
          <p14:tracePt t="210746" x="3448050" y="3519488"/>
          <p14:tracePt t="210786" x="3438525" y="3519488"/>
          <p14:tracePt t="211034" x="3419475" y="3527425"/>
          <p14:tracePt t="213834" x="3355975" y="3556000"/>
          <p14:tracePt t="213844" x="3235325" y="3573463"/>
          <p14:tracePt t="213850" x="3143250" y="3573463"/>
          <p14:tracePt t="213859" x="3089275" y="3629025"/>
          <p14:tracePt t="213866" x="2978150" y="3684588"/>
          <p14:tracePt t="213874" x="2711450" y="3684588"/>
          <p14:tracePt t="213881" x="2463800" y="3675063"/>
          <p14:tracePt t="213909" x="2335213" y="3702050"/>
          <p14:tracePt t="213913" x="2316163" y="3711575"/>
          <p14:tracePt t="213921" x="2316163" y="3721100"/>
          <p14:tracePt t="213929" x="2178050" y="3740150"/>
          <p14:tracePt t="213936" x="2132013" y="3767138"/>
          <p14:tracePt t="213945" x="2132013" y="3813175"/>
          <p14:tracePt t="213952" x="2068513" y="3830638"/>
          <p14:tracePt t="213961" x="2003425" y="3876675"/>
          <p14:tracePt t="213968" x="1847850" y="3905250"/>
          <p14:tracePt t="213977" x="1719263" y="3951288"/>
          <p14:tracePt t="213984" x="1654175" y="3968750"/>
          <p14:tracePt t="213993" x="1646238" y="3997325"/>
          <p14:tracePt t="214009" x="1654175" y="4024313"/>
          <p14:tracePt t="214016" x="1646238" y="4005263"/>
          <p14:tracePt t="214026" x="1627188" y="3987800"/>
          <p14:tracePt t="214033" x="1617663" y="3987800"/>
          <p14:tracePt t="214242" x="1608138" y="3987800"/>
          <p14:tracePt t="214250" x="1608138" y="3997325"/>
          <p14:tracePt t="214258" x="1600200" y="3997325"/>
          <p14:tracePt t="214266" x="1590675" y="4024313"/>
          <p14:tracePt t="214274" x="1600200" y="4024313"/>
          <p14:tracePt t="214282" x="1600200" y="4043363"/>
          <p14:tracePt t="214297" x="1617663" y="4043363"/>
          <p14:tracePt t="214338" x="1627188" y="4043363"/>
          <p14:tracePt t="214354" x="1608138" y="4060825"/>
          <p14:tracePt t="214361" x="1544638" y="4070350"/>
          <p14:tracePt t="214371" x="1452563" y="4070350"/>
          <p14:tracePt t="214377" x="1416050" y="4097338"/>
          <p14:tracePt t="214385" x="1341438" y="4087813"/>
          <p14:tracePt t="214393" x="1314450" y="4079875"/>
          <p14:tracePt t="214401" x="1212850" y="4079875"/>
          <p14:tracePt t="214417" x="1195388" y="4097338"/>
          <p14:tracePt t="214425" x="1084263" y="4097338"/>
          <p14:tracePt t="214432" x="1038225" y="4097338"/>
          <p14:tracePt t="214441" x="1011238" y="4079875"/>
          <p14:tracePt t="214448" x="955675" y="4133850"/>
          <p14:tracePt t="214464" x="928688" y="4133850"/>
          <p14:tracePt t="214481" x="873125" y="4133850"/>
          <p14:tracePt t="214488" x="863600" y="4133850"/>
          <p14:tracePt t="214496" x="846138" y="4133850"/>
          <p14:tracePt t="214504" x="827088" y="4133850"/>
          <p14:tracePt t="214512" x="817563" y="4162425"/>
          <p14:tracePt t="214520" x="809625" y="4162425"/>
          <p14:tracePt t="214528" x="790575" y="4162425"/>
          <p14:tracePt t="214536" x="763588" y="4143375"/>
          <p14:tracePt t="214545" x="744538" y="4133850"/>
          <p14:tracePt t="214552" x="725488" y="4106863"/>
          <p14:tracePt t="214722" x="708025" y="4106863"/>
          <p14:tracePt t="214850" x="671513" y="4106863"/>
          <p14:tracePt t="214882" x="652463" y="4087813"/>
          <p14:tracePt t="216706" x="606425" y="4087813"/>
          <p14:tracePt t="216721" x="596900" y="4087813"/>
          <p14:tracePt t="216755" x="588963" y="4087813"/>
          <p14:tracePt t="217226" x="569913" y="4087813"/>
          <p14:tracePt t="217468" x="579438" y="4087813"/>
          <p14:tracePt t="217507" x="596900" y="4070350"/>
          <p14:tracePt t="217514" x="596900" y="4060825"/>
          <p14:tracePt t="217522" x="606425" y="4060825"/>
          <p14:tracePt t="217569" x="615950" y="4060825"/>
          <p14:tracePt t="217602" x="625475" y="4060825"/>
          <p14:tracePt t="217633" x="635000" y="4060825"/>
          <p14:tracePt t="217682" x="642938" y="4060825"/>
          <p14:tracePt t="217705" x="652463" y="4060825"/>
          <p14:tracePt t="217745" x="661988" y="4060825"/>
          <p14:tracePt t="218001" x="652463" y="4014788"/>
          <p14:tracePt t="218137" x="652463" y="4005263"/>
          <p14:tracePt t="218409" x="652463" y="3997325"/>
          <p14:tracePt t="218554" x="652463" y="3987800"/>
          <p14:tracePt t="226009" x="708025" y="3987800"/>
          <p14:tracePt t="226018" x="717550" y="3997325"/>
          <p14:tracePt t="226027" x="735013" y="4005263"/>
          <p14:tracePt t="226035" x="754063" y="4014788"/>
          <p14:tracePt t="226044" x="771525" y="4014788"/>
          <p14:tracePt t="226050" x="809625" y="4033838"/>
          <p14:tracePt t="226058" x="817563" y="4033838"/>
          <p14:tracePt t="226067" x="817563" y="4043363"/>
          <p14:tracePt t="226073" x="817563" y="4051300"/>
          <p14:tracePt t="226114" x="846138" y="4070350"/>
          <p14:tracePt t="226122" x="855663" y="4079875"/>
          <p14:tracePt t="226132" x="863600" y="4079875"/>
          <p14:tracePt t="226138" x="901700" y="4079875"/>
          <p14:tracePt t="226145" x="984250" y="4079875"/>
          <p14:tracePt t="226161" x="1066800" y="4097338"/>
          <p14:tracePt t="226169" x="1185863" y="4125913"/>
          <p14:tracePt t="226179" x="1231900" y="4125913"/>
          <p14:tracePt t="226186" x="1231900" y="4133850"/>
          <p14:tracePt t="226196" x="1231900" y="4143375"/>
          <p14:tracePt t="226203" x="1241425" y="4143375"/>
          <p14:tracePt t="226211" x="1296988" y="4143375"/>
          <p14:tracePt t="226218" x="1425575" y="4143375"/>
          <p14:tracePt t="226227" x="1498600" y="4171950"/>
          <p14:tracePt t="226234" x="1525588" y="4171950"/>
          <p14:tracePt t="226242" x="1636713" y="4189413"/>
          <p14:tracePt t="226251" x="1700213" y="4189413"/>
          <p14:tracePt t="226258" x="1765300" y="4198938"/>
          <p14:tracePt t="226274" x="1782763" y="4198938"/>
          <p14:tracePt t="226282" x="1820863" y="4198938"/>
          <p14:tracePt t="226289" x="1866900" y="4208463"/>
          <p14:tracePt t="226298" x="1874838" y="4208463"/>
          <p14:tracePt t="226330" x="1874838" y="4225925"/>
          <p14:tracePt t="226337" x="1874838" y="4244975"/>
          <p14:tracePt t="226362" x="1949450" y="4225925"/>
          <p14:tracePt t="226378" x="2003425" y="4235450"/>
          <p14:tracePt t="226385" x="2022475" y="4235450"/>
          <p14:tracePt t="226394" x="2032000" y="4235450"/>
          <p14:tracePt t="226401" x="2049463" y="4254500"/>
          <p14:tracePt t="226408" x="2095500" y="4254500"/>
          <p14:tracePt t="226416" x="2197100" y="4254500"/>
          <p14:tracePt t="226424" x="2279650" y="4254500"/>
          <p14:tracePt t="226431" x="2289175" y="4281488"/>
          <p14:tracePt t="226439" x="2417763" y="4308475"/>
          <p14:tracePt t="226448" x="2436813" y="4337050"/>
          <p14:tracePt t="226456" x="2500313" y="4327525"/>
          <p14:tracePt t="226464" x="2500313" y="4318000"/>
          <p14:tracePt t="226472" x="2519363" y="4308475"/>
          <p14:tracePt t="226480" x="2573338" y="4291013"/>
          <p14:tracePt t="226496" x="2647950" y="4291013"/>
          <p14:tracePt t="226513" x="2693988" y="4291013"/>
          <p14:tracePt t="226521" x="2786063" y="4346575"/>
          <p14:tracePt t="226529" x="2859088" y="4373563"/>
          <p14:tracePt t="226536" x="2914650" y="4373563"/>
          <p14:tracePt t="226545" x="2960688" y="4373563"/>
          <p14:tracePt t="226552" x="2968625" y="4373563"/>
          <p14:tracePt t="226561" x="3024188" y="4373563"/>
          <p14:tracePt t="226568" x="3060700" y="4373563"/>
          <p14:tracePt t="226576" x="3125788" y="4373563"/>
          <p14:tracePt t="226609" x="3135313" y="4373563"/>
          <p14:tracePt t="226617" x="3162300" y="4373563"/>
          <p14:tracePt t="226633" x="3198813" y="4373563"/>
          <p14:tracePt t="226640" x="3208338" y="4373563"/>
          <p14:tracePt t="226665" x="3227388" y="4373563"/>
          <p14:tracePt t="226673" x="3235325" y="4373563"/>
          <p14:tracePt t="226680" x="3281363" y="4364038"/>
          <p14:tracePt t="226690" x="3309938" y="4354513"/>
          <p14:tracePt t="226696" x="3355975" y="4346575"/>
          <p14:tracePt t="226704" x="3438525" y="4346575"/>
          <p14:tracePt t="226713" x="3448050" y="4337050"/>
          <p14:tracePt t="226720" x="3455988" y="4318000"/>
          <p14:tracePt t="226729" x="3484563" y="4308475"/>
          <p14:tracePt t="226736" x="3548063" y="4291013"/>
          <p14:tracePt t="226744" x="3594100" y="4281488"/>
          <p14:tracePt t="226753" x="3676650" y="4254500"/>
          <p14:tracePt t="226761" x="3695700" y="4254500"/>
          <p14:tracePt t="226769" x="3751263" y="4254500"/>
          <p14:tracePt t="226776" x="3787775" y="4254500"/>
          <p14:tracePt t="226784" x="3805238" y="4254500"/>
          <p14:tracePt t="226791" x="3851275" y="4254500"/>
          <p14:tracePt t="226808" x="3925888" y="4244975"/>
          <p14:tracePt t="226816" x="3971925" y="4225925"/>
          <p14:tracePt t="226824" x="4017963" y="4216400"/>
          <p14:tracePt t="226832" x="4054475" y="4171950"/>
          <p14:tracePt t="226842" x="4100513" y="4152900"/>
          <p14:tracePt t="226850" x="4146550" y="4133850"/>
          <p14:tracePt t="226857" x="4154488" y="4125913"/>
          <p14:tracePt t="226866" x="4183063" y="4125913"/>
          <p14:tracePt t="226873" x="4200525" y="4116388"/>
          <p14:tracePt t="226882" x="4246563" y="4116388"/>
          <p14:tracePt t="226890" x="4311650" y="4116388"/>
          <p14:tracePt t="226898" x="4348163" y="4116388"/>
          <p14:tracePt t="226914" x="4486275" y="4116388"/>
          <p14:tracePt t="226922" x="4495800" y="4116388"/>
          <p14:tracePt t="226938" x="4522788" y="4106863"/>
          <p14:tracePt t="226961" x="4549775" y="4079875"/>
          <p14:tracePt t="227050" x="4559300" y="4070350"/>
          <p14:tracePt t="227089" x="4559300" y="4051300"/>
          <p14:tracePt t="227106" x="4559300" y="4033838"/>
          <p14:tracePt t="227121" x="4559300" y="4024313"/>
          <p14:tracePt t="227146" x="4549775" y="3978275"/>
          <p14:tracePt t="227154" x="4430713" y="3968750"/>
          <p14:tracePt t="227178" x="4375150" y="3968750"/>
          <p14:tracePt t="227201" x="4357688" y="3968750"/>
          <p14:tracePt t="227213" x="4338638" y="3968750"/>
          <p14:tracePt t="227221" x="4330700" y="3968750"/>
          <p14:tracePt t="227228" x="4311650" y="3968750"/>
          <p14:tracePt t="227233" x="4173538" y="3959225"/>
          <p14:tracePt t="227242" x="4127500" y="3959225"/>
          <p14:tracePt t="227248" x="4127500" y="3951288"/>
          <p14:tracePt t="227256" x="4117975" y="3951288"/>
          <p14:tracePt t="227264" x="4100513" y="3978275"/>
          <p14:tracePt t="227298" x="4100513" y="3987800"/>
          <p14:tracePt t="227322" x="4100513" y="3997325"/>
          <p14:tracePt t="227379" x="4100513" y="3959225"/>
          <p14:tracePt t="227385" x="4064000" y="3951288"/>
          <p14:tracePt t="227394" x="4044950" y="3951288"/>
          <p14:tracePt t="227401" x="4035425" y="3941763"/>
          <p14:tracePt t="227415" x="3998913" y="3941763"/>
          <p14:tracePt t="227428" x="3998913" y="3932238"/>
          <p14:tracePt t="227434" x="4008438" y="3914775"/>
          <p14:tracePt t="227442" x="4008438" y="3868738"/>
          <p14:tracePt t="227482" x="3925888" y="3840163"/>
          <p14:tracePt t="227490" x="3860800" y="3849688"/>
          <p14:tracePt t="227498" x="3833813" y="3849688"/>
          <p14:tracePt t="227508" x="3732213" y="3886200"/>
          <p14:tracePt t="227514" x="3714750" y="3895725"/>
          <p14:tracePt t="227522" x="3594100" y="3914775"/>
          <p14:tracePt t="227529" x="3484563" y="3959225"/>
          <p14:tracePt t="227537" x="3346450" y="3932238"/>
          <p14:tracePt t="227546" x="3336925" y="3932238"/>
          <p14:tracePt t="227554" x="3336925" y="3895725"/>
          <p14:tracePt t="227562" x="3300413" y="3914775"/>
          <p14:tracePt t="227570" x="3281363" y="3914775"/>
          <p14:tracePt t="227601" x="3281363" y="3905250"/>
          <p14:tracePt t="227621" x="3189288" y="3905250"/>
          <p14:tracePt t="227629" x="3162300" y="3905250"/>
          <p14:tracePt t="227633" x="3162300" y="3886200"/>
          <p14:tracePt t="227642" x="3098800" y="3830638"/>
          <p14:tracePt t="227649" x="3089275" y="3840163"/>
          <p14:tracePt t="227656" x="3052763" y="3840163"/>
          <p14:tracePt t="227664" x="2941638" y="3813175"/>
          <p14:tracePt t="227672" x="2924175" y="3849688"/>
          <p14:tracePt t="227680" x="2886075" y="3840163"/>
          <p14:tracePt t="227688" x="2786063" y="3740150"/>
          <p14:tracePt t="227696" x="2747963" y="3730625"/>
          <p14:tracePt t="227704" x="2711450" y="3757613"/>
          <p14:tracePt t="227720" x="2703513" y="3767138"/>
          <p14:tracePt t="227728" x="2647950" y="3767138"/>
          <p14:tracePt t="227736" x="2628900" y="3776663"/>
          <p14:tracePt t="227745" x="2628900" y="3794125"/>
          <p14:tracePt t="227753" x="2619375" y="3794125"/>
          <p14:tracePt t="227761" x="2592388" y="3784600"/>
          <p14:tracePt t="227768" x="2546350" y="3757613"/>
          <p14:tracePt t="227776" x="2546350" y="3784600"/>
          <p14:tracePt t="227784" x="2536825" y="3803650"/>
          <p14:tracePt t="227808" x="2490788" y="3803650"/>
          <p14:tracePt t="227819" x="2473325" y="3813175"/>
          <p14:tracePt t="227826" x="2473325" y="3822700"/>
          <p14:tracePt t="227840" x="2352675" y="3830638"/>
          <p14:tracePt t="227848" x="2289175" y="3830638"/>
          <p14:tracePt t="227856" x="2252663" y="3868738"/>
          <p14:tracePt t="227913" x="2243138" y="3876675"/>
          <p14:tracePt t="227922" x="2206625" y="3886200"/>
          <p14:tracePt t="227931" x="2206625" y="3905250"/>
          <p14:tracePt t="227937" x="2141538" y="3914775"/>
          <p14:tracePt t="227946" x="2124075" y="3914775"/>
          <p14:tracePt t="227952" x="2095500" y="3914775"/>
          <p14:tracePt t="227968" x="2087563" y="3914775"/>
          <p14:tracePt t="227976" x="2078038" y="3914775"/>
          <p14:tracePt t="227984" x="2068513" y="3914775"/>
          <p14:tracePt t="228000" x="2012950" y="3922713"/>
          <p14:tracePt t="228010" x="1995488" y="3932238"/>
          <p14:tracePt t="228017" x="1976438" y="3951288"/>
          <p14:tracePt t="228027" x="1903413" y="3932238"/>
          <p14:tracePt t="228033" x="1866900" y="3932238"/>
          <p14:tracePt t="228040" x="1820863" y="3895725"/>
          <p14:tracePt t="228057" x="1782763" y="3886200"/>
          <p14:tracePt t="228065" x="1736725" y="3830638"/>
          <p14:tracePt t="228081" x="1736725" y="3822700"/>
          <p14:tracePt t="228088" x="1673225" y="3776663"/>
          <p14:tracePt t="228097" x="1608138" y="3767138"/>
          <p14:tracePt t="228105" x="1571625" y="3757613"/>
          <p14:tracePt t="228113" x="1479550" y="3702050"/>
          <p14:tracePt t="228120" x="1452563" y="3638550"/>
          <p14:tracePt t="228129" x="1379538" y="3592513"/>
          <p14:tracePt t="228136" x="1304925" y="3592513"/>
          <p14:tracePt t="228145" x="1258888" y="3582988"/>
          <p14:tracePt t="228152" x="1176338" y="3582988"/>
          <p14:tracePt t="228160" x="1166813" y="3573463"/>
          <p14:tracePt t="228168" x="1158875" y="3565525"/>
          <p14:tracePt t="228176" x="1130300" y="3565525"/>
          <p14:tracePt t="228184" x="1084263" y="3565525"/>
          <p14:tracePt t="228193" x="1076325" y="3565525"/>
          <p14:tracePt t="228200" x="1047750" y="3546475"/>
          <p14:tracePt t="228209" x="1038225" y="3536950"/>
          <p14:tracePt t="228228" x="1038225" y="3527425"/>
          <p14:tracePt t="228265" x="1030288" y="3519488"/>
          <p14:tracePt t="228513" x="1030288" y="3527425"/>
          <p14:tracePt t="228521" x="1030288" y="3536950"/>
          <p14:tracePt t="228530" x="1020763" y="3546475"/>
          <p14:tracePt t="228569" x="1001713" y="3556000"/>
          <p14:tracePt t="228722" x="992188" y="3556000"/>
          <p14:tracePt t="228730" x="984250" y="3565525"/>
          <p14:tracePt t="228777" x="984250" y="3573463"/>
          <p14:tracePt t="228833" x="984250" y="3582988"/>
          <p14:tracePt t="228858" x="974725" y="3582988"/>
          <p14:tracePt t="229346" x="965200" y="3582988"/>
          <p14:tracePt t="229361" x="946150" y="3582988"/>
          <p14:tracePt t="229561" x="955675" y="3582988"/>
          <p14:tracePt t="229609" x="974725" y="3556000"/>
          <p14:tracePt t="229618" x="901700" y="3592513"/>
          <p14:tracePt t="229627" x="892175" y="3592513"/>
          <p14:tracePt t="229634" x="892175" y="3582988"/>
          <p14:tracePt t="229645" x="928688" y="3582988"/>
          <p14:tracePt t="229652" x="938213" y="3582988"/>
          <p14:tracePt t="229672" x="946150" y="3592513"/>
          <p14:tracePt t="229691" x="946150" y="3602038"/>
          <p14:tracePt t="229697" x="928688" y="3611563"/>
          <p14:tracePt t="229705" x="909638" y="3619500"/>
          <p14:tracePt t="229713" x="863600" y="3638550"/>
          <p14:tracePt t="229721" x="781050" y="3638550"/>
          <p14:tracePt t="229729" x="763588" y="3675063"/>
          <p14:tracePt t="229737" x="725488" y="3721100"/>
          <p14:tracePt t="229745" x="671513" y="3748088"/>
          <p14:tracePt t="229753" x="615950" y="3822700"/>
          <p14:tracePt t="229761" x="606425" y="3830638"/>
          <p14:tracePt t="229778" x="588963" y="3840163"/>
          <p14:tracePt t="229785" x="533400" y="3859213"/>
          <p14:tracePt t="229792" x="533400" y="3868738"/>
          <p14:tracePt t="229809" x="533400" y="3876675"/>
          <p14:tracePt t="229818" x="487363" y="3895725"/>
          <p14:tracePt t="229825" x="477838" y="3922713"/>
          <p14:tracePt t="229832" x="468313" y="3941763"/>
          <p14:tracePt t="229840" x="422275" y="3959225"/>
          <p14:tracePt t="229849" x="385763" y="3968750"/>
          <p14:tracePt t="229856" x="376238" y="3997325"/>
          <p14:tracePt t="229872" x="358775" y="3997325"/>
          <p14:tracePt t="229888" x="358775" y="4014788"/>
          <p14:tracePt t="229896" x="358775" y="4043363"/>
          <p14:tracePt t="229910" x="358775" y="4051300"/>
          <p14:tracePt t="230261" x="376238" y="4060825"/>
          <p14:tracePt t="230268" x="385763" y="4060825"/>
          <p14:tracePt t="230277" x="395288" y="4070350"/>
          <p14:tracePt t="230296" x="395288" y="4079875"/>
          <p14:tracePt t="230312" x="404813" y="4087813"/>
          <p14:tracePt t="230344" x="404813" y="4097338"/>
          <p14:tracePt t="231505" x="404813" y="4116388"/>
          <p14:tracePt t="232745" x="404813" y="4125913"/>
          <p14:tracePt t="232756" x="404813" y="4133850"/>
          <p14:tracePt t="232763" x="414338" y="4133850"/>
          <p14:tracePt t="232769" x="422275" y="4133850"/>
          <p14:tracePt t="232929" x="422275" y="4143375"/>
          <p14:tracePt t="236722" x="431800" y="4125913"/>
          <p14:tracePt t="237426" x="441325" y="4087813"/>
          <p14:tracePt t="237481" x="450850" y="4087813"/>
          <p14:tracePt t="240730" x="468313" y="4087813"/>
          <p14:tracePt t="249337" x="460375" y="4087813"/>
          <p14:tracePt t="251513" x="450850" y="4087813"/>
          <p14:tracePt t="253007" x="441325" y="4087813"/>
          <p14:tracePt t="253049" x="414338" y="4070350"/>
          <p14:tracePt t="253057" x="395288" y="4070350"/>
          <p14:tracePt t="253068" x="376238" y="4070350"/>
          <p14:tracePt t="253074" x="358775" y="4070350"/>
          <p14:tracePt t="253081" x="349250" y="4070350"/>
          <p14:tracePt t="253097" x="330200" y="4070350"/>
          <p14:tracePt t="253369" x="303213" y="4070350"/>
          <p14:tracePt t="253429" x="276225" y="4087813"/>
          <p14:tracePt t="253433" x="276225" y="4097338"/>
          <p14:tracePt t="253458" x="276225" y="4125913"/>
          <p14:tracePt t="253466" x="276225" y="4152900"/>
          <p14:tracePt t="253473" x="276225" y="4162425"/>
          <p14:tracePt t="253482" x="257175" y="4171950"/>
          <p14:tracePt t="253497" x="257175" y="4179888"/>
          <p14:tracePt t="253506" x="257175" y="4189413"/>
          <p14:tracePt t="253514" x="257175" y="4198938"/>
          <p14:tracePt t="253530" x="257175" y="4208463"/>
          <p14:tracePt t="253537" x="257175" y="4225925"/>
          <p14:tracePt t="253545" x="230188" y="4235450"/>
          <p14:tracePt t="253553" x="220663" y="4244975"/>
          <p14:tracePt t="253569" x="220663" y="4262438"/>
          <p14:tracePt t="253609" x="220663" y="4281488"/>
          <p14:tracePt t="253665" x="220663" y="4291013"/>
          <p14:tracePt t="254017" x="220663" y="4300538"/>
          <p14:tracePt t="254297" x="220663" y="4327525"/>
          <p14:tracePt t="254305" x="193675" y="4327525"/>
          <p14:tracePt t="254609" x="201613" y="4327525"/>
          <p14:tracePt t="255265" x="211138" y="4327525"/>
          <p14:tracePt t="255273" x="239713" y="4327525"/>
          <p14:tracePt t="255281" x="247650" y="4327525"/>
          <p14:tracePt t="255379" x="257175" y="4327525"/>
          <p14:tracePt t="255401" x="285750" y="4327525"/>
          <p14:tracePt t="255410" x="285750" y="4337050"/>
          <p14:tracePt t="255537" x="239713" y="4318000"/>
          <p14:tracePt t="255546" x="239713" y="4308475"/>
          <p14:tracePt t="255553" x="239713" y="4262438"/>
          <p14:tracePt t="255650" x="239713" y="4254500"/>
          <p14:tracePt t="255662" x="239713" y="4235450"/>
          <p14:tracePt t="255666" x="239713" y="4225925"/>
          <p14:tracePt t="255858" x="247650" y="4225925"/>
          <p14:tracePt t="255889" x="247650" y="4235450"/>
          <p14:tracePt t="256034" x="266700" y="4244975"/>
          <p14:tracePt t="256041" x="276225" y="4244975"/>
          <p14:tracePt t="256113" x="285750" y="4262438"/>
          <p14:tracePt t="256130" x="285750" y="4281488"/>
          <p14:tracePt t="256137" x="285750" y="4291013"/>
          <p14:tracePt t="256281" x="293688" y="4308475"/>
          <p14:tracePt t="256289" x="303213" y="4308475"/>
          <p14:tracePt t="256585" x="303213" y="4318000"/>
          <p14:tracePt t="256961" x="303213" y="4327525"/>
          <p14:tracePt t="257026" x="303213" y="4337050"/>
          <p14:tracePt t="257074" x="312738" y="4337050"/>
          <p14:tracePt t="257083" x="322263" y="4337050"/>
          <p14:tracePt t="257217" x="330200" y="4337050"/>
          <p14:tracePt t="257226" x="330200" y="4346575"/>
          <p14:tracePt t="258257" x="322263" y="4346575"/>
          <p14:tracePt t="259067" x="322263" y="4318000"/>
          <p14:tracePt t="259708" x="330200" y="4308475"/>
          <p14:tracePt t="260593" x="330200" y="4300538"/>
          <p14:tracePt t="260769" x="330200" y="4291013"/>
          <p14:tracePt t="261657" x="312738" y="4291013"/>
          <p14:tracePt t="262401" x="303213" y="4291013"/>
          <p14:tracePt t="262977" x="322263" y="4291013"/>
          <p14:tracePt t="262986" x="330200" y="4291013"/>
          <p14:tracePt t="263121" x="339725" y="4308475"/>
          <p14:tracePt t="263153" x="339725" y="4354513"/>
          <p14:tracePt t="263297" x="349250" y="4364038"/>
          <p14:tracePt t="263417" x="358775" y="4364038"/>
          <p14:tracePt t="263674" x="358775" y="4354513"/>
          <p14:tracePt t="263691" x="358775" y="4346575"/>
          <p14:tracePt t="263697" x="358775" y="4318000"/>
          <p14:tracePt t="263722" x="358775" y="4308475"/>
          <p14:tracePt t="263745" x="358775" y="4271963"/>
          <p14:tracePt t="263755" x="358775" y="4262438"/>
          <p14:tracePt t="264473" x="349250" y="4271963"/>
          <p14:tracePt t="264777" x="349250" y="4300538"/>
          <p14:tracePt t="264795" x="349250" y="4308475"/>
          <p14:tracePt t="264819" x="339725" y="4318000"/>
          <p14:tracePt t="264826" x="330200" y="4327525"/>
          <p14:tracePt t="265242" x="330200" y="4346575"/>
          <p14:tracePt t="265249" x="330200" y="4354513"/>
          <p14:tracePt t="265337" x="330200" y="4364038"/>
          <p14:tracePt t="267162" x="339725" y="4364038"/>
          <p14:tracePt t="267410" x="339725" y="4383088"/>
          <p14:tracePt t="267497" x="349250" y="4391025"/>
          <p14:tracePt t="267553" x="358775" y="4391025"/>
          <p14:tracePt t="267569" x="376238" y="4391025"/>
          <p14:tracePt t="268201" x="376238" y="4400550"/>
          <p14:tracePt t="268345" x="385763" y="4400550"/>
          <p14:tracePt t="269233" x="385763" y="4410075"/>
          <p14:tracePt t="269249" x="385763" y="4419600"/>
          <p14:tracePt t="269289" x="385763" y="4446588"/>
          <p14:tracePt t="269315" x="395288" y="4465638"/>
          <p14:tracePt t="269322" x="404813" y="4475163"/>
          <p14:tracePt t="269330" x="404813" y="4502150"/>
          <p14:tracePt t="269345" x="404813" y="4519613"/>
          <p14:tracePt t="269473" x="414338" y="4529138"/>
          <p14:tracePt t="269849" x="414338" y="4538663"/>
          <p14:tracePt t="270041" x="422275" y="4538663"/>
          <p14:tracePt t="270049" x="431800" y="4519613"/>
          <p14:tracePt t="270058" x="468313" y="4511675"/>
          <p14:tracePt t="270071" x="477838" y="4483100"/>
          <p14:tracePt t="270083" x="468313" y="4475163"/>
          <p14:tracePt t="270090" x="460375" y="4475163"/>
          <p14:tracePt t="270097" x="450850" y="4429125"/>
          <p14:tracePt t="270104" x="450850" y="4419600"/>
          <p14:tracePt t="270112" x="450850" y="4391025"/>
          <p14:tracePt t="270128" x="450850" y="4383088"/>
          <p14:tracePt t="270144" x="450850" y="4354513"/>
          <p14:tracePt t="270152" x="450850" y="4337050"/>
          <p14:tracePt t="270161" x="404813" y="4300538"/>
          <p14:tracePt t="270169" x="404813" y="4291013"/>
          <p14:tracePt t="270185" x="404813" y="4271963"/>
          <p14:tracePt t="270196" x="349250" y="4235450"/>
          <p14:tracePt t="270722" x="339725" y="4244975"/>
          <p14:tracePt t="272210" x="339725" y="4262438"/>
          <p14:tracePt t="272217" x="330200" y="4271963"/>
          <p14:tracePt t="275793" x="322263" y="4271963"/>
          <p14:tracePt t="275801" x="312738" y="4271963"/>
          <p14:tracePt t="275810" x="293688" y="4262438"/>
          <p14:tracePt t="275817" x="303213" y="4271963"/>
          <p14:tracePt t="275827" x="293688" y="4271963"/>
          <p14:tracePt t="275834" x="276225" y="4271963"/>
          <p14:tracePt t="275841" x="257175" y="4262438"/>
          <p14:tracePt t="275849" x="247650" y="4254500"/>
          <p14:tracePt t="275857" x="239713" y="4235450"/>
          <p14:tracePt t="275866" x="220663" y="4216400"/>
          <p14:tracePt t="275873" x="220663" y="4198938"/>
          <p14:tracePt t="275882" x="211138" y="4189413"/>
          <p14:tracePt t="275888" x="211138" y="4179888"/>
          <p14:tracePt t="275909" x="211138" y="4171950"/>
          <p14:tracePt t="275928" x="211138" y="4143375"/>
          <p14:tracePt t="275944" x="184150" y="4079875"/>
          <p14:tracePt t="275952" x="109538" y="3997325"/>
          <p14:tracePt t="275961" x="55563" y="392271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title"/>
          </p:nvPr>
        </p:nvSpPr>
        <p:spPr>
          <a:xfrm>
            <a:off x="414020" y="-30936"/>
            <a:ext cx="7452361" cy="960173"/>
          </a:xfrm>
        </p:spPr>
        <p:txBody>
          <a:bodyPr/>
          <a:lstStyle/>
          <a:p>
            <a:r>
              <a:rPr lang="ja-JP" altLang="en-US" sz="3400" dirty="0">
                <a:solidFill>
                  <a:srgbClr val="00B050"/>
                </a:solidFill>
              </a:rPr>
              <a:t>鉛直座標</a:t>
            </a: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468" indent="-245564" eaLnBrk="0" hangingPunct="0">
              <a:defRPr kumimoji="1">
                <a:solidFill>
                  <a:schemeClr val="tx1"/>
                </a:solidFill>
                <a:latin typeface="Arial" panose="020B0604020202020204" pitchFamily="34" charset="0"/>
                <a:ea typeface="ＭＳ Ｐゴシック" panose="020B0600070205080204" pitchFamily="50" charset="-128"/>
              </a:defRPr>
            </a:lvl2pPr>
            <a:lvl3pPr marL="982259" indent="-196452" eaLnBrk="0" hangingPunct="0">
              <a:defRPr kumimoji="1">
                <a:solidFill>
                  <a:schemeClr val="tx1"/>
                </a:solidFill>
                <a:latin typeface="Arial" panose="020B0604020202020204" pitchFamily="34" charset="0"/>
                <a:ea typeface="ＭＳ Ｐゴシック" panose="020B0600070205080204" pitchFamily="50" charset="-128"/>
              </a:defRPr>
            </a:lvl3pPr>
            <a:lvl4pPr marL="1375162" indent="-196452" eaLnBrk="0" hangingPunct="0">
              <a:defRPr kumimoji="1">
                <a:solidFill>
                  <a:schemeClr val="tx1"/>
                </a:solidFill>
                <a:latin typeface="Arial" panose="020B0604020202020204" pitchFamily="34" charset="0"/>
                <a:ea typeface="ＭＳ Ｐゴシック" panose="020B0600070205080204" pitchFamily="50" charset="-128"/>
              </a:defRPr>
            </a:lvl4pPr>
            <a:lvl5pPr marL="1768064" indent="-196452" eaLnBrk="0" hangingPunct="0">
              <a:defRPr kumimoji="1">
                <a:solidFill>
                  <a:schemeClr val="tx1"/>
                </a:solidFill>
                <a:latin typeface="Arial" panose="020B0604020202020204" pitchFamily="34" charset="0"/>
                <a:ea typeface="ＭＳ Ｐゴシック" panose="020B0600070205080204" pitchFamily="50" charset="-128"/>
              </a:defRPr>
            </a:lvl5pPr>
            <a:lvl6pPr marL="216096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3872"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6777"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9679" indent="-1964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27</a:t>
            </a:fld>
            <a:endParaRPr lang="ja-JP" altLang="en-US">
              <a:solidFill>
                <a:srgbClr val="898989"/>
              </a:solidFill>
              <a:latin typeface="Calibri" panose="020F0502020204030204" pitchFamily="34" charset="0"/>
            </a:endParaRPr>
          </a:p>
        </p:txBody>
      </p:sp>
      <p:sp>
        <p:nvSpPr>
          <p:cNvPr id="2054" name="Rectangle 5"/>
          <p:cNvSpPr>
            <a:spLocks noChangeArrowheads="1"/>
          </p:cNvSpPr>
          <p:nvPr/>
        </p:nvSpPr>
        <p:spPr bwMode="auto">
          <a:xfrm>
            <a:off x="6" y="30159"/>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81" tIns="39291" rIns="78581" bIns="39291"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807" eaLnBrk="1" hangingPunct="1"/>
            <a:endParaRPr lang="ja-JP" altLang="en-US">
              <a:solidFill>
                <a:prstClr val="black"/>
              </a:solidFill>
            </a:endParaRPr>
          </a:p>
        </p:txBody>
      </p:sp>
      <p:sp>
        <p:nvSpPr>
          <p:cNvPr id="2055" name="Rectangle 7"/>
          <p:cNvSpPr>
            <a:spLocks noChangeArrowheads="1"/>
          </p:cNvSpPr>
          <p:nvPr/>
        </p:nvSpPr>
        <p:spPr bwMode="auto">
          <a:xfrm>
            <a:off x="6" y="-161877"/>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81" tIns="39291" rIns="78581" bIns="39291"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807" eaLnBrk="1" hangingPunct="1"/>
            <a:endParaRPr lang="ja-JP" altLang="en-US">
              <a:solidFill>
                <a:prstClr val="black"/>
              </a:solidFill>
            </a:endParaRPr>
          </a:p>
        </p:txBody>
      </p:sp>
      <p:sp>
        <p:nvSpPr>
          <p:cNvPr id="2056" name="Rectangle 9"/>
          <p:cNvSpPr>
            <a:spLocks noChangeArrowheads="1"/>
          </p:cNvSpPr>
          <p:nvPr/>
        </p:nvSpPr>
        <p:spPr bwMode="auto">
          <a:xfrm>
            <a:off x="6" y="-161877"/>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81" tIns="39291" rIns="78581" bIns="39291"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807" eaLnBrk="1" hangingPunct="1"/>
            <a:endParaRPr lang="ja-JP" altLang="en-US">
              <a:solidFill>
                <a:prstClr val="black"/>
              </a:solidFill>
            </a:endParaRPr>
          </a:p>
        </p:txBody>
      </p:sp>
      <p:sp>
        <p:nvSpPr>
          <p:cNvPr id="19" name="コンテンツ プレースホルダ 2"/>
          <p:cNvSpPr>
            <a:spLocks noGrp="1"/>
          </p:cNvSpPr>
          <p:nvPr>
            <p:ph idx="1"/>
          </p:nvPr>
        </p:nvSpPr>
        <p:spPr>
          <a:xfrm>
            <a:off x="243156" y="825750"/>
            <a:ext cx="7765547" cy="4733653"/>
          </a:xfrm>
        </p:spPr>
        <p:txBody>
          <a:bodyPr>
            <a:normAutofit/>
          </a:bodyPr>
          <a:lstStyle/>
          <a:p>
            <a:pPr marL="0" indent="0">
              <a:buClr>
                <a:srgbClr val="0070C0"/>
              </a:buClr>
              <a:buNone/>
            </a:pPr>
            <a:r>
              <a:rPr lang="ja-JP" altLang="en-US" sz="2000" u="sng" dirty="0"/>
              <a:t>気圧</a:t>
            </a:r>
            <a:r>
              <a:rPr lang="en-US" altLang="ja-JP" sz="2000" u="sng" dirty="0"/>
              <a:t>(p)</a:t>
            </a:r>
            <a:r>
              <a:rPr lang="ja-JP" altLang="en-US" sz="2000" u="sng" dirty="0"/>
              <a:t>座標</a:t>
            </a:r>
            <a:endParaRPr lang="en-US" altLang="ja-JP" sz="2000" u="sng" dirty="0"/>
          </a:p>
          <a:p>
            <a:pPr>
              <a:buClr>
                <a:srgbClr val="0070C0"/>
              </a:buClr>
            </a:pPr>
            <a:r>
              <a:rPr lang="ja-JP" altLang="en-US" sz="2000" dirty="0"/>
              <a:t>山岳において等気圧面が地面と交差</a:t>
            </a:r>
            <a:endParaRPr lang="en-US" altLang="ja-JP" sz="2000" dirty="0"/>
          </a:p>
          <a:p>
            <a:pPr>
              <a:buClr>
                <a:srgbClr val="0070C0"/>
              </a:buClr>
            </a:pPr>
            <a:r>
              <a:rPr lang="ja-JP" altLang="en-US" sz="2000" dirty="0"/>
              <a:t>下部境界条件の取り扱いが困難</a:t>
            </a:r>
            <a:endParaRPr lang="en-US" altLang="ja-JP" sz="2000" dirty="0"/>
          </a:p>
          <a:p>
            <a:pPr marL="0" indent="0">
              <a:buClr>
                <a:srgbClr val="0070C0"/>
              </a:buClr>
              <a:buNone/>
            </a:pPr>
            <a:r>
              <a:rPr lang="ja-JP" altLang="en-US" sz="2000" u="sng" dirty="0"/>
              <a:t>シグマ</a:t>
            </a:r>
            <a:r>
              <a:rPr lang="en-US" altLang="ja-JP" sz="2000" u="sng" dirty="0"/>
              <a:t>(</a:t>
            </a:r>
            <a:r>
              <a:rPr lang="en-US" altLang="ja-JP" sz="2000" u="sng" dirty="0">
                <a:latin typeface="Symbol" panose="05050102010706020507" pitchFamily="18" charset="2"/>
              </a:rPr>
              <a:t>s</a:t>
            </a:r>
            <a:r>
              <a:rPr lang="en-US" altLang="ja-JP" sz="2000" u="sng" dirty="0"/>
              <a:t>)</a:t>
            </a:r>
            <a:r>
              <a:rPr lang="ja-JP" altLang="en-US" sz="2000" u="sng" dirty="0"/>
              <a:t>座標：</a:t>
            </a:r>
            <a:r>
              <a:rPr lang="en-US" altLang="ja-JP" sz="2000" u="sng" dirty="0">
                <a:latin typeface="Symbol" panose="05050102010706020507" pitchFamily="18" charset="2"/>
              </a:rPr>
              <a:t>s</a:t>
            </a:r>
            <a:r>
              <a:rPr lang="en-US" altLang="ja-JP" sz="2000" u="sng" dirty="0"/>
              <a:t> = p/</a:t>
            </a:r>
            <a:r>
              <a:rPr lang="en-US" altLang="ja-JP" sz="2000" u="sng" dirty="0" err="1"/>
              <a:t>p</a:t>
            </a:r>
            <a:r>
              <a:rPr lang="en-US" altLang="ja-JP" sz="2000" u="sng" baseline="-25000" dirty="0" err="1"/>
              <a:t>s</a:t>
            </a:r>
            <a:endParaRPr lang="en-US" altLang="ja-JP" sz="2000" u="sng" baseline="-25000" dirty="0"/>
          </a:p>
          <a:p>
            <a:pPr>
              <a:buClr>
                <a:srgbClr val="0070C0"/>
              </a:buClr>
            </a:pPr>
            <a:r>
              <a:rPr lang="ja-JP" altLang="en-US" sz="2000" dirty="0"/>
              <a:t>上部・下部境界条件：</a:t>
            </a:r>
            <a:endParaRPr lang="en-US" altLang="ja-JP" sz="2000" dirty="0"/>
          </a:p>
          <a:p>
            <a:pPr>
              <a:buClr>
                <a:srgbClr val="0070C0"/>
              </a:buClr>
            </a:pPr>
            <a:r>
              <a:rPr lang="ja-JP" altLang="en-US" sz="2000" dirty="0"/>
              <a:t>気圧傾度力の計算に誤差が生じやすい</a:t>
            </a:r>
            <a:endParaRPr lang="en-US" altLang="ja-JP" sz="2000" dirty="0"/>
          </a:p>
          <a:p>
            <a:pPr>
              <a:buClr>
                <a:srgbClr val="0070C0"/>
              </a:buClr>
            </a:pPr>
            <a:endParaRPr lang="en-US" altLang="ja-JP" sz="2000" dirty="0"/>
          </a:p>
          <a:p>
            <a:pPr marL="0" indent="0">
              <a:buClr>
                <a:srgbClr val="0070C0"/>
              </a:buClr>
              <a:buNone/>
            </a:pPr>
            <a:endParaRPr lang="en-US" altLang="ja-JP" sz="2000" dirty="0"/>
          </a:p>
          <a:p>
            <a:pPr marL="0" indent="0">
              <a:buClr>
                <a:srgbClr val="0070C0"/>
              </a:buClr>
              <a:buNone/>
            </a:pPr>
            <a:endParaRPr lang="en-US" altLang="ja-JP" sz="2000" dirty="0"/>
          </a:p>
          <a:p>
            <a:pPr marL="0" indent="0">
              <a:buClr>
                <a:srgbClr val="0070C0"/>
              </a:buClr>
              <a:buNone/>
            </a:pPr>
            <a:endParaRPr lang="en-US" altLang="ja-JP" sz="2000" dirty="0"/>
          </a:p>
        </p:txBody>
      </p:sp>
      <p:pic>
        <p:nvPicPr>
          <p:cNvPr id="7" name="図 6"/>
          <p:cNvPicPr>
            <a:picLocks noChangeAspect="1"/>
          </p:cNvPicPr>
          <p:nvPr/>
        </p:nvPicPr>
        <p:blipFill>
          <a:blip r:embed="rId4"/>
          <a:stretch>
            <a:fillRect/>
          </a:stretch>
        </p:blipFill>
        <p:spPr>
          <a:xfrm>
            <a:off x="3115893" y="2073102"/>
            <a:ext cx="1562537" cy="667225"/>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766" y="3246949"/>
            <a:ext cx="4140201" cy="2176392"/>
          </a:xfrm>
          <a:prstGeom prst="rect">
            <a:avLst/>
          </a:prstGeom>
        </p:spPr>
      </p:pic>
      <p:pic>
        <p:nvPicPr>
          <p:cNvPr id="6" name="オーディオ 5">
            <a:hlinkClick r:id="" action="ppaction://media"/>
            <a:extLst>
              <a:ext uri="{FF2B5EF4-FFF2-40B4-BE49-F238E27FC236}">
                <a16:creationId xmlns:a16="http://schemas.microsoft.com/office/drawing/2014/main" id="{C18CCAE5-F99B-4035-B691-6822A1D22C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980943177"/>
      </p:ext>
    </p:extLst>
  </p:cSld>
  <p:clrMapOvr>
    <a:masterClrMapping/>
  </p:clrMapOvr>
  <mc:AlternateContent xmlns:mc="http://schemas.openxmlformats.org/markup-compatibility/2006">
    <mc:Choice xmlns:p14="http://schemas.microsoft.com/office/powerpoint/2010/main" Requires="p14">
      <p:transition spd="slow" p14:dur="2000" advTm="162311"/>
    </mc:Choice>
    <mc:Fallback>
      <p:transition spd="slow" advTm="16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88" x="496888" y="708025"/>
          <p14:tracePt t="529" x="496888" y="698500"/>
          <p14:tracePt t="545" x="504825" y="688975"/>
          <p14:tracePt t="554" x="533400" y="669925"/>
          <p14:tracePt t="562" x="542925" y="661988"/>
          <p14:tracePt t="578" x="560388" y="642938"/>
          <p14:tracePt t="593" x="569913" y="633413"/>
          <p14:tracePt t="617" x="569913" y="615950"/>
          <p14:tracePt t="626" x="569913" y="606425"/>
          <p14:tracePt t="659" x="569913" y="587375"/>
          <p14:tracePt t="666" x="569913" y="560388"/>
          <p14:tracePt t="689" x="569913" y="533400"/>
          <p14:tracePt t="705" x="569913" y="523875"/>
          <p14:tracePt t="715" x="569913" y="514350"/>
          <p14:tracePt t="729" x="579438" y="504825"/>
          <p14:tracePt t="738" x="579438" y="496888"/>
          <p14:tracePt t="770" x="588963" y="468313"/>
          <p14:tracePt t="785" x="596900" y="458788"/>
          <p14:tracePt t="13833" x="588963" y="458788"/>
          <p14:tracePt t="13841" x="569913" y="496888"/>
          <p14:tracePt t="13850" x="542925" y="533400"/>
          <p14:tracePt t="13860" x="523875" y="550863"/>
          <p14:tracePt t="13869" x="496888" y="642938"/>
          <p14:tracePt t="13876" x="496888" y="708025"/>
          <p14:tracePt t="13883" x="477838" y="754063"/>
          <p14:tracePt t="13888" x="468313" y="762000"/>
          <p14:tracePt t="13896" x="460375" y="781050"/>
          <p14:tracePt t="13916" x="450850" y="817563"/>
          <p14:tracePt t="13920" x="441325" y="844550"/>
          <p14:tracePt t="13936" x="414338" y="882650"/>
          <p14:tracePt t="13952" x="395288" y="900113"/>
          <p14:tracePt t="13968" x="385763" y="936625"/>
          <p14:tracePt t="13976" x="385763" y="965200"/>
          <p14:tracePt t="13984" x="376238" y="973138"/>
          <p14:tracePt t="13992" x="368300" y="1001713"/>
          <p14:tracePt t="14000" x="339725" y="1019175"/>
          <p14:tracePt t="14008" x="339725" y="1057275"/>
          <p14:tracePt t="14016" x="339725" y="1065213"/>
          <p14:tracePt t="14024" x="330200" y="1074738"/>
          <p14:tracePt t="14505" x="330200" y="1084263"/>
          <p14:tracePt t="14529" x="322263" y="1103313"/>
          <p14:tracePt t="14545" x="312738" y="1111250"/>
          <p14:tracePt t="14555" x="312738" y="1120775"/>
          <p14:tracePt t="15170" x="322263" y="1130300"/>
          <p14:tracePt t="15178" x="330200" y="1130300"/>
          <p14:tracePt t="15186" x="349250" y="1147763"/>
          <p14:tracePt t="15193" x="468313" y="1166813"/>
          <p14:tracePt t="15201" x="606425" y="1193800"/>
          <p14:tracePt t="15209" x="708025" y="1193800"/>
          <p14:tracePt t="15219" x="863600" y="1231900"/>
          <p14:tracePt t="15225" x="1047750" y="1258888"/>
          <p14:tracePt t="15234" x="1120775" y="1331913"/>
          <p14:tracePt t="15240" x="1149350" y="1341438"/>
          <p14:tracePt t="15248" x="1176338" y="1387475"/>
          <p14:tracePt t="15256" x="1241425" y="1450975"/>
          <p14:tracePt t="15265" x="1277938" y="1443038"/>
          <p14:tracePt t="15272" x="1304925" y="1450975"/>
          <p14:tracePt t="15281" x="1323975" y="1450975"/>
          <p14:tracePt t="15288" x="1333500" y="1450975"/>
          <p14:tracePt t="15304" x="1341438" y="1450975"/>
          <p14:tracePt t="15329" x="1370013" y="1450975"/>
          <p14:tracePt t="15339" x="1379538" y="1450975"/>
          <p14:tracePt t="15361" x="1387475" y="1443038"/>
          <p14:tracePt t="15377" x="1397000" y="1433513"/>
          <p14:tracePt t="15393" x="1397000" y="1423988"/>
          <p14:tracePt t="15402" x="1397000" y="1404938"/>
          <p14:tracePt t="15409" x="1406525" y="1404938"/>
          <p14:tracePt t="15441" x="1416050" y="1404938"/>
          <p14:tracePt t="15514" x="1425575" y="1404938"/>
          <p14:tracePt t="15521" x="1433513" y="1404938"/>
          <p14:tracePt t="15529" x="1462088" y="1404938"/>
          <p14:tracePt t="15561" x="1489075" y="1397000"/>
          <p14:tracePt t="15570" x="1516063" y="1368425"/>
          <p14:tracePt t="15578" x="1581150" y="1331913"/>
          <p14:tracePt t="15587" x="1581150" y="1322388"/>
          <p14:tracePt t="15593" x="1636713" y="1295400"/>
          <p14:tracePt t="15601" x="1646238" y="1295400"/>
          <p14:tracePt t="15609" x="1692275" y="1276350"/>
          <p14:tracePt t="15721" x="1692275" y="1258888"/>
          <p14:tracePt t="15761" x="1692275" y="1249363"/>
          <p14:tracePt t="15769" x="1692275" y="1231900"/>
          <p14:tracePt t="15794" x="1692275" y="1193800"/>
          <p14:tracePt t="15809" x="1682750" y="1185863"/>
          <p14:tracePt t="15833" x="1673225" y="1157288"/>
          <p14:tracePt t="15842" x="1673225" y="1139825"/>
          <p14:tracePt t="15850" x="1663700" y="1111250"/>
          <p14:tracePt t="15857" x="1654175" y="1093788"/>
          <p14:tracePt t="15867" x="1646238" y="1084263"/>
          <p14:tracePt t="15873" x="1646238" y="1038225"/>
          <p14:tracePt t="15884" x="1608138" y="992188"/>
          <p14:tracePt t="15892" x="1498600" y="919163"/>
          <p14:tracePt t="15902" x="1479550" y="919163"/>
          <p14:tracePt t="15907" x="1425575" y="873125"/>
          <p14:tracePt t="15916" x="1406525" y="808038"/>
          <p14:tracePt t="15936" x="1370013" y="790575"/>
          <p14:tracePt t="15976" x="1360488" y="790575"/>
          <p14:tracePt t="15984" x="1323975" y="790575"/>
          <p14:tracePt t="16000" x="1314450" y="790575"/>
          <p14:tracePt t="16008" x="1304925" y="790575"/>
          <p14:tracePt t="16017" x="1296988" y="790575"/>
          <p14:tracePt t="16025" x="1277938" y="808038"/>
          <p14:tracePt t="16032" x="1258888" y="817563"/>
          <p14:tracePt t="16064" x="1258888" y="827088"/>
          <p14:tracePt t="16082" x="1258888" y="836613"/>
          <p14:tracePt t="16097" x="1258888" y="854075"/>
          <p14:tracePt t="16104" x="1222375" y="863600"/>
          <p14:tracePt t="16112" x="1222375" y="890588"/>
          <p14:tracePt t="16121" x="1204913" y="936625"/>
          <p14:tracePt t="16128" x="1195388" y="936625"/>
          <p14:tracePt t="16136" x="1149350" y="965200"/>
          <p14:tracePt t="16144" x="1120775" y="992188"/>
          <p14:tracePt t="16153" x="1066800" y="1019175"/>
          <p14:tracePt t="16160" x="1001713" y="1074738"/>
          <p14:tracePt t="16176" x="992188" y="1084263"/>
          <p14:tracePt t="16224" x="965200" y="1103313"/>
          <p14:tracePt t="16233" x="938213" y="1111250"/>
          <p14:tracePt t="16249" x="919163" y="1111250"/>
          <p14:tracePt t="16257" x="909638" y="1120775"/>
          <p14:tracePt t="16601" x="882650" y="1130300"/>
          <p14:tracePt t="16609" x="846138" y="1166813"/>
          <p14:tracePt t="16617" x="781050" y="1176338"/>
          <p14:tracePt t="16627" x="754063" y="1222375"/>
          <p14:tracePt t="16633" x="744538" y="1231900"/>
          <p14:tracePt t="16641" x="735013" y="1276350"/>
          <p14:tracePt t="16652" x="717550" y="1322388"/>
          <p14:tracePt t="16657" x="635000" y="1433513"/>
          <p14:tracePt t="16668" x="635000" y="1443038"/>
          <p14:tracePt t="16675" x="579438" y="1470025"/>
          <p14:tracePt t="16684" x="395288" y="1552575"/>
          <p14:tracePt t="16689" x="257175" y="1654175"/>
          <p14:tracePt t="16700" x="257175" y="1700213"/>
          <p14:tracePt t="16707" x="193675" y="1746250"/>
          <p14:tracePt t="16722" x="92075" y="1782763"/>
          <p14:tracePt t="16729" x="82550" y="1819275"/>
          <p14:tracePt t="16752" x="82550" y="1828800"/>
          <p14:tracePt t="16768" x="82550" y="1838325"/>
          <p14:tracePt t="16776" x="101600" y="1838325"/>
          <p14:tracePt t="16784" x="101600" y="1846263"/>
          <p14:tracePt t="16816" x="109538" y="1846263"/>
          <p14:tracePt t="16873" x="128588" y="1846263"/>
          <p14:tracePt t="16907" x="138113" y="1846263"/>
          <p14:tracePt t="16969" x="147638" y="1865313"/>
          <p14:tracePt t="17153" x="155575" y="1865313"/>
          <p14:tracePt t="17169" x="155575" y="1874838"/>
          <p14:tracePt t="17177" x="155575" y="1920875"/>
          <p14:tracePt t="17185" x="155575" y="1938338"/>
          <p14:tracePt t="17193" x="155575" y="1957388"/>
          <p14:tracePt t="17201" x="155575" y="1966913"/>
          <p14:tracePt t="17209" x="155575" y="1984375"/>
          <p14:tracePt t="17217" x="155575" y="2003425"/>
          <p14:tracePt t="17249" x="155575" y="2020888"/>
          <p14:tracePt t="17450" x="155575" y="2030413"/>
          <p14:tracePt t="17457" x="155575" y="2049463"/>
          <p14:tracePt t="17465" x="128588" y="2095500"/>
          <p14:tracePt t="17482" x="109538" y="2112963"/>
          <p14:tracePt t="17490" x="73025" y="2132013"/>
          <p14:tracePt t="17498" x="73025" y="2149475"/>
          <p14:tracePt t="17506" x="65088" y="2168525"/>
          <p14:tracePt t="17531" x="65088" y="2178050"/>
          <p14:tracePt t="17545" x="65088" y="2185988"/>
          <p14:tracePt t="17554" x="55563" y="2195513"/>
          <p14:tracePt t="17561" x="55563" y="2205038"/>
          <p14:tracePt t="17618" x="46038" y="2205038"/>
          <p14:tracePt t="17626" x="46038" y="2232025"/>
          <p14:tracePt t="17633" x="9525" y="2232025"/>
          <p14:tracePt t="17641" x="9525" y="2260600"/>
          <p14:tracePt t="17809" x="0" y="2260600"/>
          <p14:tracePt t="18009" x="19050" y="2095500"/>
          <p14:tracePt t="18017" x="119063" y="2030413"/>
          <p14:tracePt t="18028" x="330200" y="2030413"/>
          <p14:tracePt t="18034" x="523875" y="2011363"/>
          <p14:tracePt t="18041" x="588963" y="2003425"/>
          <p14:tracePt t="18050" x="661988" y="1957388"/>
          <p14:tracePt t="18057" x="763588" y="1947863"/>
          <p14:tracePt t="18072" x="790575" y="1928813"/>
          <p14:tracePt t="18081" x="855663" y="1892300"/>
          <p14:tracePt t="18096" x="955675" y="1920875"/>
          <p14:tracePt t="18104" x="974725" y="1938338"/>
          <p14:tracePt t="18120" x="1020763" y="1938338"/>
          <p14:tracePt t="18128" x="1038225" y="1938338"/>
          <p14:tracePt t="18144" x="1057275" y="1938338"/>
          <p14:tracePt t="18152" x="1120775" y="1901825"/>
          <p14:tracePt t="18160" x="1139825" y="1874838"/>
          <p14:tracePt t="18168" x="1195388" y="1874838"/>
          <p14:tracePt t="18176" x="1268413" y="1846263"/>
          <p14:tracePt t="18184" x="1350963" y="1882775"/>
          <p14:tracePt t="18192" x="1479550" y="1947863"/>
          <p14:tracePt t="18200" x="1544638" y="2003425"/>
          <p14:tracePt t="18208" x="1571625" y="2020888"/>
          <p14:tracePt t="18289" x="1617663" y="2076450"/>
          <p14:tracePt t="18299" x="1627188" y="2103438"/>
          <p14:tracePt t="18305" x="1646238" y="2103438"/>
          <p14:tracePt t="18314" x="1646238" y="2112963"/>
          <p14:tracePt t="18322" x="1646238" y="2122488"/>
          <p14:tracePt t="18345" x="1654175" y="2122488"/>
          <p14:tracePt t="18403" x="1654175" y="2132013"/>
          <p14:tracePt t="18417" x="1654175" y="2149475"/>
          <p14:tracePt t="18425" x="1663700" y="2149475"/>
          <p14:tracePt t="18433" x="1700213" y="2149475"/>
          <p14:tracePt t="18449" x="1774825" y="2178050"/>
          <p14:tracePt t="18457" x="1912938" y="2178050"/>
          <p14:tracePt t="18489" x="1995488" y="2159000"/>
          <p14:tracePt t="18498" x="2032000" y="2159000"/>
          <p14:tracePt t="18506" x="2049463" y="2178050"/>
          <p14:tracePt t="18513" x="2068513" y="2178050"/>
          <p14:tracePt t="18522" x="2087563" y="2185988"/>
          <p14:tracePt t="18531" x="2160588" y="2195513"/>
          <p14:tracePt t="18539" x="2224088" y="2195513"/>
          <p14:tracePt t="18546" x="2243138" y="2214563"/>
          <p14:tracePt t="18554" x="2252663" y="2224088"/>
          <p14:tracePt t="18561" x="2270125" y="2232025"/>
          <p14:tracePt t="18568" x="2335213" y="2251075"/>
          <p14:tracePt t="18576" x="2362200" y="2251075"/>
          <p14:tracePt t="18584" x="2362200" y="2260600"/>
          <p14:tracePt t="18600" x="2408238" y="2278063"/>
          <p14:tracePt t="18608" x="2473325" y="2287588"/>
          <p14:tracePt t="18616" x="2582863" y="2287588"/>
          <p14:tracePt t="18624" x="2730500" y="2333625"/>
          <p14:tracePt t="18632" x="2868613" y="2352675"/>
          <p14:tracePt t="18640" x="2878138" y="2352675"/>
          <p14:tracePt t="18648" x="2886075" y="2352675"/>
          <p14:tracePt t="18664" x="2905125" y="2352675"/>
          <p14:tracePt t="18681" x="2960688" y="2352675"/>
          <p14:tracePt t="18704" x="3043238" y="2360613"/>
          <p14:tracePt t="18712" x="3125788" y="2389188"/>
          <p14:tracePt t="18720" x="3189288" y="2416175"/>
          <p14:tracePt t="18728" x="3235325" y="2416175"/>
          <p14:tracePt t="18737" x="3244850" y="2416175"/>
          <p14:tracePt t="18744" x="3263900" y="2416175"/>
          <p14:tracePt t="18826" x="3273425" y="2416175"/>
          <p14:tracePt t="18841" x="3281363" y="2416175"/>
          <p14:tracePt t="18865" x="3309938" y="2416175"/>
          <p14:tracePt t="19089" x="3281363" y="2406650"/>
          <p14:tracePt t="19098" x="3254375" y="2398713"/>
          <p14:tracePt t="19106" x="3189288" y="2379663"/>
          <p14:tracePt t="19115" x="3181350" y="2370138"/>
          <p14:tracePt t="19121" x="3135313" y="2360613"/>
          <p14:tracePt t="19130" x="3098800" y="2343150"/>
          <p14:tracePt t="19140" x="3089275" y="2343150"/>
          <p14:tracePt t="19145" x="3079750" y="2343150"/>
          <p14:tracePt t="19152" x="2978150" y="2343150"/>
          <p14:tracePt t="19160" x="2895600" y="2360613"/>
          <p14:tracePt t="19168" x="2822575" y="2343150"/>
          <p14:tracePt t="19176" x="2813050" y="2343150"/>
          <p14:tracePt t="19192" x="2813050" y="2306638"/>
          <p14:tracePt t="19200" x="2794000" y="2306638"/>
          <p14:tracePt t="19208" x="2747963" y="2287588"/>
          <p14:tracePt t="19224" x="2720975" y="2270125"/>
          <p14:tracePt t="19232" x="2720975" y="2251075"/>
          <p14:tracePt t="19240" x="2684463" y="2251075"/>
          <p14:tracePt t="19248" x="2674938" y="2214563"/>
          <p14:tracePt t="19256" x="2592388" y="2241550"/>
          <p14:tracePt t="19280" x="2473325" y="2205038"/>
          <p14:tracePt t="19288" x="2335213" y="2178050"/>
          <p14:tracePt t="19296" x="2262188" y="2149475"/>
          <p14:tracePt t="19312" x="2216150" y="2149475"/>
          <p14:tracePt t="19320" x="2124075" y="2141538"/>
          <p14:tracePt t="19328" x="2003425" y="2103438"/>
          <p14:tracePt t="19339" x="1903413" y="2103438"/>
          <p14:tracePt t="19345" x="1765300" y="2095500"/>
          <p14:tracePt t="19352" x="1682750" y="2122488"/>
          <p14:tracePt t="19360" x="1646238" y="2141538"/>
          <p14:tracePt t="19368" x="1590675" y="2141538"/>
          <p14:tracePt t="19376" x="1581150" y="2141538"/>
          <p14:tracePt t="19384" x="1571625" y="2141538"/>
          <p14:tracePt t="19408" x="1571625" y="2112963"/>
          <p14:tracePt t="19432" x="1562100" y="2122488"/>
          <p14:tracePt t="19449" x="1544638" y="2141538"/>
          <p14:tracePt t="19459" x="1479550" y="2141538"/>
          <p14:tracePt t="19468" x="1379538" y="2168525"/>
          <p14:tracePt t="19473" x="1296988" y="2168525"/>
          <p14:tracePt t="19484" x="1268413" y="2141538"/>
          <p14:tracePt t="19505" x="1212850" y="2122488"/>
          <p14:tracePt t="19513" x="1185863" y="2122488"/>
          <p14:tracePt t="19529" x="1185863" y="2141538"/>
          <p14:tracePt t="19569" x="1176338" y="2168525"/>
          <p14:tracePt t="19577" x="1166813" y="2168525"/>
          <p14:tracePt t="19586" x="1158875" y="2178050"/>
          <p14:tracePt t="19636" x="1120775" y="2178050"/>
          <p14:tracePt t="19642" x="1103313" y="2178050"/>
          <p14:tracePt t="19649" x="1066800" y="2178050"/>
          <p14:tracePt t="19656" x="1011238" y="2178050"/>
          <p14:tracePt t="19665" x="965200" y="2178050"/>
          <p14:tracePt t="19672" x="946150" y="2178050"/>
          <p14:tracePt t="19681" x="901700" y="2159000"/>
          <p14:tracePt t="19688" x="882650" y="2141538"/>
          <p14:tracePt t="19712" x="846138" y="2141538"/>
          <p14:tracePt t="19720" x="827088" y="2141538"/>
          <p14:tracePt t="19728" x="817563" y="2141538"/>
          <p14:tracePt t="19801" x="763588" y="2141538"/>
          <p14:tracePt t="19809" x="754063" y="2141538"/>
          <p14:tracePt t="19817" x="725488" y="2141538"/>
          <p14:tracePt t="19825" x="652463" y="2141538"/>
          <p14:tracePt t="19834" x="635000" y="2141538"/>
          <p14:tracePt t="19841" x="596900" y="2141538"/>
          <p14:tracePt t="19850" x="533400" y="2103438"/>
          <p14:tracePt t="19857" x="504825" y="2103438"/>
          <p14:tracePt t="19867" x="460375" y="2095500"/>
          <p14:tracePt t="19873" x="404813" y="2039938"/>
          <p14:tracePt t="19883" x="339725" y="2011363"/>
          <p14:tracePt t="19889" x="330200" y="2011363"/>
          <p14:tracePt t="19898" x="322263" y="2011363"/>
          <p14:tracePt t="19938" x="312738" y="2003425"/>
          <p14:tracePt t="20017" x="293688" y="2003425"/>
          <p14:tracePt t="20027" x="285750" y="2003425"/>
          <p14:tracePt t="20041" x="266700" y="2003425"/>
          <p14:tracePt t="20049" x="257175" y="2003425"/>
          <p14:tracePt t="20498" x="247650" y="2011363"/>
          <p14:tracePt t="22897" x="257175" y="2003425"/>
          <p14:tracePt t="22913" x="266700" y="1984375"/>
          <p14:tracePt t="22937" x="276225" y="1974850"/>
          <p14:tracePt t="23849" x="276225" y="1966913"/>
          <p14:tracePt t="23857" x="293688" y="1901825"/>
          <p14:tracePt t="23865" x="293688" y="1874838"/>
          <p14:tracePt t="23873" x="303213" y="1792288"/>
          <p14:tracePt t="23884" x="322263" y="1727200"/>
          <p14:tracePt t="23890" x="303213" y="1700213"/>
          <p14:tracePt t="23900" x="293688" y="1608138"/>
          <p14:tracePt t="23906" x="303213" y="1525588"/>
          <p14:tracePt t="23921" x="293688" y="1322388"/>
          <p14:tracePt t="23930" x="293688" y="1276350"/>
          <p14:tracePt t="23937" x="312738" y="1185863"/>
          <p14:tracePt t="23944" x="322263" y="1185863"/>
          <p14:tracePt t="25185" x="368300" y="1185863"/>
          <p14:tracePt t="25201" x="376238" y="1185863"/>
          <p14:tracePt t="25209" x="376238" y="1166813"/>
          <p14:tracePt t="25225" x="414338" y="1166813"/>
          <p14:tracePt t="25234" x="441325" y="1166813"/>
          <p14:tracePt t="25245" x="450850" y="1176338"/>
          <p14:tracePt t="25251" x="468313" y="1176338"/>
          <p14:tracePt t="25257" x="514350" y="1176338"/>
          <p14:tracePt t="25264" x="542925" y="1185863"/>
          <p14:tracePt t="25271" x="560388" y="1185863"/>
          <p14:tracePt t="25281" x="569913" y="1185863"/>
          <p14:tracePt t="25288" x="579438" y="1185863"/>
          <p14:tracePt t="25296" x="596900" y="1193800"/>
          <p14:tracePt t="25304" x="625475" y="1212850"/>
          <p14:tracePt t="25312" x="652463" y="1222375"/>
          <p14:tracePt t="25320" x="671513" y="1222375"/>
          <p14:tracePt t="25328" x="688975" y="1231900"/>
          <p14:tracePt t="25336" x="698500" y="1231900"/>
          <p14:tracePt t="25360" x="754063" y="1239838"/>
          <p14:tracePt t="25368" x="790575" y="1268413"/>
          <p14:tracePt t="25376" x="846138" y="1276350"/>
          <p14:tracePt t="25384" x="909638" y="1276350"/>
          <p14:tracePt t="25392" x="965200" y="1276350"/>
          <p14:tracePt t="25401" x="1076325" y="1258888"/>
          <p14:tracePt t="25408" x="1103313" y="1258888"/>
          <p14:tracePt t="25416" x="1139825" y="1276350"/>
          <p14:tracePt t="25424" x="1195388" y="1276350"/>
          <p14:tracePt t="25440" x="1212850" y="1276350"/>
          <p14:tracePt t="25448" x="1258888" y="1295400"/>
          <p14:tracePt t="25465" x="1296988" y="1295400"/>
          <p14:tracePt t="25481" x="1304925" y="1295400"/>
          <p14:tracePt t="25488" x="1333500" y="1295400"/>
          <p14:tracePt t="25496" x="1350963" y="1295400"/>
          <p14:tracePt t="25504" x="1406525" y="1304925"/>
          <p14:tracePt t="25512" x="1443038" y="1314450"/>
          <p14:tracePt t="25520" x="1452563" y="1314450"/>
          <p14:tracePt t="25528" x="1462088" y="1314450"/>
          <p14:tracePt t="25633" x="1508125" y="1304925"/>
          <p14:tracePt t="25673" x="1516063" y="1304925"/>
          <p14:tracePt t="25682" x="1608138" y="1304925"/>
          <p14:tracePt t="25690" x="1627188" y="1304925"/>
          <p14:tracePt t="25699" x="1636713" y="1295400"/>
          <p14:tracePt t="25706" x="1654175" y="1276350"/>
          <p14:tracePt t="25721" x="1692275" y="1276350"/>
          <p14:tracePt t="25728" x="1700213" y="1276350"/>
          <p14:tracePt t="25817" x="1709738" y="1268413"/>
          <p14:tracePt t="25858" x="1709738" y="1258888"/>
          <p14:tracePt t="25873" x="1709738" y="1239838"/>
          <p14:tracePt t="25930" x="1709738" y="1231900"/>
          <p14:tracePt t="25945" x="1709738" y="1212850"/>
          <p14:tracePt t="25953" x="1709738" y="1185863"/>
          <p14:tracePt t="25963" x="1709738" y="1176338"/>
          <p14:tracePt t="25977" x="1709738" y="1147763"/>
          <p14:tracePt t="25985" x="1709738" y="1139825"/>
          <p14:tracePt t="25993" x="1709738" y="1120775"/>
          <p14:tracePt t="26002" x="1709738" y="1074738"/>
          <p14:tracePt t="26008" x="1709738" y="1019175"/>
          <p14:tracePt t="26016" x="1709738" y="1011238"/>
          <p14:tracePt t="26032" x="1709738" y="992188"/>
          <p14:tracePt t="26040" x="1709738" y="973138"/>
          <p14:tracePt t="26056" x="1709738" y="965200"/>
          <p14:tracePt t="26065" x="1709738" y="955675"/>
          <p14:tracePt t="26072" x="1709738" y="946150"/>
          <p14:tracePt t="26096" x="1700213" y="919163"/>
          <p14:tracePt t="26104" x="1663700" y="919163"/>
          <p14:tracePt t="26120" x="1654175" y="919163"/>
          <p14:tracePt t="26137" x="1654175" y="928688"/>
          <p14:tracePt t="26201" x="1627188" y="928688"/>
          <p14:tracePt t="26209" x="1617663" y="928688"/>
          <p14:tracePt t="26217" x="1590675" y="919163"/>
          <p14:tracePt t="26225" x="1554163" y="909638"/>
          <p14:tracePt t="26233" x="1516063" y="909638"/>
          <p14:tracePt t="26241" x="1433513" y="909638"/>
          <p14:tracePt t="26251" x="1379538" y="909638"/>
          <p14:tracePt t="26259" x="1323975" y="936625"/>
          <p14:tracePt t="26266" x="1166813" y="936625"/>
          <p14:tracePt t="26274" x="974725" y="909638"/>
          <p14:tracePt t="26283" x="855663" y="909638"/>
          <p14:tracePt t="26289" x="735013" y="909638"/>
          <p14:tracePt t="26297" x="698500" y="909638"/>
          <p14:tracePt t="26305" x="635000" y="928688"/>
          <p14:tracePt t="26313" x="487363" y="955675"/>
          <p14:tracePt t="26321" x="450850" y="955675"/>
          <p14:tracePt t="26329" x="385763" y="955675"/>
          <p14:tracePt t="26338" x="368300" y="955675"/>
          <p14:tracePt t="26344" x="293688" y="955675"/>
          <p14:tracePt t="26353" x="276225" y="955675"/>
          <p14:tracePt t="26377" x="266700" y="955675"/>
          <p14:tracePt t="26385" x="257175" y="955675"/>
          <p14:tracePt t="26392" x="220663" y="955675"/>
          <p14:tracePt t="26401" x="211138" y="955675"/>
          <p14:tracePt t="26419" x="201613" y="955675"/>
          <p14:tracePt t="26425" x="184150" y="946150"/>
          <p14:tracePt t="26785" x="184150" y="936625"/>
          <p14:tracePt t="26841" x="165100" y="936625"/>
          <p14:tracePt t="26861" x="165100" y="982663"/>
          <p14:tracePt t="26868" x="193675" y="982663"/>
          <p14:tracePt t="26876" x="184150" y="1019175"/>
          <p14:tracePt t="26883" x="184150" y="1011238"/>
          <p14:tracePt t="26921" x="174625" y="1011238"/>
          <p14:tracePt t="27209" x="128588" y="1038225"/>
          <p14:tracePt t="27216" x="109538" y="1065213"/>
          <p14:tracePt t="27225" x="73025" y="1147763"/>
          <p14:tracePt t="27234" x="55563" y="1249363"/>
          <p14:tracePt t="27577" x="65088" y="1892300"/>
          <p14:tracePt t="27584" x="65088" y="1911350"/>
          <p14:tracePt t="27603" x="82550" y="1928813"/>
          <p14:tracePt t="27609" x="109538" y="1966913"/>
          <p14:tracePt t="27617" x="109538" y="1974850"/>
          <p14:tracePt t="27625" x="101600" y="1984375"/>
          <p14:tracePt t="27634" x="101600" y="2003425"/>
          <p14:tracePt t="27889" x="109538" y="2003425"/>
          <p14:tracePt t="27899" x="119063" y="2020888"/>
          <p14:tracePt t="27937" x="119063" y="2030413"/>
          <p14:tracePt t="27945" x="119063" y="2049463"/>
          <p14:tracePt t="27961" x="119063" y="2076450"/>
          <p14:tracePt t="27969" x="109538" y="2112963"/>
          <p14:tracePt t="27985" x="109538" y="2132013"/>
          <p14:tracePt t="27993" x="109538" y="2141538"/>
          <p14:tracePt t="28001" x="101600" y="2149475"/>
          <p14:tracePt t="28073" x="101600" y="2168525"/>
          <p14:tracePt t="28092" x="92075" y="2178050"/>
          <p14:tracePt t="28097" x="92075" y="2185988"/>
          <p14:tracePt t="28106" x="82550" y="2241550"/>
          <p14:tracePt t="28112" x="82550" y="2324100"/>
          <p14:tracePt t="28120" x="155575" y="2398713"/>
          <p14:tracePt t="28127" x="184150" y="2425700"/>
          <p14:tracePt t="28136" x="201613" y="2425700"/>
          <p14:tracePt t="28143" x="247650" y="2425700"/>
          <p14:tracePt t="28152" x="247650" y="2416175"/>
          <p14:tracePt t="28202" x="257175" y="2416175"/>
          <p14:tracePt t="28666" x="247650" y="2370138"/>
          <p14:tracePt t="28683" x="247650" y="2360613"/>
          <p14:tracePt t="28700" x="239713" y="2343150"/>
          <p14:tracePt t="28706" x="239713" y="2333625"/>
          <p14:tracePt t="28728" x="230188" y="2324100"/>
          <p14:tracePt t="28752" x="220663" y="2314575"/>
          <p14:tracePt t="28784" x="230188" y="2314575"/>
          <p14:tracePt t="29095" x="266700" y="2333625"/>
          <p14:tracePt t="29102" x="276225" y="2333625"/>
          <p14:tracePt t="29114" x="293688" y="2333625"/>
          <p14:tracePt t="29121" x="385763" y="2333625"/>
          <p14:tracePt t="29128" x="450850" y="2333625"/>
          <p14:tracePt t="29136" x="523875" y="2333625"/>
          <p14:tracePt t="29144" x="606425" y="2333625"/>
          <p14:tracePt t="29152" x="652463" y="2333625"/>
          <p14:tracePt t="29160" x="671513" y="2333625"/>
          <p14:tracePt t="29168" x="681038" y="2333625"/>
          <p14:tracePt t="29184" x="698500" y="2333625"/>
          <p14:tracePt t="29192" x="725488" y="2333625"/>
          <p14:tracePt t="29200" x="790575" y="2360613"/>
          <p14:tracePt t="29208" x="928688" y="2379663"/>
          <p14:tracePt t="29216" x="984250" y="2425700"/>
          <p14:tracePt t="29224" x="1047750" y="2443163"/>
          <p14:tracePt t="29231" x="1130300" y="2471738"/>
          <p14:tracePt t="29240" x="1204913" y="2452688"/>
          <p14:tracePt t="29248" x="1296988" y="2452688"/>
          <p14:tracePt t="29256" x="1397000" y="2452688"/>
          <p14:tracePt t="29265" x="1406525" y="2452688"/>
          <p14:tracePt t="29273" x="1416050" y="2452688"/>
          <p14:tracePt t="29281" x="1508125" y="2416175"/>
          <p14:tracePt t="29288" x="1654175" y="2389188"/>
          <p14:tracePt t="29296" x="1736725" y="2343150"/>
          <p14:tracePt t="29304" x="1782763" y="2360613"/>
          <p14:tracePt t="29312" x="1828800" y="2360613"/>
          <p14:tracePt t="29320" x="1874838" y="2343150"/>
          <p14:tracePt t="29328" x="1920875" y="2333625"/>
          <p14:tracePt t="29336" x="2022475" y="2314575"/>
          <p14:tracePt t="29344" x="2032000" y="2306638"/>
          <p14:tracePt t="29352" x="2049463" y="2278063"/>
          <p14:tracePt t="29360" x="2068513" y="2278063"/>
          <p14:tracePt t="29368" x="2087563" y="2278063"/>
          <p14:tracePt t="29376" x="2095500" y="2278063"/>
          <p14:tracePt t="29416" x="2124075" y="2270125"/>
          <p14:tracePt t="29424" x="2187575" y="2270125"/>
          <p14:tracePt t="29432" x="2197100" y="2270125"/>
          <p14:tracePt t="29440" x="2233613" y="2260600"/>
          <p14:tracePt t="29465" x="2252663" y="2260600"/>
          <p14:tracePt t="29472" x="2298700" y="2260600"/>
          <p14:tracePt t="29553" x="2325688" y="2260600"/>
          <p14:tracePt t="29561" x="2335213" y="2260600"/>
          <p14:tracePt t="29586" x="2344738" y="2260600"/>
          <p14:tracePt t="29601" x="2352675" y="2260600"/>
          <p14:tracePt t="29609" x="2381250" y="2260600"/>
          <p14:tracePt t="29633" x="2381250" y="2278063"/>
          <p14:tracePt t="29721" x="2398713" y="2278063"/>
          <p14:tracePt t="29729" x="2417763" y="2278063"/>
          <p14:tracePt t="29737" x="2454275" y="2287588"/>
          <p14:tracePt t="29753" x="2509838" y="2306638"/>
          <p14:tracePt t="29761" x="2573338" y="2306638"/>
          <p14:tracePt t="29770" x="2638425" y="2306638"/>
          <p14:tracePt t="29785" x="2693988" y="2306638"/>
          <p14:tracePt t="29793" x="2730500" y="2306638"/>
          <p14:tracePt t="29809" x="2767013" y="2306638"/>
          <p14:tracePt t="29817" x="2786063" y="2306638"/>
          <p14:tracePt t="29825" x="2840038" y="2314575"/>
          <p14:tracePt t="29834" x="2849563" y="2314575"/>
          <p14:tracePt t="29858" x="2849563" y="2324100"/>
          <p14:tracePt t="29929" x="2859088" y="2324100"/>
          <p14:tracePt t="29945" x="2868613" y="2314575"/>
          <p14:tracePt t="29953" x="2878138" y="2314575"/>
          <p14:tracePt t="30537" x="2868613" y="2314575"/>
          <p14:tracePt t="30585" x="2859088" y="2324100"/>
          <p14:tracePt t="30601" x="2840038" y="2333625"/>
          <p14:tracePt t="30609" x="2822575" y="2343150"/>
          <p14:tracePt t="30641" x="2803525" y="2343150"/>
          <p14:tracePt t="30673" x="2794000" y="2343150"/>
          <p14:tracePt t="30689" x="2786063" y="2343150"/>
          <p14:tracePt t="30718" x="2776538" y="2343150"/>
          <p14:tracePt t="30817" x="2767013" y="2333625"/>
          <p14:tracePt t="30825" x="2747963" y="2333625"/>
          <p14:tracePt t="30849" x="2740025" y="2333625"/>
          <p14:tracePt t="30889" x="2730500" y="2324100"/>
          <p14:tracePt t="30924" x="2730500" y="2314575"/>
          <p14:tracePt t="30953" x="2720975" y="2297113"/>
          <p14:tracePt t="30963" x="2720975" y="2287588"/>
          <p14:tracePt t="30970" x="2720975" y="2278063"/>
          <p14:tracePt t="30977" x="2720975" y="2260600"/>
          <p14:tracePt t="30985" x="2703513" y="2232025"/>
          <p14:tracePt t="30992" x="2684463" y="2224088"/>
          <p14:tracePt t="31008" x="2665413" y="2224088"/>
          <p14:tracePt t="31016" x="2657475" y="2224088"/>
          <p14:tracePt t="31031" x="2647950" y="2224088"/>
          <p14:tracePt t="31137" x="2638425" y="2224088"/>
          <p14:tracePt t="31257" x="2657475" y="2224088"/>
          <p14:tracePt t="31275" x="2657475" y="2214563"/>
          <p14:tracePt t="31297" x="2657475" y="2205038"/>
          <p14:tracePt t="31313" x="2657475" y="2185988"/>
          <p14:tracePt t="31342" x="2693988" y="2149475"/>
          <p14:tracePt t="31346" x="2703513" y="2141538"/>
          <p14:tracePt t="31352" x="2720975" y="2141538"/>
          <p14:tracePt t="31392" x="2747963" y="2132013"/>
          <p14:tracePt t="31400" x="2747963" y="2103438"/>
          <p14:tracePt t="31416" x="2757488" y="2095500"/>
          <p14:tracePt t="31424" x="2767013" y="2085975"/>
          <p14:tracePt t="31432" x="2776538" y="2076450"/>
          <p14:tracePt t="31440" x="2794000" y="2076450"/>
          <p14:tracePt t="31448" x="2803525" y="2066925"/>
          <p14:tracePt t="31505" x="2840038" y="2057400"/>
          <p14:tracePt t="31577" x="2849563" y="2057400"/>
          <p14:tracePt t="31601" x="2859088" y="2057400"/>
          <p14:tracePt t="31625" x="2886075" y="2057400"/>
          <p14:tracePt t="31633" x="2895600" y="2066925"/>
          <p14:tracePt t="31641" x="2905125" y="2057400"/>
          <p14:tracePt t="31652" x="2914650" y="2057400"/>
          <p14:tracePt t="31657" x="2932113" y="2066925"/>
          <p14:tracePt t="31667" x="2932113" y="2076450"/>
          <p14:tracePt t="31739" x="2941638" y="2076450"/>
          <p14:tracePt t="31755" x="2951163" y="2076450"/>
          <p14:tracePt t="31761" x="2960688" y="2085975"/>
          <p14:tracePt t="31769" x="2960688" y="2095500"/>
          <p14:tracePt t="31785" x="2924175" y="2095500"/>
          <p14:tracePt t="31801" x="2924175" y="2103438"/>
          <p14:tracePt t="31816" x="2914650" y="2112963"/>
          <p14:tracePt t="31833" x="2914650" y="2132013"/>
          <p14:tracePt t="31889" x="2905125" y="2132013"/>
          <p14:tracePt t="31898" x="2895600" y="2132013"/>
          <p14:tracePt t="31905" x="2859088" y="2132013"/>
          <p14:tracePt t="31917" x="2849563" y="2132013"/>
          <p14:tracePt t="31920" x="2840038" y="2132013"/>
          <p14:tracePt t="31985" x="2832100" y="2132013"/>
          <p14:tracePt t="32153" x="2832100" y="2122488"/>
          <p14:tracePt t="32177" x="2832100" y="2141538"/>
          <p14:tracePt t="32209" x="2813050" y="2141538"/>
          <p14:tracePt t="32289" x="2803525" y="2141538"/>
          <p14:tracePt t="32297" x="2803525" y="2149475"/>
          <p14:tracePt t="32306" x="2794000" y="2122488"/>
          <p14:tracePt t="32313" x="2786063" y="2122488"/>
          <p14:tracePt t="32321" x="2786063" y="2178050"/>
          <p14:tracePt t="32329" x="2786063" y="2195513"/>
          <p14:tracePt t="32343" x="2794000" y="2214563"/>
          <p14:tracePt t="32348" x="2813050" y="2241550"/>
          <p14:tracePt t="32355" x="2813050" y="2224088"/>
          <p14:tracePt t="32363" x="2803525" y="2224088"/>
          <p14:tracePt t="32368" x="2840038" y="2224088"/>
          <p14:tracePt t="32376" x="2840038" y="2214563"/>
          <p14:tracePt t="32384" x="2840038" y="2205038"/>
          <p14:tracePt t="32857" x="2840038" y="2185988"/>
          <p14:tracePt t="32865" x="2840038" y="2178050"/>
          <p14:tracePt t="32882" x="2840038" y="2159000"/>
          <p14:tracePt t="32889" x="2832100" y="2159000"/>
          <p14:tracePt t="33001" x="2822575" y="2159000"/>
          <p14:tracePt t="33016" x="2813050" y="2159000"/>
          <p14:tracePt t="33033" x="2794000" y="2178050"/>
          <p14:tracePt t="33042" x="2747963" y="2149475"/>
          <p14:tracePt t="33050" x="2730500" y="2149475"/>
          <p14:tracePt t="33095" x="2720975" y="2149475"/>
          <p14:tracePt t="33103" x="2703513" y="2149475"/>
          <p14:tracePt t="33111" x="2657475" y="2149475"/>
          <p14:tracePt t="33128" x="2638425" y="2149475"/>
          <p14:tracePt t="33136" x="2619375" y="2149475"/>
          <p14:tracePt t="33144" x="2611438" y="2159000"/>
          <p14:tracePt t="33168" x="2601913" y="2168525"/>
          <p14:tracePt t="33201" x="2592388" y="2168525"/>
          <p14:tracePt t="33257" x="2592388" y="2178050"/>
          <p14:tracePt t="33321" x="2555875" y="2178050"/>
          <p14:tracePt t="33329" x="2546350" y="2205038"/>
          <p14:tracePt t="33340" x="2546350" y="2185988"/>
          <p14:tracePt t="33345" x="2546350" y="2149475"/>
          <p14:tracePt t="33371" x="2536825" y="2149475"/>
          <p14:tracePt t="33377" x="2536825" y="2185988"/>
          <p14:tracePt t="33401" x="2536825" y="2195513"/>
          <p14:tracePt t="33473" x="2536825" y="2205038"/>
          <p14:tracePt t="33498" x="2536825" y="2214563"/>
          <p14:tracePt t="33522" x="2509838" y="2232025"/>
          <p14:tracePt t="33530" x="2463800" y="2241550"/>
          <p14:tracePt t="33539" x="2454275" y="2241550"/>
          <p14:tracePt t="33546" x="2444750" y="2241550"/>
          <p14:tracePt t="33553" x="2417763" y="2241550"/>
          <p14:tracePt t="33568" x="2408238" y="2251075"/>
          <p14:tracePt t="33652" x="2390775" y="2251075"/>
          <p14:tracePt t="33657" x="2371725" y="2251075"/>
          <p14:tracePt t="33665" x="2335213" y="2251075"/>
          <p14:tracePt t="33673" x="2316163" y="2251075"/>
          <p14:tracePt t="33683" x="2270125" y="2251075"/>
          <p14:tracePt t="33689" x="2262188" y="2251075"/>
          <p14:tracePt t="33705" x="2243138" y="2251075"/>
          <p14:tracePt t="33721" x="2233613" y="2251075"/>
          <p14:tracePt t="34073" x="2233613" y="2241550"/>
          <p14:tracePt t="34082" x="2233613" y="2232025"/>
          <p14:tracePt t="34091" x="2233613" y="2214563"/>
          <p14:tracePt t="34112" x="2243138" y="2178050"/>
          <p14:tracePt t="34151" x="2243138" y="2149475"/>
          <p14:tracePt t="34185" x="2243138" y="2141538"/>
          <p14:tracePt t="34259" x="2243138" y="2132013"/>
          <p14:tracePt t="34370" x="2252663" y="2122488"/>
          <p14:tracePt t="34417" x="2270125" y="2103438"/>
          <p14:tracePt t="34697" x="2279650" y="2103438"/>
          <p14:tracePt t="34705" x="2316163" y="2103438"/>
          <p14:tracePt t="34715" x="2325688" y="2103438"/>
          <p14:tracePt t="34722" x="2335213" y="2103438"/>
          <p14:tracePt t="34753" x="2344738" y="2095500"/>
          <p14:tracePt t="34809" x="2352675" y="2095500"/>
          <p14:tracePt t="35441" x="2371725" y="2095500"/>
          <p14:tracePt t="36281" x="2381250" y="2103438"/>
          <p14:tracePt t="36289" x="2381250" y="2112963"/>
          <p14:tracePt t="36313" x="2390775" y="2141538"/>
          <p14:tracePt t="36329" x="2398713" y="2149475"/>
          <p14:tracePt t="36353" x="2398713" y="2159000"/>
          <p14:tracePt t="36369" x="2398713" y="2178050"/>
          <p14:tracePt t="36385" x="2398713" y="2185988"/>
          <p14:tracePt t="36406" x="2408238" y="2195513"/>
          <p14:tracePt t="36905" x="2408238" y="2205038"/>
          <p14:tracePt t="36921" x="2408238" y="2214563"/>
          <p14:tracePt t="36962" x="2444750" y="2270125"/>
          <p14:tracePt t="36969" x="2454275" y="2278063"/>
          <p14:tracePt t="37013" x="2454275" y="2287588"/>
          <p14:tracePt t="37441" x="2444750" y="2287588"/>
          <p14:tracePt t="37449" x="2427288" y="2287588"/>
          <p14:tracePt t="37497" x="2417763" y="2287588"/>
          <p14:tracePt t="37505" x="2408238" y="2287588"/>
          <p14:tracePt t="37513" x="2398713" y="2287588"/>
          <p14:tracePt t="37585" x="2390775" y="2287588"/>
          <p14:tracePt t="38281" x="2381250" y="2287588"/>
          <p14:tracePt t="38306" x="2390775" y="2270125"/>
          <p14:tracePt t="38321" x="2408238" y="2260600"/>
          <p14:tracePt t="38330" x="2417763" y="2260600"/>
          <p14:tracePt t="38441" x="2436813" y="2260600"/>
          <p14:tracePt t="38450" x="2436813" y="2251075"/>
          <p14:tracePt t="39065" x="2444750" y="2224088"/>
          <p14:tracePt t="39073" x="2454275" y="2224088"/>
          <p14:tracePt t="39082" x="2454275" y="2214563"/>
          <p14:tracePt t="39090" x="2454275" y="2205038"/>
          <p14:tracePt t="39105" x="2454275" y="2195513"/>
          <p14:tracePt t="39113" x="2454275" y="2185988"/>
          <p14:tracePt t="39251" x="2454275" y="2178050"/>
          <p14:tracePt t="39259" x="2463800" y="2178050"/>
          <p14:tracePt t="39289" x="2482850" y="2178050"/>
          <p14:tracePt t="39297" x="2500313" y="2178050"/>
          <p14:tracePt t="39306" x="2519363" y="2178050"/>
          <p14:tracePt t="39321" x="2527300" y="2178050"/>
          <p14:tracePt t="39339" x="2555875" y="2178050"/>
          <p14:tracePt t="39369" x="2565400" y="2178050"/>
          <p14:tracePt t="39417" x="2573338" y="2178050"/>
          <p14:tracePt t="39433" x="2601913" y="2178050"/>
          <p14:tracePt t="39441" x="2611438" y="2178050"/>
          <p14:tracePt t="39452" x="2638425" y="2178050"/>
          <p14:tracePt t="39761" x="2647950" y="2178050"/>
          <p14:tracePt t="39769" x="2657475" y="2178050"/>
          <p14:tracePt t="39793" x="2693988" y="2205038"/>
          <p14:tracePt t="39801" x="2711450" y="2214563"/>
          <p14:tracePt t="39808" x="2720975" y="2241550"/>
          <p14:tracePt t="39823" x="2730500" y="2251075"/>
          <p14:tracePt t="39832" x="2740025" y="2251075"/>
          <p14:tracePt t="39857" x="2747963" y="2251075"/>
          <p14:tracePt t="39880" x="2757488" y="2251075"/>
          <p14:tracePt t="40081" x="2747963" y="2251075"/>
          <p14:tracePt t="40113" x="2740025" y="2251075"/>
          <p14:tracePt t="40137" x="2730500" y="2251075"/>
          <p14:tracePt t="40145" x="2703513" y="2260600"/>
          <p14:tracePt t="40153" x="2693988" y="2270125"/>
          <p14:tracePt t="40161" x="2674938" y="2278063"/>
          <p14:tracePt t="40193" x="2628900" y="2297113"/>
          <p14:tracePt t="40209" x="2611438" y="2297113"/>
          <p14:tracePt t="40225" x="2611438" y="2333625"/>
          <p14:tracePt t="40322" x="2611438" y="2343150"/>
          <p14:tracePt t="40368" x="2611438" y="2352675"/>
          <p14:tracePt t="40496" x="2611438" y="2360613"/>
          <p14:tracePt t="40505" x="2611438" y="2343150"/>
          <p14:tracePt t="40513" x="2611438" y="2324100"/>
          <p14:tracePt t="40529" x="2611438" y="2314575"/>
          <p14:tracePt t="40537" x="2619375" y="2314575"/>
          <p14:tracePt t="40545" x="2647950" y="2297113"/>
          <p14:tracePt t="40569" x="2657475" y="2287588"/>
          <p14:tracePt t="40601" x="2647950" y="2278063"/>
          <p14:tracePt t="40609" x="2628900" y="2260600"/>
          <p14:tracePt t="40633" x="2619375" y="2251075"/>
          <p14:tracePt t="40650" x="2592388" y="2251075"/>
          <p14:tracePt t="40665" x="2573338" y="2251075"/>
          <p14:tracePt t="40676" x="2555875" y="2251075"/>
          <p14:tracePt t="40689" x="2546350" y="2251075"/>
          <p14:tracePt t="40745" x="2536825" y="2251075"/>
          <p14:tracePt t="40770" x="2536825" y="2260600"/>
          <p14:tracePt t="40785" x="2519363" y="2260600"/>
          <p14:tracePt t="40793" x="2509838" y="2260600"/>
          <p14:tracePt t="40817" x="2500313" y="2260600"/>
          <p14:tracePt t="40825" x="2482850" y="2260600"/>
          <p14:tracePt t="40841" x="2473325" y="2260600"/>
          <p14:tracePt t="40849" x="2454275" y="2260600"/>
          <p14:tracePt t="40857" x="2444750" y="2260600"/>
          <p14:tracePt t="40867" x="2427288" y="2260600"/>
          <p14:tracePt t="40913" x="2417763" y="2260600"/>
          <p14:tracePt t="40937" x="2408238" y="2260600"/>
          <p14:tracePt t="40969" x="2408238" y="2270125"/>
          <p14:tracePt t="40977" x="2390775" y="2270125"/>
          <p14:tracePt t="41001" x="2390775" y="2278063"/>
          <p14:tracePt t="41017" x="2390775" y="2287588"/>
          <p14:tracePt t="41409" x="2362200" y="2278063"/>
          <p14:tracePt t="41417" x="2362200" y="2270125"/>
          <p14:tracePt t="41441" x="2352675" y="2270125"/>
          <p14:tracePt t="41457" x="2308225" y="2224088"/>
          <p14:tracePt t="41465" x="2289175" y="2214563"/>
          <p14:tracePt t="41474" x="2279650" y="2214563"/>
          <p14:tracePt t="41485" x="2252663" y="2214563"/>
          <p14:tracePt t="41504" x="2233613" y="2195513"/>
          <p14:tracePt t="41536" x="2224088" y="2195513"/>
          <p14:tracePt t="41544" x="2216150" y="2185988"/>
          <p14:tracePt t="41552" x="2206625" y="2178050"/>
          <p14:tracePt t="41560" x="2187575" y="2168525"/>
          <p14:tracePt t="41568" x="2178050" y="2159000"/>
          <p14:tracePt t="41576" x="2170113" y="2141538"/>
          <p14:tracePt t="41600" x="2151063" y="2122488"/>
          <p14:tracePt t="41608" x="2151063" y="2112963"/>
          <p14:tracePt t="41616" x="2151063" y="2103438"/>
          <p14:tracePt t="41624" x="2151063" y="2095500"/>
          <p14:tracePt t="41632" x="2151063" y="2076450"/>
          <p14:tracePt t="41639" x="2178050" y="2076450"/>
          <p14:tracePt t="41647" x="2178050" y="2066925"/>
          <p14:tracePt t="41655" x="2187575" y="2066925"/>
          <p14:tracePt t="41664" x="2197100" y="2066925"/>
          <p14:tracePt t="41671" x="2197100" y="2057400"/>
          <p14:tracePt t="41681" x="2197100" y="2049463"/>
          <p14:tracePt t="41720" x="2197100" y="2039938"/>
          <p14:tracePt t="41823" x="2206625" y="2030413"/>
          <p14:tracePt t="41839" x="2224088" y="2011363"/>
          <p14:tracePt t="41855" x="2233613" y="2011363"/>
          <p14:tracePt t="41903" x="2233613" y="2020888"/>
          <p14:tracePt t="41951" x="2243138" y="2020888"/>
          <p14:tracePt t="41959" x="2279650" y="2020888"/>
          <p14:tracePt t="41967" x="2308225" y="2011363"/>
          <p14:tracePt t="41976" x="2344738" y="2003425"/>
          <p14:tracePt t="41985" x="2417763" y="2003425"/>
          <p14:tracePt t="41993" x="2427288" y="2003425"/>
          <p14:tracePt t="42000" x="2463800" y="2011363"/>
          <p14:tracePt t="42094" x="2473325" y="2020888"/>
          <p14:tracePt t="42128" x="2482850" y="2030413"/>
          <p14:tracePt t="42136" x="2490788" y="2030413"/>
          <p14:tracePt t="42144" x="2509838" y="2049463"/>
          <p14:tracePt t="42152" x="2519363" y="2057400"/>
          <p14:tracePt t="42160" x="2582863" y="2076450"/>
          <p14:tracePt t="42168" x="2601913" y="2085975"/>
          <p14:tracePt t="42176" x="2638425" y="2095500"/>
          <p14:tracePt t="42192" x="2684463" y="2122488"/>
          <p14:tracePt t="42200" x="2684463" y="2141538"/>
          <p14:tracePt t="42208" x="2711450" y="2141538"/>
          <p14:tracePt t="42216" x="2711450" y="2149475"/>
          <p14:tracePt t="42321" x="2740025" y="2159000"/>
          <p14:tracePt t="42425" x="2740025" y="2168525"/>
          <p14:tracePt t="42433" x="2730500" y="2195513"/>
          <p14:tracePt t="42441" x="2703513" y="2195513"/>
          <p14:tracePt t="42457" x="2665413" y="2195513"/>
          <p14:tracePt t="42482" x="2647950" y="2205038"/>
          <p14:tracePt t="42537" x="2647950" y="2214563"/>
          <p14:tracePt t="42585" x="2638425" y="2224088"/>
          <p14:tracePt t="42609" x="2638425" y="2241550"/>
          <p14:tracePt t="42618" x="2638425" y="2251075"/>
          <p14:tracePt t="42625" x="2638425" y="2278063"/>
          <p14:tracePt t="42634" x="2638425" y="2287588"/>
          <p14:tracePt t="42641" x="2628900" y="2297113"/>
          <p14:tracePt t="42651" x="2573338" y="2314575"/>
          <p14:tracePt t="42667" x="2565400" y="2314575"/>
          <p14:tracePt t="42673" x="2509838" y="2333625"/>
          <p14:tracePt t="42683" x="2490788" y="2333625"/>
          <p14:tracePt t="42688" x="2444750" y="2352675"/>
          <p14:tracePt t="42696" x="2398713" y="2343150"/>
          <p14:tracePt t="42769" x="2390775" y="2333625"/>
          <p14:tracePt t="42793" x="2381250" y="2333625"/>
          <p14:tracePt t="42801" x="2381250" y="2306638"/>
          <p14:tracePt t="42833" x="2352675" y="2297113"/>
          <p14:tracePt t="42841" x="2344738" y="2270125"/>
          <p14:tracePt t="42857" x="2352675" y="2270125"/>
          <p14:tracePt t="42897" x="2344738" y="2270125"/>
          <p14:tracePt t="42929" x="2325688" y="2251075"/>
          <p14:tracePt t="42962" x="2298700" y="2251075"/>
          <p14:tracePt t="42977" x="2243138" y="2251075"/>
          <p14:tracePt t="42985" x="2233613" y="2251075"/>
          <p14:tracePt t="42994" x="2216150" y="2251075"/>
          <p14:tracePt t="43009" x="2187575" y="2251075"/>
          <p14:tracePt t="43026" x="2124075" y="2251075"/>
          <p14:tracePt t="43033" x="2095500" y="2251075"/>
          <p14:tracePt t="43050" x="2078038" y="2251075"/>
          <p14:tracePt t="43097" x="2058988" y="2251075"/>
          <p14:tracePt t="43120" x="2012950" y="2251075"/>
          <p14:tracePt t="43127" x="1985963" y="2251075"/>
          <p14:tracePt t="43136" x="1957388" y="2260600"/>
          <p14:tracePt t="43143" x="1939925" y="2260600"/>
          <p14:tracePt t="43159" x="1920875" y="2270125"/>
          <p14:tracePt t="43167" x="1893888" y="2270125"/>
          <p14:tracePt t="43339" x="1884363" y="2270125"/>
          <p14:tracePt t="43345" x="1874838" y="2260600"/>
          <p14:tracePt t="43361" x="1874838" y="2241550"/>
          <p14:tracePt t="43370" x="1884363" y="2232025"/>
          <p14:tracePt t="43378" x="1893888" y="2224088"/>
          <p14:tracePt t="43385" x="1912938" y="2205038"/>
          <p14:tracePt t="43392" x="1930400" y="2185988"/>
          <p14:tracePt t="43403" x="1939925" y="2168525"/>
          <p14:tracePt t="43408" x="1939925" y="2159000"/>
          <p14:tracePt t="43416" x="1949450" y="2149475"/>
          <p14:tracePt t="43423" x="1949450" y="2141538"/>
          <p14:tracePt t="43439" x="1949450" y="2103438"/>
          <p14:tracePt t="43447" x="1957388" y="2095500"/>
          <p14:tracePt t="43472" x="1966913" y="2085975"/>
          <p14:tracePt t="43481" x="1976438" y="2085975"/>
          <p14:tracePt t="43520" x="1995488" y="2066925"/>
          <p14:tracePt t="43585" x="2003425" y="2066925"/>
          <p14:tracePt t="43593" x="2012950" y="2066925"/>
          <p14:tracePt t="43618" x="2022475" y="2066925"/>
          <p14:tracePt t="43633" x="2041525" y="2066925"/>
          <p14:tracePt t="43689" x="2049463" y="2066925"/>
          <p14:tracePt t="43753" x="2049463" y="2085975"/>
          <p14:tracePt t="43761" x="2049463" y="2103438"/>
          <p14:tracePt t="43769" x="2049463" y="2132013"/>
          <p14:tracePt t="43778" x="2058988" y="2149475"/>
          <p14:tracePt t="43817" x="2058988" y="2141538"/>
          <p14:tracePt t="43841" x="2068513" y="2141538"/>
          <p14:tracePt t="44091" x="2049463" y="2141538"/>
          <p14:tracePt t="44097" x="2012950" y="2159000"/>
          <p14:tracePt t="44105" x="2003425" y="2168525"/>
          <p14:tracePt t="44113" x="1995488" y="2178050"/>
          <p14:tracePt t="44126" x="1939925" y="2185988"/>
          <p14:tracePt t="44136" x="1920875" y="2205038"/>
          <p14:tracePt t="44144" x="1874838" y="2205038"/>
          <p14:tracePt t="44151" x="1857375" y="2214563"/>
          <p14:tracePt t="44159" x="1847850" y="2214563"/>
          <p14:tracePt t="44167" x="1820863" y="2214563"/>
          <p14:tracePt t="44175" x="1811338" y="2214563"/>
          <p14:tracePt t="44184" x="1792288" y="2214563"/>
          <p14:tracePt t="44191" x="1782763" y="2214563"/>
          <p14:tracePt t="44199" x="1765300" y="2214563"/>
          <p14:tracePt t="44215" x="1746250" y="2232025"/>
          <p14:tracePt t="44240" x="1736725" y="2232025"/>
          <p14:tracePt t="44257" x="1728788" y="2232025"/>
          <p14:tracePt t="44425" x="1728788" y="2224088"/>
          <p14:tracePt t="44432" x="1728788" y="2205038"/>
          <p14:tracePt t="44441" x="1746250" y="2168525"/>
          <p14:tracePt t="44450" x="1782763" y="2149475"/>
          <p14:tracePt t="44457" x="1811338" y="2112963"/>
          <p14:tracePt t="44473" x="1820863" y="2103438"/>
          <p14:tracePt t="44483" x="1866900" y="2085975"/>
          <p14:tracePt t="44489" x="1893888" y="2049463"/>
          <p14:tracePt t="44498" x="1903413" y="2039938"/>
          <p14:tracePt t="44505" x="1920875" y="2030413"/>
          <p14:tracePt t="44513" x="1957388" y="2011363"/>
          <p14:tracePt t="44531" x="1966913" y="2003425"/>
          <p14:tracePt t="44537" x="1985963" y="2003425"/>
          <p14:tracePt t="44552" x="1995488" y="2003425"/>
          <p14:tracePt t="44576" x="2012950" y="1993900"/>
          <p14:tracePt t="44673" x="2012950" y="1984375"/>
          <p14:tracePt t="45969" x="2012950" y="1993900"/>
          <p14:tracePt t="45978" x="2041525" y="2011363"/>
          <p14:tracePt t="45986" x="2058988" y="2011363"/>
          <p14:tracePt t="45993" x="2068513" y="2020888"/>
          <p14:tracePt t="46000" x="2078038" y="2020888"/>
          <p14:tracePt t="46017" x="2078038" y="2030413"/>
          <p14:tracePt t="46281" x="2078038" y="2039938"/>
          <p14:tracePt t="46305" x="2078038" y="2057400"/>
          <p14:tracePt t="46369" x="2058988" y="2103438"/>
          <p14:tracePt t="46377" x="2022475" y="2141538"/>
          <p14:tracePt t="46386" x="2022475" y="2159000"/>
          <p14:tracePt t="46417" x="2012950" y="2178050"/>
          <p14:tracePt t="46425" x="2012950" y="2195513"/>
          <p14:tracePt t="46449" x="2012950" y="2205038"/>
          <p14:tracePt t="53937" x="2022475" y="2185988"/>
          <p14:tracePt t="53945" x="2032000" y="2185988"/>
          <p14:tracePt t="53953" x="2041525" y="2185988"/>
          <p14:tracePt t="53963" x="2068513" y="2178050"/>
          <p14:tracePt t="53969" x="2078038" y="2168525"/>
          <p14:tracePt t="53977" x="2087563" y="2159000"/>
          <p14:tracePt t="53993" x="2095500" y="2149475"/>
          <p14:tracePt t="54000" x="2124075" y="2149475"/>
          <p14:tracePt t="54009" x="2132013" y="2149475"/>
          <p14:tracePt t="54017" x="2151063" y="2149475"/>
          <p14:tracePt t="54025" x="2187575" y="2141538"/>
          <p14:tracePt t="54056" x="2206625" y="2122488"/>
          <p14:tracePt t="54064" x="2224088" y="2122488"/>
          <p14:tracePt t="54071" x="2270125" y="2122488"/>
          <p14:tracePt t="54081" x="2298700" y="2122488"/>
          <p14:tracePt t="54087" x="2344738" y="2122488"/>
          <p14:tracePt t="54096" x="2371725" y="2122488"/>
          <p14:tracePt t="54104" x="2417763" y="2122488"/>
          <p14:tracePt t="54112" x="2454275" y="2122488"/>
          <p14:tracePt t="54120" x="2482850" y="2122488"/>
          <p14:tracePt t="54136" x="2490788" y="2122488"/>
          <p14:tracePt t="54209" x="2500313" y="2122488"/>
          <p14:tracePt t="54225" x="2519363" y="2122488"/>
          <p14:tracePt t="54241" x="2527300" y="2122488"/>
          <p14:tracePt t="54249" x="2565400" y="2122488"/>
          <p14:tracePt t="54257" x="2573338" y="2122488"/>
          <p14:tracePt t="54284" x="2582863" y="2122488"/>
          <p14:tracePt t="58721" x="2619375" y="2141538"/>
          <p14:tracePt t="58729" x="2657475" y="2195513"/>
          <p14:tracePt t="58745" x="2684463" y="2260600"/>
          <p14:tracePt t="58753" x="2776538" y="2352675"/>
          <p14:tracePt t="58763" x="2849563" y="2425700"/>
          <p14:tracePt t="58772" x="2905125" y="2462213"/>
          <p14:tracePt t="58775" x="2987675" y="2489200"/>
          <p14:tracePt t="58784" x="3079750" y="2554288"/>
          <p14:tracePt t="58791" x="3162300" y="2646363"/>
          <p14:tracePt t="58799" x="3189288" y="2673350"/>
          <p14:tracePt t="58808" x="3208338" y="2682875"/>
          <p14:tracePt t="58840" x="3217863" y="2728913"/>
          <p14:tracePt t="58847" x="3217863" y="2830513"/>
          <p14:tracePt t="58856" x="3217863" y="3022600"/>
          <p14:tracePt t="58864" x="3273425" y="3095625"/>
          <p14:tracePt t="58872" x="3373438" y="3262313"/>
          <p14:tracePt t="58881" x="3438525" y="3362325"/>
          <p14:tracePt t="58888" x="3511550" y="3490913"/>
          <p14:tracePt t="58896" x="3511550" y="3556000"/>
          <p14:tracePt t="58916" x="3557588" y="3656013"/>
          <p14:tracePt t="58920" x="3557588" y="3721100"/>
          <p14:tracePt t="58927" x="3548063" y="3748088"/>
          <p14:tracePt t="58936" x="3557588" y="3748088"/>
          <p14:tracePt t="58944" x="3567113" y="3767138"/>
          <p14:tracePt t="58953" x="3567113" y="3803650"/>
          <p14:tracePt t="58959" x="3557588" y="3803650"/>
          <p14:tracePt t="58967" x="3548063" y="3803650"/>
          <p14:tracePt t="58975" x="3557588" y="3794125"/>
          <p14:tracePt t="58983" x="3548063" y="3822700"/>
          <p14:tracePt t="58999" x="3548063" y="3840163"/>
          <p14:tracePt t="59007" x="3548063" y="3849688"/>
          <p14:tracePt t="59016" x="3548063" y="3859213"/>
          <p14:tracePt t="59023" x="3584575" y="3876675"/>
          <p14:tracePt t="59031" x="3584575" y="3886200"/>
          <p14:tracePt t="59039" x="3603625" y="3886200"/>
          <p14:tracePt t="59096" x="3613150" y="3886200"/>
          <p14:tracePt t="59104" x="3622675" y="3905250"/>
          <p14:tracePt t="59113" x="3630613" y="3932238"/>
          <p14:tracePt t="59121" x="3732213" y="3987800"/>
          <p14:tracePt t="59129" x="3797300" y="4033838"/>
          <p14:tracePt t="59137" x="3843338" y="4097338"/>
          <p14:tracePt t="59145" x="3843338" y="4116388"/>
          <p14:tracePt t="59158" x="3843338" y="4106863"/>
          <p14:tracePt t="59160" x="3843338" y="4116388"/>
          <p14:tracePt t="59167" x="3843338" y="4152900"/>
          <p14:tracePt t="59175" x="3843338" y="4171950"/>
          <p14:tracePt t="59183" x="3843338" y="4189413"/>
          <p14:tracePt t="59400" x="3843338" y="4179888"/>
          <p14:tracePt t="59407" x="3860800" y="4208463"/>
          <p14:tracePt t="59415" x="3925888" y="4225925"/>
          <p14:tracePt t="59423" x="3962400" y="4235450"/>
          <p14:tracePt t="59431" x="3989388" y="4271963"/>
          <p14:tracePt t="59440" x="3989388" y="4308475"/>
          <p14:tracePt t="59448" x="3979863" y="4346575"/>
          <p14:tracePt t="59455" x="3979863" y="4419600"/>
          <p14:tracePt t="59465" x="3979863" y="4557713"/>
          <p14:tracePt t="59471" x="4017963" y="4722813"/>
          <p14:tracePt t="59481" x="4081463" y="4860925"/>
          <p14:tracePt t="59488" x="4146550" y="5006975"/>
          <p14:tracePt t="59496" x="4173538" y="5145088"/>
          <p14:tracePt t="59504" x="4229100" y="5218113"/>
          <p14:tracePt t="59528" x="4238625" y="5227638"/>
          <p14:tracePt t="59536" x="4238625" y="5246688"/>
          <p14:tracePt t="59543" x="4238625" y="5283200"/>
          <p14:tracePt t="59552" x="4246563" y="5283200"/>
          <p14:tracePt t="59793" x="4238625" y="5273675"/>
          <p14:tracePt t="60553" x="4229100" y="5264150"/>
          <p14:tracePt t="60729" x="4229100" y="5254625"/>
          <p14:tracePt t="60809" x="4229100" y="5246688"/>
          <p14:tracePt t="60825" x="4229100" y="5237163"/>
          <p14:tracePt t="60842" x="4229100" y="5227638"/>
          <p14:tracePt t="60897" x="4229100" y="5200650"/>
          <p14:tracePt t="60969" x="4229100" y="5191125"/>
          <p14:tracePt t="61009" x="4238625" y="5181600"/>
          <p14:tracePt t="61065" x="4238625" y="5164138"/>
          <p14:tracePt t="61073" x="4246563" y="5145088"/>
          <p14:tracePt t="61657" x="4246563" y="5135563"/>
          <p14:tracePt t="61666" x="4246563" y="5126038"/>
          <p14:tracePt t="61753" x="4256088" y="5126038"/>
          <p14:tracePt t="61785" x="4265613" y="5118100"/>
          <p14:tracePt t="61797" x="4265613" y="5108575"/>
          <p14:tracePt t="61805" x="4265613" y="5099050"/>
          <p14:tracePt t="61812" x="4265613" y="5062538"/>
          <p14:tracePt t="61819" x="4275138" y="5035550"/>
          <p14:tracePt t="61824" x="4275138" y="4997450"/>
          <p14:tracePt t="61831" x="4275138" y="4979988"/>
          <p14:tracePt t="61839" x="4275138" y="4951413"/>
          <p14:tracePt t="61848" x="4275138" y="4933950"/>
          <p14:tracePt t="61856" x="4275138" y="4914900"/>
          <p14:tracePt t="61864" x="4275138" y="4906963"/>
          <p14:tracePt t="61872" x="4275138" y="4897438"/>
          <p14:tracePt t="61888" x="4265613" y="4878388"/>
          <p14:tracePt t="61896" x="4265613" y="4868863"/>
          <p14:tracePt t="61977" x="4256088" y="4841875"/>
          <p14:tracePt t="61986" x="4256088" y="4805363"/>
          <p14:tracePt t="61993" x="4246563" y="4786313"/>
          <p14:tracePt t="62001" x="4246563" y="4740275"/>
          <p14:tracePt t="62009" x="4219575" y="4722813"/>
          <p14:tracePt t="62015" x="4200525" y="4703763"/>
          <p14:tracePt t="62031" x="4200525" y="4694238"/>
          <p14:tracePt t="62039" x="4200525" y="4686300"/>
          <p14:tracePt t="62411" x="4200525" y="4667250"/>
          <p14:tracePt t="62449" x="4200525" y="4649788"/>
          <p14:tracePt t="62456" x="4200525" y="4640263"/>
          <p14:tracePt t="62466" x="4200525" y="4621213"/>
          <p14:tracePt t="62473" x="4200525" y="4603750"/>
          <p14:tracePt t="62484" x="4200525" y="4594225"/>
          <p14:tracePt t="62489" x="4200525" y="4575175"/>
          <p14:tracePt t="62497" x="4200525" y="4557713"/>
          <p14:tracePt t="62505" x="4200525" y="4548188"/>
          <p14:tracePt t="62521" x="4200525" y="4529138"/>
          <p14:tracePt t="62529" x="4219575" y="4511675"/>
          <p14:tracePt t="62537" x="4219575" y="4475163"/>
          <p14:tracePt t="62545" x="4210050" y="4383088"/>
          <p14:tracePt t="62721" x="4210050" y="4373563"/>
          <p14:tracePt t="62730" x="4210050" y="4364038"/>
          <p14:tracePt t="62761" x="4210050" y="4346575"/>
          <p14:tracePt t="62785" x="4219575" y="4337050"/>
          <p14:tracePt t="62794" x="4219575" y="4318000"/>
          <p14:tracePt t="62802" x="4219575" y="4308475"/>
          <p14:tracePt t="62811" x="4219575" y="4291013"/>
          <p14:tracePt t="62817" x="4219575" y="4281488"/>
          <p14:tracePt t="62824" x="4219575" y="4262438"/>
          <p14:tracePt t="62833" x="4200525" y="4225925"/>
          <p14:tracePt t="62839" x="4192588" y="4225925"/>
          <p14:tracePt t="62855" x="4183063" y="4225925"/>
          <p14:tracePt t="62872" x="4173538" y="4225925"/>
          <p14:tracePt t="62888" x="4173538" y="4216400"/>
          <p14:tracePt t="62904" x="4173538" y="4208463"/>
          <p14:tracePt t="62916" x="4173538" y="4198938"/>
          <p14:tracePt t="62985" x="4173538" y="4179888"/>
          <p14:tracePt t="63009" x="4173538" y="4171950"/>
          <p14:tracePt t="63049" x="4173538" y="4162425"/>
          <p14:tracePt t="63073" x="4173538" y="4152900"/>
          <p14:tracePt t="63137" x="4210050" y="4152900"/>
          <p14:tracePt t="63145" x="4229100" y="4152900"/>
          <p14:tracePt t="63154" x="4238625" y="4125913"/>
          <p14:tracePt t="63161" x="4246563" y="4116388"/>
          <p14:tracePt t="63169" x="4246563" y="4087813"/>
          <p14:tracePt t="63177" x="4292600" y="4060825"/>
          <p14:tracePt t="63184" x="4292600" y="4051300"/>
          <p14:tracePt t="63200" x="4302125" y="4024313"/>
          <p14:tracePt t="63224" x="4302125" y="4014788"/>
          <p14:tracePt t="63231" x="4321175" y="3997325"/>
          <p14:tracePt t="63248" x="4321175" y="3978275"/>
          <p14:tracePt t="63256" x="4330700" y="3968750"/>
          <p14:tracePt t="63305" x="4338638" y="3959225"/>
          <p14:tracePt t="63339" x="4348163" y="3951288"/>
          <p14:tracePt t="63345" x="4348163" y="3941763"/>
          <p14:tracePt t="63369" x="4367213" y="3914775"/>
          <p14:tracePt t="63601" x="4367213" y="3895725"/>
          <p14:tracePt t="63651" x="4367213" y="3886200"/>
          <p14:tracePt t="63657" x="4367213" y="3876675"/>
          <p14:tracePt t="63666" x="4367213" y="3868738"/>
          <p14:tracePt t="63705" x="4367213" y="3849688"/>
          <p14:tracePt t="63729" x="4367213" y="3840163"/>
          <p14:tracePt t="63736" x="4367213" y="3830638"/>
          <p14:tracePt t="63744" x="4367213" y="3822700"/>
          <p14:tracePt t="63809" x="4375150" y="3822700"/>
          <p14:tracePt t="63825" x="4375150" y="3813175"/>
          <p14:tracePt t="63835" x="4367213" y="3784600"/>
          <p14:tracePt t="63915" x="4367213" y="3776663"/>
          <p14:tracePt t="63929" x="4357688" y="3776663"/>
          <p14:tracePt t="63937" x="4348163" y="3776663"/>
          <p14:tracePt t="64369" x="4348163" y="3757613"/>
          <p14:tracePt t="64377" x="4348163" y="3748088"/>
          <p14:tracePt t="64409" x="4348163" y="3730625"/>
          <p14:tracePt t="64416" x="4321175" y="3702050"/>
          <p14:tracePt t="64488" x="4311650" y="3694113"/>
          <p14:tracePt t="64497" x="4302125" y="3684588"/>
          <p14:tracePt t="64521" x="4292600" y="3656013"/>
          <p14:tracePt t="64601" x="4284663" y="3648075"/>
          <p14:tracePt t="64737" x="4275138" y="3638550"/>
          <p14:tracePt t="66425" x="4265613" y="3638550"/>
          <p14:tracePt t="66433" x="4265613" y="3648075"/>
          <p14:tracePt t="66449" x="4265613" y="3656013"/>
          <p14:tracePt t="66457" x="4265613" y="3665538"/>
          <p14:tracePt t="66472" x="4265613" y="3711575"/>
          <p14:tracePt t="66475" x="4265613" y="3740150"/>
          <p14:tracePt t="66485" x="4265613" y="3748088"/>
          <p14:tracePt t="66490" x="4265613" y="3757613"/>
          <p14:tracePt t="66497" x="4265613" y="3794125"/>
          <p14:tracePt t="66505" x="4265613" y="3803650"/>
          <p14:tracePt t="66545" x="4256088" y="3840163"/>
          <p14:tracePt t="66553" x="4229100" y="3914775"/>
          <p14:tracePt t="66560" x="4200525" y="3978275"/>
          <p14:tracePt t="66569" x="4200525" y="4033838"/>
          <p14:tracePt t="66576" x="4200525" y="4070350"/>
          <p14:tracePt t="66586" x="4210050" y="4087813"/>
          <p14:tracePt t="66592" x="4210050" y="4152900"/>
          <p14:tracePt t="66599" x="4210050" y="4162425"/>
          <p14:tracePt t="66616" x="4210050" y="4179888"/>
          <p14:tracePt t="66632" x="4210050" y="4189413"/>
          <p14:tracePt t="66639" x="4210050" y="4208463"/>
          <p14:tracePt t="66648" x="4210050" y="4225925"/>
          <p14:tracePt t="66655" x="4210050" y="4291013"/>
          <p14:tracePt t="66664" x="4210050" y="4300538"/>
          <p14:tracePt t="66672" x="4210050" y="4337050"/>
          <p14:tracePt t="66681" x="4210050" y="4354513"/>
          <p14:tracePt t="66688" x="4219575" y="4400550"/>
          <p14:tracePt t="66696" x="4219575" y="4429125"/>
          <p14:tracePt t="66704" x="4219575" y="4446588"/>
          <p14:tracePt t="66711" x="4219575" y="4465638"/>
          <p14:tracePt t="66720" x="4219575" y="4502150"/>
          <p14:tracePt t="66727" x="4219575" y="4557713"/>
          <p14:tracePt t="66735" x="4210050" y="4575175"/>
          <p14:tracePt t="66744" x="4210050" y="4611688"/>
          <p14:tracePt t="66801" x="4210050" y="4640263"/>
          <p14:tracePt t="66816" x="4219575" y="4657725"/>
          <p14:tracePt t="66825" x="4219575" y="4722813"/>
          <p14:tracePt t="66833" x="4219575" y="4786313"/>
          <p14:tracePt t="66841" x="4229100" y="4814888"/>
          <p14:tracePt t="66850" x="4229100" y="4860925"/>
          <p14:tracePt t="66857" x="4246563" y="4924425"/>
          <p14:tracePt t="66867" x="4275138" y="5026025"/>
          <p14:tracePt t="66876" x="4275138" y="5053013"/>
          <p14:tracePt t="66885" x="4275138" y="5099050"/>
          <p14:tracePt t="66892" x="4284663" y="5145088"/>
          <p14:tracePt t="66904" x="4292600" y="5154613"/>
          <p14:tracePt t="66916" x="4292600" y="5164138"/>
          <p14:tracePt t="66920" x="4292600" y="5172075"/>
          <p14:tracePt t="66936" x="4292600" y="5191125"/>
          <p14:tracePt t="66960" x="4292600" y="5200650"/>
          <p14:tracePt t="66976" x="4292600" y="5210175"/>
          <p14:tracePt t="66984" x="4292600" y="5218113"/>
          <p14:tracePt t="66999" x="4292600" y="5227638"/>
          <p14:tracePt t="67008" x="4292600" y="5237163"/>
          <p14:tracePt t="67016" x="4292600" y="5264150"/>
          <p14:tracePt t="67065" x="4292600" y="5273675"/>
          <p14:tracePt t="67121" x="4292600" y="5283200"/>
          <p14:tracePt t="67137" x="4302125" y="5273675"/>
          <p14:tracePt t="67145" x="4302125" y="5264150"/>
          <p14:tracePt t="67154" x="4302125" y="5237163"/>
          <p14:tracePt t="67161" x="4302125" y="5227638"/>
          <p14:tracePt t="67168" x="4275138" y="5210175"/>
          <p14:tracePt t="67184" x="4265613" y="5191125"/>
          <p14:tracePt t="67192" x="4238625" y="5172075"/>
          <p14:tracePt t="67208" x="4219575" y="5135563"/>
          <p14:tracePt t="67215" x="4219575" y="5089525"/>
          <p14:tracePt t="67224" x="4219575" y="5035550"/>
          <p14:tracePt t="67233" x="4219575" y="4951413"/>
          <p14:tracePt t="67240" x="4219575" y="4924425"/>
          <p14:tracePt t="67248" x="4219575" y="4814888"/>
          <p14:tracePt t="67256" x="4219575" y="4640263"/>
          <p14:tracePt t="67265" x="4238625" y="4483100"/>
          <p14:tracePt t="67272" x="4256088" y="4419600"/>
          <p14:tracePt t="67281" x="4256088" y="4281488"/>
          <p14:tracePt t="67288" x="4338638" y="4133850"/>
          <p14:tracePt t="67296" x="4348163" y="4051300"/>
          <p14:tracePt t="67303" x="4348163" y="3978275"/>
          <p14:tracePt t="67311" x="4348163" y="3876675"/>
          <p14:tracePt t="67320" x="4348163" y="3813175"/>
          <p14:tracePt t="67336" x="4348163" y="3784600"/>
          <p14:tracePt t="67343" x="4321175" y="3748088"/>
          <p14:tracePt t="67353" x="4321175" y="3721100"/>
          <p14:tracePt t="67360" x="4321175" y="3711575"/>
          <p14:tracePt t="67369" x="4311650" y="3702050"/>
          <p14:tracePt t="67425" x="4302125" y="3694113"/>
          <p14:tracePt t="67433" x="4275138" y="3675063"/>
          <p14:tracePt t="67441" x="4275138" y="3665538"/>
          <p14:tracePt t="67450" x="4265613" y="3648075"/>
          <p14:tracePt t="67457" x="4265613" y="3619500"/>
          <p14:tracePt t="67468" x="4256088" y="3582988"/>
          <p14:tracePt t="67473" x="4246563" y="3573463"/>
          <p14:tracePt t="67485" x="4246563" y="3556000"/>
          <p14:tracePt t="67492" x="4246563" y="3546475"/>
          <p14:tracePt t="67498" x="4246563" y="3536950"/>
          <p14:tracePt t="67504" x="4238625" y="3527425"/>
          <p14:tracePt t="67577" x="4229100" y="3527425"/>
          <p14:tracePt t="67801" x="4219575" y="3527425"/>
          <p14:tracePt t="71313" x="4164013" y="3509963"/>
          <p14:tracePt t="71322" x="4110038" y="3509963"/>
          <p14:tracePt t="71329" x="4064000" y="3500438"/>
          <p14:tracePt t="71337" x="3935413" y="3398838"/>
          <p14:tracePt t="71346" x="3889375" y="3381375"/>
          <p14:tracePt t="71357" x="3778250" y="3316288"/>
          <p14:tracePt t="71364" x="3676650" y="3270250"/>
          <p14:tracePt t="71368" x="3567113" y="3178175"/>
          <p14:tracePt t="71375" x="3475038" y="3124200"/>
          <p14:tracePt t="71383" x="3235325" y="2986088"/>
          <p14:tracePt t="71391" x="3143250" y="2930525"/>
          <p14:tracePt t="71399" x="2968625" y="2774950"/>
          <p14:tracePt t="71407" x="2840038" y="2663825"/>
          <p14:tracePt t="71415" x="2527300" y="2452688"/>
          <p14:tracePt t="71423" x="2444750" y="2398713"/>
          <p14:tracePt t="71431" x="2371725" y="2343150"/>
          <p14:tracePt t="71439" x="2279650" y="2232025"/>
          <p14:tracePt t="71447" x="1995488" y="2049463"/>
          <p14:tracePt t="71455" x="1866900" y="1957388"/>
          <p14:tracePt t="71464" x="1654175" y="1828800"/>
          <p14:tracePt t="71471" x="1525588" y="1800225"/>
          <p14:tracePt t="71480" x="1425575" y="1700213"/>
          <p14:tracePt t="71487" x="1277938" y="1625600"/>
          <p14:tracePt t="71495" x="1268413" y="1598613"/>
          <p14:tracePt t="71503" x="1166813" y="1535113"/>
          <p14:tracePt t="71511" x="1158875" y="1525588"/>
          <p14:tracePt t="71519" x="1139825" y="1516063"/>
          <p14:tracePt t="71527" x="1112838" y="1516063"/>
          <p14:tracePt t="71543" x="1103313" y="1506538"/>
          <p14:tracePt t="71559" x="1093788" y="1497013"/>
          <p14:tracePt t="71575" x="1093788" y="1489075"/>
          <p14:tracePt t="71591" x="1093788" y="1479550"/>
          <p14:tracePt t="71617" x="1066800" y="1470025"/>
          <p14:tracePt t="71625" x="1066800" y="1397000"/>
          <p14:tracePt t="71657" x="1047750" y="1387475"/>
          <p14:tracePt t="71672" x="1047750" y="1377950"/>
          <p14:tracePt t="71682" x="1038225" y="1368425"/>
          <p14:tracePt t="71690" x="1030288" y="1360488"/>
          <p14:tracePt t="71705" x="1020763" y="1360488"/>
          <p14:tracePt t="71769" x="1011238" y="1360488"/>
          <p14:tracePt t="71809" x="1011238" y="1322388"/>
          <p14:tracePt t="71817" x="965200" y="1276350"/>
          <p14:tracePt t="71825" x="955675" y="1276350"/>
          <p14:tracePt t="71833" x="938213" y="1268413"/>
          <p14:tracePt t="71840" x="919163" y="1258888"/>
          <p14:tracePt t="71850" x="909638" y="1249363"/>
          <p14:tracePt t="71857" x="892175" y="1231900"/>
          <p14:tracePt t="72651" x="909638" y="1231900"/>
          <p14:tracePt t="72657" x="946150" y="1231900"/>
          <p14:tracePt t="72666" x="946150" y="1222375"/>
          <p14:tracePt t="72673" x="992188" y="1222375"/>
          <p14:tracePt t="72683" x="1093788" y="1239838"/>
          <p14:tracePt t="72689" x="1195388" y="1239838"/>
          <p14:tracePt t="72698" x="1241425" y="1239838"/>
          <p14:tracePt t="72706" x="1323975" y="1239838"/>
          <p14:tracePt t="72713" x="1387475" y="1231900"/>
          <p14:tracePt t="72722" x="1452563" y="1212850"/>
          <p14:tracePt t="72728" x="1462088" y="1212850"/>
          <p14:tracePt t="72738" x="1525588" y="1212850"/>
          <p14:tracePt t="72752" x="1535113" y="1212850"/>
          <p14:tracePt t="72762" x="1581150" y="1203325"/>
          <p14:tracePt t="72770" x="1600200" y="1203325"/>
          <p14:tracePt t="72776" x="1646238" y="1193800"/>
          <p14:tracePt t="72783" x="1646238" y="1185863"/>
          <p14:tracePt t="72815" x="1654175" y="1185863"/>
          <p14:tracePt t="72824" x="1700213" y="1193800"/>
          <p14:tracePt t="72831" x="1755775" y="1185863"/>
          <p14:tracePt t="72839" x="1801813" y="1176338"/>
          <p14:tracePt t="72847" x="1828800" y="1176338"/>
          <p14:tracePt t="72856" x="1828800" y="1166813"/>
          <p14:tracePt t="73185" x="1828800" y="1176338"/>
          <p14:tracePt t="73192" x="1792288" y="1185863"/>
          <p14:tracePt t="73199" x="1774825" y="1185863"/>
          <p14:tracePt t="73207" x="1746250" y="1193800"/>
          <p14:tracePt t="73224" x="1746250" y="1212850"/>
          <p14:tracePt t="73231" x="1736725" y="1222375"/>
          <p14:tracePt t="73239" x="1719263" y="1231900"/>
          <p14:tracePt t="73248" x="1636713" y="1239838"/>
          <p14:tracePt t="73255" x="1617663" y="1239838"/>
          <p14:tracePt t="73264" x="1562100" y="1258888"/>
          <p14:tracePt t="73272" x="1516063" y="1258888"/>
          <p14:tracePt t="73281" x="1443038" y="1276350"/>
          <p14:tracePt t="73288" x="1397000" y="1276350"/>
          <p14:tracePt t="73296" x="1387475" y="1258888"/>
          <p14:tracePt t="73304" x="1323975" y="1258888"/>
          <p14:tracePt t="73311" x="1287463" y="1304925"/>
          <p14:tracePt t="73320" x="1195388" y="1360488"/>
          <p14:tracePt t="73327" x="1158875" y="1360488"/>
          <p14:tracePt t="73336" x="1130300" y="1377950"/>
          <p14:tracePt t="73343" x="1112838" y="1377950"/>
          <p14:tracePt t="73352" x="1093788" y="1387475"/>
          <p14:tracePt t="73359" x="1084263" y="1387475"/>
          <p14:tracePt t="73376" x="1066800" y="1387475"/>
          <p14:tracePt t="73384" x="1038225" y="1414463"/>
          <p14:tracePt t="73391" x="1030288" y="1423988"/>
          <p14:tracePt t="73400" x="1011238" y="1423988"/>
          <p14:tracePt t="73407" x="992188" y="1433513"/>
          <p14:tracePt t="73415" x="974725" y="1433513"/>
          <p14:tracePt t="73423" x="938213" y="1460500"/>
          <p14:tracePt t="73431" x="928688" y="1470025"/>
          <p14:tracePt t="73439" x="919163" y="1470025"/>
          <p14:tracePt t="73448" x="901700" y="1479550"/>
          <p14:tracePt t="73455" x="882650" y="1479550"/>
          <p14:tracePt t="73471" x="873125" y="1479550"/>
          <p14:tracePt t="73481" x="855663" y="1479550"/>
          <p14:tracePt t="73487" x="846138" y="1479550"/>
          <p14:tracePt t="73504" x="827088" y="1479550"/>
          <p14:tracePt t="73513" x="817563" y="1479550"/>
          <p14:tracePt t="73768" x="827088" y="1479550"/>
          <p14:tracePt t="73781" x="846138" y="1479550"/>
          <p14:tracePt t="73785" x="863600" y="1479550"/>
          <p14:tracePt t="73796" x="873125" y="1470025"/>
          <p14:tracePt t="73801" x="873125" y="1460500"/>
          <p14:tracePt t="74489" x="919163" y="1543050"/>
          <p14:tracePt t="74498" x="1030288" y="1625600"/>
          <p14:tracePt t="74505" x="1093788" y="1746250"/>
          <p14:tracePt t="74513" x="1185863" y="1874838"/>
          <p14:tracePt t="74521" x="1204913" y="1974850"/>
          <p14:tracePt t="74529" x="1250950" y="2066925"/>
          <p14:tracePt t="74537" x="1287463" y="2149475"/>
          <p14:tracePt t="74544" x="1304925" y="2306638"/>
          <p14:tracePt t="74553" x="1304925" y="2343150"/>
          <p14:tracePt t="74560" x="1333500" y="2535238"/>
          <p14:tracePt t="74569" x="1498600" y="2774950"/>
          <p14:tracePt t="74576" x="1600200" y="2820988"/>
          <p14:tracePt t="74584" x="1646238" y="2976563"/>
          <p14:tracePt t="74608" x="1682750" y="3095625"/>
          <p14:tracePt t="74616" x="1682750" y="3124200"/>
          <p14:tracePt t="74623" x="1682750" y="3160713"/>
          <p14:tracePt t="74631" x="1682750" y="3206750"/>
          <p14:tracePt t="74639" x="1792288" y="3289300"/>
          <p14:tracePt t="74648" x="1782763" y="3325813"/>
          <p14:tracePt t="74655" x="1811338" y="3390900"/>
          <p14:tracePt t="74664" x="1838325" y="3408363"/>
          <p14:tracePt t="74671" x="1847850" y="3417888"/>
          <p14:tracePt t="74687" x="1847850" y="3427413"/>
          <p14:tracePt t="74761" x="1838325" y="3436938"/>
          <p14:tracePt t="74778" x="1792288" y="3436938"/>
          <p14:tracePt t="74801" x="1765300" y="3444875"/>
          <p14:tracePt t="74811" x="1728788" y="3463925"/>
          <p14:tracePt t="74817" x="1728788" y="3500438"/>
          <p14:tracePt t="74823" x="1719263" y="3573463"/>
          <p14:tracePt t="74831" x="1636713" y="3573463"/>
          <p14:tracePt t="74839" x="1600200" y="3592513"/>
          <p14:tracePt t="74848" x="1608138" y="3619500"/>
          <p14:tracePt t="74856" x="1627188" y="3684588"/>
          <p14:tracePt t="74864" x="1636713" y="3702050"/>
          <p14:tracePt t="74871" x="1636713" y="3748088"/>
          <p14:tracePt t="74881" x="1636713" y="3776663"/>
          <p14:tracePt t="74887" x="1608138" y="3803650"/>
          <p14:tracePt t="74896" x="1581150" y="3859213"/>
          <p14:tracePt t="74916" x="1471613" y="3968750"/>
          <p14:tracePt t="74920" x="1425575" y="3978275"/>
          <p14:tracePt t="74927" x="1387475" y="4033838"/>
          <p14:tracePt t="74936" x="1350963" y="4097338"/>
          <p14:tracePt t="74943" x="1333500" y="4125913"/>
          <p14:tracePt t="74968" x="1296988" y="4133850"/>
          <p14:tracePt t="74978" x="1287463" y="4133850"/>
          <p14:tracePt t="74984" x="1287463" y="4152900"/>
          <p14:tracePt t="75012" x="1287463" y="4143375"/>
          <p14:tracePt t="75145" x="1387475" y="4143375"/>
          <p14:tracePt t="75152" x="1387475" y="4152900"/>
          <p14:tracePt t="75160" x="1397000" y="4171950"/>
          <p14:tracePt t="75169" x="1406525" y="4216400"/>
          <p14:tracePt t="75177" x="1406525" y="4225925"/>
          <p14:tracePt t="75202" x="1425575" y="4254500"/>
          <p14:tracePt t="75212" x="1416050" y="4538663"/>
          <p14:tracePt t="75218" x="1479550" y="4786313"/>
          <p14:tracePt t="75224" x="1479550" y="4814888"/>
          <p14:tracePt t="75233" x="1608138" y="4887913"/>
          <p14:tracePt t="75239" x="1654175" y="4951413"/>
          <p14:tracePt t="75248" x="1719263" y="4997450"/>
          <p14:tracePt t="75255" x="1755775" y="5135563"/>
          <p14:tracePt t="75264" x="1765300" y="5218113"/>
          <p14:tracePt t="75271" x="1765300" y="5264150"/>
          <p14:tracePt t="75281" x="1765300" y="5273675"/>
          <p14:tracePt t="75287" x="1765300" y="5283200"/>
          <p14:tracePt t="75345" x="1765300" y="5300663"/>
          <p14:tracePt t="75377" x="1765300" y="5310188"/>
          <p14:tracePt t="75392" x="1765300" y="5329238"/>
          <p14:tracePt t="75403" x="1728788" y="5375275"/>
          <p14:tracePt t="75408" x="1728788" y="5392738"/>
          <p14:tracePt t="75419" x="1663700" y="5421313"/>
          <p14:tracePt t="75424" x="1654175" y="5438775"/>
          <p14:tracePt t="75431" x="1646238" y="5484813"/>
          <p14:tracePt t="75448" x="1682750" y="5503863"/>
          <p14:tracePt t="75455" x="1673225" y="5503863"/>
          <p14:tracePt t="75465" x="1673225" y="5521325"/>
          <p14:tracePt t="75513" x="1663700" y="5521325"/>
          <p14:tracePt t="75528" x="1654175" y="5521325"/>
          <p14:tracePt t="75560" x="1654175" y="5494338"/>
          <p14:tracePt t="75619" x="1627188" y="5467350"/>
          <p14:tracePt t="75625" x="1627188" y="5457825"/>
          <p14:tracePt t="75631" x="1636713" y="5457825"/>
          <p14:tracePt t="75714" x="1636713" y="5467350"/>
          <p14:tracePt t="75769" x="1636713" y="5484813"/>
          <p14:tracePt t="75776" x="1646238" y="5494338"/>
          <p14:tracePt t="75896" x="1663700" y="5494338"/>
          <p14:tracePt t="75907" x="1673225" y="5494338"/>
          <p14:tracePt t="75913" x="1728788" y="5484813"/>
          <p14:tracePt t="75921" x="1746250" y="5475288"/>
          <p14:tracePt t="75928" x="1792288" y="5467350"/>
          <p14:tracePt t="75936" x="1811338" y="5467350"/>
          <p14:tracePt t="75943" x="1820863" y="5457825"/>
          <p14:tracePt t="75951" x="1828800" y="5457825"/>
          <p14:tracePt t="75959" x="1884363" y="5421313"/>
          <p14:tracePt t="75967" x="1920875" y="5365750"/>
          <p14:tracePt t="75975" x="1930400" y="5346700"/>
          <p14:tracePt t="75984" x="2012950" y="5338763"/>
          <p14:tracePt t="75991" x="2041525" y="5300663"/>
          <p14:tracePt t="75999" x="2068513" y="5283200"/>
          <p14:tracePt t="76007" x="2068513" y="5264150"/>
          <p14:tracePt t="76015" x="2078038" y="5254625"/>
          <p14:tracePt t="76023" x="2114550" y="5210175"/>
          <p14:tracePt t="76031" x="2141538" y="5191125"/>
          <p14:tracePt t="76040" x="2151063" y="5191125"/>
          <p14:tracePt t="76081" x="2160588" y="5191125"/>
          <p14:tracePt t="76097" x="2160588" y="5181600"/>
          <p14:tracePt t="76106" x="2197100" y="5154613"/>
          <p14:tracePt t="76113" x="2170113" y="5126038"/>
          <p14:tracePt t="76176" x="2170113" y="5118100"/>
          <p14:tracePt t="76185" x="2170113" y="5108575"/>
          <p14:tracePt t="76193" x="2170113" y="5099050"/>
          <p14:tracePt t="76200" x="2151063" y="5089525"/>
          <p14:tracePt t="76208" x="2160588" y="5089525"/>
          <p14:tracePt t="76222" x="2151063" y="5089525"/>
          <p14:tracePt t="76235" x="2170113" y="5089525"/>
          <p14:tracePt t="76297" x="2178050" y="5089525"/>
          <p14:tracePt t="76312" x="2187575" y="5081588"/>
          <p14:tracePt t="76321" x="2187575" y="5072063"/>
          <p14:tracePt t="76329" x="2197100" y="5062538"/>
          <p14:tracePt t="76353" x="2216150" y="5053013"/>
          <p14:tracePt t="76361" x="2243138" y="5053013"/>
          <p14:tracePt t="76369" x="2252663" y="5053013"/>
          <p14:tracePt t="76385" x="2270125" y="5043488"/>
          <p14:tracePt t="76393" x="2270125" y="5026025"/>
          <p14:tracePt t="76402" x="2289175" y="5006975"/>
          <p14:tracePt t="76409" x="2298700" y="5006975"/>
          <p14:tracePt t="76419" x="2325688" y="4997450"/>
          <p14:tracePt t="76427" x="2362200" y="4970463"/>
          <p14:tracePt t="76437" x="2381250" y="4970463"/>
          <p14:tracePt t="76440" x="2390775" y="4960938"/>
          <p14:tracePt t="76448" x="2427288" y="4943475"/>
          <p14:tracePt t="76455" x="2463800" y="4924425"/>
          <p14:tracePt t="76464" x="2473325" y="4906963"/>
          <p14:tracePt t="76471" x="2482850" y="4897438"/>
          <p14:tracePt t="76480" x="2500313" y="4878388"/>
          <p14:tracePt t="76487" x="2527300" y="4851400"/>
          <p14:tracePt t="76495" x="2565400" y="4851400"/>
          <p14:tracePt t="76511" x="2611438" y="4841875"/>
          <p14:tracePt t="76519" x="2619375" y="4841875"/>
          <p14:tracePt t="76527" x="2665413" y="4841875"/>
          <p14:tracePt t="76543" x="2684463" y="4841875"/>
          <p14:tracePt t="76551" x="2703513" y="4841875"/>
          <p14:tracePt t="76567" x="2720975" y="4841875"/>
          <p14:tracePt t="76583" x="2757488" y="4805363"/>
          <p14:tracePt t="76656" x="2767013" y="4795838"/>
          <p14:tracePt t="76673" x="2767013" y="4778375"/>
          <p14:tracePt t="76697" x="2786063" y="4759325"/>
          <p14:tracePt t="76705" x="2803525" y="4749800"/>
          <p14:tracePt t="76721" x="2794000" y="4749800"/>
          <p14:tracePt t="76729" x="2786063" y="4749800"/>
          <p14:tracePt t="76840" x="2794000" y="4740275"/>
          <p14:tracePt t="76993" x="2786063" y="4740275"/>
          <p14:tracePt t="77001" x="2665413" y="4795838"/>
          <p14:tracePt t="77008" x="2647950" y="4805363"/>
          <p14:tracePt t="77017" x="2582863" y="4832350"/>
          <p14:tracePt t="77024" x="2444750" y="4860925"/>
          <p14:tracePt t="77036" x="2262188" y="4933950"/>
          <p14:tracePt t="77042" x="2197100" y="4943475"/>
          <p14:tracePt t="77048" x="2151063" y="4943475"/>
          <p14:tracePt t="77064" x="2151063" y="4924425"/>
          <p14:tracePt t="77072" x="2087563" y="4851400"/>
          <p14:tracePt t="77081" x="2087563" y="4868863"/>
          <p14:tracePt t="77087" x="2078038" y="4878388"/>
          <p14:tracePt t="77095" x="2032000" y="4878388"/>
          <p14:tracePt t="77111" x="2022475" y="4878388"/>
          <p14:tracePt t="77119" x="1966913" y="4860925"/>
          <p14:tracePt t="77127" x="1939925" y="4860925"/>
          <p14:tracePt t="77143" x="1903413" y="4841875"/>
          <p14:tracePt t="77151" x="1884363" y="4832350"/>
          <p14:tracePt t="77159" x="1811338" y="4860925"/>
          <p14:tracePt t="77167" x="1782763" y="4851400"/>
          <p14:tracePt t="77175" x="1782763" y="4860925"/>
          <p14:tracePt t="77183" x="1765300" y="4851400"/>
          <p14:tracePt t="77191" x="1746250" y="4814888"/>
          <p14:tracePt t="77200" x="1746250" y="4795838"/>
          <p14:tracePt t="77215" x="1736725" y="4805363"/>
          <p14:tracePt t="77223" x="1709738" y="4795838"/>
          <p14:tracePt t="77232" x="1692275" y="4805363"/>
          <p14:tracePt t="77241" x="1700213" y="4814888"/>
          <p14:tracePt t="77248" x="1682750" y="4822825"/>
          <p14:tracePt t="77255" x="1646238" y="4841875"/>
          <p14:tracePt t="77264" x="1571625" y="4860925"/>
          <p14:tracePt t="77271" x="1535113" y="4887913"/>
          <p14:tracePt t="77281" x="1516063" y="4897438"/>
          <p14:tracePt t="77287" x="1479550" y="4943475"/>
          <p14:tracePt t="77295" x="1471613" y="4979988"/>
          <p14:tracePt t="77303" x="1406525" y="4989513"/>
          <p14:tracePt t="77311" x="1360488" y="4997450"/>
          <p14:tracePt t="77320" x="1350963" y="5043488"/>
          <p14:tracePt t="77343" x="1333500" y="5053013"/>
          <p14:tracePt t="77352" x="1314450" y="5062538"/>
          <p14:tracePt t="77359" x="1314450" y="5043488"/>
          <p14:tracePt t="77367" x="1287463" y="5043488"/>
          <p14:tracePt t="77383" x="1287463" y="5035550"/>
          <p14:tracePt t="77391" x="1250950" y="5026025"/>
          <p14:tracePt t="77415" x="1241425" y="5026025"/>
          <p14:tracePt t="77423" x="1231900" y="5026025"/>
          <p14:tracePt t="77433" x="1222375" y="5026025"/>
          <p14:tracePt t="77440" x="1222375" y="5035550"/>
          <p14:tracePt t="77448" x="1212850" y="5035550"/>
          <p14:tracePt t="77455" x="1204913" y="5053013"/>
          <p14:tracePt t="77465" x="1185863" y="5062538"/>
          <p14:tracePt t="77471" x="1176338" y="5062538"/>
          <p14:tracePt t="77481" x="1158875" y="5062538"/>
          <p14:tracePt t="77529" x="1139825" y="5062538"/>
          <p14:tracePt t="77544" x="1130300" y="5062538"/>
          <p14:tracePt t="77552" x="1120775" y="5062538"/>
          <p14:tracePt t="77561" x="1112838" y="5062538"/>
          <p14:tracePt t="77568" x="1093788" y="5062538"/>
          <p14:tracePt t="77585" x="1084263" y="5062538"/>
          <p14:tracePt t="77642" x="1076325" y="5062538"/>
          <p14:tracePt t="77658" x="1066800" y="5062538"/>
          <p14:tracePt t="77687" x="1047750" y="5062538"/>
          <p14:tracePt t="77695" x="1020763" y="5062538"/>
          <p14:tracePt t="77703" x="946150" y="5062538"/>
          <p14:tracePt t="77711" x="928688" y="5062538"/>
          <p14:tracePt t="77719" x="901700" y="5053013"/>
          <p14:tracePt t="77727" x="901700" y="5035550"/>
          <p14:tracePt t="77735" x="873125" y="5006975"/>
          <p14:tracePt t="77743" x="855663" y="5006975"/>
          <p14:tracePt t="77751" x="846138" y="5006975"/>
          <p14:tracePt t="78032" x="855663" y="5006975"/>
          <p14:tracePt t="78040" x="882650" y="5006975"/>
          <p14:tracePt t="78057" x="946150" y="5006975"/>
          <p14:tracePt t="78072" x="965200" y="5006975"/>
          <p14:tracePt t="78081" x="1020763" y="5006975"/>
          <p14:tracePt t="78089" x="1038225" y="5006975"/>
          <p14:tracePt t="78097" x="1076325" y="5006975"/>
          <p14:tracePt t="78104" x="1103313" y="5006975"/>
          <p14:tracePt t="78113" x="1158875" y="5006975"/>
          <p14:tracePt t="78120" x="1204913" y="5006975"/>
          <p14:tracePt t="78128" x="1258888" y="5006975"/>
          <p14:tracePt t="78137" x="1323975" y="5016500"/>
          <p14:tracePt t="78144" x="1333500" y="5016500"/>
          <p14:tracePt t="78160" x="1341438" y="5016500"/>
          <p14:tracePt t="78176" x="1360488" y="5035550"/>
          <p14:tracePt t="78185" x="1370013" y="5062538"/>
          <p14:tracePt t="78192" x="1416050" y="5062538"/>
          <p14:tracePt t="78216" x="1425575" y="5062538"/>
          <p14:tracePt t="78224" x="1433513" y="5062538"/>
          <p14:tracePt t="78233" x="1471613" y="5062538"/>
          <p14:tracePt t="78240" x="1562100" y="5099050"/>
          <p14:tracePt t="78252" x="1608138" y="5099050"/>
          <p14:tracePt t="78272" x="1654175" y="5089525"/>
          <p14:tracePt t="78281" x="1719263" y="5108575"/>
          <p14:tracePt t="78288" x="1765300" y="5135563"/>
          <p14:tracePt t="78303" x="1847850" y="5181600"/>
          <p14:tracePt t="78311" x="1874838" y="5191125"/>
          <p14:tracePt t="78327" x="1884363" y="5191125"/>
          <p14:tracePt t="78336" x="1884363" y="5181600"/>
          <p14:tracePt t="78343" x="1857375" y="5145088"/>
          <p14:tracePt t="78351" x="1874838" y="5145088"/>
          <p14:tracePt t="78383" x="1903413" y="5145088"/>
          <p14:tracePt t="78392" x="1966913" y="5145088"/>
          <p14:tracePt t="78401" x="2012950" y="5145088"/>
          <p14:tracePt t="78408" x="2032000" y="5181600"/>
          <p14:tracePt t="78417" x="2170113" y="5181600"/>
          <p14:tracePt t="78424" x="2178050" y="5181600"/>
          <p14:tracePt t="78433" x="2206625" y="5191125"/>
          <p14:tracePt t="78440" x="2216150" y="5191125"/>
          <p14:tracePt t="78458" x="2224088" y="5191125"/>
          <p14:tracePt t="78481" x="2233613" y="5191125"/>
          <p14:tracePt t="78489" x="2270125" y="5191125"/>
          <p14:tracePt t="78498" x="2316163" y="5191125"/>
          <p14:tracePt t="78505" x="2325688" y="5200650"/>
          <p14:tracePt t="78513" x="2352675" y="5200650"/>
          <p14:tracePt t="78521" x="2371725" y="5200650"/>
          <p14:tracePt t="78537" x="2381250" y="5200650"/>
          <p14:tracePt t="78544" x="2427288" y="5227638"/>
          <p14:tracePt t="78577" x="2454275" y="5210175"/>
          <p14:tracePt t="78588" x="2454275" y="5200650"/>
          <p14:tracePt t="78592" x="2482850" y="5172075"/>
          <p14:tracePt t="78617" x="2582863" y="5154613"/>
          <p14:tracePt t="78626" x="2703513" y="5181600"/>
          <p14:tracePt t="78633" x="2822575" y="5172075"/>
          <p14:tracePt t="78640" x="2832100" y="5172075"/>
          <p14:tracePt t="78655" x="2859088" y="5164138"/>
          <p14:tracePt t="78661" x="2878138" y="5154613"/>
          <p14:tracePt t="78668" x="2924175" y="5154613"/>
          <p14:tracePt t="78676" x="2968625" y="5154613"/>
          <p14:tracePt t="78683" x="2987675" y="5135563"/>
          <p14:tracePt t="78696" x="2987675" y="5099050"/>
          <p14:tracePt t="78703" x="3033713" y="5099050"/>
          <p14:tracePt t="78727" x="3043238" y="5099050"/>
          <p14:tracePt t="78784" x="3052763" y="5081588"/>
          <p14:tracePt t="78793" x="3162300" y="5089525"/>
          <p14:tracePt t="78801" x="3181350" y="5089525"/>
          <p14:tracePt t="78809" x="3198813" y="5089525"/>
          <p14:tracePt t="78873" x="3254375" y="5089525"/>
          <p14:tracePt t="78882" x="3254375" y="5072063"/>
          <p14:tracePt t="78889" x="3244850" y="5062538"/>
          <p14:tracePt t="78906" x="3281363" y="5062538"/>
          <p14:tracePt t="78913" x="3319463" y="5026025"/>
          <p14:tracePt t="78922" x="3336925" y="5026025"/>
          <p14:tracePt t="78928" x="3346450" y="5006975"/>
          <p14:tracePt t="78936" x="3392488" y="4979988"/>
          <p14:tracePt t="78943" x="3419475" y="4979988"/>
          <p14:tracePt t="78951" x="3419475" y="4997450"/>
          <p14:tracePt t="78967" x="3438525" y="5026025"/>
          <p14:tracePt t="78975" x="3455988" y="5026025"/>
          <p14:tracePt t="78983" x="3538538" y="5016500"/>
          <p14:tracePt t="79000" x="3603625" y="4960938"/>
          <p14:tracePt t="79007" x="3630613" y="4951413"/>
          <p14:tracePt t="79031" x="3630613" y="4933950"/>
          <p14:tracePt t="79039" x="3668713" y="4933950"/>
          <p14:tracePt t="79048" x="3741738" y="4951413"/>
          <p14:tracePt t="79055" x="3751263" y="4951413"/>
          <p14:tracePt t="79064" x="3759200" y="4951413"/>
          <p14:tracePt t="79081" x="3768725" y="4951413"/>
          <p14:tracePt t="79160" x="3751263" y="4970463"/>
          <p14:tracePt t="79169" x="3695700" y="4951413"/>
          <p14:tracePt t="79201" x="3695700" y="4943475"/>
          <p14:tracePt t="79209" x="3594100" y="4970463"/>
          <p14:tracePt t="79216" x="3355975" y="4989513"/>
          <p14:tracePt t="79225" x="3217863" y="4989513"/>
          <p14:tracePt t="79231" x="3070225" y="4970463"/>
          <p14:tracePt t="79239" x="3006725" y="4924425"/>
          <p14:tracePt t="79248" x="2813050" y="4924425"/>
          <p14:tracePt t="79255" x="2647950" y="4897438"/>
          <p14:tracePt t="79280" x="2619375" y="4933950"/>
          <p14:tracePt t="79287" x="2500313" y="4897438"/>
          <p14:tracePt t="79303" x="2417763" y="4887913"/>
          <p14:tracePt t="79327" x="2408238" y="4887913"/>
          <p14:tracePt t="79351" x="2325688" y="4868863"/>
          <p14:tracePt t="79359" x="2262188" y="4851400"/>
          <p14:tracePt t="79367" x="2243138" y="4851400"/>
          <p14:tracePt t="79375" x="2206625" y="4851400"/>
          <p14:tracePt t="79383" x="2206625" y="4841875"/>
          <p14:tracePt t="79391" x="2206625" y="4860925"/>
          <p14:tracePt t="79407" x="2132013" y="4860925"/>
          <p14:tracePt t="79415" x="2058988" y="4860925"/>
          <p14:tracePt t="79423" x="2022475" y="4860925"/>
          <p14:tracePt t="79431" x="1995488" y="4860925"/>
          <p14:tracePt t="79439" x="1949450" y="4860925"/>
          <p14:tracePt t="79448" x="1939925" y="4851400"/>
          <p14:tracePt t="79455" x="1912938" y="4841875"/>
          <p14:tracePt t="79480" x="1893888" y="4841875"/>
          <p14:tracePt t="79487" x="1893888" y="4822825"/>
          <p14:tracePt t="79495" x="1893888" y="4814888"/>
          <p14:tracePt t="79577" x="1847850" y="4814888"/>
          <p14:tracePt t="79593" x="1811338" y="4822825"/>
          <p14:tracePt t="79601" x="1755775" y="4822825"/>
          <p14:tracePt t="79608" x="1755775" y="4832350"/>
          <p14:tracePt t="79617" x="1700213" y="4841875"/>
          <p14:tracePt t="79624" x="1654175" y="4841875"/>
          <p14:tracePt t="79633" x="1654175" y="4860925"/>
          <p14:tracePt t="79688" x="1636713" y="4868863"/>
          <p14:tracePt t="79698" x="1516063" y="4795838"/>
          <p14:tracePt t="79705" x="1433513" y="4722813"/>
          <p14:tracePt t="79714" x="1341438" y="4676775"/>
          <p14:tracePt t="79722" x="1287463" y="4621213"/>
          <p14:tracePt t="79729" x="1258888" y="4621213"/>
          <p14:tracePt t="79737" x="1250950" y="4621213"/>
          <p14:tracePt t="79743" x="1241425" y="4621213"/>
          <p14:tracePt t="79778" x="1258888" y="4611688"/>
          <p14:tracePt t="79793" x="1296988" y="4611688"/>
          <p14:tracePt t="79801" x="1323975" y="4611688"/>
          <p14:tracePt t="79808" x="1341438" y="4611688"/>
          <p14:tracePt t="79817" x="1350963" y="4611688"/>
          <p14:tracePt t="79824" x="1360488" y="4611688"/>
          <p14:tracePt t="79833" x="1379538" y="4611688"/>
          <p14:tracePt t="79840" x="1387475" y="4611688"/>
          <p14:tracePt t="79865" x="1397000" y="4611688"/>
          <p14:tracePt t="79883" x="1406525" y="4611688"/>
          <p14:tracePt t="79890" x="1416050" y="4611688"/>
          <p14:tracePt t="79897" x="1416050" y="4603750"/>
          <p14:tracePt t="79919" x="1425575" y="4594225"/>
          <p14:tracePt t="79929" x="1433513" y="4594225"/>
          <p14:tracePt t="79976" x="1443038" y="4584700"/>
          <p14:tracePt t="79985" x="1508125" y="4594225"/>
          <p14:tracePt t="79993" x="1608138" y="4630738"/>
          <p14:tracePt t="80000" x="1636713" y="4686300"/>
          <p14:tracePt t="80008" x="1646238" y="4703763"/>
          <p14:tracePt t="80015" x="1654175" y="4694238"/>
          <p14:tracePt t="80023" x="1700213" y="4667250"/>
          <p14:tracePt t="80031" x="1765300" y="4676775"/>
          <p14:tracePt t="80039" x="1811338" y="4686300"/>
          <p14:tracePt t="80048" x="1874838" y="4694238"/>
          <p14:tracePt t="80055" x="1939925" y="4722813"/>
          <p14:tracePt t="80064" x="1976438" y="4732338"/>
          <p14:tracePt t="80071" x="2003425" y="4722813"/>
          <p14:tracePt t="80081" x="2012950" y="4713288"/>
          <p14:tracePt t="80096" x="2049463" y="4722813"/>
          <p14:tracePt t="80103" x="2068513" y="4722813"/>
          <p14:tracePt t="80119" x="2105025" y="4676775"/>
          <p14:tracePt t="80135" x="2114550" y="4686300"/>
          <p14:tracePt t="80143" x="2160588" y="4686300"/>
          <p14:tracePt t="80159" x="2224088" y="4732338"/>
          <p14:tracePt t="80167" x="2243138" y="4786313"/>
          <p14:tracePt t="80183" x="2270125" y="4778375"/>
          <p14:tracePt t="80191" x="2335213" y="4778375"/>
          <p14:tracePt t="80200" x="2352675" y="4768850"/>
          <p14:tracePt t="80207" x="2381250" y="4768850"/>
          <p14:tracePt t="80248" x="2390775" y="4749800"/>
          <p14:tracePt t="80257" x="2427288" y="4749800"/>
          <p14:tracePt t="80265" x="2463800" y="4759325"/>
          <p14:tracePt t="80277" x="2500313" y="4759325"/>
          <p14:tracePt t="80289" x="2536825" y="4768850"/>
          <p14:tracePt t="80300" x="2546350" y="4768850"/>
          <p14:tracePt t="80343" x="2628900" y="4768850"/>
          <p14:tracePt t="80351" x="2684463" y="4768850"/>
          <p14:tracePt t="80359" x="2730500" y="4768850"/>
          <p14:tracePt t="80367" x="2803525" y="4768850"/>
          <p14:tracePt t="80383" x="2859088" y="4740275"/>
          <p14:tracePt t="80391" x="2886075" y="4703763"/>
          <p14:tracePt t="80400" x="2905125" y="4703763"/>
          <p14:tracePt t="80407" x="2978150" y="4676775"/>
          <p14:tracePt t="80415" x="3014663" y="4667250"/>
          <p14:tracePt t="80439" x="3024188" y="4630738"/>
          <p14:tracePt t="80447" x="3098800" y="4630738"/>
          <p14:tracePt t="80455" x="3198813" y="4649788"/>
          <p14:tracePt t="80464" x="3208338" y="4657725"/>
          <p14:tracePt t="80471" x="3227388" y="4667250"/>
          <p14:tracePt t="80482" x="3263900" y="4676775"/>
          <p14:tracePt t="80488" x="3263900" y="4694238"/>
          <p14:tracePt t="80503" x="3309938" y="4694238"/>
          <p14:tracePt t="80511" x="3309938" y="4686300"/>
          <p14:tracePt t="80519" x="3319463" y="4676775"/>
          <p14:tracePt t="80535" x="3336925" y="4667250"/>
          <p14:tracePt t="80543" x="3409950" y="4667250"/>
          <p14:tracePt t="80551" x="3429000" y="4657725"/>
          <p14:tracePt t="80575" x="3484563" y="4621213"/>
          <p14:tracePt t="80600" x="3511550" y="4621213"/>
          <p14:tracePt t="80608" x="3603625" y="4621213"/>
          <p14:tracePt t="80617" x="3649663" y="4621213"/>
          <p14:tracePt t="80624" x="3722688" y="4621213"/>
          <p14:tracePt t="80633" x="3759200" y="4621213"/>
          <p14:tracePt t="80640" x="3805238" y="4621213"/>
          <p14:tracePt t="80650" x="3851275" y="4621213"/>
          <p14:tracePt t="80656" x="3879850" y="4621213"/>
          <p14:tracePt t="80673" x="3916363" y="4621213"/>
          <p14:tracePt t="80808" x="3916363" y="4611688"/>
          <p14:tracePt t="81313" x="3916363" y="4603750"/>
          <p14:tracePt t="81321" x="3897313" y="4603750"/>
          <p14:tracePt t="81328" x="3889375" y="4603750"/>
          <p14:tracePt t="81344" x="3879850" y="4603750"/>
          <p14:tracePt t="81352" x="3851275" y="4611688"/>
          <p14:tracePt t="81360" x="3824288" y="4611688"/>
          <p14:tracePt t="81369" x="3714750" y="4649788"/>
          <p14:tracePt t="81376" x="3640138" y="4621213"/>
          <p14:tracePt t="81385" x="3484563" y="4603750"/>
          <p14:tracePt t="81392" x="3382963" y="4603750"/>
          <p14:tracePt t="81401" x="3244850" y="4603750"/>
          <p14:tracePt t="81408" x="3235325" y="4603750"/>
          <p14:tracePt t="81418" x="3208338" y="4640263"/>
          <p14:tracePt t="81423" x="3125788" y="4667250"/>
          <p14:tracePt t="81431" x="3043238" y="4667250"/>
          <p14:tracePt t="81439" x="2924175" y="4667250"/>
          <p14:tracePt t="81448" x="2840038" y="4703763"/>
          <p14:tracePt t="81455" x="2776538" y="4686300"/>
          <p14:tracePt t="81471" x="2674938" y="4630738"/>
          <p14:tracePt t="81481" x="2500313" y="4621213"/>
          <p14:tracePt t="81487" x="2427288" y="4557713"/>
          <p14:tracePt t="81496" x="2344738" y="4548188"/>
          <p14:tracePt t="81505" x="2279650" y="4538663"/>
          <p14:tracePt t="81511" x="2252663" y="4538663"/>
          <p14:tracePt t="81519" x="2141538" y="4538663"/>
          <p14:tracePt t="81527" x="2114550" y="4538663"/>
          <p14:tracePt t="81543" x="2105025" y="4538663"/>
          <p14:tracePt t="81551" x="2105025" y="4529138"/>
          <p14:tracePt t="81575" x="2087563" y="4511675"/>
          <p14:tracePt t="81583" x="2041525" y="4511675"/>
          <p14:tracePt t="81607" x="2022475" y="4519613"/>
          <p14:tracePt t="81615" x="2003425" y="4511675"/>
          <p14:tracePt t="81633" x="1995488" y="4511675"/>
          <p14:tracePt t="81640" x="1966913" y="4511675"/>
          <p14:tracePt t="81651" x="1874838" y="4502150"/>
          <p14:tracePt t="81657" x="1838325" y="4483100"/>
          <p14:tracePt t="81672" x="1820863" y="4483100"/>
          <p14:tracePt t="81681" x="1801813" y="4483100"/>
          <p14:tracePt t="81784" x="1755775" y="4483100"/>
          <p14:tracePt t="81792" x="1746250" y="4483100"/>
          <p14:tracePt t="81800" x="1736725" y="4483100"/>
          <p14:tracePt t="81808" x="1736725" y="4475163"/>
          <p14:tracePt t="81819" x="1692275" y="4475163"/>
          <p14:tracePt t="81833" x="1682750" y="4483100"/>
          <p14:tracePt t="81840" x="1646238" y="4483100"/>
          <p14:tracePt t="81872" x="1636713" y="4483100"/>
          <p14:tracePt t="81889" x="1627188" y="4456113"/>
          <p14:tracePt t="81897" x="1617663" y="4446588"/>
          <p14:tracePt t="81911" x="1600200" y="4419600"/>
          <p14:tracePt t="82008" x="1600200" y="4410075"/>
          <p14:tracePt t="82016" x="1608138" y="4400550"/>
          <p14:tracePt t="82027" x="1608138" y="4391025"/>
          <p14:tracePt t="82041" x="1608138" y="4364038"/>
          <p14:tracePt t="82050" x="1590675" y="4373563"/>
          <p14:tracePt t="82056" x="1627188" y="4400550"/>
          <p14:tracePt t="82067" x="1646238" y="4429125"/>
          <p14:tracePt t="82073" x="1654175" y="4429125"/>
          <p14:tracePt t="82083" x="1709738" y="4437063"/>
          <p14:tracePt t="82092" x="1746250" y="4419600"/>
          <p14:tracePt t="82096" x="1774825" y="4419600"/>
          <p14:tracePt t="82105" x="1820863" y="4419600"/>
          <p14:tracePt t="82112" x="1874838" y="4419600"/>
          <p14:tracePt t="82127" x="1920875" y="4419600"/>
          <p14:tracePt t="82135" x="1995488" y="4419600"/>
          <p14:tracePt t="82143" x="2032000" y="4400550"/>
          <p14:tracePt t="82151" x="2058988" y="4373563"/>
          <p14:tracePt t="82159" x="2160588" y="4373563"/>
          <p14:tracePt t="82167" x="2316163" y="4373563"/>
          <p14:tracePt t="82175" x="2454275" y="4373563"/>
          <p14:tracePt t="82183" x="2592388" y="4373563"/>
          <p14:tracePt t="82199" x="2703513" y="4437063"/>
          <p14:tracePt t="82207" x="2840038" y="4456113"/>
          <p14:tracePt t="82215" x="2878138" y="4475163"/>
          <p14:tracePt t="82223" x="2905125" y="4492625"/>
          <p14:tracePt t="82231" x="2968625" y="4538663"/>
          <p14:tracePt t="82239" x="3052763" y="4538663"/>
          <p14:tracePt t="82248" x="3106738" y="4584700"/>
          <p14:tracePt t="82255" x="3198813" y="4584700"/>
          <p14:tracePt t="82264" x="3363913" y="4565650"/>
          <p14:tracePt t="82271" x="3484563" y="4548188"/>
          <p14:tracePt t="82281" x="3502025" y="4529138"/>
          <p14:tracePt t="82287" x="3584575" y="4548188"/>
          <p14:tracePt t="82295" x="3603625" y="4548188"/>
          <p14:tracePt t="82303" x="3722688" y="4548188"/>
          <p14:tracePt t="82312" x="3824288" y="4548188"/>
          <p14:tracePt t="82319" x="3979863" y="4548188"/>
          <p14:tracePt t="82327" x="4035425" y="4548188"/>
          <p14:tracePt t="82335" x="4071938" y="4529138"/>
          <p14:tracePt t="82351" x="4117975" y="4519613"/>
          <p14:tracePt t="82391" x="4164013" y="4538663"/>
          <p14:tracePt t="82399" x="4210050" y="4538663"/>
          <p14:tracePt t="82407" x="4238625" y="4557713"/>
          <p14:tracePt t="82415" x="4275138" y="4557713"/>
          <p14:tracePt t="82423" x="4292600" y="4557713"/>
          <p14:tracePt t="82488" x="4302125" y="4557713"/>
          <p14:tracePt t="82496" x="4311650" y="4557713"/>
          <p14:tracePt t="82528" x="4321175" y="4557713"/>
          <p14:tracePt t="82600" x="4284663" y="4557713"/>
          <p14:tracePt t="82616" x="4275138" y="4557713"/>
          <p14:tracePt t="82624" x="4265613" y="4557713"/>
          <p14:tracePt t="82633" x="4238625" y="4538663"/>
          <p14:tracePt t="82641" x="4219575" y="4511675"/>
          <p14:tracePt t="82651" x="4164013" y="4483100"/>
          <p14:tracePt t="82656" x="4137025" y="4483100"/>
          <p14:tracePt t="82666" x="4117975" y="4446588"/>
          <p14:tracePt t="82673" x="4035425" y="4419600"/>
          <p14:tracePt t="82683" x="3889375" y="4337050"/>
          <p14:tracePt t="82689" x="3787775" y="4308475"/>
          <p14:tracePt t="82697" x="3722688" y="4308475"/>
          <p14:tracePt t="82705" x="3603625" y="4308475"/>
          <p14:tracePt t="82728" x="3567113" y="4244975"/>
          <p14:tracePt t="82736" x="3502025" y="4254500"/>
          <p14:tracePt t="82743" x="3355975" y="4271963"/>
          <p14:tracePt t="82752" x="3181350" y="4216400"/>
          <p14:tracePt t="82759" x="3014663" y="4171950"/>
          <p14:tracePt t="82768" x="2895600" y="4171950"/>
          <p14:tracePt t="82775" x="2794000" y="4216400"/>
          <p14:tracePt t="82784" x="2730500" y="4216400"/>
          <p14:tracePt t="82792" x="2611438" y="4216400"/>
          <p14:tracePt t="82799" x="2454275" y="4216400"/>
          <p14:tracePt t="82807" x="2371725" y="4198938"/>
          <p14:tracePt t="82816" x="2325688" y="4198938"/>
          <p14:tracePt t="82834" x="2316163" y="4198938"/>
          <p14:tracePt t="82842" x="2224088" y="4162425"/>
          <p14:tracePt t="82850" x="2141538" y="4162425"/>
          <p14:tracePt t="82856" x="2095500" y="4125913"/>
          <p14:tracePt t="82866" x="2058988" y="4070350"/>
          <p14:tracePt t="82873" x="1985963" y="4005263"/>
          <p14:tracePt t="82883" x="1949450" y="3987800"/>
          <p14:tracePt t="82890" x="1939925" y="3968750"/>
          <p14:tracePt t="82898" x="1866900" y="3941763"/>
          <p14:tracePt t="82909" x="1820863" y="3941763"/>
          <p14:tracePt t="82914" x="1774825" y="3932238"/>
          <p14:tracePt t="82921" x="1719263" y="3932238"/>
          <p14:tracePt t="82928" x="1709738" y="3932238"/>
          <p14:tracePt t="82935" x="1636713" y="3895725"/>
          <p14:tracePt t="82943" x="1590675" y="3886200"/>
          <p14:tracePt t="82951" x="1590675" y="3876675"/>
          <p14:tracePt t="82959" x="1525588" y="3868738"/>
          <p14:tracePt t="82967" x="1479550" y="3868738"/>
          <p14:tracePt t="83248" x="1508125" y="3905250"/>
          <p14:tracePt t="83257" x="1590675" y="3922713"/>
          <p14:tracePt t="83266" x="1646238" y="3922713"/>
          <p14:tracePt t="83273" x="1692275" y="3922713"/>
          <p14:tracePt t="83283" x="1866900" y="3922713"/>
          <p14:tracePt t="83288" x="1985963" y="3932238"/>
          <p14:tracePt t="83297" x="2068513" y="3895725"/>
          <p14:tracePt t="83305" x="2279650" y="3895725"/>
          <p14:tracePt t="83313" x="2398713" y="3905250"/>
          <p14:tracePt t="83322" x="2536825" y="3905250"/>
          <p14:tracePt t="83331" x="2657475" y="3905250"/>
          <p14:tracePt t="83339" x="2740025" y="3905250"/>
          <p14:tracePt t="83343" x="2786063" y="3932238"/>
          <p14:tracePt t="83351" x="2886075" y="3932238"/>
          <p14:tracePt t="83359" x="3006725" y="3941763"/>
          <p14:tracePt t="83367" x="3024188" y="3941763"/>
          <p14:tracePt t="83375" x="3070225" y="3922713"/>
          <p14:tracePt t="83383" x="3098800" y="3886200"/>
          <p14:tracePt t="83391" x="3217863" y="3895725"/>
          <p14:tracePt t="83400" x="3355975" y="3895725"/>
          <p14:tracePt t="83407" x="3494088" y="3895725"/>
          <p14:tracePt t="83415" x="3548063" y="3895725"/>
          <p14:tracePt t="83423" x="3630613" y="3886200"/>
          <p14:tracePt t="83431" x="3768725" y="3886200"/>
          <p14:tracePt t="83439" x="3860800" y="3840163"/>
          <p14:tracePt t="83448" x="3925888" y="3830638"/>
          <p14:tracePt t="83455" x="3989388" y="3822700"/>
          <p14:tracePt t="83465" x="4081463" y="3822700"/>
          <p14:tracePt t="83471" x="4127500" y="3822700"/>
          <p14:tracePt t="83481" x="4164013" y="3822700"/>
          <p14:tracePt t="83488" x="4173538" y="3822700"/>
          <p14:tracePt t="83592" x="4173538" y="3813175"/>
          <p14:tracePt t="85872" x="4173538" y="3803650"/>
          <p14:tracePt t="85904" x="4164013" y="3803650"/>
          <p14:tracePt t="85913" x="4100513" y="3849688"/>
          <p14:tracePt t="85922" x="4035425" y="3895725"/>
          <p14:tracePt t="85929" x="3943350" y="3951288"/>
          <p14:tracePt t="85937" x="3860800" y="3978275"/>
          <p14:tracePt t="85944" x="3705225" y="4033838"/>
          <p14:tracePt t="85952" x="3659188" y="4097338"/>
          <p14:tracePt t="85959" x="3640138" y="4106863"/>
          <p14:tracePt t="85968" x="3594100" y="4133850"/>
          <p14:tracePt t="85975" x="3429000" y="4216400"/>
          <p14:tracePt t="85983" x="3273425" y="4262438"/>
          <p14:tracePt t="85991" x="3162300" y="4337050"/>
          <p14:tracePt t="85999" x="3052763" y="4465638"/>
          <p14:tracePt t="86007" x="2886075" y="4565650"/>
          <p14:tracePt t="86015" x="2886075" y="4630738"/>
          <p14:tracePt t="86024" x="2757488" y="4722813"/>
          <p14:tracePt t="86031" x="2767013" y="4740275"/>
          <p14:tracePt t="86039" x="2693988" y="4822825"/>
          <p14:tracePt t="86048" x="2665413" y="4851400"/>
          <p14:tracePt t="86055" x="2638425" y="4906963"/>
          <p14:tracePt t="86064" x="2546350" y="4970463"/>
          <p14:tracePt t="86071" x="2527300" y="5016500"/>
          <p14:tracePt t="86081" x="2490788" y="5016500"/>
          <p14:tracePt t="86087" x="2371725" y="5016500"/>
          <p14:tracePt t="86096" x="2308225" y="5043488"/>
          <p14:tracePt t="86103" x="2270125" y="5043488"/>
          <p14:tracePt t="86111" x="2252663" y="5062538"/>
          <p14:tracePt t="86120" x="2243138" y="5062538"/>
          <p14:tracePt t="86217" x="2224088" y="5089525"/>
          <p14:tracePt t="86232" x="2216150" y="5089525"/>
          <p14:tracePt t="86241" x="2197100" y="5089525"/>
          <p14:tracePt t="86249" x="2197100" y="5053013"/>
          <p14:tracePt t="86289" x="2197100" y="5043488"/>
          <p14:tracePt t="86313" x="2197100" y="5035550"/>
          <p14:tracePt t="86402" x="2187575" y="5026025"/>
          <p14:tracePt t="86481" x="2170113" y="5026025"/>
          <p14:tracePt t="86505" x="2160588" y="5035550"/>
          <p14:tracePt t="86513" x="2132013" y="5062538"/>
          <p14:tracePt t="86522" x="2068513" y="5062538"/>
          <p14:tracePt t="86528" x="2068513" y="5043488"/>
          <p14:tracePt t="86588" x="2068513" y="5053013"/>
          <p14:tracePt t="86596" x="2068513" y="5062538"/>
          <p14:tracePt t="86921" x="2078038" y="5053013"/>
          <p14:tracePt t="86928" x="2095500" y="5043488"/>
          <p14:tracePt t="86938" x="2087563" y="4997450"/>
          <p14:tracePt t="86952" x="2087563" y="4989513"/>
          <p14:tracePt t="86960" x="2087563" y="4979988"/>
          <p14:tracePt t="86987" x="2087563" y="4970463"/>
          <p14:tracePt t="87040" x="2095500" y="4960938"/>
          <p14:tracePt t="87065" x="2114550" y="4951413"/>
          <p14:tracePt t="87096" x="2124075" y="4951413"/>
          <p14:tracePt t="87112" x="2132013" y="4951413"/>
          <p14:tracePt t="87129" x="2141538" y="4951413"/>
          <p14:tracePt t="87137" x="2151063" y="4951413"/>
          <p14:tracePt t="87160" x="2160588" y="4951413"/>
          <p14:tracePt t="87402" x="2160588" y="4960938"/>
          <p14:tracePt t="87600" x="2160588" y="4970463"/>
          <p14:tracePt t="87656" x="2187575" y="4970463"/>
          <p14:tracePt t="87665" x="2224088" y="4997450"/>
          <p14:tracePt t="87682" x="2243138" y="5006975"/>
          <p14:tracePt t="87690" x="2262188" y="5006975"/>
          <p14:tracePt t="87698" x="2308225" y="5006975"/>
          <p14:tracePt t="87705" x="2335213" y="5006975"/>
          <p14:tracePt t="87715" x="2344738" y="5006975"/>
          <p14:tracePt t="87720" x="2352675" y="5006975"/>
          <p14:tracePt t="87727" x="2390775" y="5006975"/>
          <p14:tracePt t="87736" x="2408238" y="5006975"/>
          <p14:tracePt t="87743" x="2454275" y="5016500"/>
          <p14:tracePt t="87751" x="2463800" y="5016500"/>
          <p14:tracePt t="87759" x="2490788" y="5016500"/>
          <p14:tracePt t="87768" x="2536825" y="5016500"/>
          <p14:tracePt t="87783" x="2546350" y="5016500"/>
          <p14:tracePt t="87807" x="2555875" y="5016500"/>
          <p14:tracePt t="87816" x="2565400" y="5016500"/>
          <p14:tracePt t="87896" x="2582863" y="5016500"/>
          <p14:tracePt t="87921" x="2592388" y="5016500"/>
          <p14:tracePt t="87928" x="2611438" y="5016500"/>
          <p14:tracePt t="87953" x="2628900" y="5026025"/>
          <p14:tracePt t="88065" x="2638425" y="5026025"/>
          <p14:tracePt t="88090" x="2665413" y="5026025"/>
          <p14:tracePt t="88112" x="2674938" y="5026025"/>
          <p14:tracePt t="88120" x="2684463" y="5026025"/>
          <p14:tracePt t="88128" x="2711450" y="5026025"/>
          <p14:tracePt t="88144" x="2803525" y="5006975"/>
          <p14:tracePt t="88160" x="2840038" y="5006975"/>
          <p14:tracePt t="88169" x="2868613" y="5006975"/>
          <p14:tracePt t="88184" x="2905125" y="5006975"/>
          <p14:tracePt t="88192" x="2924175" y="4997450"/>
          <p14:tracePt t="88233" x="2968625" y="4989513"/>
          <p14:tracePt t="88242" x="2978150" y="4989513"/>
          <p14:tracePt t="88250" x="3006725" y="4989513"/>
          <p14:tracePt t="88266" x="3033713" y="4989513"/>
          <p14:tracePt t="88282" x="3033713" y="4979988"/>
          <p14:tracePt t="88289" x="3070225" y="4979988"/>
          <p14:tracePt t="88305" x="3116263" y="4979988"/>
          <p14:tracePt t="88313" x="3198813" y="4951413"/>
          <p14:tracePt t="88329" x="3254375" y="4951413"/>
          <p14:tracePt t="88339" x="3290888" y="4933950"/>
          <p14:tracePt t="88351" x="3309938" y="4933950"/>
          <p14:tracePt t="88359" x="3319463" y="4933950"/>
          <p14:tracePt t="88367" x="3327400" y="4933950"/>
          <p14:tracePt t="88375" x="3346450" y="4933950"/>
          <p14:tracePt t="88383" x="3355975" y="4924425"/>
          <p14:tracePt t="88391" x="3363913" y="4924425"/>
          <p14:tracePt t="88401" x="3392488" y="4924425"/>
          <p14:tracePt t="88416" x="3409950" y="4924425"/>
          <p14:tracePt t="88423" x="3429000" y="4924425"/>
          <p14:tracePt t="88432" x="3465513" y="4924425"/>
          <p14:tracePt t="88439" x="3521075" y="4924425"/>
          <p14:tracePt t="88448" x="3530600" y="4924425"/>
          <p14:tracePt t="88455" x="3548063" y="4924425"/>
          <p14:tracePt t="88465" x="3567113" y="4924425"/>
          <p14:tracePt t="88471" x="3603625" y="4924425"/>
          <p14:tracePt t="88495" x="3622675" y="4924425"/>
          <p14:tracePt t="88528" x="3630613" y="4924425"/>
          <p14:tracePt t="88553" x="3630613" y="4943475"/>
          <p14:tracePt t="88560" x="3695700" y="4960938"/>
          <p14:tracePt t="88569" x="3705225" y="4970463"/>
          <p14:tracePt t="88577" x="3751263" y="5006975"/>
          <p14:tracePt t="88584" x="3759200" y="5006975"/>
          <p14:tracePt t="88720" x="3759200" y="5016500"/>
          <p14:tracePt t="88744" x="3741738" y="5043488"/>
          <p14:tracePt t="88753" x="3732213" y="5043488"/>
          <p14:tracePt t="88778" x="3722688" y="5043488"/>
          <p14:tracePt t="88785" x="3732213" y="5043488"/>
          <p14:tracePt t="88792" x="3714750" y="5043488"/>
          <p14:tracePt t="88800" x="3668713" y="5043488"/>
          <p14:tracePt t="88833" x="3603625" y="5026025"/>
          <p14:tracePt t="88849" x="3567113" y="5016500"/>
          <p14:tracePt t="88858" x="3409950" y="4989513"/>
          <p14:tracePt t="88866" x="3290888" y="4997450"/>
          <p14:tracePt t="88872" x="3235325" y="4997450"/>
          <p14:tracePt t="88882" x="3116263" y="4997450"/>
          <p14:tracePt t="88889" x="3098800" y="5006975"/>
          <p14:tracePt t="88897" x="3098800" y="4997450"/>
          <p14:tracePt t="88905" x="3006725" y="5016500"/>
          <p14:tracePt t="88918" x="2886075" y="5016500"/>
          <p14:tracePt t="88921" x="2849563" y="5016500"/>
          <p14:tracePt t="88936" x="2786063" y="4970463"/>
          <p14:tracePt t="88944" x="2757488" y="4970463"/>
          <p14:tracePt t="88953" x="2665413" y="4960938"/>
          <p14:tracePt t="88960" x="2657475" y="4960938"/>
          <p14:tracePt t="88984" x="2657475" y="4970463"/>
          <p14:tracePt t="88993" x="2657475" y="4997450"/>
          <p14:tracePt t="89000" x="2619375" y="4997450"/>
          <p14:tracePt t="89009" x="2601913" y="4997450"/>
          <p14:tracePt t="89017" x="2592388" y="4997450"/>
          <p14:tracePt t="89028" x="2573338" y="4997450"/>
          <p14:tracePt t="89033" x="2555875" y="4997450"/>
          <p14:tracePt t="89039" x="2546350" y="4997450"/>
          <p14:tracePt t="89055" x="2536825" y="4997450"/>
          <p14:tracePt t="89064" x="2509838" y="4997450"/>
          <p14:tracePt t="89113" x="2500313" y="4997450"/>
          <p14:tracePt t="89248" x="2490788" y="4997450"/>
          <p14:tracePt t="89640" x="2500313" y="5016500"/>
          <p14:tracePt t="89649" x="2527300" y="5035550"/>
          <p14:tracePt t="89658" x="2473325" y="5099050"/>
          <p14:tracePt t="89666" x="2527300" y="5099050"/>
          <p14:tracePt t="89671" x="2573338" y="5108575"/>
          <p14:tracePt t="89681" x="2592388" y="5108575"/>
          <p14:tracePt t="89687" x="2638425" y="5108575"/>
          <p14:tracePt t="89695" x="2674938" y="5108575"/>
          <p14:tracePt t="89703" x="2803525" y="5108575"/>
          <p14:tracePt t="89712" x="2859088" y="5108575"/>
          <p14:tracePt t="89719" x="2941638" y="5108575"/>
          <p14:tracePt t="89727" x="2978150" y="5089525"/>
          <p14:tracePt t="89735" x="3033713" y="5081588"/>
          <p14:tracePt t="89743" x="3098800" y="5081588"/>
          <p14:tracePt t="89751" x="3143250" y="5072063"/>
          <p14:tracePt t="89759" x="3171825" y="5072063"/>
          <p14:tracePt t="89767" x="3208338" y="5072063"/>
          <p14:tracePt t="89775" x="3263900" y="5081588"/>
          <p14:tracePt t="89783" x="3327400" y="5099050"/>
          <p14:tracePt t="89791" x="3336925" y="5099050"/>
          <p14:tracePt t="89800" x="3363913" y="5099050"/>
          <p14:tracePt t="89816" x="3373438" y="5099050"/>
          <p14:tracePt t="89952" x="3392488" y="5108575"/>
          <p14:tracePt t="89960" x="3402013" y="5099050"/>
          <p14:tracePt t="89976" x="3402013" y="5118100"/>
          <p14:tracePt t="89984" x="3502025" y="5154613"/>
          <p14:tracePt t="89992" x="3521075" y="5154613"/>
          <p14:tracePt t="90000" x="3548063" y="5154613"/>
          <p14:tracePt t="90008" x="3557588" y="5145088"/>
          <p14:tracePt t="90028" x="3567113" y="5145088"/>
          <p14:tracePt t="90112" x="3567113" y="5135563"/>
          <p14:tracePt t="90153" x="3594100" y="5135563"/>
          <p14:tracePt t="90160" x="3603625" y="5135563"/>
          <p14:tracePt t="90169" x="3613150" y="5135563"/>
          <p14:tracePt t="90305" x="3603625" y="5126038"/>
          <p14:tracePt t="90313" x="3594100" y="5108575"/>
          <p14:tracePt t="90344" x="3584575" y="5099050"/>
          <p14:tracePt t="90353" x="3521075" y="5089525"/>
          <p14:tracePt t="90361" x="3402013" y="5072063"/>
          <p14:tracePt t="90369" x="3355975" y="5062538"/>
          <p14:tracePt t="90376" x="3355975" y="5072063"/>
          <p14:tracePt t="90385" x="3254375" y="5108575"/>
          <p14:tracePt t="90415" x="3198813" y="5108575"/>
          <p14:tracePt t="90423" x="3162300" y="5108575"/>
          <p14:tracePt t="90432" x="3043238" y="5099050"/>
          <p14:tracePt t="90439" x="3033713" y="5099050"/>
          <p14:tracePt t="90447" x="2978150" y="5099050"/>
          <p14:tracePt t="90455" x="2849563" y="5099050"/>
          <p14:tracePt t="90464" x="2747963" y="5099050"/>
          <p14:tracePt t="90471" x="2573338" y="5081588"/>
          <p14:tracePt t="90480" x="2546350" y="5081588"/>
          <p14:tracePt t="90487" x="2444750" y="5035550"/>
          <p14:tracePt t="90495" x="2398713" y="5026025"/>
          <p14:tracePt t="90503" x="2335213" y="5026025"/>
          <p14:tracePt t="90510" x="2289175" y="5026025"/>
          <p14:tracePt t="90519" x="2243138" y="5016500"/>
          <p14:tracePt t="90560" x="2233613" y="5016500"/>
          <p14:tracePt t="90592" x="2224088" y="5026025"/>
          <p14:tracePt t="90600" x="2216150" y="5035550"/>
          <p14:tracePt t="90624" x="2206625" y="5035550"/>
          <p14:tracePt t="90656" x="2197100" y="5035550"/>
          <p14:tracePt t="90672" x="2160588" y="5035550"/>
          <p14:tracePt t="90681" x="2151063" y="5035550"/>
          <p14:tracePt t="90688" x="2141538" y="5035550"/>
          <p14:tracePt t="90704" x="2114550" y="5035550"/>
          <p14:tracePt t="90712" x="2105025" y="5035550"/>
          <p14:tracePt t="90808" x="2105025" y="5026025"/>
          <p14:tracePt t="90816" x="2151063" y="5026025"/>
          <p14:tracePt t="90824" x="2233613" y="5026025"/>
          <p14:tracePt t="90834" x="2298700" y="5026025"/>
          <p14:tracePt t="90852" x="2352675" y="5035550"/>
          <p14:tracePt t="90859" x="2398713" y="5043488"/>
          <p14:tracePt t="90866" x="2444750" y="5043488"/>
          <p14:tracePt t="90871" x="2482850" y="5043488"/>
          <p14:tracePt t="90881" x="2582863" y="5062538"/>
          <p14:tracePt t="90888" x="2657475" y="5089525"/>
          <p14:tracePt t="90895" x="2674938" y="5108575"/>
          <p14:tracePt t="90903" x="2730500" y="5108575"/>
          <p14:tracePt t="90911" x="2794000" y="5108575"/>
          <p14:tracePt t="90920" x="2832100" y="5099050"/>
          <p14:tracePt t="90927" x="2878138" y="5099050"/>
          <p14:tracePt t="90935" x="2895600" y="5099050"/>
          <p14:tracePt t="90951" x="2924175" y="5099050"/>
          <p14:tracePt t="90960" x="2978150" y="5099050"/>
          <p14:tracePt t="90967" x="3014663" y="5072063"/>
          <p14:tracePt t="90975" x="3106738" y="5081588"/>
          <p14:tracePt t="90984" x="3227388" y="5089525"/>
          <p14:tracePt t="90991" x="3327400" y="5072063"/>
          <p14:tracePt t="90999" x="3494088" y="5099050"/>
          <p14:tracePt t="91007" x="3548063" y="5099050"/>
          <p14:tracePt t="91015" x="3594100" y="5108575"/>
          <p14:tracePt t="91024" x="3613150" y="5126038"/>
          <p14:tracePt t="91031" x="3676650" y="5135563"/>
          <p14:tracePt t="91048" x="3686175" y="5135563"/>
          <p14:tracePt t="91055" x="3714750" y="5135563"/>
          <p14:tracePt t="91071" x="3722688" y="5135563"/>
          <p14:tracePt t="91103" x="3732213" y="5135563"/>
          <p14:tracePt t="91127" x="3768725" y="5135563"/>
          <p14:tracePt t="91135" x="3805238" y="5108575"/>
          <p14:tracePt t="91143" x="3851275" y="5081588"/>
          <p14:tracePt t="91151" x="3870325" y="5089525"/>
          <p14:tracePt t="91344" x="3870325" y="5081588"/>
          <p14:tracePt t="92067" x="3860800" y="5081588"/>
          <p14:tracePt t="92073" x="3860800" y="5043488"/>
          <p14:tracePt t="92275" x="3860800" y="5026025"/>
          <p14:tracePt t="92336" x="3860800" y="5016500"/>
          <p14:tracePt t="92344" x="3860800" y="5006975"/>
          <p14:tracePt t="92368" x="3860800" y="4970463"/>
          <p14:tracePt t="92377" x="3860800" y="4960938"/>
          <p14:tracePt t="92481" x="3860800" y="4951413"/>
          <p14:tracePt t="96977" x="3851275" y="4951413"/>
          <p14:tracePt t="96984" x="3843338" y="4951413"/>
          <p14:tracePt t="97000" x="3787775" y="4951413"/>
          <p14:tracePt t="97008" x="3768725" y="4951413"/>
          <p14:tracePt t="97017" x="3759200" y="4951413"/>
          <p14:tracePt t="97025" x="3759200" y="4943475"/>
          <p14:tracePt t="97033" x="3751263" y="4943475"/>
          <p14:tracePt t="97057" x="3751263" y="4924425"/>
          <p14:tracePt t="97067" x="3741738" y="4924425"/>
          <p14:tracePt t="97090" x="3741738" y="4914900"/>
          <p14:tracePt t="97137" x="3732213" y="4914900"/>
          <p14:tracePt t="97147" x="3659188" y="4914900"/>
          <p14:tracePt t="97154" x="3622675" y="4914900"/>
          <p14:tracePt t="97164" x="3594100" y="4914900"/>
          <p14:tracePt t="97168" x="3584575" y="4914900"/>
          <p14:tracePt t="97183" x="3576638" y="4914900"/>
          <p14:tracePt t="97191" x="3567113" y="4906963"/>
          <p14:tracePt t="97257" x="3530600" y="4906963"/>
          <p14:tracePt t="97265" x="3484563" y="4906963"/>
          <p14:tracePt t="97274" x="3438525" y="4906963"/>
          <p14:tracePt t="97283" x="3363913" y="4906963"/>
          <p14:tracePt t="97289" x="3346450" y="4914900"/>
          <p14:tracePt t="97297" x="3281363" y="4914900"/>
          <p14:tracePt t="97305" x="3254375" y="4914900"/>
          <p14:tracePt t="97312" x="3235325" y="4914900"/>
          <p14:tracePt t="97321" x="3162300" y="4943475"/>
          <p14:tracePt t="97328" x="3079750" y="4960938"/>
          <p14:tracePt t="97338" x="3033713" y="4970463"/>
          <p14:tracePt t="97346" x="3006725" y="4979988"/>
          <p14:tracePt t="97353" x="2987675" y="4979988"/>
          <p14:tracePt t="97363" x="2951163" y="4979988"/>
          <p14:tracePt t="97368" x="2886075" y="4989513"/>
          <p14:tracePt t="97376" x="2840038" y="4989513"/>
          <p14:tracePt t="97383" x="2822575" y="4997450"/>
          <p14:tracePt t="97391" x="2757488" y="5016500"/>
          <p14:tracePt t="97407" x="2720975" y="5026025"/>
          <p14:tracePt t="97415" x="2693988" y="5043488"/>
          <p14:tracePt t="97423" x="2674938" y="5053013"/>
          <p14:tracePt t="97431" x="2665413" y="5062538"/>
          <p14:tracePt t="97439" x="2657475" y="5062538"/>
          <p14:tracePt t="97447" x="2628900" y="5062538"/>
          <p14:tracePt t="97455" x="2619375" y="5062538"/>
          <p14:tracePt t="97464" x="2592388" y="5062538"/>
          <p14:tracePt t="97471" x="2565400" y="5062538"/>
          <p14:tracePt t="97480" x="2546350" y="5062538"/>
          <p14:tracePt t="97487" x="2536825" y="5072063"/>
          <p14:tracePt t="97495" x="2536825" y="5081588"/>
          <p14:tracePt t="97503" x="2527300" y="5081588"/>
          <p14:tracePt t="97511" x="2519363" y="5081588"/>
          <p14:tracePt t="97519" x="2500313" y="5081588"/>
          <p14:tracePt t="97527" x="2500313" y="5072063"/>
          <p14:tracePt t="97535" x="2490788" y="5062538"/>
          <p14:tracePt t="97559" x="2490788" y="5035550"/>
          <p14:tracePt t="97567" x="2473325" y="5035550"/>
          <p14:tracePt t="97575" x="2463800" y="5035550"/>
          <p14:tracePt t="97583" x="2454275" y="5035550"/>
          <p14:tracePt t="97591" x="2427288" y="5035550"/>
          <p14:tracePt t="97599" x="2381250" y="5035550"/>
          <p14:tracePt t="97607" x="2335213" y="5035550"/>
          <p14:tracePt t="97615" x="2252663" y="5006975"/>
          <p14:tracePt t="97623" x="2114550" y="4960938"/>
          <p14:tracePt t="97631" x="2049463" y="4960938"/>
          <p14:tracePt t="97639" x="2003425" y="4960938"/>
          <p14:tracePt t="97648" x="1985963" y="4960938"/>
          <p14:tracePt t="97664" x="1976438" y="4960938"/>
          <p14:tracePt t="98032" x="1985963" y="4960938"/>
          <p14:tracePt t="98040" x="2003425" y="4960938"/>
          <p14:tracePt t="98048" x="2022475" y="4960938"/>
          <p14:tracePt t="98056" x="2095500" y="4960938"/>
          <p14:tracePt t="98067" x="2141538" y="4960938"/>
          <p14:tracePt t="98073" x="2170113" y="4960938"/>
          <p14:tracePt t="98083" x="2233613" y="4960938"/>
          <p14:tracePt t="98090" x="2262188" y="4960938"/>
          <p14:tracePt t="98096" x="2298700" y="4960938"/>
          <p14:tracePt t="98104" x="2325688" y="4960938"/>
          <p14:tracePt t="98112" x="2371725" y="4951413"/>
          <p14:tracePt t="98120" x="2454275" y="4951413"/>
          <p14:tracePt t="98128" x="2509838" y="4951413"/>
          <p14:tracePt t="98136" x="2573338" y="4951413"/>
          <p14:tracePt t="98144" x="2592388" y="4951413"/>
          <p14:tracePt t="98176" x="2611438" y="4960938"/>
          <p14:tracePt t="98200" x="2657475" y="4960938"/>
          <p14:tracePt t="98209" x="2730500" y="4970463"/>
          <p14:tracePt t="98217" x="2740025" y="4970463"/>
          <p14:tracePt t="98225" x="2747963" y="4970463"/>
          <p14:tracePt t="98233" x="2840038" y="4989513"/>
          <p14:tracePt t="98240" x="2868613" y="4997450"/>
          <p14:tracePt t="98250" x="2868613" y="5006975"/>
          <p14:tracePt t="98256" x="2905125" y="5016500"/>
          <p14:tracePt t="98281" x="2924175" y="5016500"/>
          <p14:tracePt t="98297" x="2932113" y="5016500"/>
          <p14:tracePt t="98321" x="2941638" y="5016500"/>
          <p14:tracePt t="98336" x="2968625" y="5016500"/>
          <p14:tracePt t="98353" x="2987675" y="5016500"/>
          <p14:tracePt t="98392" x="3014663" y="5006975"/>
          <p14:tracePt t="98440" x="3043238" y="4989513"/>
          <p14:tracePt t="98449" x="3060700" y="4970463"/>
          <p14:tracePt t="98456" x="3089275" y="4960938"/>
          <p14:tracePt t="98472" x="3089275" y="4951413"/>
          <p14:tracePt t="113784" x="3052763" y="4960938"/>
          <p14:tracePt t="113796" x="3006725" y="4979988"/>
          <p14:tracePt t="113803" x="2960688" y="4979988"/>
          <p14:tracePt t="113813" x="2905125" y="4970463"/>
          <p14:tracePt t="113818" x="2895600" y="4970463"/>
          <p14:tracePt t="113823" x="2868613" y="4970463"/>
          <p14:tracePt t="113831" x="2794000" y="4960938"/>
          <p14:tracePt t="113839" x="2786063" y="4960938"/>
          <p14:tracePt t="113847" x="2674938" y="4951413"/>
          <p14:tracePt t="113855" x="2657475" y="4924425"/>
          <p14:tracePt t="113864" x="2611438" y="4906963"/>
          <p14:tracePt t="113871" x="2592388" y="4887913"/>
          <p14:tracePt t="113880" x="2527300" y="4786313"/>
          <p14:tracePt t="113887" x="2252663" y="4649788"/>
          <p14:tracePt t="113895" x="1736725" y="4519613"/>
          <p14:tracePt t="113903" x="1250950" y="4318000"/>
          <p14:tracePt t="113915" x="1139825" y="4281488"/>
          <p14:tracePt t="113919" x="909638" y="4198938"/>
          <p14:tracePt t="113927" x="330200" y="3951288"/>
          <p14:tracePt t="114577" x="9525" y="2416175"/>
          <p14:tracePt t="114610" x="46038" y="2406650"/>
          <p14:tracePt t="114618" x="101600" y="2379663"/>
          <p14:tracePt t="114627" x="138113" y="2379663"/>
          <p14:tracePt t="114633" x="174625" y="2370138"/>
          <p14:tracePt t="114641" x="266700" y="2343150"/>
          <p14:tracePt t="114650" x="285750" y="2333625"/>
          <p14:tracePt t="114656" x="293688" y="2314575"/>
          <p14:tracePt t="114679" x="303213" y="2306638"/>
          <p14:tracePt t="114687" x="322263" y="2306638"/>
          <p14:tracePt t="114695" x="339725" y="2306638"/>
          <p14:tracePt t="114703" x="339725" y="2287588"/>
          <p14:tracePt t="115616" x="339725" y="2306638"/>
          <p14:tracePt t="115776" x="339725" y="2314575"/>
          <p14:tracePt t="115792" x="330200" y="2314575"/>
          <p14:tracePt t="115800" x="322263" y="2324100"/>
          <p14:tracePt t="115815" x="322263" y="2352675"/>
          <p14:tracePt t="115828" x="312738" y="2379663"/>
          <p14:tracePt t="115842" x="303213" y="2379663"/>
          <p14:tracePt t="115881" x="303213" y="2389188"/>
          <p14:tracePt t="115904" x="303213" y="2398713"/>
          <p14:tracePt t="115928" x="293688" y="2406650"/>
          <p14:tracePt t="115936" x="285750" y="2416175"/>
          <p14:tracePt t="115952" x="276225" y="2435225"/>
          <p14:tracePt t="115960" x="276225" y="2443163"/>
          <p14:tracePt t="115969" x="266700" y="2452688"/>
          <p14:tracePt t="115976" x="266700" y="2462213"/>
          <p14:tracePt t="115983" x="266700" y="2481263"/>
          <p14:tracePt t="115991" x="266700" y="2489200"/>
          <p14:tracePt t="116000" x="230188" y="2527300"/>
          <p14:tracePt t="116016" x="230188" y="2535238"/>
          <p14:tracePt t="116026" x="230188" y="2544763"/>
          <p14:tracePt t="116035" x="220663" y="2554288"/>
          <p14:tracePt t="116039" x="220663" y="2581275"/>
          <p14:tracePt t="116055" x="220663" y="2590800"/>
          <p14:tracePt t="116104" x="220663" y="2617788"/>
          <p14:tracePt t="116128" x="220663" y="2646363"/>
          <p14:tracePt t="116136" x="220663" y="2655888"/>
          <p14:tracePt t="116144" x="220663" y="2682875"/>
          <p14:tracePt t="116424" x="220663" y="2673350"/>
          <p14:tracePt t="116465" x="220663" y="2655888"/>
          <p14:tracePt t="116482" x="220663" y="2646363"/>
          <p14:tracePt t="116520" x="220663" y="2636838"/>
          <p14:tracePt t="116528" x="230188" y="2627313"/>
          <p14:tracePt t="116544" x="247650" y="2617788"/>
          <p14:tracePt t="116559" x="285750" y="2617788"/>
          <p14:tracePt t="116567" x="303213" y="2600325"/>
          <p14:tracePt t="116575" x="322263" y="2600325"/>
          <p14:tracePt t="116583" x="330200" y="2600325"/>
          <p14:tracePt t="116599" x="349250" y="2600325"/>
          <p14:tracePt t="116615" x="404813" y="2600325"/>
          <p14:tracePt t="116623" x="422275" y="2600325"/>
          <p14:tracePt t="116631" x="441325" y="2600325"/>
          <p14:tracePt t="116640" x="460375" y="2600325"/>
          <p14:tracePt t="116648" x="569913" y="2581275"/>
          <p14:tracePt t="116655" x="744538" y="2563813"/>
          <p14:tracePt t="116664" x="863600" y="2563813"/>
          <p14:tracePt t="116671" x="873125" y="2563813"/>
          <p14:tracePt t="116680" x="938213" y="2563813"/>
          <p14:tracePt t="116687" x="1076325" y="2590800"/>
          <p14:tracePt t="116695" x="1139825" y="2573338"/>
          <p14:tracePt t="116703" x="1185863" y="2573338"/>
          <p14:tracePt t="116711" x="1204913" y="2573338"/>
          <p14:tracePt t="116719" x="1250950" y="2573338"/>
          <p14:tracePt t="116727" x="1314450" y="2535238"/>
          <p14:tracePt t="116768" x="1323975" y="2527300"/>
          <p14:tracePt t="116778" x="1387475" y="2517775"/>
          <p14:tracePt t="116783" x="1452563" y="2498725"/>
          <p14:tracePt t="116792" x="1498600" y="2498725"/>
          <p14:tracePt t="116800" x="1516063" y="2498725"/>
          <p14:tracePt t="116808" x="1571625" y="2498725"/>
          <p14:tracePt t="116816" x="1590675" y="2489200"/>
          <p14:tracePt t="116823" x="1627188" y="2481263"/>
          <p14:tracePt t="116855" x="1627188" y="2471738"/>
          <p14:tracePt t="116863" x="1627188" y="2462213"/>
          <p14:tracePt t="117176" x="1627188" y="2425700"/>
          <p14:tracePt t="117184" x="1636713" y="2406650"/>
          <p14:tracePt t="117208" x="1646238" y="2379663"/>
          <p14:tracePt t="117224" x="1654175" y="2379663"/>
          <p14:tracePt t="117260" x="1663700" y="2379663"/>
          <p14:tracePt t="117265" x="1663700" y="2389188"/>
          <p14:tracePt t="117288" x="1700213" y="2389188"/>
          <p14:tracePt t="117297" x="1755775" y="2389188"/>
          <p14:tracePt t="117304" x="1765300" y="2389188"/>
          <p14:tracePt t="117312" x="1792288" y="2389188"/>
          <p14:tracePt t="117320" x="1801813" y="2389188"/>
          <p14:tracePt t="117328" x="1820863" y="2389188"/>
          <p14:tracePt t="117338" x="1847850" y="2389188"/>
          <p14:tracePt t="117344" x="1857375" y="2389188"/>
          <p14:tracePt t="117368" x="1874838" y="2398713"/>
          <p14:tracePt t="117376" x="1893888" y="2425700"/>
          <p14:tracePt t="117385" x="1930400" y="2425700"/>
          <p14:tracePt t="117392" x="1939925" y="2425700"/>
          <p14:tracePt t="117404" x="1949450" y="2425700"/>
          <p14:tracePt t="117408" x="1985963" y="2425700"/>
          <p14:tracePt t="117416" x="2032000" y="2425700"/>
          <p14:tracePt t="117424" x="2058988" y="2425700"/>
          <p14:tracePt t="117433" x="2124075" y="2443163"/>
          <p14:tracePt t="117440" x="2141538" y="2452688"/>
          <p14:tracePt t="117454" x="2160588" y="2481263"/>
          <p14:tracePt t="117460" x="2206625" y="2481263"/>
          <p14:tracePt t="117469" x="2224088" y="2498725"/>
          <p14:tracePt t="117476" x="2270125" y="2498725"/>
          <p14:tracePt t="117479" x="2352675" y="2535238"/>
          <p14:tracePt t="117487" x="2381250" y="2535238"/>
          <p14:tracePt t="117495" x="2390775" y="2535238"/>
          <p14:tracePt t="117503" x="2398713" y="2535238"/>
          <p14:tracePt t="117519" x="2408238" y="2535238"/>
          <p14:tracePt t="117535" x="2436813" y="2535238"/>
          <p14:tracePt t="117543" x="2444750" y="2535238"/>
          <p14:tracePt t="117568" x="2454275" y="2535238"/>
          <p14:tracePt t="117576" x="2463800" y="2535238"/>
          <p14:tracePt t="117592" x="2473325" y="2535238"/>
          <p14:tracePt t="117600" x="2482850" y="2535238"/>
          <p14:tracePt t="117608" x="2519363" y="2535238"/>
          <p14:tracePt t="117617" x="2536825" y="2544763"/>
          <p14:tracePt t="117624" x="2565400" y="2563813"/>
          <p14:tracePt t="117633" x="2628900" y="2573338"/>
          <p14:tracePt t="117640" x="2674938" y="2573338"/>
          <p14:tracePt t="117649" x="2684463" y="2573338"/>
          <p14:tracePt t="118089" x="2693988" y="2573338"/>
          <p14:tracePt t="118096" x="2665413" y="2554288"/>
          <p14:tracePt t="118240" x="2674938" y="2554288"/>
          <p14:tracePt t="118267" x="2684463" y="2544763"/>
          <p14:tracePt t="118277" x="2693988" y="2544763"/>
          <p14:tracePt t="118288" x="2703513" y="2535238"/>
          <p14:tracePt t="118295" x="2720975" y="2527300"/>
          <p14:tracePt t="118360" x="2720975" y="2517775"/>
          <p14:tracePt t="118384" x="2730500" y="2508250"/>
          <p14:tracePt t="118393" x="2740025" y="2508250"/>
          <p14:tracePt t="118400" x="2747963" y="2508250"/>
          <p14:tracePt t="118415" x="2767013" y="2508250"/>
          <p14:tracePt t="118424" x="2776538" y="2498725"/>
          <p14:tracePt t="118433" x="2786063" y="2498725"/>
          <p14:tracePt t="118488" x="2803525" y="2508250"/>
          <p14:tracePt t="118498" x="2822575" y="2508250"/>
          <p14:tracePt t="118521" x="2859088" y="2508250"/>
          <p14:tracePt t="118528" x="2868613" y="2508250"/>
          <p14:tracePt t="118536" x="2895600" y="2508250"/>
          <p14:tracePt t="118545" x="2924175" y="2517775"/>
          <p14:tracePt t="118553" x="2960688" y="2517775"/>
          <p14:tracePt t="118559" x="2968625" y="2527300"/>
          <p14:tracePt t="118583" x="3024188" y="2563813"/>
          <p14:tracePt t="118591" x="3171825" y="2590800"/>
          <p14:tracePt t="118599" x="3309938" y="2636838"/>
          <p14:tracePt t="118607" x="3392488" y="2636838"/>
          <p14:tracePt t="118615" x="3402013" y="2636838"/>
          <p14:tracePt t="118631" x="3419475" y="2627313"/>
          <p14:tracePt t="118639" x="3438525" y="2627313"/>
          <p14:tracePt t="118681" x="3448050" y="2627313"/>
          <p14:tracePt t="118904" x="3484563" y="2627313"/>
          <p14:tracePt t="118913" x="3465513" y="2617788"/>
          <p14:tracePt t="118928" x="3465513" y="2609850"/>
          <p14:tracePt t="118953" x="3475038" y="2590800"/>
          <p14:tracePt t="118984" x="3484563" y="2581275"/>
          <p14:tracePt t="119001" x="3494088" y="2581275"/>
          <p14:tracePt t="119032" x="3511550" y="2590800"/>
          <p14:tracePt t="119064" x="3521075" y="2590800"/>
          <p14:tracePt t="119121" x="3530600" y="2590800"/>
          <p14:tracePt t="119283" x="3538538" y="2590800"/>
          <p14:tracePt t="119328" x="3548063" y="2609850"/>
          <p14:tracePt t="119338" x="3557588" y="2609850"/>
          <p14:tracePt t="119504" x="3576638" y="2627313"/>
          <p14:tracePt t="119528" x="3594100" y="2636838"/>
          <p14:tracePt t="119536" x="3603625" y="2636838"/>
          <p14:tracePt t="119544" x="3622675" y="2655888"/>
          <p14:tracePt t="119553" x="3630613" y="2655888"/>
          <p14:tracePt t="119560" x="3668713" y="2673350"/>
          <p14:tracePt t="119578" x="3676650" y="2673350"/>
          <p14:tracePt t="119589" x="3695700" y="2673350"/>
          <p14:tracePt t="119600" x="3705225" y="2673350"/>
          <p14:tracePt t="119664" x="3714750" y="2673350"/>
          <p14:tracePt t="119792" x="3741738" y="2673350"/>
          <p14:tracePt t="119800" x="3814763" y="2701925"/>
          <p14:tracePt t="119808" x="3824288" y="2709863"/>
          <p14:tracePt t="119816" x="3833813" y="2709863"/>
          <p14:tracePt t="119823" x="3879850" y="2728913"/>
          <p14:tracePt t="119831" x="3916363" y="2728913"/>
          <p14:tracePt t="120098" x="3870325" y="2728913"/>
          <p14:tracePt t="120104" x="3805238" y="2728913"/>
          <p14:tracePt t="120120" x="3797300" y="2728913"/>
          <p14:tracePt t="120128" x="3778250" y="2728913"/>
          <p14:tracePt t="120136" x="3741738" y="2728913"/>
          <p14:tracePt t="120144" x="3695700" y="2728913"/>
          <p14:tracePt t="120153" x="3668713" y="2728913"/>
          <p14:tracePt t="120160" x="3649663" y="2728913"/>
          <p14:tracePt t="120168" x="3622675" y="2728913"/>
          <p14:tracePt t="120176" x="3603625" y="2728913"/>
          <p14:tracePt t="120184" x="3567113" y="2728913"/>
          <p14:tracePt t="120200" x="3538538" y="2728913"/>
          <p14:tracePt t="120208" x="3494088" y="2728913"/>
          <p14:tracePt t="120218" x="3448050" y="2728913"/>
          <p14:tracePt t="120224" x="3429000" y="2728913"/>
          <p14:tracePt t="120233" x="3382963" y="2728913"/>
          <p14:tracePt t="120240" x="3355975" y="2728913"/>
          <p14:tracePt t="120265" x="3300413" y="2728913"/>
          <p14:tracePt t="120272" x="3290888" y="2728913"/>
          <p14:tracePt t="120283" x="3281363" y="2728913"/>
          <p14:tracePt t="120368" x="3273425" y="2728913"/>
          <p14:tracePt t="120376" x="3244850" y="2728913"/>
          <p14:tracePt t="120385" x="3235325" y="2728913"/>
          <p14:tracePt t="120415" x="3227388" y="2728913"/>
          <p14:tracePt t="120456" x="3208338" y="2728913"/>
          <p14:tracePt t="120488" x="3198813" y="2728913"/>
          <p14:tracePt t="121009" x="3189288" y="2728913"/>
          <p14:tracePt t="121072" x="3189288" y="2719388"/>
          <p14:tracePt t="121104" x="3181350" y="2719388"/>
          <p14:tracePt t="121114" x="3181350" y="2709863"/>
          <p14:tracePt t="121144" x="3181350" y="2701925"/>
          <p14:tracePt t="121153" x="3181350" y="2692400"/>
          <p14:tracePt t="121160" x="3181350" y="2682875"/>
          <p14:tracePt t="121169" x="3181350" y="2663825"/>
          <p14:tracePt t="121176" x="3181350" y="2646363"/>
          <p14:tracePt t="121184" x="3181350" y="2636838"/>
          <p14:tracePt t="121192" x="3181350" y="2617788"/>
          <p14:tracePt t="121199" x="3181350" y="2600325"/>
          <p14:tracePt t="121217" x="3181350" y="2590800"/>
          <p14:tracePt t="121264" x="3181350" y="2563813"/>
          <p14:tracePt t="121272" x="3181350" y="2554288"/>
          <p14:tracePt t="121282" x="3217863" y="2517775"/>
          <p14:tracePt t="121289" x="3244850" y="2489200"/>
          <p14:tracePt t="121297" x="3309938" y="2481263"/>
          <p14:tracePt t="121307" x="3319463" y="2462213"/>
          <p14:tracePt t="121315" x="3319463" y="2425700"/>
          <p14:tracePt t="121320" x="3319463" y="2398713"/>
          <p14:tracePt t="121327" x="3336925" y="2389188"/>
          <p14:tracePt t="121335" x="3355975" y="2379663"/>
          <p14:tracePt t="121343" x="3392488" y="2343150"/>
          <p14:tracePt t="121351" x="3409950" y="2324100"/>
          <p14:tracePt t="121359" x="3419475" y="2297113"/>
          <p14:tracePt t="121368" x="3429000" y="2297113"/>
          <p14:tracePt t="121375" x="3438525" y="2251075"/>
          <p14:tracePt t="121384" x="3448050" y="2251075"/>
          <p14:tracePt t="121391" x="3455988" y="2241550"/>
          <p14:tracePt t="121399" x="3475038" y="2241550"/>
          <p14:tracePt t="121407" x="3511550" y="2232025"/>
          <p14:tracePt t="121415" x="3538538" y="2205038"/>
          <p14:tracePt t="121423" x="3557588" y="2178050"/>
          <p14:tracePt t="121431" x="3584575" y="2159000"/>
          <p14:tracePt t="121439" x="3594100" y="2149475"/>
          <p14:tracePt t="121447" x="3603625" y="2132013"/>
          <p14:tracePt t="121455" x="3630613" y="2112963"/>
          <p14:tracePt t="121464" x="3640138" y="2085975"/>
          <p14:tracePt t="121471" x="3668713" y="2066925"/>
          <p14:tracePt t="121480" x="3686175" y="2049463"/>
          <p14:tracePt t="121487" x="3732213" y="2020888"/>
          <p14:tracePt t="121495" x="3751263" y="2003425"/>
          <p14:tracePt t="121503" x="3778250" y="1966913"/>
          <p14:tracePt t="121521" x="3778250" y="1928813"/>
          <p14:tracePt t="121535" x="3787775" y="1911350"/>
          <p14:tracePt t="121559" x="3787775" y="1882775"/>
          <p14:tracePt t="121615" x="3797300" y="1874838"/>
          <p14:tracePt t="121624" x="3805238" y="1865313"/>
          <p14:tracePt t="121650" x="3805238" y="1855788"/>
          <p14:tracePt t="121665" x="3805238" y="1846263"/>
          <p14:tracePt t="121704" x="3833813" y="1855788"/>
          <p14:tracePt t="121717" x="3833813" y="1892300"/>
          <p14:tracePt t="121793" x="3833813" y="1911350"/>
          <p14:tracePt t="121801" x="3843338" y="1928813"/>
          <p14:tracePt t="121808" x="3870325" y="1947863"/>
          <p14:tracePt t="121816" x="3879850" y="1947863"/>
          <p14:tracePt t="121824" x="3889375" y="1966913"/>
          <p14:tracePt t="121833" x="3925888" y="1993900"/>
          <p14:tracePt t="121840" x="3925888" y="2003425"/>
          <p14:tracePt t="122352" x="3935413" y="2011363"/>
          <p14:tracePt t="122360" x="3943350" y="2011363"/>
          <p14:tracePt t="122368" x="3962400" y="2011363"/>
          <p14:tracePt t="122383" x="3989388" y="2011363"/>
          <p14:tracePt t="122415" x="4008438" y="2011363"/>
          <p14:tracePt t="122464" x="4017963" y="2011363"/>
          <p14:tracePt t="122482" x="4025900" y="2011363"/>
          <p14:tracePt t="122513" x="4035425" y="2011363"/>
          <p14:tracePt t="122531" x="4044950" y="2030413"/>
          <p14:tracePt t="122541" x="4044950" y="2039938"/>
          <p14:tracePt t="122548" x="4044950" y="2085975"/>
          <p14:tracePt t="122553" x="4025900" y="2103438"/>
          <p14:tracePt t="122559" x="4017963" y="2112963"/>
          <p14:tracePt t="122575" x="3998913" y="2132013"/>
          <p14:tracePt t="122583" x="3979863" y="2132013"/>
          <p14:tracePt t="122591" x="3962400" y="2132013"/>
          <p14:tracePt t="122615" x="3962400" y="2112963"/>
          <p14:tracePt t="122656" x="3943350" y="2122488"/>
          <p14:tracePt t="122665" x="3925888" y="2168525"/>
          <p14:tracePt t="122672" x="3925888" y="2195513"/>
          <p14:tracePt t="122684" x="3925888" y="2232025"/>
          <p14:tracePt t="122688" x="3925888" y="2241550"/>
          <p14:tracePt t="122697" x="3925888" y="2260600"/>
          <p14:tracePt t="122704" x="3925888" y="2278063"/>
          <p14:tracePt t="122714" x="3925888" y="2287588"/>
          <p14:tracePt t="122721" x="3925888" y="2297113"/>
          <p14:tracePt t="122729" x="3925888" y="2306638"/>
          <p14:tracePt t="122737" x="3916363" y="2306638"/>
          <p14:tracePt t="122768" x="3916363" y="2314575"/>
          <p14:tracePt t="122792" x="3916363" y="2333625"/>
          <p14:tracePt t="122808" x="3906838" y="2343150"/>
          <p14:tracePt t="122817" x="3897313" y="2360613"/>
          <p14:tracePt t="122825" x="3879850" y="2379663"/>
          <p14:tracePt t="122833" x="3860800" y="2379663"/>
          <p14:tracePt t="122841" x="3851275" y="2416175"/>
          <p14:tracePt t="122849" x="3805238" y="2481263"/>
          <p14:tracePt t="122856" x="3797300" y="2498725"/>
          <p14:tracePt t="122866" x="3778250" y="2563813"/>
          <p14:tracePt t="122873" x="3768725" y="2581275"/>
          <p14:tracePt t="122904" x="3751263" y="2617788"/>
          <p14:tracePt t="122984" x="3741738" y="2617788"/>
          <p14:tracePt t="122993" x="3732213" y="2617788"/>
          <p14:tracePt t="123000" x="3695700" y="2617788"/>
          <p14:tracePt t="123008" x="3668713" y="2617788"/>
          <p14:tracePt t="123017" x="3659188" y="2617788"/>
          <p14:tracePt t="123026" x="3630613" y="2617788"/>
          <p14:tracePt t="123033" x="3622675" y="2617788"/>
          <p14:tracePt t="123040" x="3603625" y="2617788"/>
          <p14:tracePt t="123050" x="3567113" y="2617788"/>
          <p14:tracePt t="123056" x="3548063" y="2617788"/>
          <p14:tracePt t="123096" x="3548063" y="2609850"/>
          <p14:tracePt t="123112" x="3538538" y="2590800"/>
          <p14:tracePt t="123129" x="3530600" y="2544763"/>
          <p14:tracePt t="123140" x="3521075" y="2544763"/>
          <p14:tracePt t="123146" x="3511550" y="2535238"/>
          <p14:tracePt t="123208" x="3502025" y="2527300"/>
          <p14:tracePt t="123240" x="3521075" y="2527300"/>
          <p14:tracePt t="123256" x="3567113" y="2489200"/>
          <p14:tracePt t="123265" x="3567113" y="2471738"/>
          <p14:tracePt t="123272" x="3576638" y="2462213"/>
          <p14:tracePt t="123283" x="3594100" y="2443163"/>
          <p14:tracePt t="123288" x="3640138" y="2443163"/>
          <p14:tracePt t="123296" x="3676650" y="2398713"/>
          <p14:tracePt t="123305" x="3686175" y="2370138"/>
          <p14:tracePt t="123312" x="3732213" y="2352675"/>
          <p14:tracePt t="123320" x="3741738" y="2343150"/>
          <p14:tracePt t="123327" x="3741738" y="2333625"/>
          <p14:tracePt t="123335" x="3751263" y="2306638"/>
          <p14:tracePt t="123343" x="3759200" y="2306638"/>
          <p14:tracePt t="123351" x="3805238" y="2287588"/>
          <p14:tracePt t="123359" x="3805238" y="2241550"/>
          <p14:tracePt t="123367" x="3851275" y="2241550"/>
          <p14:tracePt t="123375" x="3889375" y="2251075"/>
          <p14:tracePt t="123384" x="3935413" y="2270125"/>
          <p14:tracePt t="123391" x="3962400" y="2278063"/>
          <p14:tracePt t="123407" x="3971925" y="2287588"/>
          <p14:tracePt t="123624" x="3971925" y="2297113"/>
          <p14:tracePt t="123672" x="3952875" y="2297113"/>
          <p14:tracePt t="123681" x="3952875" y="2324100"/>
          <p14:tracePt t="123697" x="3971925" y="2343150"/>
          <p14:tracePt t="123704" x="3971925" y="2352675"/>
          <p14:tracePt t="123715" x="3971925" y="2360613"/>
          <p14:tracePt t="123728" x="3971925" y="2379663"/>
          <p14:tracePt t="123736" x="3998913" y="2398713"/>
          <p14:tracePt t="123784" x="4008438" y="2406650"/>
          <p14:tracePt t="123800" x="4017963" y="2406650"/>
          <p14:tracePt t="123815" x="4044950" y="2406650"/>
          <p14:tracePt t="123832" x="4064000" y="2406650"/>
          <p14:tracePt t="123841" x="4090988" y="2406650"/>
          <p14:tracePt t="123848" x="4110038" y="2406650"/>
          <p14:tracePt t="123856" x="4117975" y="2406650"/>
          <p14:tracePt t="123872" x="4127500" y="2406650"/>
          <p14:tracePt t="123883" x="4137025" y="2398713"/>
          <p14:tracePt t="123888" x="4154488" y="2389188"/>
          <p14:tracePt t="123896" x="4200525" y="2416175"/>
          <p14:tracePt t="123920" x="4256088" y="2416175"/>
          <p14:tracePt t="123928" x="4265613" y="2416175"/>
          <p14:tracePt t="123943" x="4302125" y="2425700"/>
          <p14:tracePt t="123952" x="4311650" y="2443163"/>
          <p14:tracePt t="123959" x="4384675" y="2452688"/>
          <p14:tracePt t="123975" x="4413250" y="2462213"/>
          <p14:tracePt t="123984" x="4467225" y="2489200"/>
          <p14:tracePt t="123999" x="4476750" y="2489200"/>
          <p14:tracePt t="124361" x="4413250" y="2527300"/>
          <p14:tracePt t="124369" x="4357688" y="2581275"/>
          <p14:tracePt t="124377" x="4330700" y="2600325"/>
          <p14:tracePt t="124384" x="4292600" y="2646363"/>
          <p14:tracePt t="124392" x="4265613" y="2682875"/>
          <p14:tracePt t="124403" x="4238625" y="2719388"/>
          <p14:tracePt t="124407" x="4183063" y="2774950"/>
          <p14:tracePt t="124415" x="4173538" y="2801938"/>
          <p14:tracePt t="124423" x="4117975" y="2867025"/>
          <p14:tracePt t="124432" x="4081463" y="2903538"/>
          <p14:tracePt t="124446" x="4071938" y="2903538"/>
          <p14:tracePt t="124824" x="4071938" y="2894013"/>
          <p14:tracePt t="124832" x="4081463" y="2876550"/>
          <p14:tracePt t="124864" x="4081463" y="2867025"/>
          <p14:tracePt t="124872" x="4081463" y="2847975"/>
          <p14:tracePt t="124882" x="4081463" y="2830513"/>
          <p14:tracePt t="124889" x="4081463" y="2820988"/>
          <p14:tracePt t="124897" x="4081463" y="2792413"/>
          <p14:tracePt t="124904" x="4071938" y="2774950"/>
          <p14:tracePt t="124919" x="3998913" y="2738438"/>
          <p14:tracePt t="124928" x="3971925" y="2709863"/>
          <p14:tracePt t="124936" x="3962400" y="2682875"/>
          <p14:tracePt t="124944" x="3943350" y="2673350"/>
          <p14:tracePt t="124952" x="3943350" y="2663825"/>
          <p14:tracePt t="124959" x="3935413" y="2655888"/>
          <p14:tracePt t="124969" x="3943350" y="2655888"/>
          <p14:tracePt t="125007" x="3935413" y="2655888"/>
          <p14:tracePt t="125032" x="3925888" y="2655888"/>
          <p14:tracePt t="125040" x="3906838" y="2646363"/>
          <p14:tracePt t="125049" x="3897313" y="2646363"/>
          <p14:tracePt t="125096" x="3889375" y="2646363"/>
          <p14:tracePt t="125178" x="3889375" y="2636838"/>
          <p14:tracePt t="125192" x="3889375" y="2627313"/>
          <p14:tracePt t="125208" x="3962400" y="2617788"/>
          <p14:tracePt t="125216" x="3979863" y="2609850"/>
          <p14:tracePt t="125225" x="4090988" y="2581275"/>
          <p14:tracePt t="125233" x="4100513" y="2581275"/>
          <p14:tracePt t="125256" x="4110038" y="2590800"/>
          <p14:tracePt t="125266" x="4137025" y="2590800"/>
          <p14:tracePt t="125272" x="4117975" y="2590800"/>
          <p14:tracePt t="125283" x="4100513" y="2590800"/>
          <p14:tracePt t="125312" x="4100513" y="2581275"/>
          <p14:tracePt t="125344" x="4100513" y="2573338"/>
          <p14:tracePt t="125360" x="4100513" y="2563813"/>
          <p14:tracePt t="125371" x="4100513" y="2544763"/>
          <p14:tracePt t="125378" x="4100513" y="2535238"/>
          <p14:tracePt t="125544" x="4100513" y="2527300"/>
          <p14:tracePt t="125995" x="4090988" y="2517775"/>
          <p14:tracePt t="126224" x="4081463" y="2517775"/>
          <p14:tracePt t="126240" x="4044950" y="2554288"/>
          <p14:tracePt t="126424" x="4035425" y="2554288"/>
          <p14:tracePt t="126432" x="4025900" y="2554288"/>
          <p14:tracePt t="126526" x="3979863" y="2563813"/>
          <p14:tracePt t="126534" x="3925888" y="2563813"/>
          <p14:tracePt t="126542" x="3860800" y="2563813"/>
          <p14:tracePt t="126551" x="3843338" y="2563813"/>
          <p14:tracePt t="126558" x="3824288" y="2563813"/>
          <p14:tracePt t="126567" x="3805238" y="2563813"/>
          <p14:tracePt t="126576" x="3686175" y="2563813"/>
          <p14:tracePt t="126585" x="3686175" y="2573338"/>
          <p14:tracePt t="126594" x="3695700" y="2563813"/>
          <p14:tracePt t="126599" x="3649663" y="2563813"/>
          <p14:tracePt t="126607" x="3557588" y="2535238"/>
          <p14:tracePt t="126639" x="3465513" y="2535238"/>
          <p14:tracePt t="126647" x="3382963" y="2535238"/>
          <p14:tracePt t="126655" x="3254375" y="2554288"/>
          <p14:tracePt t="126664" x="3198813" y="2554288"/>
          <p14:tracePt t="126671" x="3152775" y="2554288"/>
          <p14:tracePt t="126679" x="3106738" y="2600325"/>
          <p14:tracePt t="126687" x="3060700" y="2600325"/>
          <p14:tracePt t="126695" x="2951163" y="2600325"/>
          <p14:tracePt t="126719" x="2895600" y="2600325"/>
          <p14:tracePt t="126727" x="2859088" y="2600325"/>
          <p14:tracePt t="126735" x="2840038" y="2600325"/>
          <p14:tracePt t="126743" x="2786063" y="2600325"/>
          <p14:tracePt t="126751" x="2740025" y="2600325"/>
          <p14:tracePt t="126759" x="2684463" y="2600325"/>
          <p14:tracePt t="126767" x="2638425" y="2600325"/>
          <p14:tracePt t="126775" x="2573338" y="2600325"/>
          <p14:tracePt t="126783" x="2555875" y="2600325"/>
          <p14:tracePt t="126790" x="2519363" y="2590800"/>
          <p14:tracePt t="126799" x="2482850" y="2590800"/>
          <p14:tracePt t="126807" x="2473325" y="2590800"/>
          <p14:tracePt t="126815" x="2463800" y="2590800"/>
          <p14:tracePt t="126823" x="2417763" y="2600325"/>
          <p14:tracePt t="126830" x="2335213" y="2600325"/>
          <p14:tracePt t="126839" x="2316163" y="2600325"/>
          <p14:tracePt t="126847" x="2308225" y="2600325"/>
          <p14:tracePt t="126864" x="2298700" y="2600325"/>
          <p14:tracePt t="126887" x="2289175" y="2600325"/>
          <p14:tracePt t="126895" x="2262188" y="2600325"/>
          <p14:tracePt t="126915" x="2252663" y="2600325"/>
          <p14:tracePt t="126919" x="2243138" y="2600325"/>
          <p14:tracePt t="126927" x="2224088" y="2600325"/>
          <p14:tracePt t="126935" x="2206625" y="2600325"/>
          <p14:tracePt t="126951" x="2160588" y="2600325"/>
          <p14:tracePt t="126983" x="2151063" y="2609850"/>
          <p14:tracePt t="126992" x="2124075" y="2609850"/>
          <p14:tracePt t="127004" x="2114550" y="2617788"/>
          <p14:tracePt t="127016" x="2105025" y="2617788"/>
          <p14:tracePt t="127031" x="2087563" y="2617788"/>
          <p14:tracePt t="127039" x="2068513" y="2617788"/>
          <p14:tracePt t="127055" x="2058988" y="2617788"/>
          <p14:tracePt t="127112" x="2049463" y="2617788"/>
          <p14:tracePt t="127360" x="2087563" y="2617788"/>
          <p14:tracePt t="127368" x="2132013" y="2581275"/>
          <p14:tracePt t="127376" x="2216150" y="2581275"/>
          <p14:tracePt t="127385" x="2279650" y="2581275"/>
          <p14:tracePt t="127393" x="2279650" y="2573338"/>
          <p14:tracePt t="127406" x="2316163" y="2581275"/>
          <p14:tracePt t="127409" x="2325688" y="2581275"/>
          <p14:tracePt t="127423" x="2335213" y="2581275"/>
          <p14:tracePt t="127431" x="2362200" y="2581275"/>
          <p14:tracePt t="127448" x="2417763" y="2581275"/>
          <p14:tracePt t="127455" x="2482850" y="2581275"/>
          <p14:tracePt t="127464" x="2509838" y="2581275"/>
          <p14:tracePt t="127471" x="2519363" y="2581275"/>
          <p14:tracePt t="127480" x="2527300" y="2581275"/>
          <p14:tracePt t="127496" x="2582863" y="2590800"/>
          <p14:tracePt t="127503" x="2647950" y="2590800"/>
          <p14:tracePt t="127511" x="2684463" y="2590800"/>
          <p14:tracePt t="127520" x="2776538" y="2609850"/>
          <p14:tracePt t="127527" x="2803525" y="2609850"/>
          <p14:tracePt t="127535" x="2832100" y="2609850"/>
          <p14:tracePt t="127551" x="2832100" y="2627313"/>
          <p14:tracePt t="127559" x="2832100" y="2646363"/>
          <p14:tracePt t="127567" x="2859088" y="2646363"/>
          <p14:tracePt t="127575" x="2905125" y="2646363"/>
          <p14:tracePt t="127583" x="2914650" y="2646363"/>
          <p14:tracePt t="127599" x="2932113" y="2646363"/>
          <p14:tracePt t="127609" x="2951163" y="2646363"/>
          <p14:tracePt t="127616" x="2960688" y="2636838"/>
          <p14:tracePt t="127623" x="2997200" y="2627313"/>
          <p14:tracePt t="127639" x="3006725" y="2617788"/>
          <p14:tracePt t="127648" x="3024188" y="2617788"/>
          <p14:tracePt t="127655" x="3043238" y="2617788"/>
          <p14:tracePt t="127664" x="3060700" y="2617788"/>
          <p14:tracePt t="127671" x="3098800" y="2617788"/>
          <p14:tracePt t="127681" x="3152775" y="2617788"/>
          <p14:tracePt t="127687" x="3152775" y="2636838"/>
          <p14:tracePt t="127696" x="3162300" y="2636838"/>
          <p14:tracePt t="127703" x="3171825" y="2636838"/>
          <p14:tracePt t="127713" x="3198813" y="2617788"/>
          <p14:tracePt t="127719" x="3263900" y="2617788"/>
          <p14:tracePt t="127727" x="3281363" y="2617788"/>
          <p14:tracePt t="127735" x="3336925" y="2646363"/>
          <p14:tracePt t="127743" x="3336925" y="2655888"/>
          <p14:tracePt t="127751" x="3336925" y="2663825"/>
          <p14:tracePt t="127767" x="3355975" y="2673350"/>
          <p14:tracePt t="127824" x="3363913" y="2673350"/>
          <p14:tracePt t="127832" x="3373438" y="2673350"/>
          <p14:tracePt t="127872" x="3373438" y="2692400"/>
          <p14:tracePt t="127888" x="3363913" y="2692400"/>
          <p14:tracePt t="127896" x="3355975" y="2692400"/>
          <p14:tracePt t="127912" x="3373438" y="2692400"/>
          <p14:tracePt t="127919" x="3402013" y="2692400"/>
          <p14:tracePt t="127927" x="3429000" y="2682875"/>
          <p14:tracePt t="127943" x="3448050" y="2682875"/>
          <p14:tracePt t="127951" x="3465513" y="2682875"/>
          <p14:tracePt t="127967" x="3475038" y="2682875"/>
          <p14:tracePt t="127975" x="3484563" y="2682875"/>
          <p14:tracePt t="128032" x="3511550" y="2682875"/>
          <p14:tracePt t="128040" x="3521075" y="2682875"/>
          <p14:tracePt t="128048" x="3576638" y="2682875"/>
          <p14:tracePt t="128072" x="3603625" y="2682875"/>
          <p14:tracePt t="128081" x="3622675" y="2673350"/>
          <p14:tracePt t="128192" x="3640138" y="2646363"/>
          <p14:tracePt t="128201" x="3649663" y="2646363"/>
          <p14:tracePt t="128208" x="3705225" y="2646363"/>
          <p14:tracePt t="128219" x="3805238" y="2646363"/>
          <p14:tracePt t="128225" x="3860800" y="2646363"/>
          <p14:tracePt t="128231" x="3879850" y="2646363"/>
          <p14:tracePt t="128239" x="3971925" y="2646363"/>
          <p14:tracePt t="128248" x="3989388" y="2646363"/>
          <p14:tracePt t="128560" x="3979863" y="2646363"/>
          <p14:tracePt t="128576" x="3971925" y="2627313"/>
          <p14:tracePt t="128584" x="3971925" y="2617788"/>
          <p14:tracePt t="128592" x="3979863" y="2627313"/>
          <p14:tracePt t="128600" x="4044950" y="2627313"/>
          <p14:tracePt t="128607" x="4054475" y="2590800"/>
          <p14:tracePt t="128625" x="4090988" y="2581275"/>
          <p14:tracePt t="128632" x="4154488" y="2581275"/>
          <p14:tracePt t="128639" x="4164013" y="2544763"/>
          <p14:tracePt t="128647" x="4200525" y="2544763"/>
          <p14:tracePt t="128655" x="4229100" y="2544763"/>
          <p14:tracePt t="128664" x="4246563" y="2544763"/>
          <p14:tracePt t="128671" x="4275138" y="2544763"/>
          <p14:tracePt t="128679" x="4275138" y="2527300"/>
          <p14:tracePt t="128687" x="4321175" y="2527300"/>
          <p14:tracePt t="128695" x="4394200" y="2527300"/>
          <p14:tracePt t="128703" x="4403725" y="2527300"/>
          <p14:tracePt t="128711" x="4430713" y="2527300"/>
          <p14:tracePt t="128719" x="4467225" y="2517775"/>
          <p14:tracePt t="128743" x="4476750" y="2517775"/>
          <p14:tracePt t="128751" x="4505325" y="2517775"/>
          <p14:tracePt t="128759" x="4522788" y="2517775"/>
          <p14:tracePt t="128767" x="4532313" y="2517775"/>
          <p14:tracePt t="128791" x="4568825" y="2517775"/>
          <p14:tracePt t="128799" x="4578350" y="2517775"/>
          <p14:tracePt t="128807" x="4633913" y="2517775"/>
          <p14:tracePt t="128815" x="4733925" y="2544763"/>
          <p14:tracePt t="128823" x="4816475" y="2563813"/>
          <p14:tracePt t="128831" x="4862513" y="2563813"/>
          <p14:tracePt t="128839" x="4891088" y="2573338"/>
          <p14:tracePt t="128855" x="4908550" y="2573338"/>
          <p14:tracePt t="128864" x="4927600" y="2573338"/>
          <p14:tracePt t="129027" x="4937125" y="2573338"/>
          <p14:tracePt t="129035" x="4937125" y="2554288"/>
          <p14:tracePt t="129040" x="4937125" y="2508250"/>
          <p14:tracePt t="129057" x="4937125" y="2498725"/>
          <p14:tracePt t="129071" x="4937125" y="2462213"/>
          <p14:tracePt t="129080" x="4937125" y="2452688"/>
          <p14:tracePt t="129111" x="4937125" y="2443163"/>
          <p14:tracePt t="129119" x="4918075" y="2416175"/>
          <p14:tracePt t="129152" x="4908550" y="2406650"/>
          <p14:tracePt t="129184" x="4891088" y="2406650"/>
          <p14:tracePt t="129193" x="4872038" y="2389188"/>
          <p14:tracePt t="129217" x="4862513" y="2379663"/>
          <p14:tracePt t="129288" x="4862513" y="2370138"/>
          <p14:tracePt t="129328" x="4854575" y="2360613"/>
          <p14:tracePt t="129361" x="4835525" y="2352675"/>
          <p14:tracePt t="129369" x="4789488" y="2343150"/>
          <p14:tracePt t="129377" x="4762500" y="2343150"/>
          <p14:tracePt t="129385" x="4743450" y="2343150"/>
          <p14:tracePt t="129392" x="4706938" y="2343150"/>
          <p14:tracePt t="129400" x="4641850" y="2314575"/>
          <p14:tracePt t="129408" x="4614863" y="2314575"/>
          <p14:tracePt t="129416" x="4568825" y="2314575"/>
          <p14:tracePt t="129424" x="4486275" y="2314575"/>
          <p14:tracePt t="129438" x="4476750" y="2314575"/>
          <p14:tracePt t="129441" x="4449763" y="2333625"/>
          <p14:tracePt t="129450" x="4413250" y="2333625"/>
          <p14:tracePt t="129455" x="4375150" y="2360613"/>
          <p14:tracePt t="129464" x="4321175" y="2360613"/>
          <p14:tracePt t="129471" x="4265613" y="2343150"/>
          <p14:tracePt t="129478" x="4219575" y="2306638"/>
          <p14:tracePt t="129486" x="4100513" y="2314575"/>
          <p14:tracePt t="129494" x="4017963" y="2306638"/>
          <p14:tracePt t="129502" x="3952875" y="2297113"/>
          <p14:tracePt t="129512" x="3824288" y="2314575"/>
          <p14:tracePt t="129521" x="3797300" y="2314575"/>
          <p14:tracePt t="129528" x="3722688" y="2314575"/>
          <p14:tracePt t="129537" x="3659188" y="2314575"/>
          <p14:tracePt t="129543" x="3603625" y="2314575"/>
          <p14:tracePt t="129551" x="3594100" y="2314575"/>
          <p14:tracePt t="129575" x="3584575" y="2314575"/>
          <p14:tracePt t="129624" x="3576638" y="2324100"/>
          <p14:tracePt t="129648" x="3557588" y="2324100"/>
          <p14:tracePt t="129656" x="3557588" y="2333625"/>
          <p14:tracePt t="130072" x="3557588" y="2343150"/>
          <p14:tracePt t="130402" x="3557588" y="2360613"/>
          <p14:tracePt t="130408" x="3603625" y="2370138"/>
          <p14:tracePt t="130416" x="3603625" y="2416175"/>
          <p14:tracePt t="130425" x="3603625" y="2425700"/>
          <p14:tracePt t="130466" x="3603625" y="2452688"/>
          <p14:tracePt t="131688" x="3603625" y="2462213"/>
          <p14:tracePt t="131697" x="3613150" y="2471738"/>
          <p14:tracePt t="131736" x="3613150" y="2481263"/>
          <p14:tracePt t="131784" x="3622675" y="2517775"/>
          <p14:tracePt t="131808" x="3622675" y="2535238"/>
          <p14:tracePt t="131816" x="3630613" y="2544763"/>
          <p14:tracePt t="131842" x="3630613" y="2554288"/>
          <p14:tracePt t="131849" x="3640138" y="2563813"/>
          <p14:tracePt t="131896" x="3649663" y="2573338"/>
          <p14:tracePt t="132281" x="3714750" y="2590800"/>
          <p14:tracePt t="132289" x="3759200" y="2590800"/>
          <p14:tracePt t="132296" x="3768725" y="2590800"/>
          <p14:tracePt t="132304" x="3824288" y="2617788"/>
          <p14:tracePt t="132312" x="3879850" y="2617788"/>
          <p14:tracePt t="132321" x="3889375" y="2617788"/>
          <p14:tracePt t="132328" x="3943350" y="2600325"/>
          <p14:tracePt t="132339" x="3952875" y="2600325"/>
          <p14:tracePt t="132344" x="3971925" y="2600325"/>
          <p14:tracePt t="132360" x="3979863" y="2590800"/>
          <p14:tracePt t="132392" x="3998913" y="2590800"/>
          <p14:tracePt t="132401" x="4008438" y="2590800"/>
          <p14:tracePt t="132415" x="4025900" y="2590800"/>
          <p14:tracePt t="132424" x="4100513" y="2600325"/>
          <p14:tracePt t="132433" x="4127500" y="2600325"/>
          <p14:tracePt t="132440" x="4146550" y="2600325"/>
          <p14:tracePt t="132450" x="4164013" y="2600325"/>
          <p14:tracePt t="132456" x="4173538" y="2600325"/>
          <p14:tracePt t="132504" x="4183063" y="2600325"/>
          <p14:tracePt t="132520" x="4192588" y="2600325"/>
          <p14:tracePt t="132552" x="4200525" y="2600325"/>
          <p14:tracePt t="132584" x="4200525" y="2609850"/>
          <p14:tracePt t="132609" x="4246563" y="2627313"/>
          <p14:tracePt t="132624" x="4311650" y="2655888"/>
          <p14:tracePt t="132633" x="4357688" y="2655888"/>
          <p14:tracePt t="132640" x="4375150" y="2655888"/>
          <p14:tracePt t="132649" x="4421188" y="2673350"/>
          <p14:tracePt t="132656" x="4449763" y="2673350"/>
          <p14:tracePt t="132667" x="4467225" y="2682875"/>
          <p14:tracePt t="132672" x="4476750" y="2682875"/>
          <p14:tracePt t="132685" x="4476750" y="2692400"/>
          <p14:tracePt t="132692" x="4505325" y="2709863"/>
          <p14:tracePt t="132700" x="4513263" y="2719388"/>
          <p14:tracePt t="132707" x="4522788" y="2719388"/>
          <p14:tracePt t="132714" x="4549775" y="2719388"/>
          <p14:tracePt t="132719" x="4587875" y="2719388"/>
          <p14:tracePt t="132727" x="4614863" y="2719388"/>
          <p14:tracePt t="132735" x="4660900" y="2719388"/>
          <p14:tracePt t="132751" x="4679950" y="2709863"/>
          <p14:tracePt t="132758" x="4697413" y="2701925"/>
          <p14:tracePt t="132767" x="4725988" y="2701925"/>
          <p14:tracePt t="132816" x="4725988" y="2692400"/>
          <p14:tracePt t="132824" x="4725988" y="2682875"/>
          <p14:tracePt t="133032" x="4752975" y="2673350"/>
          <p14:tracePt t="133040" x="4770438" y="2636838"/>
          <p14:tracePt t="133049" x="4770438" y="2609850"/>
          <p14:tracePt t="133057" x="4770438" y="2600325"/>
          <p14:tracePt t="133066" x="4770438" y="2573338"/>
          <p14:tracePt t="133072" x="4762500" y="2581275"/>
          <p14:tracePt t="133093" x="4762500" y="2563813"/>
          <p14:tracePt t="133098" x="4770438" y="2527300"/>
          <p14:tracePt t="133105" x="4770438" y="2508250"/>
          <p14:tracePt t="133112" x="4770438" y="2481263"/>
          <p14:tracePt t="133127" x="4770438" y="2471738"/>
          <p14:tracePt t="133135" x="4770438" y="2462213"/>
          <p14:tracePt t="133143" x="4770438" y="2452688"/>
          <p14:tracePt t="133151" x="4770438" y="2435225"/>
          <p14:tracePt t="133159" x="4770438" y="2425700"/>
          <p14:tracePt t="133167" x="4770438" y="2406650"/>
          <p14:tracePt t="133175" x="4762500" y="2398713"/>
          <p14:tracePt t="133183" x="4762500" y="2389188"/>
          <p14:tracePt t="133191" x="4762500" y="2379663"/>
          <p14:tracePt t="133215" x="4762500" y="2370138"/>
          <p14:tracePt t="133232" x="4762500" y="2360613"/>
          <p14:tracePt t="133280" x="4762500" y="2343150"/>
          <p14:tracePt t="133306" x="4762500" y="2333625"/>
          <p14:tracePt t="133344" x="4762500" y="2324100"/>
          <p14:tracePt t="135073" x="4762500" y="2333625"/>
          <p14:tracePt t="136346" x="4762500" y="2343150"/>
          <p14:tracePt t="137432" x="4762500" y="2352675"/>
          <p14:tracePt t="137440" x="4752975" y="2352675"/>
          <p14:tracePt t="138032" x="4762500" y="2352675"/>
          <p14:tracePt t="141520" x="4770438" y="2352675"/>
          <p14:tracePt t="141889" x="4770438" y="2343150"/>
          <p14:tracePt t="144040" x="4779963" y="2343150"/>
          <p14:tracePt t="146920" x="4779963" y="2352675"/>
          <p14:tracePt t="146928" x="4799013" y="2398713"/>
          <p14:tracePt t="146936" x="4799013" y="2443163"/>
          <p14:tracePt t="146952" x="4799013" y="2481263"/>
          <p14:tracePt t="146961" x="4799013" y="2508250"/>
          <p14:tracePt t="146968" x="4799013" y="2573338"/>
          <p14:tracePt t="146976" x="4799013" y="2617788"/>
          <p14:tracePt t="146985" x="4799013" y="2663825"/>
          <p14:tracePt t="146992" x="4799013" y="2701925"/>
          <p14:tracePt t="147000" x="4835525" y="2811463"/>
          <p14:tracePt t="147008" x="4891088" y="2913063"/>
          <p14:tracePt t="147016" x="4954588" y="3059113"/>
          <p14:tracePt t="147024" x="4983163" y="3141663"/>
          <p14:tracePt t="147033" x="4983163" y="3151188"/>
          <p14:tracePt t="147056" x="5019675" y="3243263"/>
          <p14:tracePt t="147066" x="5037138" y="3270250"/>
          <p14:tracePt t="147072" x="5121275" y="3316288"/>
          <p14:tracePt t="147083" x="5184775" y="3444875"/>
          <p14:tracePt t="147091" x="5184775" y="3473450"/>
          <p14:tracePt t="147096" x="5221288" y="3509963"/>
          <p14:tracePt t="147106" x="5230813" y="3556000"/>
          <p14:tracePt t="147115" x="5240338" y="3565525"/>
          <p14:tracePt t="147120" x="5240338" y="3573463"/>
          <p14:tracePt t="147135" x="5240338" y="3582988"/>
          <p14:tracePt t="147143" x="5230813" y="3619500"/>
          <p14:tracePt t="147151" x="5194300" y="3656013"/>
          <p14:tracePt t="147159" x="5165725" y="3721100"/>
          <p14:tracePt t="147167" x="5138738" y="3822700"/>
          <p14:tracePt t="147175" x="5092700" y="3968750"/>
          <p14:tracePt t="147183" x="5092700" y="4051300"/>
          <p14:tracePt t="147191" x="5092700" y="4106863"/>
          <p14:tracePt t="147199" x="5092700" y="4152900"/>
          <p14:tracePt t="147207" x="5092700" y="4216400"/>
          <p14:tracePt t="147215" x="5083175" y="4281488"/>
          <p14:tracePt t="147222" x="5065713" y="4327525"/>
          <p14:tracePt t="147230" x="5065713" y="4346575"/>
          <p14:tracePt t="147239" x="5056188" y="4383088"/>
          <p14:tracePt t="147247" x="5056188" y="4419600"/>
          <p14:tracePt t="147255" x="5029200" y="4456113"/>
          <p14:tracePt t="147264" x="5010150" y="4492625"/>
          <p14:tracePt t="147271" x="5000625" y="4529138"/>
          <p14:tracePt t="147279" x="5000625" y="4575175"/>
          <p14:tracePt t="147287" x="4973638" y="4640263"/>
          <p14:tracePt t="147294" x="4946650" y="4722813"/>
          <p14:tracePt t="147303" x="4946650" y="4768850"/>
          <p14:tracePt t="147311" x="4927600" y="4860925"/>
          <p14:tracePt t="147320" x="4927600" y="4887913"/>
          <p14:tracePt t="147326" x="4908550" y="4951413"/>
          <p14:tracePt t="147335" x="4900613" y="4989513"/>
          <p14:tracePt t="147342" x="4872038" y="5035550"/>
          <p14:tracePt t="147351" x="4872038" y="5053013"/>
          <p14:tracePt t="147358" x="4835525" y="5062538"/>
          <p14:tracePt t="147392" x="4799013" y="5072063"/>
          <p14:tracePt t="147402" x="4762500" y="5081588"/>
          <p14:tracePt t="147415" x="4762500" y="5089525"/>
          <p14:tracePt t="147424" x="4733925" y="5081588"/>
          <p14:tracePt t="147440" x="4725988" y="5072063"/>
          <p14:tracePt t="147456" x="4716463" y="5072063"/>
          <p14:tracePt t="148360" x="4733925" y="5072063"/>
          <p14:tracePt t="148392" x="4725988" y="5108575"/>
          <p14:tracePt t="151320" x="4716463" y="5108575"/>
          <p14:tracePt t="152402" x="4716463" y="5135563"/>
          <p14:tracePt t="152545" x="4716463" y="5145088"/>
          <p14:tracePt t="152552" x="4706938" y="5154613"/>
          <p14:tracePt t="152577" x="4697413" y="5154613"/>
          <p14:tracePt t="152593" x="4660900" y="5154613"/>
          <p14:tracePt t="152623" x="4651375" y="5164138"/>
          <p14:tracePt t="152728" x="4633913" y="5164138"/>
          <p14:tracePt t="152784" x="4587875" y="5191125"/>
          <p14:tracePt t="152808" x="4578350" y="5200650"/>
          <p14:tracePt t="152832" x="4578350" y="5227638"/>
          <p14:tracePt t="152843" x="4568825" y="5237163"/>
          <p14:tracePt t="154369" x="4568825" y="5246688"/>
          <p14:tracePt t="154375" x="4549775" y="5264150"/>
          <p14:tracePt t="154600" x="4549775" y="5254625"/>
          <p14:tracePt t="160592" x="4549775" y="5237163"/>
          <p14:tracePt t="160608" x="4549775" y="5218113"/>
          <p14:tracePt t="160624" x="4541838" y="5210175"/>
          <p14:tracePt t="160640" x="4541838" y="5200650"/>
          <p14:tracePt t="160650" x="4541838" y="5164138"/>
          <p14:tracePt t="160656" x="4522788" y="5118100"/>
          <p14:tracePt t="160672" x="4513263" y="5072063"/>
          <p14:tracePt t="160682" x="4449763" y="5053013"/>
          <p14:tracePt t="160688" x="4403725" y="5035550"/>
          <p14:tracePt t="160696" x="4275138" y="4914900"/>
          <p14:tracePt t="160705" x="4246563" y="4906963"/>
          <p14:tracePt t="160712" x="4192588" y="4887913"/>
          <p14:tracePt t="160722" x="4025900" y="4768850"/>
          <p14:tracePt t="160726" x="3971925" y="4686300"/>
          <p14:tracePt t="160735" x="3879850" y="4603750"/>
          <p14:tracePt t="160743" x="3833813" y="4603750"/>
          <p14:tracePt t="160751" x="3751263" y="4465638"/>
          <p14:tracePt t="160759" x="3741738" y="4446588"/>
          <p14:tracePt t="160768" x="3714750" y="4429125"/>
          <p14:tracePt t="160774" x="3630613" y="4337050"/>
          <p14:tracePt t="160782" x="3622675" y="4337050"/>
          <p14:tracePt t="160799" x="3538538" y="4281488"/>
          <p14:tracePt t="160806" x="3419475" y="4116388"/>
          <p14:tracePt t="160815" x="3135313" y="3914775"/>
          <p14:tracePt t="160823" x="2803525" y="3619500"/>
          <p14:tracePt t="160831" x="2665413" y="3444875"/>
          <p14:tracePt t="160839" x="2536825" y="3398838"/>
          <p14:tracePt t="160847" x="2344738" y="3141663"/>
          <p14:tracePt t="160855" x="2233613" y="3049588"/>
          <p14:tracePt t="160864" x="2087563" y="2959100"/>
          <p14:tracePt t="160871" x="1995488" y="2894013"/>
          <p14:tracePt t="160879" x="1949450" y="2857500"/>
          <p14:tracePt t="160887" x="1949450" y="2755900"/>
          <p14:tracePt t="160895" x="1949450" y="2746375"/>
          <p14:tracePt t="160917" x="1811338" y="2590800"/>
          <p14:tracePt t="160920" x="1801813" y="2590800"/>
          <p14:tracePt t="160926" x="1801813" y="2573338"/>
          <p14:tracePt t="160951" x="1801813" y="2535238"/>
          <p14:tracePt t="160959" x="1774825" y="2517775"/>
          <p14:tracePt t="160966" x="1700213" y="2416175"/>
          <p14:tracePt t="160983" x="1682750" y="2389188"/>
          <p14:tracePt t="160991" x="1654175" y="2352675"/>
          <p14:tracePt t="160998" x="1636713" y="2306638"/>
          <p14:tracePt t="161006" x="1452563" y="2103438"/>
          <p14:tracePt t="161015" x="1287463" y="1984375"/>
          <p14:tracePt t="161023" x="1250950" y="1938338"/>
          <p14:tracePt t="161031" x="1020763" y="1782763"/>
          <p14:tracePt t="161039" x="901700" y="1690688"/>
          <p14:tracePt t="161047" x="817563" y="1598613"/>
          <p14:tracePt t="161055" x="688975" y="1506538"/>
          <p14:tracePt t="161064" x="625475" y="1450975"/>
          <p14:tracePt t="161071" x="550863" y="1397000"/>
          <p14:tracePt t="161079" x="460375" y="1304925"/>
          <p14:tracePt t="161088" x="414338" y="1285875"/>
          <p14:tracePt t="161095" x="404813" y="1276350"/>
          <p14:tracePt t="161103" x="349250" y="1239838"/>
          <p14:tracePt t="161110" x="322263" y="1212850"/>
          <p14:tracePt t="161119" x="266700" y="1176338"/>
          <p14:tracePt t="161126" x="220663" y="1139825"/>
          <p14:tracePt t="161135" x="211138" y="1139825"/>
          <p14:tracePt t="161142" x="193675" y="1120775"/>
          <p14:tracePt t="161151" x="147638" y="1084263"/>
          <p14:tracePt t="161158" x="92075" y="1028700"/>
          <p14:tracePt t="161167" x="36513" y="99218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3"/>
          <p:cNvSpPr>
            <a:spLocks noGrp="1"/>
          </p:cNvSpPr>
          <p:nvPr>
            <p:ph type="sldNum" sz="quarter" idx="12"/>
          </p:nvPr>
        </p:nvSpPr>
        <p:spPr>
          <a:noFill/>
        </p:spPr>
        <p:txBody>
          <a:bodyPr/>
          <a:lstStyle>
            <a:lvl1pPr eaLnBrk="0" hangingPunct="0">
              <a:spcBef>
                <a:spcPct val="20000"/>
              </a:spcBef>
              <a:buChar char="•"/>
              <a:defRPr kumimoji="1" sz="2700">
                <a:solidFill>
                  <a:schemeClr val="tx1"/>
                </a:solidFill>
                <a:latin typeface="Times New Roman" pitchFamily="18" charset="0"/>
                <a:ea typeface="ＭＳ Ｐゴシック" charset="-128"/>
              </a:defRPr>
            </a:lvl1pPr>
            <a:lvl2pPr marL="608455" indent="-233288" eaLnBrk="0" hangingPunct="0">
              <a:spcBef>
                <a:spcPct val="20000"/>
              </a:spcBef>
              <a:buChar char="–"/>
              <a:defRPr kumimoji="1" sz="2300">
                <a:solidFill>
                  <a:schemeClr val="tx1"/>
                </a:solidFill>
                <a:latin typeface="Times New Roman" pitchFamily="18" charset="0"/>
                <a:ea typeface="ＭＳ Ｐゴシック" charset="-128"/>
              </a:defRPr>
            </a:lvl2pPr>
            <a:lvl3pPr marL="937239" indent="-185537" eaLnBrk="0" hangingPunct="0">
              <a:spcBef>
                <a:spcPct val="20000"/>
              </a:spcBef>
              <a:buChar char="•"/>
              <a:defRPr kumimoji="1" sz="1900">
                <a:solidFill>
                  <a:schemeClr val="tx1"/>
                </a:solidFill>
                <a:latin typeface="Times New Roman" pitchFamily="18" charset="0"/>
                <a:ea typeface="ＭＳ Ｐゴシック" charset="-128"/>
              </a:defRPr>
            </a:lvl3pPr>
            <a:lvl4pPr marL="1311042" indent="-185537" eaLnBrk="0" hangingPunct="0">
              <a:spcBef>
                <a:spcPct val="20000"/>
              </a:spcBef>
              <a:buChar char="–"/>
              <a:defRPr kumimoji="1" sz="1600">
                <a:solidFill>
                  <a:schemeClr val="tx1"/>
                </a:solidFill>
                <a:latin typeface="Times New Roman" pitchFamily="18" charset="0"/>
                <a:ea typeface="ＭＳ Ｐゴシック" charset="-128"/>
              </a:defRPr>
            </a:lvl4pPr>
            <a:lvl5pPr marL="1686212" indent="-185537" eaLnBrk="0" hangingPunct="0">
              <a:spcBef>
                <a:spcPct val="20000"/>
              </a:spcBef>
              <a:buChar char="»"/>
              <a:defRPr kumimoji="1" sz="1600">
                <a:solidFill>
                  <a:schemeClr val="tx1"/>
                </a:solidFill>
                <a:latin typeface="Times New Roman" pitchFamily="18" charset="0"/>
                <a:ea typeface="ＭＳ Ｐゴシック" charset="-128"/>
              </a:defRPr>
            </a:lvl5pPr>
            <a:lvl6pPr marL="2079115" indent="-185537" eaLnBrk="0" fontAlgn="base" hangingPunct="0">
              <a:spcBef>
                <a:spcPct val="20000"/>
              </a:spcBef>
              <a:spcAft>
                <a:spcPct val="0"/>
              </a:spcAft>
              <a:buChar char="»"/>
              <a:defRPr kumimoji="1" sz="1600">
                <a:solidFill>
                  <a:schemeClr val="tx1"/>
                </a:solidFill>
                <a:latin typeface="Times New Roman" pitchFamily="18" charset="0"/>
                <a:ea typeface="ＭＳ Ｐゴシック" charset="-128"/>
              </a:defRPr>
            </a:lvl6pPr>
            <a:lvl7pPr marL="2472018" indent="-185537" eaLnBrk="0" fontAlgn="base" hangingPunct="0">
              <a:spcBef>
                <a:spcPct val="20000"/>
              </a:spcBef>
              <a:spcAft>
                <a:spcPct val="0"/>
              </a:spcAft>
              <a:buChar char="»"/>
              <a:defRPr kumimoji="1" sz="1600">
                <a:solidFill>
                  <a:schemeClr val="tx1"/>
                </a:solidFill>
                <a:latin typeface="Times New Roman" pitchFamily="18" charset="0"/>
                <a:ea typeface="ＭＳ Ｐゴシック" charset="-128"/>
              </a:defRPr>
            </a:lvl7pPr>
            <a:lvl8pPr marL="2864921" indent="-185537" eaLnBrk="0" fontAlgn="base" hangingPunct="0">
              <a:spcBef>
                <a:spcPct val="20000"/>
              </a:spcBef>
              <a:spcAft>
                <a:spcPct val="0"/>
              </a:spcAft>
              <a:buChar char="»"/>
              <a:defRPr kumimoji="1" sz="1600">
                <a:solidFill>
                  <a:schemeClr val="tx1"/>
                </a:solidFill>
                <a:latin typeface="Times New Roman" pitchFamily="18" charset="0"/>
                <a:ea typeface="ＭＳ Ｐゴシック" charset="-128"/>
              </a:defRPr>
            </a:lvl8pPr>
            <a:lvl9pPr marL="3257825" indent="-185537" eaLnBrk="0" fontAlgn="base" hangingPunct="0">
              <a:spcBef>
                <a:spcPct val="20000"/>
              </a:spcBef>
              <a:spcAft>
                <a:spcPct val="0"/>
              </a:spcAft>
              <a:buChar char="»"/>
              <a:defRPr kumimoji="1" sz="1600">
                <a:solidFill>
                  <a:schemeClr val="tx1"/>
                </a:solidFill>
                <a:latin typeface="Times New Roman" pitchFamily="18" charset="0"/>
                <a:ea typeface="ＭＳ Ｐゴシック" charset="-128"/>
              </a:defRPr>
            </a:lvl9pPr>
          </a:lstStyle>
          <a:p>
            <a:pPr eaLnBrk="1" hangingPunct="1">
              <a:spcBef>
                <a:spcPct val="0"/>
              </a:spcBef>
              <a:buFontTx/>
              <a:buNone/>
            </a:pPr>
            <a:fld id="{9FCCCEB8-951F-4A44-9DF8-100104AA2198}" type="slidenum">
              <a:rPr kumimoji="0" lang="ja-JP" altLang="en-US" sz="1100">
                <a:solidFill>
                  <a:srgbClr val="000000"/>
                </a:solidFill>
              </a:rPr>
              <a:pPr eaLnBrk="1" hangingPunct="1">
                <a:spcBef>
                  <a:spcPct val="0"/>
                </a:spcBef>
                <a:buFontTx/>
                <a:buNone/>
              </a:pPr>
              <a:t>28</a:t>
            </a:fld>
            <a:endParaRPr kumimoji="0" lang="en-US" altLang="ja-JP" sz="1100">
              <a:solidFill>
                <a:srgbClr val="000000"/>
              </a:solidFill>
            </a:endParaRPr>
          </a:p>
        </p:txBody>
      </p:sp>
      <p:sp>
        <p:nvSpPr>
          <p:cNvPr id="19459" name="Text Box 4"/>
          <p:cNvSpPr txBox="1">
            <a:spLocks noChangeArrowheads="1"/>
          </p:cNvSpPr>
          <p:nvPr/>
        </p:nvSpPr>
        <p:spPr bwMode="auto">
          <a:xfrm>
            <a:off x="344032" y="182703"/>
            <a:ext cx="7925835" cy="293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999" tIns="37501" rIns="74999" bIns="37501">
            <a:spAutoFit/>
          </a:bodyPr>
          <a:lstStyle>
            <a:lvl1pPr eaLnBrk="0" hangingPunct="0">
              <a:spcBef>
                <a:spcPct val="20000"/>
              </a:spcBef>
              <a:buChar char="•"/>
              <a:defRPr kumimoji="1" sz="31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6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3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19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19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19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19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19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1900">
                <a:solidFill>
                  <a:schemeClr val="tx1"/>
                </a:solidFill>
                <a:latin typeface="Times New Roman" pitchFamily="18" charset="0"/>
                <a:ea typeface="ＭＳ Ｐゴシック" charset="-128"/>
              </a:defRPr>
            </a:lvl9pPr>
          </a:lstStyle>
          <a:p>
            <a:pPr defTabSz="785807" eaLnBrk="1" fontAlgn="base" hangingPunct="1">
              <a:spcBef>
                <a:spcPct val="0"/>
              </a:spcBef>
              <a:spcAft>
                <a:spcPct val="0"/>
              </a:spcAft>
              <a:buNone/>
            </a:pPr>
            <a:r>
              <a:rPr lang="ja-JP" altLang="en-US" sz="1800" dirty="0">
                <a:solidFill>
                  <a:srgbClr val="000000"/>
                </a:solidFill>
              </a:rPr>
              <a:t>                                       </a:t>
            </a:r>
            <a:r>
              <a:rPr lang="ja-JP" altLang="en-US" sz="3000" dirty="0">
                <a:solidFill>
                  <a:srgbClr val="000000"/>
                </a:solidFill>
              </a:rPr>
              <a:t>参考文献</a:t>
            </a:r>
            <a:r>
              <a:rPr lang="en-US" altLang="ja-JP" sz="3000" dirty="0">
                <a:solidFill>
                  <a:srgbClr val="000000"/>
                </a:solidFill>
              </a:rPr>
              <a:t>, </a:t>
            </a:r>
            <a:r>
              <a:rPr lang="ja-JP" altLang="en-US" sz="3000" dirty="0">
                <a:solidFill>
                  <a:srgbClr val="000000"/>
                </a:solidFill>
              </a:rPr>
              <a:t>教科書</a:t>
            </a:r>
          </a:p>
          <a:p>
            <a:pPr defTabSz="785807" eaLnBrk="1" fontAlgn="base" hangingPunct="1">
              <a:spcBef>
                <a:spcPct val="0"/>
              </a:spcBef>
              <a:spcAft>
                <a:spcPct val="0"/>
              </a:spcAft>
              <a:buNone/>
            </a:pPr>
            <a:endParaRPr lang="en-US" altLang="ja-JP" sz="1600" dirty="0">
              <a:solidFill>
                <a:srgbClr val="000000"/>
              </a:solidFill>
            </a:endParaRPr>
          </a:p>
          <a:p>
            <a:pPr defTabSz="785807" eaLnBrk="1" fontAlgn="base" hangingPunct="1">
              <a:spcBef>
                <a:spcPct val="0"/>
              </a:spcBef>
              <a:spcAft>
                <a:spcPct val="0"/>
              </a:spcAft>
              <a:buNone/>
            </a:pPr>
            <a:r>
              <a:rPr lang="ja-JP" altLang="en-US" sz="1800" b="1" dirty="0">
                <a:solidFill>
                  <a:srgbClr val="000000"/>
                </a:solidFill>
              </a:rPr>
              <a:t>スペクトル法</a:t>
            </a:r>
            <a:r>
              <a:rPr lang="en-US" altLang="ja-JP" sz="1800" b="1" dirty="0">
                <a:solidFill>
                  <a:srgbClr val="000000"/>
                </a:solidFill>
              </a:rPr>
              <a:t>, </a:t>
            </a:r>
            <a:r>
              <a:rPr lang="ja-JP" altLang="en-US" sz="1800" b="1" dirty="0">
                <a:solidFill>
                  <a:srgbClr val="000000"/>
                </a:solidFill>
              </a:rPr>
              <a:t>　計算法</a:t>
            </a:r>
            <a:endParaRPr lang="en-US" altLang="ja-JP" sz="1800" b="1" dirty="0">
              <a:solidFill>
                <a:srgbClr val="000000"/>
              </a:solidFill>
            </a:endParaRPr>
          </a:p>
          <a:p>
            <a:pPr defTabSz="785807" eaLnBrk="1" fontAlgn="base" hangingPunct="1">
              <a:spcBef>
                <a:spcPct val="0"/>
              </a:spcBef>
              <a:spcAft>
                <a:spcPct val="0"/>
              </a:spcAft>
              <a:buNone/>
            </a:pPr>
            <a:r>
              <a:rPr lang="en-US" altLang="ja-JP" sz="1800" dirty="0">
                <a:solidFill>
                  <a:srgbClr val="000000"/>
                </a:solidFill>
              </a:rPr>
              <a:t>Satoh M. (2013) Atmospheric Circulation Dynamics and General Circulation </a:t>
            </a:r>
          </a:p>
          <a:p>
            <a:pPr defTabSz="785807" eaLnBrk="1" fontAlgn="base" hangingPunct="1">
              <a:spcBef>
                <a:spcPct val="0"/>
              </a:spcBef>
              <a:spcAft>
                <a:spcPct val="0"/>
              </a:spcAft>
              <a:buNone/>
            </a:pPr>
            <a:r>
              <a:rPr lang="en-US" altLang="ja-JP" sz="1800" dirty="0">
                <a:solidFill>
                  <a:srgbClr val="000000"/>
                </a:solidFill>
              </a:rPr>
              <a:t>Models. Springer. 730pp.</a:t>
            </a:r>
          </a:p>
          <a:p>
            <a:pPr defTabSz="785807" eaLnBrk="1" fontAlgn="base" hangingPunct="1">
              <a:spcBef>
                <a:spcPct val="0"/>
              </a:spcBef>
              <a:spcAft>
                <a:spcPct val="0"/>
              </a:spcAft>
              <a:buNone/>
            </a:pPr>
            <a:r>
              <a:rPr lang="ja-JP" altLang="en-US" sz="1800" dirty="0">
                <a:solidFill>
                  <a:srgbClr val="000000"/>
                </a:solidFill>
                <a:ea typeface="ＭＳ ゴシック" panose="020B0609070205080204" pitchFamily="49" charset="-128"/>
              </a:rPr>
              <a:t>石岡圭一 </a:t>
            </a:r>
            <a:r>
              <a:rPr lang="en-US" altLang="ja-JP" sz="1800" dirty="0">
                <a:solidFill>
                  <a:srgbClr val="000000"/>
                </a:solidFill>
                <a:ea typeface="ＭＳ ゴシック" panose="020B0609070205080204" pitchFamily="49" charset="-128"/>
              </a:rPr>
              <a:t>(2004) </a:t>
            </a:r>
            <a:r>
              <a:rPr lang="ja-JP" altLang="en-US" sz="1800" dirty="0">
                <a:solidFill>
                  <a:srgbClr val="000000"/>
                </a:solidFill>
                <a:ea typeface="ＭＳ ゴシック" panose="020B0609070205080204" pitchFamily="49" charset="-128"/>
              </a:rPr>
              <a:t>スペクトル法による数値計算入門</a:t>
            </a:r>
            <a:r>
              <a:rPr lang="en-US" altLang="ja-JP" sz="1800" dirty="0">
                <a:solidFill>
                  <a:srgbClr val="000000"/>
                </a:solidFill>
                <a:ea typeface="ＭＳ ゴシック" panose="020B0609070205080204" pitchFamily="49" charset="-128"/>
              </a:rPr>
              <a:t>. </a:t>
            </a:r>
            <a:r>
              <a:rPr lang="ja-JP" altLang="en-US" sz="1800" dirty="0">
                <a:solidFill>
                  <a:srgbClr val="000000"/>
                </a:solidFill>
                <a:ea typeface="ＭＳ ゴシック" panose="020B0609070205080204" pitchFamily="49" charset="-128"/>
              </a:rPr>
              <a:t>東京大学出版会</a:t>
            </a:r>
            <a:r>
              <a:rPr lang="en-US" altLang="ja-JP" sz="1800" dirty="0">
                <a:solidFill>
                  <a:srgbClr val="000000"/>
                </a:solidFill>
                <a:ea typeface="ＭＳ ゴシック" panose="020B0609070205080204" pitchFamily="49" charset="-128"/>
              </a:rPr>
              <a:t>. 232pp. </a:t>
            </a:r>
          </a:p>
          <a:p>
            <a:pPr defTabSz="785807" eaLnBrk="1" fontAlgn="base" hangingPunct="1">
              <a:spcBef>
                <a:spcPct val="0"/>
              </a:spcBef>
              <a:spcAft>
                <a:spcPct val="0"/>
              </a:spcAft>
              <a:buNone/>
            </a:pPr>
            <a:r>
              <a:rPr lang="en-US" altLang="ja-JP" sz="1800" dirty="0">
                <a:solidFill>
                  <a:srgbClr val="000000"/>
                </a:solidFill>
              </a:rPr>
              <a:t>Durran D. R. (1999): Numerical Methods for Wave Equations in Geophysical Fluid </a:t>
            </a:r>
          </a:p>
          <a:p>
            <a:pPr defTabSz="785807" eaLnBrk="1" fontAlgn="base" hangingPunct="1">
              <a:spcBef>
                <a:spcPct val="0"/>
              </a:spcBef>
              <a:spcAft>
                <a:spcPct val="0"/>
              </a:spcAft>
              <a:buNone/>
            </a:pPr>
            <a:r>
              <a:rPr lang="en-US" altLang="ja-JP" sz="1800" dirty="0">
                <a:solidFill>
                  <a:srgbClr val="000000"/>
                </a:solidFill>
              </a:rPr>
              <a:t>Dynamics. Springer. 465pp. </a:t>
            </a:r>
          </a:p>
          <a:p>
            <a:pPr defTabSz="785807" eaLnBrk="1" fontAlgn="base" hangingPunct="1">
              <a:spcBef>
                <a:spcPct val="0"/>
              </a:spcBef>
              <a:spcAft>
                <a:spcPct val="0"/>
              </a:spcAft>
              <a:buNone/>
            </a:pPr>
            <a:endParaRPr lang="en-US" altLang="ja-JP" sz="1600" dirty="0">
              <a:solidFill>
                <a:srgbClr val="000000"/>
              </a:solidFill>
            </a:endParaRPr>
          </a:p>
          <a:p>
            <a:pPr defTabSz="785807" eaLnBrk="1" fontAlgn="base" hangingPunct="1">
              <a:spcBef>
                <a:spcPct val="0"/>
              </a:spcBef>
              <a:spcAft>
                <a:spcPct val="0"/>
              </a:spcAft>
              <a:buNone/>
            </a:pPr>
            <a:endParaRPr lang="en-US" altLang="ja-JP" sz="1600" dirty="0">
              <a:solidFill>
                <a:srgbClr val="000000"/>
              </a:solidFill>
            </a:endParaRPr>
          </a:p>
        </p:txBody>
      </p:sp>
      <p:pic>
        <p:nvPicPr>
          <p:cNvPr id="2" name="オーディオ 1">
            <a:hlinkClick r:id="" action="ppaction://media"/>
            <a:extLst>
              <a:ext uri="{FF2B5EF4-FFF2-40B4-BE49-F238E27FC236}">
                <a16:creationId xmlns:a16="http://schemas.microsoft.com/office/drawing/2014/main" id="{00FE9B96-334A-4794-B247-7E95B39C0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076814853"/>
      </p:ext>
    </p:extLst>
  </p:cSld>
  <p:clrMapOvr>
    <a:masterClrMapping/>
  </p:clrMapOvr>
  <mc:AlternateContent xmlns:mc="http://schemas.openxmlformats.org/markup-compatibility/2006">
    <mc:Choice xmlns:p14="http://schemas.microsoft.com/office/powerpoint/2010/main" Requires="p14">
      <p:transition spd="slow" p14:dur="2000" advTm="95267"/>
    </mc:Choice>
    <mc:Fallback>
      <p:transition spd="slow" advTm="9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21037" y="2251078"/>
            <a:ext cx="7038340" cy="1234888"/>
          </a:xfrm>
        </p:spPr>
        <p:txBody>
          <a:bodyPr/>
          <a:lstStyle/>
          <a:p>
            <a:pPr>
              <a:defRPr/>
            </a:pPr>
            <a:r>
              <a:rPr lang="en-US" altLang="ja-JP" sz="6500" dirty="0">
                <a:solidFill>
                  <a:srgbClr val="00B050"/>
                </a:solidFill>
                <a:effectLst>
                  <a:outerShdw blurRad="38100" dist="38100" dir="2700000" algn="tl">
                    <a:srgbClr val="000000">
                      <a:alpha val="43137"/>
                    </a:srgbClr>
                  </a:outerShdw>
                </a:effectLst>
              </a:rPr>
              <a:t>END</a:t>
            </a:r>
            <a:endParaRPr lang="ja-JP" altLang="en-US" sz="6500" dirty="0">
              <a:solidFill>
                <a:srgbClr val="00B050"/>
              </a:solidFill>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p:txBody>
          <a:bodyPr/>
          <a:lstStyle/>
          <a:p>
            <a:fld id="{D66AB322-BD7C-40DD-B56C-41146A0256FF}" type="slidenum">
              <a:rPr lang="ja-JP" altLang="en-US" smtClean="0">
                <a:solidFill>
                  <a:prstClr val="black">
                    <a:tint val="75000"/>
                  </a:prstClr>
                </a:solidFill>
              </a:rPr>
              <a:pPr/>
              <a:t>29</a:t>
            </a:fld>
            <a:endParaRPr lang="ja-JP" altLang="en-US">
              <a:solidFill>
                <a:prstClr val="black">
                  <a:tint val="75000"/>
                </a:prstClr>
              </a:solidFill>
            </a:endParaRPr>
          </a:p>
        </p:txBody>
      </p:sp>
    </p:spTree>
    <p:extLst>
      <p:ext uri="{BB962C8B-B14F-4D97-AF65-F5344CB8AC3E}">
        <p14:creationId xmlns:p14="http://schemas.microsoft.com/office/powerpoint/2010/main" val="22508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5"/>
          <a:stretch>
            <a:fillRect/>
          </a:stretch>
        </p:blipFill>
        <p:spPr>
          <a:xfrm>
            <a:off x="950530" y="3953391"/>
            <a:ext cx="5324092" cy="1455606"/>
          </a:xfrm>
          <a:prstGeom prst="rect">
            <a:avLst/>
          </a:prstGeom>
        </p:spPr>
      </p:pic>
      <p:pic>
        <p:nvPicPr>
          <p:cNvPr id="3" name="図 2"/>
          <p:cNvPicPr>
            <a:picLocks noChangeAspect="1"/>
          </p:cNvPicPr>
          <p:nvPr/>
        </p:nvPicPr>
        <p:blipFill>
          <a:blip r:embed="rId6"/>
          <a:stretch>
            <a:fillRect/>
          </a:stretch>
        </p:blipFill>
        <p:spPr>
          <a:xfrm>
            <a:off x="950530" y="845846"/>
            <a:ext cx="5949805" cy="2934698"/>
          </a:xfrm>
          <a:prstGeom prst="rect">
            <a:avLst/>
          </a:prstGeom>
        </p:spPr>
      </p:pic>
      <p:sp>
        <p:nvSpPr>
          <p:cNvPr id="2051" name="タイトル 1"/>
          <p:cNvSpPr>
            <a:spLocks noGrp="1"/>
          </p:cNvSpPr>
          <p:nvPr>
            <p:ph type="title"/>
          </p:nvPr>
        </p:nvSpPr>
        <p:spPr>
          <a:xfrm>
            <a:off x="414020" y="-21331"/>
            <a:ext cx="7452361" cy="960173"/>
          </a:xfrm>
        </p:spPr>
        <p:txBody>
          <a:bodyPr/>
          <a:lstStyle/>
          <a:p>
            <a:r>
              <a:rPr lang="ja-JP" altLang="en-US" sz="3400" dirty="0">
                <a:solidFill>
                  <a:srgbClr val="00B050"/>
                </a:solidFill>
              </a:rPr>
              <a:t>プリミティブ方程式モデル（</a:t>
            </a:r>
            <a:r>
              <a:rPr lang="en-US" altLang="ja-JP" sz="3400" i="1" dirty="0">
                <a:solidFill>
                  <a:srgbClr val="00B050"/>
                </a:solidFill>
              </a:rPr>
              <a:t>x</a:t>
            </a:r>
            <a:r>
              <a:rPr lang="en-US" altLang="ja-JP" sz="3400" dirty="0">
                <a:solidFill>
                  <a:srgbClr val="00B050"/>
                </a:solidFill>
              </a:rPr>
              <a:t>, </a:t>
            </a:r>
            <a:r>
              <a:rPr lang="en-US" altLang="ja-JP" sz="3400" i="1" dirty="0">
                <a:solidFill>
                  <a:srgbClr val="00B050"/>
                </a:solidFill>
              </a:rPr>
              <a:t>y</a:t>
            </a:r>
            <a:r>
              <a:rPr lang="en-US" altLang="ja-JP" sz="3400" dirty="0">
                <a:solidFill>
                  <a:srgbClr val="00B050"/>
                </a:solidFill>
              </a:rPr>
              <a:t>, </a:t>
            </a:r>
            <a:r>
              <a:rPr lang="en-US" altLang="ja-JP" sz="3400" i="1" dirty="0">
                <a:solidFill>
                  <a:srgbClr val="00B050"/>
                </a:solidFill>
              </a:rPr>
              <a:t>p</a:t>
            </a:r>
            <a:r>
              <a:rPr lang="ja-JP" altLang="en-US" sz="3400" dirty="0">
                <a:solidFill>
                  <a:srgbClr val="00B050"/>
                </a:solidFill>
              </a:rPr>
              <a:t>）</a:t>
            </a: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3</a:t>
            </a:fld>
            <a:endParaRPr lang="ja-JP" altLang="en-US">
              <a:solidFill>
                <a:srgbClr val="898989"/>
              </a:solidFill>
              <a:latin typeface="Calibri" panose="020F0502020204030204" pitchFamily="34" charset="0"/>
            </a:endParaRPr>
          </a:p>
        </p:txBody>
      </p:sp>
      <p:sp>
        <p:nvSpPr>
          <p:cNvPr id="2054" name="Rectangle 5"/>
          <p:cNvSpPr>
            <a:spLocks noChangeArrowheads="1"/>
          </p:cNvSpPr>
          <p:nvPr/>
        </p:nvSpPr>
        <p:spPr bwMode="auto">
          <a:xfrm>
            <a:off x="9" y="30162"/>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411" eaLnBrk="1" hangingPunct="1"/>
            <a:endParaRPr lang="ja-JP" altLang="en-US">
              <a:solidFill>
                <a:prstClr val="black"/>
              </a:solidFill>
            </a:endParaRPr>
          </a:p>
        </p:txBody>
      </p:sp>
      <p:sp>
        <p:nvSpPr>
          <p:cNvPr id="2055" name="Rectangle 7"/>
          <p:cNvSpPr>
            <a:spLocks noChangeArrowheads="1"/>
          </p:cNvSpPr>
          <p:nvPr/>
        </p:nvSpPr>
        <p:spPr bwMode="auto">
          <a:xfrm>
            <a:off x="9" y="-161874"/>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411" eaLnBrk="1" hangingPunct="1"/>
            <a:endParaRPr lang="ja-JP" altLang="en-US">
              <a:solidFill>
                <a:prstClr val="black"/>
              </a:solidFill>
            </a:endParaRPr>
          </a:p>
        </p:txBody>
      </p:sp>
      <p:sp>
        <p:nvSpPr>
          <p:cNvPr id="2056" name="Rectangle 9"/>
          <p:cNvSpPr>
            <a:spLocks noChangeArrowheads="1"/>
          </p:cNvSpPr>
          <p:nvPr/>
        </p:nvSpPr>
        <p:spPr bwMode="auto">
          <a:xfrm>
            <a:off x="9" y="-161874"/>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411" eaLnBrk="1" hangingPunct="1"/>
            <a:endParaRPr lang="ja-JP" altLang="en-US">
              <a:solidFill>
                <a:prstClr val="black"/>
              </a:solidFill>
            </a:endParaRPr>
          </a:p>
        </p:txBody>
      </p:sp>
      <p:sp>
        <p:nvSpPr>
          <p:cNvPr id="8" name="円/楕円 7"/>
          <p:cNvSpPr/>
          <p:nvPr/>
        </p:nvSpPr>
        <p:spPr>
          <a:xfrm>
            <a:off x="6481365" y="1298180"/>
            <a:ext cx="375378" cy="3482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8542" tIns="39270" rIns="78542" bIns="39270" rtlCol="0" anchor="ctr"/>
          <a:lstStyle/>
          <a:p>
            <a:pPr algn="ctr" defTabSz="785411"/>
            <a:endParaRPr lang="ja-JP" altLang="en-US">
              <a:solidFill>
                <a:prstClr val="white"/>
              </a:solidFill>
            </a:endParaRPr>
          </a:p>
        </p:txBody>
      </p:sp>
      <p:sp>
        <p:nvSpPr>
          <p:cNvPr id="14" name="円/楕円 13"/>
          <p:cNvSpPr/>
          <p:nvPr/>
        </p:nvSpPr>
        <p:spPr>
          <a:xfrm>
            <a:off x="6508778" y="1793913"/>
            <a:ext cx="375378" cy="3482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8542" tIns="39270" rIns="78542" bIns="39270" rtlCol="0" anchor="ctr"/>
          <a:lstStyle/>
          <a:p>
            <a:pPr algn="ctr" defTabSz="785411"/>
            <a:endParaRPr lang="ja-JP" altLang="en-US">
              <a:solidFill>
                <a:prstClr val="white"/>
              </a:solidFill>
            </a:endParaRPr>
          </a:p>
        </p:txBody>
      </p:sp>
      <p:sp>
        <p:nvSpPr>
          <p:cNvPr id="15" name="円/楕円 14"/>
          <p:cNvSpPr/>
          <p:nvPr/>
        </p:nvSpPr>
        <p:spPr>
          <a:xfrm>
            <a:off x="6417565" y="3296918"/>
            <a:ext cx="375378" cy="3482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8542" tIns="39270" rIns="78542" bIns="39270" rtlCol="0" anchor="ctr"/>
          <a:lstStyle/>
          <a:p>
            <a:pPr algn="ctr" defTabSz="785411"/>
            <a:endParaRPr lang="ja-JP" altLang="en-US">
              <a:solidFill>
                <a:prstClr val="white"/>
              </a:solidFill>
            </a:endParaRPr>
          </a:p>
        </p:txBody>
      </p:sp>
      <p:sp>
        <p:nvSpPr>
          <p:cNvPr id="16" name="円/楕円 15"/>
          <p:cNvSpPr/>
          <p:nvPr/>
        </p:nvSpPr>
        <p:spPr>
          <a:xfrm>
            <a:off x="5891906" y="4302871"/>
            <a:ext cx="375378" cy="3482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8542" tIns="39270" rIns="78542" bIns="39270" rtlCol="0" anchor="ctr"/>
          <a:lstStyle/>
          <a:p>
            <a:pPr algn="ctr" defTabSz="785411"/>
            <a:endParaRPr lang="ja-JP" altLang="en-US">
              <a:solidFill>
                <a:prstClr val="white"/>
              </a:solidFill>
            </a:endParaRPr>
          </a:p>
        </p:txBody>
      </p:sp>
      <p:sp>
        <p:nvSpPr>
          <p:cNvPr id="17" name="テキスト ボックス 16"/>
          <p:cNvSpPr txBox="1"/>
          <p:nvPr/>
        </p:nvSpPr>
        <p:spPr>
          <a:xfrm>
            <a:off x="7241958" y="1260872"/>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(1)</a:t>
            </a:r>
            <a:endParaRPr lang="ja-JP" altLang="en-US" sz="2300" dirty="0">
              <a:solidFill>
                <a:prstClr val="black"/>
              </a:solidFill>
            </a:endParaRPr>
          </a:p>
        </p:txBody>
      </p:sp>
      <p:sp>
        <p:nvSpPr>
          <p:cNvPr id="18" name="テキスト ボックス 17"/>
          <p:cNvSpPr txBox="1"/>
          <p:nvPr/>
        </p:nvSpPr>
        <p:spPr>
          <a:xfrm>
            <a:off x="7241958" y="1788137"/>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(2)</a:t>
            </a:r>
            <a:endParaRPr lang="ja-JP" altLang="en-US" sz="2300" dirty="0">
              <a:solidFill>
                <a:prstClr val="black"/>
              </a:solidFill>
            </a:endParaRPr>
          </a:p>
        </p:txBody>
      </p:sp>
      <p:sp>
        <p:nvSpPr>
          <p:cNvPr id="19" name="テキスト ボックス 18"/>
          <p:cNvSpPr txBox="1"/>
          <p:nvPr/>
        </p:nvSpPr>
        <p:spPr>
          <a:xfrm>
            <a:off x="7241956" y="2428696"/>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(3)</a:t>
            </a:r>
            <a:endParaRPr lang="ja-JP" altLang="en-US" sz="2300" dirty="0">
              <a:solidFill>
                <a:prstClr val="black"/>
              </a:solidFill>
            </a:endParaRPr>
          </a:p>
        </p:txBody>
      </p:sp>
      <p:sp>
        <p:nvSpPr>
          <p:cNvPr id="20" name="テキスト ボックス 19"/>
          <p:cNvSpPr txBox="1"/>
          <p:nvPr/>
        </p:nvSpPr>
        <p:spPr>
          <a:xfrm>
            <a:off x="7241956" y="3143231"/>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(4)</a:t>
            </a:r>
            <a:endParaRPr lang="ja-JP" altLang="en-US" sz="2300" dirty="0">
              <a:solidFill>
                <a:prstClr val="black"/>
              </a:solidFill>
            </a:endParaRPr>
          </a:p>
        </p:txBody>
      </p:sp>
      <p:sp>
        <p:nvSpPr>
          <p:cNvPr id="21" name="テキスト ボックス 20"/>
          <p:cNvSpPr txBox="1"/>
          <p:nvPr/>
        </p:nvSpPr>
        <p:spPr>
          <a:xfrm>
            <a:off x="7241956" y="4161060"/>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(5)</a:t>
            </a:r>
            <a:endParaRPr lang="ja-JP" altLang="en-US" sz="2300" dirty="0">
              <a:solidFill>
                <a:prstClr val="black"/>
              </a:solidFill>
            </a:endParaRPr>
          </a:p>
        </p:txBody>
      </p:sp>
      <p:sp>
        <p:nvSpPr>
          <p:cNvPr id="22" name="テキスト ボックス 21"/>
          <p:cNvSpPr txBox="1"/>
          <p:nvPr/>
        </p:nvSpPr>
        <p:spPr>
          <a:xfrm>
            <a:off x="7230200" y="4940861"/>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(6)</a:t>
            </a:r>
            <a:endParaRPr lang="ja-JP" altLang="en-US" sz="2300" dirty="0">
              <a:solidFill>
                <a:prstClr val="black"/>
              </a:solidFill>
            </a:endParaRPr>
          </a:p>
        </p:txBody>
      </p:sp>
      <p:sp>
        <p:nvSpPr>
          <p:cNvPr id="6" name="テキスト ボックス 5">
            <a:extLst>
              <a:ext uri="{FF2B5EF4-FFF2-40B4-BE49-F238E27FC236}">
                <a16:creationId xmlns:a16="http://schemas.microsoft.com/office/drawing/2014/main" id="{DACA0DDA-5A5E-420F-9368-B60F8341D79E}"/>
              </a:ext>
            </a:extLst>
          </p:cNvPr>
          <p:cNvSpPr txBox="1"/>
          <p:nvPr/>
        </p:nvSpPr>
        <p:spPr>
          <a:xfrm>
            <a:off x="136816" y="5385031"/>
            <a:ext cx="7193054" cy="338554"/>
          </a:xfrm>
          <a:prstGeom prst="rect">
            <a:avLst/>
          </a:prstGeom>
          <a:noFill/>
        </p:spPr>
        <p:txBody>
          <a:bodyPr wrap="square" rtlCol="0">
            <a:spAutoFit/>
          </a:bodyPr>
          <a:lstStyle/>
          <a:p>
            <a:r>
              <a:rPr kumimoji="1" lang="en-US" altLang="ja-JP" dirty="0"/>
              <a:t>Z</a:t>
            </a:r>
            <a:r>
              <a:rPr kumimoji="1" lang="ja-JP" altLang="en-US" dirty="0"/>
              <a:t>：ジオポテンシャル高度の代わりにジオポテンシャル</a:t>
            </a:r>
            <a:r>
              <a:rPr kumimoji="1" lang="en-US" altLang="ja-JP" dirty="0"/>
              <a:t>φ</a:t>
            </a:r>
            <a:r>
              <a:rPr kumimoji="1" lang="ja-JP" altLang="en-US" dirty="0"/>
              <a:t>（＝</a:t>
            </a:r>
            <a:r>
              <a:rPr kumimoji="1" lang="en-US" altLang="ja-JP" dirty="0" err="1"/>
              <a:t>gz</a:t>
            </a:r>
            <a:r>
              <a:rPr kumimoji="1" lang="ja-JP" altLang="en-US" dirty="0"/>
              <a:t>）を用いる場合も多い</a:t>
            </a:r>
          </a:p>
        </p:txBody>
      </p:sp>
      <p:pic>
        <p:nvPicPr>
          <p:cNvPr id="7" name="オーディオ 6">
            <a:hlinkClick r:id="" action="ppaction://media"/>
            <a:extLst>
              <a:ext uri="{FF2B5EF4-FFF2-40B4-BE49-F238E27FC236}">
                <a16:creationId xmlns:a16="http://schemas.microsoft.com/office/drawing/2014/main" id="{6D6AB809-1148-4466-A380-81B6F76E58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594302255"/>
      </p:ext>
    </p:extLst>
  </p:cSld>
  <p:clrMapOvr>
    <a:masterClrMapping/>
  </p:clrMapOvr>
  <mc:AlternateContent xmlns:mc="http://schemas.openxmlformats.org/markup-compatibility/2006">
    <mc:Choice xmlns:p14="http://schemas.microsoft.com/office/powerpoint/2010/main" Requires="p14">
      <p:transition spd="slow" p14:dur="2000" advTm="263807"/>
    </mc:Choice>
    <mc:Fallback>
      <p:transition spd="slow" advTm="26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03" x="974725" y="1562100"/>
          <p14:tracePt t="412" x="965200" y="1535113"/>
          <p14:tracePt t="419" x="901700" y="1433513"/>
          <p14:tracePt t="428" x="892175" y="1387475"/>
          <p14:tracePt t="434" x="846138" y="1304925"/>
          <p14:tracePt t="441" x="771525" y="1212850"/>
          <p14:tracePt t="449" x="708025" y="1120775"/>
          <p14:tracePt t="458" x="708025" y="1103313"/>
          <p14:tracePt t="465" x="681038" y="1028700"/>
          <p14:tracePt t="473" x="642938" y="946150"/>
          <p14:tracePt t="481" x="625475" y="863600"/>
          <p14:tracePt t="490" x="625475" y="827088"/>
          <p14:tracePt t="497" x="596900" y="762000"/>
          <p14:tracePt t="506" x="596900" y="735013"/>
          <p14:tracePt t="513" x="596900" y="688975"/>
          <p14:tracePt t="522" x="596900" y="669925"/>
          <p14:tracePt t="537" x="588963" y="625475"/>
          <p14:tracePt t="545" x="579438" y="615950"/>
          <p14:tracePt t="553" x="579438" y="587375"/>
          <p14:tracePt t="561" x="569913" y="541338"/>
          <p14:tracePt t="577" x="569913" y="523875"/>
          <p14:tracePt t="585" x="569913" y="514350"/>
          <p14:tracePt t="593" x="569913" y="504825"/>
          <p14:tracePt t="691" x="569913" y="468313"/>
          <p14:tracePt t="723" x="569913" y="458788"/>
          <p14:tracePt t="739" x="569913" y="431800"/>
          <p14:tracePt t="748" x="569913" y="412750"/>
          <p14:tracePt t="803" x="569913" y="395288"/>
          <p14:tracePt t="2980" x="569913" y="404813"/>
          <p14:tracePt t="2987" x="569913" y="412750"/>
          <p14:tracePt t="9218" x="579438" y="441325"/>
          <p14:tracePt t="9227" x="642938" y="450850"/>
          <p14:tracePt t="9236" x="661988" y="487363"/>
          <p14:tracePt t="9244" x="708025" y="496888"/>
          <p14:tracePt t="9250" x="817563" y="541338"/>
          <p14:tracePt t="9259" x="901700" y="569913"/>
          <p14:tracePt t="9266" x="919163" y="606425"/>
          <p14:tracePt t="9274" x="955675" y="606425"/>
          <p14:tracePt t="9281" x="984250" y="625475"/>
          <p14:tracePt t="9291" x="992188" y="625475"/>
          <p14:tracePt t="9297" x="1011238" y="633413"/>
          <p14:tracePt t="9307" x="1020763" y="652463"/>
          <p14:tracePt t="9355" x="1030288" y="661988"/>
          <p14:tracePt t="9364" x="1047750" y="661988"/>
          <p14:tracePt t="9387" x="1066800" y="669925"/>
          <p14:tracePt t="9396" x="1103313" y="669925"/>
          <p14:tracePt t="9403" x="1120775" y="669925"/>
          <p14:tracePt t="9411" x="1149350" y="688975"/>
          <p14:tracePt t="9419" x="1166813" y="698500"/>
          <p14:tracePt t="9434" x="1195388" y="715963"/>
          <p14:tracePt t="9441" x="1204913" y="725488"/>
          <p14:tracePt t="9449" x="1241425" y="735013"/>
          <p14:tracePt t="9457" x="1250950" y="735013"/>
          <p14:tracePt t="9465" x="1333500" y="754063"/>
          <p14:tracePt t="9473" x="1387475" y="754063"/>
          <p14:tracePt t="9481" x="1452563" y="771525"/>
          <p14:tracePt t="9490" x="1554163" y="781050"/>
          <p14:tracePt t="9497" x="1600200" y="781050"/>
          <p14:tracePt t="9505" x="1617663" y="790575"/>
          <p14:tracePt t="9521" x="1636713" y="790575"/>
          <p14:tracePt t="9529" x="1682750" y="790575"/>
          <p14:tracePt t="9537" x="1728788" y="790575"/>
          <p14:tracePt t="9545" x="1746250" y="790575"/>
          <p14:tracePt t="9553" x="1801813" y="790575"/>
          <p14:tracePt t="9569" x="1866900" y="790575"/>
          <p14:tracePt t="9577" x="1912938" y="790575"/>
          <p14:tracePt t="9585" x="1939925" y="790575"/>
          <p14:tracePt t="9593" x="1995488" y="790575"/>
          <p14:tracePt t="9601" x="2003425" y="790575"/>
          <p14:tracePt t="9609" x="2022475" y="790575"/>
          <p14:tracePt t="9617" x="2058988" y="790575"/>
          <p14:tracePt t="9625" x="2078038" y="790575"/>
          <p14:tracePt t="9633" x="2105025" y="790575"/>
          <p14:tracePt t="9641" x="2124075" y="790575"/>
          <p14:tracePt t="9649" x="2178050" y="790575"/>
          <p14:tracePt t="9657" x="2224088" y="790575"/>
          <p14:tracePt t="9666" x="2233613" y="790575"/>
          <p14:tracePt t="9673" x="2289175" y="790575"/>
          <p14:tracePt t="9681" x="2335213" y="790575"/>
          <p14:tracePt t="9690" x="2408238" y="781050"/>
          <p14:tracePt t="9697" x="2427288" y="771525"/>
          <p14:tracePt t="9709" x="2500313" y="771525"/>
          <p14:tracePt t="9716" x="2519363" y="771525"/>
          <p14:tracePt t="9724" x="2628900" y="771525"/>
          <p14:tracePt t="9731" x="2711450" y="771525"/>
          <p14:tracePt t="9737" x="2822575" y="771525"/>
          <p14:tracePt t="9746" x="2905125" y="771525"/>
          <p14:tracePt t="9753" x="2987675" y="754063"/>
          <p14:tracePt t="9762" x="3052763" y="790575"/>
          <p14:tracePt t="9769" x="3217863" y="836613"/>
          <p14:tracePt t="9777" x="3300413" y="836613"/>
          <p14:tracePt t="9785" x="3438525" y="882650"/>
          <p14:tracePt t="9794" x="3484563" y="882650"/>
          <p14:tracePt t="9801" x="3538538" y="882650"/>
          <p14:tracePt t="9809" x="3603625" y="882650"/>
          <p14:tracePt t="9817" x="3613150" y="873125"/>
          <p14:tracePt t="9826" x="3630613" y="844550"/>
          <p14:tracePt t="9834" x="3668713" y="836613"/>
          <p14:tracePt t="9841" x="3714750" y="836613"/>
          <p14:tracePt t="9849" x="3732213" y="836613"/>
          <p14:tracePt t="9857" x="3741738" y="836613"/>
          <p14:tracePt t="9874" x="3814763" y="800100"/>
          <p14:tracePt t="9881" x="3860800" y="800100"/>
          <p14:tracePt t="9891" x="3952875" y="800100"/>
          <p14:tracePt t="9897" x="4035425" y="800100"/>
          <p14:tracePt t="9908" x="4127500" y="800100"/>
          <p14:tracePt t="9913" x="4284663" y="800100"/>
          <p14:tracePt t="9921" x="4421188" y="800100"/>
          <p14:tracePt t="9929" x="4476750" y="817563"/>
          <p14:tracePt t="9937" x="4522788" y="873125"/>
          <p14:tracePt t="9945" x="4687888" y="900113"/>
          <p14:tracePt t="9953" x="4770438" y="928688"/>
          <p14:tracePt t="9961" x="4872038" y="946150"/>
          <p14:tracePt t="9969" x="4937125" y="946150"/>
          <p14:tracePt t="9977" x="5019675" y="965200"/>
          <p14:tracePt t="9985" x="5056188" y="965200"/>
          <p14:tracePt t="9993" x="5092700" y="973138"/>
          <p14:tracePt t="10001" x="5111750" y="973138"/>
          <p14:tracePt t="10009" x="5129213" y="973138"/>
          <p14:tracePt t="10017" x="5138738" y="973138"/>
          <p14:tracePt t="10025" x="5165725" y="973138"/>
          <p14:tracePt t="10033" x="5175250" y="973138"/>
          <p14:tracePt t="10041" x="5221288" y="973138"/>
          <p14:tracePt t="10049" x="5267325" y="973138"/>
          <p14:tracePt t="10058" x="5313363" y="992188"/>
          <p14:tracePt t="10065" x="5332413" y="992188"/>
          <p14:tracePt t="10074" x="5395913" y="992188"/>
          <p14:tracePt t="10081" x="5395913" y="1011238"/>
          <p14:tracePt t="10091" x="5414963" y="1011238"/>
          <p14:tracePt t="10097" x="5451475" y="1028700"/>
          <p14:tracePt t="10107" x="5487988" y="1028700"/>
          <p14:tracePt t="10113" x="5524500" y="1028700"/>
          <p14:tracePt t="10121" x="5543550" y="1028700"/>
          <p14:tracePt t="10129" x="5561013" y="1028700"/>
          <p14:tracePt t="10153" x="5580063" y="1028700"/>
          <p14:tracePt t="10161" x="5589588" y="1028700"/>
          <p14:tracePt t="10201" x="5607050" y="1028700"/>
          <p14:tracePt t="10210" x="5626100" y="1028700"/>
          <p14:tracePt t="10217" x="5645150" y="1028700"/>
          <p14:tracePt t="10225" x="5672138" y="1028700"/>
          <p14:tracePt t="10233" x="5699125" y="1019175"/>
          <p14:tracePt t="10241" x="5737225" y="1019175"/>
          <p14:tracePt t="10249" x="5745163" y="1019175"/>
          <p14:tracePt t="10257" x="5773738" y="1011238"/>
          <p14:tracePt t="10265" x="5800725" y="992188"/>
          <p14:tracePt t="10290" x="5810250" y="992188"/>
          <p14:tracePt t="10298" x="5827713" y="992188"/>
          <p14:tracePt t="10307" x="5837238" y="982663"/>
          <p14:tracePt t="10329" x="5846763" y="982663"/>
          <p14:tracePt t="10346" x="5865813" y="965200"/>
          <p14:tracePt t="10362" x="5873750" y="965200"/>
          <p14:tracePt t="10369" x="5892800" y="965200"/>
          <p14:tracePt t="10378" x="5902325" y="955675"/>
          <p14:tracePt t="10386" x="5911850" y="946150"/>
          <p14:tracePt t="10394" x="5919788" y="936625"/>
          <p14:tracePt t="10425" x="5929313" y="928688"/>
          <p14:tracePt t="10433" x="5938838" y="919163"/>
          <p14:tracePt t="10473" x="5948363" y="919163"/>
          <p14:tracePt t="10505" x="5957888" y="909638"/>
          <p14:tracePt t="11387" x="5938838" y="909638"/>
          <p14:tracePt t="11474" x="5929313" y="909638"/>
          <p14:tracePt t="11491" x="5919788" y="909638"/>
          <p14:tracePt t="11530" x="5892800" y="909638"/>
          <p14:tracePt t="11563" x="5873750" y="909638"/>
          <p14:tracePt t="11603" x="5865813" y="909638"/>
          <p14:tracePt t="15985" x="5856288" y="909638"/>
          <p14:tracePt t="16010" x="5873750" y="909638"/>
          <p14:tracePt t="16018" x="5902325" y="909638"/>
          <p14:tracePt t="16026" x="5948363" y="909638"/>
          <p14:tracePt t="16033" x="5975350" y="909638"/>
          <p14:tracePt t="16041" x="6021388" y="909638"/>
          <p14:tracePt t="16049" x="6067425" y="928688"/>
          <p14:tracePt t="16057" x="6132513" y="928688"/>
          <p14:tracePt t="16065" x="6196013" y="936625"/>
          <p14:tracePt t="16073" x="6232525" y="936625"/>
          <p14:tracePt t="16081" x="6315075" y="946150"/>
          <p14:tracePt t="16089" x="6334125" y="946150"/>
          <p14:tracePt t="16105" x="6361113" y="946150"/>
          <p14:tracePt t="16113" x="6370638" y="955675"/>
          <p14:tracePt t="16121" x="6389688" y="965200"/>
          <p14:tracePt t="16129" x="6397625" y="965200"/>
          <p14:tracePt t="16161" x="6407150" y="965200"/>
          <p14:tracePt t="16209" x="6416675" y="965200"/>
          <p14:tracePt t="16289" x="6435725" y="965200"/>
          <p14:tracePt t="16297" x="6443663" y="955675"/>
          <p14:tracePt t="17449" x="6472238" y="946150"/>
          <p14:tracePt t="17457" x="6481763" y="946150"/>
          <p14:tracePt t="17464" x="6508750" y="946150"/>
          <p14:tracePt t="17473" x="6527800" y="946150"/>
          <p14:tracePt t="17481" x="6554788" y="946150"/>
          <p14:tracePt t="17489" x="6591300" y="928688"/>
          <p14:tracePt t="17497" x="6618288" y="928688"/>
          <p14:tracePt t="17506" x="6664325" y="928688"/>
          <p14:tracePt t="17513" x="6710363" y="928688"/>
          <p14:tracePt t="17521" x="6729413" y="919163"/>
          <p14:tracePt t="17529" x="6784975" y="919163"/>
          <p14:tracePt t="17536" x="6831013" y="919163"/>
          <p14:tracePt t="17545" x="6848475" y="919163"/>
          <p14:tracePt t="17553" x="6894513" y="919163"/>
          <p14:tracePt t="17561" x="6923088" y="919163"/>
          <p14:tracePt t="17569" x="6950075" y="909638"/>
          <p14:tracePt t="17577" x="6977063" y="900113"/>
          <p14:tracePt t="17585" x="6996113" y="900113"/>
          <p14:tracePt t="17592" x="7005638" y="900113"/>
          <p14:tracePt t="17600" x="7023100" y="882650"/>
          <p14:tracePt t="17616" x="7042150" y="882650"/>
          <p14:tracePt t="17624" x="7088188" y="882650"/>
          <p14:tracePt t="17633" x="7105650" y="882650"/>
          <p14:tracePt t="17640" x="7124700" y="863600"/>
          <p14:tracePt t="17648" x="7134225" y="863600"/>
          <p14:tracePt t="17657" x="7151688" y="854075"/>
          <p14:tracePt t="17980" x="7134225" y="873125"/>
          <p14:tracePt t="17997" x="7088188" y="873125"/>
          <p14:tracePt t="18010" x="7069138" y="882650"/>
          <p14:tracePt t="18019" x="7032625" y="882650"/>
          <p14:tracePt t="18027" x="7023100" y="882650"/>
          <p14:tracePt t="18034" x="7013575" y="890588"/>
          <p14:tracePt t="18043" x="6986588" y="890588"/>
          <p14:tracePt t="18050" x="6969125" y="890588"/>
          <p14:tracePt t="18065" x="6940550" y="890588"/>
          <p14:tracePt t="18075" x="6923088" y="890588"/>
          <p14:tracePt t="18091" x="6913563" y="890588"/>
          <p14:tracePt t="18098" x="6884988" y="890588"/>
          <p14:tracePt t="18114" x="6838950" y="890588"/>
          <p14:tracePt t="18122" x="6821488" y="882650"/>
          <p14:tracePt t="18130" x="6802438" y="863600"/>
          <p14:tracePt t="18145" x="6775450" y="854075"/>
          <p14:tracePt t="18153" x="6765925" y="844550"/>
          <p14:tracePt t="18161" x="6748463" y="844550"/>
          <p14:tracePt t="18185" x="6738938" y="844550"/>
          <p14:tracePt t="18194" x="6729413" y="836613"/>
          <p14:tracePt t="18242" x="6702425" y="800100"/>
          <p14:tracePt t="18258" x="6664325" y="771525"/>
          <p14:tracePt t="18265" x="6656388" y="762000"/>
          <p14:tracePt t="18281" x="6627813" y="735013"/>
          <p14:tracePt t="18290" x="6618288" y="725488"/>
          <p14:tracePt t="18297" x="6591300" y="708025"/>
          <p14:tracePt t="18307" x="6581775" y="708025"/>
          <p14:tracePt t="18313" x="6545263" y="669925"/>
          <p14:tracePt t="18404" x="6545263" y="661988"/>
          <p14:tracePt t="18412" x="6545263" y="633413"/>
          <p14:tracePt t="18420" x="6545263" y="615950"/>
          <p14:tracePt t="18427" x="6545263" y="596900"/>
          <p14:tracePt t="18434" x="6554788" y="579438"/>
          <p14:tracePt t="18441" x="6554788" y="569913"/>
          <p14:tracePt t="18457" x="6554788" y="550863"/>
          <p14:tracePt t="18465" x="6564313" y="541338"/>
          <p14:tracePt t="18481" x="6564313" y="533400"/>
          <p14:tracePt t="18506" x="6564313" y="514350"/>
          <p14:tracePt t="18513" x="6572250" y="504825"/>
          <p14:tracePt t="18521" x="6581775" y="496888"/>
          <p14:tracePt t="18529" x="6591300" y="487363"/>
          <p14:tracePt t="18545" x="6600825" y="477838"/>
          <p14:tracePt t="18553" x="6610350" y="468313"/>
          <p14:tracePt t="18577" x="6610350" y="458788"/>
          <p14:tracePt t="18585" x="6618288" y="441325"/>
          <p14:tracePt t="18593" x="6637338" y="422275"/>
          <p14:tracePt t="18601" x="6664325" y="385763"/>
          <p14:tracePt t="18609" x="6683375" y="376238"/>
          <p14:tracePt t="18617" x="6702425" y="368300"/>
          <p14:tracePt t="18625" x="6719888" y="349250"/>
          <p14:tracePt t="18633" x="6729413" y="349250"/>
          <p14:tracePt t="18641" x="6738938" y="339725"/>
          <p14:tracePt t="18649" x="6748463" y="330200"/>
          <p14:tracePt t="18657" x="6756400" y="312738"/>
          <p14:tracePt t="18665" x="6775450" y="303213"/>
          <p14:tracePt t="18673" x="6784975" y="293688"/>
          <p14:tracePt t="18681" x="6784975" y="276225"/>
          <p14:tracePt t="18690" x="6821488" y="238125"/>
          <p14:tracePt t="18707" x="6848475" y="230188"/>
          <p14:tracePt t="18721" x="6877050" y="211138"/>
          <p14:tracePt t="18729" x="6894513" y="211138"/>
          <p14:tracePt t="18737" x="6904038" y="201613"/>
          <p14:tracePt t="18761" x="6923088" y="193675"/>
          <p14:tracePt t="18850" x="6940550" y="193675"/>
          <p14:tracePt t="18859" x="6969125" y="193675"/>
          <p14:tracePt t="18866" x="7013575" y="193675"/>
          <p14:tracePt t="18877" x="7059613" y="220663"/>
          <p14:tracePt t="18883" x="7097713" y="238125"/>
          <p14:tracePt t="18893" x="7115175" y="276225"/>
          <p14:tracePt t="18899" x="7134225" y="284163"/>
          <p14:tracePt t="18911" x="7161213" y="322263"/>
          <p14:tracePt t="18915" x="7188200" y="339725"/>
          <p14:tracePt t="18922" x="7197725" y="349250"/>
          <p14:tracePt t="18930" x="7207250" y="376238"/>
          <p14:tracePt t="18937" x="7216775" y="385763"/>
          <p14:tracePt t="18953" x="7226300" y="395288"/>
          <p14:tracePt t="18961" x="7226300" y="404813"/>
          <p14:tracePt t="18969" x="7226300" y="412750"/>
          <p14:tracePt t="18977" x="7234238" y="422275"/>
          <p14:tracePt t="18985" x="7243763" y="422275"/>
          <p14:tracePt t="19001" x="7243763" y="431800"/>
          <p14:tracePt t="19011" x="7243763" y="450850"/>
          <p14:tracePt t="19021" x="7243763" y="468313"/>
          <p14:tracePt t="19026" x="7262813" y="504825"/>
          <p14:tracePt t="19033" x="7262813" y="514350"/>
          <p14:tracePt t="19041" x="7262813" y="541338"/>
          <p14:tracePt t="19049" x="7262813" y="569913"/>
          <p14:tracePt t="19057" x="7280275" y="579438"/>
          <p14:tracePt t="19065" x="7289800" y="606425"/>
          <p14:tracePt t="19073" x="7289800" y="642938"/>
          <p14:tracePt t="19090" x="7289800" y="661988"/>
          <p14:tracePt t="19106" x="7289800" y="698500"/>
          <p14:tracePt t="19121" x="7289800" y="715963"/>
          <p14:tracePt t="19130" x="7289800" y="725488"/>
          <p14:tracePt t="19139" x="7289800" y="754063"/>
          <p14:tracePt t="19148" x="7289800" y="771525"/>
          <p14:tracePt t="19154" x="7289800" y="800100"/>
          <p14:tracePt t="19162" x="7289800" y="808038"/>
          <p14:tracePt t="19170" x="7289800" y="827088"/>
          <p14:tracePt t="19186" x="7272338" y="844550"/>
          <p14:tracePt t="19195" x="7253288" y="873125"/>
          <p14:tracePt t="19202" x="7243763" y="882650"/>
          <p14:tracePt t="19214" x="7234238" y="900113"/>
          <p14:tracePt t="19218" x="7216775" y="909638"/>
          <p14:tracePt t="19226" x="7197725" y="919163"/>
          <p14:tracePt t="19233" x="7180263" y="946150"/>
          <p14:tracePt t="19241" x="7143750" y="965200"/>
          <p14:tracePt t="19249" x="7134225" y="973138"/>
          <p14:tracePt t="19257" x="7115175" y="973138"/>
          <p14:tracePt t="19265" x="7078663" y="1001713"/>
          <p14:tracePt t="19274" x="7059613" y="1011238"/>
          <p14:tracePt t="19281" x="7051675" y="1011238"/>
          <p14:tracePt t="19290" x="7042150" y="1011238"/>
          <p14:tracePt t="19297" x="7005638" y="1019175"/>
          <p14:tracePt t="19313" x="6986588" y="1019175"/>
          <p14:tracePt t="19321" x="6969125" y="1019175"/>
          <p14:tracePt t="19330" x="6950075" y="1019175"/>
          <p14:tracePt t="19337" x="6923088" y="1019175"/>
          <p14:tracePt t="19345" x="6904038" y="1019175"/>
          <p14:tracePt t="19353" x="6867525" y="1019175"/>
          <p14:tracePt t="19369" x="6821488" y="1019175"/>
          <p14:tracePt t="19377" x="6802438" y="1001713"/>
          <p14:tracePt t="19385" x="6784975" y="1001713"/>
          <p14:tracePt t="19393" x="6765925" y="992188"/>
          <p14:tracePt t="19401" x="6756400" y="982663"/>
          <p14:tracePt t="19410" x="6729413" y="973138"/>
          <p14:tracePt t="19433" x="6692900" y="928688"/>
          <p14:tracePt t="19474" x="6683375" y="919163"/>
          <p14:tracePt t="19489" x="6683375" y="909638"/>
          <p14:tracePt t="19497" x="6673850" y="890588"/>
          <p14:tracePt t="19513" x="6673850" y="854075"/>
          <p14:tracePt t="19521" x="6673850" y="844550"/>
          <p14:tracePt t="19537" x="6673850" y="827088"/>
          <p14:tracePt t="19546" x="6646863" y="790575"/>
          <p14:tracePt t="19562" x="6646863" y="771525"/>
          <p14:tracePt t="19570" x="6646863" y="754063"/>
          <p14:tracePt t="19578" x="6646863" y="744538"/>
          <p14:tracePt t="19586" x="6646863" y="715963"/>
          <p14:tracePt t="19602" x="6646863" y="698500"/>
          <p14:tracePt t="19610" x="6646863" y="661988"/>
          <p14:tracePt t="19626" x="6646863" y="652463"/>
          <p14:tracePt t="19634" x="6646863" y="642938"/>
          <p14:tracePt t="19642" x="6656388" y="625475"/>
          <p14:tracePt t="19649" x="6656388" y="615950"/>
          <p14:tracePt t="19659" x="6656388" y="606425"/>
          <p14:tracePt t="19666" x="6656388" y="579438"/>
          <p14:tracePt t="19675" x="6656388" y="560388"/>
          <p14:tracePt t="19682" x="6656388" y="541338"/>
          <p14:tracePt t="19692" x="6656388" y="533400"/>
          <p14:tracePt t="19698" x="6656388" y="523875"/>
          <p14:tracePt t="19709" x="6656388" y="514350"/>
          <p14:tracePt t="19714" x="6673850" y="487363"/>
          <p14:tracePt t="19730" x="6683375" y="477838"/>
          <p14:tracePt t="19738" x="6692900" y="468313"/>
          <p14:tracePt t="19746" x="6702425" y="458788"/>
          <p14:tracePt t="19756" x="6710363" y="450850"/>
          <p14:tracePt t="19762" x="6719888" y="441325"/>
          <p14:tracePt t="19770" x="6729413" y="431800"/>
          <p14:tracePt t="19820" x="6738938" y="422275"/>
          <p14:tracePt t="19839" x="6748463" y="422275"/>
          <p14:tracePt t="19845" x="6765925" y="422275"/>
          <p14:tracePt t="19857" x="6784975" y="395288"/>
          <p14:tracePt t="19874" x="6792913" y="385763"/>
          <p14:tracePt t="19891" x="6831013" y="385763"/>
          <p14:tracePt t="19897" x="6838950" y="385763"/>
          <p14:tracePt t="19908" x="6877050" y="385763"/>
          <p14:tracePt t="19913" x="6940550" y="385763"/>
          <p14:tracePt t="19929" x="6996113" y="385763"/>
          <p14:tracePt t="19961" x="7032625" y="385763"/>
          <p14:tracePt t="19969" x="7042150" y="385763"/>
          <p14:tracePt t="20028" x="7051675" y="376238"/>
          <p14:tracePt t="20059" x="7069138" y="376238"/>
          <p14:tracePt t="20074" x="7078663" y="376238"/>
          <p14:tracePt t="20085" x="7088188" y="376238"/>
          <p14:tracePt t="20091" x="7097713" y="395288"/>
          <p14:tracePt t="20099" x="7105650" y="404813"/>
          <p14:tracePt t="20110" x="7105650" y="422275"/>
          <p14:tracePt t="20115" x="7115175" y="458788"/>
          <p14:tracePt t="20122" x="7124700" y="477838"/>
          <p14:tracePt t="20129" x="7124700" y="496888"/>
          <p14:tracePt t="20138" x="7124700" y="523875"/>
          <p14:tracePt t="20147" x="7124700" y="541338"/>
          <p14:tracePt t="20153" x="7124700" y="579438"/>
          <p14:tracePt t="20161" x="7134225" y="606425"/>
          <p14:tracePt t="20169" x="7134225" y="625475"/>
          <p14:tracePt t="20177" x="7134225" y="642938"/>
          <p14:tracePt t="20185" x="7134225" y="652463"/>
          <p14:tracePt t="20193" x="7134225" y="679450"/>
          <p14:tracePt t="20201" x="7134225" y="688975"/>
          <p14:tracePt t="20210" x="7134225" y="708025"/>
          <p14:tracePt t="20217" x="7134225" y="715963"/>
          <p14:tracePt t="20226" x="7134225" y="725488"/>
          <p14:tracePt t="20235" x="7134225" y="735013"/>
          <p14:tracePt t="20249" x="7124700" y="762000"/>
          <p14:tracePt t="20257" x="7115175" y="771525"/>
          <p14:tracePt t="20266" x="7115175" y="808038"/>
          <p14:tracePt t="20274" x="7115175" y="817563"/>
          <p14:tracePt t="20281" x="7078663" y="844550"/>
          <p14:tracePt t="20291" x="7078663" y="873125"/>
          <p14:tracePt t="20297" x="7059613" y="900113"/>
          <p14:tracePt t="20307" x="7059613" y="919163"/>
          <p14:tracePt t="20313" x="7042150" y="928688"/>
          <p14:tracePt t="20330" x="7032625" y="936625"/>
          <p14:tracePt t="20346" x="7023100" y="946150"/>
          <p14:tracePt t="20402" x="7013575" y="955675"/>
          <p14:tracePt t="20410" x="7005638" y="965200"/>
          <p14:tracePt t="20425" x="6996113" y="973138"/>
          <p14:tracePt t="20434" x="6986588" y="973138"/>
          <p14:tracePt t="20441" x="6977063" y="973138"/>
          <p14:tracePt t="20449" x="6950075" y="973138"/>
          <p14:tracePt t="20457" x="6940550" y="973138"/>
          <p14:tracePt t="20474" x="6923088" y="973138"/>
          <p14:tracePt t="20481" x="6904038" y="973138"/>
          <p14:tracePt t="20491" x="6894513" y="973138"/>
          <p14:tracePt t="20497" x="6877050" y="973138"/>
          <p14:tracePt t="20507" x="6867525" y="973138"/>
          <p14:tracePt t="20513" x="6848475" y="973138"/>
          <p14:tracePt t="20529" x="6831013" y="973138"/>
          <p14:tracePt t="20537" x="6811963" y="973138"/>
          <p14:tracePt t="20553" x="6802438" y="965200"/>
          <p14:tracePt t="20578" x="6775450" y="955675"/>
          <p14:tracePt t="20587" x="6765925" y="946150"/>
          <p14:tracePt t="20594" x="6748463" y="936625"/>
          <p14:tracePt t="20601" x="6710363" y="909638"/>
          <p14:tracePt t="20610" x="6702425" y="909638"/>
          <p14:tracePt t="20617" x="6673850" y="890588"/>
          <p14:tracePt t="20625" x="6664325" y="890588"/>
          <p14:tracePt t="20635" x="6656388" y="882650"/>
          <p14:tracePt t="20641" x="6627813" y="854075"/>
          <p14:tracePt t="20649" x="6618288" y="844550"/>
          <p14:tracePt t="20657" x="6600825" y="836613"/>
          <p14:tracePt t="20665" x="6564313" y="817563"/>
          <p14:tracePt t="20674" x="6564313" y="808038"/>
          <p14:tracePt t="20681" x="6527800" y="808038"/>
          <p14:tracePt t="20697" x="6508750" y="800100"/>
          <p14:tracePt t="20721" x="6443663" y="762000"/>
          <p14:tracePt t="20729" x="6435725" y="754063"/>
          <p14:tracePt t="20737" x="6435725" y="744538"/>
          <p14:tracePt t="20753" x="6426200" y="735013"/>
          <p14:tracePt t="20769" x="6426200" y="725488"/>
          <p14:tracePt t="20785" x="6426200" y="715963"/>
          <p14:tracePt t="20793" x="6426200" y="698500"/>
          <p14:tracePt t="20809" x="6435725" y="669925"/>
          <p14:tracePt t="20825" x="6435725" y="661988"/>
          <p14:tracePt t="20833" x="6443663" y="633413"/>
          <p14:tracePt t="20857" x="6462713" y="596900"/>
          <p14:tracePt t="20866" x="6472238" y="579438"/>
          <p14:tracePt t="20881" x="6489700" y="541338"/>
          <p14:tracePt t="20891" x="6499225" y="523875"/>
          <p14:tracePt t="20898" x="6499225" y="504825"/>
          <p14:tracePt t="20909" x="6535738" y="458788"/>
          <p14:tracePt t="20921" x="6535738" y="450850"/>
          <p14:tracePt t="20929" x="6545263" y="441325"/>
          <p14:tracePt t="20937" x="6554788" y="422275"/>
          <p14:tracePt t="20945" x="6564313" y="422275"/>
          <p14:tracePt t="20953" x="6572250" y="412750"/>
          <p14:tracePt t="20961" x="6581775" y="404813"/>
          <p14:tracePt t="20977" x="6591300" y="395288"/>
          <p14:tracePt t="20985" x="6600825" y="376238"/>
          <p14:tracePt t="20994" x="6618288" y="368300"/>
          <p14:tracePt t="21001" x="6627813" y="358775"/>
          <p14:tracePt t="21009" x="6637338" y="349250"/>
          <p14:tracePt t="21017" x="6656388" y="339725"/>
          <p14:tracePt t="21025" x="6664325" y="330200"/>
          <p14:tracePt t="21033" x="6673850" y="330200"/>
          <p14:tracePt t="21057" x="6683375" y="322263"/>
          <p14:tracePt t="21065" x="6702425" y="312738"/>
          <p14:tracePt t="21081" x="6702425" y="303213"/>
          <p14:tracePt t="21091" x="6710363" y="293688"/>
          <p14:tracePt t="21107" x="6719888" y="284163"/>
          <p14:tracePt t="21113" x="6738938" y="284163"/>
          <p14:tracePt t="21121" x="6765925" y="284163"/>
          <p14:tracePt t="21146" x="6784975" y="284163"/>
          <p14:tracePt t="21153" x="6838950" y="284163"/>
          <p14:tracePt t="21169" x="6858000" y="284163"/>
          <p14:tracePt t="21177" x="6867525" y="284163"/>
          <p14:tracePt t="21185" x="6877050" y="284163"/>
          <p14:tracePt t="21193" x="6894513" y="284163"/>
          <p14:tracePt t="21201" x="6913563" y="293688"/>
          <p14:tracePt t="21210" x="6923088" y="303213"/>
          <p14:tracePt t="21217" x="6931025" y="312738"/>
          <p14:tracePt t="21225" x="6959600" y="330200"/>
          <p14:tracePt t="21245" x="6969125" y="349250"/>
          <p14:tracePt t="21258" x="6977063" y="358775"/>
          <p14:tracePt t="21281" x="6986588" y="368300"/>
          <p14:tracePt t="21290" x="6986588" y="376238"/>
          <p14:tracePt t="21297" x="7005638" y="395288"/>
          <p14:tracePt t="21307" x="7013575" y="422275"/>
          <p14:tracePt t="21322" x="7051675" y="458788"/>
          <p14:tracePt t="21329" x="7051675" y="468313"/>
          <p14:tracePt t="21338" x="7059613" y="487363"/>
          <p14:tracePt t="21345" x="7059613" y="504825"/>
          <p14:tracePt t="21353" x="7059613" y="514350"/>
          <p14:tracePt t="21361" x="7059613" y="523875"/>
          <p14:tracePt t="21369" x="7069138" y="533400"/>
          <p14:tracePt t="21393" x="7069138" y="541338"/>
          <p14:tracePt t="21401" x="7069138" y="560388"/>
          <p14:tracePt t="21417" x="7088188" y="579438"/>
          <p14:tracePt t="21425" x="7088188" y="587375"/>
          <p14:tracePt t="21433" x="7097713" y="596900"/>
          <p14:tracePt t="21440" x="7097713" y="606425"/>
          <p14:tracePt t="21448" x="7105650" y="633413"/>
          <p14:tracePt t="21465" x="7105650" y="652463"/>
          <p14:tracePt t="21472" x="7105650" y="661988"/>
          <p14:tracePt t="21480" x="7105650" y="669925"/>
          <p14:tracePt t="21497" x="7105650" y="688975"/>
          <p14:tracePt t="21507" x="7105650" y="698500"/>
          <p14:tracePt t="21523" x="7105650" y="708025"/>
          <p14:tracePt t="21530" x="7105650" y="715963"/>
          <p14:tracePt t="21578" x="7105650" y="735013"/>
          <p14:tracePt t="21594" x="7105650" y="744538"/>
          <p14:tracePt t="21602" x="7105650" y="754063"/>
          <p14:tracePt t="21610" x="7105650" y="762000"/>
          <p14:tracePt t="21618" x="7097713" y="771525"/>
          <p14:tracePt t="21626" x="7097713" y="781050"/>
          <p14:tracePt t="21634" x="7088188" y="790575"/>
          <p14:tracePt t="21642" x="7078663" y="790575"/>
          <p14:tracePt t="21658" x="7069138" y="800100"/>
          <p14:tracePt t="21666" x="7051675" y="800100"/>
          <p14:tracePt t="21675" x="7042150" y="808038"/>
          <p14:tracePt t="21692" x="7023100" y="827088"/>
          <p14:tracePt t="21698" x="7013575" y="827088"/>
          <p14:tracePt t="21714" x="6996113" y="827088"/>
          <p14:tracePt t="21722" x="6986588" y="836613"/>
          <p14:tracePt t="21738" x="6969125" y="844550"/>
          <p14:tracePt t="21762" x="6959600" y="844550"/>
          <p14:tracePt t="21770" x="6950075" y="844550"/>
          <p14:tracePt t="21802" x="6923088" y="844550"/>
          <p14:tracePt t="21891" x="6913563" y="844550"/>
          <p14:tracePt t="24851" x="6848475" y="844550"/>
          <p14:tracePt t="24858" x="6692900" y="844550"/>
          <p14:tracePt t="24866" x="6554788" y="844550"/>
          <p14:tracePt t="24876" x="6416675" y="863600"/>
          <p14:tracePt t="24883" x="6242050" y="882650"/>
          <p14:tracePt t="24894" x="6176963" y="890588"/>
          <p14:tracePt t="24903" x="5984875" y="882650"/>
          <p14:tracePt t="24911" x="5827713" y="873125"/>
          <p14:tracePt t="24918" x="5681663" y="919163"/>
          <p14:tracePt t="24921" x="5653088" y="919163"/>
          <p14:tracePt t="24929" x="5553075" y="909638"/>
          <p14:tracePt t="24937" x="5497513" y="909638"/>
          <p14:tracePt t="24945" x="5432425" y="909638"/>
          <p14:tracePt t="24952" x="5386388" y="909638"/>
          <p14:tracePt t="24961" x="5368925" y="919163"/>
          <p14:tracePt t="24968" x="5349875" y="936625"/>
          <p14:tracePt t="24977" x="5303838" y="965200"/>
          <p14:tracePt t="24985" x="5286375" y="982663"/>
          <p14:tracePt t="24994" x="5203825" y="1011238"/>
          <p14:tracePt t="25001" x="5029200" y="1028700"/>
          <p14:tracePt t="25010" x="4927600" y="1038225"/>
          <p14:tracePt t="25017" x="4826000" y="1038225"/>
          <p14:tracePt t="25025" x="4670425" y="1057275"/>
          <p14:tracePt t="25033" x="4513263" y="1057275"/>
          <p14:tracePt t="25041" x="4413250" y="1057275"/>
          <p14:tracePt t="25049" x="4311650" y="1057275"/>
          <p14:tracePt t="25057" x="4173538" y="1047750"/>
          <p14:tracePt t="25065" x="4054475" y="1019175"/>
          <p14:tracePt t="25073" x="3952875" y="1038225"/>
          <p14:tracePt t="25081" x="3916363" y="1038225"/>
          <p14:tracePt t="25090" x="3897313" y="1028700"/>
          <p14:tracePt t="25097" x="3870325" y="1028700"/>
          <p14:tracePt t="25106" x="3833813" y="1028700"/>
          <p14:tracePt t="25129" x="3824288" y="1028700"/>
          <p14:tracePt t="25137" x="3805238" y="1028700"/>
          <p14:tracePt t="25145" x="3778250" y="1028700"/>
          <p14:tracePt t="25153" x="3722688" y="1028700"/>
          <p14:tracePt t="25161" x="3622675" y="1047750"/>
          <p14:tracePt t="25169" x="3511550" y="1057275"/>
          <p14:tracePt t="25177" x="3355975" y="1057275"/>
          <p14:tracePt t="25185" x="3263900" y="1057275"/>
          <p14:tracePt t="25193" x="3125788" y="1074738"/>
          <p14:tracePt t="25201" x="3006725" y="1065213"/>
          <p14:tracePt t="25210" x="2849563" y="1065213"/>
          <p14:tracePt t="25217" x="2767013" y="1065213"/>
          <p14:tracePt t="25225" x="2703513" y="1065213"/>
          <p14:tracePt t="25233" x="2647950" y="1065213"/>
          <p14:tracePt t="25242" x="2582863" y="1065213"/>
          <p14:tracePt t="25249" x="2519363" y="1065213"/>
          <p14:tracePt t="25257" x="2500313" y="1065213"/>
          <p14:tracePt t="25265" x="2473325" y="1093788"/>
          <p14:tracePt t="25281" x="2463800" y="1103313"/>
          <p14:tracePt t="25290" x="2444750" y="1103313"/>
          <p14:tracePt t="25297" x="2427288" y="1103313"/>
          <p14:tracePt t="25308" x="2381250" y="1103313"/>
          <p14:tracePt t="25314" x="2325688" y="1103313"/>
          <p14:tracePt t="25321" x="2262188" y="1103313"/>
          <p14:tracePt t="25329" x="2216150" y="1103313"/>
          <p14:tracePt t="25337" x="2124075" y="1103313"/>
          <p14:tracePt t="25345" x="2049463" y="1103313"/>
          <p14:tracePt t="25353" x="2003425" y="1103313"/>
          <p14:tracePt t="25361" x="1949450" y="1103313"/>
          <p14:tracePt t="25369" x="1903413" y="1111250"/>
          <p14:tracePt t="25377" x="1828800" y="1139825"/>
          <p14:tracePt t="25385" x="1811338" y="1147763"/>
          <p14:tracePt t="25394" x="1765300" y="1147763"/>
          <p14:tracePt t="25401" x="1728788" y="1147763"/>
          <p14:tracePt t="25410" x="1709738" y="1147763"/>
          <p14:tracePt t="25433" x="1692275" y="1147763"/>
          <p14:tracePt t="25449" x="1654175" y="1147763"/>
          <p14:tracePt t="25462" x="1627188" y="1147763"/>
          <p14:tracePt t="25466" x="1590675" y="1147763"/>
          <p14:tracePt t="25476" x="1571625" y="1147763"/>
          <p14:tracePt t="25482" x="1554163" y="1147763"/>
          <p14:tracePt t="25493" x="1525588" y="1147763"/>
          <p14:tracePt t="25498" x="1508125" y="1147763"/>
          <p14:tracePt t="25512" x="1462088" y="1147763"/>
          <p14:tracePt t="25517" x="1387475" y="1139825"/>
          <p14:tracePt t="25528" x="1350963" y="1139825"/>
          <p14:tracePt t="25531" x="1304925" y="1130300"/>
          <p14:tracePt t="25538" x="1277938" y="1120775"/>
          <p14:tracePt t="25546" x="1231900" y="1111250"/>
          <p14:tracePt t="25553" x="1204913" y="1111250"/>
          <p14:tracePt t="25561" x="1166813" y="1111250"/>
          <p14:tracePt t="25569" x="1139825" y="1084263"/>
          <p14:tracePt t="25577" x="1103313" y="1074738"/>
          <p14:tracePt t="25585" x="1093788" y="1074738"/>
          <p14:tracePt t="25601" x="1084263" y="1074738"/>
          <p14:tracePt t="25610" x="1076325" y="1074738"/>
          <p14:tracePt t="25626" x="1066800" y="1074738"/>
          <p14:tracePt t="25641" x="1038225" y="1074738"/>
          <p14:tracePt t="25649" x="1030288" y="1074738"/>
          <p14:tracePt t="25658" x="1001713" y="1065213"/>
          <p14:tracePt t="25666" x="974725" y="1065213"/>
          <p14:tracePt t="25675" x="938213" y="1065213"/>
          <p14:tracePt t="25681" x="919163" y="1065213"/>
          <p14:tracePt t="25691" x="892175" y="1065213"/>
          <p14:tracePt t="25697" x="873125" y="1065213"/>
          <p14:tracePt t="25707" x="855663" y="1065213"/>
          <p14:tracePt t="25715" x="836613" y="1065213"/>
          <p14:tracePt t="25729" x="817563" y="1057275"/>
          <p14:tracePt t="29355" x="827088" y="1057275"/>
          <p14:tracePt t="35441" x="846138" y="1057275"/>
          <p14:tracePt t="35449" x="863600" y="1065213"/>
          <p14:tracePt t="35460" x="863600" y="1103313"/>
          <p14:tracePt t="35466" x="882650" y="1130300"/>
          <p14:tracePt t="35474" x="901700" y="1166813"/>
          <p14:tracePt t="35480" x="901700" y="1212850"/>
          <p14:tracePt t="35489" x="901700" y="1249363"/>
          <p14:tracePt t="35496" x="909638" y="1295400"/>
          <p14:tracePt t="35506" x="938213" y="1404938"/>
          <p14:tracePt t="35512" x="965200" y="1450975"/>
          <p14:tracePt t="35520" x="965200" y="1535113"/>
          <p14:tracePt t="35528" x="992188" y="1598613"/>
          <p14:tracePt t="35536" x="992188" y="1654175"/>
          <p14:tracePt t="35544" x="1030288" y="1746250"/>
          <p14:tracePt t="35552" x="1030288" y="1763713"/>
          <p14:tracePt t="35561" x="1047750" y="1819275"/>
          <p14:tracePt t="35569" x="1047750" y="1838325"/>
          <p14:tracePt t="35577" x="1047750" y="1901825"/>
          <p14:tracePt t="35584" x="1120775" y="1993900"/>
          <p14:tracePt t="35592" x="1120775" y="2030413"/>
          <p14:tracePt t="35600" x="1130300" y="2122488"/>
          <p14:tracePt t="35609" x="1130300" y="2205038"/>
          <p14:tracePt t="35616" x="1158875" y="2270125"/>
          <p14:tracePt t="35624" x="1158875" y="2333625"/>
          <p14:tracePt t="35633" x="1176338" y="2416175"/>
          <p14:tracePt t="35641" x="1185863" y="2443163"/>
          <p14:tracePt t="35648" x="1185863" y="2452688"/>
          <p14:tracePt t="35656" x="1185863" y="2471738"/>
          <p14:tracePt t="35664" x="1185863" y="2508250"/>
          <p14:tracePt t="35673" x="1185863" y="2527300"/>
          <p14:tracePt t="35689" x="1185863" y="2544763"/>
          <p14:tracePt t="35730" x="1185863" y="2554288"/>
          <p14:tracePt t="35738" x="1185863" y="2563813"/>
          <p14:tracePt t="35762" x="1185863" y="2600325"/>
          <p14:tracePt t="35802" x="1185863" y="2609850"/>
          <p14:tracePt t="35900" x="1185863" y="2617788"/>
          <p14:tracePt t="35922" x="1158875" y="2609850"/>
          <p14:tracePt t="35930" x="1149350" y="2600325"/>
          <p14:tracePt t="35939" x="1130300" y="2581275"/>
          <p14:tracePt t="35955" x="1093788" y="2554288"/>
          <p14:tracePt t="35970" x="1076325" y="2527300"/>
          <p14:tracePt t="35986" x="1076325" y="2508250"/>
          <p14:tracePt t="35995" x="1066800" y="2498725"/>
          <p14:tracePt t="36002" x="1066800" y="2489200"/>
          <p14:tracePt t="36010" x="1057275" y="2481263"/>
          <p14:tracePt t="36025" x="1047750" y="2452688"/>
          <p14:tracePt t="36041" x="1038225" y="2443163"/>
          <p14:tracePt t="36049" x="1030288" y="2443163"/>
          <p14:tracePt t="36065" x="1011238" y="2435225"/>
          <p14:tracePt t="36075" x="992188" y="2435225"/>
          <p14:tracePt t="36081" x="974725" y="2435225"/>
          <p14:tracePt t="36091" x="946150" y="2435225"/>
          <p14:tracePt t="36097" x="938213" y="2435225"/>
          <p14:tracePt t="36114" x="928688" y="2435225"/>
          <p14:tracePt t="36145" x="919163" y="2416175"/>
          <p14:tracePt t="39250" x="919163" y="2443163"/>
          <p14:tracePt t="39257" x="909638" y="2462213"/>
          <p14:tracePt t="39265" x="892175" y="2508250"/>
          <p14:tracePt t="39273" x="882650" y="2517775"/>
          <p14:tracePt t="39281" x="882650" y="2544763"/>
          <p14:tracePt t="39297" x="882650" y="2573338"/>
          <p14:tracePt t="39307" x="882650" y="2609850"/>
          <p14:tracePt t="39313" x="882650" y="2627313"/>
          <p14:tracePt t="39321" x="882650" y="2655888"/>
          <p14:tracePt t="39337" x="882650" y="2701925"/>
          <p14:tracePt t="39345" x="882650" y="2719388"/>
          <p14:tracePt t="39353" x="882650" y="2728913"/>
          <p14:tracePt t="39361" x="882650" y="2746375"/>
          <p14:tracePt t="39369" x="882650" y="2765425"/>
          <p14:tracePt t="39385" x="882650" y="2774950"/>
          <p14:tracePt t="39409" x="882650" y="2792413"/>
          <p14:tracePt t="39433" x="882650" y="2801938"/>
          <p14:tracePt t="39441" x="882650" y="2811463"/>
          <p14:tracePt t="39457" x="892175" y="2838450"/>
          <p14:tracePt t="39473" x="892175" y="2857500"/>
          <p14:tracePt t="39481" x="892175" y="2867025"/>
          <p14:tracePt t="39497" x="892175" y="2894013"/>
          <p14:tracePt t="39507" x="892175" y="2903538"/>
          <p14:tracePt t="39513" x="892175" y="2913063"/>
          <p14:tracePt t="39522" x="892175" y="2930525"/>
          <p14:tracePt t="39545" x="892175" y="2949575"/>
          <p14:tracePt t="39553" x="892175" y="2959100"/>
          <p14:tracePt t="39561" x="892175" y="2967038"/>
          <p14:tracePt t="39577" x="892175" y="2976563"/>
          <p14:tracePt t="39586" x="909638" y="2986088"/>
          <p14:tracePt t="39593" x="919163" y="2995613"/>
          <p14:tracePt t="39601" x="938213" y="3022600"/>
          <p14:tracePt t="39617" x="938213" y="3032125"/>
          <p14:tracePt t="39626" x="974725" y="3059113"/>
          <p14:tracePt t="39633" x="984250" y="3068638"/>
          <p14:tracePt t="39778" x="984250" y="3087688"/>
          <p14:tracePt t="39794" x="984250" y="3124200"/>
          <p14:tracePt t="39810" x="974725" y="3151188"/>
          <p14:tracePt t="39819" x="955675" y="3170238"/>
          <p14:tracePt t="39827" x="955675" y="3178175"/>
          <p14:tracePt t="39836" x="955675" y="3187700"/>
          <p14:tracePt t="39843" x="946150" y="3206750"/>
          <p14:tracePt t="39947" x="938213" y="3216275"/>
          <p14:tracePt t="40002" x="928688" y="3224213"/>
          <p14:tracePt t="44813" x="919163" y="3224213"/>
          <p14:tracePt t="44819" x="901700" y="3224213"/>
          <p14:tracePt t="44850" x="892175" y="3224213"/>
          <p14:tracePt t="44867" x="882650" y="3233738"/>
          <p14:tracePt t="44875" x="873125" y="3243263"/>
          <p14:tracePt t="44882" x="863600" y="3252788"/>
          <p14:tracePt t="44893" x="855663" y="3262313"/>
          <p14:tracePt t="44899" x="846138" y="3270250"/>
          <p14:tracePt t="44909" x="827088" y="3279775"/>
          <p14:tracePt t="44928" x="781050" y="3325813"/>
          <p14:tracePt t="44931" x="735013" y="3335338"/>
          <p14:tracePt t="44946" x="681038" y="3371850"/>
          <p14:tracePt t="44954" x="671513" y="3381375"/>
          <p14:tracePt t="44961" x="652463" y="3390900"/>
          <p14:tracePt t="44969" x="635000" y="3390900"/>
          <p14:tracePt t="44977" x="615950" y="3398838"/>
          <p14:tracePt t="44985" x="606425" y="3417888"/>
          <p14:tracePt t="45001" x="596900" y="3427413"/>
          <p14:tracePt t="45041" x="588963" y="3436938"/>
          <p14:tracePt t="45049" x="588963" y="3444875"/>
          <p14:tracePt t="45065" x="588963" y="3463925"/>
          <p14:tracePt t="45073" x="588963" y="3481388"/>
          <p14:tracePt t="45081" x="588963" y="3490913"/>
          <p14:tracePt t="45090" x="588963" y="3509963"/>
          <p14:tracePt t="45097" x="588963" y="3536950"/>
          <p14:tracePt t="45107" x="588963" y="3556000"/>
          <p14:tracePt t="45113" x="596900" y="3565525"/>
          <p14:tracePt t="45121" x="606425" y="3582988"/>
          <p14:tracePt t="45137" x="606425" y="3592513"/>
          <p14:tracePt t="45146" x="606425" y="3611563"/>
          <p14:tracePt t="45153" x="642938" y="3694113"/>
          <p14:tracePt t="45161" x="652463" y="3721100"/>
          <p14:tracePt t="45169" x="652463" y="3767138"/>
          <p14:tracePt t="45177" x="652463" y="3794125"/>
          <p14:tracePt t="45185" x="671513" y="3859213"/>
          <p14:tracePt t="45193" x="671513" y="3876675"/>
          <p14:tracePt t="45201" x="671513" y="3886200"/>
          <p14:tracePt t="45212" x="671513" y="3895725"/>
          <p14:tracePt t="45218" x="671513" y="3941763"/>
          <p14:tracePt t="45225" x="671513" y="3978275"/>
          <p14:tracePt t="45233" x="671513" y="3997325"/>
          <p14:tracePt t="45241" x="671513" y="4024313"/>
          <p14:tracePt t="45265" x="671513" y="4033838"/>
          <p14:tracePt t="45394" x="681038" y="4043363"/>
          <p14:tracePt t="45402" x="688975" y="4043363"/>
          <p14:tracePt t="45409" x="708025" y="4051300"/>
          <p14:tracePt t="45417" x="725488" y="4070350"/>
          <p14:tracePt t="45466" x="735013" y="4079875"/>
          <p14:tracePt t="51059" x="744538" y="4079875"/>
          <p14:tracePt t="52730" x="744538" y="4087813"/>
          <p14:tracePt t="52747" x="744538" y="4097338"/>
          <p14:tracePt t="52842" x="744538" y="4116388"/>
          <p14:tracePt t="52903" x="744538" y="4125913"/>
          <p14:tracePt t="52914" x="744538" y="4133850"/>
          <p14:tracePt t="52938" x="744538" y="4152900"/>
          <p14:tracePt t="52945" x="735013" y="4162425"/>
          <p14:tracePt t="52962" x="725488" y="4171950"/>
          <p14:tracePt t="52969" x="688975" y="4179888"/>
          <p14:tracePt t="52985" x="681038" y="4189413"/>
          <p14:tracePt t="52993" x="642938" y="4189413"/>
          <p14:tracePt t="53001" x="635000" y="4198938"/>
          <p14:tracePt t="53010" x="625475" y="4216400"/>
          <p14:tracePt t="53017" x="615950" y="4216400"/>
          <p14:tracePt t="53025" x="596900" y="4235450"/>
          <p14:tracePt t="53033" x="596900" y="4262438"/>
          <p14:tracePt t="53040" x="588963" y="4281488"/>
          <p14:tracePt t="53049" x="569913" y="4281488"/>
          <p14:tracePt t="53057" x="542925" y="4300538"/>
          <p14:tracePt t="53089" x="542925" y="4327525"/>
          <p14:tracePt t="53097" x="533400" y="4391025"/>
          <p14:tracePt t="53107" x="533400" y="4511675"/>
          <p14:tracePt t="53113" x="542925" y="4538663"/>
          <p14:tracePt t="53121" x="606425" y="4584700"/>
          <p14:tracePt t="53129" x="642938" y="4611688"/>
          <p14:tracePt t="53137" x="642938" y="4603750"/>
          <p14:tracePt t="53458" x="642938" y="4611688"/>
          <p14:tracePt t="53466" x="642938" y="4621213"/>
          <p14:tracePt t="53475" x="671513" y="4649788"/>
          <p14:tracePt t="53483" x="671513" y="4657725"/>
          <p14:tracePt t="53493" x="671513" y="4667250"/>
          <p14:tracePt t="53498" x="671513" y="4676775"/>
          <p14:tracePt t="53509" x="681038" y="4703763"/>
          <p14:tracePt t="53530" x="681038" y="4713288"/>
          <p14:tracePt t="53538" x="688975" y="4722813"/>
          <p14:tracePt t="53569" x="688975" y="4740275"/>
          <p14:tracePt t="53602" x="688975" y="4749800"/>
          <p14:tracePt t="53610" x="688975" y="4759325"/>
          <p14:tracePt t="53626" x="688975" y="4768850"/>
          <p14:tracePt t="53634" x="688975" y="4795838"/>
          <p14:tracePt t="53650" x="688975" y="4814888"/>
          <p14:tracePt t="53660" x="698500" y="4822825"/>
          <p14:tracePt t="53682" x="708025" y="4822825"/>
          <p14:tracePt t="53692" x="708025" y="4832350"/>
          <p14:tracePt t="53711" x="717550" y="4841875"/>
          <p14:tracePt t="53950" x="725488" y="4851400"/>
          <p14:tracePt t="56938" x="800100" y="4851400"/>
          <p14:tracePt t="56947" x="928688" y="4933950"/>
          <p14:tracePt t="56955" x="1166813" y="5026025"/>
          <p14:tracePt t="56963" x="1296988" y="5118100"/>
          <p14:tracePt t="56970" x="1406525" y="5227638"/>
          <p14:tracePt t="56978" x="1600200" y="5346700"/>
          <p14:tracePt t="56985" x="1736725" y="5448300"/>
          <p14:tracePt t="56994" x="1976438" y="5540375"/>
          <p14:tracePt t="57001" x="2141538" y="5586413"/>
          <p14:tracePt t="57009" x="2262188" y="5649913"/>
          <p14:tracePt t="57017" x="2344738" y="5659438"/>
          <p14:tracePt t="57033" x="2463800" y="5659438"/>
          <p14:tracePt t="57040" x="2527300" y="5678488"/>
          <p14:tracePt t="57049" x="2628900" y="5678488"/>
          <p14:tracePt t="57057" x="2840038" y="5678488"/>
          <p14:tracePt t="57065" x="2941638" y="5659438"/>
          <p14:tracePt t="57073" x="3355975" y="5659438"/>
          <p14:tracePt t="57081" x="4246563" y="5732463"/>
          <p14:tracePt t="57323" x="6435725" y="5715000"/>
          <p14:tracePt t="57338" x="6462713" y="5705475"/>
          <p14:tracePt t="57347" x="6472238" y="5695950"/>
          <p14:tracePt t="57355" x="6472238" y="5686425"/>
          <p14:tracePt t="57363" x="6481763" y="5678488"/>
          <p14:tracePt t="57433" x="6481763" y="5668963"/>
          <p14:tracePt t="57441" x="6416675" y="5659438"/>
          <p14:tracePt t="57449" x="6334125" y="5632450"/>
          <p14:tracePt t="57458" x="6186488" y="5586413"/>
          <p14:tracePt t="57473" x="6067425" y="5557838"/>
          <p14:tracePt t="57481" x="5948363" y="5521325"/>
          <p14:tracePt t="57490" x="5902325" y="5513388"/>
          <p14:tracePt t="57497" x="5810250" y="5484813"/>
          <p14:tracePt t="57506" x="5810250" y="5475288"/>
          <p14:tracePt t="57513" x="5754688" y="5467350"/>
          <p14:tracePt t="57521" x="5708650" y="5467350"/>
          <p14:tracePt t="57529" x="5699125" y="5467350"/>
          <p14:tracePt t="57537" x="5662613" y="5457825"/>
          <p14:tracePt t="57553" x="5645150" y="5457825"/>
          <p14:tracePt t="57561" x="5580063" y="5438775"/>
          <p14:tracePt t="57569" x="5561013" y="5429250"/>
          <p14:tracePt t="57577" x="5543550" y="5429250"/>
          <p14:tracePt t="57585" x="5516563" y="5429250"/>
          <p14:tracePt t="57593" x="5478463" y="5421313"/>
          <p14:tracePt t="57610" x="5451475" y="5421313"/>
          <p14:tracePt t="57617" x="5414963" y="5411788"/>
          <p14:tracePt t="57625" x="5395913" y="5411788"/>
          <p14:tracePt t="57633" x="5378450" y="5411788"/>
          <p14:tracePt t="57641" x="5349875" y="5411788"/>
          <p14:tracePt t="57649" x="5332413" y="5411788"/>
          <p14:tracePt t="57665" x="5303838" y="5411788"/>
          <p14:tracePt t="57706" x="5295900" y="5411788"/>
          <p14:tracePt t="57714" x="5286375" y="5411788"/>
          <p14:tracePt t="57723" x="5249863" y="5411788"/>
          <p14:tracePt t="57730" x="5240338" y="5411788"/>
          <p14:tracePt t="57746" x="5221288" y="5411788"/>
          <p14:tracePt t="57754" x="5203825" y="5411788"/>
          <p14:tracePt t="57773" x="5157788" y="5411788"/>
          <p14:tracePt t="57778" x="5138738" y="5411788"/>
          <p14:tracePt t="57786" x="5102225" y="5411788"/>
          <p14:tracePt t="57794" x="5075238" y="5411788"/>
          <p14:tracePt t="57802" x="5029200" y="5411788"/>
          <p14:tracePt t="57812" x="5010150" y="5411788"/>
          <p14:tracePt t="57820" x="4991100" y="5411788"/>
          <p14:tracePt t="57825" x="4946650" y="5411788"/>
          <p14:tracePt t="57841" x="4927600" y="5411788"/>
          <p14:tracePt t="57849" x="4900613" y="5411788"/>
          <p14:tracePt t="57857" x="4862513" y="5411788"/>
          <p14:tracePt t="57865" x="4826000" y="5411788"/>
          <p14:tracePt t="57874" x="4789488" y="5411788"/>
          <p14:tracePt t="57881" x="4779963" y="5411788"/>
          <p14:tracePt t="57921" x="4762500" y="5392738"/>
          <p14:tracePt t="57929" x="4743450" y="5375275"/>
          <p14:tracePt t="57937" x="4697413" y="5375275"/>
          <p14:tracePt t="57945" x="4670425" y="5356225"/>
          <p14:tracePt t="57953" x="4660900" y="5356225"/>
          <p14:tracePt t="57961" x="4641850" y="5338763"/>
          <p14:tracePt t="57969" x="4624388" y="5319713"/>
          <p14:tracePt t="57977" x="4614863" y="5319713"/>
          <p14:tracePt t="57993" x="4595813" y="5310188"/>
          <p14:tracePt t="58010" x="4587875" y="5310188"/>
          <p14:tracePt t="58033" x="4587875" y="5292725"/>
          <p14:tracePt t="58049" x="4587875" y="5273675"/>
          <p14:tracePt t="58057" x="4559300" y="5237163"/>
          <p14:tracePt t="58065" x="4541838" y="5227638"/>
          <p14:tracePt t="58074" x="4532313" y="5218113"/>
          <p14:tracePt t="58081" x="4522788" y="5210175"/>
          <p14:tracePt t="58091" x="4513263" y="5200650"/>
          <p14:tracePt t="58097" x="4486275" y="5181600"/>
          <p14:tracePt t="58121" x="4476750" y="5172075"/>
          <p14:tracePt t="58129" x="4476750" y="5164138"/>
          <p14:tracePt t="58137" x="4467225" y="5145088"/>
          <p14:tracePt t="58161" x="4467225" y="5099050"/>
          <p14:tracePt t="58185" x="4449763" y="5062538"/>
          <p14:tracePt t="58193" x="4449763" y="5043488"/>
          <p14:tracePt t="58201" x="4449763" y="5035550"/>
          <p14:tracePt t="58210" x="4449763" y="5006975"/>
          <p14:tracePt t="58218" x="4449763" y="4997450"/>
          <p14:tracePt t="58225" x="4449763" y="4979988"/>
          <p14:tracePt t="58241" x="4459288" y="4951413"/>
          <p14:tracePt t="58249" x="4467225" y="4933950"/>
          <p14:tracePt t="58257" x="4467225" y="4914900"/>
          <p14:tracePt t="58265" x="4495800" y="4887913"/>
          <p14:tracePt t="58274" x="4513263" y="4868863"/>
          <p14:tracePt t="58281" x="4522788" y="4860925"/>
          <p14:tracePt t="58290" x="4568825" y="4832350"/>
          <p14:tracePt t="58297" x="4568825" y="4822825"/>
          <p14:tracePt t="58305" x="4568825" y="4814888"/>
          <p14:tracePt t="58313" x="4605338" y="4795838"/>
          <p14:tracePt t="58321" x="4651375" y="4768850"/>
          <p14:tracePt t="58329" x="4679950" y="4768850"/>
          <p14:tracePt t="58337" x="4743450" y="4749800"/>
          <p14:tracePt t="58345" x="4770438" y="4732338"/>
          <p14:tracePt t="58353" x="4779963" y="4732338"/>
          <p14:tracePt t="58361" x="4808538" y="4732338"/>
          <p14:tracePt t="58369" x="4816475" y="4722813"/>
          <p14:tracePt t="58377" x="4826000" y="4722813"/>
          <p14:tracePt t="58385" x="4854575" y="4722813"/>
          <p14:tracePt t="58393" x="4862513" y="4722813"/>
          <p14:tracePt t="58401" x="4872038" y="4713288"/>
          <p14:tracePt t="58418" x="4918075" y="4686300"/>
          <p14:tracePt t="58425" x="4954588" y="4686300"/>
          <p14:tracePt t="58433" x="5000625" y="4686300"/>
          <p14:tracePt t="58441" x="5075238" y="4694238"/>
          <p14:tracePt t="58449" x="5092700" y="4694238"/>
          <p14:tracePt t="58457" x="5129213" y="4703763"/>
          <p14:tracePt t="58465" x="5203825" y="4713288"/>
          <p14:tracePt t="58474" x="5211763" y="4749800"/>
          <p14:tracePt t="58481" x="5295900" y="4749800"/>
          <p14:tracePt t="58490" x="5395913" y="4759325"/>
          <p14:tracePt t="58497" x="5432425" y="4759325"/>
          <p14:tracePt t="58507" x="5441950" y="4759325"/>
          <p14:tracePt t="58521" x="5451475" y="4768850"/>
          <p14:tracePt t="58529" x="5461000" y="4768850"/>
          <p14:tracePt t="58602" x="5451475" y="4786313"/>
          <p14:tracePt t="58620" x="5451475" y="4795838"/>
          <p14:tracePt t="58627" x="5451475" y="4805363"/>
          <p14:tracePt t="58635" x="5451475" y="4814888"/>
          <p14:tracePt t="58657" x="5451475" y="4832350"/>
          <p14:tracePt t="58673" x="5451475" y="4841875"/>
          <p14:tracePt t="58697" x="5451475" y="4860925"/>
          <p14:tracePt t="58713" x="5461000" y="4878388"/>
          <p14:tracePt t="58721" x="5461000" y="4887913"/>
          <p14:tracePt t="58737" x="5461000" y="4897438"/>
          <p14:tracePt t="58745" x="5478463" y="4914900"/>
          <p14:tracePt t="58761" x="5507038" y="4951413"/>
          <p14:tracePt t="58810" x="5507038" y="4979988"/>
          <p14:tracePt t="58817" x="5507038" y="4989513"/>
          <p14:tracePt t="58826" x="5507038" y="4997450"/>
          <p14:tracePt t="58841" x="5507038" y="5006975"/>
          <p14:tracePt t="58849" x="5507038" y="5026025"/>
          <p14:tracePt t="58858" x="5507038" y="5035550"/>
          <p14:tracePt t="58865" x="5516563" y="5053013"/>
          <p14:tracePt t="58881" x="5524500" y="5099050"/>
          <p14:tracePt t="61851" x="5534025" y="5099050"/>
          <p14:tracePt t="61858" x="5553075" y="5089525"/>
          <p14:tracePt t="61866" x="5553075" y="5081588"/>
          <p14:tracePt t="61882" x="5553075" y="5072063"/>
          <p14:tracePt t="61886" x="5553075" y="5043488"/>
          <p14:tracePt t="61892" x="5553075" y="5026025"/>
          <p14:tracePt t="61898" x="5553075" y="4997450"/>
          <p14:tracePt t="61908" x="5570538" y="4960938"/>
          <p14:tracePt t="61928" x="5599113" y="4897438"/>
          <p14:tracePt t="61932" x="5607050" y="4887913"/>
          <p14:tracePt t="61945" x="5607050" y="4878388"/>
          <p14:tracePt t="61953" x="5645150" y="4822825"/>
          <p14:tracePt t="61961" x="5626100" y="4759325"/>
          <p14:tracePt t="61968" x="5645150" y="4694238"/>
          <p14:tracePt t="61976" x="5662613" y="4594225"/>
          <p14:tracePt t="61984" x="5672138" y="4475163"/>
          <p14:tracePt t="61992" x="5672138" y="4337050"/>
          <p14:tracePt t="62000" x="5691188" y="4125913"/>
          <p14:tracePt t="62008" x="5691188" y="3987800"/>
          <p14:tracePt t="62016" x="5727700" y="3840163"/>
          <p14:tracePt t="62024" x="5727700" y="3684588"/>
          <p14:tracePt t="62033" x="5754688" y="3565525"/>
          <p14:tracePt t="62040" x="5764213" y="3444875"/>
          <p14:tracePt t="62049" x="5800725" y="3224213"/>
          <p14:tracePt t="62057" x="5846763" y="3124200"/>
          <p14:tracePt t="62065" x="5865813" y="3005138"/>
          <p14:tracePt t="62074" x="5873750" y="2921000"/>
          <p14:tracePt t="62081" x="5948363" y="2847975"/>
          <p14:tracePt t="62090" x="6021388" y="2738438"/>
          <p14:tracePt t="62097" x="6040438" y="2673350"/>
          <p14:tracePt t="62105" x="6021388" y="2554288"/>
          <p14:tracePt t="62113" x="6030913" y="2489200"/>
          <p14:tracePt t="62121" x="6030913" y="2425700"/>
          <p14:tracePt t="62129" x="6067425" y="2324100"/>
          <p14:tracePt t="62137" x="6094413" y="2232025"/>
          <p14:tracePt t="62148" x="6086475" y="2112963"/>
          <p14:tracePt t="62153" x="6086475" y="2076450"/>
          <p14:tracePt t="62169" x="6113463" y="2020888"/>
          <p14:tracePt t="62177" x="6113463" y="2011363"/>
          <p14:tracePt t="62201" x="6140450" y="1974850"/>
          <p14:tracePt t="62209" x="6186488" y="2030413"/>
          <p14:tracePt t="62217" x="6205538" y="2011363"/>
          <p14:tracePt t="62225" x="6223000" y="1974850"/>
          <p14:tracePt t="62233" x="6232525" y="1957388"/>
          <p14:tracePt t="62240" x="6232525" y="1938338"/>
          <p14:tracePt t="62257" x="6215063" y="1892300"/>
          <p14:tracePt t="62265" x="6205538" y="1928813"/>
          <p14:tracePt t="62275" x="6205538" y="1938338"/>
          <p14:tracePt t="62290" x="6215063" y="1920875"/>
          <p14:tracePt t="62297" x="6186488" y="1874838"/>
          <p14:tracePt t="62307" x="6149975" y="1874838"/>
          <p14:tracePt t="62321" x="6149975" y="1865313"/>
          <p14:tracePt t="62425" x="6103938" y="1819275"/>
          <p14:tracePt t="62433" x="6030913" y="1763713"/>
          <p14:tracePt t="62440" x="5965825" y="1717675"/>
          <p14:tracePt t="62448" x="5929313" y="1654175"/>
          <p14:tracePt t="62456" x="5781675" y="1589088"/>
          <p14:tracePt t="62464" x="5635625" y="1506538"/>
          <p14:tracePt t="62473" x="5543550" y="1414463"/>
          <p14:tracePt t="62480" x="5386388" y="1368425"/>
          <p14:tracePt t="62490" x="5194300" y="1268413"/>
          <p14:tracePt t="62496" x="5000625" y="1139825"/>
          <p14:tracePt t="62504" x="4789488" y="1065213"/>
          <p14:tracePt t="62513" x="4697413" y="1011238"/>
          <p14:tracePt t="62521" x="4697413" y="1001713"/>
          <p14:tracePt t="62528" x="4595813" y="973138"/>
          <p14:tracePt t="62536" x="4476750" y="973138"/>
          <p14:tracePt t="62544" x="4338638" y="982663"/>
          <p14:tracePt t="62552" x="4292600" y="992188"/>
          <p14:tracePt t="62561" x="4229100" y="1011238"/>
          <p14:tracePt t="62568" x="4154488" y="1011238"/>
          <p14:tracePt t="62576" x="4110038" y="1011238"/>
          <p14:tracePt t="62584" x="4081463" y="1011238"/>
          <p14:tracePt t="62592" x="4044950" y="1011238"/>
          <p14:tracePt t="62600" x="3989388" y="1011238"/>
          <p14:tracePt t="62608" x="3943350" y="1011238"/>
          <p14:tracePt t="62616" x="3916363" y="1011238"/>
          <p14:tracePt t="62625" x="3879850" y="1011238"/>
          <p14:tracePt t="62632" x="3787775" y="1011238"/>
          <p14:tracePt t="62641" x="3695700" y="1011238"/>
          <p14:tracePt t="62648" x="3576638" y="1011238"/>
          <p14:tracePt t="62659" x="3494088" y="1011238"/>
          <p14:tracePt t="62666" x="3336925" y="1057275"/>
          <p14:tracePt t="62675" x="3235325" y="1074738"/>
          <p14:tracePt t="62683" x="3106738" y="1130300"/>
          <p14:tracePt t="62691" x="3024188" y="1147763"/>
          <p14:tracePt t="62697" x="2924175" y="1176338"/>
          <p14:tracePt t="62705" x="2813050" y="1203325"/>
          <p14:tracePt t="62713" x="2747963" y="1231900"/>
          <p14:tracePt t="62721" x="2665413" y="1276350"/>
          <p14:tracePt t="62729" x="2619375" y="1285875"/>
          <p14:tracePt t="62737" x="2555875" y="1304925"/>
          <p14:tracePt t="62745" x="2509838" y="1322388"/>
          <p14:tracePt t="62753" x="2482850" y="1331913"/>
          <p14:tracePt t="62761" x="2454275" y="1331913"/>
          <p14:tracePt t="62769" x="2444750" y="1341438"/>
          <p14:tracePt t="62777" x="2436813" y="1341438"/>
          <p14:tracePt t="62785" x="2427288" y="1350963"/>
          <p14:tracePt t="62801" x="2417763" y="1360488"/>
          <p14:tracePt t="62809" x="2417763" y="1368425"/>
          <p14:tracePt t="62817" x="2398713" y="1377950"/>
          <p14:tracePt t="62825" x="2390775" y="1387475"/>
          <p14:tracePt t="62833" x="2390775" y="1397000"/>
          <p14:tracePt t="62849" x="2352675" y="1404938"/>
          <p14:tracePt t="62857" x="2352675" y="1414463"/>
          <p14:tracePt t="62865" x="2344738" y="1433513"/>
          <p14:tracePt t="62881" x="2344738" y="1443038"/>
          <p14:tracePt t="62891" x="2316163" y="1460500"/>
          <p14:tracePt t="62897" x="2316163" y="1470025"/>
          <p14:tracePt t="62905" x="2308225" y="1470025"/>
          <p14:tracePt t="62925" x="2298700" y="1489075"/>
          <p14:tracePt t="62929" x="2298700" y="1497013"/>
          <p14:tracePt t="62953" x="2298700" y="1506538"/>
          <p14:tracePt t="63266" x="2308225" y="1516063"/>
          <p14:tracePt t="63274" x="2325688" y="1516063"/>
          <p14:tracePt t="63386" x="2335213" y="1516063"/>
          <p14:tracePt t="63402" x="2344738" y="1516063"/>
          <p14:tracePt t="63409" x="2371725" y="1525588"/>
          <p14:tracePt t="63419" x="2371725" y="1535113"/>
          <p14:tracePt t="63426" x="2398713" y="1552575"/>
          <p14:tracePt t="63449" x="2408238" y="1552575"/>
          <p14:tracePt t="63457" x="2417763" y="1552575"/>
          <p14:tracePt t="63464" x="2436813" y="1552575"/>
          <p14:tracePt t="63473" x="2444750" y="1552575"/>
          <p14:tracePt t="63497" x="2490788" y="1552575"/>
          <p14:tracePt t="63505" x="2500313" y="1552575"/>
          <p14:tracePt t="63513" x="2527300" y="1552575"/>
          <p14:tracePt t="63521" x="2546350" y="1552575"/>
          <p14:tracePt t="63537" x="2573338" y="1552575"/>
          <p14:tracePt t="63545" x="2592388" y="1552575"/>
          <p14:tracePt t="63552" x="2628900" y="1552575"/>
          <p14:tracePt t="63561" x="2647950" y="1552575"/>
          <p14:tracePt t="63568" x="2657475" y="1552575"/>
          <p14:tracePt t="63577" x="2684463" y="1552575"/>
          <p14:tracePt t="63585" x="2693988" y="1552575"/>
          <p14:tracePt t="63593" x="2720975" y="1552575"/>
          <p14:tracePt t="63601" x="2747963" y="1552575"/>
          <p14:tracePt t="63609" x="2776538" y="1552575"/>
          <p14:tracePt t="63617" x="2840038" y="1552575"/>
          <p14:tracePt t="63625" x="2886075" y="1552575"/>
          <p14:tracePt t="63633" x="2905125" y="1552575"/>
          <p14:tracePt t="63641" x="2978150" y="1552575"/>
          <p14:tracePt t="63649" x="3098800" y="1552575"/>
          <p14:tracePt t="63657" x="3171825" y="1552575"/>
          <p14:tracePt t="63665" x="3235325" y="1552575"/>
          <p14:tracePt t="63673" x="3244850" y="1552575"/>
          <p14:tracePt t="63681" x="3290888" y="1552575"/>
          <p14:tracePt t="63691" x="3327400" y="1552575"/>
          <p14:tracePt t="63705" x="3346450" y="1552575"/>
          <p14:tracePt t="63713" x="3363913" y="1552575"/>
          <p14:tracePt t="63721" x="3373438" y="1543050"/>
          <p14:tracePt t="63737" x="3392488" y="1543050"/>
          <p14:tracePt t="63745" x="3438525" y="1543050"/>
          <p14:tracePt t="63753" x="3475038" y="1543050"/>
          <p14:tracePt t="63761" x="3521075" y="1535113"/>
          <p14:tracePt t="63770" x="3557588" y="1535113"/>
          <p14:tracePt t="63777" x="3613150" y="1535113"/>
          <p14:tracePt t="63785" x="3659188" y="1535113"/>
          <p14:tracePt t="63793" x="3705225" y="1535113"/>
          <p14:tracePt t="63801" x="3714750" y="1535113"/>
          <p14:tracePt t="63809" x="3751263" y="1535113"/>
          <p14:tracePt t="63817" x="3805238" y="1535113"/>
          <p14:tracePt t="63825" x="3906838" y="1516063"/>
          <p14:tracePt t="63833" x="3943350" y="1516063"/>
          <p14:tracePt t="63840" x="3998913" y="1525588"/>
          <p14:tracePt t="63849" x="4090988" y="1489075"/>
          <p14:tracePt t="63857" x="4164013" y="1489075"/>
          <p14:tracePt t="63865" x="4302125" y="1489075"/>
          <p14:tracePt t="63873" x="4440238" y="1489075"/>
          <p14:tracePt t="63881" x="4541838" y="1470025"/>
          <p14:tracePt t="63891" x="4587875" y="1460500"/>
          <p14:tracePt t="63900" x="4687888" y="1460500"/>
          <p14:tracePt t="63908" x="4808538" y="1470025"/>
          <p14:tracePt t="63913" x="4826000" y="1470025"/>
          <p14:tracePt t="63920" x="4918075" y="1470025"/>
          <p14:tracePt t="63929" x="4937125" y="1470025"/>
          <p14:tracePt t="63937" x="4983163" y="1470025"/>
          <p14:tracePt t="63945" x="5019675" y="1470025"/>
          <p14:tracePt t="63953" x="5037138" y="1470025"/>
          <p14:tracePt t="63961" x="5083175" y="1470025"/>
          <p14:tracePt t="63969" x="5121275" y="1470025"/>
          <p14:tracePt t="63977" x="5148263" y="1470025"/>
          <p14:tracePt t="63985" x="5184775" y="1470025"/>
          <p14:tracePt t="64001" x="5230813" y="1470025"/>
          <p14:tracePt t="64009" x="5249863" y="1470025"/>
          <p14:tracePt t="64017" x="5322888" y="1479550"/>
          <p14:tracePt t="64025" x="5368925" y="1479550"/>
          <p14:tracePt t="64033" x="5424488" y="1479550"/>
          <p14:tracePt t="64040" x="5524500" y="1479550"/>
          <p14:tracePt t="64049" x="5589588" y="1506538"/>
          <p14:tracePt t="64057" x="5672138" y="1516063"/>
          <p14:tracePt t="64065" x="5773738" y="1552575"/>
          <p14:tracePt t="64074" x="5865813" y="1579563"/>
          <p14:tracePt t="64081" x="5975350" y="1579563"/>
          <p14:tracePt t="64090" x="6057900" y="1589088"/>
          <p14:tracePt t="64097" x="6223000" y="1635125"/>
          <p14:tracePt t="64105" x="6307138" y="1635125"/>
          <p14:tracePt t="64113" x="6426200" y="1654175"/>
          <p14:tracePt t="64121" x="6527800" y="1671638"/>
          <p14:tracePt t="64129" x="6600825" y="1671638"/>
          <p14:tracePt t="64137" x="6637338" y="1671638"/>
          <p14:tracePt t="64153" x="6664325" y="1671638"/>
          <p14:tracePt t="64186" x="6673850" y="1671638"/>
          <p14:tracePt t="64202" x="6683375" y="1671638"/>
          <p14:tracePt t="64213" x="6702425" y="1671638"/>
          <p14:tracePt t="64226" x="6710363" y="1671638"/>
          <p14:tracePt t="64234" x="6719888" y="1671638"/>
          <p14:tracePt t="64243" x="6729413" y="1671638"/>
          <p14:tracePt t="64250" x="6748463" y="1671638"/>
          <p14:tracePt t="64259" x="6765925" y="1671638"/>
          <p14:tracePt t="64266" x="6792913" y="1671638"/>
          <p14:tracePt t="64276" x="6802438" y="1671638"/>
          <p14:tracePt t="64282" x="6821488" y="1671638"/>
          <p14:tracePt t="64292" x="6848475" y="1671638"/>
          <p14:tracePt t="64298" x="6894513" y="1671638"/>
          <p14:tracePt t="64311" x="6923088" y="1671638"/>
          <p14:tracePt t="64316" x="6969125" y="1671638"/>
          <p14:tracePt t="64330" x="6977063" y="1671638"/>
          <p14:tracePt t="64433" x="6996113" y="1671638"/>
          <p14:tracePt t="64546" x="6969125" y="1671638"/>
          <p14:tracePt t="64554" x="6913563" y="1671638"/>
          <p14:tracePt t="64563" x="6811963" y="1671638"/>
          <p14:tracePt t="64570" x="6656388" y="1671638"/>
          <p14:tracePt t="64577" x="6535738" y="1671638"/>
          <p14:tracePt t="64585" x="6453188" y="1671638"/>
          <p14:tracePt t="64593" x="6324600" y="1671638"/>
          <p14:tracePt t="64601" x="6223000" y="1671638"/>
          <p14:tracePt t="64609" x="6103938" y="1635125"/>
          <p14:tracePt t="64617" x="6002338" y="1625600"/>
          <p14:tracePt t="64625" x="5856288" y="1608138"/>
          <p14:tracePt t="64633" x="5745163" y="1608138"/>
          <p14:tracePt t="64640" x="5616575" y="1598613"/>
          <p14:tracePt t="64649" x="5580063" y="1598613"/>
          <p14:tracePt t="64657" x="5432425" y="1571625"/>
          <p14:tracePt t="64665" x="5386388" y="1543050"/>
          <p14:tracePt t="64673" x="5230813" y="1525588"/>
          <p14:tracePt t="64681" x="5056188" y="1479550"/>
          <p14:tracePt t="64690" x="4891088" y="1443038"/>
          <p14:tracePt t="64697" x="4808538" y="1443038"/>
          <p14:tracePt t="64705" x="4687888" y="1414463"/>
          <p14:tracePt t="64714" x="4605338" y="1404938"/>
          <p14:tracePt t="64721" x="4532313" y="1404938"/>
          <p14:tracePt t="64729" x="4532313" y="1397000"/>
          <p14:tracePt t="64736" x="4486275" y="1387475"/>
          <p14:tracePt t="64745" x="4348163" y="1387475"/>
          <p14:tracePt t="64752" x="4311650" y="1387475"/>
          <p14:tracePt t="64761" x="4246563" y="1387475"/>
          <p14:tracePt t="64769" x="4192588" y="1387475"/>
          <p14:tracePt t="64777" x="4071938" y="1387475"/>
          <p14:tracePt t="64785" x="4008438" y="1387475"/>
          <p14:tracePt t="64792" x="3906838" y="1387475"/>
          <p14:tracePt t="64800" x="3843338" y="1387475"/>
          <p14:tracePt t="64808" x="3814763" y="1387475"/>
          <p14:tracePt t="64816" x="3787775" y="1387475"/>
          <p14:tracePt t="64824" x="3741738" y="1387475"/>
          <p14:tracePt t="64832" x="3722688" y="1387475"/>
          <p14:tracePt t="64841" x="3714750" y="1387475"/>
          <p14:tracePt t="64857" x="3676650" y="1387475"/>
          <p14:tracePt t="64865" x="3649663" y="1404938"/>
          <p14:tracePt t="64873" x="3622675" y="1404938"/>
          <p14:tracePt t="64880" x="3576638" y="1414463"/>
          <p14:tracePt t="64890" x="3567113" y="1414463"/>
          <p14:tracePt t="64897" x="3530600" y="1443038"/>
          <p14:tracePt t="64905" x="3521075" y="1443038"/>
          <p14:tracePt t="64924" x="3484563" y="1460500"/>
          <p14:tracePt t="64929" x="3475038" y="1460500"/>
          <p14:tracePt t="64936" x="3465513" y="1460500"/>
          <p14:tracePt t="64945" x="3455988" y="1470025"/>
          <p14:tracePt t="64952" x="3448050" y="1470025"/>
          <p14:tracePt t="64969" x="3438525" y="1479550"/>
          <p14:tracePt t="65000" x="3429000" y="1479550"/>
          <p14:tracePt t="65008" x="3419475" y="1489075"/>
          <p14:tracePt t="65016" x="3409950" y="1489075"/>
          <p14:tracePt t="65032" x="3409950" y="1497013"/>
          <p14:tracePt t="65040" x="3392488" y="1506538"/>
          <p14:tracePt t="65048" x="3392488" y="1516063"/>
          <p14:tracePt t="65057" x="3382963" y="1525588"/>
          <p14:tracePt t="65075" x="3346450" y="1552575"/>
          <p14:tracePt t="65097" x="3336925" y="1562100"/>
          <p14:tracePt t="65108" x="3336925" y="1571625"/>
          <p14:tracePt t="65138" x="3327400" y="1589088"/>
          <p14:tracePt t="65185" x="3319463" y="1589088"/>
          <p14:tracePt t="65201" x="3309938" y="1589088"/>
          <p14:tracePt t="65210" x="3300413" y="1589088"/>
          <p14:tracePt t="65217" x="3290888" y="1598613"/>
          <p14:tracePt t="65233" x="3273425" y="1608138"/>
          <p14:tracePt t="65514" x="3263900" y="1644650"/>
          <p14:tracePt t="65531" x="3254375" y="1663700"/>
          <p14:tracePt t="65547" x="3235325" y="1690688"/>
          <p14:tracePt t="65555" x="3235325" y="1700213"/>
          <p14:tracePt t="65561" x="3235325" y="1727200"/>
          <p14:tracePt t="65568" x="3235325" y="1736725"/>
          <p14:tracePt t="65576" x="3235325" y="1746250"/>
          <p14:tracePt t="65584" x="3235325" y="1773238"/>
          <p14:tracePt t="65600" x="3235325" y="1792288"/>
          <p14:tracePt t="65608" x="3235325" y="1865313"/>
          <p14:tracePt t="65625" x="3227388" y="1901825"/>
          <p14:tracePt t="65658" x="3208338" y="1920875"/>
          <p14:tracePt t="65691" x="3198813" y="1928813"/>
          <p14:tracePt t="65698" x="3198813" y="1938338"/>
          <p14:tracePt t="65708" x="3198813" y="1957388"/>
          <p14:tracePt t="65715" x="3198813" y="1966913"/>
          <p14:tracePt t="65721" x="3198813" y="2003425"/>
          <p14:tracePt t="65731" x="3198813" y="2030413"/>
          <p14:tracePt t="65736" x="3198813" y="2039938"/>
          <p14:tracePt t="65753" x="3198813" y="2057400"/>
          <p14:tracePt t="65769" x="3198813" y="2076450"/>
          <p14:tracePt t="65793" x="3198813" y="2085975"/>
          <p14:tracePt t="65954" x="3198813" y="2076450"/>
          <p14:tracePt t="65962" x="3198813" y="2003425"/>
          <p14:tracePt t="65970" x="3198813" y="1957388"/>
          <p14:tracePt t="65978" x="3198813" y="1920875"/>
          <p14:tracePt t="65986" x="3189288" y="1892300"/>
          <p14:tracePt t="65994" x="3181350" y="1865313"/>
          <p14:tracePt t="66002" x="3181350" y="1809750"/>
          <p14:tracePt t="66009" x="3143250" y="1754188"/>
          <p14:tracePt t="66017" x="3143250" y="1708150"/>
          <p14:tracePt t="66025" x="3116263" y="1681163"/>
          <p14:tracePt t="66040" x="3116263" y="1644650"/>
          <p14:tracePt t="66049" x="3106738" y="1635125"/>
          <p14:tracePt t="66081" x="3098800" y="1625600"/>
          <p14:tracePt t="66162" x="3098800" y="1608138"/>
          <p14:tracePt t="66170" x="3098800" y="1598613"/>
          <p14:tracePt t="66178" x="3098800" y="1589088"/>
          <p14:tracePt t="66186" x="3098800" y="1571625"/>
          <p14:tracePt t="66195" x="3098800" y="1562100"/>
          <p14:tracePt t="66201" x="3098800" y="1543050"/>
          <p14:tracePt t="66209" x="3106738" y="1535113"/>
          <p14:tracePt t="66217" x="3116263" y="1525588"/>
          <p14:tracePt t="66225" x="3116263" y="1516063"/>
          <p14:tracePt t="66233" x="3125788" y="1506538"/>
          <p14:tracePt t="66240" x="3135313" y="1497013"/>
          <p14:tracePt t="66249" x="3143250" y="1479550"/>
          <p14:tracePt t="66257" x="3152775" y="1470025"/>
          <p14:tracePt t="66474" x="3152775" y="1479550"/>
          <p14:tracePt t="66482" x="3152775" y="1516063"/>
          <p14:tracePt t="66491" x="3152775" y="1562100"/>
          <p14:tracePt t="66498" x="3152775" y="1589088"/>
          <p14:tracePt t="66509" x="3152775" y="1644650"/>
          <p14:tracePt t="66514" x="3152775" y="1663700"/>
          <p14:tracePt t="66526" x="3152775" y="1681163"/>
          <p14:tracePt t="66530" x="3152775" y="1717675"/>
          <p14:tracePt t="66538" x="3152775" y="1746250"/>
          <p14:tracePt t="66546" x="3152775" y="1763713"/>
          <p14:tracePt t="66556" x="3152775" y="1782763"/>
          <p14:tracePt t="66564" x="3152775" y="1792288"/>
          <p14:tracePt t="66570" x="3152775" y="1819275"/>
          <p14:tracePt t="66578" x="3152775" y="1828800"/>
          <p14:tracePt t="66585" x="3152775" y="1838325"/>
          <p14:tracePt t="66593" x="3152775" y="1855788"/>
          <p14:tracePt t="66601" x="3152775" y="1865313"/>
          <p14:tracePt t="66625" x="3152775" y="1874838"/>
          <p14:tracePt t="67274" x="3152775" y="1865313"/>
          <p14:tracePt t="67282" x="3152775" y="1855788"/>
          <p14:tracePt t="67291" x="3152775" y="1838325"/>
          <p14:tracePt t="67314" x="3152775" y="1819275"/>
          <p14:tracePt t="67322" x="3152775" y="1809750"/>
          <p14:tracePt t="67331" x="3152775" y="1792288"/>
          <p14:tracePt t="67402" x="3152775" y="1782763"/>
          <p14:tracePt t="67425" x="3143250" y="1763713"/>
          <p14:tracePt t="67441" x="3125788" y="1763713"/>
          <p14:tracePt t="67449" x="3116263" y="1754188"/>
          <p14:tracePt t="67457" x="3098800" y="1736725"/>
          <p14:tracePt t="67491" x="3089275" y="1727200"/>
          <p14:tracePt t="67499" x="3079750" y="1727200"/>
          <p14:tracePt t="67508" x="3060700" y="1727200"/>
          <p14:tracePt t="67522" x="3043238" y="1717675"/>
          <p14:tracePt t="67546" x="3014663" y="1717675"/>
          <p14:tracePt t="67554" x="3006725" y="1717675"/>
          <p14:tracePt t="67571" x="2997200" y="1717675"/>
          <p14:tracePt t="67577" x="2968625" y="1717675"/>
          <p14:tracePt t="67593" x="2932113" y="1690688"/>
          <p14:tracePt t="67609" x="2914650" y="1690688"/>
          <p14:tracePt t="67625" x="2886075" y="1681163"/>
          <p14:tracePt t="67641" x="2878138" y="1671638"/>
          <p14:tracePt t="67680" x="2859088" y="1663700"/>
          <p14:tracePt t="67738" x="2849563" y="1663700"/>
          <p14:tracePt t="67746" x="2840038" y="1654175"/>
          <p14:tracePt t="68674" x="2840038" y="1644650"/>
          <p14:tracePt t="68682" x="2859088" y="1644650"/>
          <p14:tracePt t="68691" x="2886075" y="1635125"/>
          <p14:tracePt t="68698" x="2905125" y="1625600"/>
          <p14:tracePt t="68709" x="2914650" y="1625600"/>
          <p14:tracePt t="68715" x="2951163" y="1625600"/>
          <p14:tracePt t="68722" x="2960688" y="1617663"/>
          <p14:tracePt t="68738" x="2978150" y="1617663"/>
          <p14:tracePt t="68762" x="2987675" y="1617663"/>
          <p14:tracePt t="68776" x="3006725" y="1617663"/>
          <p14:tracePt t="68789" x="3024188" y="1617663"/>
          <p14:tracePt t="68798" x="3033713" y="1617663"/>
          <p14:tracePt t="68802" x="3043238" y="1617663"/>
          <p14:tracePt t="68817" x="3079750" y="1617663"/>
          <p14:tracePt t="68833" x="3089275" y="1617663"/>
          <p14:tracePt t="68856" x="3116263" y="1617663"/>
          <p14:tracePt t="68874" x="3125788" y="1617663"/>
          <p14:tracePt t="68891" x="3143250" y="1608138"/>
          <p14:tracePt t="68899" x="3162300" y="1598613"/>
          <p14:tracePt t="68908" x="3171825" y="1598613"/>
          <p14:tracePt t="68925" x="3217863" y="1598613"/>
          <p14:tracePt t="68938" x="3244850" y="1589088"/>
          <p14:tracePt t="68947" x="3263900" y="1589088"/>
          <p14:tracePt t="68954" x="3273425" y="1589088"/>
          <p14:tracePt t="68964" x="3290888" y="1579563"/>
          <p14:tracePt t="68969" x="3319463" y="1579563"/>
          <p14:tracePt t="68981" x="3327400" y="1579563"/>
          <p14:tracePt t="68988" x="3336925" y="1579563"/>
          <p14:tracePt t="69002" x="3373438" y="1579563"/>
          <p14:tracePt t="69010" x="3438525" y="1571625"/>
          <p14:tracePt t="69018" x="3511550" y="1571625"/>
          <p14:tracePt t="69026" x="3613150" y="1571625"/>
          <p14:tracePt t="69034" x="3751263" y="1571625"/>
          <p14:tracePt t="69043" x="3833813" y="1571625"/>
          <p14:tracePt t="69049" x="3935413" y="1598613"/>
          <p14:tracePt t="69057" x="4071938" y="1598613"/>
          <p14:tracePt t="69065" x="4210050" y="1598613"/>
          <p14:tracePt t="69073" x="4292600" y="1617663"/>
          <p14:tracePt t="69080" x="4375150" y="1617663"/>
          <p14:tracePt t="69089" x="4430713" y="1617663"/>
          <p14:tracePt t="69096" x="4476750" y="1617663"/>
          <p14:tracePt t="69104" x="4495800" y="1625600"/>
          <p14:tracePt t="69112" x="4532313" y="1625600"/>
          <p14:tracePt t="69120" x="4568825" y="1625600"/>
          <p14:tracePt t="69128" x="4587875" y="1625600"/>
          <p14:tracePt t="69136" x="4624388" y="1625600"/>
          <p14:tracePt t="69144" x="4651375" y="1625600"/>
          <p14:tracePt t="69152" x="4697413" y="1625600"/>
          <p14:tracePt t="69168" x="4743450" y="1625600"/>
          <p14:tracePt t="69178" x="4762500" y="1625600"/>
          <p14:tracePt t="69184" x="4789488" y="1625600"/>
          <p14:tracePt t="69192" x="4835525" y="1625600"/>
          <p14:tracePt t="69200" x="4845050" y="1625600"/>
          <p14:tracePt t="69208" x="4881563" y="1625600"/>
          <p14:tracePt t="69216" x="4891088" y="1625600"/>
          <p14:tracePt t="69224" x="4927600" y="1625600"/>
          <p14:tracePt t="69241" x="4946650" y="1625600"/>
          <p14:tracePt t="69248" x="4983163" y="1625600"/>
          <p14:tracePt t="69257" x="5000625" y="1625600"/>
          <p14:tracePt t="69264" x="5029200" y="1625600"/>
          <p14:tracePt t="69273" x="5037138" y="1635125"/>
          <p14:tracePt t="69280" x="5065713" y="1654175"/>
          <p14:tracePt t="69290" x="5129213" y="1654175"/>
          <p14:tracePt t="69297" x="5203825" y="1654175"/>
          <p14:tracePt t="69304" x="5303838" y="1671638"/>
          <p14:tracePt t="69312" x="5313363" y="1671638"/>
          <p14:tracePt t="69320" x="5359400" y="1681163"/>
          <p14:tracePt t="69329" x="5432425" y="1681163"/>
          <p14:tracePt t="69337" x="5478463" y="1681163"/>
          <p14:tracePt t="69345" x="5516563" y="1690688"/>
          <p14:tracePt t="69352" x="5570538" y="1690688"/>
          <p14:tracePt t="69360" x="5626100" y="1690688"/>
          <p14:tracePt t="69368" x="5653088" y="1690688"/>
          <p14:tracePt t="69376" x="5691188" y="1690688"/>
          <p14:tracePt t="69384" x="5708650" y="1690688"/>
          <p14:tracePt t="69393" x="5754688" y="1690688"/>
          <p14:tracePt t="69401" x="5819775" y="1690688"/>
          <p14:tracePt t="69409" x="5856288" y="1690688"/>
          <p14:tracePt t="69433" x="5873750" y="1690688"/>
          <p14:tracePt t="69440" x="5919788" y="1690688"/>
          <p14:tracePt t="69449" x="5994400" y="1690688"/>
          <p14:tracePt t="69457" x="6057900" y="1690688"/>
          <p14:tracePt t="69464" x="6140450" y="1690688"/>
          <p14:tracePt t="69474" x="6176963" y="1690688"/>
          <p14:tracePt t="69480" x="6223000" y="1690688"/>
          <p14:tracePt t="69490" x="6232525" y="1690688"/>
          <p14:tracePt t="69497" x="6261100" y="1690688"/>
          <p14:tracePt t="69505" x="6269038" y="1690688"/>
          <p14:tracePt t="69513" x="6278563" y="1690688"/>
          <p14:tracePt t="69858" x="6205538" y="1690688"/>
          <p14:tracePt t="69866" x="6132513" y="1690688"/>
          <p14:tracePt t="69874" x="5957888" y="1690688"/>
          <p14:tracePt t="69882" x="5837238" y="1690688"/>
          <p14:tracePt t="69893" x="5718175" y="1690688"/>
          <p14:tracePt t="69898" x="5580063" y="1690688"/>
          <p14:tracePt t="69911" x="5424488" y="1690688"/>
          <p14:tracePt t="69915" x="5249863" y="1717675"/>
          <p14:tracePt t="69923" x="5083175" y="1717675"/>
          <p14:tracePt t="69931" x="4946650" y="1681163"/>
          <p14:tracePt t="69939" x="4789488" y="1708150"/>
          <p14:tracePt t="69946" x="4568825" y="1700213"/>
          <p14:tracePt t="69954" x="4275138" y="1681163"/>
          <p14:tracePt t="69962" x="4017963" y="1690688"/>
          <p14:tracePt t="69970" x="3843338" y="1690688"/>
          <p14:tracePt t="69979" x="3649663" y="1690688"/>
          <p14:tracePt t="69986" x="3511550" y="1690688"/>
          <p14:tracePt t="69996" x="3448050" y="1690688"/>
          <p14:tracePt t="70002" x="3373438" y="1690688"/>
          <p14:tracePt t="70009" x="3336925" y="1690688"/>
          <p14:tracePt t="70017" x="3327400" y="1690688"/>
          <p14:tracePt t="70025" x="3300413" y="1690688"/>
          <p14:tracePt t="70033" x="3290888" y="1690688"/>
          <p14:tracePt t="70370" x="3281363" y="1690688"/>
          <p14:tracePt t="70459" x="3290888" y="1690688"/>
          <p14:tracePt t="70482" x="3300413" y="1690688"/>
          <p14:tracePt t="70491" x="3327400" y="1690688"/>
          <p14:tracePt t="70498" x="3336925" y="1690688"/>
          <p14:tracePt t="70508" x="3355975" y="1690688"/>
          <p14:tracePt t="70515" x="3402013" y="1690688"/>
          <p14:tracePt t="70526" x="3429000" y="1690688"/>
          <p14:tracePt t="70530" x="3465513" y="1690688"/>
          <p14:tracePt t="70538" x="3521075" y="1690688"/>
          <p14:tracePt t="70546" x="3557588" y="1690688"/>
          <p14:tracePt t="70554" x="3613150" y="1690688"/>
          <p14:tracePt t="70562" x="3630613" y="1690688"/>
          <p14:tracePt t="70570" x="3676650" y="1690688"/>
          <p14:tracePt t="70578" x="3705225" y="1690688"/>
          <p14:tracePt t="70588" x="3741738" y="1690688"/>
          <p14:tracePt t="70595" x="3768725" y="1690688"/>
          <p14:tracePt t="70602" x="3797300" y="1690688"/>
          <p14:tracePt t="70611" x="3805238" y="1690688"/>
          <p14:tracePt t="70619" x="3814763" y="1690688"/>
          <p14:tracePt t="70626" x="3843338" y="1700213"/>
          <p14:tracePt t="70634" x="3851275" y="1708150"/>
          <p14:tracePt t="70640" x="3860800" y="1708150"/>
          <p14:tracePt t="70649" x="3870325" y="1708150"/>
          <p14:tracePt t="70890" x="3879850" y="1717675"/>
          <p14:tracePt t="70938" x="3879850" y="1727200"/>
          <p14:tracePt t="70954" x="3860800" y="1727200"/>
          <p14:tracePt t="70964" x="3851275" y="1727200"/>
          <p14:tracePt t="70970" x="3833813" y="1727200"/>
          <p14:tracePt t="70986" x="3824288" y="1727200"/>
          <p14:tracePt t="70994" x="3814763" y="1727200"/>
          <p14:tracePt t="71002" x="3797300" y="1717675"/>
          <p14:tracePt t="71020" x="3787775" y="1717675"/>
          <p14:tracePt t="71025" x="3778250" y="1708150"/>
          <p14:tracePt t="71033" x="3768725" y="1708150"/>
          <p14:tracePt t="71040" x="3741738" y="1700213"/>
          <p14:tracePt t="71057" x="3732213" y="1700213"/>
          <p14:tracePt t="71065" x="3705225" y="1700213"/>
          <p14:tracePt t="71081" x="3686175" y="1700213"/>
          <p14:tracePt t="71090" x="3676650" y="1700213"/>
          <p14:tracePt t="71097" x="3630613" y="1690688"/>
          <p14:tracePt t="71121" x="3584575" y="1671638"/>
          <p14:tracePt t="71129" x="3576638" y="1663700"/>
          <p14:tracePt t="71145" x="3557588" y="1663700"/>
          <p14:tracePt t="71153" x="3538538" y="1654175"/>
          <p14:tracePt t="71161" x="3530600" y="1644650"/>
          <p14:tracePt t="71177" x="3511550" y="1625600"/>
          <p14:tracePt t="71201" x="3502025" y="1617663"/>
          <p14:tracePt t="71225" x="3494088" y="1608138"/>
          <p14:tracePt t="71249" x="3484563" y="1598613"/>
          <p14:tracePt t="71265" x="3484563" y="1589088"/>
          <p14:tracePt t="71281" x="3484563" y="1579563"/>
          <p14:tracePt t="71297" x="3484563" y="1571625"/>
          <p14:tracePt t="71305" x="3484563" y="1562100"/>
          <p14:tracePt t="71313" x="3484563" y="1543050"/>
          <p14:tracePt t="71321" x="3484563" y="1535113"/>
          <p14:tracePt t="71337" x="3484563" y="1525588"/>
          <p14:tracePt t="71345" x="3484563" y="1516063"/>
          <p14:tracePt t="71353" x="3484563" y="1497013"/>
          <p14:tracePt t="71361" x="3484563" y="1479550"/>
          <p14:tracePt t="71369" x="3511550" y="1470025"/>
          <p14:tracePt t="71385" x="3567113" y="1470025"/>
          <p14:tracePt t="71393" x="3630613" y="1443038"/>
          <p14:tracePt t="71401" x="3695700" y="1423988"/>
          <p14:tracePt t="71410" x="3741738" y="1423988"/>
          <p14:tracePt t="71416" x="3814763" y="1414463"/>
          <p14:tracePt t="71424" x="3860800" y="1414463"/>
          <p14:tracePt t="71432" x="3906838" y="1404938"/>
          <p14:tracePt t="71440" x="3989388" y="1377950"/>
          <p14:tracePt t="71448" x="4071938" y="1377950"/>
          <p14:tracePt t="71456" x="4090988" y="1368425"/>
          <p14:tracePt t="71464" x="4127500" y="1350963"/>
          <p14:tracePt t="71472" x="4173538" y="1341438"/>
          <p14:tracePt t="71480" x="4229100" y="1341438"/>
          <p14:tracePt t="71489" x="4284663" y="1314450"/>
          <p14:tracePt t="71496" x="4357688" y="1314450"/>
          <p14:tracePt t="71504" x="4375150" y="1304925"/>
          <p14:tracePt t="71512" x="4440238" y="1304925"/>
          <p14:tracePt t="71520" x="4486275" y="1295400"/>
          <p14:tracePt t="71528" x="4532313" y="1285875"/>
          <p14:tracePt t="71537" x="4568825" y="1285875"/>
          <p14:tracePt t="71545" x="4595813" y="1285875"/>
          <p14:tracePt t="71553" x="4633913" y="1285875"/>
          <p14:tracePt t="71561" x="4697413" y="1285875"/>
          <p14:tracePt t="71569" x="4733925" y="1285875"/>
          <p14:tracePt t="71577" x="4770438" y="1285875"/>
          <p14:tracePt t="71585" x="4816475" y="1285875"/>
          <p14:tracePt t="71593" x="4835525" y="1285875"/>
          <p14:tracePt t="71625" x="4845050" y="1285875"/>
          <p14:tracePt t="71633" x="4862513" y="1285875"/>
          <p14:tracePt t="71641" x="4862513" y="1276350"/>
          <p14:tracePt t="71649" x="4872038" y="1276350"/>
          <p14:tracePt t="71665" x="4872038" y="1285875"/>
          <p14:tracePt t="71674" x="4872038" y="1295400"/>
          <p14:tracePt t="71697" x="4881563" y="1304925"/>
          <p14:tracePt t="71713" x="4908550" y="1304925"/>
          <p14:tracePt t="71721" x="4946650" y="1304925"/>
          <p14:tracePt t="71729" x="4964113" y="1314450"/>
          <p14:tracePt t="71737" x="4991100" y="1322388"/>
          <p14:tracePt t="71745" x="5019675" y="1331913"/>
          <p14:tracePt t="71753" x="5046663" y="1360488"/>
          <p14:tracePt t="71762" x="5056188" y="1360488"/>
          <p14:tracePt t="71769" x="5092700" y="1368425"/>
          <p14:tracePt t="71777" x="5121275" y="1387475"/>
          <p14:tracePt t="71793" x="5148263" y="1404938"/>
          <p14:tracePt t="71801" x="5157788" y="1404938"/>
          <p14:tracePt t="71809" x="5184775" y="1414463"/>
          <p14:tracePt t="71826" x="5211763" y="1433513"/>
          <p14:tracePt t="71849" x="5221288" y="1433513"/>
          <p14:tracePt t="71857" x="5257800" y="1450975"/>
          <p14:tracePt t="71881" x="5257800" y="1460500"/>
          <p14:tracePt t="71929" x="5257800" y="1470025"/>
          <p14:tracePt t="71978" x="5257800" y="1489075"/>
          <p14:tracePt t="72000" x="5257800" y="1506538"/>
          <p14:tracePt t="72009" x="5257800" y="1516063"/>
          <p14:tracePt t="72018" x="5257800" y="1535113"/>
          <p14:tracePt t="72026" x="5257800" y="1543050"/>
          <p14:tracePt t="72036" x="5257800" y="1552575"/>
          <p14:tracePt t="72041" x="5249863" y="1562100"/>
          <p14:tracePt t="72057" x="5240338" y="1571625"/>
          <p14:tracePt t="72065" x="5240338" y="1579563"/>
          <p14:tracePt t="72073" x="5230813" y="1589088"/>
          <p14:tracePt t="72081" x="5211763" y="1598613"/>
          <p14:tracePt t="72113" x="5203825" y="1598613"/>
          <p14:tracePt t="72121" x="5194300" y="1608138"/>
          <p14:tracePt t="72129" x="5175250" y="1625600"/>
          <p14:tracePt t="72137" x="5157788" y="1625600"/>
          <p14:tracePt t="72145" x="5121275" y="1654175"/>
          <p14:tracePt t="72153" x="5102225" y="1654175"/>
          <p14:tracePt t="72161" x="5092700" y="1663700"/>
          <p14:tracePt t="72169" x="5056188" y="1690688"/>
          <p14:tracePt t="72179" x="5046663" y="1700213"/>
          <p14:tracePt t="72185" x="5029200" y="1727200"/>
          <p14:tracePt t="72193" x="4991100" y="1736725"/>
          <p14:tracePt t="72201" x="4973638" y="1736725"/>
          <p14:tracePt t="72211" x="4946650" y="1754188"/>
          <p14:tracePt t="72225" x="4927600" y="1754188"/>
          <p14:tracePt t="72235" x="4900613" y="1763713"/>
          <p14:tracePt t="72242" x="4845050" y="1773238"/>
          <p14:tracePt t="72249" x="4835525" y="1782763"/>
          <p14:tracePt t="72259" x="4808538" y="1782763"/>
          <p14:tracePt t="72265" x="4789488" y="1792288"/>
          <p14:tracePt t="72276" x="4752975" y="1792288"/>
          <p14:tracePt t="72281" x="4733925" y="1792288"/>
          <p14:tracePt t="72291" x="4706938" y="1792288"/>
          <p14:tracePt t="72297" x="4660900" y="1792288"/>
          <p14:tracePt t="72308" x="4633913" y="1792288"/>
          <p14:tracePt t="72314" x="4614863" y="1792288"/>
          <p14:tracePt t="72321" x="4578350" y="1792288"/>
          <p14:tracePt t="72329" x="4532313" y="1792288"/>
          <p14:tracePt t="72338" x="4476750" y="1792288"/>
          <p14:tracePt t="72345" x="4449763" y="1792288"/>
          <p14:tracePt t="72353" x="4413250" y="1792288"/>
          <p14:tracePt t="72361" x="4384675" y="1792288"/>
          <p14:tracePt t="72369" x="4338638" y="1792288"/>
          <p14:tracePt t="72377" x="4330700" y="1792288"/>
          <p14:tracePt t="72385" x="4311650" y="1792288"/>
          <p14:tracePt t="72394" x="4292600" y="1792288"/>
          <p14:tracePt t="72401" x="4265613" y="1792288"/>
          <p14:tracePt t="72409" x="4246563" y="1792288"/>
          <p14:tracePt t="72418" x="4238625" y="1792288"/>
          <p14:tracePt t="72429" x="4173538" y="1792288"/>
          <p14:tracePt t="72448" x="4137025" y="1792288"/>
          <p14:tracePt t="72456" x="4127500" y="1792288"/>
          <p14:tracePt t="72464" x="4100513" y="1792288"/>
          <p14:tracePt t="72473" x="4071938" y="1782763"/>
          <p14:tracePt t="72507" x="4035425" y="1782763"/>
          <p14:tracePt t="72515" x="4025900" y="1782763"/>
          <p14:tracePt t="72523" x="4008438" y="1782763"/>
          <p14:tracePt t="72530" x="3998913" y="1773238"/>
          <p14:tracePt t="72546" x="3979863" y="1782763"/>
          <p14:tracePt t="72588" x="3979863" y="1773238"/>
          <p14:tracePt t="72594" x="3971925" y="1746250"/>
          <p14:tracePt t="72610" x="3943350" y="1746250"/>
          <p14:tracePt t="72617" x="3935413" y="1736725"/>
          <p14:tracePt t="72625" x="3916363" y="1736725"/>
          <p14:tracePt t="72641" x="3897313" y="1736725"/>
          <p14:tracePt t="72649" x="3879850" y="1727200"/>
          <p14:tracePt t="72656" x="3870325" y="1717675"/>
          <p14:tracePt t="72674" x="3860800" y="1708150"/>
          <p14:tracePt t="72690" x="3833813" y="1681163"/>
          <p14:tracePt t="72826" x="3824288" y="1671638"/>
          <p14:tracePt t="72930" x="3814763" y="1663700"/>
          <p14:tracePt t="72954" x="3814763" y="1654175"/>
          <p14:tracePt t="72962" x="3814763" y="1644650"/>
          <p14:tracePt t="72970" x="3797300" y="1625600"/>
          <p14:tracePt t="72986" x="3797300" y="1617663"/>
          <p14:tracePt t="72995" x="3787775" y="1608138"/>
          <p14:tracePt t="73026" x="3778250" y="1598613"/>
          <p14:tracePt t="73034" x="3778250" y="1579563"/>
          <p14:tracePt t="73058" x="3778250" y="1571625"/>
          <p14:tracePt t="73075" x="3768725" y="1562100"/>
          <p14:tracePt t="73091" x="3768725" y="1552575"/>
          <p14:tracePt t="73107" x="3768725" y="1535113"/>
          <p14:tracePt t="73115" x="3768725" y="1525588"/>
          <p14:tracePt t="73130" x="3768725" y="1516063"/>
          <p14:tracePt t="73148" x="3768725" y="1489075"/>
          <p14:tracePt t="73154" x="3768725" y="1470025"/>
          <p14:tracePt t="73162" x="3778250" y="1460500"/>
          <p14:tracePt t="73170" x="3797300" y="1443038"/>
          <p14:tracePt t="73178" x="3824288" y="1423988"/>
          <p14:tracePt t="73186" x="3843338" y="1397000"/>
          <p14:tracePt t="73212" x="3860800" y="1377950"/>
          <p14:tracePt t="73218" x="3870325" y="1368425"/>
          <p14:tracePt t="73227" x="3889375" y="1368425"/>
          <p14:tracePt t="73234" x="3916363" y="1360488"/>
          <p14:tracePt t="73250" x="3952875" y="1322388"/>
          <p14:tracePt t="73257" x="3989388" y="1322388"/>
          <p14:tracePt t="73264" x="4017963" y="1322388"/>
          <p14:tracePt t="73273" x="4071938" y="1322388"/>
          <p14:tracePt t="73281" x="4110038" y="1314450"/>
          <p14:tracePt t="73290" x="4154488" y="1314450"/>
          <p14:tracePt t="73296" x="4229100" y="1304925"/>
          <p14:tracePt t="73305" x="4246563" y="1285875"/>
          <p14:tracePt t="73313" x="4311650" y="1258888"/>
          <p14:tracePt t="73321" x="4357688" y="1258888"/>
          <p14:tracePt t="73329" x="4430713" y="1249363"/>
          <p14:tracePt t="73336" x="4568825" y="1212850"/>
          <p14:tracePt t="73345" x="4641850" y="1176338"/>
          <p14:tracePt t="73352" x="4743450" y="1176338"/>
          <p14:tracePt t="73361" x="4816475" y="1157288"/>
          <p14:tracePt t="73368" x="4900613" y="1157288"/>
          <p14:tracePt t="73376" x="4983163" y="1157288"/>
          <p14:tracePt t="73385" x="5065713" y="1157288"/>
          <p14:tracePt t="73393" x="5102225" y="1157288"/>
          <p14:tracePt t="73401" x="5184775" y="1157288"/>
          <p14:tracePt t="73409" x="5267325" y="1176338"/>
          <p14:tracePt t="73417" x="5313363" y="1185863"/>
          <p14:tracePt t="73426" x="5349875" y="1193800"/>
          <p14:tracePt t="73433" x="5405438" y="1212850"/>
          <p14:tracePt t="73440" x="5451475" y="1212850"/>
          <p14:tracePt t="73449" x="5497513" y="1249363"/>
          <p14:tracePt t="73458" x="5516563" y="1249363"/>
          <p14:tracePt t="73465" x="5516563" y="1268413"/>
          <p14:tracePt t="73474" x="5534025" y="1276350"/>
          <p14:tracePt t="73626" x="5524500" y="1276350"/>
          <p14:tracePt t="73641" x="5487988" y="1276350"/>
          <p14:tracePt t="73655" x="5478463" y="1295400"/>
          <p14:tracePt t="73662" x="5470525" y="1304925"/>
          <p14:tracePt t="73666" x="5451475" y="1322388"/>
          <p14:tracePt t="73674" x="5451475" y="1331913"/>
          <p14:tracePt t="73681" x="5451475" y="1350963"/>
          <p14:tracePt t="73696" x="5432425" y="1377950"/>
          <p14:tracePt t="73704" x="5432425" y="1387475"/>
          <p14:tracePt t="73712" x="5432425" y="1397000"/>
          <p14:tracePt t="73754" x="5424488" y="1404938"/>
          <p14:tracePt t="73770" x="5414963" y="1404938"/>
          <p14:tracePt t="73778" x="5386388" y="1414463"/>
          <p14:tracePt t="73786" x="5322888" y="1450975"/>
          <p14:tracePt t="73793" x="5313363" y="1460500"/>
          <p14:tracePt t="73802" x="5303838" y="1460500"/>
          <p14:tracePt t="73810" x="5257800" y="1497013"/>
          <p14:tracePt t="73817" x="5240338" y="1506538"/>
          <p14:tracePt t="73824" x="5240338" y="1516063"/>
          <p14:tracePt t="73833" x="5221288" y="1525588"/>
          <p14:tracePt t="73840" x="5203825" y="1535113"/>
          <p14:tracePt t="73858" x="5175250" y="1552575"/>
          <p14:tracePt t="73874" x="5165725" y="1562100"/>
          <p14:tracePt t="73897" x="5111750" y="1571625"/>
          <p14:tracePt t="73908" x="5065713" y="1571625"/>
          <p14:tracePt t="73913" x="5010150" y="1571625"/>
          <p14:tracePt t="73929" x="4973638" y="1571625"/>
          <p14:tracePt t="73936" x="4872038" y="1571625"/>
          <p14:tracePt t="73945" x="4808538" y="1571625"/>
          <p14:tracePt t="73952" x="4725988" y="1571625"/>
          <p14:tracePt t="73961" x="4614863" y="1571625"/>
          <p14:tracePt t="73969" x="4549775" y="1571625"/>
          <p14:tracePt t="73977" x="4505325" y="1571625"/>
          <p14:tracePt t="73985" x="4440238" y="1571625"/>
          <p14:tracePt t="73993" x="4413250" y="1571625"/>
          <p14:tracePt t="74001" x="4367213" y="1571625"/>
          <p14:tracePt t="74009" x="4321175" y="1571625"/>
          <p14:tracePt t="74017" x="4265613" y="1571625"/>
          <p14:tracePt t="74024" x="4219575" y="1571625"/>
          <p14:tracePt t="74032" x="4210050" y="1571625"/>
          <p14:tracePt t="74040" x="4200525" y="1571625"/>
          <p14:tracePt t="74048" x="4210050" y="1571625"/>
          <p14:tracePt t="74056" x="4137025" y="1571625"/>
          <p14:tracePt t="74072" x="4127500" y="1571625"/>
          <p14:tracePt t="74080" x="4100513" y="1571625"/>
          <p14:tracePt t="74089" x="4090988" y="1571625"/>
          <p14:tracePt t="74105" x="4064000" y="1571625"/>
          <p14:tracePt t="74112" x="4025900" y="1562100"/>
          <p14:tracePt t="74120" x="4008438" y="1543050"/>
          <p14:tracePt t="74128" x="3989388" y="1543050"/>
          <p14:tracePt t="74136" x="3979863" y="1535113"/>
          <p14:tracePt t="74144" x="3952875" y="1525588"/>
          <p14:tracePt t="74153" x="3935413" y="1525588"/>
          <p14:tracePt t="74162" x="3897313" y="1497013"/>
          <p14:tracePt t="74170" x="3879850" y="1497013"/>
          <p14:tracePt t="74178" x="3860800" y="1497013"/>
          <p14:tracePt t="74185" x="3843338" y="1497013"/>
          <p14:tracePt t="74194" x="3797300" y="1489075"/>
          <p14:tracePt t="74201" x="3787775" y="1489075"/>
          <p14:tracePt t="74217" x="3778250" y="1489075"/>
          <p14:tracePt t="74225" x="3759200" y="1489075"/>
          <p14:tracePt t="74274" x="3741738" y="1479550"/>
          <p14:tracePt t="74290" x="3705225" y="1443038"/>
          <p14:tracePt t="74296" x="3695700" y="1443038"/>
          <p14:tracePt t="74354" x="3686175" y="1433513"/>
          <p14:tracePt t="74402" x="3686175" y="1414463"/>
          <p14:tracePt t="74409" x="3686175" y="1404938"/>
          <p14:tracePt t="74417" x="3686175" y="1387475"/>
          <p14:tracePt t="74424" x="3686175" y="1368425"/>
          <p14:tracePt t="74432" x="3686175" y="1350963"/>
          <p14:tracePt t="74440" x="3695700" y="1341438"/>
          <p14:tracePt t="74448" x="3705225" y="1331913"/>
          <p14:tracePt t="74456" x="3705225" y="1322388"/>
          <p14:tracePt t="74465" x="3732213" y="1295400"/>
          <p14:tracePt t="74473" x="3759200" y="1285875"/>
          <p14:tracePt t="74480" x="3797300" y="1258888"/>
          <p14:tracePt t="74490" x="3805238" y="1249363"/>
          <p14:tracePt t="74496" x="3843338" y="1231900"/>
          <p14:tracePt t="74506" x="3860800" y="1212850"/>
          <p14:tracePt t="74515" x="3870325" y="1212850"/>
          <p14:tracePt t="74522" x="3897313" y="1212850"/>
          <p14:tracePt t="74529" x="3935413" y="1212850"/>
          <p14:tracePt t="74537" x="3952875" y="1203325"/>
          <p14:tracePt t="74545" x="3979863" y="1203325"/>
          <p14:tracePt t="74553" x="4017963" y="1203325"/>
          <p14:tracePt t="74561" x="4044950" y="1203325"/>
          <p14:tracePt t="74569" x="4064000" y="1203325"/>
          <p14:tracePt t="74577" x="4127500" y="1185863"/>
          <p14:tracePt t="74586" x="4173538" y="1185863"/>
          <p14:tracePt t="74593" x="4200525" y="1185863"/>
          <p14:tracePt t="74601" x="4256088" y="1185863"/>
          <p14:tracePt t="74610" x="4338638" y="1185863"/>
          <p14:tracePt t="74617" x="4421188" y="1185863"/>
          <p14:tracePt t="74625" x="4541838" y="1185863"/>
          <p14:tracePt t="74633" x="4614863" y="1185863"/>
          <p14:tracePt t="74641" x="4697413" y="1185863"/>
          <p14:tracePt t="74649" x="4779963" y="1185863"/>
          <p14:tracePt t="74658" x="4835525" y="1185863"/>
          <p14:tracePt t="74665" x="4900613" y="1185863"/>
          <p14:tracePt t="74674" x="4954588" y="1185863"/>
          <p14:tracePt t="74691" x="4991100" y="1185863"/>
          <p14:tracePt t="74697" x="5000625" y="1185863"/>
          <p14:tracePt t="74705" x="5010150" y="1185863"/>
          <p14:tracePt t="74713" x="5037138" y="1185863"/>
          <p14:tracePt t="74721" x="5056188" y="1185863"/>
          <p14:tracePt t="74729" x="5083175" y="1185863"/>
          <p14:tracePt t="74737" x="5129213" y="1185863"/>
          <p14:tracePt t="74745" x="5148263" y="1185863"/>
          <p14:tracePt t="74753" x="5194300" y="1203325"/>
          <p14:tracePt t="74761" x="5211763" y="1203325"/>
          <p14:tracePt t="74769" x="5257800" y="1203325"/>
          <p14:tracePt t="74777" x="5267325" y="1203325"/>
          <p14:tracePt t="74785" x="5286375" y="1203325"/>
          <p14:tracePt t="74801" x="5303838" y="1203325"/>
          <p14:tracePt t="74825" x="5313363" y="1203325"/>
          <p14:tracePt t="74869" x="5322888" y="1212850"/>
          <p14:tracePt t="74877" x="5341938" y="1222375"/>
          <p14:tracePt t="74897" x="5368925" y="1249363"/>
          <p14:tracePt t="74921" x="5378450" y="1258888"/>
          <p14:tracePt t="74929" x="5386388" y="1258888"/>
          <p14:tracePt t="74969" x="5386388" y="1268413"/>
          <p14:tracePt t="74985" x="5386388" y="1285875"/>
          <p14:tracePt t="75009" x="5386388" y="1295400"/>
          <p14:tracePt t="75058" x="5386388" y="1304925"/>
          <p14:tracePt t="75066" x="5386388" y="1314450"/>
          <p14:tracePt t="75083" x="5386388" y="1331913"/>
          <p14:tracePt t="75090" x="5386388" y="1360488"/>
          <p14:tracePt t="75107" x="5386388" y="1368425"/>
          <p14:tracePt t="75122" x="5386388" y="1377950"/>
          <p14:tracePt t="75162" x="5395913" y="1377950"/>
          <p14:tracePt t="75186" x="5395913" y="1387475"/>
          <p14:tracePt t="75218" x="5395913" y="1397000"/>
          <p14:tracePt t="75227" x="5395913" y="1404938"/>
          <p14:tracePt t="75258" x="5395913" y="1414463"/>
          <p14:tracePt t="75290" x="5386388" y="1443038"/>
          <p14:tracePt t="75314" x="5368925" y="1460500"/>
          <p14:tracePt t="75330" x="5368925" y="1470025"/>
          <p14:tracePt t="75346" x="5359400" y="1479550"/>
          <p14:tracePt t="75362" x="5341938" y="1497013"/>
          <p14:tracePt t="75378" x="5332413" y="1497013"/>
          <p14:tracePt t="75418" x="5322888" y="1506538"/>
          <p14:tracePt t="75434" x="5313363" y="1506538"/>
          <p14:tracePt t="75440" x="5295900" y="1506538"/>
          <p14:tracePt t="75456" x="5286375" y="1506538"/>
          <p14:tracePt t="75464" x="5257800" y="1506538"/>
          <p14:tracePt t="75473" x="5240338" y="1506538"/>
          <p14:tracePt t="75480" x="5194300" y="1525588"/>
          <p14:tracePt t="75490" x="5129213" y="1543050"/>
          <p14:tracePt t="75496" x="5083175" y="1543050"/>
          <p14:tracePt t="75505" x="5065713" y="1543050"/>
          <p14:tracePt t="75513" x="5010150" y="1543050"/>
          <p14:tracePt t="75520" x="4973638" y="1552575"/>
          <p14:tracePt t="75529" x="4937125" y="1552575"/>
          <p14:tracePt t="75536" x="4872038" y="1552575"/>
          <p14:tracePt t="75552" x="4845050" y="1552575"/>
          <p14:tracePt t="75562" x="4808538" y="1552575"/>
          <p14:tracePt t="75570" x="4789488" y="1552575"/>
          <p14:tracePt t="75578" x="4752975" y="1552575"/>
          <p14:tracePt t="75587" x="4743450" y="1552575"/>
          <p14:tracePt t="75594" x="4697413" y="1552575"/>
          <p14:tracePt t="75610" x="4641850" y="1552575"/>
          <p14:tracePt t="75626" x="4595813" y="1552575"/>
          <p14:tracePt t="75634" x="4587875" y="1552575"/>
          <p14:tracePt t="75643" x="4559300" y="1552575"/>
          <p14:tracePt t="75650" x="4541838" y="1552575"/>
          <p14:tracePt t="75659" x="4513263" y="1552575"/>
          <p14:tracePt t="75666" x="4495800" y="1552575"/>
          <p14:tracePt t="75675" x="4476750" y="1552575"/>
          <p14:tracePt t="75684" x="4459288" y="1552575"/>
          <p14:tracePt t="75693" x="4421188" y="1552575"/>
          <p14:tracePt t="75698" x="4394200" y="1552575"/>
          <p14:tracePt t="75709" x="4375150" y="1552575"/>
          <p14:tracePt t="75714" x="4357688" y="1552575"/>
          <p14:tracePt t="75722" x="4348163" y="1552575"/>
          <p14:tracePt t="75730" x="4321175" y="1552575"/>
          <p14:tracePt t="75738" x="4275138" y="1552575"/>
          <p14:tracePt t="75746" x="4229100" y="1552575"/>
          <p14:tracePt t="75754" x="4200525" y="1552575"/>
          <p14:tracePt t="75762" x="4164013" y="1552575"/>
          <p14:tracePt t="75769" x="4154488" y="1552575"/>
          <p14:tracePt t="75801" x="4117975" y="1552575"/>
          <p14:tracePt t="75809" x="4100513" y="1552575"/>
          <p14:tracePt t="75825" x="4090988" y="1552575"/>
          <p14:tracePt t="75834" x="4064000" y="1552575"/>
          <p14:tracePt t="75841" x="4054475" y="1552575"/>
          <p14:tracePt t="75849" x="4025900" y="1552575"/>
          <p14:tracePt t="75857" x="4008438" y="1552575"/>
          <p14:tracePt t="75865" x="3952875" y="1552575"/>
          <p14:tracePt t="75874" x="3916363" y="1552575"/>
          <p14:tracePt t="75880" x="3897313" y="1552575"/>
          <p14:tracePt t="75890" x="3889375" y="1552575"/>
          <p14:tracePt t="75897" x="3870325" y="1552575"/>
          <p14:tracePt t="75905" x="3851275" y="1552575"/>
          <p14:tracePt t="75925" x="3805238" y="1552575"/>
          <p14:tracePt t="75929" x="3768725" y="1552575"/>
          <p14:tracePt t="75945" x="3751263" y="1552575"/>
          <p14:tracePt t="75952" x="3732213" y="1552575"/>
          <p14:tracePt t="75961" x="3695700" y="1543050"/>
          <p14:tracePt t="75969" x="3676650" y="1543050"/>
          <p14:tracePt t="75977" x="3659188" y="1543050"/>
          <p14:tracePt t="75985" x="3622675" y="1543050"/>
          <p14:tracePt t="75993" x="3603625" y="1535113"/>
          <p14:tracePt t="76009" x="3594100" y="1525588"/>
          <p14:tracePt t="76025" x="3567113" y="1525588"/>
          <p14:tracePt t="76041" x="3557588" y="1525588"/>
          <p14:tracePt t="76057" x="3548063" y="1525588"/>
          <p14:tracePt t="76065" x="3521075" y="1516063"/>
          <p14:tracePt t="76090" x="3511550" y="1516063"/>
          <p14:tracePt t="76097" x="3494088" y="1497013"/>
          <p14:tracePt t="76162" x="3494088" y="1489075"/>
          <p14:tracePt t="76178" x="3494088" y="1460500"/>
          <p14:tracePt t="76186" x="3494088" y="1433513"/>
          <p14:tracePt t="76194" x="3530600" y="1404938"/>
          <p14:tracePt t="76202" x="3548063" y="1377950"/>
          <p14:tracePt t="76209" x="3584575" y="1360488"/>
          <p14:tracePt t="76217" x="3603625" y="1341438"/>
          <p14:tracePt t="76225" x="3640138" y="1314450"/>
          <p14:tracePt t="76232" x="3668713" y="1314450"/>
          <p14:tracePt t="76241" x="3705225" y="1295400"/>
          <p14:tracePt t="76257" x="3768725" y="1268413"/>
          <p14:tracePt t="76265" x="3797300" y="1258888"/>
          <p14:tracePt t="76274" x="3805238" y="1258888"/>
          <p14:tracePt t="76281" x="3860800" y="1222375"/>
          <p14:tracePt t="76291" x="3870325" y="1222375"/>
          <p14:tracePt t="76298" x="3925888" y="1203325"/>
          <p14:tracePt t="76305" x="3971925" y="1193800"/>
          <p14:tracePt t="76313" x="3979863" y="1176338"/>
          <p14:tracePt t="76321" x="4008438" y="1157288"/>
          <p14:tracePt t="76329" x="4054475" y="1157288"/>
          <p14:tracePt t="76336" x="4071938" y="1157288"/>
          <p14:tracePt t="76345" x="4110038" y="1157288"/>
          <p14:tracePt t="76353" x="4117975" y="1157288"/>
          <p14:tracePt t="76361" x="4164013" y="1157288"/>
          <p14:tracePt t="76368" x="4246563" y="1157288"/>
          <p14:tracePt t="76376" x="4384675" y="1157288"/>
          <p14:tracePt t="76384" x="4522788" y="1157288"/>
          <p14:tracePt t="76393" x="4614863" y="1157288"/>
          <p14:tracePt t="76401" x="4716463" y="1157288"/>
          <p14:tracePt t="76409" x="4854575" y="1176338"/>
          <p14:tracePt t="76417" x="5000625" y="1193800"/>
          <p14:tracePt t="76426" x="5083175" y="1203325"/>
          <p14:tracePt t="76433" x="5121275" y="1203325"/>
          <p14:tracePt t="76440" x="5184775" y="1203325"/>
          <p14:tracePt t="76448" x="5230813" y="1212850"/>
          <p14:tracePt t="76458" x="5240338" y="1212850"/>
          <p14:tracePt t="76465" x="5240338" y="1222375"/>
          <p14:tracePt t="76530" x="5257800" y="1231900"/>
          <p14:tracePt t="76539" x="5295900" y="1231900"/>
          <p14:tracePt t="76547" x="5313363" y="1231900"/>
          <p14:tracePt t="76554" x="5359400" y="1231900"/>
          <p14:tracePt t="76562" x="5405438" y="1258888"/>
          <p14:tracePt t="76570" x="5451475" y="1295400"/>
          <p14:tracePt t="76579" x="5507038" y="1322388"/>
          <p14:tracePt t="76588" x="5516563" y="1331913"/>
          <p14:tracePt t="76593" x="5516563" y="1341438"/>
          <p14:tracePt t="76650" x="5516563" y="1360488"/>
          <p14:tracePt t="76658" x="5534025" y="1387475"/>
          <p14:tracePt t="76674" x="5524500" y="1404938"/>
          <p14:tracePt t="76691" x="5516563" y="1423988"/>
          <p14:tracePt t="76703" x="5497513" y="1433513"/>
          <p14:tracePt t="76709" x="5487988" y="1443038"/>
          <p14:tracePt t="76717" x="5478463" y="1450975"/>
          <p14:tracePt t="76724" x="5470525" y="1460500"/>
          <p14:tracePt t="76729" x="5470525" y="1470025"/>
          <p14:tracePt t="76744" x="5461000" y="1479550"/>
          <p14:tracePt t="76752" x="5451475" y="1479550"/>
          <p14:tracePt t="76760" x="5424488" y="1497013"/>
          <p14:tracePt t="76768" x="5414963" y="1497013"/>
          <p14:tracePt t="76776" x="5386388" y="1506538"/>
          <p14:tracePt t="76784" x="5349875" y="1543050"/>
          <p14:tracePt t="76792" x="5303838" y="1552575"/>
          <p14:tracePt t="76800" x="5240338" y="1579563"/>
          <p14:tracePt t="76809" x="5184775" y="1608138"/>
          <p14:tracePt t="76816" x="5148263" y="1608138"/>
          <p14:tracePt t="76825" x="5121275" y="1625600"/>
          <p14:tracePt t="76832" x="5111750" y="1635125"/>
          <p14:tracePt t="76840" x="5092700" y="1644650"/>
          <p14:tracePt t="76848" x="5075238" y="1654175"/>
          <p14:tracePt t="76856" x="5046663" y="1654175"/>
          <p14:tracePt t="76880" x="5037138" y="1663700"/>
          <p14:tracePt t="76938" x="5029200" y="1663700"/>
          <p14:tracePt t="77291" x="5037138" y="1654175"/>
          <p14:tracePt t="77309" x="5046663" y="1644650"/>
          <p14:tracePt t="77317" x="5056188" y="1635125"/>
          <p14:tracePt t="77324" x="5083175" y="1625600"/>
          <p14:tracePt t="77337" x="5092700" y="1625600"/>
          <p14:tracePt t="77345" x="5121275" y="1608138"/>
          <p14:tracePt t="77353" x="5194300" y="1608138"/>
          <p14:tracePt t="77361" x="5240338" y="1608138"/>
          <p14:tracePt t="77369" x="5257800" y="1608138"/>
          <p14:tracePt t="77377" x="5286375" y="1608138"/>
          <p14:tracePt t="77385" x="5295900" y="1608138"/>
          <p14:tracePt t="77441" x="5322888" y="1608138"/>
          <p14:tracePt t="77450" x="5349875" y="1608138"/>
          <p14:tracePt t="77458" x="5386388" y="1608138"/>
          <p14:tracePt t="77466" x="5424488" y="1608138"/>
          <p14:tracePt t="77476" x="5451475" y="1635125"/>
          <p14:tracePt t="77482" x="5497513" y="1635125"/>
          <p14:tracePt t="77492" x="5507038" y="1644650"/>
          <p14:tracePt t="77511" x="5516563" y="1644650"/>
          <p14:tracePt t="77517" x="5534025" y="1671638"/>
          <p14:tracePt t="77525" x="5543550" y="1671638"/>
          <p14:tracePt t="77530" x="5553075" y="1671638"/>
          <p14:tracePt t="77536" x="5561013" y="1681163"/>
          <p14:tracePt t="77545" x="5570538" y="1690688"/>
          <p14:tracePt t="77552" x="5589588" y="1700213"/>
          <p14:tracePt t="77585" x="5599113" y="1700213"/>
          <p14:tracePt t="77609" x="5607050" y="1700213"/>
          <p14:tracePt t="77617" x="5616575" y="1700213"/>
          <p14:tracePt t="77625" x="5626100" y="1700213"/>
          <p14:tracePt t="77640" x="5635625" y="1700213"/>
          <p14:tracePt t="77680" x="5645150" y="1700213"/>
          <p14:tracePt t="77931" x="5635625" y="1700213"/>
          <p14:tracePt t="77938" x="5626100" y="1700213"/>
          <p14:tracePt t="77986" x="5607050" y="1700213"/>
          <p14:tracePt t="78002" x="5599113" y="1681163"/>
          <p14:tracePt t="78010" x="5589588" y="1663700"/>
          <p14:tracePt t="78025" x="5580063" y="1644650"/>
          <p14:tracePt t="78035" x="5570538" y="1608138"/>
          <p14:tracePt t="78043" x="5570538" y="1589088"/>
          <p14:tracePt t="78049" x="5561013" y="1571625"/>
          <p14:tracePt t="78057" x="5561013" y="1562100"/>
          <p14:tracePt t="78065" x="5561013" y="1552575"/>
          <p14:tracePt t="78074" x="5561013" y="1535113"/>
          <p14:tracePt t="78081" x="5553075" y="1525588"/>
          <p14:tracePt t="78091" x="5534025" y="1506538"/>
          <p14:tracePt t="78097" x="5534025" y="1497013"/>
          <p14:tracePt t="78112" x="5534025" y="1489075"/>
          <p14:tracePt t="78138" x="5534025" y="1470025"/>
          <p14:tracePt t="78193" x="5534025" y="1460500"/>
          <p14:tracePt t="78201" x="5524500" y="1443038"/>
          <p14:tracePt t="78210" x="5524500" y="1433513"/>
          <p14:tracePt t="78217" x="5524500" y="1414463"/>
          <p14:tracePt t="78233" x="5516563" y="1368425"/>
          <p14:tracePt t="78249" x="5516563" y="1360488"/>
          <p14:tracePt t="78266" x="5516563" y="1350963"/>
          <p14:tracePt t="78281" x="5516563" y="1331913"/>
          <p14:tracePt t="78291" x="5516563" y="1314450"/>
          <p14:tracePt t="78313" x="5524500" y="1314450"/>
          <p14:tracePt t="78321" x="5534025" y="1314450"/>
          <p14:tracePt t="78346" x="5543550" y="1314450"/>
          <p14:tracePt t="78354" x="5553075" y="1304925"/>
          <p14:tracePt t="78361" x="5570538" y="1304925"/>
          <p14:tracePt t="78393" x="5580063" y="1304925"/>
          <p14:tracePt t="78401" x="5607050" y="1304925"/>
          <p14:tracePt t="78410" x="5616575" y="1304925"/>
          <p14:tracePt t="78417" x="5626100" y="1304925"/>
          <p14:tracePt t="78433" x="5645150" y="1304925"/>
          <p14:tracePt t="78442" x="5653088" y="1314450"/>
          <p14:tracePt t="78449" x="5672138" y="1322388"/>
          <p14:tracePt t="78458" x="5681663" y="1331913"/>
          <p14:tracePt t="78481" x="5691188" y="1341438"/>
          <p14:tracePt t="78491" x="5718175" y="1350963"/>
          <p14:tracePt t="78497" x="5727700" y="1368425"/>
          <p14:tracePt t="78508" x="5737225" y="1377950"/>
          <p14:tracePt t="78526" x="5745163" y="1404938"/>
          <p14:tracePt t="78537" x="5754688" y="1404938"/>
          <p14:tracePt t="78545" x="5764213" y="1414463"/>
          <p14:tracePt t="78569" x="5764213" y="1423988"/>
          <p14:tracePt t="78586" x="5764213" y="1443038"/>
          <p14:tracePt t="78594" x="5764213" y="1450975"/>
          <p14:tracePt t="78601" x="5764213" y="1460500"/>
          <p14:tracePt t="78617" x="5764213" y="1470025"/>
          <p14:tracePt t="78626" x="5764213" y="1479550"/>
          <p14:tracePt t="78642" x="5764213" y="1489075"/>
          <p14:tracePt t="78649" x="5764213" y="1497013"/>
          <p14:tracePt t="78665" x="5764213" y="1506538"/>
          <p14:tracePt t="78697" x="5764213" y="1516063"/>
          <p14:tracePt t="78708" x="5764213" y="1535113"/>
          <p14:tracePt t="78731" x="5754688" y="1543050"/>
          <p14:tracePt t="78745" x="5745163" y="1552575"/>
          <p14:tracePt t="78769" x="5718175" y="1562100"/>
          <p14:tracePt t="78777" x="5699125" y="1579563"/>
          <p14:tracePt t="78793" x="5681663" y="1579563"/>
          <p14:tracePt t="78801" x="5662613" y="1579563"/>
          <p14:tracePt t="78809" x="5653088" y="1589088"/>
          <p14:tracePt t="78825" x="5635625" y="1589088"/>
          <p14:tracePt t="78857" x="5626100" y="1589088"/>
          <p14:tracePt t="79170" x="5635625" y="1589088"/>
          <p14:tracePt t="79177" x="5662613" y="1589088"/>
          <p14:tracePt t="79185" x="5727700" y="1589088"/>
          <p14:tracePt t="79194" x="5745163" y="1589088"/>
          <p14:tracePt t="79202" x="5781675" y="1589088"/>
          <p14:tracePt t="79212" x="5791200" y="1589088"/>
          <p14:tracePt t="79218" x="5810250" y="1589088"/>
          <p14:tracePt t="79225" x="5819775" y="1589088"/>
          <p14:tracePt t="79674" x="5827713" y="1635125"/>
          <p14:tracePt t="79682" x="5827713" y="1671638"/>
          <p14:tracePt t="79691" x="5827713" y="1736725"/>
          <p14:tracePt t="79698" x="5827713" y="1838325"/>
          <p14:tracePt t="79709" x="5800725" y="1920875"/>
          <p14:tracePt t="79714" x="5754688" y="2020888"/>
          <p14:tracePt t="79722" x="5754688" y="2057400"/>
          <p14:tracePt t="79730" x="5745163" y="2103438"/>
          <p14:tracePt t="79738" x="5745163" y="2122488"/>
          <p14:tracePt t="80010" x="5737225" y="2122488"/>
          <p14:tracePt t="80018" x="5727700" y="2122488"/>
          <p14:tracePt t="80034" x="5727700" y="2132013"/>
          <p14:tracePt t="80041" x="5718175" y="2141538"/>
          <p14:tracePt t="80082" x="5708650" y="2149475"/>
          <p14:tracePt t="80098" x="5691188" y="2159000"/>
          <p14:tracePt t="80157" x="5681663" y="2159000"/>
          <p14:tracePt t="80165" x="5662613" y="2159000"/>
          <p14:tracePt t="80201" x="5653088" y="2159000"/>
          <p14:tracePt t="80211" x="5653088" y="2149475"/>
          <p14:tracePt t="80218" x="5653088" y="2132013"/>
          <p14:tracePt t="80226" x="5653088" y="2095500"/>
          <p14:tracePt t="80233" x="5653088" y="2076450"/>
          <p14:tracePt t="80241" x="5653088" y="2057400"/>
          <p14:tracePt t="80248" x="5653088" y="2049463"/>
          <p14:tracePt t="80257" x="5653088" y="2039938"/>
          <p14:tracePt t="80265" x="5672138" y="2020888"/>
          <p14:tracePt t="80273" x="5672138" y="2011363"/>
          <p14:tracePt t="80281" x="5681663" y="1993900"/>
          <p14:tracePt t="80290" x="5681663" y="1984375"/>
          <p14:tracePt t="80307" x="5681663" y="1974850"/>
          <p14:tracePt t="80321" x="5681663" y="1966913"/>
          <p14:tracePt t="80345" x="5681663" y="1957388"/>
          <p14:tracePt t="80409" x="5681663" y="1947863"/>
          <p14:tracePt t="80416" x="5691188" y="1920875"/>
          <p14:tracePt t="80424" x="5699125" y="1911350"/>
          <p14:tracePt t="80432" x="5718175" y="1892300"/>
          <p14:tracePt t="80440" x="5754688" y="1882775"/>
          <p14:tracePt t="80448" x="5773738" y="1855788"/>
          <p14:tracePt t="80464" x="5773738" y="1846263"/>
          <p14:tracePt t="80472" x="5791200" y="1838325"/>
          <p14:tracePt t="80489" x="5810250" y="1838325"/>
          <p14:tracePt t="80556" x="5846763" y="1838325"/>
          <p14:tracePt t="80564" x="5865813" y="1838325"/>
          <p14:tracePt t="80572" x="5865813" y="1855788"/>
          <p14:tracePt t="80579" x="5873750" y="1882775"/>
          <p14:tracePt t="80587" x="5883275" y="1911350"/>
          <p14:tracePt t="80594" x="5883275" y="1920875"/>
          <p14:tracePt t="80601" x="5883275" y="1938338"/>
          <p14:tracePt t="80609" x="5902325" y="1974850"/>
          <p14:tracePt t="80625" x="5902325" y="1984375"/>
          <p14:tracePt t="80633" x="5902325" y="1993900"/>
          <p14:tracePt t="80649" x="5902325" y="2003425"/>
          <p14:tracePt t="80665" x="5902325" y="2011363"/>
          <p14:tracePt t="80673" x="5902325" y="2020888"/>
          <p14:tracePt t="80681" x="5911850" y="2030413"/>
          <p14:tracePt t="80697" x="5911850" y="2039938"/>
          <p14:tracePt t="80705" x="5911850" y="2049463"/>
          <p14:tracePt t="80721" x="5902325" y="2066925"/>
          <p14:tracePt t="80737" x="5892800" y="2076450"/>
          <p14:tracePt t="80761" x="5873750" y="2095500"/>
          <p14:tracePt t="80768" x="5865813" y="2095500"/>
          <p14:tracePt t="80776" x="5846763" y="2095500"/>
          <p14:tracePt t="80785" x="5846763" y="2103438"/>
          <p14:tracePt t="80792" x="5827713" y="2103438"/>
          <p14:tracePt t="80808" x="5810250" y="2103438"/>
          <p14:tracePt t="80841" x="5781675" y="2103438"/>
          <p14:tracePt t="80906" x="5773738" y="2103438"/>
          <p14:tracePt t="81298" x="5773738" y="2095500"/>
          <p14:tracePt t="81307" x="5791200" y="2076450"/>
          <p14:tracePt t="81315" x="5800725" y="2057400"/>
          <p14:tracePt t="81322" x="5827713" y="2020888"/>
          <p14:tracePt t="81330" x="5827713" y="2011363"/>
          <p14:tracePt t="81369" x="5827713" y="2003425"/>
          <p14:tracePt t="81376" x="5837238" y="1993900"/>
          <p14:tracePt t="81449" x="5837238" y="1984375"/>
          <p14:tracePt t="81456" x="5837238" y="1966913"/>
          <p14:tracePt t="81465" x="5846763" y="1947863"/>
          <p14:tracePt t="81472" x="5846763" y="1938338"/>
          <p14:tracePt t="81481" x="5846763" y="1920875"/>
          <p14:tracePt t="81490" x="5856288" y="1901825"/>
          <p14:tracePt t="81497" x="5865813" y="1892300"/>
          <p14:tracePt t="81505" x="5892800" y="1855788"/>
          <p14:tracePt t="81513" x="5892800" y="1846263"/>
          <p14:tracePt t="81521" x="5892800" y="1828800"/>
          <p14:tracePt t="81528" x="5902325" y="1809750"/>
          <p14:tracePt t="81536" x="5919788" y="1782763"/>
          <p14:tracePt t="81562" x="5929313" y="1763713"/>
          <p14:tracePt t="81575" x="5938838" y="1763713"/>
          <p14:tracePt t="81586" x="5948363" y="1754188"/>
          <p14:tracePt t="81593" x="5957888" y="1746250"/>
          <p14:tracePt t="81609" x="5984875" y="1746250"/>
          <p14:tracePt t="81625" x="6011863" y="1717675"/>
          <p14:tracePt t="81633" x="6021388" y="1717675"/>
          <p14:tracePt t="81649" x="6030913" y="1708150"/>
          <p14:tracePt t="81657" x="6040438" y="1708150"/>
          <p14:tracePt t="81674" x="6048375" y="1700213"/>
          <p14:tracePt t="81680" x="6076950" y="1681163"/>
          <p14:tracePt t="81690" x="6094413" y="1663700"/>
          <p14:tracePt t="81697" x="6113463" y="1663700"/>
          <p14:tracePt t="81705" x="6122988" y="1663700"/>
          <p14:tracePt t="81712" x="6169025" y="1654175"/>
          <p14:tracePt t="81729" x="6186488" y="1654175"/>
          <p14:tracePt t="82105" x="6176963" y="1671638"/>
          <p14:tracePt t="82113" x="6169025" y="1671638"/>
          <p14:tracePt t="82121" x="6149975" y="1671638"/>
          <p14:tracePt t="82137" x="6140450" y="1681163"/>
          <p14:tracePt t="82153" x="6122988" y="1681163"/>
          <p14:tracePt t="82170" x="6113463" y="1681163"/>
          <p14:tracePt t="82208" x="6103938" y="1681163"/>
          <p14:tracePt t="82216" x="6076950" y="1681163"/>
          <p14:tracePt t="82224" x="6067425" y="1681163"/>
          <p14:tracePt t="82232" x="6040438" y="1690688"/>
          <p14:tracePt t="82241" x="6030913" y="1690688"/>
          <p14:tracePt t="82249" x="5984875" y="1690688"/>
          <p14:tracePt t="82282" x="5975350" y="1690688"/>
          <p14:tracePt t="82291" x="5965825" y="1690688"/>
          <p14:tracePt t="82307" x="5938838" y="1690688"/>
          <p14:tracePt t="82330" x="5919788" y="1690688"/>
          <p14:tracePt t="82354" x="5883275" y="1681163"/>
          <p14:tracePt t="82363" x="5873750" y="1671638"/>
          <p14:tracePt t="82378" x="5873750" y="1663700"/>
          <p14:tracePt t="82395" x="5873750" y="1644650"/>
          <p14:tracePt t="82400" x="5865813" y="1625600"/>
          <p14:tracePt t="82416" x="5856288" y="1598613"/>
          <p14:tracePt t="82432" x="5846763" y="1579563"/>
          <p14:tracePt t="82440" x="5837238" y="1571625"/>
          <p14:tracePt t="82448" x="5827713" y="1562100"/>
          <p14:tracePt t="82465" x="5819775" y="1543050"/>
          <p14:tracePt t="82482" x="5819775" y="1525588"/>
          <p14:tracePt t="82514" x="5819775" y="1516063"/>
          <p14:tracePt t="82537" x="5810250" y="1506538"/>
          <p14:tracePt t="82590" x="5810250" y="1497013"/>
          <p14:tracePt t="82603" x="5810250" y="1479550"/>
          <p14:tracePt t="82618" x="5791200" y="1433513"/>
          <p14:tracePt t="82634" x="5773738" y="1397000"/>
          <p14:tracePt t="82642" x="5773738" y="1387475"/>
          <p14:tracePt t="82650" x="5773738" y="1377950"/>
          <p14:tracePt t="82659" x="5773738" y="1368425"/>
          <p14:tracePt t="82665" x="5773738" y="1350963"/>
          <p14:tracePt t="82681" x="5773738" y="1341438"/>
          <p14:tracePt t="82691" x="5773738" y="1314450"/>
          <p14:tracePt t="82696" x="5773738" y="1304925"/>
          <p14:tracePt t="82705" x="5773738" y="1285875"/>
          <p14:tracePt t="82712" x="5773738" y="1249363"/>
          <p14:tracePt t="82720" x="5773738" y="1239838"/>
          <p14:tracePt t="82728" x="5773738" y="1231900"/>
          <p14:tracePt t="82736" x="5781675" y="1231900"/>
          <p14:tracePt t="82745" x="5800725" y="1193800"/>
          <p14:tracePt t="82762" x="5827713" y="1176338"/>
          <p14:tracePt t="82771" x="5837238" y="1157288"/>
          <p14:tracePt t="82777" x="5902325" y="1120775"/>
          <p14:tracePt t="82785" x="5948363" y="1111250"/>
          <p14:tracePt t="82795" x="5965825" y="1084263"/>
          <p14:tracePt t="82800" x="5994400" y="1074738"/>
          <p14:tracePt t="82808" x="6002338" y="1065213"/>
          <p14:tracePt t="82817" x="6040438" y="1065213"/>
          <p14:tracePt t="82824" x="6067425" y="1047750"/>
          <p14:tracePt t="82832" x="6086475" y="1047750"/>
          <p14:tracePt t="82840" x="6094413" y="1038225"/>
          <p14:tracePt t="82848" x="6113463" y="1038225"/>
          <p14:tracePt t="82864" x="6149975" y="1038225"/>
          <p14:tracePt t="82873" x="6159500" y="1028700"/>
          <p14:tracePt t="82881" x="6176963" y="1028700"/>
          <p14:tracePt t="82890" x="6196013" y="1028700"/>
          <p14:tracePt t="82896" x="6205538" y="1028700"/>
          <p14:tracePt t="82905" x="6223000" y="1028700"/>
          <p14:tracePt t="82924" x="6251575" y="1028700"/>
          <p14:tracePt t="82937" x="6278563" y="1028700"/>
          <p14:tracePt t="82945" x="6288088" y="1028700"/>
          <p14:tracePt t="82952" x="6315075" y="1028700"/>
          <p14:tracePt t="82961" x="6324600" y="1028700"/>
          <p14:tracePt t="82969" x="6343650" y="1038225"/>
          <p14:tracePt t="82985" x="6353175" y="1047750"/>
          <p14:tracePt t="82994" x="6370638" y="1047750"/>
          <p14:tracePt t="83000" x="6416675" y="1047750"/>
          <p14:tracePt t="83009" x="6426200" y="1057275"/>
          <p14:tracePt t="83041" x="6435725" y="1074738"/>
          <p14:tracePt t="83048" x="6435725" y="1084263"/>
          <p14:tracePt t="83060" x="6443663" y="1093788"/>
          <p14:tracePt t="83076" x="6453188" y="1103313"/>
          <p14:tracePt t="83093" x="6453188" y="1130300"/>
          <p14:tracePt t="83109" x="6453188" y="1147763"/>
          <p14:tracePt t="83114" x="6462713" y="1157288"/>
          <p14:tracePt t="83120" x="6472238" y="1166813"/>
          <p14:tracePt t="83129" x="6481763" y="1185863"/>
          <p14:tracePt t="83145" x="6481763" y="1193800"/>
          <p14:tracePt t="83160" x="6481763" y="1203325"/>
          <p14:tracePt t="83176" x="6481763" y="1231900"/>
          <p14:tracePt t="83201" x="6481763" y="1268413"/>
          <p14:tracePt t="83224" x="6481763" y="1304925"/>
          <p14:tracePt t="83538" x="6481763" y="1314450"/>
          <p14:tracePt t="83578" x="6481763" y="1322388"/>
          <p14:tracePt t="83594" x="6472238" y="1331913"/>
          <p14:tracePt t="83611" x="6443663" y="1360488"/>
          <p14:tracePt t="83642" x="6435725" y="1368425"/>
          <p14:tracePt t="83722" x="6426200" y="1368425"/>
          <p14:tracePt t="83730" x="6407150" y="1377950"/>
          <p14:tracePt t="83738" x="6407150" y="1387475"/>
          <p14:tracePt t="83746" x="6407150" y="1397000"/>
          <p14:tracePt t="83754" x="6407150" y="1404938"/>
          <p14:tracePt t="83762" x="6397625" y="1423988"/>
          <p14:tracePt t="83769" x="6370638" y="1443038"/>
          <p14:tracePt t="83778" x="6370638" y="1450975"/>
          <p14:tracePt t="83794" x="6353175" y="1479550"/>
          <p14:tracePt t="83810" x="6315075" y="1516063"/>
          <p14:tracePt t="83841" x="6315075" y="1525588"/>
          <p14:tracePt t="83849" x="6315075" y="1543050"/>
          <p14:tracePt t="83857" x="6307138" y="1552575"/>
          <p14:tracePt t="83881" x="6288088" y="1552575"/>
          <p14:tracePt t="83897" x="6261100" y="1571625"/>
          <p14:tracePt t="83946" x="6232525" y="1598613"/>
          <p14:tracePt t="83969" x="6223000" y="1598613"/>
          <p14:tracePt t="83978" x="6205538" y="1598613"/>
          <p14:tracePt t="84033" x="6176963" y="1617663"/>
          <p14:tracePt t="84041" x="6169025" y="1625600"/>
          <p14:tracePt t="84098" x="6140450" y="1625600"/>
          <p14:tracePt t="84107" x="6113463" y="1625600"/>
          <p14:tracePt t="84115" x="6094413" y="1625600"/>
          <p14:tracePt t="84122" x="6076950" y="1625600"/>
          <p14:tracePt t="84130" x="6067425" y="1625600"/>
          <p14:tracePt t="84234" x="6067425" y="1617663"/>
          <p14:tracePt t="84250" x="6040438" y="1589088"/>
          <p14:tracePt t="84275" x="6030913" y="1589088"/>
          <p14:tracePt t="84291" x="6002338" y="1589088"/>
          <p14:tracePt t="84314" x="5994400" y="1589088"/>
          <p14:tracePt t="84330" x="5984875" y="1589088"/>
          <p14:tracePt t="84402" x="5975350" y="1571625"/>
          <p14:tracePt t="84420" x="5975350" y="1562100"/>
          <p14:tracePt t="84427" x="5965825" y="1543050"/>
          <p14:tracePt t="84434" x="5948363" y="1535113"/>
          <p14:tracePt t="84448" x="5948363" y="1525588"/>
          <p14:tracePt t="84464" x="5948363" y="1516063"/>
          <p14:tracePt t="84480" x="5948363" y="1506538"/>
          <p14:tracePt t="84488" x="5938838" y="1497013"/>
          <p14:tracePt t="84514" x="5938838" y="1479550"/>
          <p14:tracePt t="84530" x="5938838" y="1470025"/>
          <p14:tracePt t="84538" x="5938838" y="1460500"/>
          <p14:tracePt t="84546" x="5938838" y="1450975"/>
          <p14:tracePt t="84554" x="5938838" y="1433513"/>
          <p14:tracePt t="84562" x="5938838" y="1423988"/>
          <p14:tracePt t="84588" x="5938838" y="1404938"/>
          <p14:tracePt t="84602" x="5938838" y="1387475"/>
          <p14:tracePt t="84618" x="5938838" y="1377950"/>
          <p14:tracePt t="84634" x="5948363" y="1368425"/>
          <p14:tracePt t="84642" x="5957888" y="1360488"/>
          <p14:tracePt t="84649" x="5965825" y="1350963"/>
          <p14:tracePt t="84658" x="5984875" y="1331913"/>
          <p14:tracePt t="84665" x="5994400" y="1322388"/>
          <p14:tracePt t="84673" x="6002338" y="1314450"/>
          <p14:tracePt t="84681" x="6011863" y="1295400"/>
          <p14:tracePt t="84691" x="6021388" y="1295400"/>
          <p14:tracePt t="84697" x="6030913" y="1295400"/>
          <p14:tracePt t="84707" x="6048375" y="1276350"/>
          <p14:tracePt t="84713" x="6067425" y="1276350"/>
          <p14:tracePt t="84771" x="6076950" y="1276350"/>
          <p14:tracePt t="84778" x="6086475" y="1276350"/>
          <p14:tracePt t="84786" x="6122988" y="1276350"/>
          <p14:tracePt t="84802" x="6140450" y="1276350"/>
          <p14:tracePt t="84809" x="6169025" y="1276350"/>
          <p14:tracePt t="84818" x="6196013" y="1276350"/>
          <p14:tracePt t="84829" x="6223000" y="1276350"/>
          <p14:tracePt t="84835" x="6269038" y="1276350"/>
          <p14:tracePt t="84844" x="6278563" y="1276350"/>
          <p14:tracePt t="84909" x="6288088" y="1276350"/>
          <p14:tracePt t="84993" x="6324600" y="1295400"/>
          <p14:tracePt t="85010" x="6334125" y="1304925"/>
          <p14:tracePt t="85018" x="6343650" y="1314450"/>
          <p14:tracePt t="85027" x="6343650" y="1322388"/>
          <p14:tracePt t="85035" x="6343650" y="1331913"/>
          <p14:tracePt t="85041" x="6343650" y="1341438"/>
          <p14:tracePt t="85056" x="6353175" y="1368425"/>
          <p14:tracePt t="85072" x="6353175" y="1387475"/>
          <p14:tracePt t="85088" x="6353175" y="1414463"/>
          <p14:tracePt t="85097" x="6370638" y="1443038"/>
          <p14:tracePt t="85114" x="6370638" y="1470025"/>
          <p14:tracePt t="85122" x="6370638" y="1479550"/>
          <p14:tracePt t="85130" x="6370638" y="1497013"/>
          <p14:tracePt t="85138" x="6370638" y="1516063"/>
          <p14:tracePt t="85146" x="6370638" y="1525588"/>
          <p14:tracePt t="85153" x="6370638" y="1535113"/>
          <p14:tracePt t="85162" x="6370638" y="1562100"/>
          <p14:tracePt t="85178" x="6370638" y="1579563"/>
          <p14:tracePt t="85186" x="6370638" y="1589088"/>
          <p14:tracePt t="85202" x="6370638" y="1608138"/>
          <p14:tracePt t="85235" x="6380163" y="1617663"/>
          <p14:tracePt t="85250" x="6389688" y="1617663"/>
          <p14:tracePt t="85266" x="6389688" y="1635125"/>
          <p14:tracePt t="85274" x="6389688" y="1644650"/>
          <p14:tracePt t="85290" x="6389688" y="1654175"/>
          <p14:tracePt t="85297" x="6389688" y="1663700"/>
          <p14:tracePt t="85307" x="6389688" y="1690688"/>
          <p14:tracePt t="85313" x="6389688" y="1700213"/>
          <p14:tracePt t="85321" x="6389688" y="1708150"/>
          <p14:tracePt t="85329" x="6380163" y="1727200"/>
          <p14:tracePt t="85338" x="6361113" y="1746250"/>
          <p14:tracePt t="85345" x="6361113" y="1754188"/>
          <p14:tracePt t="85361" x="6353175" y="1763713"/>
          <p14:tracePt t="85377" x="6343650" y="1763713"/>
          <p14:tracePt t="85385" x="6334125" y="1763713"/>
          <p14:tracePt t="85409" x="6307138" y="1773238"/>
          <p14:tracePt t="85417" x="6297613" y="1773238"/>
          <p14:tracePt t="85425" x="6278563" y="1773238"/>
          <p14:tracePt t="85432" x="6269038" y="1773238"/>
          <p14:tracePt t="85448" x="6215063" y="1773238"/>
          <p14:tracePt t="85456" x="6186488" y="1800225"/>
          <p14:tracePt t="85464" x="6169025" y="1800225"/>
          <p14:tracePt t="85473" x="6122988" y="1800225"/>
          <p14:tracePt t="85480" x="6113463" y="1800225"/>
          <p14:tracePt t="85538" x="6086475" y="1792288"/>
          <p14:tracePt t="85554" x="6076950" y="1792288"/>
          <p14:tracePt t="85563" x="6067425" y="1792288"/>
          <p14:tracePt t="85571" x="6040438" y="1792288"/>
          <p14:tracePt t="85584" x="5994400" y="1792288"/>
          <p14:tracePt t="85632" x="5975350" y="1773238"/>
          <p14:tracePt t="85648" x="5957888" y="1754188"/>
          <p14:tracePt t="85696" x="5948363" y="1746250"/>
          <p14:tracePt t="85712" x="5938838" y="1746250"/>
          <p14:tracePt t="85737" x="5929313" y="1746250"/>
          <p14:tracePt t="85777" x="5902325" y="1736725"/>
          <p14:tracePt t="85938" x="5902325" y="1727200"/>
          <p14:tracePt t="85954" x="5902325" y="1717675"/>
          <p14:tracePt t="85970" x="5911850" y="1700213"/>
          <p14:tracePt t="85995" x="5911850" y="1663700"/>
          <p14:tracePt t="86002" x="5919788" y="1644650"/>
          <p14:tracePt t="86010" x="5938838" y="1608138"/>
          <p14:tracePt t="86019" x="5938838" y="1598613"/>
          <p14:tracePt t="86033" x="5938838" y="1579563"/>
          <p14:tracePt t="86041" x="5948363" y="1571625"/>
          <p14:tracePt t="86048" x="5957888" y="1562100"/>
          <p14:tracePt t="86057" x="5957888" y="1552575"/>
          <p14:tracePt t="86073" x="5957888" y="1535113"/>
          <p14:tracePt t="86081" x="5965825" y="1516063"/>
          <p14:tracePt t="86091" x="5975350" y="1506538"/>
          <p14:tracePt t="86097" x="5984875" y="1497013"/>
          <p14:tracePt t="86105" x="5994400" y="1489075"/>
          <p14:tracePt t="86113" x="5994400" y="1479550"/>
          <p14:tracePt t="86121" x="6002338" y="1470025"/>
          <p14:tracePt t="86137" x="6011863" y="1450975"/>
          <p14:tracePt t="86153" x="6030913" y="1433513"/>
          <p14:tracePt t="86168" x="6040438" y="1423988"/>
          <p14:tracePt t="86193" x="6040438" y="1414463"/>
          <p14:tracePt t="86201" x="6048375" y="1387475"/>
          <p14:tracePt t="86209" x="6057900" y="1387475"/>
          <p14:tracePt t="86216" x="6067425" y="1377950"/>
          <p14:tracePt t="86225" x="6086475" y="1368425"/>
          <p14:tracePt t="86232" x="6103938" y="1360488"/>
          <p14:tracePt t="86241" x="6122988" y="1350963"/>
          <p14:tracePt t="86249" x="6122988" y="1341438"/>
          <p14:tracePt t="86257" x="6132513" y="1331913"/>
          <p14:tracePt t="86265" x="6149975" y="1331913"/>
          <p14:tracePt t="86273" x="6169025" y="1331913"/>
          <p14:tracePt t="86280" x="6186488" y="1314450"/>
          <p14:tracePt t="86290" x="6196013" y="1314450"/>
          <p14:tracePt t="86297" x="6215063" y="1314450"/>
          <p14:tracePt t="86313" x="6223000" y="1314450"/>
          <p14:tracePt t="86321" x="6251575" y="1314450"/>
          <p14:tracePt t="86345" x="6261100" y="1314450"/>
          <p14:tracePt t="86353" x="6269038" y="1314450"/>
          <p14:tracePt t="86363" x="6288088" y="1314450"/>
          <p14:tracePt t="86370" x="6297613" y="1314450"/>
          <p14:tracePt t="86378" x="6315075" y="1314450"/>
          <p14:tracePt t="86402" x="6334125" y="1314450"/>
          <p14:tracePt t="86409" x="6370638" y="1331913"/>
          <p14:tracePt t="86416" x="6380163" y="1341438"/>
          <p14:tracePt t="86425" x="6397625" y="1350963"/>
          <p14:tracePt t="86432" x="6416675" y="1360488"/>
          <p14:tracePt t="86441" x="6462713" y="1397000"/>
          <p14:tracePt t="86448" x="6472238" y="1404938"/>
          <p14:tracePt t="86456" x="6499225" y="1414463"/>
          <p14:tracePt t="86464" x="6518275" y="1423988"/>
          <p14:tracePt t="86473" x="6535738" y="1443038"/>
          <p14:tracePt t="86480" x="6545263" y="1443038"/>
          <p14:tracePt t="86490" x="6564313" y="1450975"/>
          <p14:tracePt t="86521" x="6572250" y="1460500"/>
          <p14:tracePt t="86536" x="6572250" y="1479550"/>
          <p14:tracePt t="86545" x="6600825" y="1506538"/>
          <p14:tracePt t="86602" x="6610350" y="1525588"/>
          <p14:tracePt t="86610" x="6610350" y="1535113"/>
          <p14:tracePt t="86617" x="6610350" y="1543050"/>
          <p14:tracePt t="86634" x="6610350" y="1579563"/>
          <p14:tracePt t="86654" x="6610350" y="1589088"/>
          <p14:tracePt t="86662" x="6610350" y="1617663"/>
          <p14:tracePt t="86676" x="6591300" y="1654175"/>
          <p14:tracePt t="86693" x="6545263" y="1654175"/>
          <p14:tracePt t="86698" x="6545263" y="1663700"/>
          <p14:tracePt t="86708" x="6535738" y="1681163"/>
          <p14:tracePt t="86714" x="6499225" y="1681163"/>
          <p14:tracePt t="86722" x="6472238" y="1690688"/>
          <p14:tracePt t="86730" x="6462713" y="1690688"/>
          <p14:tracePt t="86738" x="6435725" y="1700213"/>
          <p14:tracePt t="86745" x="6416675" y="1700213"/>
          <p14:tracePt t="86753" x="6389688" y="1700213"/>
          <p14:tracePt t="86761" x="6361113" y="1700213"/>
          <p14:tracePt t="86769" x="6343650" y="1700213"/>
          <p14:tracePt t="86776" x="6297613" y="1700213"/>
          <p14:tracePt t="86784" x="6288088" y="1700213"/>
          <p14:tracePt t="86792" x="6278563" y="1700213"/>
          <p14:tracePt t="86801" x="6251575" y="1700213"/>
          <p14:tracePt t="86890" x="6232525" y="1700213"/>
          <p14:tracePt t="86907" x="6215063" y="1700213"/>
          <p14:tracePt t="86917" x="6205538" y="1700213"/>
          <p14:tracePt t="86930" x="6186488" y="1700213"/>
          <p14:tracePt t="86977" x="6169025" y="1700213"/>
          <p14:tracePt t="86985" x="6159500" y="1700213"/>
          <p14:tracePt t="87002" x="6149975" y="1700213"/>
          <p14:tracePt t="87010" x="6122988" y="1700213"/>
          <p14:tracePt t="87018" x="6113463" y="1700213"/>
          <p14:tracePt t="87026" x="6086475" y="1700213"/>
          <p14:tracePt t="87050" x="6076950" y="1700213"/>
          <p14:tracePt t="87062" x="6067425" y="1700213"/>
          <p14:tracePt t="87081" x="6021388" y="1690688"/>
          <p14:tracePt t="87090" x="6011863" y="1663700"/>
          <p14:tracePt t="87106" x="6002338" y="1654175"/>
          <p14:tracePt t="87116" x="5984875" y="1654175"/>
          <p14:tracePt t="87138" x="5984875" y="1644650"/>
          <p14:tracePt t="93018" x="5984875" y="1635125"/>
          <p14:tracePt t="93099" x="5984875" y="1625600"/>
          <p14:tracePt t="93122" x="6002338" y="1625600"/>
          <p14:tracePt t="93131" x="6040438" y="1617663"/>
          <p14:tracePt t="93136" x="6057900" y="1617663"/>
          <p14:tracePt t="93144" x="6094413" y="1608138"/>
          <p14:tracePt t="93210" x="6113463" y="1608138"/>
          <p14:tracePt t="93234" x="6122988" y="1608138"/>
          <p14:tracePt t="93282" x="6132513" y="1608138"/>
          <p14:tracePt t="93306" x="6140450" y="1608138"/>
          <p14:tracePt t="93314" x="6169025" y="1608138"/>
          <p14:tracePt t="93330" x="6176963" y="1608138"/>
          <p14:tracePt t="93585" x="6205538" y="1608138"/>
          <p14:tracePt t="93594" x="6251575" y="1608138"/>
          <p14:tracePt t="93601" x="6269038" y="1608138"/>
          <p14:tracePt t="93609" x="6315075" y="1608138"/>
          <p14:tracePt t="93617" x="6324600" y="1608138"/>
          <p14:tracePt t="93625" x="6353175" y="1608138"/>
          <p14:tracePt t="93642" x="6370638" y="1608138"/>
          <p14:tracePt t="93649" x="6380163" y="1617663"/>
          <p14:tracePt t="93666" x="6389688" y="1625600"/>
          <p14:tracePt t="94258" x="6407150" y="1625600"/>
          <p14:tracePt t="94771" x="6416675" y="1625600"/>
          <p14:tracePt t="94826" x="6426200" y="1635125"/>
          <p14:tracePt t="101674" x="6416675" y="1635125"/>
          <p14:tracePt t="101684" x="6397625" y="1635125"/>
          <p14:tracePt t="101698" x="6380163" y="1635125"/>
          <p14:tracePt t="101707" x="6361113" y="1635125"/>
          <p14:tracePt t="101715" x="6353175" y="1635125"/>
          <p14:tracePt t="101720" x="6324600" y="1635125"/>
          <p14:tracePt t="101728" x="6307138" y="1635125"/>
          <p14:tracePt t="101736" x="6269038" y="1635125"/>
          <p14:tracePt t="101745" x="6261100" y="1635125"/>
          <p14:tracePt t="101752" x="6232525" y="1635125"/>
          <p14:tracePt t="101761" x="6205538" y="1635125"/>
          <p14:tracePt t="101769" x="6159500" y="1635125"/>
          <p14:tracePt t="101776" x="6149975" y="1635125"/>
          <p14:tracePt t="101784" x="6113463" y="1635125"/>
          <p14:tracePt t="101792" x="6076950" y="1635125"/>
          <p14:tracePt t="101800" x="6057900" y="1635125"/>
          <p14:tracePt t="101808" x="6021388" y="1635125"/>
          <p14:tracePt t="101816" x="5975350" y="1635125"/>
          <p14:tracePt t="101825" x="5902325" y="1635125"/>
          <p14:tracePt t="101832" x="5883275" y="1635125"/>
          <p14:tracePt t="101840" x="5819775" y="1644650"/>
          <p14:tracePt t="101857" x="5810250" y="1654175"/>
          <p14:tracePt t="101865" x="5791200" y="1663700"/>
          <p14:tracePt t="101873" x="5781675" y="1671638"/>
          <p14:tracePt t="101881" x="5773738" y="1681163"/>
          <p14:tracePt t="101890" x="5754688" y="1681163"/>
          <p14:tracePt t="101907" x="5737225" y="1681163"/>
          <p14:tracePt t="102186" x="5727700" y="1663700"/>
          <p14:tracePt t="102195" x="5727700" y="1635125"/>
          <p14:tracePt t="102202" x="5745163" y="1617663"/>
          <p14:tracePt t="102211" x="5745163" y="1608138"/>
          <p14:tracePt t="102218" x="5745163" y="1589088"/>
          <p14:tracePt t="102225" x="5745163" y="1579563"/>
          <p14:tracePt t="102232" x="5745163" y="1552575"/>
          <p14:tracePt t="102240" x="5754688" y="1535113"/>
          <p14:tracePt t="102257" x="5754688" y="1525588"/>
          <p14:tracePt t="102264" x="5754688" y="1516063"/>
          <p14:tracePt t="102291" x="5754688" y="1497013"/>
          <p14:tracePt t="102329" x="5754688" y="1489075"/>
          <p14:tracePt t="102336" x="5764213" y="1479550"/>
          <p14:tracePt t="102355" x="5791200" y="1470025"/>
          <p14:tracePt t="102363" x="5800725" y="1460500"/>
          <p14:tracePt t="102370" x="5800725" y="1450975"/>
          <p14:tracePt t="102377" x="5800725" y="1443038"/>
          <p14:tracePt t="102385" x="5810250" y="1423988"/>
          <p14:tracePt t="102402" x="5810250" y="1404938"/>
          <p14:tracePt t="102409" x="5827713" y="1377950"/>
          <p14:tracePt t="102417" x="5827713" y="1368425"/>
          <p14:tracePt t="102425" x="5837238" y="1350963"/>
          <p14:tracePt t="102449" x="5837238" y="1341438"/>
          <p14:tracePt t="102457" x="5837238" y="1322388"/>
          <p14:tracePt t="102491" x="5837238" y="1314450"/>
          <p14:tracePt t="102770" x="5846763" y="1304925"/>
          <p14:tracePt t="102810" x="5865813" y="1285875"/>
          <p14:tracePt t="102825" x="5892800" y="1268413"/>
          <p14:tracePt t="102836" x="5902325" y="1258888"/>
          <p14:tracePt t="102856" x="5919788" y="1258888"/>
          <p14:tracePt t="103121" x="5919788" y="1249363"/>
          <p14:tracePt t="103178" x="5957888" y="1249363"/>
          <p14:tracePt t="103186" x="5984875" y="1249363"/>
          <p14:tracePt t="103194" x="5994400" y="1249363"/>
          <p14:tracePt t="103202" x="6011863" y="1249363"/>
          <p14:tracePt t="103218" x="6021388" y="1249363"/>
          <p14:tracePt t="103225" x="6067425" y="1249363"/>
          <p14:tracePt t="103234" x="6113463" y="1249363"/>
          <p14:tracePt t="103243" x="6122988" y="1249363"/>
          <p14:tracePt t="103249" x="6159500" y="1249363"/>
          <p14:tracePt t="103259" x="6205538" y="1249363"/>
          <p14:tracePt t="103266" x="6261100" y="1249363"/>
          <p14:tracePt t="103276" x="6297613" y="1249363"/>
          <p14:tracePt t="103282" x="6307138" y="1249363"/>
          <p14:tracePt t="103292" x="6334125" y="1249363"/>
          <p14:tracePt t="103298" x="6343650" y="1249363"/>
          <p14:tracePt t="103682" x="6353175" y="1249363"/>
          <p14:tracePt t="103692" x="6353175" y="1258888"/>
          <p14:tracePt t="103737" x="6389688" y="1285875"/>
          <p14:tracePt t="103753" x="6397625" y="1304925"/>
          <p14:tracePt t="103762" x="6397625" y="1314450"/>
          <p14:tracePt t="103777" x="6397625" y="1322388"/>
          <p14:tracePt t="103792" x="6407150" y="1350963"/>
          <p14:tracePt t="103824" x="6407150" y="1360488"/>
          <p14:tracePt t="103832" x="6416675" y="1377950"/>
          <p14:tracePt t="103840" x="6426200" y="1387475"/>
          <p14:tracePt t="103865" x="6426200" y="1397000"/>
          <p14:tracePt t="103872" x="6426200" y="1404938"/>
          <p14:tracePt t="103897" x="6426200" y="1433513"/>
          <p14:tracePt t="103920" x="6426200" y="1443038"/>
          <p14:tracePt t="103952" x="6426200" y="1450975"/>
          <p14:tracePt t="104002" x="6426200" y="1479550"/>
          <p14:tracePt t="104017" x="6426200" y="1489075"/>
          <p14:tracePt t="104114" x="6426200" y="1497013"/>
          <p14:tracePt t="104145" x="6416675" y="1506538"/>
          <p14:tracePt t="104154" x="6397625" y="1506538"/>
          <p14:tracePt t="104162" x="6380163" y="1506538"/>
          <p14:tracePt t="104169" x="6370638" y="1506538"/>
          <p14:tracePt t="104176" x="6343650" y="1506538"/>
          <p14:tracePt t="104184" x="6334125" y="1506538"/>
          <p14:tracePt t="104200" x="6315075" y="1506538"/>
          <p14:tracePt t="104208" x="6307138" y="1506538"/>
          <p14:tracePt t="104225" x="6297613" y="1506538"/>
          <p14:tracePt t="104232" x="6288088" y="1506538"/>
          <p14:tracePt t="104240" x="6278563" y="1506538"/>
          <p14:tracePt t="104276" x="6261100" y="1506538"/>
          <p14:tracePt t="104306" x="6251575" y="1506538"/>
          <p14:tracePt t="104322" x="6242050" y="1506538"/>
          <p14:tracePt t="104340" x="6223000" y="1506538"/>
          <p14:tracePt t="104370" x="6205538" y="1506538"/>
          <p14:tracePt t="104425" x="6196013" y="1506538"/>
          <p14:tracePt t="104448" x="6176963" y="1506538"/>
          <p14:tracePt t="104489" x="6169025" y="1506538"/>
          <p14:tracePt t="104506" x="6159500" y="1506538"/>
          <p14:tracePt t="104514" x="6159500" y="1497013"/>
          <p14:tracePt t="104531" x="6159500" y="1479550"/>
          <p14:tracePt t="104552" x="6159500" y="1460500"/>
          <p14:tracePt t="104569" x="6159500" y="1450975"/>
          <p14:tracePt t="104584" x="6159500" y="1433513"/>
          <p14:tracePt t="104600" x="6159500" y="1414463"/>
          <p14:tracePt t="104608" x="6159500" y="1404938"/>
          <p14:tracePt t="104624" x="6159500" y="1397000"/>
          <p14:tracePt t="104632" x="6159500" y="1387475"/>
          <p14:tracePt t="104640" x="6159500" y="1368425"/>
          <p14:tracePt t="104648" x="6159500" y="1360488"/>
          <p14:tracePt t="104657" x="6159500" y="1350963"/>
          <p14:tracePt t="104705" x="6159500" y="1341438"/>
          <p14:tracePt t="104712" x="6159500" y="1322388"/>
          <p14:tracePt t="104746" x="6159500" y="1314450"/>
          <p14:tracePt t="104801" x="6169025" y="1314450"/>
          <p14:tracePt t="104825" x="6176963" y="1314450"/>
          <p14:tracePt t="104835" x="6176963" y="1304925"/>
          <p14:tracePt t="104857" x="6186488" y="1304925"/>
          <p14:tracePt t="104865" x="6205538" y="1304925"/>
          <p14:tracePt t="104874" x="6251575" y="1304925"/>
          <p14:tracePt t="104906" x="6269038" y="1304925"/>
          <p14:tracePt t="104914" x="6315075" y="1304925"/>
          <p14:tracePt t="104922" x="6334125" y="1304925"/>
          <p14:tracePt t="104933" x="6370638" y="1304925"/>
          <p14:tracePt t="104939" x="6397625" y="1304925"/>
          <p14:tracePt t="104948" x="6407150" y="1304925"/>
          <p14:tracePt t="104995" x="6443663" y="1304925"/>
          <p14:tracePt t="105034" x="6453188" y="1304925"/>
          <p14:tracePt t="105041" x="6453188" y="1314450"/>
          <p14:tracePt t="105049" x="6453188" y="1322388"/>
          <p14:tracePt t="105059" x="6453188" y="1341438"/>
          <p14:tracePt t="105065" x="6453188" y="1350963"/>
          <p14:tracePt t="105076" x="6453188" y="1360488"/>
          <p14:tracePt t="105092" x="6453188" y="1368425"/>
          <p14:tracePt t="105097" x="6453188" y="1387475"/>
          <p14:tracePt t="105106" x="6453188" y="1397000"/>
          <p14:tracePt t="105122" x="6453188" y="1404938"/>
          <p14:tracePt t="105140" x="6453188" y="1414463"/>
          <p14:tracePt t="105149" x="6453188" y="1433513"/>
          <p14:tracePt t="105162" x="6443663" y="1450975"/>
          <p14:tracePt t="105176" x="6443663" y="1460500"/>
          <p14:tracePt t="105184" x="6443663" y="1470025"/>
          <p14:tracePt t="105192" x="6443663" y="1479550"/>
          <p14:tracePt t="105200" x="6435725" y="1497013"/>
          <p14:tracePt t="105216" x="6435725" y="1506538"/>
          <p14:tracePt t="105225" x="6416675" y="1525588"/>
          <p14:tracePt t="105232" x="6407150" y="1535113"/>
          <p14:tracePt t="105240" x="6380163" y="1535113"/>
          <p14:tracePt t="105248" x="6370638" y="1535113"/>
          <p14:tracePt t="105264" x="6361113" y="1543050"/>
          <p14:tracePt t="105280" x="6353175" y="1543050"/>
          <p14:tracePt t="105290" x="6343650" y="1552575"/>
          <p14:tracePt t="105307" x="6334125" y="1552575"/>
          <p14:tracePt t="105312" x="6324600" y="1571625"/>
          <p14:tracePt t="105321" x="6307138" y="1598613"/>
          <p14:tracePt t="105340" x="6288088" y="1598613"/>
          <p14:tracePt t="105352" x="6269038" y="1598613"/>
          <p14:tracePt t="105369" x="6242050" y="1598613"/>
          <p14:tracePt t="105384" x="6232525" y="1598613"/>
          <p14:tracePt t="105392" x="6223000" y="1598613"/>
          <p14:tracePt t="105424" x="6215063" y="1598613"/>
          <p14:tracePt t="105449" x="6186488" y="1598613"/>
          <p14:tracePt t="105482" x="6176963" y="1598613"/>
          <p14:tracePt t="105490" x="6169025" y="1589088"/>
          <p14:tracePt t="105514" x="6159500" y="1579563"/>
          <p14:tracePt t="105538" x="6159500" y="1571625"/>
          <p14:tracePt t="105548" x="6159500" y="1552575"/>
          <p14:tracePt t="105556" x="6159500" y="1543050"/>
          <p14:tracePt t="105563" x="6140450" y="1525588"/>
          <p14:tracePt t="105587" x="6132513" y="1506538"/>
          <p14:tracePt t="105594" x="6132513" y="1497013"/>
          <p14:tracePt t="105601" x="6122988" y="1479550"/>
          <p14:tracePt t="105625" x="6122988" y="1460500"/>
          <p14:tracePt t="105641" x="6122988" y="1450975"/>
          <p14:tracePt t="105650" x="6122988" y="1443038"/>
          <p14:tracePt t="105659" x="6122988" y="1433513"/>
          <p14:tracePt t="105665" x="6122988" y="1414463"/>
          <p14:tracePt t="105676" x="6113463" y="1397000"/>
          <p14:tracePt t="105698" x="6113463" y="1387475"/>
          <p14:tracePt t="105714" x="6113463" y="1368425"/>
          <p14:tracePt t="105722" x="6113463" y="1360488"/>
          <p14:tracePt t="105730" x="6113463" y="1350963"/>
          <p14:tracePt t="105745" x="6113463" y="1341438"/>
          <p14:tracePt t="105756" x="6113463" y="1322388"/>
          <p14:tracePt t="105776" x="6113463" y="1314450"/>
          <p14:tracePt t="105792" x="6113463" y="1304925"/>
          <p14:tracePt t="105817" x="6113463" y="1285875"/>
          <p14:tracePt t="105832" x="6113463" y="1276350"/>
          <p14:tracePt t="105856" x="6113463" y="1258888"/>
          <p14:tracePt t="105880" x="6113463" y="1239838"/>
          <p14:tracePt t="105897" x="6113463" y="1231900"/>
          <p14:tracePt t="105970" x="6122988" y="1222375"/>
          <p14:tracePt t="105978" x="6140450" y="1212850"/>
          <p14:tracePt t="106001" x="6169025" y="1212850"/>
          <p14:tracePt t="106025" x="6176963" y="1212850"/>
          <p14:tracePt t="106042" x="6186488" y="1203325"/>
          <p14:tracePt t="106066" x="6215063" y="1203325"/>
          <p14:tracePt t="106074" x="6223000" y="1203325"/>
          <p14:tracePt t="106091" x="6232525" y="1203325"/>
          <p14:tracePt t="106098" x="6261100" y="1203325"/>
          <p14:tracePt t="106109" x="6278563" y="1203325"/>
          <p14:tracePt t="106113" x="6288088" y="1203325"/>
          <p14:tracePt t="106122" x="6307138" y="1203325"/>
          <p14:tracePt t="106156" x="6315075" y="1203325"/>
          <p14:tracePt t="106170" x="6324600" y="1203325"/>
          <p14:tracePt t="106194" x="6334125" y="1203325"/>
          <p14:tracePt t="106242" x="6353175" y="1203325"/>
          <p14:tracePt t="106273" x="6361113" y="1203325"/>
          <p14:tracePt t="106365" x="6370638" y="1203325"/>
          <p14:tracePt t="106386" x="6389688" y="1222375"/>
          <p14:tracePt t="106394" x="6397625" y="1231900"/>
          <p14:tracePt t="106448" x="6416675" y="1239838"/>
          <p14:tracePt t="106529" x="6416675" y="1249363"/>
          <p14:tracePt t="106594" x="6416675" y="1258888"/>
          <p14:tracePt t="106773" x="6416675" y="1268413"/>
          <p14:tracePt t="106786" x="6416675" y="1276350"/>
          <p14:tracePt t="106818" x="6426200" y="1276350"/>
          <p14:tracePt t="106866" x="6435725" y="1276350"/>
          <p14:tracePt t="106937" x="6443663" y="1285875"/>
          <p14:tracePt t="106946" x="6443663" y="1295400"/>
          <p14:tracePt t="106954" x="6443663" y="1314450"/>
          <p14:tracePt t="106984" x="6443663" y="1322388"/>
          <p14:tracePt t="107298" x="6435725" y="1331913"/>
          <p14:tracePt t="109305" x="6435725" y="1341438"/>
          <p14:tracePt t="109322" x="6435725" y="1350963"/>
          <p14:tracePt t="109338" x="6435725" y="1368425"/>
          <p14:tracePt t="109482" x="6426200" y="1377950"/>
          <p14:tracePt t="109498" x="6416675" y="1377950"/>
          <p14:tracePt t="109530" x="6397625" y="1387475"/>
          <p14:tracePt t="109538" x="6397625" y="1397000"/>
          <p14:tracePt t="109553" x="6397625" y="1404938"/>
          <p14:tracePt t="109561" x="6389688" y="1404938"/>
          <p14:tracePt t="109569" x="6380163" y="1404938"/>
          <p14:tracePt t="109578" x="6370638" y="1414463"/>
          <p14:tracePt t="109634" x="6370638" y="1423988"/>
          <p14:tracePt t="109642" x="6361113" y="1433513"/>
          <p14:tracePt t="109674" x="6353175" y="1443038"/>
          <p14:tracePt t="118985" x="6334125" y="1443038"/>
          <p14:tracePt t="118993" x="6288088" y="1443038"/>
          <p14:tracePt t="119001" x="6215063" y="1443038"/>
          <p14:tracePt t="119009" x="6113463" y="1460500"/>
          <p14:tracePt t="119017" x="6076950" y="1489075"/>
          <p14:tracePt t="119026" x="6021388" y="1506538"/>
          <p14:tracePt t="119033" x="5984875" y="1525588"/>
          <p14:tracePt t="119042" x="5911850" y="1552575"/>
          <p14:tracePt t="119049" x="5800725" y="1598613"/>
          <p14:tracePt t="119059" x="5672138" y="1663700"/>
          <p14:tracePt t="119067" x="5553075" y="1717675"/>
          <p14:tracePt t="119076" x="5386388" y="1800225"/>
          <p14:tracePt t="119084" x="5276850" y="1901825"/>
          <p14:tracePt t="119090" x="5075238" y="1984375"/>
          <p14:tracePt t="119096" x="4964113" y="2057400"/>
          <p14:tracePt t="119105" x="4716463" y="2214563"/>
          <p14:tracePt t="119112" x="4384675" y="2324100"/>
          <p14:tracePt t="119120" x="4275138" y="2416175"/>
          <p14:tracePt t="119128" x="4035425" y="2544763"/>
          <p14:tracePt t="119136" x="3925888" y="2646363"/>
          <p14:tracePt t="119145" x="3751263" y="2774950"/>
          <p14:tracePt t="119152" x="3722688" y="2801938"/>
          <p14:tracePt t="119160" x="3640138" y="2884488"/>
          <p14:tracePt t="119168" x="3548063" y="2921000"/>
          <p14:tracePt t="119177" x="3475038" y="2995613"/>
          <p14:tracePt t="119184" x="3319463" y="3078163"/>
          <p14:tracePt t="119194" x="3171825" y="3178175"/>
          <p14:tracePt t="119200" x="2997200" y="3316288"/>
          <p14:tracePt t="119208" x="2747963" y="3527425"/>
          <p14:tracePt t="119216" x="2601913" y="3619500"/>
          <p14:tracePt t="119224" x="2344738" y="3794125"/>
          <p14:tracePt t="119232" x="1903413" y="3941763"/>
          <p14:tracePt t="119240" x="1663700" y="4106863"/>
          <p14:tracePt t="119248" x="1554163" y="4179888"/>
          <p14:tracePt t="119257" x="1425575" y="4281488"/>
          <p14:tracePt t="119264" x="1350963" y="4337050"/>
          <p14:tracePt t="119273" x="1323975" y="4373563"/>
          <p14:tracePt t="119280" x="1287463" y="4400550"/>
          <p14:tracePt t="119289" x="1277938" y="4410075"/>
          <p14:tracePt t="119296" x="1268413" y="4429125"/>
          <p14:tracePt t="119305" x="1250950" y="4446588"/>
          <p14:tracePt t="119312" x="1250950" y="4475163"/>
          <p14:tracePt t="119320" x="1241425" y="4475163"/>
          <p14:tracePt t="119328" x="1231900" y="4483100"/>
          <p14:tracePt t="119336" x="1212850" y="4502150"/>
          <p14:tracePt t="119344" x="1204913" y="4511675"/>
          <p14:tracePt t="119353" x="1195388" y="4519613"/>
          <p14:tracePt t="119360" x="1185863" y="4529138"/>
          <p14:tracePt t="119392" x="1185863" y="4538663"/>
          <p14:tracePt t="119401" x="1176338" y="4548188"/>
          <p14:tracePt t="119409" x="1176338" y="4557713"/>
          <p14:tracePt t="119425" x="1139825" y="4575175"/>
          <p14:tracePt t="119432" x="1066800" y="4649788"/>
          <p14:tracePt t="119440" x="992188" y="4722813"/>
          <p14:tracePt t="119448" x="984250" y="4768850"/>
          <p14:tracePt t="119457" x="919163" y="4851400"/>
          <p14:tracePt t="119464" x="892175" y="4924425"/>
          <p14:tracePt t="119473" x="855663" y="4970463"/>
          <p14:tracePt t="119480" x="817563" y="5026025"/>
          <p14:tracePt t="119490" x="809625" y="5072063"/>
          <p14:tracePt t="119496" x="809625" y="5108575"/>
          <p14:tracePt t="119504" x="790575" y="5172075"/>
          <p14:tracePt t="119512" x="790575" y="5191125"/>
          <p14:tracePt t="119520" x="790575" y="5200650"/>
          <p14:tracePt t="119528" x="790575" y="5218113"/>
          <p14:tracePt t="119536" x="781050" y="5264150"/>
          <p14:tracePt t="119544" x="781050" y="5273675"/>
          <p14:tracePt t="119552" x="763588" y="5310188"/>
          <p14:tracePt t="119561" x="754063" y="5319713"/>
          <p14:tracePt t="119568" x="744538" y="5329238"/>
          <p14:tracePt t="119576" x="735013" y="5346700"/>
          <p14:tracePt t="119585" x="725488" y="5356225"/>
          <p14:tracePt t="119593" x="717550" y="5365750"/>
          <p14:tracePt t="119600" x="708025" y="5375275"/>
          <p14:tracePt t="119616" x="688975" y="5392738"/>
          <p14:tracePt t="119632" x="661988" y="5411788"/>
          <p14:tracePt t="119640" x="615950" y="5457825"/>
          <p14:tracePt t="119648" x="569913" y="5484813"/>
          <p14:tracePt t="119657" x="542925" y="5521325"/>
          <p14:tracePt t="119664" x="496888" y="5549900"/>
          <p14:tracePt t="119673" x="450850" y="5595938"/>
          <p14:tracePt t="119680" x="431800" y="5622925"/>
          <p14:tracePt t="119690" x="385763" y="5649913"/>
          <p14:tracePt t="119696" x="376238" y="5659438"/>
          <p14:tracePt t="119705" x="376238" y="5668963"/>
          <p14:tracePt t="119721" x="368300" y="5668963"/>
          <p14:tracePt t="119762" x="330200" y="5678488"/>
          <p14:tracePt t="119768" x="312738" y="5695950"/>
          <p14:tracePt t="119776" x="293688" y="5695950"/>
          <p14:tracePt t="119784" x="285750" y="5695950"/>
          <p14:tracePt t="119792" x="257175" y="5715000"/>
          <p14:tracePt t="119800" x="247650" y="5724525"/>
          <p14:tracePt t="119808" x="239713" y="5724525"/>
          <p14:tracePt t="119816" x="230188" y="5732463"/>
          <p14:tracePt t="120865" x="239713" y="5732463"/>
          <p14:tracePt t="120874" x="247650" y="5724525"/>
          <p14:tracePt t="120890" x="266700" y="5724525"/>
          <p14:tracePt t="120899" x="276225" y="5715000"/>
          <p14:tracePt t="120914" x="285750" y="5705475"/>
          <p14:tracePt t="120930" x="312738" y="5705475"/>
          <p14:tracePt t="120946" x="322263" y="5705475"/>
          <p14:tracePt t="120953" x="330200" y="5695950"/>
          <p14:tracePt t="120962" x="339725" y="5686425"/>
          <p14:tracePt t="120987" x="358775" y="5686425"/>
          <p14:tracePt t="121009" x="368300" y="5686425"/>
          <p14:tracePt t="121017" x="368300" y="5678488"/>
          <p14:tracePt t="121026" x="376238" y="5678488"/>
          <p14:tracePt t="121042" x="431800" y="5678488"/>
          <p14:tracePt t="121050" x="450850" y="5668963"/>
          <p14:tracePt t="121059" x="504825" y="5668963"/>
          <p14:tracePt t="121065" x="606425" y="5668963"/>
          <p14:tracePt t="121076" x="652463" y="5668963"/>
          <p14:tracePt t="121082" x="698500" y="5668963"/>
          <p14:tracePt t="121093" x="717550" y="5668963"/>
          <p14:tracePt t="121097" x="744538" y="5668963"/>
          <p14:tracePt t="121106" x="754063" y="5668963"/>
          <p14:tracePt t="121113" x="790575" y="5668963"/>
          <p14:tracePt t="121121" x="809625" y="5668963"/>
          <p14:tracePt t="121137" x="817563" y="5668963"/>
          <p14:tracePt t="121146" x="836613" y="5668963"/>
          <p14:tracePt t="121153" x="855663" y="5668963"/>
          <p14:tracePt t="121161" x="892175" y="5668963"/>
          <p14:tracePt t="121169" x="946150" y="5668963"/>
          <p14:tracePt t="121180" x="1011238" y="5668963"/>
          <p14:tracePt t="121185" x="1030288" y="5668963"/>
          <p14:tracePt t="121192" x="1047750" y="5668963"/>
          <p14:tracePt t="121200" x="1093788" y="5668963"/>
          <p14:tracePt t="121209" x="1112838" y="5668963"/>
          <p14:tracePt t="121216" x="1139825" y="5668963"/>
          <p14:tracePt t="121224" x="1158875" y="5668963"/>
          <p14:tracePt t="121232" x="1166813" y="5668963"/>
          <p14:tracePt t="121264" x="1176338" y="5668963"/>
          <p14:tracePt t="121281" x="1204913" y="5668963"/>
          <p14:tracePt t="121322" x="1212850" y="5668963"/>
          <p14:tracePt t="121401" x="1222375" y="5668963"/>
          <p14:tracePt t="121418" x="1250950" y="5668963"/>
          <p14:tracePt t="121432" x="1304925" y="5668963"/>
          <p14:tracePt t="121440" x="1333500" y="5668963"/>
          <p14:tracePt t="121448" x="1333500" y="5678488"/>
          <p14:tracePt t="121457" x="1350963" y="5678488"/>
          <p14:tracePt t="121464" x="1370013" y="5678488"/>
          <p14:tracePt t="121473" x="1387475" y="5678488"/>
          <p14:tracePt t="121480" x="1425575" y="5678488"/>
          <p14:tracePt t="121512" x="1433513" y="5678488"/>
          <p14:tracePt t="121521" x="1452563" y="5678488"/>
          <p14:tracePt t="121537" x="1462088" y="5678488"/>
          <p14:tracePt t="121552" x="1471613" y="5678488"/>
          <p14:tracePt t="121634" x="1535113" y="5678488"/>
          <p14:tracePt t="121641" x="1571625" y="5678488"/>
          <p14:tracePt t="121649" x="1617663" y="5678488"/>
          <p14:tracePt t="121659" x="1627188" y="5668963"/>
          <p14:tracePt t="121665" x="1636713" y="5668963"/>
          <p14:tracePt t="121681" x="1663700" y="5668963"/>
          <p14:tracePt t="121690" x="1673225" y="5668963"/>
          <p14:tracePt t="121697" x="1682750" y="5668963"/>
          <p14:tracePt t="121705" x="1700213" y="5668963"/>
          <p14:tracePt t="121729" x="1709738" y="5668963"/>
          <p14:tracePt t="121736" x="1719263" y="5668963"/>
          <p14:tracePt t="121753" x="1728788" y="5668963"/>
          <p14:tracePt t="121761" x="1755775" y="5668963"/>
          <p14:tracePt t="121768" x="1765300" y="5668963"/>
          <p14:tracePt t="121785" x="1811338" y="5668963"/>
          <p14:tracePt t="121794" x="1847850" y="5668963"/>
          <p14:tracePt t="121800" x="1893888" y="5668963"/>
          <p14:tracePt t="121808" x="1957388" y="5668963"/>
          <p14:tracePt t="121816" x="2049463" y="5668963"/>
          <p14:tracePt t="121825" x="2132013" y="5668963"/>
          <p14:tracePt t="121832" x="2178050" y="5668963"/>
          <p14:tracePt t="121840" x="2233613" y="5668963"/>
          <p14:tracePt t="121848" x="2279650" y="5668963"/>
          <p14:tracePt t="121857" x="2289175" y="5668963"/>
          <p14:tracePt t="121865" x="2308225" y="5668963"/>
          <p14:tracePt t="121881" x="2325688" y="5678488"/>
          <p14:tracePt t="123290" x="2371725" y="5678488"/>
          <p14:tracePt t="123297" x="2398713" y="5686425"/>
          <p14:tracePt t="123314" x="2408238" y="5695950"/>
          <p14:tracePt t="123322" x="2436813" y="5695950"/>
          <p14:tracePt t="123330" x="2527300" y="5695950"/>
          <p14:tracePt t="123337" x="2611438" y="5695950"/>
          <p14:tracePt t="123346" x="2711450" y="5678488"/>
          <p14:tracePt t="123354" x="2794000" y="5678488"/>
          <p14:tracePt t="123361" x="2840038" y="5678488"/>
          <p14:tracePt t="123401" x="2859088" y="5705475"/>
          <p14:tracePt t="123410" x="2868613" y="5705475"/>
          <p14:tracePt t="123419" x="2878138" y="5715000"/>
          <p14:tracePt t="123435" x="2886075" y="5715000"/>
          <p14:tracePt t="123448" x="2932113" y="5715000"/>
          <p14:tracePt t="123464" x="2941638" y="5715000"/>
          <p14:tracePt t="123480" x="3006725" y="5715000"/>
          <p14:tracePt t="123489" x="3052763" y="5732463"/>
          <p14:tracePt t="123496" x="3135313" y="5741988"/>
          <p14:tracePt t="123504" x="3171825" y="5751513"/>
          <p14:tracePt t="123512" x="3198813" y="5751513"/>
          <p14:tracePt t="123520" x="3208338" y="5751513"/>
          <p14:tracePt t="123528" x="3244850" y="5751513"/>
          <p14:tracePt t="124050" x="3797300" y="5724525"/>
          <p14:tracePt t="124058" x="3843338" y="5705475"/>
          <p14:tracePt t="124065" x="3925888" y="5678488"/>
          <p14:tracePt t="124073" x="3971925" y="5659438"/>
          <p14:tracePt t="124080" x="3979863" y="5659438"/>
          <p14:tracePt t="124089" x="3998913" y="5659438"/>
          <p14:tracePt t="124129" x="4008438" y="5659438"/>
          <p14:tracePt t="124137" x="4017963" y="5659438"/>
          <p14:tracePt t="124145" x="4044950" y="5659438"/>
          <p14:tracePt t="124153" x="4054475" y="5659438"/>
          <p14:tracePt t="124169" x="4064000" y="5659438"/>
          <p14:tracePt t="124194" x="4071938" y="5659438"/>
          <p14:tracePt t="124258" x="4100513" y="5659438"/>
          <p14:tracePt t="124265" x="4164013" y="5668963"/>
          <p14:tracePt t="124274" x="4302125" y="5715000"/>
          <p14:tracePt t="125149" x="4799013" y="5732463"/>
          <p14:tracePt t="125161" x="4779963" y="5715000"/>
          <p14:tracePt t="125170" x="4762500" y="5695950"/>
          <p14:tracePt t="125176" x="4762500" y="5686425"/>
          <p14:tracePt t="125184" x="4752975" y="5668963"/>
          <p14:tracePt t="125192" x="4743450" y="5649913"/>
          <p14:tracePt t="125200" x="4716463" y="5632450"/>
          <p14:tracePt t="125216" x="4716463" y="5595938"/>
          <p14:tracePt t="125224" x="4706938" y="5586413"/>
          <p14:tracePt t="125232" x="4706938" y="5557838"/>
          <p14:tracePt t="125241" x="4706938" y="5549900"/>
          <p14:tracePt t="125264" x="4697413" y="5540375"/>
          <p14:tracePt t="125296" x="4697413" y="5521325"/>
          <p14:tracePt t="125328" x="4697413" y="5513388"/>
          <p14:tracePt t="125489" x="4687888" y="5503863"/>
          <p14:tracePt t="125529" x="4679950" y="5503863"/>
          <p14:tracePt t="125545" x="4679950" y="5521325"/>
          <p14:tracePt t="125553" x="4679950" y="5540375"/>
          <p14:tracePt t="125561" x="4679950" y="5549900"/>
          <p14:tracePt t="125577" x="4697413" y="5576888"/>
          <p14:tracePt t="125593" x="4697413" y="5586413"/>
          <p14:tracePt t="125608" x="4706938" y="5603875"/>
          <p14:tracePt t="125625" x="4716463" y="5613400"/>
          <p14:tracePt t="125656" x="4716463" y="5632450"/>
          <p14:tracePt t="125681" x="4716463" y="5641975"/>
          <p14:tracePt t="125738" x="4716463" y="5649913"/>
          <p14:tracePt t="125745" x="4706938" y="5659438"/>
          <p14:tracePt t="125762" x="4687888" y="5659438"/>
          <p14:tracePt t="125777" x="4670425" y="5659438"/>
          <p14:tracePt t="125785" x="4660900" y="5659438"/>
          <p14:tracePt t="125809" x="4633913" y="5659438"/>
          <p14:tracePt t="125817" x="4633913" y="5649913"/>
          <p14:tracePt t="125825" x="4614863" y="5632450"/>
          <p14:tracePt t="125833" x="4614863" y="5622925"/>
          <p14:tracePt t="125842" x="4614863" y="5603875"/>
          <p14:tracePt t="125849" x="4605338" y="5586413"/>
          <p14:tracePt t="125866" x="4595813" y="5567363"/>
          <p14:tracePt t="125873" x="4587875" y="5557838"/>
          <p14:tracePt t="125880" x="4587875" y="5549900"/>
          <p14:tracePt t="125896" x="4587875" y="5540375"/>
          <p14:tracePt t="125908" x="4578350" y="5530850"/>
          <p14:tracePt t="125913" x="4578350" y="5513388"/>
          <p14:tracePt t="125928" x="4578350" y="5494338"/>
          <p14:tracePt t="125936" x="4568825" y="5484813"/>
          <p14:tracePt t="125944" x="4568825" y="5475288"/>
          <p14:tracePt t="125952" x="4568825" y="5467350"/>
          <p14:tracePt t="125960" x="4568825" y="5448300"/>
          <p14:tracePt t="125968" x="4568825" y="5429250"/>
          <p14:tracePt t="125976" x="4568825" y="5411788"/>
          <p14:tracePt t="125984" x="4568825" y="5402263"/>
          <p14:tracePt t="125992" x="4568825" y="5384800"/>
          <p14:tracePt t="126008" x="4568825" y="5375275"/>
          <p14:tracePt t="126024" x="4568825" y="5365750"/>
          <p14:tracePt t="126040" x="4568825" y="5346700"/>
          <p14:tracePt t="126048" x="4587875" y="5338763"/>
          <p14:tracePt t="126058" x="4595813" y="5329238"/>
          <p14:tracePt t="126073" x="4614863" y="5329238"/>
          <p14:tracePt t="126080" x="4633913" y="5319713"/>
          <p14:tracePt t="126090" x="4641850" y="5319713"/>
          <p14:tracePt t="126096" x="4679950" y="5319713"/>
          <p14:tracePt t="126105" x="4687888" y="5310188"/>
          <p14:tracePt t="126112" x="4706938" y="5310188"/>
          <p14:tracePt t="126120" x="4716463" y="5310188"/>
          <p14:tracePt t="126129" x="4733925" y="5310188"/>
          <p14:tracePt t="126136" x="4762500" y="5310188"/>
          <p14:tracePt t="126144" x="4808538" y="5310188"/>
          <p14:tracePt t="126152" x="4826000" y="5310188"/>
          <p14:tracePt t="126160" x="4862513" y="5310188"/>
          <p14:tracePt t="126168" x="4872038" y="5310188"/>
          <p14:tracePt t="126176" x="4891088" y="5310188"/>
          <p14:tracePt t="126184" x="4918075" y="5310188"/>
          <p14:tracePt t="126200" x="4937125" y="5319713"/>
          <p14:tracePt t="126242" x="4954588" y="5329238"/>
          <p14:tracePt t="126250" x="4964113" y="5338763"/>
          <p14:tracePt t="126258" x="4973638" y="5346700"/>
          <p14:tracePt t="126265" x="4973638" y="5356225"/>
          <p14:tracePt t="126277" x="4973638" y="5375275"/>
          <p14:tracePt t="126284" x="4983163" y="5384800"/>
          <p14:tracePt t="126304" x="4983163" y="5402263"/>
          <p14:tracePt t="126320" x="4983163" y="5411788"/>
          <p14:tracePt t="126328" x="4983163" y="5421313"/>
          <p14:tracePt t="126344" x="5000625" y="5429250"/>
          <p14:tracePt t="126352" x="5010150" y="5438775"/>
          <p14:tracePt t="126368" x="5010150" y="5448300"/>
          <p14:tracePt t="126376" x="5010150" y="5457825"/>
          <p14:tracePt t="126384" x="5010150" y="5467350"/>
          <p14:tracePt t="126392" x="5010150" y="5484813"/>
          <p14:tracePt t="126400" x="5010150" y="5494338"/>
          <p14:tracePt t="126408" x="5010150" y="5503863"/>
          <p14:tracePt t="126416" x="5010150" y="5530850"/>
          <p14:tracePt t="126424" x="5010150" y="5540375"/>
          <p14:tracePt t="126432" x="5010150" y="5549900"/>
          <p14:tracePt t="126448" x="5000625" y="5557838"/>
          <p14:tracePt t="126456" x="4991100" y="5567363"/>
          <p14:tracePt t="126464" x="4991100" y="5576888"/>
          <p14:tracePt t="126473" x="4983163" y="5576888"/>
          <p14:tracePt t="126496" x="4964113" y="5586413"/>
          <p14:tracePt t="126521" x="4954588" y="5595938"/>
          <p14:tracePt t="126528" x="4946650" y="5595938"/>
          <p14:tracePt t="126536" x="4937125" y="5603875"/>
          <p14:tracePt t="126562" x="4927600" y="5613400"/>
          <p14:tracePt t="126570" x="4918075" y="5622925"/>
          <p14:tracePt t="126601" x="4900613" y="5632450"/>
          <p14:tracePt t="126657" x="4891088" y="5632450"/>
          <p14:tracePt t="126668" x="4872038" y="5632450"/>
          <p14:tracePt t="126675" x="4854575" y="5632450"/>
          <p14:tracePt t="126681" x="4845050" y="5632450"/>
          <p14:tracePt t="126691" x="4826000" y="5632450"/>
          <p14:tracePt t="126697" x="4799013" y="5632450"/>
          <p14:tracePt t="126705" x="4789488" y="5632450"/>
          <p14:tracePt t="126712" x="4779963" y="5632450"/>
          <p14:tracePt t="126720" x="4762500" y="5632450"/>
          <p14:tracePt t="126736" x="4743450" y="5632450"/>
          <p14:tracePt t="126745" x="4725988" y="5632450"/>
          <p14:tracePt t="126752" x="4687888" y="5632450"/>
          <p14:tracePt t="126760" x="4641850" y="5622925"/>
          <p14:tracePt t="126769" x="4624388" y="5622925"/>
          <p14:tracePt t="126784" x="4595813" y="5613400"/>
          <p14:tracePt t="126792" x="4587875" y="5603875"/>
          <p14:tracePt t="126809" x="4568825" y="5595938"/>
          <p14:tracePt t="126816" x="4549775" y="5567363"/>
          <p14:tracePt t="126840" x="4541838" y="5557838"/>
          <p14:tracePt t="126848" x="4532313" y="5557838"/>
          <p14:tracePt t="126857" x="4532313" y="5549900"/>
          <p14:tracePt t="126864" x="4532313" y="5540375"/>
          <p14:tracePt t="126874" x="4513263" y="5530850"/>
          <p14:tracePt t="126890" x="4505325" y="5521325"/>
          <p14:tracePt t="126945" x="4505325" y="5503863"/>
          <p14:tracePt t="126952" x="4505325" y="5484813"/>
          <p14:tracePt t="126961" x="4495800" y="5475288"/>
          <p14:tracePt t="126968" x="4495800" y="5457825"/>
          <p14:tracePt t="126984" x="4495800" y="5438775"/>
          <p14:tracePt t="126992" x="4513263" y="5421313"/>
          <p14:tracePt t="127009" x="4541838" y="5392738"/>
          <p14:tracePt t="127017" x="4549775" y="5392738"/>
          <p14:tracePt t="127024" x="4549775" y="5384800"/>
          <p14:tracePt t="127032" x="4587875" y="5384800"/>
          <p14:tracePt t="127041" x="4605338" y="5384800"/>
          <p14:tracePt t="127048" x="4660900" y="5384800"/>
          <p14:tracePt t="127065" x="4670425" y="5384800"/>
          <p14:tracePt t="127076" x="4687888" y="5384800"/>
          <p14:tracePt t="127084" x="4697413" y="5384800"/>
          <p14:tracePt t="127090" x="4733925" y="5384800"/>
          <p14:tracePt t="127096" x="4743450" y="5384800"/>
          <p14:tracePt t="127104" x="4752975" y="5384800"/>
          <p14:tracePt t="127112" x="4762500" y="5384800"/>
          <p14:tracePt t="127137" x="4789488" y="5384800"/>
          <p14:tracePt t="127145" x="4799013" y="5392738"/>
          <p14:tracePt t="127152" x="4808538" y="5392738"/>
          <p14:tracePt t="127161" x="4845050" y="5421313"/>
          <p14:tracePt t="127168" x="4854575" y="5438775"/>
          <p14:tracePt t="127178" x="4900613" y="5448300"/>
          <p14:tracePt t="127184" x="4908550" y="5457825"/>
          <p14:tracePt t="127192" x="4918075" y="5467350"/>
          <p14:tracePt t="127201" x="4946650" y="5494338"/>
          <p14:tracePt t="127217" x="4954588" y="5513388"/>
          <p14:tracePt t="127232" x="4954588" y="5521325"/>
          <p14:tracePt t="127249" x="4954588" y="5530850"/>
          <p14:tracePt t="127257" x="4954588" y="5540375"/>
          <p14:tracePt t="127276" x="4954588" y="5549900"/>
          <p14:tracePt t="127290" x="4954588" y="5567363"/>
          <p14:tracePt t="127296" x="4946650" y="5576888"/>
          <p14:tracePt t="127305" x="4937125" y="5576888"/>
          <p14:tracePt t="127321" x="4908550" y="5576888"/>
          <p14:tracePt t="127329" x="4900613" y="5576888"/>
          <p14:tracePt t="127337" x="4845050" y="5586413"/>
          <p14:tracePt t="127353" x="4835525" y="5595938"/>
          <p14:tracePt t="127362" x="4835525" y="5603875"/>
          <p14:tracePt t="127369" x="4826000" y="5613400"/>
          <p14:tracePt t="127377" x="4826000" y="5622925"/>
          <p14:tracePt t="127384" x="4826000" y="5632450"/>
          <p14:tracePt t="127432" x="4816475" y="5632450"/>
          <p14:tracePt t="127505" x="4808538" y="5632450"/>
          <p14:tracePt t="127841" x="4799013" y="5632450"/>
          <p14:tracePt t="127858" x="4808538" y="5632450"/>
          <p14:tracePt t="127866" x="4826000" y="5649913"/>
          <p14:tracePt t="127885" x="4835525" y="5649913"/>
          <p14:tracePt t="127892" x="4845050" y="5649913"/>
          <p14:tracePt t="127904" x="4862513" y="5649913"/>
          <p14:tracePt t="127923" x="4900613" y="5649913"/>
          <p14:tracePt t="127928" x="4927600" y="5649913"/>
          <p14:tracePt t="127936" x="4937125" y="5649913"/>
          <p14:tracePt t="127944" x="4946650" y="5649913"/>
          <p14:tracePt t="127952" x="4954588" y="5649913"/>
          <p14:tracePt t="127960" x="4991100" y="5649913"/>
          <p14:tracePt t="127968" x="5029200" y="5649913"/>
          <p14:tracePt t="127976" x="5056188" y="5649913"/>
          <p14:tracePt t="127992" x="5102225" y="5649913"/>
          <p14:tracePt t="128008" x="5121275" y="5649913"/>
          <p14:tracePt t="128040" x="5129213" y="5649913"/>
          <p14:tracePt t="128073" x="5148263" y="5649913"/>
          <p14:tracePt t="128091" x="5157788" y="5649913"/>
          <p14:tracePt t="128242" x="5194300" y="5649913"/>
          <p14:tracePt t="128249" x="5203825" y="5649913"/>
          <p14:tracePt t="128257" x="5221288" y="5649913"/>
          <p14:tracePt t="128266" x="5240338" y="5632450"/>
          <p14:tracePt t="128276" x="5249863" y="5632450"/>
          <p14:tracePt t="128295" x="5267325" y="5632450"/>
          <p14:tracePt t="128300" x="5276850" y="5622925"/>
          <p14:tracePt t="128312" x="5286375" y="5613400"/>
          <p14:tracePt t="128321" x="5286375" y="5603875"/>
          <p14:tracePt t="128344" x="5295900" y="5595938"/>
          <p14:tracePt t="128360" x="5313363" y="5586413"/>
          <p14:tracePt t="128376" x="5322888" y="5586413"/>
          <p14:tracePt t="128392" x="5332413" y="5586413"/>
          <p14:tracePt t="128424" x="5349875" y="5586413"/>
          <p14:tracePt t="128464" x="5359400" y="5586413"/>
          <p14:tracePt t="128651" x="5295900" y="5586413"/>
          <p14:tracePt t="128657" x="5286375" y="5586413"/>
          <p14:tracePt t="128665" x="5257800" y="5586413"/>
          <p14:tracePt t="128676" x="5203825" y="5586413"/>
          <p14:tracePt t="128681" x="5165725" y="5586413"/>
          <p14:tracePt t="128692" x="5148263" y="5586413"/>
          <p14:tracePt t="128699" x="5138738" y="5586413"/>
          <p14:tracePt t="128715" x="5111750" y="5586413"/>
          <p14:tracePt t="128728" x="5075238" y="5586413"/>
          <p14:tracePt t="128744" x="5046663" y="5586413"/>
          <p14:tracePt t="128768" x="5029200" y="5586413"/>
          <p14:tracePt t="128776" x="4991100" y="5567363"/>
          <p14:tracePt t="128784" x="4973638" y="5557838"/>
          <p14:tracePt t="128792" x="4954588" y="5557838"/>
          <p14:tracePt t="128809" x="4946650" y="5557838"/>
          <p14:tracePt t="128962" x="4954588" y="5557838"/>
          <p14:tracePt t="128969" x="4964113" y="5549900"/>
          <p14:tracePt t="128985" x="4973638" y="5549900"/>
          <p14:tracePt t="128994" x="5000625" y="5530850"/>
          <p14:tracePt t="129002" x="5046663" y="5530850"/>
          <p14:tracePt t="129009" x="5065713" y="5530850"/>
          <p14:tracePt t="129016" x="5111750" y="5530850"/>
          <p14:tracePt t="129024" x="5129213" y="5521325"/>
          <p14:tracePt t="129049" x="5184775" y="5513388"/>
          <p14:tracePt t="129080" x="5230813" y="5513388"/>
          <p14:tracePt t="129089" x="5276850" y="5513388"/>
          <p14:tracePt t="129096" x="5295900" y="5513388"/>
          <p14:tracePt t="129106" x="5349875" y="5513388"/>
          <p14:tracePt t="129114" x="5414963" y="5513388"/>
          <p14:tracePt t="129120" x="5451475" y="5530850"/>
          <p14:tracePt t="129128" x="5470525" y="5540375"/>
          <p14:tracePt t="129136" x="5516563" y="5540375"/>
          <p14:tracePt t="129145" x="5524500" y="5549900"/>
          <p14:tracePt t="129177" x="5543550" y="5549900"/>
          <p14:tracePt t="129225" x="5553075" y="5557838"/>
          <p14:tracePt t="130961" x="5553075" y="5549900"/>
          <p14:tracePt t="131025" x="5561013" y="5540375"/>
          <p14:tracePt t="131041" x="5607050" y="5530850"/>
          <p14:tracePt t="131051" x="5607050" y="5521325"/>
          <p14:tracePt t="131056" x="5616575" y="5484813"/>
          <p14:tracePt t="131064" x="5662613" y="5375275"/>
          <p14:tracePt t="131073" x="5672138" y="5273675"/>
          <p14:tracePt t="131080" x="5672138" y="5218113"/>
          <p14:tracePt t="131090" x="5672138" y="5135563"/>
          <p14:tracePt t="131104" x="5645150" y="5062538"/>
          <p14:tracePt t="131112" x="5626100" y="4997450"/>
          <p14:tracePt t="131119" x="5599113" y="4914900"/>
          <p14:tracePt t="131128" x="5607050" y="4795838"/>
          <p14:tracePt t="131135" x="5616575" y="4778375"/>
          <p14:tracePt t="131144" x="5691188" y="4621213"/>
          <p14:tracePt t="131152" x="5764213" y="4391025"/>
          <p14:tracePt t="131160" x="5691188" y="4106863"/>
          <p14:tracePt t="131168" x="5727700" y="4005263"/>
          <p14:tracePt t="131177" x="5727700" y="3922713"/>
          <p14:tracePt t="131184" x="5737225" y="3922713"/>
          <p14:tracePt t="131192" x="5745163" y="3895725"/>
          <p14:tracePt t="131200" x="5810250" y="3767138"/>
          <p14:tracePt t="131209" x="5827713" y="3665538"/>
          <p14:tracePt t="131216" x="5892800" y="3536950"/>
          <p14:tracePt t="131224" x="5929313" y="3473450"/>
          <p14:tracePt t="131232" x="5929313" y="3454400"/>
          <p14:tracePt t="131240" x="5929313" y="3417888"/>
          <p14:tracePt t="131248" x="5929313" y="3381375"/>
          <p14:tracePt t="131257" x="5929313" y="3362325"/>
          <p14:tracePt t="131264" x="5929313" y="3325813"/>
          <p14:tracePt t="131273" x="5929313" y="3298825"/>
          <p14:tracePt t="131280" x="5929313" y="3279775"/>
          <p14:tracePt t="131289" x="5929313" y="3262313"/>
          <p14:tracePt t="131296" x="5929313" y="3224213"/>
          <p14:tracePt t="131304" x="5938838" y="3216275"/>
          <p14:tracePt t="131312" x="5948363" y="3197225"/>
          <p14:tracePt t="131320" x="5948363" y="3141663"/>
          <p14:tracePt t="131328" x="5948363" y="3095625"/>
          <p14:tracePt t="131337" x="5957888" y="3068638"/>
          <p14:tracePt t="131344" x="5984875" y="3005138"/>
          <p14:tracePt t="131352" x="5984875" y="2967038"/>
          <p14:tracePt t="131360" x="5994400" y="2867025"/>
          <p14:tracePt t="131368" x="6011863" y="2801938"/>
          <p14:tracePt t="131377" x="6021388" y="2719388"/>
          <p14:tracePt t="131384" x="6048375" y="2673350"/>
          <p14:tracePt t="131392" x="6057900" y="2609850"/>
          <p14:tracePt t="131400" x="6076950" y="2544763"/>
          <p14:tracePt t="131408" x="6086475" y="2481263"/>
          <p14:tracePt t="131416" x="6103938" y="2452688"/>
          <p14:tracePt t="131424" x="6132513" y="2398713"/>
          <p14:tracePt t="131432" x="6140450" y="2352675"/>
          <p14:tracePt t="131440" x="6186488" y="2278063"/>
          <p14:tracePt t="131448" x="6215063" y="2214563"/>
          <p14:tracePt t="131455" x="6215063" y="2149475"/>
          <p14:tracePt t="131463" x="6232525" y="2103438"/>
          <p14:tracePt t="131472" x="6261100" y="2085975"/>
          <p14:tracePt t="131480" x="6261100" y="2066925"/>
          <p14:tracePt t="131488" x="6269038" y="2049463"/>
          <p14:tracePt t="131537" x="6269038" y="2039938"/>
          <p14:tracePt t="131546" x="6269038" y="2030413"/>
          <p14:tracePt t="131737" x="6269038" y="2011363"/>
          <p14:tracePt t="131753" x="6269038" y="2003425"/>
          <p14:tracePt t="131762" x="6269038" y="1993900"/>
          <p14:tracePt t="131772" x="6232525" y="1938338"/>
          <p14:tracePt t="131778" x="6232525" y="1920875"/>
          <p14:tracePt t="131785" x="6223000" y="1901825"/>
          <p14:tracePt t="131793" x="6196013" y="1865313"/>
          <p14:tracePt t="131809" x="6169025" y="1846263"/>
          <p14:tracePt t="131817" x="6159500" y="1838325"/>
          <p14:tracePt t="131834" x="6159500" y="1819275"/>
          <p14:tracePt t="131840" x="6149975" y="1809750"/>
          <p14:tracePt t="131872" x="6140450" y="1800225"/>
          <p14:tracePt t="131880" x="6140450" y="1792288"/>
          <p14:tracePt t="131889" x="6140450" y="1773238"/>
          <p14:tracePt t="131905" x="6140450" y="1754188"/>
          <p14:tracePt t="131925" x="6132513" y="1727200"/>
          <p14:tracePt t="131945" x="6122988" y="1717675"/>
          <p14:tracePt t="132001" x="6122988" y="1708150"/>
          <p14:tracePt t="132113" x="6103938" y="1700213"/>
          <p14:tracePt t="132150" x="6094413" y="1700213"/>
          <p14:tracePt t="132169" x="6067425" y="1700213"/>
          <p14:tracePt t="132185" x="6048375" y="1700213"/>
          <p14:tracePt t="132194" x="6040438" y="1700213"/>
          <p14:tracePt t="132201" x="6011863" y="1700213"/>
          <p14:tracePt t="132217" x="6002338" y="1700213"/>
          <p14:tracePt t="132226" x="5975350" y="1700213"/>
          <p14:tracePt t="132281" x="5965825" y="1700213"/>
          <p14:tracePt t="132385" x="5965825" y="1690688"/>
          <p14:tracePt t="132401" x="5965825" y="1681163"/>
          <p14:tracePt t="132409" x="5957888" y="1663700"/>
          <p14:tracePt t="132425" x="5948363" y="1644650"/>
          <p14:tracePt t="132434" x="5948363" y="1635125"/>
          <p14:tracePt t="132448" x="5948363" y="1625600"/>
          <p14:tracePt t="132457" x="5948363" y="1617663"/>
          <p14:tracePt t="132464" x="5938838" y="1598613"/>
          <p14:tracePt t="132496" x="5938838" y="1579563"/>
          <p14:tracePt t="132504" x="5938838" y="1571625"/>
          <p14:tracePt t="132512" x="5938838" y="1552575"/>
          <p14:tracePt t="132528" x="5938838" y="1535113"/>
          <p14:tracePt t="132536" x="5938838" y="1525588"/>
          <p14:tracePt t="132634" x="5938838" y="1516063"/>
          <p14:tracePt t="132745" x="5938838" y="1506538"/>
          <p14:tracePt t="132753" x="5938838" y="1497013"/>
          <p14:tracePt t="132762" x="5948363" y="1497013"/>
          <p14:tracePt t="132771" x="5948363" y="1489075"/>
          <p14:tracePt t="132778" x="5965825" y="1489075"/>
          <p14:tracePt t="132793" x="5975350" y="1460500"/>
          <p14:tracePt t="132808" x="6011863" y="1433513"/>
          <p14:tracePt t="132824" x="6011863" y="1414463"/>
          <p14:tracePt t="132832" x="6021388" y="1404938"/>
          <p14:tracePt t="132856" x="6040438" y="1377950"/>
          <p14:tracePt t="132865" x="6048375" y="1377950"/>
          <p14:tracePt t="132873" x="6057900" y="1368425"/>
          <p14:tracePt t="132880" x="6057900" y="1360488"/>
          <p14:tracePt t="132889" x="6067425" y="1350963"/>
          <p14:tracePt t="132897" x="6067425" y="1331913"/>
          <p14:tracePt t="132908" x="6094413" y="1314450"/>
          <p14:tracePt t="132912" x="6094413" y="1304925"/>
          <p14:tracePt t="132920" x="6103938" y="1304925"/>
          <p14:tracePt t="132928" x="6122988" y="1295400"/>
          <p14:tracePt t="132945" x="6159500" y="1268413"/>
          <p14:tracePt t="132962" x="6169025" y="1258888"/>
          <p14:tracePt t="132968" x="6176963" y="1258888"/>
          <p14:tracePt t="133000" x="6186488" y="1258888"/>
          <p14:tracePt t="133017" x="6205538" y="1249363"/>
          <p14:tracePt t="133042" x="6223000" y="1249363"/>
          <p14:tracePt t="133050" x="6232525" y="1249363"/>
          <p14:tracePt t="133065" x="6251575" y="1249363"/>
          <p14:tracePt t="133074" x="6269038" y="1249363"/>
          <p14:tracePt t="133097" x="6278563" y="1249363"/>
          <p14:tracePt t="133114" x="6288088" y="1249363"/>
          <p14:tracePt t="133147" x="6307138" y="1249363"/>
          <p14:tracePt t="133162" x="6324600" y="1249363"/>
          <p14:tracePt t="133179" x="6334125" y="1249363"/>
          <p14:tracePt t="133249" x="6343650" y="1249363"/>
          <p14:tracePt t="133258" x="6353175" y="1268413"/>
          <p14:tracePt t="133266" x="6361113" y="1276350"/>
          <p14:tracePt t="133274" x="6370638" y="1285875"/>
          <p14:tracePt t="133280" x="6370638" y="1295400"/>
          <p14:tracePt t="133290" x="6370638" y="1304925"/>
          <p14:tracePt t="133296" x="6380163" y="1314450"/>
          <p14:tracePt t="133312" x="6380163" y="1322388"/>
          <p14:tracePt t="133320" x="6380163" y="1341438"/>
          <p14:tracePt t="133328" x="6380163" y="1350963"/>
          <p14:tracePt t="133337" x="6397625" y="1368425"/>
          <p14:tracePt t="133344" x="6407150" y="1377950"/>
          <p14:tracePt t="133352" x="6416675" y="1397000"/>
          <p14:tracePt t="133367" x="6416675" y="1414463"/>
          <p14:tracePt t="133376" x="6416675" y="1433513"/>
          <p14:tracePt t="133383" x="6416675" y="1450975"/>
          <p14:tracePt t="133391" x="6426200" y="1460500"/>
          <p14:tracePt t="133399" x="6426200" y="1479550"/>
          <p14:tracePt t="133416" x="6426200" y="1489075"/>
          <p14:tracePt t="133424" x="6426200" y="1497013"/>
          <p14:tracePt t="133457" x="6426200" y="1525588"/>
          <p14:tracePt t="133490" x="6426200" y="1543050"/>
          <p14:tracePt t="133513" x="6426200" y="1552575"/>
          <p14:tracePt t="133523" x="6426200" y="1562100"/>
          <p14:tracePt t="133682" x="6426200" y="1571625"/>
          <p14:tracePt t="133706" x="6426200" y="1579563"/>
          <p14:tracePt t="133713" x="6426200" y="1608138"/>
          <p14:tracePt t="133721" x="6426200" y="1625600"/>
          <p14:tracePt t="133729" x="6426200" y="1663700"/>
          <p14:tracePt t="133738" x="6426200" y="1681163"/>
          <p14:tracePt t="133746" x="6426200" y="1736725"/>
          <p14:tracePt t="133753" x="6426200" y="1782763"/>
          <p14:tracePt t="133761" x="6426200" y="1828800"/>
          <p14:tracePt t="133769" x="6426200" y="1882775"/>
          <p14:tracePt t="133781" x="6426200" y="1911350"/>
          <p14:tracePt t="133787" x="6426200" y="1993900"/>
          <p14:tracePt t="133792" x="6407150" y="2039938"/>
          <p14:tracePt t="133800" x="6389688" y="2049463"/>
          <p14:tracePt t="133808" x="6380163" y="2057400"/>
          <p14:tracePt t="133816" x="6361113" y="2076450"/>
          <p14:tracePt t="133824" x="6353175" y="2076450"/>
          <p14:tracePt t="133832" x="6324600" y="2085975"/>
          <p14:tracePt t="133856" x="6315075" y="2095500"/>
          <p14:tracePt t="133898" x="6307138" y="2103438"/>
          <p14:tracePt t="133912" x="6297613" y="2112963"/>
          <p14:tracePt t="133922" x="6288088" y="2122488"/>
          <p14:tracePt t="133937" x="6261100" y="2141538"/>
          <p14:tracePt t="133952" x="6251575" y="2168525"/>
          <p14:tracePt t="133992" x="6232525" y="2168525"/>
          <p14:tracePt t="134073" x="6215063" y="2168525"/>
          <p14:tracePt t="134090" x="6205538" y="2168525"/>
          <p14:tracePt t="134098" x="6196013" y="2168525"/>
          <p14:tracePt t="134107" x="6186488" y="2168525"/>
          <p14:tracePt t="134114" x="6176963" y="2178050"/>
          <p14:tracePt t="134120" x="6159500" y="2178050"/>
          <p14:tracePt t="134128" x="6132513" y="2178050"/>
          <p14:tracePt t="134136" x="6113463" y="2178050"/>
          <p14:tracePt t="134145" x="6094413" y="2178050"/>
          <p14:tracePt t="134152" x="6057900" y="2178050"/>
          <p14:tracePt t="134160" x="6030913" y="2178050"/>
          <p14:tracePt t="134168" x="6021388" y="2178050"/>
          <p14:tracePt t="134176" x="5994400" y="2178050"/>
          <p14:tracePt t="134184" x="5975350" y="2178050"/>
          <p14:tracePt t="134192" x="5965825" y="2178050"/>
          <p14:tracePt t="134200" x="5948363" y="2178050"/>
          <p14:tracePt t="134208" x="5929313" y="2168525"/>
          <p14:tracePt t="134216" x="5902325" y="2149475"/>
          <p14:tracePt t="134232" x="5902325" y="2112963"/>
          <p14:tracePt t="134240" x="5902325" y="2103438"/>
          <p14:tracePt t="134257" x="5902325" y="2076450"/>
          <p14:tracePt t="134264" x="5892800" y="2057400"/>
          <p14:tracePt t="134273" x="5883275" y="2049463"/>
          <p14:tracePt t="134290" x="5883275" y="2039938"/>
          <p14:tracePt t="134305" x="5883275" y="2030413"/>
          <p14:tracePt t="134312" x="5873750" y="2011363"/>
          <p14:tracePt t="134352" x="5865813" y="2003425"/>
          <p14:tracePt t="134362" x="5865813" y="1974850"/>
          <p14:tracePt t="134377" x="5865813" y="1966913"/>
          <p14:tracePt t="134388" x="5865813" y="1928813"/>
          <p14:tracePt t="134399" x="5865813" y="1911350"/>
          <p14:tracePt t="134403" x="5865813" y="1865313"/>
          <p14:tracePt t="134409" x="5865813" y="1855788"/>
          <p14:tracePt t="134416" x="5865813" y="1828800"/>
          <p14:tracePt t="134424" x="5865813" y="1809750"/>
          <p14:tracePt t="134432" x="5865813" y="1782763"/>
          <p14:tracePt t="134439" x="5865813" y="1763713"/>
          <p14:tracePt t="134448" x="5865813" y="1746250"/>
          <p14:tracePt t="134456" x="5883275" y="1717675"/>
          <p14:tracePt t="134472" x="5892800" y="1708150"/>
          <p14:tracePt t="134480" x="5902325" y="1700213"/>
          <p14:tracePt t="134529" x="5919788" y="1700213"/>
          <p14:tracePt t="134538" x="5938838" y="1700213"/>
          <p14:tracePt t="134554" x="5965825" y="1700213"/>
          <p14:tracePt t="134562" x="5984875" y="1700213"/>
          <p14:tracePt t="134569" x="5994400" y="1700213"/>
          <p14:tracePt t="134577" x="6021388" y="1700213"/>
          <p14:tracePt t="134592" x="6067425" y="1700213"/>
          <p14:tracePt t="134597" x="6086475" y="1700213"/>
          <p14:tracePt t="134601" x="6122988" y="1700213"/>
          <p14:tracePt t="134608" x="6140450" y="1700213"/>
          <p14:tracePt t="134616" x="6169025" y="1700213"/>
          <p14:tracePt t="134632" x="6176963" y="1700213"/>
          <p14:tracePt t="134640" x="6186488" y="1700213"/>
          <p14:tracePt t="134648" x="6215063" y="1700213"/>
          <p14:tracePt t="134664" x="6223000" y="1700213"/>
          <p14:tracePt t="134680" x="6232525" y="1700213"/>
          <p14:tracePt t="134722" x="6242050" y="1700213"/>
          <p14:tracePt t="134730" x="6288088" y="1708150"/>
          <p14:tracePt t="134737" x="6315075" y="1727200"/>
          <p14:tracePt t="134745" x="6334125" y="1736725"/>
          <p14:tracePt t="134761" x="6343650" y="1736725"/>
          <p14:tracePt t="134833" x="6353175" y="1746250"/>
          <p14:tracePt t="134866" x="6353175" y="1773238"/>
          <p14:tracePt t="134881" x="6353175" y="1782763"/>
          <p14:tracePt t="134891" x="6353175" y="1809750"/>
          <p14:tracePt t="134900" x="6353175" y="1819275"/>
          <p14:tracePt t="134906" x="6353175" y="1838325"/>
          <p14:tracePt t="134927" x="6353175" y="1874838"/>
          <p14:tracePt t="134929" x="6324600" y="1911350"/>
          <p14:tracePt t="134936" x="6315075" y="1928813"/>
          <p14:tracePt t="134944" x="6315075" y="1957388"/>
          <p14:tracePt t="134952" x="6315075" y="1966913"/>
          <p14:tracePt t="134960" x="6315075" y="1974850"/>
          <p14:tracePt t="134968" x="6307138" y="2003425"/>
          <p14:tracePt t="134976" x="6307138" y="2011363"/>
          <p14:tracePt t="134984" x="6307138" y="2020888"/>
          <p14:tracePt t="134994" x="6297613" y="2049463"/>
          <p14:tracePt t="135000" x="6278563" y="2066925"/>
          <p14:tracePt t="135008" x="6278563" y="2076450"/>
          <p14:tracePt t="135016" x="6269038" y="2095500"/>
          <p14:tracePt t="135024" x="6261100" y="2103438"/>
          <p14:tracePt t="135040" x="6251575" y="2112963"/>
          <p14:tracePt t="135048" x="6242050" y="2122488"/>
          <p14:tracePt t="135056" x="6232525" y="2132013"/>
          <p14:tracePt t="135064" x="6223000" y="2132013"/>
          <p14:tracePt t="135073" x="6215063" y="2141538"/>
          <p14:tracePt t="135096" x="6215063" y="2149475"/>
          <p14:tracePt t="135137" x="6205538" y="2159000"/>
          <p14:tracePt t="146041" x="6223000" y="2122488"/>
          <p14:tracePt t="146049" x="6242050" y="2112963"/>
          <p14:tracePt t="146058" x="6251575" y="2095500"/>
          <p14:tracePt t="146065" x="6261100" y="2085975"/>
          <p14:tracePt t="146076" x="6278563" y="2066925"/>
          <p14:tracePt t="146083" x="6288088" y="2057400"/>
          <p14:tracePt t="146090" x="6297613" y="2049463"/>
          <p14:tracePt t="146096" x="6315075" y="2039938"/>
          <p14:tracePt t="146104" x="6343650" y="2030413"/>
          <p14:tracePt t="146112" x="6380163" y="2011363"/>
          <p14:tracePt t="146120" x="6389688" y="2003425"/>
          <p14:tracePt t="146128" x="6416675" y="1993900"/>
          <p14:tracePt t="146136" x="6426200" y="1993900"/>
          <p14:tracePt t="146144" x="6435725" y="1984375"/>
          <p14:tracePt t="146152" x="6443663" y="1966913"/>
          <p14:tracePt t="146168" x="6462713" y="1966913"/>
          <p14:tracePt t="146184" x="6472238" y="1966913"/>
          <p14:tracePt t="146211" x="6481763" y="1966913"/>
          <p14:tracePt t="146217" x="6489700" y="1957388"/>
          <p14:tracePt t="146225" x="6508750" y="1947863"/>
          <p14:tracePt t="146233" x="6535738" y="1938338"/>
          <p14:tracePt t="146242" x="6535738" y="1928813"/>
          <p14:tracePt t="146249" x="6564313" y="1920875"/>
          <p14:tracePt t="146259" x="6564313" y="1911350"/>
          <p14:tracePt t="146267" x="6572250" y="1901825"/>
          <p14:tracePt t="146276" x="6581775" y="1892300"/>
          <p14:tracePt t="146353" x="6600825" y="1874838"/>
          <p14:tracePt t="146393" x="6600825" y="1865313"/>
          <p14:tracePt t="146401" x="6600825" y="1855788"/>
          <p14:tracePt t="146416" x="6600825" y="1838325"/>
          <p14:tracePt t="146449" x="6600825" y="1828800"/>
          <p14:tracePt t="146457" x="6610350" y="1819275"/>
          <p14:tracePt t="146513" x="6618288" y="1819275"/>
          <p14:tracePt t="146524" x="6627813" y="1809750"/>
          <p14:tracePt t="146530" x="6646863" y="1809750"/>
          <p14:tracePt t="146554" x="6664325" y="1800225"/>
          <p14:tracePt t="146562" x="6673850" y="1792288"/>
          <p14:tracePt t="146577" x="6683375" y="1782763"/>
          <p14:tracePt t="146593" x="6692900" y="1773238"/>
          <p14:tracePt t="146624" x="6702425" y="1763713"/>
          <p14:tracePt t="146632" x="6710363" y="1754188"/>
          <p14:tracePt t="146680" x="6719888" y="1746250"/>
          <p14:tracePt t="147308" x="6729413" y="1736725"/>
          <p14:tracePt t="147681" x="6765925" y="1763713"/>
          <p14:tracePt t="147691" x="6802438" y="1782763"/>
          <p14:tracePt t="147697" x="6831013" y="1819275"/>
          <p14:tracePt t="147706" x="6884988" y="1838325"/>
          <p14:tracePt t="147713" x="6884988" y="1846263"/>
          <p14:tracePt t="147722" x="6913563" y="1865313"/>
          <p14:tracePt t="147969" x="6894513" y="1846263"/>
          <p14:tracePt t="147978" x="6884988" y="1838325"/>
          <p14:tracePt t="147986" x="6877050" y="1828800"/>
          <p14:tracePt t="148004" x="6858000" y="1809750"/>
          <p14:tracePt t="148008" x="6848475" y="1800225"/>
          <p14:tracePt t="148016" x="6838950" y="1792288"/>
          <p14:tracePt t="148040" x="6838950" y="1782763"/>
          <p14:tracePt t="148048" x="6821488" y="1754188"/>
          <p14:tracePt t="148329" x="6811963" y="1754188"/>
          <p14:tracePt t="148346" x="6784975" y="1754188"/>
          <p14:tracePt t="148361" x="6775450" y="1754188"/>
          <p14:tracePt t="148369" x="6756400" y="1773238"/>
          <p14:tracePt t="148377" x="6710363" y="1782763"/>
          <p14:tracePt t="148386" x="6702425" y="1782763"/>
          <p14:tracePt t="148393" x="6664325" y="1800225"/>
          <p14:tracePt t="148401" x="6656388" y="1819275"/>
          <p14:tracePt t="148408" x="6637338" y="1819275"/>
          <p14:tracePt t="148416" x="6610350" y="1828800"/>
          <p14:tracePt t="148472" x="6610350" y="1855788"/>
          <p14:tracePt t="148490" x="6610350" y="1892300"/>
          <p14:tracePt t="148497" x="6610350" y="1911350"/>
          <p14:tracePt t="148507" x="6610350" y="1947863"/>
          <p14:tracePt t="148514" x="6618288" y="1984375"/>
          <p14:tracePt t="148520" x="6627813" y="1993900"/>
          <p14:tracePt t="148528" x="6627813" y="2020888"/>
          <p14:tracePt t="149049" x="6637338" y="2020888"/>
          <p14:tracePt t="149154" x="6646863" y="2030413"/>
          <p14:tracePt t="149162" x="6656388" y="2049463"/>
          <p14:tracePt t="149186" x="6656388" y="2057400"/>
          <p14:tracePt t="149201" x="6656388" y="2066925"/>
          <p14:tracePt t="149213" x="6664325" y="2076450"/>
          <p14:tracePt t="149465" x="6664325" y="2095500"/>
          <p14:tracePt t="149481" x="6664325" y="2112963"/>
          <p14:tracePt t="149490" x="6646863" y="2112963"/>
          <p14:tracePt t="149513" x="6627813" y="2112963"/>
          <p14:tracePt t="149537" x="6610350" y="2112963"/>
          <p14:tracePt t="149577" x="6572250" y="2112963"/>
          <p14:tracePt t="149587" x="6564313" y="2103438"/>
          <p14:tracePt t="149601" x="6564313" y="2095500"/>
          <p14:tracePt t="149617" x="6554788" y="2085975"/>
          <p14:tracePt t="149626" x="6535738" y="2085975"/>
          <p14:tracePt t="149638" x="6527800" y="2076450"/>
          <p14:tracePt t="149641" x="6518275" y="2066925"/>
          <p14:tracePt t="149664" x="6508750" y="2057400"/>
          <p14:tracePt t="149696" x="6499225" y="2057400"/>
          <p14:tracePt t="149704" x="6489700" y="2057400"/>
          <p14:tracePt t="149720" x="6481763" y="2049463"/>
          <p14:tracePt t="149728" x="6472238" y="2039938"/>
          <p14:tracePt t="149744" x="6472238" y="2011363"/>
          <p14:tracePt t="149752" x="6462713" y="1993900"/>
          <p14:tracePt t="149760" x="6462713" y="1974850"/>
          <p14:tracePt t="149768" x="6462713" y="1966913"/>
          <p14:tracePt t="149776" x="6462713" y="1957388"/>
          <p14:tracePt t="149784" x="6462713" y="1928813"/>
          <p14:tracePt t="149792" x="6453188" y="1911350"/>
          <p14:tracePt t="149800" x="6453188" y="1882775"/>
          <p14:tracePt t="149808" x="6453188" y="1838325"/>
          <p14:tracePt t="149816" x="6453188" y="1828800"/>
          <p14:tracePt t="149824" x="6453188" y="1809750"/>
          <p14:tracePt t="149840" x="6453188" y="1800225"/>
          <p14:tracePt t="149921" x="6481763" y="1782763"/>
          <p14:tracePt t="149937" x="6489700" y="1782763"/>
          <p14:tracePt t="149946" x="6508750" y="1782763"/>
          <p14:tracePt t="149961" x="6545263" y="1782763"/>
          <p14:tracePt t="149977" x="6564313" y="1782763"/>
          <p14:tracePt t="149985" x="6581775" y="1782763"/>
          <p14:tracePt t="149992" x="6610350" y="1782763"/>
          <p14:tracePt t="150001" x="6618288" y="1782763"/>
          <p14:tracePt t="150009" x="6637338" y="1782763"/>
          <p14:tracePt t="150017" x="6664325" y="1782763"/>
          <p14:tracePt t="150030" x="6702425" y="1782763"/>
          <p14:tracePt t="150035" x="6729413" y="1782763"/>
          <p14:tracePt t="150043" x="6775450" y="1792288"/>
          <p14:tracePt t="150048" x="6784975" y="1800225"/>
          <p14:tracePt t="150057" x="6811963" y="1819275"/>
          <p14:tracePt t="150064" x="6821488" y="1819275"/>
          <p14:tracePt t="150241" x="6831013" y="1819275"/>
          <p14:tracePt t="150250" x="6838950" y="1819275"/>
          <p14:tracePt t="150281" x="6858000" y="1819275"/>
          <p14:tracePt t="150321" x="6867525" y="1828800"/>
          <p14:tracePt t="150329" x="6877050" y="1838325"/>
          <p14:tracePt t="150361" x="6877050" y="1855788"/>
          <p14:tracePt t="150369" x="6877050" y="1865313"/>
          <p14:tracePt t="150386" x="6877050" y="1874838"/>
          <p14:tracePt t="150394" x="6877050" y="1901825"/>
          <p14:tracePt t="150401" x="6884988" y="1920875"/>
          <p14:tracePt t="150416" x="6884988" y="1928813"/>
          <p14:tracePt t="150424" x="6884988" y="1957388"/>
          <p14:tracePt t="150464" x="6884988" y="1966913"/>
          <p14:tracePt t="150513" x="6884988" y="1974850"/>
          <p14:tracePt t="150524" x="6894513" y="2003425"/>
          <p14:tracePt t="150562" x="6904038" y="2011363"/>
          <p14:tracePt t="150908" x="6913563" y="2020888"/>
          <p14:tracePt t="151448" x="6913563" y="2039938"/>
          <p14:tracePt t="151464" x="6913563" y="2049463"/>
          <p14:tracePt t="151472" x="6904038" y="2057400"/>
          <p14:tracePt t="151488" x="6904038" y="2076450"/>
          <p14:tracePt t="151496" x="6904038" y="2085975"/>
          <p14:tracePt t="151512" x="6894513" y="2103438"/>
          <p14:tracePt t="151577" x="6884988" y="2112963"/>
          <p14:tracePt t="151586" x="6867525" y="2122488"/>
          <p14:tracePt t="151594" x="6858000" y="2132013"/>
          <p14:tracePt t="151616" x="6838950" y="2141538"/>
          <p14:tracePt t="151624" x="6831013" y="2149475"/>
          <p14:tracePt t="151650" x="6821488" y="2149475"/>
          <p14:tracePt t="151664" x="6811963" y="2159000"/>
          <p14:tracePt t="151672" x="6792913" y="2159000"/>
          <p14:tracePt t="151688" x="6784975" y="2159000"/>
          <p14:tracePt t="151696" x="6775450" y="2168525"/>
          <p14:tracePt t="151704" x="6775450" y="2178050"/>
          <p14:tracePt t="151720" x="6756400" y="2178050"/>
          <p14:tracePt t="151736" x="6729413" y="2185988"/>
          <p14:tracePt t="151769" x="6710363" y="2185988"/>
          <p14:tracePt t="151785" x="6702425" y="2185988"/>
          <p14:tracePt t="151809" x="6692900" y="2185988"/>
          <p14:tracePt t="151858" x="6683375" y="2185988"/>
          <p14:tracePt t="151881" x="6664325" y="2185988"/>
          <p14:tracePt t="151937" x="6656388" y="2185988"/>
          <p14:tracePt t="151953" x="6637338" y="2185988"/>
          <p14:tracePt t="151985" x="6618288" y="2185988"/>
          <p14:tracePt t="154105" x="6610350" y="2185988"/>
          <p14:tracePt t="154113" x="6600825" y="2178050"/>
          <p14:tracePt t="154121" x="6600825" y="2149475"/>
          <p14:tracePt t="154130" x="6600825" y="2112963"/>
          <p14:tracePt t="154137" x="6600825" y="2057400"/>
          <p14:tracePt t="154147" x="6600825" y="2030413"/>
          <p14:tracePt t="154161" x="6581775" y="2003425"/>
          <p14:tracePt t="154169" x="6581775" y="1984375"/>
          <p14:tracePt t="154179" x="6564313" y="1984375"/>
          <p14:tracePt t="154185" x="6564313" y="1974850"/>
          <p14:tracePt t="154211" x="6554788" y="1966913"/>
          <p14:tracePt t="154217" x="6545263" y="1947863"/>
          <p14:tracePt t="154305" x="6535738" y="1928813"/>
          <p14:tracePt t="154313" x="6535738" y="1920875"/>
          <p14:tracePt t="154321" x="6535738" y="1911350"/>
          <p14:tracePt t="154339" x="6535738" y="1882775"/>
          <p14:tracePt t="154346" x="6535738" y="1865313"/>
          <p14:tracePt t="154361" x="6535738" y="1846263"/>
          <p14:tracePt t="154369" x="6535738" y="1838325"/>
          <p14:tracePt t="154385" x="6535738" y="1828800"/>
          <p14:tracePt t="154401" x="6535738" y="1792288"/>
          <p14:tracePt t="154432" x="6535738" y="1782763"/>
          <p14:tracePt t="154448" x="6564313" y="1754188"/>
          <p14:tracePt t="154458" x="6564313" y="1736725"/>
          <p14:tracePt t="154465" x="6572250" y="1727200"/>
          <p14:tracePt t="154481" x="6581775" y="1700213"/>
          <p14:tracePt t="154495" x="6600825" y="1671638"/>
          <p14:tracePt t="154509" x="6610350" y="1671638"/>
          <p14:tracePt t="154520" x="6618288" y="1654175"/>
          <p14:tracePt t="154528" x="6627813" y="1644650"/>
          <p14:tracePt t="154593" x="6637338" y="1635125"/>
          <p14:tracePt t="154673" x="6646863" y="1625600"/>
          <p14:tracePt t="155505" x="6656388" y="1635125"/>
          <p14:tracePt t="155511" x="6656388" y="1644650"/>
          <p14:tracePt t="155519" x="6656388" y="1663700"/>
          <p14:tracePt t="155527" x="6664325" y="1708150"/>
          <p14:tracePt t="155535" x="6673850" y="1727200"/>
          <p14:tracePt t="155543" x="6673850" y="1754188"/>
          <p14:tracePt t="155551" x="6692900" y="1792288"/>
          <p14:tracePt t="155559" x="6692900" y="1800225"/>
          <p14:tracePt t="155568" x="6692900" y="1809750"/>
          <p14:tracePt t="155576" x="6692900" y="1819275"/>
          <p14:tracePt t="155985" x="6692900" y="1828800"/>
          <p14:tracePt t="155993" x="6692900" y="1838325"/>
          <p14:tracePt t="156042" x="6692900" y="1846263"/>
          <p14:tracePt t="156049" x="6692900" y="1855788"/>
          <p14:tracePt t="156073" x="6692900" y="1874838"/>
          <p14:tracePt t="156137" x="6692900" y="1882775"/>
          <p14:tracePt t="156145" x="6692900" y="1892300"/>
          <p14:tracePt t="156185" x="6692900" y="1901825"/>
          <p14:tracePt t="156193" x="6692900" y="1911350"/>
          <p14:tracePt t="156211" x="6692900" y="1920875"/>
          <p14:tracePt t="156217" x="6683375" y="1920875"/>
          <p14:tracePt t="156233" x="6673850" y="1920875"/>
          <p14:tracePt t="156281" x="6664325" y="1920875"/>
          <p14:tracePt t="156298" x="6656388" y="1928813"/>
          <p14:tracePt t="156321" x="6646863" y="1938338"/>
          <p14:tracePt t="156344" x="6637338" y="1947863"/>
          <p14:tracePt t="156359" x="6637338" y="1957388"/>
          <p14:tracePt t="156449" x="6627813" y="1974850"/>
          <p14:tracePt t="156481" x="6600825" y="1993900"/>
          <p14:tracePt t="156497" x="6591300" y="2003425"/>
          <p14:tracePt t="156508" x="6545263" y="2039938"/>
          <p14:tracePt t="156514" x="6453188" y="2095500"/>
          <p14:tracePt t="156526" x="6453188" y="2141538"/>
          <p14:tracePt t="156536" x="6453188" y="2132013"/>
          <p14:tracePt t="156698" x="6453188" y="2122488"/>
          <p14:tracePt t="156707" x="6426200" y="2103438"/>
          <p14:tracePt t="156714" x="6407150" y="2103438"/>
          <p14:tracePt t="156722" x="6389688" y="2095500"/>
          <p14:tracePt t="156744" x="6389688" y="2103438"/>
          <p14:tracePt t="156752" x="6407150" y="2103438"/>
          <p14:tracePt t="156784" x="6407150" y="2112963"/>
          <p14:tracePt t="156792" x="6416675" y="2122488"/>
          <p14:tracePt t="156833" x="6426200" y="2122488"/>
          <p14:tracePt t="156857" x="6443663" y="2141538"/>
          <p14:tracePt t="156873" x="6462713" y="2141538"/>
          <p14:tracePt t="156882" x="6472238" y="2141538"/>
          <p14:tracePt t="156890" x="6481763" y="2141538"/>
          <p14:tracePt t="156899" x="6489700" y="2141538"/>
          <p14:tracePt t="156906" x="6518275" y="2141538"/>
          <p14:tracePt t="156925" x="6527800" y="2141538"/>
          <p14:tracePt t="156930" x="6564313" y="2149475"/>
          <p14:tracePt t="156937" x="6572250" y="2149475"/>
          <p14:tracePt t="156944" x="6610350" y="2149475"/>
          <p14:tracePt t="156952" x="6618288" y="2149475"/>
          <p14:tracePt t="156960" x="6656388" y="2149475"/>
          <p14:tracePt t="156968" x="6664325" y="2149475"/>
          <p14:tracePt t="156992" x="6702425" y="2159000"/>
          <p14:tracePt t="157000" x="6710363" y="2159000"/>
          <p14:tracePt t="157008" x="6719888" y="2159000"/>
          <p14:tracePt t="157017" x="6738938" y="2159000"/>
          <p14:tracePt t="157025" x="6748463" y="2159000"/>
          <p14:tracePt t="157033" x="6756400" y="2159000"/>
          <p14:tracePt t="157042" x="6765925" y="2159000"/>
          <p14:tracePt t="157090" x="6784975" y="2159000"/>
          <p14:tracePt t="157096" x="6802438" y="2159000"/>
          <p14:tracePt t="157112" x="6811963" y="2159000"/>
          <p14:tracePt t="157737" x="6821488" y="2168525"/>
          <p14:tracePt t="172961" x="6775450" y="2168525"/>
          <p14:tracePt t="172969" x="6765925" y="2168525"/>
          <p14:tracePt t="172979" x="6738938" y="2168525"/>
          <p14:tracePt t="172987" x="6673850" y="2141538"/>
          <p14:tracePt t="172995" x="6646863" y="2141538"/>
          <p14:tracePt t="173000" x="6627813" y="2132013"/>
          <p14:tracePt t="173008" x="6618288" y="2132013"/>
          <p14:tracePt t="173016" x="6591300" y="2132013"/>
          <p14:tracePt t="173081" x="6581775" y="2122488"/>
          <p14:tracePt t="173097" x="6572250" y="2095500"/>
          <p14:tracePt t="173105" x="6564313" y="2076450"/>
          <p14:tracePt t="173113" x="6535738" y="2057400"/>
          <p14:tracePt t="173121" x="6508750" y="2049463"/>
          <p14:tracePt t="173130" x="6489700" y="2030413"/>
          <p14:tracePt t="173138" x="6462713" y="2011363"/>
          <p14:tracePt t="173144" x="6443663" y="1984375"/>
          <p14:tracePt t="173152" x="6435725" y="1984375"/>
          <p14:tracePt t="173168" x="6426200" y="1974850"/>
          <p14:tracePt t="173217" x="6426200" y="1966913"/>
          <p14:tracePt t="173249" x="6426200" y="1947863"/>
          <p14:tracePt t="173257" x="6443663" y="1920875"/>
          <p14:tracePt t="173275" x="6481763" y="1911350"/>
          <p14:tracePt t="173281" x="6489700" y="1901825"/>
          <p14:tracePt t="173290" x="6518275" y="1882775"/>
          <p14:tracePt t="173299" x="6527800" y="1874838"/>
          <p14:tracePt t="173306" x="6535738" y="1865313"/>
          <p14:tracePt t="173313" x="6564313" y="1846263"/>
          <p14:tracePt t="173337" x="6572250" y="1838325"/>
          <p14:tracePt t="173344" x="6581775" y="1838325"/>
          <p14:tracePt t="173360" x="6610350" y="1838325"/>
          <p14:tracePt t="173376" x="6618288" y="1838325"/>
          <p14:tracePt t="173384" x="6637338" y="1838325"/>
          <p14:tracePt t="173392" x="6664325" y="1865313"/>
          <p14:tracePt t="173400" x="6702425" y="1892300"/>
          <p14:tracePt t="173423" x="6738938" y="1911350"/>
          <p14:tracePt t="173449" x="6738938" y="1920875"/>
          <p14:tracePt t="173489" x="6748463" y="1938338"/>
          <p14:tracePt t="173505" x="6756400" y="1957388"/>
          <p14:tracePt t="173513" x="6756400" y="1966913"/>
          <p14:tracePt t="173522" x="6756400" y="1984375"/>
          <p14:tracePt t="173536" x="6756400" y="1993900"/>
          <p14:tracePt t="173544" x="6756400" y="2003425"/>
          <p14:tracePt t="173551" x="6756400" y="2020888"/>
          <p14:tracePt t="173560" x="6738938" y="2057400"/>
          <p14:tracePt t="173584" x="6729413" y="2057400"/>
          <p14:tracePt t="173593" x="6729413" y="2066925"/>
          <p14:tracePt t="173616" x="6719888" y="2085975"/>
          <p14:tracePt t="173632" x="6692900" y="2085975"/>
          <p14:tracePt t="173647" x="6673850" y="2095500"/>
          <p14:tracePt t="173721" x="6664325" y="2095500"/>
          <p14:tracePt t="173795" x="6656388" y="2095500"/>
          <p14:tracePt t="173810" x="6618288" y="2076450"/>
          <p14:tracePt t="173817" x="6618288" y="2039938"/>
          <p14:tracePt t="173824" x="6637338" y="2011363"/>
          <p14:tracePt t="173834" x="6637338" y="1974850"/>
          <p14:tracePt t="173839" x="6637338" y="1957388"/>
          <p14:tracePt t="173856" x="6618288" y="1911350"/>
          <p14:tracePt t="173864" x="6610350" y="1892300"/>
          <p14:tracePt t="173873" x="6610350" y="1865313"/>
          <p14:tracePt t="173880" x="6610350" y="1846263"/>
          <p14:tracePt t="173889" x="6610350" y="1838325"/>
          <p14:tracePt t="173896" x="6610350" y="1819275"/>
          <p14:tracePt t="173904" x="6610350" y="1782763"/>
          <p14:tracePt t="173919" x="6600825" y="1782763"/>
          <p14:tracePt t="173928" x="6591300" y="1773238"/>
          <p14:tracePt t="173944" x="6591300" y="1763713"/>
          <p14:tracePt t="173960" x="6591300" y="1754188"/>
          <p14:tracePt t="173975" x="6591300" y="1746250"/>
          <p14:tracePt t="173983" x="6591300" y="1736725"/>
          <p14:tracePt t="174007" x="6591300" y="1727200"/>
          <p14:tracePt t="174065" x="6591300" y="1708150"/>
          <p14:tracePt t="174233" x="6581775" y="1700213"/>
          <p14:tracePt t="174241" x="6554788" y="1700213"/>
          <p14:tracePt t="174258" x="6535738" y="1700213"/>
          <p14:tracePt t="174265" x="6499225" y="1700213"/>
          <p14:tracePt t="174275" x="6481763" y="1700213"/>
          <p14:tracePt t="174281" x="6435725" y="1700213"/>
          <p14:tracePt t="174292" x="6426200" y="1700213"/>
          <p14:tracePt t="174308" x="6389688" y="1690688"/>
          <p14:tracePt t="174321" x="6380163" y="1690688"/>
          <p14:tracePt t="174330" x="6361113" y="1681163"/>
          <p14:tracePt t="174339" x="6343650" y="1654175"/>
          <p14:tracePt t="174345" x="6334125" y="1644650"/>
          <p14:tracePt t="174353" x="6334125" y="1617663"/>
          <p14:tracePt t="174361" x="6315075" y="1608138"/>
          <p14:tracePt t="174369" x="6288088" y="1589088"/>
          <p14:tracePt t="174384" x="6288088" y="1552575"/>
          <p14:tracePt t="174393" x="6288088" y="1535113"/>
          <p14:tracePt t="174401" x="6288088" y="1506538"/>
          <p14:tracePt t="174408" x="6288088" y="1489075"/>
          <p14:tracePt t="174416" x="6288088" y="1470025"/>
          <p14:tracePt t="174423" x="6288088" y="1460500"/>
          <p14:tracePt t="174432" x="6288088" y="1450975"/>
          <p14:tracePt t="174440" x="6288088" y="1423988"/>
          <p14:tracePt t="174448" x="6288088" y="1397000"/>
          <p14:tracePt t="174456" x="6288088" y="1377950"/>
          <p14:tracePt t="174464" x="6288088" y="1368425"/>
          <p14:tracePt t="174473" x="6288088" y="1350963"/>
          <p14:tracePt t="174480" x="6297613" y="1341438"/>
          <p14:tracePt t="174489" x="6324600" y="1341438"/>
          <p14:tracePt t="174496" x="6353175" y="1304925"/>
          <p14:tracePt t="174504" x="6380163" y="1285875"/>
          <p14:tracePt t="174512" x="6397625" y="1285875"/>
          <p14:tracePt t="174521" x="6407150" y="1285875"/>
          <p14:tracePt t="174528" x="6453188" y="1249363"/>
          <p14:tracePt t="174536" x="6481763" y="1249363"/>
          <p14:tracePt t="174544" x="6489700" y="1249363"/>
          <p14:tracePt t="174552" x="6499225" y="1239838"/>
          <p14:tracePt t="174560" x="6508750" y="1239838"/>
          <p14:tracePt t="174568" x="6535738" y="1239838"/>
          <p14:tracePt t="174584" x="6545263" y="1239838"/>
          <p14:tracePt t="174592" x="6572250" y="1239838"/>
          <p14:tracePt t="174600" x="6610350" y="1239838"/>
          <p14:tracePt t="174624" x="6637338" y="1285875"/>
          <p14:tracePt t="174681" x="6656388" y="1285875"/>
          <p14:tracePt t="174690" x="6683375" y="1295400"/>
          <p14:tracePt t="174697" x="6710363" y="1322388"/>
          <p14:tracePt t="174705" x="6719888" y="1331913"/>
          <p14:tracePt t="174713" x="6748463" y="1360488"/>
          <p14:tracePt t="174752" x="6748463" y="1368425"/>
          <p14:tracePt t="174777" x="6748463" y="1387475"/>
          <p14:tracePt t="174785" x="6748463" y="1397000"/>
          <p14:tracePt t="174801" x="6748463" y="1404938"/>
          <p14:tracePt t="174812" x="6748463" y="1414463"/>
          <p14:tracePt t="174819" x="6748463" y="1433513"/>
          <p14:tracePt t="174832" x="6748463" y="1443038"/>
          <p14:tracePt t="174847" x="6748463" y="1450975"/>
          <p14:tracePt t="174913" x="6738938" y="1460500"/>
          <p14:tracePt t="174937" x="6710363" y="1470025"/>
          <p14:tracePt t="174946" x="6702425" y="1470025"/>
          <p14:tracePt t="174953" x="6692900" y="1470025"/>
          <p14:tracePt t="174963" x="6683375" y="1470025"/>
          <p14:tracePt t="174969" x="6664325" y="1470025"/>
          <p14:tracePt t="174984" x="6656388" y="1470025"/>
          <p14:tracePt t="175017" x="6646863" y="1470025"/>
          <p14:tracePt t="175024" x="6637338" y="1470025"/>
          <p14:tracePt t="175809" x="6618288" y="1470025"/>
          <p14:tracePt t="177425" x="6600825" y="1470025"/>
          <p14:tracePt t="177433" x="6554788" y="1470025"/>
          <p14:tracePt t="177439" x="6518275" y="1470025"/>
          <p14:tracePt t="177448" x="6489700" y="1497013"/>
          <p14:tracePt t="177456" x="6472238" y="1497013"/>
          <p14:tracePt t="177463" x="6453188" y="1506538"/>
          <p14:tracePt t="177472" x="6416675" y="1506538"/>
          <p14:tracePt t="177479" x="6407150" y="1516063"/>
          <p14:tracePt t="177488" x="6407150" y="1525588"/>
          <p14:tracePt t="177495" x="6397625" y="1535113"/>
          <p14:tracePt t="177503" x="6380163" y="1552575"/>
          <p14:tracePt t="177519" x="6361113" y="1562100"/>
          <p14:tracePt t="177527" x="6343650" y="1589088"/>
          <p14:tracePt t="177535" x="6334125" y="1598613"/>
          <p14:tracePt t="177543" x="6324600" y="1598613"/>
          <p14:tracePt t="177551" x="6307138" y="1608138"/>
          <p14:tracePt t="177559" x="6297613" y="1608138"/>
          <p14:tracePt t="177567" x="6242050" y="1635125"/>
          <p14:tracePt t="177575" x="6232525" y="1644650"/>
          <p14:tracePt t="177583" x="6215063" y="1654175"/>
          <p14:tracePt t="177592" x="6205538" y="1663700"/>
          <p14:tracePt t="177599" x="6196013" y="1663700"/>
          <p14:tracePt t="177608" x="6169025" y="1663700"/>
          <p14:tracePt t="177615" x="6149975" y="1690688"/>
          <p14:tracePt t="177624" x="6113463" y="1717675"/>
          <p14:tracePt t="177631" x="6094413" y="1717675"/>
          <p14:tracePt t="177639" x="6048375" y="1736725"/>
          <p14:tracePt t="177648" x="6021388" y="1746250"/>
          <p14:tracePt t="177656" x="5994400" y="1773238"/>
          <p14:tracePt t="177663" x="5975350" y="1782763"/>
          <p14:tracePt t="177672" x="5957888" y="1800225"/>
          <p14:tracePt t="177688" x="5938838" y="1819275"/>
          <p14:tracePt t="177695" x="5938838" y="1828800"/>
          <p14:tracePt t="177704" x="5929313" y="1838325"/>
          <p14:tracePt t="177714" x="5929313" y="1846263"/>
          <p14:tracePt t="177721" x="5919788" y="1855788"/>
          <p14:tracePt t="177729" x="5911850" y="1865313"/>
          <p14:tracePt t="177736" x="5902325" y="1882775"/>
          <p14:tracePt t="177752" x="5892800" y="1901825"/>
          <p14:tracePt t="177760" x="5883275" y="1938338"/>
          <p14:tracePt t="177768" x="5846763" y="1966913"/>
          <p14:tracePt t="177776" x="5837238" y="1984375"/>
          <p14:tracePt t="177784" x="5827713" y="2020888"/>
          <p14:tracePt t="177792" x="5791200" y="2066925"/>
          <p14:tracePt t="177800" x="5727700" y="2159000"/>
          <p14:tracePt t="177807" x="5718175" y="2185988"/>
          <p14:tracePt t="177816" x="5718175" y="2224088"/>
          <p14:tracePt t="177824" x="5708650" y="2251075"/>
          <p14:tracePt t="177832" x="5699125" y="2297113"/>
          <p14:tracePt t="177841" x="5672138" y="2343150"/>
          <p14:tracePt t="177848" x="5662613" y="2370138"/>
          <p14:tracePt t="177856" x="5662613" y="2398713"/>
          <p14:tracePt t="177864" x="5653088" y="2435225"/>
          <p14:tracePt t="177880" x="5653088" y="2452688"/>
          <p14:tracePt t="177896" x="5653088" y="2462213"/>
          <p14:tracePt t="177920" x="5653088" y="2489200"/>
          <p14:tracePt t="177928" x="5653088" y="2527300"/>
          <p14:tracePt t="177935" x="5662613" y="2573338"/>
          <p14:tracePt t="177944" x="5681663" y="2617788"/>
          <p14:tracePt t="177952" x="5691188" y="2682875"/>
          <p14:tracePt t="177960" x="5699125" y="2728913"/>
          <p14:tracePt t="177967" x="5699125" y="2811463"/>
          <p14:tracePt t="177976" x="5727700" y="2876550"/>
          <p14:tracePt t="177984" x="5754688" y="2903538"/>
          <p14:tracePt t="177992" x="5764213" y="2986088"/>
          <p14:tracePt t="178000" x="5800725" y="3049588"/>
          <p14:tracePt t="178008" x="5856288" y="3105150"/>
          <p14:tracePt t="178016" x="5865813" y="3133725"/>
          <p14:tracePt t="178023" x="5892800" y="3170238"/>
          <p14:tracePt t="178032" x="5919788" y="3187700"/>
          <p14:tracePt t="178040" x="5929313" y="3197225"/>
          <p14:tracePt t="178048" x="5965825" y="3233738"/>
          <p14:tracePt t="178064" x="5975350" y="3233738"/>
          <p14:tracePt t="178073" x="5994400" y="3233738"/>
          <p14:tracePt t="178080" x="6002338" y="3233738"/>
          <p14:tracePt t="178089" x="6011863" y="3233738"/>
          <p14:tracePt t="178137" x="6021388" y="3233738"/>
          <p14:tracePt t="178145" x="6040438" y="3233738"/>
          <p14:tracePt t="178153" x="6057900" y="3233738"/>
          <p14:tracePt t="178161" x="6103938" y="3243263"/>
          <p14:tracePt t="178169" x="6122988" y="3252788"/>
          <p14:tracePt t="178178" x="6159500" y="3289300"/>
          <p14:tracePt t="178185" x="6176963" y="3298825"/>
          <p14:tracePt t="178201" x="6196013" y="3298825"/>
          <p14:tracePt t="178209" x="6232525" y="3325813"/>
          <p14:tracePt t="178224" x="6288088" y="3325813"/>
          <p14:tracePt t="178232" x="6307138" y="3335338"/>
          <p14:tracePt t="178240" x="6343650" y="3352800"/>
          <p14:tracePt t="178248" x="6407150" y="3362325"/>
          <p14:tracePt t="178258" x="6508750" y="3390900"/>
          <p14:tracePt t="178266" x="6591300" y="3417888"/>
          <p14:tracePt t="178274" x="6656388" y="3436938"/>
          <p14:tracePt t="178280" x="6719888" y="3454400"/>
          <p14:tracePt t="178290" x="6765925" y="3473450"/>
          <p14:tracePt t="178296" x="6775450" y="3481388"/>
          <p14:tracePt t="178377" x="6784975" y="3481388"/>
          <p14:tracePt t="178417" x="6784975" y="3500438"/>
          <p14:tracePt t="178457" x="6784975" y="3509963"/>
          <p14:tracePt t="178561" x="6784975" y="3519488"/>
          <p14:tracePt t="178569" x="6719888" y="3565525"/>
          <p14:tracePt t="178578" x="6637338" y="3582988"/>
          <p14:tracePt t="178585" x="6518275" y="3648075"/>
          <p14:tracePt t="178594" x="6397625" y="3656013"/>
          <p14:tracePt t="178601" x="6176963" y="3675063"/>
          <p14:tracePt t="178609" x="5984875" y="3711575"/>
          <p14:tracePt t="178617" x="5681663" y="3748088"/>
          <p14:tracePt t="178625" x="5194300" y="3748088"/>
          <p14:tracePt t="178633" x="5056188" y="3794125"/>
          <p14:tracePt t="178640" x="4633913" y="3757613"/>
          <p14:tracePt t="178648" x="4367213" y="3784600"/>
          <p14:tracePt t="178656" x="4192588" y="3840163"/>
          <p14:tracePt t="178664" x="3952875" y="3840163"/>
          <p14:tracePt t="178673" x="3814763" y="3840163"/>
          <p14:tracePt t="178679" x="3695700" y="3868738"/>
          <p14:tracePt t="178689" x="3594100" y="3868738"/>
          <p14:tracePt t="178696" x="3494088" y="3868738"/>
          <p14:tracePt t="178704" x="3429000" y="3895725"/>
          <p14:tracePt t="178712" x="3309938" y="3895725"/>
          <p14:tracePt t="178719" x="3281363" y="3905250"/>
          <p14:tracePt t="178728" x="3152775" y="3905250"/>
          <p14:tracePt t="178736" x="3070225" y="3932238"/>
          <p14:tracePt t="178744" x="2968625" y="3951288"/>
          <p14:tracePt t="178752" x="2905125" y="3978275"/>
          <p14:tracePt t="178760" x="2840038" y="3987800"/>
          <p14:tracePt t="178768" x="2720975" y="3968750"/>
          <p14:tracePt t="178776" x="2657475" y="3968750"/>
          <p14:tracePt t="178784" x="2519363" y="3968750"/>
          <p14:tracePt t="178792" x="2482850" y="3968750"/>
          <p14:tracePt t="178800" x="2427288" y="3968750"/>
          <p14:tracePt t="178808" x="2417763" y="3968750"/>
          <p14:tracePt t="178816" x="2381250" y="3968750"/>
          <p14:tracePt t="178840" x="2362200" y="3968750"/>
          <p14:tracePt t="178848" x="2344738" y="3968750"/>
          <p14:tracePt t="178856" x="2325688" y="3968750"/>
          <p14:tracePt t="178880" x="2289175" y="3968750"/>
          <p14:tracePt t="178889" x="2279650" y="3968750"/>
          <p14:tracePt t="178896" x="2270125" y="3968750"/>
          <p14:tracePt t="178945" x="2252663" y="3968750"/>
          <p14:tracePt t="178953" x="2243138" y="3968750"/>
          <p14:tracePt t="179001" x="2233613" y="3951288"/>
          <p14:tracePt t="179025" x="2224088" y="3941763"/>
          <p14:tracePt t="179033" x="2206625" y="3941763"/>
          <p14:tracePt t="179042" x="2187575" y="3932238"/>
          <p14:tracePt t="179049" x="2141538" y="3922713"/>
          <p14:tracePt t="179057" x="2132013" y="3922713"/>
          <p14:tracePt t="179064" x="2105025" y="3905250"/>
          <p14:tracePt t="179074" x="2087563" y="3905250"/>
          <p14:tracePt t="179080" x="2078038" y="3905250"/>
          <p14:tracePt t="179089" x="2068513" y="3895725"/>
          <p14:tracePt t="179096" x="2058988" y="3895725"/>
          <p14:tracePt t="179104" x="2049463" y="3886200"/>
          <p14:tracePt t="179193" x="2041525" y="3886200"/>
          <p14:tracePt t="179201" x="2032000" y="3876675"/>
          <p14:tracePt t="179211" x="1995488" y="3859213"/>
          <p14:tracePt t="179217" x="1957388" y="3859213"/>
          <p14:tracePt t="179226" x="1903413" y="3859213"/>
          <p14:tracePt t="179233" x="1884363" y="3859213"/>
          <p14:tracePt t="179239" x="1847850" y="3859213"/>
          <p14:tracePt t="179247" x="1847850" y="3849688"/>
          <p14:tracePt t="179256" x="1838325" y="3849688"/>
          <p14:tracePt t="179409" x="1828800" y="3840163"/>
          <p14:tracePt t="179553" x="1838325" y="3830638"/>
          <p14:tracePt t="179585" x="1847850" y="3830638"/>
          <p14:tracePt t="179594" x="1866900" y="3830638"/>
          <p14:tracePt t="179601" x="1874838" y="3822700"/>
          <p14:tracePt t="179609" x="1884363" y="3813175"/>
          <p14:tracePt t="179626" x="1893888" y="3803650"/>
          <p14:tracePt t="179632" x="1912938" y="3803650"/>
          <p14:tracePt t="179642" x="1930400" y="3803650"/>
          <p14:tracePt t="179649" x="1957388" y="3803650"/>
          <p14:tracePt t="179665" x="1995488" y="3794125"/>
          <p14:tracePt t="179680" x="2022475" y="3794125"/>
          <p14:tracePt t="179684" x="2041525" y="3794125"/>
          <p14:tracePt t="179691" x="2105025" y="3794125"/>
          <p14:tracePt t="179696" x="2160588" y="3794125"/>
          <p14:tracePt t="179704" x="2197100" y="3794125"/>
          <p14:tracePt t="179712" x="2243138" y="3794125"/>
          <p14:tracePt t="179720" x="2298700" y="3794125"/>
          <p14:tracePt t="179728" x="2362200" y="3794125"/>
          <p14:tracePt t="179735" x="2390775" y="3784600"/>
          <p14:tracePt t="179744" x="2444750" y="3784600"/>
          <p14:tracePt t="179752" x="2527300" y="3784600"/>
          <p14:tracePt t="179760" x="2684463" y="3784600"/>
          <p14:tracePt t="179768" x="2794000" y="3822700"/>
          <p14:tracePt t="179775" x="2878138" y="3868738"/>
          <p14:tracePt t="179783" x="2886075" y="3868738"/>
          <p14:tracePt t="179792" x="2987675" y="3868738"/>
          <p14:tracePt t="179799" x="3089275" y="3868738"/>
          <p14:tracePt t="179808" x="3106738" y="3868738"/>
          <p14:tracePt t="179815" x="3171825" y="3868738"/>
          <p14:tracePt t="179824" x="3189288" y="3868738"/>
          <p14:tracePt t="179832" x="3217863" y="3868738"/>
          <p14:tracePt t="179839" x="3227388" y="3868738"/>
          <p14:tracePt t="179848" x="3263900" y="3868738"/>
          <p14:tracePt t="179856" x="3273425" y="3868738"/>
          <p14:tracePt t="179864" x="3309938" y="3868738"/>
          <p14:tracePt t="179873" x="3382963" y="3868738"/>
          <p14:tracePt t="179880" x="3465513" y="3868738"/>
          <p14:tracePt t="179889" x="3567113" y="3868738"/>
          <p14:tracePt t="179896" x="3705225" y="3868738"/>
          <p14:tracePt t="179904" x="3824288" y="3868738"/>
          <p14:tracePt t="179924" x="4035425" y="3868738"/>
          <p14:tracePt t="179928" x="4183063" y="3895725"/>
          <p14:tracePt t="179936" x="4256088" y="3895725"/>
          <p14:tracePt t="179944" x="4338638" y="3895725"/>
          <p14:tracePt t="179951" x="4495800" y="3914775"/>
          <p14:tracePt t="179960" x="4541838" y="3914775"/>
          <p14:tracePt t="179968" x="4641850" y="3914775"/>
          <p14:tracePt t="179976" x="4743450" y="3914775"/>
          <p14:tracePt t="179984" x="4862513" y="3914775"/>
          <p14:tracePt t="179992" x="4983163" y="3914775"/>
          <p14:tracePt t="180000" x="5037138" y="3914775"/>
          <p14:tracePt t="180007" x="5175250" y="3914775"/>
          <p14:tracePt t="180015" x="5349875" y="3914775"/>
          <p14:tracePt t="180024" x="5507038" y="3914775"/>
          <p14:tracePt t="180031" x="5691188" y="3914775"/>
          <p14:tracePt t="180040" x="5902325" y="3914775"/>
          <p14:tracePt t="180048" x="6140450" y="3914775"/>
          <p14:tracePt t="180056" x="6353175" y="3914775"/>
          <p14:tracePt t="180064" x="6508750" y="3914775"/>
          <p14:tracePt t="180073" x="6527800" y="3914775"/>
          <p14:tracePt t="180091" x="6600825" y="3914775"/>
          <p14:tracePt t="180095" x="6637338" y="3905250"/>
          <p14:tracePt t="180103" x="6656388" y="3895725"/>
          <p14:tracePt t="180111" x="6710363" y="3886200"/>
          <p14:tracePt t="180120" x="6748463" y="3886200"/>
          <p14:tracePt t="180128" x="6756400" y="3886200"/>
          <p14:tracePt t="180136" x="6775450" y="3886200"/>
          <p14:tracePt t="180144" x="6802438" y="3876675"/>
          <p14:tracePt t="180160" x="6821488" y="3876675"/>
          <p14:tracePt t="180168" x="6884988" y="3876675"/>
          <p14:tracePt t="180176" x="6996113" y="3876675"/>
          <p14:tracePt t="180200" x="7051675" y="3859213"/>
          <p14:tracePt t="180216" x="7059613" y="3859213"/>
          <p14:tracePt t="180223" x="7088188" y="3859213"/>
          <p14:tracePt t="180232" x="7097713" y="3859213"/>
          <p14:tracePt t="180240" x="7105650" y="3849688"/>
          <p14:tracePt t="180264" x="7115175" y="3849688"/>
          <p14:tracePt t="180921" x="7124700" y="3840163"/>
          <p14:tracePt t="180937" x="7115175" y="3840163"/>
          <p14:tracePt t="180946" x="7105650" y="3840163"/>
          <p14:tracePt t="180952" x="7097713" y="3840163"/>
          <p14:tracePt t="180960" x="7059613" y="3840163"/>
          <p14:tracePt t="180976" x="7051675" y="3840163"/>
          <p14:tracePt t="180985" x="7023100" y="3840163"/>
          <p14:tracePt t="180992" x="7013575" y="3840163"/>
          <p14:tracePt t="181001" x="7005638" y="3840163"/>
          <p14:tracePt t="181017" x="6969125" y="3840163"/>
          <p14:tracePt t="181041" x="6950075" y="3830638"/>
          <p14:tracePt t="181049" x="6913563" y="3803650"/>
          <p14:tracePt t="181097" x="6904038" y="3803650"/>
          <p14:tracePt t="181337" x="6904038" y="3794125"/>
          <p14:tracePt t="181345" x="6894513" y="3794125"/>
          <p14:tracePt t="181361" x="6877050" y="3794125"/>
          <p14:tracePt t="181386" x="6858000" y="3794125"/>
          <p14:tracePt t="181392" x="6811963" y="3803650"/>
          <p14:tracePt t="181402" x="6784975" y="3803650"/>
          <p14:tracePt t="181408" x="6765925" y="3803650"/>
          <p14:tracePt t="181418" x="6748463" y="3803650"/>
          <p14:tracePt t="181425" x="6702425" y="3803650"/>
          <p14:tracePt t="181431" x="6656388" y="3803650"/>
          <p14:tracePt t="181439" x="6600825" y="3803650"/>
          <p14:tracePt t="181447" x="6572250" y="3803650"/>
          <p14:tracePt t="181455" x="6535738" y="3803650"/>
          <p14:tracePt t="181463" x="6489700" y="3803650"/>
          <p14:tracePt t="181472" x="6481763" y="3803650"/>
          <p14:tracePt t="181479" x="6453188" y="3803650"/>
          <p14:tracePt t="181489" x="6443663" y="3803650"/>
          <p14:tracePt t="181503" x="6435725" y="3803650"/>
          <p14:tracePt t="181512" x="6416675" y="3803650"/>
          <p14:tracePt t="181519" x="6397625" y="3803650"/>
          <p14:tracePt t="181527" x="6361113" y="3784600"/>
          <p14:tracePt t="181535" x="6343650" y="3776663"/>
          <p14:tracePt t="181543" x="6297613" y="3757613"/>
          <p14:tracePt t="181551" x="6232525" y="3730625"/>
          <p14:tracePt t="181583" x="6205538" y="3694113"/>
          <p14:tracePt t="181673" x="6205538" y="3684588"/>
          <p14:tracePt t="181681" x="6205538" y="3638550"/>
          <p14:tracePt t="181697" x="6205538" y="3602038"/>
          <p14:tracePt t="181705" x="6205538" y="3582988"/>
          <p14:tracePt t="181713" x="6205538" y="3556000"/>
          <p14:tracePt t="181724" x="6205538" y="3536950"/>
          <p14:tracePt t="181729" x="6205538" y="3500438"/>
          <p14:tracePt t="181744" x="6223000" y="3444875"/>
          <p14:tracePt t="181760" x="6223000" y="3398838"/>
          <p14:tracePt t="181767" x="6223000" y="3390900"/>
          <p14:tracePt t="181775" x="6223000" y="3381375"/>
          <p14:tracePt t="181783" x="6242050" y="3352800"/>
          <p14:tracePt t="181792" x="6242050" y="3344863"/>
          <p14:tracePt t="181800" x="6242050" y="3335338"/>
          <p14:tracePt t="181808" x="6261100" y="3316288"/>
          <p14:tracePt t="181832" x="6269038" y="3308350"/>
          <p14:tracePt t="181840" x="6278563" y="3298825"/>
          <p14:tracePt t="181848" x="6324600" y="3289300"/>
          <p14:tracePt t="181856" x="6324600" y="3279775"/>
          <p14:tracePt t="181864" x="6324600" y="3270250"/>
          <p14:tracePt t="181873" x="6334125" y="3262313"/>
          <p14:tracePt t="181889" x="6361113" y="3233738"/>
          <p14:tracePt t="181907" x="6361113" y="3224213"/>
          <p14:tracePt t="181912" x="6370638" y="3216275"/>
          <p14:tracePt t="181936" x="6380163" y="3216275"/>
          <p14:tracePt t="181944" x="6397625" y="3197225"/>
          <p14:tracePt t="181952" x="6407150" y="3197225"/>
          <p14:tracePt t="181960" x="6435725" y="3197225"/>
          <p14:tracePt t="181968" x="6443663" y="3187700"/>
          <p14:tracePt t="181976" x="6462713" y="3178175"/>
          <p14:tracePt t="181992" x="6481763" y="3170238"/>
          <p14:tracePt t="182000" x="6489700" y="3170238"/>
          <p14:tracePt t="182008" x="6499225" y="3170238"/>
          <p14:tracePt t="182039" x="6518275" y="3170238"/>
          <p14:tracePt t="182048" x="6527800" y="3170238"/>
          <p14:tracePt t="182064" x="6535738" y="3170238"/>
          <p14:tracePt t="182080" x="6572250" y="3170238"/>
          <p14:tracePt t="182090" x="6581775" y="3170238"/>
          <p14:tracePt t="182095" x="6600825" y="3170238"/>
          <p14:tracePt t="182104" x="6627813" y="3170238"/>
          <p14:tracePt t="182112" x="6637338" y="3170238"/>
          <p14:tracePt t="182121" x="6646863" y="3170238"/>
          <p14:tracePt t="182136" x="6664325" y="3170238"/>
          <p14:tracePt t="182144" x="6673850" y="3178175"/>
          <p14:tracePt t="182152" x="6683375" y="3178175"/>
          <p14:tracePt t="182160" x="6719888" y="3197225"/>
          <p14:tracePt t="182167" x="6729413" y="3206750"/>
          <p14:tracePt t="182176" x="6738938" y="3216275"/>
          <p14:tracePt t="182184" x="6748463" y="3224213"/>
          <p14:tracePt t="182192" x="6765925" y="3243263"/>
          <p14:tracePt t="182200" x="6784975" y="3252788"/>
          <p14:tracePt t="182216" x="6821488" y="3270250"/>
          <p14:tracePt t="182297" x="6821488" y="3279775"/>
          <p14:tracePt t="182305" x="6831013" y="3298825"/>
          <p14:tracePt t="182314" x="6838950" y="3308350"/>
          <p14:tracePt t="182322" x="6838950" y="3316288"/>
          <p14:tracePt t="182335" x="6848475" y="3335338"/>
          <p14:tracePt t="182344" x="6848475" y="3352800"/>
          <p14:tracePt t="182351" x="6867525" y="3362325"/>
          <p14:tracePt t="182360" x="6867525" y="3371850"/>
          <p14:tracePt t="182368" x="6867525" y="3381375"/>
          <p14:tracePt t="182375" x="6867525" y="3398838"/>
          <p14:tracePt t="182383" x="6867525" y="3417888"/>
          <p14:tracePt t="182391" x="6867525" y="3427413"/>
          <p14:tracePt t="182400" x="6877050" y="3436938"/>
          <p14:tracePt t="182408" x="6877050" y="3444875"/>
          <p14:tracePt t="182415" x="6884988" y="3473450"/>
          <p14:tracePt t="182431" x="6884988" y="3490913"/>
          <p14:tracePt t="182440" x="6884988" y="3509963"/>
          <p14:tracePt t="182447" x="6884988" y="3519488"/>
          <p14:tracePt t="182456" x="6894513" y="3527425"/>
          <p14:tracePt t="182463" x="6894513" y="3536950"/>
          <p14:tracePt t="182473" x="6894513" y="3565525"/>
          <p14:tracePt t="182479" x="6913563" y="3582988"/>
          <p14:tracePt t="182495" x="6913563" y="3602038"/>
          <p14:tracePt t="182519" x="6913563" y="3611563"/>
          <p14:tracePt t="182569" x="6913563" y="3619500"/>
          <p14:tracePt t="182577" x="6913563" y="3629025"/>
          <p14:tracePt t="182625" x="6884988" y="3675063"/>
          <p14:tracePt t="182697" x="6877050" y="3675063"/>
          <p14:tracePt t="182707" x="6867525" y="3675063"/>
          <p14:tracePt t="182715" x="6838950" y="3675063"/>
          <p14:tracePt t="182721" x="6831013" y="3675063"/>
          <p14:tracePt t="182734" x="6802438" y="3694113"/>
          <p14:tracePt t="182738" x="6765925" y="3694113"/>
          <p14:tracePt t="182752" x="6729413" y="3694113"/>
          <p14:tracePt t="182760" x="6683375" y="3711575"/>
          <p14:tracePt t="182768" x="6656388" y="3721100"/>
          <p14:tracePt t="182776" x="6637338" y="3721100"/>
          <p14:tracePt t="182792" x="6627813" y="3721100"/>
          <p14:tracePt t="182800" x="6610350" y="3721100"/>
          <p14:tracePt t="182824" x="6591300" y="3721100"/>
          <p14:tracePt t="182855" x="6572250" y="3721100"/>
          <p14:tracePt t="182898" x="6564313" y="3721100"/>
          <p14:tracePt t="182921" x="6535738" y="3721100"/>
          <p14:tracePt t="182932" x="6527800" y="3721100"/>
          <p14:tracePt t="182969" x="6518275" y="3721100"/>
          <p14:tracePt t="183009" x="6508750" y="3721100"/>
          <p14:tracePt t="183065" x="6489700" y="3702050"/>
          <p14:tracePt t="183097" x="6481763" y="3694113"/>
          <p14:tracePt t="183105" x="6472238" y="3694113"/>
          <p14:tracePt t="183149" x="6453188" y="3675063"/>
          <p14:tracePt t="183156" x="6443663" y="3675063"/>
          <p14:tracePt t="183176" x="6435725" y="3665538"/>
          <p14:tracePt t="183184" x="6426200" y="3656013"/>
          <p14:tracePt t="183200" x="6426200" y="3648075"/>
          <p14:tracePt t="183210" x="6426200" y="3638550"/>
          <p14:tracePt t="183216" x="6426200" y="3629025"/>
          <p14:tracePt t="183240" x="6426200" y="3619500"/>
          <p14:tracePt t="183248" x="6416675" y="3592513"/>
          <p14:tracePt t="183257" x="6407150" y="3582988"/>
          <p14:tracePt t="183264" x="6407150" y="3573463"/>
          <p14:tracePt t="183280" x="6397625" y="3565525"/>
          <p14:tracePt t="183290" x="6397625" y="3536950"/>
          <p14:tracePt t="183312" x="6397625" y="3509963"/>
          <p14:tracePt t="183320" x="6397625" y="3500438"/>
          <p14:tracePt t="183346" x="6397625" y="3490913"/>
          <p14:tracePt t="183360" x="6397625" y="3481388"/>
          <p14:tracePt t="183368" x="6389688" y="3473450"/>
          <p14:tracePt t="183376" x="6380163" y="3454400"/>
          <p14:tracePt t="183384" x="6380163" y="3444875"/>
          <p14:tracePt t="183407" x="6380163" y="3417888"/>
          <p14:tracePt t="183423" x="6380163" y="3408363"/>
          <p14:tracePt t="183431" x="6380163" y="3398838"/>
          <p14:tracePt t="183439" x="6380163" y="3390900"/>
          <p14:tracePt t="183455" x="6380163" y="3371850"/>
          <p14:tracePt t="183503" x="6380163" y="3362325"/>
          <p14:tracePt t="183511" x="6380163" y="3352800"/>
          <p14:tracePt t="183528" x="6389688" y="3344863"/>
          <p14:tracePt t="183536" x="6407150" y="3325813"/>
          <p14:tracePt t="183552" x="6416675" y="3316288"/>
          <p14:tracePt t="183575" x="6435725" y="3308350"/>
          <p14:tracePt t="183600" x="6453188" y="3298825"/>
          <p14:tracePt t="183607" x="6453188" y="3289300"/>
          <p14:tracePt t="183615" x="6481763" y="3279775"/>
          <p14:tracePt t="183639" x="6489700" y="3279775"/>
          <p14:tracePt t="183647" x="6499225" y="3279775"/>
          <p14:tracePt t="183656" x="6508750" y="3270250"/>
          <p14:tracePt t="183663" x="6518275" y="3270250"/>
          <p14:tracePt t="183679" x="6527800" y="3270250"/>
          <p14:tracePt t="183689" x="6545263" y="3262313"/>
          <p14:tracePt t="183704" x="6572250" y="3252788"/>
          <p14:tracePt t="183720" x="6581775" y="3252788"/>
          <p14:tracePt t="183735" x="6610350" y="3252788"/>
          <p14:tracePt t="183791" x="6646863" y="3252788"/>
          <p14:tracePt t="183825" x="6673850" y="3252788"/>
          <p14:tracePt t="183841" x="6683375" y="3252788"/>
          <p14:tracePt t="183849" x="6710363" y="3252788"/>
          <p14:tracePt t="183857" x="6719888" y="3252788"/>
          <p14:tracePt t="183873" x="6729413" y="3252788"/>
          <p14:tracePt t="183890" x="6738938" y="3252788"/>
          <p14:tracePt t="183908" x="6756400" y="3252788"/>
          <p14:tracePt t="183927" x="6765925" y="3252788"/>
          <p14:tracePt t="183955" x="6775450" y="3252788"/>
          <p14:tracePt t="183985" x="6784975" y="3252788"/>
          <p14:tracePt t="183993" x="6811963" y="3252788"/>
          <p14:tracePt t="184000" x="6821488" y="3252788"/>
          <p14:tracePt t="184009" x="6831013" y="3252788"/>
          <p14:tracePt t="184016" x="6848475" y="3252788"/>
          <p14:tracePt t="184026" x="6867525" y="3252788"/>
          <p14:tracePt t="184049" x="6884988" y="3252788"/>
          <p14:tracePt t="184058" x="6894513" y="3262313"/>
          <p14:tracePt t="184089" x="6894513" y="3270250"/>
          <p14:tracePt t="184098" x="6904038" y="3270250"/>
          <p14:tracePt t="184369" x="6904038" y="3279775"/>
          <p14:tracePt t="184377" x="6913563" y="3289300"/>
          <p14:tracePt t="184465" x="6923088" y="3308350"/>
          <p14:tracePt t="184497" x="6923088" y="3316288"/>
          <p14:tracePt t="184513" x="6923088" y="3325813"/>
          <p14:tracePt t="184529" x="6931025" y="3335338"/>
          <p14:tracePt t="188993" x="6940550" y="3344863"/>
          <p14:tracePt t="189001" x="6940550" y="3352800"/>
          <p14:tracePt t="189011" x="6950075" y="3362325"/>
          <p14:tracePt t="189036" x="6959600" y="3371850"/>
          <p14:tracePt t="189146" x="6959600" y="3390900"/>
          <p14:tracePt t="189185" x="6959600" y="3408363"/>
          <p14:tracePt t="189249" x="6959600" y="3417888"/>
          <p14:tracePt t="189264" x="6959600" y="3427413"/>
          <p14:tracePt t="189290" x="6940550" y="3454400"/>
          <p14:tracePt t="189305" x="6940550" y="3463925"/>
          <p14:tracePt t="189313" x="6940550" y="3481388"/>
          <p14:tracePt t="189321" x="6940550" y="3500438"/>
          <p14:tracePt t="189329" x="6931025" y="3519488"/>
          <p14:tracePt t="189339" x="6931025" y="3536950"/>
          <p14:tracePt t="189352" x="6931025" y="3556000"/>
          <p14:tracePt t="189360" x="6923088" y="3565525"/>
          <p14:tracePt t="189368" x="6923088" y="3573463"/>
          <p14:tracePt t="189375" x="6923088" y="3582988"/>
          <p14:tracePt t="189383" x="6913563" y="3602038"/>
          <p14:tracePt t="189392" x="6904038" y="3611563"/>
          <p14:tracePt t="189400" x="6894513" y="3629025"/>
          <p14:tracePt t="189415" x="6884988" y="3638550"/>
          <p14:tracePt t="189439" x="6877050" y="3638550"/>
          <p14:tracePt t="189447" x="6858000" y="3648075"/>
          <p14:tracePt t="189455" x="6848475" y="3656013"/>
          <p14:tracePt t="189463" x="6848475" y="3665538"/>
          <p14:tracePt t="189471" x="6838950" y="3675063"/>
          <p14:tracePt t="189505" x="6821488" y="3684588"/>
          <p14:tracePt t="189529" x="6802438" y="3694113"/>
          <p14:tracePt t="189537" x="6792913" y="3694113"/>
          <p14:tracePt t="189553" x="6756400" y="3694113"/>
          <p14:tracePt t="189561" x="6719888" y="3694113"/>
          <p14:tracePt t="189569" x="6692900" y="3721100"/>
          <p14:tracePt t="189587" x="6683375" y="3721100"/>
          <p14:tracePt t="189593" x="6656388" y="3730625"/>
          <p14:tracePt t="189609" x="6646863" y="3740150"/>
          <p14:tracePt t="189617" x="6627813" y="3740150"/>
          <p14:tracePt t="189626" x="6618288" y="3740150"/>
          <p14:tracePt t="189633" x="6610350" y="3740150"/>
          <p14:tracePt t="189643" x="6600825" y="3740150"/>
          <p14:tracePt t="189648" x="6572250" y="3740150"/>
          <p14:tracePt t="189664" x="6554788" y="3740150"/>
          <p14:tracePt t="189672" x="6545263" y="3740150"/>
          <p14:tracePt t="189679" x="6527800" y="3740150"/>
          <p14:tracePt t="189689" x="6499225" y="3740150"/>
          <p14:tracePt t="189696" x="6481763" y="3740150"/>
          <p14:tracePt t="189704" x="6443663" y="3711575"/>
          <p14:tracePt t="189712" x="6435725" y="3711575"/>
          <p14:tracePt t="189719" x="6426200" y="3711575"/>
          <p14:tracePt t="189728" x="6407150" y="3702050"/>
          <p14:tracePt t="189735" x="6389688" y="3702050"/>
          <p14:tracePt t="189751" x="6380163" y="3702050"/>
          <p14:tracePt t="189760" x="6370638" y="3702050"/>
          <p14:tracePt t="189767" x="6361113" y="3694113"/>
          <p14:tracePt t="189791" x="6353175" y="3684588"/>
          <p14:tracePt t="189799" x="6353175" y="3675063"/>
          <p14:tracePt t="189807" x="6334125" y="3665538"/>
          <p14:tracePt t="189815" x="6334125" y="3656013"/>
          <p14:tracePt t="189823" x="6324600" y="3648075"/>
          <p14:tracePt t="189832" x="6324600" y="3638550"/>
          <p14:tracePt t="189848" x="6315075" y="3638550"/>
          <p14:tracePt t="189864" x="6307138" y="3602038"/>
          <p14:tracePt t="189879" x="6278563" y="3582988"/>
          <p14:tracePt t="189895" x="6278563" y="3565525"/>
          <p14:tracePt t="189907" x="6278563" y="3546475"/>
          <p14:tracePt t="189912" x="6278563" y="3536950"/>
          <p14:tracePt t="189919" x="6278563" y="3519488"/>
          <p14:tracePt t="189936" x="6288088" y="3463925"/>
          <p14:tracePt t="189944" x="6288088" y="3444875"/>
          <p14:tracePt t="189951" x="6297613" y="3436938"/>
          <p14:tracePt t="189959" x="6297613" y="3417888"/>
          <p14:tracePt t="189967" x="6315075" y="3381375"/>
          <p14:tracePt t="189984" x="6324600" y="3352800"/>
          <p14:tracePt t="189992" x="6343650" y="3344863"/>
          <p14:tracePt t="189999" x="6343650" y="3316288"/>
          <p14:tracePt t="190008" x="6353175" y="3316288"/>
          <p14:tracePt t="190015" x="6361113" y="3308350"/>
          <p14:tracePt t="190024" x="6380163" y="3289300"/>
          <p14:tracePt t="190041" x="6380163" y="3279775"/>
          <p14:tracePt t="190048" x="6380163" y="3270250"/>
          <p14:tracePt t="190072" x="6389688" y="3262313"/>
          <p14:tracePt t="190080" x="6416675" y="3233738"/>
          <p14:tracePt t="190089" x="6426200" y="3233738"/>
          <p14:tracePt t="190129" x="6426200" y="3224213"/>
          <p14:tracePt t="190153" x="6443663" y="3216275"/>
          <p14:tracePt t="190161" x="6489700" y="3216275"/>
          <p14:tracePt t="190169" x="6535738" y="3216275"/>
          <p14:tracePt t="190178" x="6581775" y="3216275"/>
          <p14:tracePt t="190185" x="6637338" y="3216275"/>
          <p14:tracePt t="190194" x="6656388" y="3216275"/>
          <p14:tracePt t="190201" x="6702425" y="3216275"/>
          <p14:tracePt t="190209" x="6748463" y="3216275"/>
          <p14:tracePt t="190216" x="6756400" y="3224213"/>
          <p14:tracePt t="190225" x="6765925" y="3233738"/>
          <p14:tracePt t="190251" x="6775450" y="3233738"/>
          <p14:tracePt t="190259" x="6784975" y="3233738"/>
          <p14:tracePt t="190265" x="6792913" y="3243263"/>
          <p14:tracePt t="190288" x="6802438" y="3243263"/>
          <p14:tracePt t="190296" x="6811963" y="3243263"/>
          <p14:tracePt t="190312" x="6838950" y="3262313"/>
          <p14:tracePt t="190328" x="6848475" y="3279775"/>
          <p14:tracePt t="190344" x="6884988" y="3279775"/>
          <p14:tracePt t="190352" x="6894513" y="3289300"/>
          <p14:tracePt t="190367" x="6904038" y="3298825"/>
          <p14:tracePt t="190392" x="6913563" y="3298825"/>
          <p14:tracePt t="190399" x="6950075" y="3325813"/>
          <p14:tracePt t="190432" x="6950075" y="3344863"/>
          <p14:tracePt t="190464" x="6959600" y="3362325"/>
          <p14:tracePt t="190471" x="6969125" y="3371850"/>
          <p14:tracePt t="190488" x="6977063" y="3390900"/>
          <p14:tracePt t="190495" x="6986588" y="3398838"/>
          <p14:tracePt t="190512" x="6986588" y="3408363"/>
          <p14:tracePt t="190520" x="6986588" y="3427413"/>
          <p14:tracePt t="190536" x="6996113" y="3444875"/>
          <p14:tracePt t="190544" x="6996113" y="3454400"/>
          <p14:tracePt t="190568" x="6996113" y="3463925"/>
          <p14:tracePt t="190592" x="6996113" y="3473450"/>
          <p14:tracePt t="190600" x="6996113" y="3490913"/>
          <p14:tracePt t="190624" x="6996113" y="3500438"/>
          <p14:tracePt t="190632" x="6996113" y="3509963"/>
          <p14:tracePt t="190640" x="6996113" y="3519488"/>
          <p14:tracePt t="190648" x="6996113" y="3536950"/>
          <p14:tracePt t="190656" x="6996113" y="3556000"/>
          <p14:tracePt t="190664" x="6996113" y="3565525"/>
          <p14:tracePt t="190679" x="6996113" y="3592513"/>
          <p14:tracePt t="190745" x="6996113" y="3602038"/>
          <p14:tracePt t="190761" x="6986588" y="3611563"/>
          <p14:tracePt t="190776" x="6986588" y="3619500"/>
          <p14:tracePt t="190792" x="6977063" y="3619500"/>
          <p14:tracePt t="190801" x="6950075" y="3648075"/>
          <p14:tracePt t="190817" x="6940550" y="3656013"/>
          <p14:tracePt t="190841" x="6884988" y="3665538"/>
          <p14:tracePt t="190858" x="6877050" y="3675063"/>
          <p14:tracePt t="190873" x="6867525" y="3684588"/>
          <p14:tracePt t="190898" x="6848475" y="3684588"/>
          <p14:tracePt t="190905" x="6838950" y="3684588"/>
          <p14:tracePt t="190915" x="6831013" y="3694113"/>
          <p14:tracePt t="190921" x="6821488" y="3694113"/>
          <p14:tracePt t="190930" x="6811963" y="3702050"/>
          <p14:tracePt t="190935" x="6802438" y="3702050"/>
          <p14:tracePt t="190944" x="6775450" y="3711575"/>
          <p14:tracePt t="190967" x="6756400" y="3711575"/>
          <p14:tracePt t="190975" x="6738938" y="3730625"/>
          <p14:tracePt t="190983" x="6729413" y="3730625"/>
          <p14:tracePt t="190992" x="6719888" y="3740150"/>
          <p14:tracePt t="190999" x="6710363" y="3740150"/>
          <p14:tracePt t="191016" x="6702425" y="3740150"/>
          <p14:tracePt t="191048" x="6673850" y="3740150"/>
          <p14:tracePt t="191153" x="6664325" y="3748088"/>
          <p14:tracePt t="191241" x="6646863" y="3748088"/>
          <p14:tracePt t="191257" x="6637338" y="3748088"/>
          <p14:tracePt t="191267" x="6618288" y="3748088"/>
          <p14:tracePt t="191275" x="6581775" y="3748088"/>
          <p14:tracePt t="191290" x="6572250" y="3748088"/>
          <p14:tracePt t="191296" x="6564313" y="3748088"/>
          <p14:tracePt t="191303" x="6535738" y="3748088"/>
          <p14:tracePt t="191311" x="6527800" y="3748088"/>
          <p14:tracePt t="191319" x="6518275" y="3740150"/>
          <p14:tracePt t="191344" x="6508750" y="3730625"/>
          <p14:tracePt t="191352" x="6489700" y="3730625"/>
          <p14:tracePt t="191393" x="6472238" y="3730625"/>
          <p14:tracePt t="191401" x="6462713" y="3721100"/>
          <p14:tracePt t="191431" x="6462713" y="3694113"/>
          <p14:tracePt t="191439" x="6453188" y="3684588"/>
          <p14:tracePt t="191447" x="6435725" y="3675063"/>
          <p14:tracePt t="191464" x="6426200" y="3665538"/>
          <p14:tracePt t="191471" x="6426200" y="3656013"/>
          <p14:tracePt t="191479" x="6416675" y="3648075"/>
          <p14:tracePt t="191504" x="6407150" y="3648075"/>
          <p14:tracePt t="191561" x="6407150" y="3638550"/>
          <p14:tracePt t="191568" x="6397625" y="3629025"/>
          <p14:tracePt t="191577" x="6389688" y="3619500"/>
          <p14:tracePt t="191587" x="6389688" y="3611563"/>
          <p14:tracePt t="191593" x="6380163" y="3602038"/>
          <p14:tracePt t="191600" x="6380163" y="3592513"/>
          <p14:tracePt t="191616" x="6380163" y="3573463"/>
          <p14:tracePt t="191632" x="6353175" y="3556000"/>
          <p14:tracePt t="191656" x="6353175" y="3546475"/>
          <p14:tracePt t="191673" x="6353175" y="3536950"/>
          <p14:tracePt t="191679" x="6353175" y="3527425"/>
          <p14:tracePt t="191696" x="6353175" y="3519488"/>
          <p14:tracePt t="191712" x="6353175" y="3500438"/>
          <p14:tracePt t="191736" x="6353175" y="3481388"/>
          <p14:tracePt t="191744" x="6361113" y="3454400"/>
          <p14:tracePt t="191760" x="6361113" y="3417888"/>
          <p14:tracePt t="191768" x="6361113" y="3398838"/>
          <p14:tracePt t="191776" x="6370638" y="3390900"/>
          <p14:tracePt t="191784" x="6389688" y="3371850"/>
          <p14:tracePt t="191792" x="6397625" y="3362325"/>
          <p14:tracePt t="191807" x="6397625" y="3352800"/>
          <p14:tracePt t="191816" x="6407150" y="3325813"/>
          <p14:tracePt t="191823" x="6416675" y="3316288"/>
          <p14:tracePt t="191896" x="6426200" y="3316288"/>
          <p14:tracePt t="191936" x="6435725" y="3308350"/>
          <p14:tracePt t="191943" x="6443663" y="3308350"/>
          <p14:tracePt t="191959" x="6453188" y="3308350"/>
          <p14:tracePt t="191967" x="6472238" y="3289300"/>
          <p14:tracePt t="191975" x="6489700" y="3289300"/>
          <p14:tracePt t="191991" x="6499225" y="3289300"/>
          <p14:tracePt t="192007" x="6527800" y="3289300"/>
          <p14:tracePt t="192024" x="6545263" y="3289300"/>
          <p14:tracePt t="192032" x="6581775" y="3289300"/>
          <p14:tracePt t="192048" x="6591300" y="3279775"/>
          <p14:tracePt t="192064" x="6600825" y="3279775"/>
          <p14:tracePt t="192080" x="6627813" y="3279775"/>
          <p14:tracePt t="192089" x="6646863" y="3279775"/>
          <p14:tracePt t="192095" x="6656388" y="3270250"/>
          <p14:tracePt t="192104" x="6673850" y="3270250"/>
          <p14:tracePt t="192169" x="6702425" y="3279775"/>
          <p14:tracePt t="192185" x="6738938" y="3298825"/>
          <p14:tracePt t="192193" x="6748463" y="3308350"/>
          <p14:tracePt t="192211" x="6756400" y="3325813"/>
          <p14:tracePt t="192225" x="6756400" y="3335338"/>
          <p14:tracePt t="192233" x="6756400" y="3344863"/>
          <p14:tracePt t="192242" x="6756400" y="3362325"/>
          <p14:tracePt t="192249" x="6775450" y="3398838"/>
          <p14:tracePt t="192265" x="6775450" y="3417888"/>
          <p14:tracePt t="192279" x="6775450" y="3427413"/>
          <p14:tracePt t="192284" x="6784975" y="3436938"/>
          <p14:tracePt t="192290" x="6792913" y="3444875"/>
          <p14:tracePt t="192296" x="6802438" y="3463925"/>
          <p14:tracePt t="192312" x="6802438" y="3473450"/>
          <p14:tracePt t="192319" x="6802438" y="3481388"/>
          <p14:tracePt t="192328" x="6802438" y="3500438"/>
          <p14:tracePt t="192335" x="6802438" y="3509963"/>
          <p14:tracePt t="192352" x="6802438" y="3527425"/>
          <p14:tracePt t="192368" x="6802438" y="3546475"/>
          <p14:tracePt t="192376" x="6802438" y="3565525"/>
          <p14:tracePt t="192391" x="6802438" y="3573463"/>
          <p14:tracePt t="192399" x="6802438" y="3592513"/>
          <p14:tracePt t="192416" x="6802438" y="3602038"/>
          <p14:tracePt t="192432" x="6802438" y="3611563"/>
          <p14:tracePt t="192455" x="6802438" y="3638550"/>
          <p14:tracePt t="192472" x="6792913" y="3665538"/>
          <p14:tracePt t="192481" x="6784975" y="3675063"/>
          <p14:tracePt t="192496" x="6784975" y="3702050"/>
          <p14:tracePt t="192504" x="6784975" y="3711575"/>
          <p14:tracePt t="192512" x="6756400" y="3730625"/>
          <p14:tracePt t="192521" x="6729413" y="3757613"/>
          <p14:tracePt t="192528" x="6719888" y="3767138"/>
          <p14:tracePt t="192535" x="6692900" y="3776663"/>
          <p14:tracePt t="192544" x="6673850" y="3776663"/>
          <p14:tracePt t="192552" x="6646863" y="3794125"/>
          <p14:tracePt t="192560" x="6618288" y="3803650"/>
          <p14:tracePt t="192567" x="6591300" y="3803650"/>
          <p14:tracePt t="192577" x="6581775" y="3803650"/>
          <p14:tracePt t="192584" x="6545263" y="3803650"/>
          <p14:tracePt t="192600" x="6527800" y="3803650"/>
          <p14:tracePt t="192607" x="6489700" y="3803650"/>
          <p14:tracePt t="192616" x="6481763" y="3803650"/>
          <p14:tracePt t="192632" x="6462713" y="3803650"/>
          <p14:tracePt t="192639" x="6443663" y="3794125"/>
          <p14:tracePt t="192648" x="6426200" y="3794125"/>
          <p14:tracePt t="192656" x="6416675" y="3784600"/>
          <p14:tracePt t="192664" x="6407150" y="3776663"/>
          <p14:tracePt t="192673" x="6389688" y="3767138"/>
          <p14:tracePt t="192680" x="6370638" y="3748088"/>
          <p14:tracePt t="192689" x="6361113" y="3740150"/>
          <p14:tracePt t="192704" x="6361113" y="3730625"/>
          <p14:tracePt t="192712" x="6343650" y="3721100"/>
          <p14:tracePt t="192720" x="6334125" y="3711575"/>
          <p14:tracePt t="192728" x="6324600" y="3702050"/>
          <p14:tracePt t="192735" x="6307138" y="3694113"/>
          <p14:tracePt t="192752" x="6297613" y="3684588"/>
          <p14:tracePt t="192784" x="6288088" y="3665538"/>
          <p14:tracePt t="192808" x="6288088" y="3619500"/>
          <p14:tracePt t="192815" x="6288088" y="3602038"/>
          <p14:tracePt t="192823" x="6288088" y="3573463"/>
          <p14:tracePt t="192831" x="6288088" y="3556000"/>
          <p14:tracePt t="192840" x="6288088" y="3519488"/>
          <p14:tracePt t="192847" x="6288088" y="3500438"/>
          <p14:tracePt t="192856" x="6288088" y="3473450"/>
          <p14:tracePt t="192864" x="6288088" y="3454400"/>
          <p14:tracePt t="192873" x="6297613" y="3408363"/>
          <p14:tracePt t="192880" x="6307138" y="3371850"/>
          <p14:tracePt t="192890" x="6315075" y="3344863"/>
          <p14:tracePt t="192897" x="6334125" y="3308350"/>
          <p14:tracePt t="192903" x="6343650" y="3298825"/>
          <p14:tracePt t="192912" x="6353175" y="3262313"/>
          <p14:tracePt t="192920" x="6361113" y="3252788"/>
          <p14:tracePt t="192928" x="6370638" y="3243263"/>
          <p14:tracePt t="192952" x="6389688" y="3233738"/>
          <p14:tracePt t="192961" x="6389688" y="3224213"/>
          <p14:tracePt t="193000" x="6389688" y="3216275"/>
          <p14:tracePt t="193009" x="6397625" y="3216275"/>
          <p14:tracePt t="193032" x="6407150" y="3216275"/>
          <p14:tracePt t="193049" x="6416675" y="3216275"/>
          <p14:tracePt t="193057" x="6443663" y="3224213"/>
          <p14:tracePt t="193073" x="6443663" y="3270250"/>
          <p14:tracePt t="193081" x="6453188" y="3289300"/>
          <p14:tracePt t="193099" x="6453188" y="3308350"/>
          <p14:tracePt t="193113" x="6453188" y="3325813"/>
          <p14:tracePt t="193129" x="6481763" y="3362325"/>
          <p14:tracePt t="193137" x="6489700" y="3371850"/>
          <p14:tracePt t="193148" x="6508750" y="3381375"/>
          <p14:tracePt t="193185" x="6518275" y="3390900"/>
          <p14:tracePt t="193211" x="6527800" y="3390900"/>
          <p14:tracePt t="193217" x="6545263" y="3398838"/>
          <p14:tracePt t="193241" x="6554788" y="3408363"/>
          <p14:tracePt t="193250" x="6581775" y="3417888"/>
          <p14:tracePt t="193257" x="6600825" y="3427413"/>
          <p14:tracePt t="193274" x="6627813" y="3436938"/>
          <p14:tracePt t="193292" x="6664325" y="3454400"/>
          <p14:tracePt t="193299" x="6683375" y="3454400"/>
          <p14:tracePt t="193304" x="6692900" y="3463925"/>
          <p14:tracePt t="193311" x="6702425" y="3500438"/>
          <p14:tracePt t="193319" x="6719888" y="3509963"/>
          <p14:tracePt t="193335" x="6738938" y="3509963"/>
          <p14:tracePt t="193352" x="6748463" y="3509963"/>
          <p14:tracePt t="193368" x="6765925" y="3509963"/>
          <p14:tracePt t="193458" x="6775450" y="3519488"/>
          <p14:tracePt t="193498" x="6775450" y="3527425"/>
          <p14:tracePt t="193507" x="6775450" y="3536950"/>
          <p14:tracePt t="193522" x="6775450" y="3546475"/>
          <p14:tracePt t="193529" x="6765925" y="3556000"/>
          <p14:tracePt t="193545" x="6748463" y="3565525"/>
          <p14:tracePt t="193552" x="6738938" y="3573463"/>
          <p14:tracePt t="193569" x="6719888" y="3582988"/>
          <p14:tracePt t="193576" x="6692900" y="3592513"/>
          <p14:tracePt t="193593" x="6646863" y="3619500"/>
          <p14:tracePt t="193601" x="6627813" y="3619500"/>
          <p14:tracePt t="193609" x="6591300" y="3619500"/>
          <p14:tracePt t="193617" x="6564313" y="3638550"/>
          <p14:tracePt t="193625" x="6527800" y="3648075"/>
          <p14:tracePt t="193633" x="6508750" y="3648075"/>
          <p14:tracePt t="193639" x="6489700" y="3656013"/>
          <p14:tracePt t="193648" x="6462713" y="3684588"/>
          <p14:tracePt t="193656" x="6435725" y="3684588"/>
          <p14:tracePt t="193663" x="6416675" y="3694113"/>
          <p14:tracePt t="193672" x="6407150" y="3702050"/>
          <p14:tracePt t="193679" x="6397625" y="3711575"/>
          <p14:tracePt t="193689" x="6380163" y="3711575"/>
          <p14:tracePt t="193696" x="6370638" y="3711575"/>
          <p14:tracePt t="193704" x="6343650" y="3721100"/>
          <p14:tracePt t="193712" x="6324600" y="3721100"/>
          <p14:tracePt t="193719" x="6297613" y="3730625"/>
          <p14:tracePt t="193728" x="6288088" y="3730625"/>
          <p14:tracePt t="193736" x="6278563" y="3730625"/>
          <p14:tracePt t="193743" x="6251575" y="3730625"/>
          <p14:tracePt t="193751" x="6242050" y="3730625"/>
          <p14:tracePt t="193784" x="6232525" y="3730625"/>
          <p14:tracePt t="193792" x="6223000" y="3730625"/>
          <p14:tracePt t="193807" x="6196013" y="3721100"/>
          <p14:tracePt t="193816" x="6196013" y="3711575"/>
          <p14:tracePt t="193823" x="6196013" y="3694113"/>
          <p14:tracePt t="193831" x="6196013" y="3675063"/>
          <p14:tracePt t="193839" x="6196013" y="3656013"/>
          <p14:tracePt t="193847" x="6196013" y="3619500"/>
          <p14:tracePt t="193856" x="6186488" y="3602038"/>
          <p14:tracePt t="193863" x="6186488" y="3592513"/>
          <p14:tracePt t="193873" x="6176963" y="3565525"/>
          <p14:tracePt t="193879" x="6176963" y="3556000"/>
          <p14:tracePt t="193889" x="6176963" y="3546475"/>
          <p14:tracePt t="193896" x="6176963" y="3519488"/>
          <p14:tracePt t="193912" x="6176963" y="3509963"/>
          <p14:tracePt t="193928" x="6176963" y="3473450"/>
          <p14:tracePt t="193944" x="6176963" y="3427413"/>
          <p14:tracePt t="193952" x="6223000" y="3427413"/>
          <p14:tracePt t="193959" x="6242050" y="3417888"/>
          <p14:tracePt t="193967" x="6251575" y="3408363"/>
          <p14:tracePt t="193975" x="6261100" y="3390900"/>
          <p14:tracePt t="193983" x="6278563" y="3371850"/>
          <p14:tracePt t="193991" x="6307138" y="3362325"/>
          <p14:tracePt t="193999" x="6343650" y="3352800"/>
          <p14:tracePt t="194007" x="6353175" y="3344863"/>
          <p14:tracePt t="194015" x="6370638" y="3325813"/>
          <p14:tracePt t="194023" x="6407150" y="3325813"/>
          <p14:tracePt t="194031" x="6435725" y="3316288"/>
          <p14:tracePt t="194039" x="6443663" y="3308350"/>
          <p14:tracePt t="194047" x="6453188" y="3298825"/>
          <p14:tracePt t="194056" x="6462713" y="3289300"/>
          <p14:tracePt t="194095" x="6489700" y="3289300"/>
          <p14:tracePt t="194120" x="6535738" y="3289300"/>
          <p14:tracePt t="194128" x="6545263" y="3289300"/>
          <p14:tracePt t="194136" x="6554788" y="3289300"/>
          <p14:tracePt t="194151" x="6581775" y="3289300"/>
          <p14:tracePt t="194159" x="6591300" y="3289300"/>
          <p14:tracePt t="194184" x="6600825" y="3289300"/>
          <p14:tracePt t="194191" x="6610350" y="3289300"/>
          <p14:tracePt t="194207" x="6637338" y="3289300"/>
          <p14:tracePt t="194215" x="6646863" y="3289300"/>
          <p14:tracePt t="194224" x="6683375" y="3289300"/>
          <p14:tracePt t="194240" x="6692900" y="3298825"/>
          <p14:tracePt t="194256" x="6702425" y="3316288"/>
          <p14:tracePt t="194264" x="6710363" y="3325813"/>
          <p14:tracePt t="194280" x="6719888" y="3344863"/>
          <p14:tracePt t="194290" x="6729413" y="3352800"/>
          <p14:tracePt t="194296" x="6748463" y="3381375"/>
          <p14:tracePt t="194312" x="6748463" y="3408363"/>
          <p14:tracePt t="194320" x="6775450" y="3436938"/>
          <p14:tracePt t="194352" x="6775450" y="3444875"/>
          <p14:tracePt t="194385" x="6775450" y="3473450"/>
          <p14:tracePt t="194401" x="6775450" y="3490913"/>
          <p14:tracePt t="194410" x="6775450" y="3519488"/>
          <p14:tracePt t="194415" x="6775450" y="3527425"/>
          <p14:tracePt t="194423" x="6775450" y="3546475"/>
          <p14:tracePt t="194431" x="6775450" y="3565525"/>
          <p14:tracePt t="194439" x="6775450" y="3602038"/>
          <p14:tracePt t="194447" x="6748463" y="3619500"/>
          <p14:tracePt t="194456" x="6738938" y="3629025"/>
          <p14:tracePt t="194463" x="6729413" y="3638550"/>
          <p14:tracePt t="194472" x="6719888" y="3648075"/>
          <p14:tracePt t="194488" x="6719888" y="3656013"/>
          <p14:tracePt t="194527" x="6702425" y="3665538"/>
          <p14:tracePt t="194551" x="6692900" y="3675063"/>
          <p14:tracePt t="194569" x="6673850" y="3675063"/>
          <p14:tracePt t="194586" x="6637338" y="3694113"/>
          <p14:tracePt t="194649" x="6627813" y="3711575"/>
          <p14:tracePt t="194673" x="6600825" y="3711575"/>
          <p14:tracePt t="194690" x="6564313" y="3702050"/>
          <p14:tracePt t="194729" x="6527800" y="3702050"/>
          <p14:tracePt t="194737" x="6508750" y="3702050"/>
          <p14:tracePt t="194761" x="6489700" y="3702050"/>
          <p14:tracePt t="194784" x="6481763" y="3702050"/>
          <p14:tracePt t="194792" x="6453188" y="3702050"/>
          <p14:tracePt t="194801" x="6443663" y="3702050"/>
          <p14:tracePt t="194809" x="6443663" y="3694113"/>
          <p14:tracePt t="194816" x="6407150" y="3684588"/>
          <p14:tracePt t="194825" x="6389688" y="3656013"/>
          <p14:tracePt t="194857" x="6389688" y="3648075"/>
          <p14:tracePt t="194874" x="6389688" y="3638550"/>
          <p14:tracePt t="194881" x="6370638" y="3619500"/>
          <p14:tracePt t="194892" x="6361113" y="3619500"/>
          <p14:tracePt t="194910" x="6361113" y="3611563"/>
          <p14:tracePt t="194922" x="6361113" y="3592513"/>
          <p14:tracePt t="194952" x="6353175" y="3556000"/>
          <p14:tracePt t="194959" x="6353175" y="3536950"/>
          <p14:tracePt t="194975" x="6353175" y="3519488"/>
          <p14:tracePt t="194984" x="6353175" y="3509963"/>
          <p14:tracePt t="194991" x="6353175" y="3481388"/>
          <p14:tracePt t="194999" x="6353175" y="3473450"/>
          <p14:tracePt t="195007" x="6353175" y="3444875"/>
          <p14:tracePt t="195023" x="6353175" y="3427413"/>
          <p14:tracePt t="195031" x="6353175" y="3417888"/>
          <p14:tracePt t="195039" x="6353175" y="3398838"/>
          <p14:tracePt t="195047" x="6353175" y="3390900"/>
          <p14:tracePt t="195056" x="6353175" y="3362325"/>
          <p14:tracePt t="195064" x="6361113" y="3335338"/>
          <p14:tracePt t="195079" x="6370638" y="3298825"/>
          <p14:tracePt t="195089" x="6389688" y="3279775"/>
          <p14:tracePt t="195095" x="6407150" y="3262313"/>
          <p14:tracePt t="195103" x="6426200" y="3252788"/>
          <p14:tracePt t="195111" x="6435725" y="3224213"/>
          <p14:tracePt t="195121" x="6453188" y="3216275"/>
          <p14:tracePt t="195128" x="6462713" y="3216275"/>
          <p14:tracePt t="195135" x="6462713" y="3206750"/>
          <p14:tracePt t="195143" x="6453188" y="3187700"/>
          <p14:tracePt t="195151" x="6472238" y="3206750"/>
          <p14:tracePt t="195217" x="6508750" y="3206750"/>
          <p14:tracePt t="195241" x="6508750" y="3216275"/>
          <p14:tracePt t="195257" x="6508750" y="3224213"/>
          <p14:tracePt t="195265" x="6508750" y="3233738"/>
          <p14:tracePt t="195275" x="6508750" y="3252788"/>
          <p14:tracePt t="195282" x="6508750" y="3289300"/>
          <p14:tracePt t="195291" x="6508750" y="3325813"/>
          <p14:tracePt t="195297" x="6518275" y="3335338"/>
          <p14:tracePt t="195305" x="6518275" y="3390900"/>
          <p14:tracePt t="195313" x="6572250" y="3417888"/>
          <p14:tracePt t="195323" x="6591300" y="3444875"/>
          <p14:tracePt t="195330" x="6627813" y="3454400"/>
          <p14:tracePt t="195341" x="6627813" y="3463925"/>
          <p14:tracePt t="195344" x="6637338" y="3481388"/>
          <p14:tracePt t="195351" x="6656388" y="3500438"/>
          <p14:tracePt t="195360" x="6656388" y="3509963"/>
          <p14:tracePt t="195367" x="6664325" y="3519488"/>
          <p14:tracePt t="195383" x="6692900" y="3546475"/>
          <p14:tracePt t="195392" x="6692900" y="3565525"/>
          <p14:tracePt t="195400" x="6702425" y="3592513"/>
          <p14:tracePt t="195408" x="6710363" y="3602038"/>
          <p14:tracePt t="195423" x="6719888" y="3629025"/>
          <p14:tracePt t="195439" x="6719888" y="3638550"/>
          <p14:tracePt t="195456" x="6729413" y="3684588"/>
          <p14:tracePt t="195463" x="6729413" y="3694113"/>
          <p14:tracePt t="195472" x="6729413" y="3711575"/>
          <p14:tracePt t="195479" x="6738938" y="3721100"/>
          <p14:tracePt t="195489" x="6748463" y="3740150"/>
          <p14:tracePt t="195504" x="6756400" y="3757613"/>
          <p14:tracePt t="195601" x="6756400" y="3767138"/>
          <p14:tracePt t="195729" x="6756400" y="3776663"/>
          <p14:tracePt t="195753" x="6748463" y="3776663"/>
          <p14:tracePt t="195760" x="6710363" y="3776663"/>
          <p14:tracePt t="195769" x="6692900" y="3776663"/>
          <p14:tracePt t="195776" x="6673850" y="3767138"/>
          <p14:tracePt t="195784" x="6656388" y="3767138"/>
          <p14:tracePt t="195792" x="6618288" y="3757613"/>
          <p14:tracePt t="195800" x="6600825" y="3757613"/>
          <p14:tracePt t="195808" x="6564313" y="3757613"/>
          <p14:tracePt t="195816" x="6545263" y="3757613"/>
          <p14:tracePt t="195824" x="6527800" y="3757613"/>
          <p14:tracePt t="195832" x="6499225" y="3757613"/>
          <p14:tracePt t="195840" x="6462713" y="3757613"/>
          <p14:tracePt t="195848" x="6443663" y="3757613"/>
          <p14:tracePt t="195857" x="6407150" y="3757613"/>
          <p14:tracePt t="195864" x="6389688" y="3757613"/>
          <p14:tracePt t="195873" x="6334125" y="3757613"/>
          <p14:tracePt t="195890" x="6297613" y="3748088"/>
          <p14:tracePt t="195897" x="6278563" y="3748088"/>
          <p14:tracePt t="195904" x="6251575" y="3740150"/>
          <p14:tracePt t="195924" x="6242050" y="3730625"/>
          <p14:tracePt t="196025" x="6242050" y="3721100"/>
          <p14:tracePt t="196033" x="6242050" y="3702050"/>
          <p14:tracePt t="196048" x="6242050" y="3675063"/>
          <p14:tracePt t="196057" x="6242050" y="3629025"/>
          <p14:tracePt t="196074" x="6251575" y="3611563"/>
          <p14:tracePt t="196082" x="6251575" y="3602038"/>
          <p14:tracePt t="196092" x="6251575" y="3573463"/>
          <p14:tracePt t="196113" x="6261100" y="3556000"/>
          <p14:tracePt t="196121" x="6269038" y="3546475"/>
          <p14:tracePt t="196130" x="6269038" y="3536950"/>
          <p14:tracePt t="196139" x="6269038" y="3527425"/>
          <p14:tracePt t="196147" x="6269038" y="3519488"/>
          <p14:tracePt t="196154" x="6278563" y="3509963"/>
          <p14:tracePt t="196159" x="6288088" y="3500438"/>
          <p14:tracePt t="196167" x="6297613" y="3490913"/>
          <p14:tracePt t="196183" x="6315075" y="3473450"/>
          <p14:tracePt t="196192" x="6324600" y="3463925"/>
          <p14:tracePt t="196199" x="6334125" y="3454400"/>
          <p14:tracePt t="196207" x="6353175" y="3444875"/>
          <p14:tracePt t="196215" x="6397625" y="3408363"/>
          <p14:tracePt t="196223" x="6397625" y="3398838"/>
          <p14:tracePt t="196231" x="6407150" y="3371850"/>
          <p14:tracePt t="196240" x="6416675" y="3362325"/>
          <p14:tracePt t="196247" x="6481763" y="3335338"/>
          <p14:tracePt t="196256" x="6489700" y="3325813"/>
          <p14:tracePt t="196263" x="6499225" y="3316288"/>
          <p14:tracePt t="196273" x="6508750" y="3308350"/>
          <p14:tracePt t="196279" x="6518275" y="3289300"/>
          <p14:tracePt t="196289" x="6535738" y="3279775"/>
          <p14:tracePt t="196311" x="6545263" y="3270250"/>
          <p14:tracePt t="196360" x="6554788" y="3262313"/>
          <p14:tracePt t="196367" x="6572250" y="3243263"/>
          <p14:tracePt t="196392" x="6591300" y="3233738"/>
          <p14:tracePt t="196399" x="6627813" y="3224213"/>
          <p14:tracePt t="196416" x="6656388" y="3216275"/>
          <p14:tracePt t="196431" x="6664325" y="3187700"/>
          <p14:tracePt t="196439" x="6692900" y="3178175"/>
          <p14:tracePt t="196455" x="6702425" y="3170238"/>
          <p14:tracePt t="196472" x="6738938" y="3170238"/>
          <p14:tracePt t="196488" x="6738938" y="3160713"/>
          <p14:tracePt t="196522" x="6748463" y="3160713"/>
          <p14:tracePt t="196529" x="6756400" y="3160713"/>
          <p14:tracePt t="196553" x="6765925" y="3151188"/>
          <p14:tracePt t="196577" x="6775450" y="3151188"/>
          <p14:tracePt t="196586" x="6792913" y="3151188"/>
          <p14:tracePt t="196601" x="6811963" y="3151188"/>
          <p14:tracePt t="196617" x="6831013" y="3151188"/>
          <p14:tracePt t="196624" x="6867525" y="3151188"/>
          <p14:tracePt t="196641" x="6884988" y="3151188"/>
          <p14:tracePt t="196649" x="6913563" y="3160713"/>
          <p14:tracePt t="196674" x="6931025" y="3170238"/>
          <p14:tracePt t="196682" x="6940550" y="3187700"/>
          <p14:tracePt t="196692" x="6950075" y="3197225"/>
          <p14:tracePt t="196713" x="6950075" y="3206750"/>
          <p14:tracePt t="196737" x="6950075" y="3224213"/>
          <p14:tracePt t="196747" x="6950075" y="3233738"/>
          <p14:tracePt t="196760" x="6950075" y="3243263"/>
          <p14:tracePt t="196767" x="6950075" y="3270250"/>
          <p14:tracePt t="196784" x="6950075" y="3279775"/>
          <p14:tracePt t="196799" x="6959600" y="3289300"/>
          <p14:tracePt t="196906" x="6969125" y="3308350"/>
          <p14:tracePt t="196921" x="6969125" y="3325813"/>
          <p14:tracePt t="196937" x="6969125" y="3335338"/>
          <p14:tracePt t="196949" x="6977063" y="3362325"/>
          <p14:tracePt t="196956" x="6977063" y="3371850"/>
          <p14:tracePt t="196965" x="6977063" y="3381375"/>
          <p14:tracePt t="196967" x="6977063" y="3398838"/>
          <p14:tracePt t="196983" x="6977063" y="3417888"/>
          <p14:tracePt t="197033" x="6977063" y="3454400"/>
          <p14:tracePt t="197073" x="6977063" y="3463925"/>
          <p14:tracePt t="197208" x="6977063" y="3473450"/>
          <p14:tracePt t="197216" x="6977063" y="3490913"/>
          <p14:tracePt t="197225" x="6977063" y="3500438"/>
          <p14:tracePt t="197233" x="6977063" y="3509963"/>
          <p14:tracePt t="197239" x="6969125" y="3527425"/>
          <p14:tracePt t="197247" x="6969125" y="3546475"/>
          <p14:tracePt t="197256" x="6969125" y="3565525"/>
          <p14:tracePt t="197264" x="6959600" y="3582988"/>
          <p14:tracePt t="197274" x="6959600" y="3592513"/>
          <p14:tracePt t="197280" x="6959600" y="3602038"/>
          <p14:tracePt t="197304" x="6959600" y="3611563"/>
          <p14:tracePt t="197312" x="6950075" y="3619500"/>
          <p14:tracePt t="197328" x="6950075" y="3629025"/>
          <p14:tracePt t="197392" x="6950075" y="3638550"/>
          <p14:tracePt t="197408" x="6931025" y="3656013"/>
          <p14:tracePt t="198065" x="6923088" y="3665538"/>
          <p14:tracePt t="198073" x="6894513" y="3665538"/>
          <p14:tracePt t="198081" x="6858000" y="3665538"/>
          <p14:tracePt t="198097" x="6838950" y="3665538"/>
          <p14:tracePt t="198121" x="6831013" y="3665538"/>
          <p14:tracePt t="198137" x="6792913" y="3665538"/>
          <p14:tracePt t="198161" x="6784975" y="3665538"/>
          <p14:tracePt t="198171" x="6775450" y="3665538"/>
          <p14:tracePt t="198182" x="6729413" y="3665538"/>
          <p14:tracePt t="198185" x="6719888" y="3665538"/>
          <p14:tracePt t="198199" x="6702425" y="3665538"/>
          <p14:tracePt t="198207" x="6683375" y="3665538"/>
          <p14:tracePt t="198231" x="6664325" y="3665538"/>
          <p14:tracePt t="198264" x="6656388" y="3665538"/>
          <p14:tracePt t="198312" x="6637338" y="3665538"/>
          <p14:tracePt t="198338" x="6627813" y="3665538"/>
          <p14:tracePt t="198409" x="6610350" y="3665538"/>
          <p14:tracePt t="198417" x="6600825" y="3665538"/>
          <p14:tracePt t="198424" x="6581775" y="3665538"/>
          <p14:tracePt t="198433" x="6564313" y="3665538"/>
          <p14:tracePt t="198439" x="6535738" y="3665538"/>
          <p14:tracePt t="198447" x="6508750" y="3665538"/>
          <p14:tracePt t="198456" x="6499225" y="3665538"/>
          <p14:tracePt t="198463" x="6489700" y="3665538"/>
          <p14:tracePt t="198479" x="6472238" y="3665538"/>
          <p14:tracePt t="198489" x="6462713" y="3665538"/>
          <p14:tracePt t="198593" x="6453188" y="3665538"/>
          <p14:tracePt t="198625" x="6443663" y="3665538"/>
          <p14:tracePt t="199001" x="6435725" y="3648075"/>
          <p14:tracePt t="199009" x="6426200" y="3638550"/>
          <p14:tracePt t="199033" x="6416675" y="3629025"/>
          <p14:tracePt t="199081" x="6416675" y="3611563"/>
          <p14:tracePt t="199089" x="6416675" y="3592513"/>
          <p14:tracePt t="199096" x="6416675" y="3582988"/>
          <p14:tracePt t="199113" x="6416675" y="3556000"/>
          <p14:tracePt t="199121" x="6416675" y="3546475"/>
          <p14:tracePt t="199129" x="6416675" y="3536950"/>
          <p14:tracePt t="199136" x="6416675" y="3519488"/>
          <p14:tracePt t="199146" x="6416675" y="3509963"/>
          <p14:tracePt t="199161" x="6416675" y="3473450"/>
          <p14:tracePt t="199168" x="6407150" y="3454400"/>
          <p14:tracePt t="199178" x="6407150" y="3444875"/>
          <p14:tracePt t="199187" x="6407150" y="3427413"/>
          <p14:tracePt t="199201" x="6397625" y="3352800"/>
          <p14:tracePt t="199225" x="6397625" y="3344863"/>
          <p14:tracePt t="199233" x="6397625" y="3325813"/>
          <p14:tracePt t="199249" x="6397625" y="3308350"/>
          <p14:tracePt t="199279" x="6397625" y="3270250"/>
          <p14:tracePt t="199304" x="6407150" y="3252788"/>
          <p14:tracePt t="199327" x="6416675" y="3243263"/>
          <p14:tracePt t="199336" x="6426200" y="3233738"/>
          <p14:tracePt t="199344" x="6426200" y="3224213"/>
          <p14:tracePt t="199351" x="6435725" y="3224213"/>
          <p14:tracePt t="199359" x="6435725" y="3216275"/>
          <p14:tracePt t="199367" x="6435725" y="3197225"/>
          <p14:tracePt t="199375" x="6435725" y="3187700"/>
          <p14:tracePt t="199408" x="6435725" y="3178175"/>
          <p14:tracePt t="200457" x="6443663" y="3170238"/>
          <p14:tracePt t="203057" x="6489700" y="3170238"/>
          <p14:tracePt t="203065" x="6591300" y="3170238"/>
          <p14:tracePt t="203073" x="6637338" y="3170238"/>
          <p14:tracePt t="203080" x="6729413" y="3170238"/>
          <p14:tracePt t="203092" x="6831013" y="3206750"/>
          <p14:tracePt t="203097" x="6913563" y="3216275"/>
          <p14:tracePt t="203105" x="6950075" y="3233738"/>
          <p14:tracePt t="203113" x="6996113" y="3252788"/>
          <p14:tracePt t="203120" x="7013575" y="3252788"/>
          <p14:tracePt t="203127" x="7023100" y="3252788"/>
          <p14:tracePt t="203135" x="7032625" y="3262313"/>
          <p14:tracePt t="203452" x="7032625" y="3270250"/>
          <p14:tracePt t="203462" x="7042150" y="3298825"/>
          <p14:tracePt t="203467" x="7042150" y="3316288"/>
          <p14:tracePt t="203479" x="7051675" y="3352800"/>
          <p14:tracePt t="203488" x="6996113" y="3362325"/>
          <p14:tracePt t="203495" x="6996113" y="3408363"/>
          <p14:tracePt t="203503" x="6969125" y="3427413"/>
          <p14:tracePt t="203511" x="6959600" y="3463925"/>
          <p14:tracePt t="203519" x="6959600" y="3473450"/>
          <p14:tracePt t="203527" x="6959600" y="3500438"/>
          <p14:tracePt t="203535" x="6940550" y="3527425"/>
          <p14:tracePt t="203567" x="6931025" y="3536950"/>
          <p14:tracePt t="203640" x="6913563" y="3536950"/>
          <p14:tracePt t="203672" x="6904038" y="3556000"/>
          <p14:tracePt t="203729" x="6884988" y="3573463"/>
          <p14:tracePt t="203904" x="6877050" y="3582988"/>
          <p14:tracePt t="203993" x="6867525" y="3582988"/>
          <p14:tracePt t="204001" x="6858000" y="3582988"/>
          <p14:tracePt t="204008" x="6821488" y="3582988"/>
          <p14:tracePt t="204016" x="6784975" y="3582988"/>
          <p14:tracePt t="204026" x="6765925" y="3582988"/>
          <p14:tracePt t="204032" x="6719888" y="3582988"/>
          <p14:tracePt t="204042" x="6702425" y="3582988"/>
          <p14:tracePt t="204049" x="6673850" y="3582988"/>
          <p14:tracePt t="204061" x="6664325" y="3582988"/>
          <p14:tracePt t="204066" x="6656388" y="3582988"/>
          <p14:tracePt t="204075" x="6637338" y="3582988"/>
          <p14:tracePt t="204080" x="6627813" y="3582988"/>
          <p14:tracePt t="204089" x="6618288" y="3582988"/>
          <p14:tracePt t="204104" x="6600825" y="3592513"/>
          <p14:tracePt t="204112" x="6581775" y="3602038"/>
          <p14:tracePt t="204119" x="6572250" y="3602038"/>
          <p14:tracePt t="204128" x="6545263" y="3602038"/>
          <p14:tracePt t="204135" x="6518275" y="3602038"/>
          <p14:tracePt t="204144" x="6508750" y="3602038"/>
          <p14:tracePt t="204152" x="6481763" y="3602038"/>
          <p14:tracePt t="204159" x="6435725" y="3602038"/>
          <p14:tracePt t="204175" x="6416675" y="3602038"/>
          <p14:tracePt t="204191" x="6397625" y="3602038"/>
          <p14:tracePt t="204416" x="6380163" y="3592513"/>
          <p14:tracePt t="204432" x="6380163" y="3565525"/>
          <p14:tracePt t="204440" x="6380163" y="3519488"/>
          <p14:tracePt t="204448" x="6380163" y="3500438"/>
          <p14:tracePt t="204457" x="6380163" y="3490913"/>
          <p14:tracePt t="204465" x="6380163" y="3463925"/>
          <p14:tracePt t="204473" x="6380163" y="3444875"/>
          <p14:tracePt t="204480" x="6380163" y="3398838"/>
          <p14:tracePt t="204489" x="6389688" y="3381375"/>
          <p14:tracePt t="204496" x="6397625" y="3344863"/>
          <p14:tracePt t="204503" x="6407150" y="3325813"/>
          <p14:tracePt t="204512" x="6407150" y="3316288"/>
          <p14:tracePt t="204519" x="6416675" y="3308350"/>
          <p14:tracePt t="204528" x="6426200" y="3298825"/>
          <p14:tracePt t="204544" x="6435725" y="3270250"/>
          <p14:tracePt t="204552" x="6443663" y="3262313"/>
          <p14:tracePt t="204657" x="6462713" y="3262313"/>
          <p14:tracePt t="205913" x="6472238" y="3262313"/>
          <p14:tracePt t="205921" x="6472238" y="3289300"/>
          <p14:tracePt t="205929" x="6435725" y="3325813"/>
          <p14:tracePt t="205937" x="6416675" y="3335338"/>
          <p14:tracePt t="205946" x="6370638" y="3362325"/>
          <p14:tracePt t="205952" x="6343650" y="3381375"/>
          <p14:tracePt t="205968" x="6353175" y="3344863"/>
          <p14:tracePt t="206033" x="6353175" y="3335338"/>
          <p14:tracePt t="206048" x="6334125" y="3335338"/>
          <p14:tracePt t="206065" x="6324600" y="3335338"/>
          <p14:tracePt t="206177" x="6307138" y="3335338"/>
          <p14:tracePt t="206211" x="6297613" y="3335338"/>
          <p14:tracePt t="206344" x="6288088" y="3335338"/>
          <p14:tracePt t="206377" x="6269038" y="3335338"/>
          <p14:tracePt t="206385" x="6223000" y="3335338"/>
          <p14:tracePt t="206401" x="6196013" y="3335338"/>
          <p14:tracePt t="206409" x="6149975" y="3335338"/>
          <p14:tracePt t="206416" x="6086475" y="3362325"/>
          <p14:tracePt t="206423" x="6057900" y="3362325"/>
          <p14:tracePt t="206431" x="6021388" y="3362325"/>
          <p14:tracePt t="206439" x="5975350" y="3352800"/>
          <p14:tracePt t="206447" x="5957888" y="3352800"/>
          <p14:tracePt t="206456" x="5938838" y="3352800"/>
          <p14:tracePt t="206463" x="5892800" y="3352800"/>
          <p14:tracePt t="206472" x="5800725" y="3352800"/>
          <p14:tracePt t="206479" x="5764213" y="3335338"/>
          <p14:tracePt t="206489" x="5718175" y="3335338"/>
          <p14:tracePt t="206495" x="5653088" y="3335338"/>
          <p14:tracePt t="206503" x="5599113" y="3335338"/>
          <p14:tracePt t="206511" x="5589588" y="3335338"/>
          <p14:tracePt t="206519" x="5580063" y="3335338"/>
          <p14:tracePt t="206527" x="5553075" y="3335338"/>
          <p14:tracePt t="206535" x="5534025" y="3335338"/>
          <p14:tracePt t="206543" x="5516563" y="3335338"/>
          <p14:tracePt t="206551" x="5507038" y="3335338"/>
          <p14:tracePt t="206559" x="5497513" y="3335338"/>
          <p14:tracePt t="206575" x="5487988" y="3335338"/>
          <p14:tracePt t="206953" x="5470525" y="3335338"/>
          <p14:tracePt t="206963" x="5451475" y="3335338"/>
          <p14:tracePt t="206969" x="5424488" y="3335338"/>
          <p14:tracePt t="206978" x="5386388" y="3335338"/>
          <p14:tracePt t="206985" x="5341938" y="3335338"/>
          <p14:tracePt t="206993" x="5303838" y="3335338"/>
          <p14:tracePt t="207001" x="5240338" y="3335338"/>
          <p14:tracePt t="207008" x="5230813" y="3335338"/>
          <p14:tracePt t="207017" x="5221288" y="3335338"/>
          <p14:tracePt t="207160" x="5211763" y="3335338"/>
          <p14:tracePt t="207409" x="5148263" y="3335338"/>
          <p14:tracePt t="207417" x="5065713" y="3335338"/>
          <p14:tracePt t="207424" x="4983163" y="3335338"/>
          <p14:tracePt t="207433" x="4862513" y="3371850"/>
          <p14:tracePt t="207439" x="4743450" y="3390900"/>
          <p14:tracePt t="207447" x="4660900" y="3408363"/>
          <p14:tracePt t="207456" x="4559300" y="3408363"/>
          <p14:tracePt t="207464" x="4549775" y="3408363"/>
          <p14:tracePt t="207473" x="4541838" y="3408363"/>
          <p14:tracePt t="207872" x="4513263" y="3436938"/>
          <p14:tracePt t="207881" x="4459288" y="3436938"/>
          <p14:tracePt t="207890" x="4375150" y="3436938"/>
          <p14:tracePt t="207899" x="4330700" y="3436938"/>
          <p14:tracePt t="207911" x="4311650" y="3436938"/>
          <p14:tracePt t="207916" x="4219575" y="3436938"/>
          <p14:tracePt t="207920" x="4137025" y="3463925"/>
          <p14:tracePt t="207935" x="4127500" y="3473450"/>
          <p14:tracePt t="207944" x="4110038" y="3481388"/>
          <p14:tracePt t="207959" x="4100513" y="3481388"/>
          <p14:tracePt t="208241" x="4090988" y="3481388"/>
          <p14:tracePt t="208257" x="4054475" y="3481388"/>
          <p14:tracePt t="208265" x="4035425" y="3481388"/>
          <p14:tracePt t="208275" x="4017963" y="3481388"/>
          <p14:tracePt t="208281" x="4008438" y="3481388"/>
          <p14:tracePt t="208292" x="3989388" y="3481388"/>
          <p14:tracePt t="208297" x="3971925" y="3481388"/>
          <p14:tracePt t="208313" x="3962400" y="3481388"/>
          <p14:tracePt t="208320" x="3952875" y="3473450"/>
          <p14:tracePt t="208334" x="3943350" y="3473450"/>
          <p14:tracePt t="208352" x="3925888" y="3473450"/>
          <p14:tracePt t="208359" x="3906838" y="3473450"/>
          <p14:tracePt t="208367" x="3860800" y="3444875"/>
          <p14:tracePt t="208375" x="3805238" y="3444875"/>
          <p14:tracePt t="208383" x="3722688" y="3436938"/>
          <p14:tracePt t="208391" x="3622675" y="3417888"/>
          <p14:tracePt t="208399" x="3521075" y="3417888"/>
          <p14:tracePt t="208408" x="3455988" y="3408363"/>
          <p14:tracePt t="208415" x="3373438" y="3381375"/>
          <p14:tracePt t="208423" x="3273425" y="3362325"/>
          <p14:tracePt t="208431" x="3244850" y="3352800"/>
          <p14:tracePt t="208526" x="3235325" y="3352800"/>
          <p14:tracePt t="208541" x="3189288" y="3325813"/>
          <p14:tracePt t="208545" x="3143250" y="3308350"/>
          <p14:tracePt t="208552" x="3098800" y="3298825"/>
          <p14:tracePt t="208559" x="3079750" y="3289300"/>
          <p14:tracePt t="208567" x="3070225" y="3289300"/>
          <p14:tracePt t="208599" x="3052763" y="3289300"/>
          <p14:tracePt t="212409" x="3043238" y="3289300"/>
          <p14:tracePt t="212423" x="3033713" y="3298825"/>
          <p14:tracePt t="212431" x="3033713" y="3308350"/>
          <p14:tracePt t="212447" x="3033713" y="3325813"/>
          <p14:tracePt t="212463" x="3024188" y="3371850"/>
          <p14:tracePt t="212472" x="3014663" y="3390900"/>
          <p14:tracePt t="212479" x="3014663" y="3408363"/>
          <p14:tracePt t="212489" x="3014663" y="3454400"/>
          <p14:tracePt t="212495" x="3014663" y="3473450"/>
          <p14:tracePt t="212504" x="2987675" y="3519488"/>
          <p14:tracePt t="212511" x="2987675" y="3536950"/>
          <p14:tracePt t="212519" x="2987675" y="3582988"/>
          <p14:tracePt t="212527" x="2987675" y="3619500"/>
          <p14:tracePt t="212535" x="2987675" y="3638550"/>
          <p14:tracePt t="212543" x="2987675" y="3675063"/>
          <p14:tracePt t="212551" x="2987675" y="3684588"/>
          <p14:tracePt t="212559" x="2978150" y="3711575"/>
          <p14:tracePt t="212567" x="2968625" y="3721100"/>
          <p14:tracePt t="212575" x="2968625" y="3730625"/>
          <p14:tracePt t="212599" x="2968625" y="3740150"/>
          <p14:tracePt t="212633" x="2968625" y="3748088"/>
          <p14:tracePt t="212689" x="2968625" y="3776663"/>
          <p14:tracePt t="212721" x="2960688" y="3813175"/>
          <p14:tracePt t="212729" x="2951163" y="3813175"/>
          <p14:tracePt t="212817" x="2951163" y="3822700"/>
          <p14:tracePt t="213016" x="2968625" y="3830638"/>
          <p14:tracePt t="213026" x="3060700" y="3830638"/>
          <p14:tracePt t="213033" x="3217863" y="3830638"/>
          <p14:tracePt t="213042" x="3309938" y="3830638"/>
          <p14:tracePt t="213048" x="3484563" y="3830638"/>
          <p14:tracePt t="213059" x="3603625" y="3830638"/>
          <p14:tracePt t="213065" x="3741738" y="3830638"/>
          <p14:tracePt t="213075" x="3870325" y="3876675"/>
          <p14:tracePt t="213080" x="4044950" y="3895725"/>
          <p14:tracePt t="213092" x="4127500" y="3895725"/>
          <p14:tracePt t="213097" x="4164013" y="3895725"/>
          <p14:tracePt t="213106" x="4229100" y="3932238"/>
          <p14:tracePt t="213121" x="4238625" y="3932238"/>
          <p14:tracePt t="213129" x="4246563" y="3932238"/>
          <p14:tracePt t="213145" x="4284663" y="3932238"/>
          <p14:tracePt t="213152" x="4348163" y="3932238"/>
          <p14:tracePt t="213161" x="4467225" y="3951288"/>
          <p14:tracePt t="213168" x="4587875" y="3941763"/>
          <p14:tracePt t="213177" x="4725988" y="3914775"/>
          <p14:tracePt t="213185" x="4789488" y="3932238"/>
          <p14:tracePt t="213192" x="4891088" y="3922713"/>
          <p14:tracePt t="213205" x="5019675" y="3895725"/>
          <p14:tracePt t="213214" x="5102225" y="3849688"/>
          <p14:tracePt t="213219" x="5148263" y="3840163"/>
          <p14:tracePt t="213227" x="5184775" y="3784600"/>
          <p14:tracePt t="213231" x="5203825" y="3776663"/>
          <p14:tracePt t="213239" x="5240338" y="3767138"/>
          <p14:tracePt t="213247" x="5257800" y="3748088"/>
          <p14:tracePt t="213256" x="5276850" y="3740150"/>
          <p14:tracePt t="213263" x="5322888" y="3711575"/>
          <p14:tracePt t="213272" x="5332413" y="3702050"/>
          <p14:tracePt t="213279" x="5378450" y="3684588"/>
          <p14:tracePt t="213289" x="5405438" y="3684588"/>
          <p14:tracePt t="213295" x="5470525" y="3684588"/>
          <p14:tracePt t="213303" x="5497513" y="3684588"/>
          <p14:tracePt t="213311" x="5543550" y="3684588"/>
          <p14:tracePt t="213319" x="5589588" y="3684588"/>
          <p14:tracePt t="213327" x="5662613" y="3684588"/>
          <p14:tracePt t="213335" x="5737225" y="3684588"/>
          <p14:tracePt t="213343" x="5856288" y="3684588"/>
          <p14:tracePt t="213351" x="5957888" y="3684588"/>
          <p14:tracePt t="213359" x="6021388" y="3684588"/>
          <p14:tracePt t="213367" x="6094413" y="3684588"/>
          <p14:tracePt t="213375" x="6140450" y="3684588"/>
          <p14:tracePt t="213383" x="6251575" y="3684588"/>
          <p14:tracePt t="213391" x="6343650" y="3684588"/>
          <p14:tracePt t="213401" x="6443663" y="3684588"/>
          <p14:tracePt t="213407" x="6545263" y="3684588"/>
          <p14:tracePt t="213415" x="6591300" y="3684588"/>
          <p14:tracePt t="213423" x="6610350" y="3684588"/>
          <p14:tracePt t="213471" x="6627813" y="3684588"/>
          <p14:tracePt t="213761" x="6627813" y="3675063"/>
          <p14:tracePt t="213824" x="6627813" y="3656013"/>
          <p14:tracePt t="214064" x="6627813" y="3638550"/>
          <p14:tracePt t="214073" x="6610350" y="3592513"/>
          <p14:tracePt t="214081" x="6610350" y="3536950"/>
          <p14:tracePt t="214091" x="6591300" y="3481388"/>
          <p14:tracePt t="214096" x="6591300" y="3427413"/>
          <p14:tracePt t="214104" x="6572250" y="3344863"/>
          <p14:tracePt t="214111" x="6564313" y="3279775"/>
          <p14:tracePt t="214119" x="6564313" y="3270250"/>
          <p14:tracePt t="214127" x="6554788" y="3243263"/>
          <p14:tracePt t="214135" x="6554788" y="3224213"/>
          <p14:tracePt t="214143" x="6554788" y="3216275"/>
          <p14:tracePt t="214151" x="6554788" y="3197225"/>
          <p14:tracePt t="214160" x="6545263" y="3187700"/>
          <p14:tracePt t="214257" x="6535738" y="3178175"/>
          <p14:tracePt t="214273" x="6527800" y="3170238"/>
          <p14:tracePt t="214282" x="6518275" y="3160713"/>
          <p14:tracePt t="214297" x="6518275" y="3151188"/>
          <p14:tracePt t="214305" x="6508750" y="3141663"/>
          <p14:tracePt t="214353" x="6508750" y="3133725"/>
          <p14:tracePt t="214368" x="6499225" y="3124200"/>
          <p14:tracePt t="214400" x="6499225" y="3114675"/>
          <p14:tracePt t="214439" x="6499225" y="3105150"/>
          <p14:tracePt t="214447" x="6489700" y="3105150"/>
          <p14:tracePt t="214456" x="6481763" y="3105150"/>
          <p14:tracePt t="214464" x="6435725" y="3095625"/>
          <p14:tracePt t="214480" x="6380163" y="3095625"/>
          <p14:tracePt t="214492" x="6261100" y="3095625"/>
          <p14:tracePt t="214496" x="6176963" y="3095625"/>
          <p14:tracePt t="214505" x="6103938" y="3095625"/>
          <p14:tracePt t="214514" x="5948363" y="3078163"/>
          <p14:tracePt t="214519" x="5846763" y="3078163"/>
          <p14:tracePt t="214528" x="5708650" y="3078163"/>
          <p14:tracePt t="214535" x="5553075" y="3078163"/>
          <p14:tracePt t="214543" x="5432425" y="3059113"/>
          <p14:tracePt t="214551" x="5286375" y="3013075"/>
          <p14:tracePt t="214560" x="5129213" y="2986088"/>
          <p14:tracePt t="214567" x="5065713" y="2986088"/>
          <p14:tracePt t="214576" x="4891088" y="2986088"/>
          <p14:tracePt t="214583" x="4835525" y="2986088"/>
          <p14:tracePt t="214591" x="4752975" y="2986088"/>
          <p14:tracePt t="214599" x="4633913" y="2986088"/>
          <p14:tracePt t="214608" x="4578350" y="2986088"/>
          <p14:tracePt t="214616" x="4476750" y="2986088"/>
          <p14:tracePt t="214623" x="4440238" y="2986088"/>
          <p14:tracePt t="214631" x="4421188" y="2986088"/>
          <p14:tracePt t="214639" x="4384675" y="2986088"/>
          <p14:tracePt t="214647" x="4321175" y="2986088"/>
          <p14:tracePt t="214656" x="4292600" y="2986088"/>
          <p14:tracePt t="214673" x="4284663" y="2986088"/>
          <p14:tracePt t="214679" x="4265613" y="2986088"/>
          <p14:tracePt t="214690" x="4256088" y="2986088"/>
          <p14:tracePt t="214712" x="4246563" y="2986088"/>
          <p14:tracePt t="214719" x="4219575" y="3005138"/>
          <p14:tracePt t="214728" x="4173538" y="3005138"/>
          <p14:tracePt t="214735" x="4117975" y="3005138"/>
          <p14:tracePt t="214743" x="4100513" y="3005138"/>
          <p14:tracePt t="214751" x="4090988" y="3005138"/>
          <p14:tracePt t="214759" x="4081463" y="3005138"/>
          <p14:tracePt t="214826" x="4064000" y="3005138"/>
          <p14:tracePt t="214837" x="4035425" y="3005138"/>
          <p14:tracePt t="214842" x="4025900" y="3005138"/>
          <p14:tracePt t="214848" x="3971925" y="3005138"/>
          <p14:tracePt t="214864" x="3925888" y="3005138"/>
          <p14:tracePt t="214875" x="3889375" y="3005138"/>
          <p14:tracePt t="214892" x="3879850" y="3005138"/>
          <p14:tracePt t="214898" x="3870325" y="3005138"/>
          <p14:tracePt t="214913" x="3833813" y="3005138"/>
          <p14:tracePt t="214921" x="3824288" y="3005138"/>
          <p14:tracePt t="214929" x="3814763" y="3005138"/>
          <p14:tracePt t="214937" x="3768725" y="3005138"/>
          <p14:tracePt t="214944" x="3714750" y="3005138"/>
          <p14:tracePt t="214952" x="3668713" y="3005138"/>
          <p14:tracePt t="214961" x="3576638" y="3005138"/>
          <p14:tracePt t="214968" x="3484563" y="3005138"/>
          <p14:tracePt t="214978" x="3465513" y="3005138"/>
          <p14:tracePt t="214984" x="3419475" y="3005138"/>
          <p14:tracePt t="214993" x="3402013" y="3005138"/>
          <p14:tracePt t="215008" x="3363913" y="3005138"/>
          <p14:tracePt t="215144" x="3327400" y="3005138"/>
          <p14:tracePt t="215168" x="3319463" y="3005138"/>
          <p14:tracePt t="215177" x="3309938" y="3005138"/>
          <p14:tracePt t="215210" x="3300413" y="3005138"/>
          <p14:tracePt t="216337" x="3290888" y="3005138"/>
          <p14:tracePt t="217312" x="3300413" y="3005138"/>
          <p14:tracePt t="217329" x="3309938" y="3005138"/>
          <p14:tracePt t="217336" x="3336925" y="3032125"/>
          <p14:tracePt t="217345" x="3373438" y="3087688"/>
          <p14:tracePt t="217354" x="3429000" y="3133725"/>
          <p14:tracePt t="217360" x="3448050" y="3151188"/>
          <p14:tracePt t="217367" x="3494088" y="3178175"/>
          <p14:tracePt t="217376" x="3502025" y="3187700"/>
          <p14:tracePt t="217384" x="3511550" y="3233738"/>
          <p14:tracePt t="217392" x="3511550" y="3243263"/>
          <p14:tracePt t="217399" x="3538538" y="3262313"/>
          <p14:tracePt t="217407" x="3557588" y="3289300"/>
          <p14:tracePt t="217415" x="3567113" y="3371850"/>
          <p14:tracePt t="217423" x="3567113" y="3408363"/>
          <p14:tracePt t="217431" x="3567113" y="3454400"/>
          <p14:tracePt t="217440" x="3668713" y="3527425"/>
          <p14:tracePt t="217448" x="3768725" y="3740150"/>
          <p14:tracePt t="217456" x="3879850" y="3932238"/>
          <p14:tracePt t="217464" x="4071938" y="4208463"/>
          <p14:tracePt t="217473" x="4238625" y="4391025"/>
          <p14:tracePt t="217479" x="4348163" y="4538663"/>
          <p14:tracePt t="217489" x="4513263" y="4740275"/>
          <p14:tracePt t="217495" x="4660900" y="4868863"/>
          <p14:tracePt t="217503" x="4770438" y="4960938"/>
          <p14:tracePt t="217513" x="4862513" y="5035550"/>
          <p14:tracePt t="217520" x="4891088" y="5072063"/>
          <p14:tracePt t="217529" x="4927600" y="5089525"/>
          <p14:tracePt t="217535" x="4946650" y="5108575"/>
          <p14:tracePt t="217584" x="4973638" y="5108575"/>
          <p14:tracePt t="217593" x="5010150" y="5108575"/>
          <p14:tracePt t="217600" x="5046663" y="5108575"/>
          <p14:tracePt t="217611" x="5129213" y="5108575"/>
          <p14:tracePt t="217617" x="5240338" y="5108575"/>
          <p14:tracePt t="217626" x="5303838" y="5108575"/>
          <p14:tracePt t="217633" x="5368925" y="5108575"/>
          <p14:tracePt t="217639" x="5524500" y="5108575"/>
          <p14:tracePt t="217647" x="5681663" y="5108575"/>
          <p14:tracePt t="217656" x="5773738" y="5108575"/>
          <p14:tracePt t="217663" x="5892800" y="5108575"/>
          <p14:tracePt t="217673" x="5902325" y="5108575"/>
          <p14:tracePt t="217679" x="5975350" y="5126038"/>
          <p14:tracePt t="217695" x="6057900" y="5164138"/>
          <p14:tracePt t="217703" x="6122988" y="5181600"/>
          <p14:tracePt t="217711" x="6169025" y="5191125"/>
          <p14:tracePt t="217719" x="6215063" y="5200650"/>
          <p14:tracePt t="217727" x="6223000" y="5200650"/>
          <p14:tracePt t="217768" x="6232525" y="5191125"/>
          <p14:tracePt t="217775" x="6232525" y="5164138"/>
          <p14:tracePt t="217783" x="6232525" y="5154613"/>
          <p14:tracePt t="217816" x="6232525" y="5145088"/>
          <p14:tracePt t="217823" x="6232525" y="5118100"/>
          <p14:tracePt t="217832" x="6232525" y="5081588"/>
          <p14:tracePt t="217840" x="6232525" y="5062538"/>
          <p14:tracePt t="217848" x="6232525" y="5016500"/>
          <p14:tracePt t="217857" x="6261100" y="4970463"/>
          <p14:tracePt t="217864" x="6278563" y="4943475"/>
          <p14:tracePt t="217873" x="6288088" y="4906963"/>
          <p14:tracePt t="217879" x="6324600" y="4868863"/>
          <p14:tracePt t="217890" x="6334125" y="4841875"/>
          <p14:tracePt t="217897" x="6380163" y="4805363"/>
          <p14:tracePt t="217913" x="6389688" y="4795838"/>
          <p14:tracePt t="217928" x="6397625" y="4786313"/>
          <p14:tracePt t="217960" x="6397625" y="4759325"/>
          <p14:tracePt t="218008" x="6397625" y="4749800"/>
          <p14:tracePt t="218048" x="6397625" y="4740275"/>
          <p14:tracePt t="218086" x="6397625" y="4722813"/>
          <p14:tracePt t="218120" x="6397625" y="4713288"/>
          <p14:tracePt t="224465" x="6334125" y="4713288"/>
          <p14:tracePt t="224480" x="6297613" y="4713288"/>
          <p14:tracePt t="224504" x="6278563" y="4713288"/>
          <p14:tracePt t="224512" x="6261100" y="4713288"/>
          <p14:tracePt t="224529" x="6251575" y="4713288"/>
          <p14:tracePt t="224536" x="6232525" y="4713288"/>
          <p14:tracePt t="224552" x="6215063" y="4713288"/>
          <p14:tracePt t="224561" x="6205538" y="4713288"/>
          <p14:tracePt t="224572" x="6196013" y="4713288"/>
          <p14:tracePt t="224648" x="6176963" y="4713288"/>
          <p14:tracePt t="224688" x="6132513" y="4722813"/>
          <p14:tracePt t="224705" x="6122988" y="4722813"/>
          <p14:tracePt t="224760" x="6122988" y="4713288"/>
          <p14:tracePt t="224800" x="6103938" y="4703763"/>
          <p14:tracePt t="224809" x="6076950" y="4694238"/>
          <p14:tracePt t="224824" x="6057900" y="4694238"/>
          <p14:tracePt t="224833" x="6040438" y="4694238"/>
          <p14:tracePt t="224855" x="6030913" y="4694238"/>
          <p14:tracePt t="224879" x="6021388" y="4694238"/>
          <p14:tracePt t="224919" x="6002338" y="4694238"/>
          <p14:tracePt t="224927" x="5994400" y="4694238"/>
          <p14:tracePt t="224951" x="5975350" y="4694238"/>
          <p14:tracePt t="224959" x="5948363" y="4694238"/>
          <p14:tracePt t="224976" x="5929313" y="4694238"/>
          <p14:tracePt t="224983" x="5911850" y="4694238"/>
          <p14:tracePt t="224991" x="5902325" y="4694238"/>
          <p14:tracePt t="225007" x="5892800" y="4694238"/>
          <p14:tracePt t="229824" x="5911850" y="4694238"/>
          <p14:tracePt t="229848" x="5938838" y="4694238"/>
          <p14:tracePt t="229858" x="5965825" y="4694238"/>
          <p14:tracePt t="229868" x="5975350" y="4694238"/>
          <p14:tracePt t="229874" x="5994400" y="4694238"/>
          <p14:tracePt t="229879" x="6030913" y="4694238"/>
          <p14:tracePt t="229888" x="6057900" y="4686300"/>
          <p14:tracePt t="229903" x="6103938" y="4686300"/>
          <p14:tracePt t="229924" x="6140450" y="4667250"/>
          <p14:tracePt t="229927" x="6159500" y="4667250"/>
          <p14:tracePt t="229935" x="6196013" y="4667250"/>
          <p14:tracePt t="229943" x="6215063" y="4667250"/>
          <p14:tracePt t="229959" x="6242050" y="4667250"/>
          <p14:tracePt t="229967" x="6261100" y="4667250"/>
          <p14:tracePt t="229975" x="6269038" y="4667250"/>
          <p14:tracePt t="229983" x="6278563" y="4667250"/>
          <p14:tracePt t="229991" x="6288088" y="4667250"/>
          <p14:tracePt t="230136" x="6297613" y="4667250"/>
          <p14:tracePt t="230409" x="6307138" y="4667250"/>
          <p14:tracePt t="230417" x="6307138" y="4649788"/>
          <p14:tracePt t="230424" x="6307138" y="4603750"/>
          <p14:tracePt t="230432" x="6307138" y="4575175"/>
          <p14:tracePt t="230442" x="6307138" y="4538663"/>
          <p14:tracePt t="230447" x="6307138" y="4502150"/>
          <p14:tracePt t="230456" x="6307138" y="4456113"/>
          <p14:tracePt t="230464" x="6307138" y="4391025"/>
          <p14:tracePt t="230473" x="6307138" y="4364038"/>
          <p14:tracePt t="230479" x="6307138" y="4337050"/>
          <p14:tracePt t="230489" x="6307138" y="4291013"/>
          <p14:tracePt t="230495" x="6307138" y="4271963"/>
          <p14:tracePt t="230503" x="6307138" y="4254500"/>
          <p14:tracePt t="230511" x="6307138" y="4235450"/>
          <p14:tracePt t="230527" x="6307138" y="4225925"/>
          <p14:tracePt t="230592" x="6307138" y="4208463"/>
          <p14:tracePt t="230826" x="6278563" y="4198938"/>
          <p14:tracePt t="230833" x="6242050" y="4198938"/>
          <p14:tracePt t="230840" x="6176963" y="4198938"/>
          <p14:tracePt t="230848" x="6122988" y="4198938"/>
          <p14:tracePt t="230859" x="6076950" y="4198938"/>
          <p14:tracePt t="230864" x="6040438" y="4198938"/>
          <p14:tracePt t="230875" x="6011863" y="4198938"/>
          <p14:tracePt t="230880" x="5984875" y="4198938"/>
          <p14:tracePt t="230889" x="5975350" y="4198938"/>
          <p14:tracePt t="230895" x="5948363" y="4198938"/>
          <p14:tracePt t="231409" x="5929313" y="4198938"/>
          <p14:tracePt t="231417" x="5911850" y="4208463"/>
          <p14:tracePt t="231424" x="5911850" y="4225925"/>
          <p14:tracePt t="231432" x="5902325" y="4254500"/>
          <p14:tracePt t="231447" x="5902325" y="4291013"/>
          <p14:tracePt t="231455" x="5902325" y="4337050"/>
          <p14:tracePt t="231463" x="5902325" y="4354513"/>
          <p14:tracePt t="231472" x="5902325" y="4383088"/>
          <p14:tracePt t="231479" x="5902325" y="4400550"/>
          <p14:tracePt t="231489" x="5902325" y="4410075"/>
          <p14:tracePt t="231495" x="5902325" y="4429125"/>
          <p14:tracePt t="231503" x="5902325" y="4437063"/>
          <p14:tracePt t="231511" x="5902325" y="4446588"/>
          <p14:tracePt t="231519" x="5902325" y="4456113"/>
          <p14:tracePt t="231543" x="5902325" y="4475163"/>
          <p14:tracePt t="231551" x="5902325" y="4483100"/>
          <p14:tracePt t="231576" x="5902325" y="4492625"/>
          <p14:tracePt t="231585" x="5902325" y="4511675"/>
          <p14:tracePt t="231593" x="5902325" y="4519613"/>
          <p14:tracePt t="231609" x="5902325" y="4529138"/>
          <p14:tracePt t="231617" x="5902325" y="4538663"/>
          <p14:tracePt t="231625" x="5902325" y="4557713"/>
          <p14:tracePt t="232104" x="5902325" y="4565650"/>
          <p14:tracePt t="232112" x="5919788" y="4575175"/>
          <p14:tracePt t="232127" x="5938838" y="4575175"/>
          <p14:tracePt t="232151" x="5948363" y="4584700"/>
          <p14:tracePt t="232793" x="5957888" y="4594225"/>
          <p14:tracePt t="244586" x="5965825" y="4594225"/>
          <p14:tracePt t="245688" x="5965825" y="4584700"/>
          <p14:tracePt t="245744" x="5984875" y="4575175"/>
          <p14:tracePt t="245760" x="6021388" y="4584700"/>
          <p14:tracePt t="245769" x="6048375" y="4611688"/>
          <p14:tracePt t="245775" x="6076950" y="4640263"/>
          <p14:tracePt t="245784" x="6103938" y="4676775"/>
          <p14:tracePt t="245794" x="6140450" y="4686300"/>
          <p14:tracePt t="245800" x="6159500" y="4694238"/>
          <p14:tracePt t="245831" x="6169025" y="4694238"/>
          <p14:tracePt t="246048" x="6159500" y="4694238"/>
          <p14:tracePt t="246057" x="6132513" y="4694238"/>
          <p14:tracePt t="246065" x="6094413" y="4694238"/>
          <p14:tracePt t="246074" x="6067425" y="4694238"/>
          <p14:tracePt t="246079" x="6057900" y="4694238"/>
          <p14:tracePt t="246095" x="6048375" y="4694238"/>
          <p14:tracePt t="246143" x="6021388" y="4694238"/>
          <p14:tracePt t="246151" x="6002338" y="4694238"/>
          <p14:tracePt t="246167" x="5984875" y="4694238"/>
          <p14:tracePt t="246183" x="5948363" y="4676775"/>
          <p14:tracePt t="246199" x="5919788" y="4621213"/>
          <p14:tracePt t="246215" x="5902325" y="4611688"/>
          <p14:tracePt t="246223" x="5902325" y="4603750"/>
          <p14:tracePt t="246231" x="5892800" y="4594225"/>
          <p14:tracePt t="246239" x="5883275" y="4575175"/>
          <p14:tracePt t="246263" x="5883275" y="4557713"/>
          <p14:tracePt t="246272" x="5873750" y="4548188"/>
          <p14:tracePt t="246289" x="5865813" y="4529138"/>
          <p14:tracePt t="246303" x="5856288" y="4511675"/>
          <p14:tracePt t="246319" x="5856288" y="4483100"/>
          <p14:tracePt t="246327" x="5846763" y="4475163"/>
          <p14:tracePt t="246335" x="5846763" y="4465638"/>
          <p14:tracePt t="246343" x="5846763" y="4437063"/>
          <p14:tracePt t="246351" x="5846763" y="4419600"/>
          <p14:tracePt t="246359" x="5846763" y="4400550"/>
          <p14:tracePt t="246367" x="5846763" y="4383088"/>
          <p14:tracePt t="246375" x="5846763" y="4346575"/>
          <p14:tracePt t="246391" x="5846763" y="4327525"/>
          <p14:tracePt t="246407" x="5846763" y="4318000"/>
          <p14:tracePt t="246415" x="5846763" y="4300538"/>
          <p14:tracePt t="246431" x="5846763" y="4291013"/>
          <p14:tracePt t="246447" x="5846763" y="4281488"/>
          <p14:tracePt t="246456" x="5846763" y="4254500"/>
          <p14:tracePt t="246463" x="5856288" y="4244975"/>
          <p14:tracePt t="246473" x="5865813" y="4244975"/>
          <p14:tracePt t="246479" x="5892800" y="4225925"/>
          <p14:tracePt t="246495" x="5911850" y="4225925"/>
          <p14:tracePt t="246503" x="5919788" y="4225925"/>
          <p14:tracePt t="246512" x="5948363" y="4216400"/>
          <p14:tracePt t="246527" x="5975350" y="4189413"/>
          <p14:tracePt t="246543" x="5984875" y="4179888"/>
          <p14:tracePt t="246551" x="6002338" y="4179888"/>
          <p14:tracePt t="246567" x="6011863" y="4179888"/>
          <p14:tracePt t="246688" x="6040438" y="4179888"/>
          <p14:tracePt t="246696" x="6067425" y="4179888"/>
          <p14:tracePt t="246705" x="6094413" y="4179888"/>
          <p14:tracePt t="246718" x="6103938" y="4179888"/>
          <p14:tracePt t="246722" x="6113463" y="4179888"/>
          <p14:tracePt t="246735" x="6132513" y="4189413"/>
          <p14:tracePt t="246751" x="6149975" y="4198938"/>
          <p14:tracePt t="246759" x="6159500" y="4208463"/>
          <p14:tracePt t="246783" x="6176963" y="4244975"/>
          <p14:tracePt t="246792" x="6186488" y="4244975"/>
          <p14:tracePt t="246799" x="6196013" y="4262438"/>
          <p14:tracePt t="246807" x="6205538" y="4271963"/>
          <p14:tracePt t="246815" x="6215063" y="4291013"/>
          <p14:tracePt t="246823" x="6232525" y="4300538"/>
          <p14:tracePt t="246847" x="6251575" y="4327525"/>
          <p14:tracePt t="246863" x="6261100" y="4346575"/>
          <p14:tracePt t="246879" x="6288088" y="4364038"/>
          <p14:tracePt t="246889" x="6297613" y="4373563"/>
          <p14:tracePt t="246896" x="6307138" y="4383088"/>
          <p14:tracePt t="246935" x="6315075" y="4400550"/>
          <p14:tracePt t="246976" x="6315075" y="4410075"/>
          <p14:tracePt t="246984" x="6324600" y="4429125"/>
          <p14:tracePt t="246993" x="6334125" y="4437063"/>
          <p14:tracePt t="247023" x="6334125" y="4446588"/>
          <p14:tracePt t="247040" x="6334125" y="4465638"/>
          <p14:tracePt t="247048" x="6334125" y="4475163"/>
          <p14:tracePt t="247056" x="6334125" y="4483100"/>
          <p14:tracePt t="247089" x="6334125" y="4502150"/>
          <p14:tracePt t="247096" x="6334125" y="4529138"/>
          <p14:tracePt t="247105" x="6334125" y="4584700"/>
          <p14:tracePt t="247113" x="6334125" y="4594225"/>
          <p14:tracePt t="247121" x="6315075" y="4621213"/>
          <p14:tracePt t="247135" x="6307138" y="4630738"/>
          <p14:tracePt t="247143" x="6297613" y="4649788"/>
          <p14:tracePt t="247151" x="6288088" y="4649788"/>
          <p14:tracePt t="247159" x="6269038" y="4657725"/>
          <p14:tracePt t="247167" x="6269038" y="4667250"/>
          <p14:tracePt t="247175" x="6242050" y="4686300"/>
          <p14:tracePt t="247183" x="6232525" y="4713288"/>
          <p14:tracePt t="247192" x="6196013" y="4732338"/>
          <p14:tracePt t="247199" x="6176963" y="4740275"/>
          <p14:tracePt t="247215" x="6149975" y="4740275"/>
          <p14:tracePt t="247223" x="6132513" y="4740275"/>
          <p14:tracePt t="247248" x="6122988" y="4740275"/>
          <p14:tracePt t="247257" x="6094413" y="4740275"/>
          <p14:tracePt t="247280" x="6076950" y="4740275"/>
          <p14:tracePt t="247296" x="6057900" y="4740275"/>
          <p14:tracePt t="247304" x="6048375" y="4740275"/>
          <p14:tracePt t="247312" x="6040438" y="4740275"/>
          <p14:tracePt t="247344" x="6021388" y="4740275"/>
          <p14:tracePt t="247352" x="6011863" y="4740275"/>
          <p14:tracePt t="247360" x="6002338" y="4740275"/>
          <p14:tracePt t="247384" x="5994400" y="4740275"/>
          <p14:tracePt t="247400" x="5984875" y="4740275"/>
          <p14:tracePt t="247410" x="5984875" y="4732338"/>
          <p14:tracePt t="247416" x="5957888" y="4713288"/>
          <p14:tracePt t="247431" x="5957888" y="4694238"/>
          <p14:tracePt t="247439" x="5957888" y="4676775"/>
          <p14:tracePt t="247447" x="5957888" y="4640263"/>
          <p14:tracePt t="247464" x="5957888" y="4611688"/>
          <p14:tracePt t="247474" x="5948363" y="4575175"/>
          <p14:tracePt t="247480" x="5938838" y="4557713"/>
          <p14:tracePt t="247496" x="5929313" y="4529138"/>
          <p14:tracePt t="247504" x="5929313" y="4519613"/>
          <p14:tracePt t="247512" x="5929313" y="4511675"/>
          <p14:tracePt t="247520" x="5929313" y="4492625"/>
          <p14:tracePt t="247544" x="5929313" y="4483100"/>
          <p14:tracePt t="247551" x="5929313" y="4465638"/>
          <p14:tracePt t="247560" x="5929313" y="4437063"/>
          <p14:tracePt t="247568" x="5929313" y="4419600"/>
          <p14:tracePt t="247575" x="5929313" y="4373563"/>
          <p14:tracePt t="247583" x="5929313" y="4337050"/>
          <p14:tracePt t="247591" x="5929313" y="4318000"/>
          <p14:tracePt t="247599" x="5965825" y="4271963"/>
          <p14:tracePt t="247615" x="5975350" y="4254500"/>
          <p14:tracePt t="247623" x="5994400" y="4244975"/>
          <p14:tracePt t="247631" x="6011863" y="4216400"/>
          <p14:tracePt t="247672" x="6021388" y="4208463"/>
          <p14:tracePt t="247704" x="6048375" y="4198938"/>
          <p14:tracePt t="247720" x="6076950" y="4198938"/>
          <p14:tracePt t="247736" x="6103938" y="4198938"/>
          <p14:tracePt t="247752" x="6113463" y="4198938"/>
          <p14:tracePt t="247776" x="6140450" y="4198938"/>
          <p14:tracePt t="247783" x="6149975" y="4198938"/>
          <p14:tracePt t="247791" x="6159500" y="4198938"/>
          <p14:tracePt t="247807" x="6169025" y="4198938"/>
          <p14:tracePt t="247816" x="6196013" y="4198938"/>
          <p14:tracePt t="247824" x="6205538" y="4198938"/>
          <p14:tracePt t="247833" x="6215063" y="4198938"/>
          <p14:tracePt t="247840" x="6232525" y="4198938"/>
          <p14:tracePt t="247872" x="6242050" y="4198938"/>
          <p14:tracePt t="247889" x="6251575" y="4198938"/>
          <p14:tracePt t="247897" x="6261100" y="4198938"/>
          <p14:tracePt t="247904" x="6269038" y="4198938"/>
          <p14:tracePt t="247925" x="6297613" y="4208463"/>
          <p14:tracePt t="247930" x="6315075" y="4208463"/>
          <p14:tracePt t="247937" x="6324600" y="4216400"/>
          <p14:tracePt t="247943" x="6343650" y="4216400"/>
          <p14:tracePt t="247951" x="6361113" y="4225925"/>
          <p14:tracePt t="247960" x="6370638" y="4225925"/>
          <p14:tracePt t="247977" x="6380163" y="4235450"/>
          <p14:tracePt t="247983" x="6389688" y="4235450"/>
          <p14:tracePt t="247992" x="6397625" y="4244975"/>
          <p14:tracePt t="248016" x="6407150" y="4262438"/>
          <p14:tracePt t="248032" x="6416675" y="4271963"/>
          <p14:tracePt t="248048" x="6426200" y="4281488"/>
          <p14:tracePt t="248064" x="6443663" y="4300538"/>
          <p14:tracePt t="248088" x="6443663" y="4308475"/>
          <p14:tracePt t="248105" x="6453188" y="4318000"/>
          <p14:tracePt t="248112" x="6453188" y="4327525"/>
          <p14:tracePt t="248120" x="6462713" y="4346575"/>
          <p14:tracePt t="248139" x="6472238" y="4354513"/>
          <p14:tracePt t="248145" x="6481763" y="4364038"/>
          <p14:tracePt t="248159" x="6489700" y="4364038"/>
          <p14:tracePt t="248167" x="6499225" y="4373563"/>
          <p14:tracePt t="248199" x="6499225" y="4383088"/>
          <p14:tracePt t="248232" x="6499225" y="4391025"/>
          <p14:tracePt t="248240" x="6499225" y="4400550"/>
          <p14:tracePt t="248248" x="6499225" y="4419600"/>
          <p14:tracePt t="248264" x="6499225" y="4429125"/>
          <p14:tracePt t="248274" x="6499225" y="4437063"/>
          <p14:tracePt t="248296" x="6499225" y="4446588"/>
          <p14:tracePt t="248304" x="6499225" y="4465638"/>
          <p14:tracePt t="248320" x="6499225" y="4475163"/>
          <p14:tracePt t="248328" x="6499225" y="4483100"/>
          <p14:tracePt t="248341" x="6499225" y="4492625"/>
          <p14:tracePt t="248348" x="6489700" y="4519613"/>
          <p14:tracePt t="248354" x="6472238" y="4538663"/>
          <p14:tracePt t="248359" x="6462713" y="4548188"/>
          <p14:tracePt t="248375" x="6462713" y="4565650"/>
          <p14:tracePt t="248383" x="6462713" y="4575175"/>
          <p14:tracePt t="248391" x="6462713" y="4603750"/>
          <p14:tracePt t="248399" x="6453188" y="4611688"/>
          <p14:tracePt t="248415" x="6443663" y="4621213"/>
          <p14:tracePt t="248439" x="6435725" y="4630738"/>
          <p14:tracePt t="248471" x="6416675" y="4630738"/>
          <p14:tracePt t="248489" x="6416675" y="4640263"/>
          <p14:tracePt t="248624" x="6397625" y="4649788"/>
          <p14:tracePt t="248633" x="6380163" y="4649788"/>
          <p14:tracePt t="248656" x="6370638" y="4649788"/>
          <p14:tracePt t="248664" x="6361113" y="4649788"/>
          <p14:tracePt t="248673" x="6353175" y="4649788"/>
          <p14:tracePt t="248681" x="6334125" y="4649788"/>
          <p14:tracePt t="248696" x="6315075" y="4640263"/>
          <p14:tracePt t="248705" x="6278563" y="4640263"/>
          <p14:tracePt t="248712" x="6269038" y="4640263"/>
          <p14:tracePt t="248729" x="6261100" y="4640263"/>
          <p14:tracePt t="248736" x="6223000" y="4657725"/>
          <p14:tracePt t="248754" x="6215063" y="4657725"/>
          <p14:tracePt t="248760" x="6186488" y="4657725"/>
          <p14:tracePt t="248784" x="6176963" y="4667250"/>
          <p14:tracePt t="248800" x="6149975" y="4667250"/>
          <p14:tracePt t="248808" x="6132513" y="4667250"/>
          <p14:tracePt t="248816" x="6122988" y="4667250"/>
          <p14:tracePt t="248825" x="6094413" y="4667250"/>
          <p14:tracePt t="248834" x="6076950" y="4667250"/>
          <p14:tracePt t="249112" x="6067425" y="4667250"/>
          <p14:tracePt t="249192" x="6057900" y="4667250"/>
          <p14:tracePt t="249201" x="6048375" y="4667250"/>
          <p14:tracePt t="249211" x="6040438" y="4667250"/>
          <p14:tracePt t="249216" x="6030913" y="4657725"/>
          <p14:tracePt t="249232" x="6021388" y="4657725"/>
          <p14:tracePt t="249273" x="6021388" y="4649788"/>
          <p14:tracePt t="249296" x="6011863" y="4649788"/>
          <p14:tracePt t="249408" x="6002338" y="4640263"/>
          <p14:tracePt t="249417" x="6002338" y="4630738"/>
          <p14:tracePt t="249424" x="6002338" y="4611688"/>
          <p14:tracePt t="249432" x="5984875" y="4575175"/>
          <p14:tracePt t="249455" x="5975350" y="4557713"/>
          <p14:tracePt t="249463" x="5975350" y="4529138"/>
          <p14:tracePt t="249472" x="5965825" y="4511675"/>
          <p14:tracePt t="249479" x="5957888" y="4502150"/>
          <p14:tracePt t="249489" x="5957888" y="4475163"/>
          <p14:tracePt t="249495" x="5948363" y="4465638"/>
          <p14:tracePt t="249503" x="5948363" y="4456113"/>
          <p14:tracePt t="249511" x="5948363" y="4437063"/>
          <p14:tracePt t="249519" x="5948363" y="4429125"/>
          <p14:tracePt t="249680" x="5948363" y="4410075"/>
          <p14:tracePt t="249704" x="5957888" y="4400550"/>
          <p14:tracePt t="249745" x="5965825" y="4400550"/>
          <p14:tracePt t="249752" x="5994400" y="4400550"/>
          <p14:tracePt t="249761" x="6030913" y="4383088"/>
          <p14:tracePt t="249770" x="6030913" y="4373563"/>
          <p14:tracePt t="249777" x="6048375" y="4373563"/>
          <p14:tracePt t="249799" x="6057900" y="4364038"/>
          <p14:tracePt t="249815" x="6067425" y="4354513"/>
          <p14:tracePt t="249823" x="6086475" y="4346575"/>
          <p14:tracePt t="249865" x="6086475" y="4337050"/>
          <p14:tracePt t="249880" x="6103938" y="4318000"/>
          <p14:tracePt t="249898" x="6122988" y="4318000"/>
          <p14:tracePt t="249909" x="6132513" y="4318000"/>
          <p14:tracePt t="249915" x="6149975" y="4308475"/>
          <p14:tracePt t="249920" x="6186488" y="4308475"/>
          <p14:tracePt t="249930" x="6196013" y="4308475"/>
          <p14:tracePt t="249945" x="6215063" y="4308475"/>
          <p14:tracePt t="249952" x="6232525" y="4308475"/>
          <p14:tracePt t="249964" x="6242050" y="4308475"/>
          <p14:tracePt t="249970" x="6269038" y="4308475"/>
          <p14:tracePt t="249976" x="6288088" y="4308475"/>
          <p14:tracePt t="249983" x="6307138" y="4308475"/>
          <p14:tracePt t="249991" x="6343650" y="4308475"/>
          <p14:tracePt t="249999" x="6370638" y="4308475"/>
          <p14:tracePt t="250007" x="6380163" y="4308475"/>
          <p14:tracePt t="250015" x="6389688" y="4308475"/>
          <p14:tracePt t="250023" x="6407150" y="4308475"/>
          <p14:tracePt t="250031" x="6416675" y="4308475"/>
          <p14:tracePt t="250039" x="6426200" y="4308475"/>
          <p14:tracePt t="250071" x="6443663" y="4327525"/>
          <p14:tracePt t="250079" x="6462713" y="4337050"/>
          <p14:tracePt t="250111" x="6462713" y="4346575"/>
          <p14:tracePt t="250127" x="6472238" y="4354513"/>
          <p14:tracePt t="250143" x="6472238" y="4364038"/>
          <p14:tracePt t="250151" x="6472238" y="4373563"/>
          <p14:tracePt t="250175" x="6472238" y="4391025"/>
          <p14:tracePt t="250182" x="6472238" y="4410075"/>
          <p14:tracePt t="250191" x="6472238" y="4429125"/>
          <p14:tracePt t="250198" x="6472238" y="4437063"/>
          <p14:tracePt t="250206" x="6472238" y="4456113"/>
          <p14:tracePt t="250223" x="6472238" y="4465638"/>
          <p14:tracePt t="250231" x="6472238" y="4475163"/>
          <p14:tracePt t="250239" x="6472238" y="4483100"/>
          <p14:tracePt t="250247" x="6472238" y="4511675"/>
          <p14:tracePt t="250256" x="6462713" y="4519613"/>
          <p14:tracePt t="250279" x="6462713" y="4529138"/>
          <p14:tracePt t="250311" x="6453188" y="4548188"/>
          <p14:tracePt t="250351" x="6453188" y="4557713"/>
          <p14:tracePt t="250359" x="6453188" y="4565650"/>
          <p14:tracePt t="250376" x="6453188" y="4594225"/>
          <p14:tracePt t="250383" x="6453188" y="4603750"/>
          <p14:tracePt t="250399" x="6453188" y="4611688"/>
          <p14:tracePt t="250407" x="6453188" y="4630738"/>
          <p14:tracePt t="250431" x="6453188" y="4640263"/>
          <p14:tracePt t="250455" x="6453188" y="4657725"/>
          <p14:tracePt t="250479" x="6443663" y="4667250"/>
          <p14:tracePt t="250490" x="6426200" y="4676775"/>
          <p14:tracePt t="250505" x="6416675" y="4686300"/>
          <p14:tracePt t="250512" x="6407150" y="4694238"/>
          <p14:tracePt t="250530" x="6389688" y="4722813"/>
          <p14:tracePt t="250537" x="6380163" y="4732338"/>
          <p14:tracePt t="250544" x="6380163" y="4740275"/>
          <p14:tracePt t="250552" x="6370638" y="4749800"/>
          <p14:tracePt t="250560" x="6370638" y="4759325"/>
          <p14:tracePt t="250568" x="6361113" y="4768850"/>
          <p14:tracePt t="250576" x="6353175" y="4778375"/>
          <p14:tracePt t="250591" x="6343650" y="4778375"/>
          <p14:tracePt t="250599" x="6334125" y="4786313"/>
          <p14:tracePt t="250607" x="6324600" y="4795838"/>
          <p14:tracePt t="250648" x="6288088" y="4814888"/>
          <p14:tracePt t="250679" x="6278563" y="4814888"/>
          <p14:tracePt t="250808" x="6269038" y="4822825"/>
          <p14:tracePt t="251152" x="6261100" y="4822825"/>
          <p14:tracePt t="251162" x="6232525" y="4822825"/>
          <p14:tracePt t="251186" x="6186488" y="4822825"/>
          <p14:tracePt t="251195" x="6176963" y="4822825"/>
          <p14:tracePt t="251204" x="6159500" y="4822825"/>
          <p14:tracePt t="251216" x="6149975" y="4822825"/>
          <p14:tracePt t="251240" x="6132513" y="4814888"/>
          <p14:tracePt t="251248" x="6122988" y="4814888"/>
          <p14:tracePt t="251258" x="6103938" y="4805363"/>
          <p14:tracePt t="251275" x="6086475" y="4768850"/>
          <p14:tracePt t="251280" x="6076950" y="4749800"/>
          <p14:tracePt t="251291" x="6067425" y="4722813"/>
          <p14:tracePt t="251298" x="6030913" y="4686300"/>
          <p14:tracePt t="251305" x="5994400" y="4649788"/>
          <p14:tracePt t="251312" x="5975350" y="4621213"/>
          <p14:tracePt t="251320" x="5965825" y="4594225"/>
          <p14:tracePt t="251327" x="5957888" y="4594225"/>
          <p14:tracePt t="251343" x="5948363" y="4594225"/>
          <p14:tracePt t="251439" x="5938838" y="4584700"/>
          <p14:tracePt t="251448" x="5929313" y="4565650"/>
          <p14:tracePt t="251457" x="5919788" y="4557713"/>
          <p14:tracePt t="251473" x="5919788" y="4548188"/>
          <p14:tracePt t="251481" x="5919788" y="4538663"/>
          <p14:tracePt t="251491" x="5919788" y="4529138"/>
          <p14:tracePt t="251504" x="5902325" y="4511675"/>
          <p14:tracePt t="251569" x="5902325" y="4492625"/>
          <p14:tracePt t="251576" x="5929313" y="4456113"/>
          <p14:tracePt t="251600" x="5938838" y="4437063"/>
          <p14:tracePt t="251609" x="5948363" y="4437063"/>
          <p14:tracePt t="251632" x="5957888" y="4429125"/>
          <p14:tracePt t="251650" x="5957888" y="4419600"/>
          <p14:tracePt t="251658" x="5994400" y="4410075"/>
          <p14:tracePt t="251673" x="6011863" y="4391025"/>
          <p14:tracePt t="251680" x="6030913" y="4391025"/>
          <p14:tracePt t="251692" x="6057900" y="4391025"/>
          <p14:tracePt t="251696" x="6076950" y="4354513"/>
          <p14:tracePt t="251705" x="6094413" y="4346575"/>
          <p14:tracePt t="251714" x="6113463" y="4337050"/>
          <p14:tracePt t="251719" x="6132513" y="4318000"/>
          <p14:tracePt t="251727" x="6140450" y="4318000"/>
          <p14:tracePt t="251735" x="6149975" y="4308475"/>
          <p14:tracePt t="251743" x="6159500" y="4308475"/>
          <p14:tracePt t="251751" x="6186488" y="4300538"/>
          <p14:tracePt t="251776" x="6232525" y="4300538"/>
          <p14:tracePt t="251793" x="6242050" y="4291013"/>
          <p14:tracePt t="251807" x="6251575" y="4291013"/>
          <p14:tracePt t="251823" x="6261100" y="4281488"/>
          <p14:tracePt t="251831" x="6269038" y="4262438"/>
          <p14:tracePt t="251839" x="6269038" y="4254500"/>
          <p14:tracePt t="251847" x="6278563" y="4254500"/>
          <p14:tracePt t="251856" x="6307138" y="4254500"/>
          <p14:tracePt t="251863" x="6324600" y="4254500"/>
          <p14:tracePt t="251873" x="6334125" y="4254500"/>
          <p14:tracePt t="251879" x="6361113" y="4254500"/>
          <p14:tracePt t="251887" x="6370638" y="4254500"/>
          <p14:tracePt t="251895" x="6389688" y="4254500"/>
          <p14:tracePt t="251951" x="6407150" y="4254500"/>
          <p14:tracePt t="251961" x="6416675" y="4254500"/>
          <p14:tracePt t="251968" x="6435725" y="4271963"/>
          <p14:tracePt t="251984" x="6435725" y="4281488"/>
          <p14:tracePt t="251992" x="6443663" y="4291013"/>
          <p14:tracePt t="252002" x="6462713" y="4318000"/>
          <p14:tracePt t="252011" x="6472238" y="4327525"/>
          <p14:tracePt t="252022" x="6508750" y="4373563"/>
          <p14:tracePt t="252039" x="6518275" y="4383088"/>
          <p14:tracePt t="252047" x="6518275" y="4391025"/>
          <p14:tracePt t="252063" x="6518275" y="4400550"/>
          <p14:tracePt t="252072" x="6527800" y="4410075"/>
          <p14:tracePt t="252095" x="6527800" y="4437063"/>
          <p14:tracePt t="252103" x="6527800" y="4446588"/>
          <p14:tracePt t="252111" x="6535738" y="4465638"/>
          <p14:tracePt t="252135" x="6535738" y="4502150"/>
          <p14:tracePt t="252151" x="6535738" y="4519613"/>
          <p14:tracePt t="252159" x="6535738" y="4538663"/>
          <p14:tracePt t="252167" x="6535738" y="4548188"/>
          <p14:tracePt t="252183" x="6535738" y="4557713"/>
          <p14:tracePt t="252191" x="6535738" y="4565650"/>
          <p14:tracePt t="252199" x="6535738" y="4575175"/>
          <p14:tracePt t="252207" x="6535738" y="4603750"/>
          <p14:tracePt t="252222" x="6518275" y="4621213"/>
          <p14:tracePt t="252230" x="6518275" y="4630738"/>
          <p14:tracePt t="252246" x="6518275" y="4640263"/>
          <p14:tracePt t="252256" x="6508750" y="4649788"/>
          <p14:tracePt t="252616" x="6499225" y="4649788"/>
          <p14:tracePt t="252632" x="6472238" y="4649788"/>
          <p14:tracePt t="252640" x="6462713" y="4649788"/>
          <p14:tracePt t="252648" x="6435725" y="4649788"/>
          <p14:tracePt t="252658" x="6416675" y="4649788"/>
          <p14:tracePt t="252664" x="6407150" y="4649788"/>
          <p14:tracePt t="252674" x="6397625" y="4649788"/>
          <p14:tracePt t="252692" x="6389688" y="4649788"/>
          <p14:tracePt t="252705" x="6380163" y="4649788"/>
          <p14:tracePt t="252785" x="6370638" y="4649788"/>
          <p14:tracePt t="252800" x="6353175" y="4649788"/>
          <p14:tracePt t="252824" x="6343650" y="4649788"/>
          <p14:tracePt t="252834" x="6334125" y="4649788"/>
          <p14:tracePt t="252872" x="6324600" y="4649788"/>
          <p14:tracePt t="252889" x="6297613" y="4649788"/>
          <p14:tracePt t="252898" x="6288088" y="4649788"/>
          <p14:tracePt t="252905" x="6261100" y="4649788"/>
          <p14:tracePt t="252912" x="6232525" y="4649788"/>
          <p14:tracePt t="252919" x="6196013" y="4649788"/>
          <p14:tracePt t="252935" x="6186488" y="4649788"/>
          <p14:tracePt t="252943" x="6159500" y="4649788"/>
          <p14:tracePt t="252959" x="6149975" y="4649788"/>
          <p14:tracePt t="252967" x="6132513" y="4649788"/>
          <p14:tracePt t="252975" x="6113463" y="4649788"/>
          <p14:tracePt t="252983" x="6103938" y="4649788"/>
          <p14:tracePt t="252991" x="6094413" y="4649788"/>
          <p14:tracePt t="252999" x="6057900" y="4630738"/>
          <p14:tracePt t="253008" x="6048375" y="4630738"/>
          <p14:tracePt t="253015" x="6040438" y="4630738"/>
          <p14:tracePt t="253023" x="6011863" y="4621213"/>
          <p14:tracePt t="253047" x="6002338" y="4603750"/>
          <p14:tracePt t="253112" x="6002338" y="4594225"/>
          <p14:tracePt t="253121" x="6002338" y="4565650"/>
          <p14:tracePt t="253129" x="6002338" y="4557713"/>
          <p14:tracePt t="253137" x="6011863" y="4538663"/>
          <p14:tracePt t="253145" x="6011863" y="4529138"/>
          <p14:tracePt t="253152" x="6021388" y="4529138"/>
          <p14:tracePt t="253232" x="6040438" y="4529138"/>
          <p14:tracePt t="253248" x="6040438" y="4511675"/>
          <p14:tracePt t="253256" x="6040438" y="4502150"/>
          <p14:tracePt t="253264" x="6048375" y="4483100"/>
          <p14:tracePt t="253276" x="6057900" y="4475163"/>
          <p14:tracePt t="253280" x="6086475" y="4456113"/>
          <p14:tracePt t="253290" x="6103938" y="4446588"/>
          <p14:tracePt t="253297" x="6122988" y="4446588"/>
          <p14:tracePt t="253304" x="6140450" y="4437063"/>
          <p14:tracePt t="253330" x="6159500" y="4437063"/>
          <p14:tracePt t="253368" x="6169025" y="4429125"/>
          <p14:tracePt t="253376" x="6176963" y="4429125"/>
          <p14:tracePt t="253385" x="6186488" y="4429125"/>
          <p14:tracePt t="253407" x="6196013" y="4429125"/>
          <p14:tracePt t="253423" x="6251575" y="4429125"/>
          <p14:tracePt t="253446" x="6380163" y="4429125"/>
          <p14:tracePt t="253464" x="6416675" y="4446588"/>
          <p14:tracePt t="253489" x="6416675" y="4456113"/>
          <p14:tracePt t="253496" x="6426200" y="4465638"/>
          <p14:tracePt t="253528" x="6426200" y="4483100"/>
          <p14:tracePt t="253537" x="6426200" y="4502150"/>
          <p14:tracePt t="253544" x="6426200" y="4529138"/>
          <p14:tracePt t="253552" x="6426200" y="4538663"/>
          <p14:tracePt t="253560" x="6426200" y="4548188"/>
          <p14:tracePt t="253568" x="6407150" y="4565650"/>
          <p14:tracePt t="253584" x="6407150" y="4575175"/>
          <p14:tracePt t="253591" x="6397625" y="4584700"/>
          <p14:tracePt t="253599" x="6397625" y="4594225"/>
          <p14:tracePt t="253623" x="6361113" y="4630738"/>
          <p14:tracePt t="253639" x="6353175" y="4640263"/>
          <p14:tracePt t="253648" x="6343650" y="4649788"/>
          <p14:tracePt t="253663" x="6324600" y="4649788"/>
          <p14:tracePt t="253695" x="6315075" y="4649788"/>
          <p14:tracePt t="261656" x="6269038" y="4649788"/>
          <p14:tracePt t="261664" x="6149975" y="4630738"/>
          <p14:tracePt t="261673" x="5938838" y="4529138"/>
          <p14:tracePt t="261681" x="5791200" y="4465638"/>
          <p14:tracePt t="261691" x="5662613" y="4383088"/>
          <p14:tracePt t="261698" x="5102225" y="4152900"/>
          <p14:tracePt t="261704" x="4467225" y="3951288"/>
          <p14:tracePt t="261713" x="3851275" y="3702050"/>
          <p14:tracePt t="261720" x="3125788" y="3444875"/>
          <p14:tracePt t="261728" x="2565400" y="3224213"/>
          <p14:tracePt t="261735" x="2068513" y="3049588"/>
          <p14:tracePt t="261744" x="1590675" y="2894013"/>
          <p14:tracePt t="261751" x="1222375" y="2755900"/>
          <p14:tracePt t="261759" x="1030288" y="2655888"/>
          <p14:tracePt t="261767" x="938213" y="2609850"/>
          <p14:tracePt t="261775" x="725488" y="2481263"/>
          <p14:tracePt t="261783" x="671513" y="2443163"/>
          <p14:tracePt t="261792" x="635000" y="2425700"/>
          <p14:tracePt t="261799" x="569913" y="2352675"/>
          <p14:tracePt t="261807" x="477838" y="2251075"/>
          <p14:tracePt t="261815" x="376238" y="2185988"/>
          <p14:tracePt t="261822" x="303213" y="2141538"/>
          <p14:tracePt t="261831" x="230188" y="2057400"/>
          <p14:tracePt t="261839" x="138113" y="1993900"/>
          <p14:tracePt t="261847" x="82550" y="19288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5"/>
          <a:stretch>
            <a:fillRect/>
          </a:stretch>
        </p:blipFill>
        <p:spPr>
          <a:xfrm>
            <a:off x="505694" y="3468743"/>
            <a:ext cx="7284177" cy="1323774"/>
          </a:xfrm>
          <a:prstGeom prst="rect">
            <a:avLst/>
          </a:prstGeom>
        </p:spPr>
      </p:pic>
      <p:sp>
        <p:nvSpPr>
          <p:cNvPr id="11" name="テキスト ボックス 10"/>
          <p:cNvSpPr txBox="1"/>
          <p:nvPr/>
        </p:nvSpPr>
        <p:spPr>
          <a:xfrm>
            <a:off x="230765" y="1053100"/>
            <a:ext cx="7818870" cy="4634400"/>
          </a:xfrm>
          <a:prstGeom prst="rect">
            <a:avLst/>
          </a:prstGeom>
          <a:noFill/>
        </p:spPr>
        <p:txBody>
          <a:bodyPr wrap="square" lIns="78542" tIns="39270" rIns="78542" bIns="39270" rtlCol="0">
            <a:spAutoFit/>
          </a:bodyPr>
          <a:lstStyle/>
          <a:p>
            <a:pPr defTabSz="785411"/>
            <a:r>
              <a:rPr lang="ja-JP" altLang="en-US" sz="2300" dirty="0">
                <a:solidFill>
                  <a:prstClr val="black"/>
                </a:solidFill>
              </a:rPr>
              <a:t>連続の式：</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鉛直積分すると</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定義より</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endParaRPr lang="en-US" altLang="ja-JP" sz="2300" dirty="0">
              <a:solidFill>
                <a:prstClr val="black"/>
              </a:solidFill>
            </a:endParaRPr>
          </a:p>
          <a:p>
            <a:r>
              <a:rPr lang="ja-JP" altLang="en-US" sz="2000" dirty="0">
                <a:solidFill>
                  <a:prstClr val="black"/>
                </a:solidFill>
              </a:rPr>
              <a:t>ここで，運動学的境界条件を使用した．</a:t>
            </a:r>
          </a:p>
          <a:p>
            <a:r>
              <a:rPr lang="en-US" altLang="ja-JP" sz="2400" i="1" dirty="0"/>
              <a:t>z</a:t>
            </a:r>
            <a:r>
              <a:rPr lang="en-US" altLang="ja-JP" sz="1800" i="1" dirty="0"/>
              <a:t>s</a:t>
            </a:r>
            <a:r>
              <a:rPr lang="ja-JP" altLang="en-US" sz="2000" dirty="0"/>
              <a:t>は地形の標高</a:t>
            </a:r>
            <a:r>
              <a:rPr lang="en-US" altLang="ja-JP" sz="2000" dirty="0"/>
              <a:t>, </a:t>
            </a:r>
            <a:r>
              <a:rPr lang="ja-JP" altLang="en-US" sz="2000" dirty="0"/>
              <a:t>風は表面に沿って流れる →　</a:t>
            </a:r>
            <a:r>
              <a:rPr lang="ja-JP" altLang="en-US" sz="2000" i="1" dirty="0"/>
              <a:t>ｗ</a:t>
            </a:r>
            <a:r>
              <a:rPr lang="ja-JP" altLang="en-US" sz="1800" i="1" baseline="-25000" dirty="0"/>
              <a:t>ｓ</a:t>
            </a:r>
            <a:r>
              <a:rPr lang="ja-JP" altLang="en-US" sz="2000" dirty="0"/>
              <a:t>＝</a:t>
            </a:r>
            <a:r>
              <a:rPr lang="en-US" altLang="ja-JP" sz="2000" i="1" dirty="0"/>
              <a:t>-Vs</a:t>
            </a:r>
            <a:r>
              <a:rPr lang="ja-JP" altLang="en-US" sz="2000" i="1" dirty="0"/>
              <a:t>・∇</a:t>
            </a:r>
            <a:r>
              <a:rPr lang="en-US" altLang="ja-JP" sz="2400" i="1" dirty="0"/>
              <a:t>z</a:t>
            </a:r>
            <a:r>
              <a:rPr lang="en-US" altLang="ja-JP" sz="2000" i="1" dirty="0"/>
              <a:t>s </a:t>
            </a:r>
            <a:endParaRPr lang="en-US" altLang="ja-JP" sz="2000" i="1" dirty="0">
              <a:solidFill>
                <a:prstClr val="black"/>
              </a:solidFill>
            </a:endParaRP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smtClean="0">
                <a:solidFill>
                  <a:srgbClr val="898989"/>
                </a:solidFill>
                <a:latin typeface="Calibri" panose="020F0502020204030204" pitchFamily="34" charset="0"/>
              </a:rPr>
              <a:pPr eaLnBrk="1" hangingPunct="1"/>
              <a:t>4</a:t>
            </a:fld>
            <a:endParaRPr lang="ja-JP" altLang="en-US" dirty="0">
              <a:solidFill>
                <a:srgbClr val="898989"/>
              </a:solidFill>
              <a:latin typeface="Calibri" panose="020F0502020204030204" pitchFamily="34" charset="0"/>
            </a:endParaRPr>
          </a:p>
        </p:txBody>
      </p:sp>
      <p:pic>
        <p:nvPicPr>
          <p:cNvPr id="3" name="図 2"/>
          <p:cNvPicPr>
            <a:picLocks noChangeAspect="1"/>
          </p:cNvPicPr>
          <p:nvPr/>
        </p:nvPicPr>
        <p:blipFill>
          <a:blip r:embed="rId6"/>
          <a:stretch>
            <a:fillRect/>
          </a:stretch>
        </p:blipFill>
        <p:spPr>
          <a:xfrm>
            <a:off x="2165601" y="2492087"/>
            <a:ext cx="3929320" cy="672562"/>
          </a:xfrm>
          <a:prstGeom prst="rect">
            <a:avLst/>
          </a:prstGeom>
        </p:spPr>
      </p:pic>
      <p:pic>
        <p:nvPicPr>
          <p:cNvPr id="6" name="図 5"/>
          <p:cNvPicPr>
            <a:picLocks noChangeAspect="1"/>
          </p:cNvPicPr>
          <p:nvPr/>
        </p:nvPicPr>
        <p:blipFill>
          <a:blip r:embed="rId7"/>
          <a:stretch>
            <a:fillRect/>
          </a:stretch>
        </p:blipFill>
        <p:spPr>
          <a:xfrm>
            <a:off x="2935379" y="1328705"/>
            <a:ext cx="2389761" cy="736615"/>
          </a:xfrm>
          <a:prstGeom prst="rect">
            <a:avLst/>
          </a:prstGeom>
        </p:spPr>
      </p:pic>
      <p:sp>
        <p:nvSpPr>
          <p:cNvPr id="19" name="タイトル 1"/>
          <p:cNvSpPr>
            <a:spLocks noGrp="1"/>
          </p:cNvSpPr>
          <p:nvPr>
            <p:ph type="title"/>
          </p:nvPr>
        </p:nvSpPr>
        <p:spPr>
          <a:xfrm>
            <a:off x="414020" y="348689"/>
            <a:ext cx="7452361" cy="960173"/>
          </a:xfrm>
        </p:spPr>
        <p:txBody>
          <a:bodyPr/>
          <a:lstStyle/>
          <a:p>
            <a:r>
              <a:rPr lang="ja-JP" altLang="en-US" sz="3400" dirty="0">
                <a:solidFill>
                  <a:srgbClr val="00B050"/>
                </a:solidFill>
              </a:rPr>
              <a:t>鉛直</a:t>
            </a:r>
            <a:r>
              <a:rPr lang="en-US" altLang="ja-JP" sz="3400" i="1" dirty="0">
                <a:solidFill>
                  <a:srgbClr val="00B050"/>
                </a:solidFill>
              </a:rPr>
              <a:t>p</a:t>
            </a:r>
            <a:r>
              <a:rPr lang="ja-JP" altLang="en-US" sz="3400" dirty="0">
                <a:solidFill>
                  <a:srgbClr val="00B050"/>
                </a:solidFill>
              </a:rPr>
              <a:t>速度（</a:t>
            </a:r>
            <a:r>
              <a:rPr lang="en-US" altLang="ja-JP" sz="3400" i="1" dirty="0" err="1">
                <a:solidFill>
                  <a:srgbClr val="00B050"/>
                </a:solidFill>
              </a:rPr>
              <a:t>dp</a:t>
            </a:r>
            <a:r>
              <a:rPr lang="en-US" altLang="ja-JP" sz="3400" i="1" dirty="0">
                <a:solidFill>
                  <a:srgbClr val="00B050"/>
                </a:solidFill>
              </a:rPr>
              <a:t>/dt=ω</a:t>
            </a:r>
            <a:r>
              <a:rPr lang="ja-JP" altLang="en-US" sz="3400" dirty="0">
                <a:solidFill>
                  <a:srgbClr val="00B050"/>
                </a:solidFill>
              </a:rPr>
              <a:t>）</a:t>
            </a:r>
          </a:p>
        </p:txBody>
      </p:sp>
      <p:sp>
        <p:nvSpPr>
          <p:cNvPr id="12" name="テキスト ボックス 11"/>
          <p:cNvSpPr txBox="1"/>
          <p:nvPr/>
        </p:nvSpPr>
        <p:spPr>
          <a:xfrm>
            <a:off x="7255536" y="2593019"/>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(8)</a:t>
            </a:r>
            <a:endParaRPr lang="ja-JP" altLang="en-US" sz="2300" dirty="0">
              <a:solidFill>
                <a:prstClr val="black"/>
              </a:solidFill>
            </a:endParaRPr>
          </a:p>
        </p:txBody>
      </p:sp>
      <p:sp>
        <p:nvSpPr>
          <p:cNvPr id="22" name="テキスト ボックス 21"/>
          <p:cNvSpPr txBox="1"/>
          <p:nvPr/>
        </p:nvSpPr>
        <p:spPr>
          <a:xfrm>
            <a:off x="7241958" y="1430606"/>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(7)</a:t>
            </a:r>
            <a:endParaRPr lang="ja-JP" altLang="en-US" sz="2300" dirty="0">
              <a:solidFill>
                <a:prstClr val="black"/>
              </a:solidFill>
            </a:endParaRPr>
          </a:p>
        </p:txBody>
      </p:sp>
      <p:sp>
        <p:nvSpPr>
          <p:cNvPr id="23" name="テキスト ボックス 22"/>
          <p:cNvSpPr txBox="1"/>
          <p:nvPr/>
        </p:nvSpPr>
        <p:spPr>
          <a:xfrm>
            <a:off x="7257031" y="4274619"/>
            <a:ext cx="624423"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(9)</a:t>
            </a:r>
            <a:endParaRPr lang="ja-JP" altLang="en-US" sz="2300" dirty="0">
              <a:solidFill>
                <a:prstClr val="black"/>
              </a:solidFill>
            </a:endParaRPr>
          </a:p>
        </p:txBody>
      </p:sp>
      <p:grpSp>
        <p:nvGrpSpPr>
          <p:cNvPr id="2" name="グループ化 1"/>
          <p:cNvGrpSpPr/>
          <p:nvPr/>
        </p:nvGrpSpPr>
        <p:grpSpPr>
          <a:xfrm>
            <a:off x="1" y="-11"/>
            <a:ext cx="8280400" cy="515752"/>
            <a:chOff x="0" y="-15"/>
            <a:chExt cx="9144000" cy="613957"/>
          </a:xfrm>
        </p:grpSpPr>
        <p:sp>
          <p:nvSpPr>
            <p:cNvPr id="41" name="正方形/長方形 40"/>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42"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プリミティブ方程式モデル</a:t>
              </a:r>
            </a:p>
          </p:txBody>
        </p:sp>
      </p:grpSp>
      <p:pic>
        <p:nvPicPr>
          <p:cNvPr id="15" name="オーディオ 14">
            <a:hlinkClick r:id="" action="ppaction://media"/>
            <a:extLst>
              <a:ext uri="{FF2B5EF4-FFF2-40B4-BE49-F238E27FC236}">
                <a16:creationId xmlns:a16="http://schemas.microsoft.com/office/drawing/2014/main" id="{26F71125-16B4-4879-A0E6-A0015E68D8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710221535"/>
      </p:ext>
    </p:extLst>
  </p:cSld>
  <p:clrMapOvr>
    <a:masterClrMapping/>
  </p:clrMapOvr>
  <mc:AlternateContent xmlns:mc="http://schemas.openxmlformats.org/markup-compatibility/2006">
    <mc:Choice xmlns:p14="http://schemas.microsoft.com/office/powerpoint/2010/main" Requires="p14">
      <p:transition spd="slow" p14:dur="2000" advTm="232310"/>
    </mc:Choice>
    <mc:Fallback>
      <p:transition spd="slow" advTm="23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433" x="1149350" y="1397000"/>
          <p14:tracePt t="442" x="1149350" y="1387475"/>
          <p14:tracePt t="448" x="1149350" y="1360488"/>
          <p14:tracePt t="456" x="1149350" y="1350963"/>
          <p14:tracePt t="464" x="1149350" y="1331913"/>
          <p14:tracePt t="472" x="1158875" y="1295400"/>
          <p14:tracePt t="480" x="1166813" y="1268413"/>
          <p14:tracePt t="489" x="1176338" y="1239838"/>
          <p14:tracePt t="497" x="1176338" y="1203325"/>
          <p14:tracePt t="504" x="1195388" y="1185863"/>
          <p14:tracePt t="512" x="1195388" y="1147763"/>
          <p14:tracePt t="519" x="1222375" y="1130300"/>
          <p14:tracePt t="527" x="1231900" y="1120775"/>
          <p14:tracePt t="535" x="1231900" y="1103313"/>
          <p14:tracePt t="543" x="1241425" y="1093788"/>
          <p14:tracePt t="551" x="1241425" y="1084263"/>
          <p14:tracePt t="568" x="1241425" y="1074738"/>
          <p14:tracePt t="577" x="1241425" y="1057275"/>
          <p14:tracePt t="600" x="1241425" y="1047750"/>
          <p14:tracePt t="609" x="1258888" y="1028700"/>
          <p14:tracePt t="618" x="1258888" y="1011238"/>
          <p14:tracePt t="624" x="1258888" y="1001713"/>
          <p14:tracePt t="640" x="1258888" y="992188"/>
          <p14:tracePt t="656" x="1258888" y="982663"/>
          <p14:tracePt t="664" x="1258888" y="973138"/>
          <p14:tracePt t="672" x="1258888" y="965200"/>
          <p14:tracePt t="688" x="1258888" y="955675"/>
          <p14:tracePt t="712" x="1258888" y="946150"/>
          <p14:tracePt t="720" x="1258888" y="928688"/>
          <p14:tracePt t="761" x="1258888" y="919163"/>
          <p14:tracePt t="778" x="1258888" y="909638"/>
          <p14:tracePt t="841" x="1258888" y="900113"/>
          <p14:tracePt t="873" x="1258888" y="890588"/>
          <p14:tracePt t="6385" x="1287463" y="890588"/>
          <p14:tracePt t="6394" x="1296988" y="890588"/>
          <p14:tracePt t="6401" x="1304925" y="900113"/>
          <p14:tracePt t="6411" x="1304925" y="909638"/>
          <p14:tracePt t="6418" x="1314450" y="919163"/>
          <p14:tracePt t="6432" x="1323975" y="928688"/>
          <p14:tracePt t="6522" x="1333500" y="936625"/>
          <p14:tracePt t="6545" x="1341438" y="936625"/>
          <p14:tracePt t="6556" x="1379538" y="965200"/>
          <p14:tracePt t="6569" x="1387475" y="965200"/>
          <p14:tracePt t="6578" x="1406525" y="973138"/>
          <p14:tracePt t="6585" x="1416050" y="973138"/>
          <p14:tracePt t="6596" x="1443038" y="982663"/>
          <p14:tracePt t="6601" x="1462088" y="982663"/>
          <p14:tracePt t="6612" x="1508125" y="982663"/>
          <p14:tracePt t="6626" x="1554163" y="1001713"/>
          <p14:tracePt t="6633" x="1571625" y="1011238"/>
          <p14:tracePt t="6641" x="1617663" y="1011238"/>
          <p14:tracePt t="6650" x="1646238" y="1011238"/>
          <p14:tracePt t="6658" x="1709738" y="1011238"/>
          <p14:tracePt t="6666" x="1728788" y="1011238"/>
          <p14:tracePt t="6673" x="1782763" y="1019175"/>
          <p14:tracePt t="6682" x="1847850" y="1019175"/>
          <p14:tracePt t="6688" x="1893888" y="1028700"/>
          <p14:tracePt t="6696" x="1939925" y="1028700"/>
          <p14:tracePt t="6704" x="1939925" y="1038225"/>
          <p14:tracePt t="6714" x="1985963" y="1038225"/>
          <p14:tracePt t="6720" x="2058988" y="1065213"/>
          <p14:tracePt t="6728" x="2124075" y="1065213"/>
          <p14:tracePt t="6736" x="2141538" y="1074738"/>
          <p14:tracePt t="6744" x="2197100" y="1074738"/>
          <p14:tracePt t="6760" x="2243138" y="1074738"/>
          <p14:tracePt t="6768" x="2252663" y="1074738"/>
          <p14:tracePt t="6776" x="2289175" y="1074738"/>
          <p14:tracePt t="6784" x="2352675" y="1074738"/>
          <p14:tracePt t="6794" x="2381250" y="1074738"/>
          <p14:tracePt t="6800" x="2436813" y="1074738"/>
          <p14:tracePt t="6808" x="2473325" y="1074738"/>
          <p14:tracePt t="6816" x="2519363" y="1074738"/>
          <p14:tracePt t="6824" x="2555875" y="1074738"/>
          <p14:tracePt t="6832" x="2619375" y="1074738"/>
          <p14:tracePt t="6840" x="2628900" y="1074738"/>
          <p14:tracePt t="6848" x="2657475" y="1074738"/>
          <p14:tracePt t="6856" x="2730500" y="1074738"/>
          <p14:tracePt t="6864" x="2747963" y="1093788"/>
          <p14:tracePt t="6872" x="2794000" y="1120775"/>
          <p14:tracePt t="6880" x="2859088" y="1120775"/>
          <p14:tracePt t="6888" x="2941638" y="1130300"/>
          <p14:tracePt t="6896" x="2987675" y="1157288"/>
          <p14:tracePt t="6904" x="3052763" y="1157288"/>
          <p14:tracePt t="6913" x="3106738" y="1157288"/>
          <p14:tracePt t="6920" x="3143250" y="1176338"/>
          <p14:tracePt t="6929" x="3171825" y="1193800"/>
          <p14:tracePt t="6944" x="3181350" y="1193800"/>
          <p14:tracePt t="6952" x="3198813" y="1193800"/>
          <p14:tracePt t="6960" x="3208338" y="1193800"/>
          <p14:tracePt t="6968" x="3227388" y="1193800"/>
          <p14:tracePt t="6977" x="3235325" y="1193800"/>
          <p14:tracePt t="6984" x="3244850" y="1193800"/>
          <p14:tracePt t="6993" x="3263900" y="1193800"/>
          <p14:tracePt t="7000" x="3281363" y="1193800"/>
          <p14:tracePt t="7010" x="3300413" y="1193800"/>
          <p14:tracePt t="7016" x="3327400" y="1193800"/>
          <p14:tracePt t="7024" x="3336925" y="1193800"/>
          <p14:tracePt t="7032" x="3346450" y="1193800"/>
          <p14:tracePt t="7040" x="3355975" y="1193800"/>
          <p14:tracePt t="7048" x="3373438" y="1193800"/>
          <p14:tracePt t="7072" x="3382963" y="1193800"/>
          <p14:tracePt t="11634" x="3392488" y="1193800"/>
          <p14:tracePt t="11777" x="3402013" y="1193800"/>
          <p14:tracePt t="11826" x="3419475" y="1193800"/>
          <p14:tracePt t="11834" x="3438525" y="1193800"/>
          <p14:tracePt t="11849" x="3484563" y="1203325"/>
          <p14:tracePt t="11858" x="3494088" y="1222375"/>
          <p14:tracePt t="11868" x="3521075" y="1231900"/>
          <p14:tracePt t="11873" x="3557588" y="1239838"/>
          <p14:tracePt t="11881" x="3613150" y="1239838"/>
          <p14:tracePt t="11888" x="3649663" y="1239838"/>
          <p14:tracePt t="11896" x="3668713" y="1239838"/>
          <p14:tracePt t="11904" x="3705225" y="1239838"/>
          <p14:tracePt t="11912" x="3741738" y="1239838"/>
          <p14:tracePt t="11928" x="3797300" y="1239838"/>
          <p14:tracePt t="11936" x="3860800" y="1239838"/>
          <p14:tracePt t="11944" x="3889375" y="1239838"/>
          <p14:tracePt t="11952" x="3935413" y="1239838"/>
          <p14:tracePt t="11960" x="4008438" y="1239838"/>
          <p14:tracePt t="11968" x="4035425" y="1239838"/>
          <p14:tracePt t="11977" x="4117975" y="1239838"/>
          <p14:tracePt t="11984" x="4154488" y="1239838"/>
          <p14:tracePt t="11995" x="4164013" y="1239838"/>
          <p14:tracePt t="11999" x="4173538" y="1239838"/>
          <p14:tracePt t="12015" x="4192588" y="1239838"/>
          <p14:tracePt t="12023" x="4200525" y="1239838"/>
          <p14:tracePt t="12048" x="4210050" y="1239838"/>
          <p14:tracePt t="12065" x="4219575" y="1239838"/>
          <p14:tracePt t="12073" x="4238625" y="1239838"/>
          <p14:tracePt t="12089" x="4256088" y="1239838"/>
          <p14:tracePt t="12105" x="4284663" y="1239838"/>
          <p14:tracePt t="12116" x="4302125" y="1239838"/>
          <p14:tracePt t="12121" x="4321175" y="1239838"/>
          <p14:tracePt t="12128" x="4338638" y="1239838"/>
          <p14:tracePt t="12137" x="4348163" y="1239838"/>
          <p14:tracePt t="12153" x="4403725" y="1239838"/>
          <p14:tracePt t="12162" x="4430713" y="1239838"/>
          <p14:tracePt t="12169" x="4440238" y="1239838"/>
          <p14:tracePt t="12179" x="4459288" y="1239838"/>
          <p14:tracePt t="12185" x="4476750" y="1239838"/>
          <p14:tracePt t="12199" x="4549775" y="1239838"/>
          <p14:tracePt t="12204" x="4595813" y="1239838"/>
          <p14:tracePt t="12214" x="4633913" y="1249363"/>
          <p14:tracePt t="12220" x="4687888" y="1268413"/>
          <p14:tracePt t="12225" x="4752975" y="1268413"/>
          <p14:tracePt t="12235" x="4762500" y="1268413"/>
          <p14:tracePt t="12240" x="4789488" y="1268413"/>
          <p14:tracePt t="12248" x="4816475" y="1268413"/>
          <p14:tracePt t="12256" x="4826000" y="1268413"/>
          <p14:tracePt t="12264" x="4845050" y="1268413"/>
          <p14:tracePt t="12288" x="4872038" y="1268413"/>
          <p14:tracePt t="12296" x="4881563" y="1268413"/>
          <p14:tracePt t="12328" x="4927600" y="1268413"/>
          <p14:tracePt t="12705" x="4927600" y="1285875"/>
          <p14:tracePt t="12737" x="4927600" y="1295400"/>
          <p14:tracePt t="12745" x="4881563" y="1295400"/>
          <p14:tracePt t="12753" x="4862513" y="1295400"/>
          <p14:tracePt t="12762" x="4826000" y="1295400"/>
          <p14:tracePt t="12779" x="4762500" y="1295400"/>
          <p14:tracePt t="12786" x="4743450" y="1304925"/>
          <p14:tracePt t="12795" x="4733925" y="1314450"/>
          <p14:tracePt t="12801" x="4706938" y="1314450"/>
          <p14:tracePt t="12816" x="4687888" y="1314450"/>
          <p14:tracePt t="12821" x="4679950" y="1314450"/>
          <p14:tracePt t="12826" x="4641850" y="1314450"/>
          <p14:tracePt t="12834" x="4633913" y="1314450"/>
          <p14:tracePt t="12840" x="4587875" y="1295400"/>
          <p14:tracePt t="12848" x="4568825" y="1276350"/>
          <p14:tracePt t="12856" x="4522788" y="1268413"/>
          <p14:tracePt t="12864" x="4495800" y="1239838"/>
          <p14:tracePt t="12872" x="4440238" y="1212850"/>
          <p14:tracePt t="12881" x="4338638" y="1166813"/>
          <p14:tracePt t="12888" x="4302125" y="1147763"/>
          <p14:tracePt t="12896" x="4238625" y="1103313"/>
          <p14:tracePt t="12912" x="4192588" y="1065213"/>
          <p14:tracePt t="12936" x="4183063" y="1038225"/>
          <p14:tracePt t="12961" x="4183063" y="1028700"/>
          <p14:tracePt t="12978" x="4183063" y="1001713"/>
          <p14:tracePt t="12995" x="4183063" y="992188"/>
          <p14:tracePt t="13014" x="4183063" y="965200"/>
          <p14:tracePt t="13017" x="4183063" y="955675"/>
          <p14:tracePt t="13025" x="4183063" y="936625"/>
          <p14:tracePt t="13032" x="4192588" y="890588"/>
          <p14:tracePt t="13048" x="4210050" y="827088"/>
          <p14:tracePt t="13055" x="4210050" y="817563"/>
          <p14:tracePt t="13064" x="4219575" y="762000"/>
          <p14:tracePt t="13071" x="4229100" y="744538"/>
          <p14:tracePt t="13079" x="4238625" y="725488"/>
          <p14:tracePt t="13088" x="4246563" y="715963"/>
          <p14:tracePt t="13097" x="4265613" y="688975"/>
          <p14:tracePt t="13104" x="4284663" y="669925"/>
          <p14:tracePt t="13112" x="4321175" y="669925"/>
          <p14:tracePt t="13128" x="4348163" y="669925"/>
          <p14:tracePt t="13136" x="4367213" y="669925"/>
          <p14:tracePt t="13143" x="4384675" y="652463"/>
          <p14:tracePt t="13151" x="4421188" y="652463"/>
          <p14:tracePt t="13159" x="4476750" y="652463"/>
          <p14:tracePt t="13168" x="4495800" y="652463"/>
          <p14:tracePt t="13176" x="4559300" y="652463"/>
          <p14:tracePt t="13193" x="4559300" y="642938"/>
          <p14:tracePt t="13200" x="4568825" y="642938"/>
          <p14:tracePt t="13210" x="4587875" y="633413"/>
          <p14:tracePt t="13216" x="4651375" y="633413"/>
          <p14:tracePt t="13223" x="4697413" y="615950"/>
          <p14:tracePt t="13232" x="4725988" y="615950"/>
          <p14:tracePt t="13239" x="4770438" y="615950"/>
          <p14:tracePt t="13248" x="4789488" y="615950"/>
          <p14:tracePt t="13255" x="4854575" y="633413"/>
          <p14:tracePt t="13264" x="4862513" y="633413"/>
          <p14:tracePt t="13271" x="4881563" y="633413"/>
          <p14:tracePt t="13279" x="4908550" y="633413"/>
          <p14:tracePt t="13288" x="4954588" y="661988"/>
          <p14:tracePt t="13304" x="5000625" y="669925"/>
          <p14:tracePt t="13312" x="5019675" y="698500"/>
          <p14:tracePt t="13319" x="5056188" y="735013"/>
          <p14:tracePt t="13328" x="5056188" y="725488"/>
          <p14:tracePt t="13335" x="5075238" y="725488"/>
          <p14:tracePt t="13393" x="5092700" y="725488"/>
          <p14:tracePt t="13411" x="5121275" y="725488"/>
          <p14:tracePt t="13417" x="5129213" y="744538"/>
          <p14:tracePt t="13428" x="5138738" y="762000"/>
          <p14:tracePt t="13436" x="5157788" y="771525"/>
          <p14:tracePt t="13441" x="5157788" y="800100"/>
          <p14:tracePt t="13455" x="5165725" y="800100"/>
          <p14:tracePt t="13464" x="5175250" y="800100"/>
          <p14:tracePt t="13472" x="5211763" y="836613"/>
          <p14:tracePt t="13488" x="5211763" y="854075"/>
          <p14:tracePt t="13496" x="5230813" y="882650"/>
          <p14:tracePt t="13512" x="5230813" y="890588"/>
          <p14:tracePt t="13519" x="5249863" y="928688"/>
          <p14:tracePt t="13528" x="5257800" y="928688"/>
          <p14:tracePt t="13544" x="5276850" y="946150"/>
          <p14:tracePt t="13562" x="5276850" y="973138"/>
          <p14:tracePt t="13569" x="5276850" y="992188"/>
          <p14:tracePt t="13579" x="5276850" y="1011238"/>
          <p14:tracePt t="13585" x="5286375" y="1038225"/>
          <p14:tracePt t="13601" x="5286375" y="1047750"/>
          <p14:tracePt t="13620" x="5286375" y="1084263"/>
          <p14:tracePt t="13633" x="5286375" y="1120775"/>
          <p14:tracePt t="13641" x="5286375" y="1139825"/>
          <p14:tracePt t="13648" x="5286375" y="1147763"/>
          <p14:tracePt t="13656" x="5286375" y="1166813"/>
          <p14:tracePt t="13664" x="5286375" y="1176338"/>
          <p14:tracePt t="13671" x="5286375" y="1185863"/>
          <p14:tracePt t="13680" x="5276850" y="1193800"/>
          <p14:tracePt t="13688" x="5257800" y="1203325"/>
          <p14:tracePt t="13695" x="5240338" y="1212850"/>
          <p14:tracePt t="13703" x="5230813" y="1231900"/>
          <p14:tracePt t="13712" x="5221288" y="1231900"/>
          <p14:tracePt t="13719" x="5184775" y="1239838"/>
          <p14:tracePt t="13728" x="5157788" y="1249363"/>
          <p14:tracePt t="13736" x="5129213" y="1249363"/>
          <p14:tracePt t="13744" x="5121275" y="1249363"/>
          <p14:tracePt t="13751" x="5102225" y="1249363"/>
          <p14:tracePt t="13776" x="5092700" y="1258888"/>
          <p14:tracePt t="13792" x="5083175" y="1258888"/>
          <p14:tracePt t="13802" x="5075238" y="1258888"/>
          <p14:tracePt t="13809" x="5056188" y="1258888"/>
          <p14:tracePt t="13817" x="5037138" y="1258888"/>
          <p14:tracePt t="13827" x="5019675" y="1258888"/>
          <p14:tracePt t="13834" x="4991100" y="1258888"/>
          <p14:tracePt t="13841" x="4983163" y="1258888"/>
          <p14:tracePt t="13849" x="4954588" y="1258888"/>
          <p14:tracePt t="13857" x="4918075" y="1258888"/>
          <p14:tracePt t="13867" x="4908550" y="1239838"/>
          <p14:tracePt t="13872" x="4908550" y="1231900"/>
          <p14:tracePt t="13881" x="4900613" y="1222375"/>
          <p14:tracePt t="13889" x="4872038" y="1203325"/>
          <p14:tracePt t="13898" x="4862513" y="1185863"/>
          <p14:tracePt t="13905" x="4862513" y="1176338"/>
          <p14:tracePt t="13913" x="4835525" y="1130300"/>
          <p14:tracePt t="13920" x="4826000" y="1130300"/>
          <p14:tracePt t="13928" x="4789488" y="1120775"/>
          <p14:tracePt t="13936" x="4725988" y="1111250"/>
          <p14:tracePt t="13944" x="4687888" y="1103313"/>
          <p14:tracePt t="13952" x="4660900" y="1074738"/>
          <p14:tracePt t="13960" x="4614863" y="1065213"/>
          <p14:tracePt t="13968" x="4587875" y="1057275"/>
          <p14:tracePt t="13976" x="4559300" y="1047750"/>
          <p14:tracePt t="13984" x="4541838" y="1011238"/>
          <p14:tracePt t="13993" x="4532313" y="1001713"/>
          <p14:tracePt t="14008" x="4522788" y="992188"/>
          <p14:tracePt t="14016" x="4513263" y="982663"/>
          <p14:tracePt t="14033" x="4495800" y="946150"/>
          <p14:tracePt t="14048" x="4476750" y="928688"/>
          <p14:tracePt t="14056" x="4459288" y="919163"/>
          <p14:tracePt t="14064" x="4459288" y="909638"/>
          <p14:tracePt t="14072" x="4449763" y="882650"/>
          <p14:tracePt t="14096" x="4449763" y="873125"/>
          <p14:tracePt t="14115" x="4449763" y="863600"/>
          <p14:tracePt t="14121" x="4449763" y="844550"/>
          <p14:tracePt t="14137" x="4467225" y="808038"/>
          <p14:tracePt t="14146" x="4467225" y="790575"/>
          <p14:tracePt t="14153" x="4476750" y="781050"/>
          <p14:tracePt t="14161" x="4513263" y="754063"/>
          <p14:tracePt t="14168" x="4549775" y="735013"/>
          <p14:tracePt t="14177" x="4578350" y="715963"/>
          <p14:tracePt t="14184" x="4614863" y="715963"/>
          <p14:tracePt t="14193" x="4614863" y="708025"/>
          <p14:tracePt t="14200" x="4651375" y="698500"/>
          <p14:tracePt t="14208" x="4660900" y="679450"/>
          <p14:tracePt t="14215" x="4716463" y="679450"/>
          <p14:tracePt t="14239" x="4752975" y="669925"/>
          <p14:tracePt t="14247" x="4845050" y="669925"/>
          <p14:tracePt t="14255" x="4872038" y="661988"/>
          <p14:tracePt t="14264" x="4918075" y="661988"/>
          <p14:tracePt t="14271" x="4973638" y="661988"/>
          <p14:tracePt t="14281" x="5037138" y="661988"/>
          <p14:tracePt t="14288" x="5046663" y="661988"/>
          <p14:tracePt t="14297" x="5129213" y="661988"/>
          <p14:tracePt t="14312" x="5148263" y="661988"/>
          <p14:tracePt t="14320" x="5184775" y="661988"/>
          <p14:tracePt t="14329" x="5203825" y="661988"/>
          <p14:tracePt t="14337" x="5249863" y="661988"/>
          <p14:tracePt t="14346" x="5286375" y="661988"/>
          <p14:tracePt t="14353" x="5303838" y="661988"/>
          <p14:tracePt t="14362" x="5349875" y="679450"/>
          <p14:tracePt t="14368" x="5359400" y="688975"/>
          <p14:tracePt t="14377" x="5386388" y="698500"/>
          <p14:tracePt t="14384" x="5395913" y="698500"/>
          <p14:tracePt t="14394" x="5405438" y="708025"/>
          <p14:tracePt t="14410" x="5405438" y="715963"/>
          <p14:tracePt t="14416" x="5405438" y="725488"/>
          <p14:tracePt t="14424" x="5405438" y="754063"/>
          <p14:tracePt t="14440" x="5405438" y="762000"/>
          <p14:tracePt t="14448" x="5405438" y="771525"/>
          <p14:tracePt t="14456" x="5405438" y="800100"/>
          <p14:tracePt t="14464" x="5405438" y="808038"/>
          <p14:tracePt t="14480" x="5405438" y="827088"/>
          <p14:tracePt t="14489" x="5405438" y="873125"/>
          <p14:tracePt t="14496" x="5405438" y="900113"/>
          <p14:tracePt t="14504" x="5405438" y="919163"/>
          <p14:tracePt t="14512" x="5405438" y="955675"/>
          <p14:tracePt t="14520" x="5405438" y="973138"/>
          <p14:tracePt t="14528" x="5414963" y="1001713"/>
          <p14:tracePt t="14536" x="5414963" y="1019175"/>
          <p14:tracePt t="14545" x="5414963" y="1065213"/>
          <p14:tracePt t="14552" x="5414963" y="1111250"/>
          <p14:tracePt t="14560" x="5414963" y="1130300"/>
          <p14:tracePt t="14568" x="5414963" y="1157288"/>
          <p14:tracePt t="14577" x="5414963" y="1193800"/>
          <p14:tracePt t="14584" x="5414963" y="1222375"/>
          <p14:tracePt t="14600" x="5414963" y="1239838"/>
          <p14:tracePt t="14624" x="5414963" y="1276350"/>
          <p14:tracePt t="14632" x="5405438" y="1276350"/>
          <p14:tracePt t="14641" x="5395913" y="1285875"/>
          <p14:tracePt t="14672" x="5349875" y="1285875"/>
          <p14:tracePt t="14688" x="5332413" y="1285875"/>
          <p14:tracePt t="14704" x="5303838" y="1285875"/>
          <p14:tracePt t="14728" x="5286375" y="1285875"/>
          <p14:tracePt t="14977" x="5276850" y="1285875"/>
          <p14:tracePt t="17634" x="5267325" y="1285875"/>
          <p14:tracePt t="17641" x="5194300" y="1285875"/>
          <p14:tracePt t="17649" x="5111750" y="1285875"/>
          <p14:tracePt t="17657" x="5065713" y="1285875"/>
          <p14:tracePt t="17665" x="4964113" y="1304925"/>
          <p14:tracePt t="17673" x="4862513" y="1314450"/>
          <p14:tracePt t="17683" x="4799013" y="1314450"/>
          <p14:tracePt t="17689" x="4770438" y="1314450"/>
          <p14:tracePt t="17701" x="4725988" y="1341438"/>
          <p14:tracePt t="17704" x="4706938" y="1341438"/>
          <p14:tracePt t="17712" x="4641850" y="1350963"/>
          <p14:tracePt t="17720" x="4614863" y="1350963"/>
          <p14:tracePt t="17728" x="4568825" y="1350963"/>
          <p14:tracePt t="17736" x="4495800" y="1350963"/>
          <p14:tracePt t="17744" x="4449763" y="1350963"/>
          <p14:tracePt t="17752" x="4375150" y="1350963"/>
          <p14:tracePt t="17760" x="4311650" y="1350963"/>
          <p14:tracePt t="17768" x="4173538" y="1368425"/>
          <p14:tracePt t="17777" x="4110038" y="1368425"/>
          <p14:tracePt t="17784" x="4008438" y="1377950"/>
          <p14:tracePt t="17794" x="3943350" y="1404938"/>
          <p14:tracePt t="17800" x="3824288" y="1423988"/>
          <p14:tracePt t="17808" x="3768725" y="1423988"/>
          <p14:tracePt t="17816" x="3741738" y="1443038"/>
          <p14:tracePt t="17824" x="3714750" y="1443038"/>
          <p14:tracePt t="17832" x="3705225" y="1443038"/>
          <p14:tracePt t="17840" x="3695700" y="1450975"/>
          <p14:tracePt t="17848" x="3668713" y="1470025"/>
          <p14:tracePt t="17856" x="3622675" y="1497013"/>
          <p14:tracePt t="17864" x="3584575" y="1497013"/>
          <p14:tracePt t="17872" x="3538538" y="1516063"/>
          <p14:tracePt t="17880" x="3494088" y="1535113"/>
          <p14:tracePt t="17888" x="3409950" y="1543050"/>
          <p14:tracePt t="17896" x="3273425" y="1543050"/>
          <p14:tracePt t="17904" x="3171825" y="1562100"/>
          <p14:tracePt t="17912" x="3060700" y="1562100"/>
          <p14:tracePt t="17929" x="3014663" y="1579563"/>
          <p14:tracePt t="17936" x="2997200" y="1579563"/>
          <p14:tracePt t="17944" x="2951163" y="1589088"/>
          <p14:tracePt t="18016" x="2932113" y="1589088"/>
          <p14:tracePt t="18024" x="2914650" y="1589088"/>
          <p14:tracePt t="18032" x="2905125" y="1589088"/>
          <p14:tracePt t="18040" x="2878138" y="1589088"/>
          <p14:tracePt t="18048" x="2868613" y="1589088"/>
          <p14:tracePt t="18056" x="2840038" y="1589088"/>
          <p14:tracePt t="18072" x="2832100" y="1589088"/>
          <p14:tracePt t="18080" x="2813050" y="1589088"/>
          <p14:tracePt t="18112" x="2794000" y="1589088"/>
          <p14:tracePt t="18136" x="2740025" y="1579563"/>
          <p14:tracePt t="18144" x="2720975" y="1579563"/>
          <p14:tracePt t="18152" x="2711450" y="1579563"/>
          <p14:tracePt t="18176" x="2703513" y="1579563"/>
          <p14:tracePt t="18193" x="2674938" y="1579563"/>
          <p14:tracePt t="18209" x="2665413" y="1579563"/>
          <p14:tracePt t="18216" x="2657475" y="1571625"/>
          <p14:tracePt t="18300" x="2628900" y="1571625"/>
          <p14:tracePt t="18309" x="2611438" y="1571625"/>
          <p14:tracePt t="18312" x="2546350" y="1571625"/>
          <p14:tracePt t="18321" x="2490788" y="1571625"/>
          <p14:tracePt t="18328" x="2454275" y="1571625"/>
          <p14:tracePt t="18336" x="2436813" y="1571625"/>
          <p14:tracePt t="18344" x="2417763" y="1552575"/>
          <p14:tracePt t="18352" x="2408238" y="1543050"/>
          <p14:tracePt t="18360" x="2398713" y="1543050"/>
          <p14:tracePt t="18368" x="2381250" y="1543050"/>
          <p14:tracePt t="18376" x="2352675" y="1516063"/>
          <p14:tracePt t="18393" x="2335213" y="1516063"/>
          <p14:tracePt t="18400" x="2298700" y="1506538"/>
          <p14:tracePt t="18408" x="2289175" y="1506538"/>
          <p14:tracePt t="18416" x="2262188" y="1489075"/>
          <p14:tracePt t="18424" x="2243138" y="1489075"/>
          <p14:tracePt t="18432" x="2224088" y="1479550"/>
          <p14:tracePt t="18439" x="2206625" y="1479550"/>
          <p14:tracePt t="18448" x="2197100" y="1470025"/>
          <p14:tracePt t="18456" x="2187575" y="1470025"/>
          <p14:tracePt t="18472" x="2170113" y="1470025"/>
          <p14:tracePt t="18488" x="2160588" y="1460500"/>
          <p14:tracePt t="18497" x="2151063" y="1460500"/>
          <p14:tracePt t="28729" x="2160588" y="1443038"/>
          <p14:tracePt t="28738" x="2170113" y="1433513"/>
          <p14:tracePt t="28745" x="2206625" y="1433513"/>
          <p14:tracePt t="28754" x="2216150" y="1433513"/>
          <p14:tracePt t="28762" x="2224088" y="1423988"/>
          <p14:tracePt t="28794" x="2233613" y="1414463"/>
          <p14:tracePt t="64162" x="2243138" y="1423988"/>
          <p14:tracePt t="64169" x="2243138" y="1443038"/>
          <p14:tracePt t="64179" x="2243138" y="1450975"/>
          <p14:tracePt t="64185" x="2243138" y="1479550"/>
          <p14:tracePt t="64197" x="2243138" y="1497013"/>
          <p14:tracePt t="64201" x="2243138" y="1535113"/>
          <p14:tracePt t="64208" x="2243138" y="1543050"/>
          <p14:tracePt t="64215" x="2243138" y="1571625"/>
          <p14:tracePt t="64247" x="2243138" y="1579563"/>
          <p14:tracePt t="64255" x="2252663" y="1589088"/>
          <p14:tracePt t="64287" x="2252663" y="1598613"/>
          <p14:tracePt t="64297" x="2252663" y="1608138"/>
          <p14:tracePt t="64304" x="2252663" y="1617663"/>
          <p14:tracePt t="64312" x="2252663" y="1635125"/>
          <p14:tracePt t="64320" x="2252663" y="1671638"/>
          <p14:tracePt t="64329" x="2243138" y="1681163"/>
          <p14:tracePt t="64346" x="2243138" y="1690688"/>
          <p14:tracePt t="64352" x="2233613" y="1708150"/>
          <p14:tracePt t="64369" x="2233613" y="1717675"/>
          <p14:tracePt t="64403" x="2224088" y="1727200"/>
          <p14:tracePt t="64420" x="2224088" y="1746250"/>
          <p14:tracePt t="64425" x="2224088" y="1754188"/>
          <p14:tracePt t="64439" x="2206625" y="1782763"/>
          <p14:tracePt t="64455" x="2197100" y="1792288"/>
          <p14:tracePt t="64463" x="2197100" y="1800225"/>
          <p14:tracePt t="64471" x="2187575" y="1809750"/>
          <p14:tracePt t="64720" x="2178050" y="1819275"/>
          <p14:tracePt t="64737" x="2178050" y="1838325"/>
          <p14:tracePt t="64752" x="2160588" y="1874838"/>
          <p14:tracePt t="64777" x="2151063" y="1874838"/>
          <p14:tracePt t="64785" x="2132013" y="1892300"/>
          <p14:tracePt t="64800" x="2132013" y="1901825"/>
          <p14:tracePt t="64847" x="2132013" y="1911350"/>
          <p14:tracePt t="64855" x="2132013" y="1928813"/>
          <p14:tracePt t="64881" x="2132013" y="1938338"/>
          <p14:tracePt t="64889" x="2114550" y="1957388"/>
          <p14:tracePt t="64961" x="2105025" y="1966913"/>
          <p14:tracePt t="65008" x="2095500" y="1966913"/>
          <p14:tracePt t="65032" x="2087563" y="1974850"/>
          <p14:tracePt t="65056" x="2078038" y="1993900"/>
          <p14:tracePt t="65080" x="2068513" y="2003425"/>
          <p14:tracePt t="65136" x="2068513" y="2020888"/>
          <p14:tracePt t="65585" x="2068513" y="2030413"/>
          <p14:tracePt t="65620" x="2078038" y="2030413"/>
          <p14:tracePt t="65681" x="2105025" y="2030413"/>
          <p14:tracePt t="65720" x="2114550" y="2030413"/>
          <p14:tracePt t="65736" x="2124075" y="2020888"/>
          <p14:tracePt t="65761" x="2132013" y="2011363"/>
          <p14:tracePt t="65808" x="2160588" y="2011363"/>
          <p14:tracePt t="65924" x="2170113" y="2011363"/>
          <p14:tracePt t="66041" x="2206625" y="2011363"/>
          <p14:tracePt t="66065" x="2216150" y="2011363"/>
          <p14:tracePt t="66089" x="2233613" y="2011363"/>
          <p14:tracePt t="66137" x="2252663" y="2011363"/>
          <p14:tracePt t="66225" x="2262188" y="2011363"/>
          <p14:tracePt t="66249" x="2289175" y="2011363"/>
          <p14:tracePt t="66297" x="2298700" y="2011363"/>
          <p14:tracePt t="66345" x="2308225" y="2011363"/>
          <p14:tracePt t="66361" x="2335213" y="2011363"/>
          <p14:tracePt t="66385" x="2344738" y="2011363"/>
          <p14:tracePt t="66394" x="2352675" y="2011363"/>
          <p14:tracePt t="66410" x="2381250" y="2011363"/>
          <p14:tracePt t="66425" x="2390775" y="2011363"/>
          <p14:tracePt t="66443" x="2398713" y="2011363"/>
          <p14:tracePt t="66561" x="2408238" y="2011363"/>
          <p14:tracePt t="66569" x="2427288" y="2011363"/>
          <p14:tracePt t="66577" x="2436813" y="2011363"/>
          <p14:tracePt t="66601" x="2463800" y="2011363"/>
          <p14:tracePt t="66610" x="2473325" y="2011363"/>
          <p14:tracePt t="66618" x="2482850" y="2011363"/>
          <p14:tracePt t="66625" x="2509838" y="2011363"/>
          <p14:tracePt t="66633" x="2519363" y="2011363"/>
          <p14:tracePt t="66639" x="2527300" y="2011363"/>
          <p14:tracePt t="66655" x="2555875" y="2011363"/>
          <p14:tracePt t="66663" x="2565400" y="2011363"/>
          <p14:tracePt t="66671" x="2592388" y="2011363"/>
          <p14:tracePt t="66687" x="2611438" y="2011363"/>
          <p14:tracePt t="66695" x="2619375" y="2011363"/>
          <p14:tracePt t="66703" x="2647950" y="2011363"/>
          <p14:tracePt t="66711" x="2665413" y="2011363"/>
          <p14:tracePt t="66719" x="2703513" y="2011363"/>
          <p14:tracePt t="66727" x="2720975" y="2011363"/>
          <p14:tracePt t="66735" x="2747963" y="2011363"/>
          <p14:tracePt t="66743" x="2767013" y="2030413"/>
          <p14:tracePt t="66751" x="2786063" y="2030413"/>
          <p14:tracePt t="66760" x="2849563" y="2030413"/>
          <p14:tracePt t="66767" x="2878138" y="2030413"/>
          <p14:tracePt t="66776" x="2941638" y="2049463"/>
          <p14:tracePt t="66783" x="2987675" y="2057400"/>
          <p14:tracePt t="66793" x="3024188" y="2057400"/>
          <p14:tracePt t="66800" x="3070225" y="2057400"/>
          <p14:tracePt t="66807" x="3089275" y="2066925"/>
          <p14:tracePt t="66815" x="3171825" y="2095500"/>
          <p14:tracePt t="66823" x="3189288" y="2095500"/>
          <p14:tracePt t="66831" x="3198813" y="2095500"/>
          <p14:tracePt t="66839" x="3263900" y="2095500"/>
          <p14:tracePt t="66847" x="3309938" y="2103438"/>
          <p14:tracePt t="66863" x="3319463" y="2103438"/>
          <p14:tracePt t="66871" x="3355975" y="2112963"/>
          <p14:tracePt t="66879" x="3419475" y="2112963"/>
          <p14:tracePt t="66887" x="3455988" y="2112963"/>
          <p14:tracePt t="66895" x="3465513" y="2112963"/>
          <p14:tracePt t="66903" x="3475038" y="2112963"/>
          <p14:tracePt t="66911" x="3530600" y="2112963"/>
          <p14:tracePt t="66919" x="3576638" y="2112963"/>
          <p14:tracePt t="66929" x="3594100" y="2112963"/>
          <p14:tracePt t="66935" x="3630613" y="2122488"/>
          <p14:tracePt t="66943" x="3714750" y="2122488"/>
          <p14:tracePt t="66951" x="3797300" y="2149475"/>
          <p14:tracePt t="66960" x="3879850" y="2168525"/>
          <p14:tracePt t="66967" x="3916363" y="2168525"/>
          <p14:tracePt t="66976" x="3935413" y="2168525"/>
          <p14:tracePt t="66983" x="3943350" y="2168525"/>
          <p14:tracePt t="66993" x="3971925" y="2168525"/>
          <p14:tracePt t="66999" x="4025900" y="2168525"/>
          <p14:tracePt t="67008" x="4071938" y="2168525"/>
          <p14:tracePt t="67015" x="4117975" y="2168525"/>
          <p14:tracePt t="67023" x="4192588" y="2168525"/>
          <p14:tracePt t="67031" x="4219575" y="2168525"/>
          <p14:tracePt t="67040" x="4238625" y="2168525"/>
          <p14:tracePt t="67048" x="4246563" y="2168525"/>
          <p14:tracePt t="67055" x="4284663" y="2168525"/>
          <p14:tracePt t="67063" x="4321175" y="2168525"/>
          <p14:tracePt t="67071" x="4338638" y="2168525"/>
          <p14:tracePt t="67079" x="4384675" y="2168525"/>
          <p14:tracePt t="67087" x="4413250" y="2168525"/>
          <p14:tracePt t="67095" x="4421188" y="2168525"/>
          <p14:tracePt t="67103" x="4459288" y="2168525"/>
          <p14:tracePt t="67111" x="4476750" y="2168525"/>
          <p14:tracePt t="67119" x="4513263" y="2168525"/>
          <p14:tracePt t="67127" x="4541838" y="2168525"/>
          <p14:tracePt t="67135" x="4549775" y="2168525"/>
          <p14:tracePt t="67143" x="4578350" y="2168525"/>
          <p14:tracePt t="67151" x="4624388" y="2178050"/>
          <p14:tracePt t="67160" x="4641850" y="2178050"/>
          <p14:tracePt t="67167" x="4679950" y="2178050"/>
          <p14:tracePt t="67176" x="4716463" y="2178050"/>
          <p14:tracePt t="67183" x="4752975" y="2185988"/>
          <p14:tracePt t="67193" x="4799013" y="2185988"/>
          <p14:tracePt t="67199" x="4835525" y="2185988"/>
          <p14:tracePt t="67208" x="4862513" y="2185988"/>
          <p14:tracePt t="67215" x="4900613" y="2185988"/>
          <p14:tracePt t="67224" x="4908550" y="2185988"/>
          <p14:tracePt t="67232" x="4946650" y="2185988"/>
          <p14:tracePt t="67243" x="4954588" y="2185988"/>
          <p14:tracePt t="67247" x="4983163" y="2185988"/>
          <p14:tracePt t="67271" x="5019675" y="2185988"/>
          <p14:tracePt t="67279" x="5037138" y="2185988"/>
          <p14:tracePt t="67303" x="5056188" y="2185988"/>
          <p14:tracePt t="67319" x="5075238" y="2185988"/>
          <p14:tracePt t="67360" x="5083175" y="2185988"/>
          <p14:tracePt t="67544" x="5083175" y="2178050"/>
          <p14:tracePt t="67554" x="5083175" y="2159000"/>
          <p14:tracePt t="67561" x="5083175" y="2112963"/>
          <p14:tracePt t="67569" x="5083175" y="2085975"/>
          <p14:tracePt t="67600" x="5083175" y="2030413"/>
          <p14:tracePt t="67609" x="5083175" y="1984375"/>
          <p14:tracePt t="67617" x="5083175" y="1966913"/>
          <p14:tracePt t="67625" x="5083175" y="1938338"/>
          <p14:tracePt t="67632" x="5092700" y="1892300"/>
          <p14:tracePt t="67641" x="5092700" y="1846263"/>
          <p14:tracePt t="67652" x="5102225" y="1828800"/>
          <p14:tracePt t="67658" x="5102225" y="1800225"/>
          <p14:tracePt t="67668" x="5102225" y="1782763"/>
          <p14:tracePt t="67673" x="5111750" y="1746250"/>
          <p14:tracePt t="67679" x="5111750" y="1736725"/>
          <p14:tracePt t="67687" x="5111750" y="1708150"/>
          <p14:tracePt t="67703" x="5138738" y="1690688"/>
          <p14:tracePt t="67711" x="5138738" y="1681163"/>
          <p14:tracePt t="67719" x="5138738" y="1663700"/>
          <p14:tracePt t="67727" x="5138738" y="1654175"/>
          <p14:tracePt t="67735" x="5138738" y="1635125"/>
          <p14:tracePt t="67743" x="5121275" y="1598613"/>
          <p14:tracePt t="67751" x="5111750" y="1598613"/>
          <p14:tracePt t="67759" x="5111750" y="1589088"/>
          <p14:tracePt t="67767" x="5111750" y="1571625"/>
          <p14:tracePt t="67776" x="5092700" y="1543050"/>
          <p14:tracePt t="67783" x="5083175" y="1543050"/>
          <p14:tracePt t="67792" x="5075238" y="1525588"/>
          <p14:tracePt t="67799" x="5065713" y="1516063"/>
          <p14:tracePt t="67807" x="5046663" y="1497013"/>
          <p14:tracePt t="67823" x="5037138" y="1460500"/>
          <p14:tracePt t="67839" x="5037138" y="1450975"/>
          <p14:tracePt t="67847" x="5037138" y="1443038"/>
          <p14:tracePt t="67855" x="5029200" y="1414463"/>
          <p14:tracePt t="67871" x="5029200" y="1404938"/>
          <p14:tracePt t="67912" x="5010150" y="1368425"/>
          <p14:tracePt t="68040" x="4991100" y="1368425"/>
          <p14:tracePt t="68049" x="4954588" y="1368425"/>
          <p14:tracePt t="68060" x="4937125" y="1368425"/>
          <p14:tracePt t="68064" x="4908550" y="1368425"/>
          <p14:tracePt t="68073" x="4872038" y="1368425"/>
          <p14:tracePt t="68079" x="4835525" y="1368425"/>
          <p14:tracePt t="68087" x="4770438" y="1368425"/>
          <p14:tracePt t="68095" x="4743450" y="1368425"/>
          <p14:tracePt t="68104" x="4679950" y="1368425"/>
          <p14:tracePt t="68111" x="4605338" y="1368425"/>
          <p14:tracePt t="68119" x="4587875" y="1368425"/>
          <p14:tracePt t="68127" x="4541838" y="1368425"/>
          <p14:tracePt t="68135" x="4467225" y="1368425"/>
          <p14:tracePt t="68144" x="4421188" y="1368425"/>
          <p14:tracePt t="68151" x="4348163" y="1368425"/>
          <p14:tracePt t="68160" x="4302125" y="1368425"/>
          <p14:tracePt t="68167" x="4200525" y="1368425"/>
          <p14:tracePt t="68176" x="4137025" y="1368425"/>
          <p14:tracePt t="68183" x="4035425" y="1368425"/>
          <p14:tracePt t="68193" x="3916363" y="1368425"/>
          <p14:tracePt t="68199" x="3843338" y="1368425"/>
          <p14:tracePt t="68207" x="3722688" y="1368425"/>
          <p14:tracePt t="68215" x="3659188" y="1368425"/>
          <p14:tracePt t="68223" x="3538538" y="1368425"/>
          <p14:tracePt t="68231" x="3475038" y="1350963"/>
          <p14:tracePt t="68239" x="3402013" y="1350963"/>
          <p14:tracePt t="68247" x="3336925" y="1341438"/>
          <p14:tracePt t="68255" x="3273425" y="1341438"/>
          <p14:tracePt t="68264" x="3227388" y="1341438"/>
          <p14:tracePt t="68271" x="3198813" y="1341438"/>
          <p14:tracePt t="68279" x="3181350" y="1341438"/>
          <p14:tracePt t="68287" x="3162300" y="1341438"/>
          <p14:tracePt t="68295" x="3125788" y="1341438"/>
          <p14:tracePt t="68303" x="3098800" y="1341438"/>
          <p14:tracePt t="68311" x="3070225" y="1341438"/>
          <p14:tracePt t="68319" x="3033713" y="1331913"/>
          <p14:tracePt t="68328" x="2987675" y="1331913"/>
          <p14:tracePt t="68335" x="2932113" y="1304925"/>
          <p14:tracePt t="68343" x="2868613" y="1295400"/>
          <p14:tracePt t="68351" x="2849563" y="1295400"/>
          <p14:tracePt t="68359" x="2840038" y="1295400"/>
          <p14:tracePt t="68367" x="2813050" y="1295400"/>
          <p14:tracePt t="68377" x="2794000" y="1295400"/>
          <p14:tracePt t="75855" x="2803525" y="1314450"/>
          <p14:tracePt t="75863" x="2822575" y="1350963"/>
          <p14:tracePt t="75871" x="2822575" y="1360488"/>
          <p14:tracePt t="75879" x="2849563" y="1397000"/>
          <p14:tracePt t="75887" x="2849563" y="1404938"/>
          <p14:tracePt t="75895" x="2849563" y="1433513"/>
          <p14:tracePt t="75903" x="2849563" y="1450975"/>
          <p14:tracePt t="75925" x="2868613" y="1506538"/>
          <p14:tracePt t="75927" x="2868613" y="1535113"/>
          <p14:tracePt t="75934" x="2868613" y="1552575"/>
          <p14:tracePt t="75943" x="2878138" y="1579563"/>
          <p14:tracePt t="75950" x="2859088" y="1635125"/>
          <p14:tracePt t="75958" x="2859088" y="1681163"/>
          <p14:tracePt t="75967" x="2868613" y="1700213"/>
          <p14:tracePt t="75975" x="2868613" y="1736725"/>
          <p14:tracePt t="75982" x="2868613" y="1763713"/>
          <p14:tracePt t="75991" x="2868613" y="1773238"/>
          <p14:tracePt t="75998" x="2868613" y="1782763"/>
          <p14:tracePt t="76006" x="2868613" y="1800225"/>
          <p14:tracePt t="76177" x="2878138" y="1809750"/>
          <p14:tracePt t="76257" x="2895600" y="1828800"/>
          <p14:tracePt t="76266" x="2895600" y="1874838"/>
          <p14:tracePt t="76273" x="2895600" y="1947863"/>
          <p14:tracePt t="76280" x="2895600" y="2003425"/>
          <p14:tracePt t="76288" x="2895600" y="2066925"/>
          <p14:tracePt t="76297" x="2914650" y="2112963"/>
          <p14:tracePt t="76306" x="2914650" y="2122488"/>
          <p14:tracePt t="76312" x="2914650" y="2149475"/>
          <p14:tracePt t="76320" x="2924175" y="2168525"/>
          <p14:tracePt t="76361" x="2932113" y="2178050"/>
          <p14:tracePt t="76387" x="2951163" y="2178050"/>
          <p14:tracePt t="76395" x="2968625" y="2159000"/>
          <p14:tracePt t="76404" x="2978150" y="2149475"/>
          <p14:tracePt t="76554" x="3006725" y="2132013"/>
          <p14:tracePt t="76561" x="3033713" y="2132013"/>
          <p14:tracePt t="76569" x="3070225" y="2132013"/>
          <p14:tracePt t="76579" x="3125788" y="2132013"/>
          <p14:tracePt t="76584" x="3227388" y="2132013"/>
          <p14:tracePt t="76598" x="3327400" y="2103438"/>
          <p14:tracePt t="76604" x="3484563" y="2103438"/>
          <p14:tracePt t="76609" x="3567113" y="2103438"/>
          <p14:tracePt t="76618" x="3751263" y="2168525"/>
          <p14:tracePt t="76623" x="3943350" y="2185988"/>
          <p14:tracePt t="76631" x="4008438" y="2214563"/>
          <p14:tracePt t="76639" x="4238625" y="2270125"/>
          <p14:tracePt t="76647" x="4430713" y="2278063"/>
          <p14:tracePt t="76655" x="4614863" y="2333625"/>
          <p14:tracePt t="76663" x="4770438" y="2343150"/>
          <p14:tracePt t="76671" x="4891088" y="2360613"/>
          <p14:tracePt t="76680" x="4973638" y="2370138"/>
          <p14:tracePt t="76687" x="5056188" y="2389188"/>
          <p14:tracePt t="76696" x="5138738" y="2416175"/>
          <p14:tracePt t="76703" x="5203825" y="2425700"/>
          <p14:tracePt t="76711" x="5313363" y="2471738"/>
          <p14:tracePt t="76719" x="5378450" y="2498725"/>
          <p14:tracePt t="76727" x="5478463" y="2498725"/>
          <p14:tracePt t="76735" x="5561013" y="2517775"/>
          <p14:tracePt t="76743" x="5589588" y="2544763"/>
          <p14:tracePt t="76751" x="5653088" y="2544763"/>
          <p14:tracePt t="76760" x="5718175" y="2563813"/>
          <p14:tracePt t="76767" x="5727700" y="2573338"/>
          <p14:tracePt t="76872" x="5737225" y="2573338"/>
          <p14:tracePt t="76936" x="5745163" y="2573338"/>
          <p14:tracePt t="76944" x="5745163" y="2554288"/>
          <p14:tracePt t="76951" x="5745163" y="2508250"/>
          <p14:tracePt t="76960" x="5745163" y="2489200"/>
          <p14:tracePt t="76967" x="5745163" y="2462213"/>
          <p14:tracePt t="76976" x="5745163" y="2398713"/>
          <p14:tracePt t="76983" x="5745163" y="2370138"/>
          <p14:tracePt t="76992" x="5745163" y="2306638"/>
          <p14:tracePt t="76999" x="5745163" y="2214563"/>
          <p14:tracePt t="77007" x="5754688" y="2132013"/>
          <p14:tracePt t="77015" x="5764213" y="2085975"/>
          <p14:tracePt t="77022" x="5791200" y="2020888"/>
          <p14:tracePt t="77031" x="5791200" y="1957388"/>
          <p14:tracePt t="77040" x="5791200" y="1928813"/>
          <p14:tracePt t="77048" x="5800725" y="1882775"/>
          <p14:tracePt t="77056" x="5800725" y="1819275"/>
          <p14:tracePt t="77064" x="5800725" y="1773238"/>
          <p14:tracePt t="77071" x="5800725" y="1717675"/>
          <p14:tracePt t="77079" x="5800725" y="1671638"/>
          <p14:tracePt t="77087" x="5800725" y="1644650"/>
          <p14:tracePt t="77095" x="5800725" y="1598613"/>
          <p14:tracePt t="77103" x="5800725" y="1562100"/>
          <p14:tracePt t="77111" x="5800725" y="1535113"/>
          <p14:tracePt t="77119" x="5800725" y="1506538"/>
          <p14:tracePt t="77127" x="5800725" y="1479550"/>
          <p14:tracePt t="77135" x="5781675" y="1460500"/>
          <p14:tracePt t="77142" x="5773738" y="1443038"/>
          <p14:tracePt t="77168" x="5773738" y="1433513"/>
          <p14:tracePt t="77203" x="5773738" y="1414463"/>
          <p14:tracePt t="77279" x="5764213" y="1404938"/>
          <p14:tracePt t="77303" x="5745163" y="1404938"/>
          <p14:tracePt t="77311" x="5727700" y="1404938"/>
          <p14:tracePt t="77319" x="5699125" y="1404938"/>
          <p14:tracePt t="77327" x="5672138" y="1404938"/>
          <p14:tracePt t="77334" x="5616575" y="1404938"/>
          <p14:tracePt t="77344" x="5570538" y="1404938"/>
          <p14:tracePt t="77352" x="5478463" y="1404938"/>
          <p14:tracePt t="77361" x="5322888" y="1404938"/>
          <p14:tracePt t="77368" x="5184775" y="1397000"/>
          <p14:tracePt t="77378" x="5046663" y="1397000"/>
          <p14:tracePt t="77384" x="4954588" y="1397000"/>
          <p14:tracePt t="77395" x="4854575" y="1397000"/>
          <p14:tracePt t="77401" x="4733925" y="1397000"/>
          <p14:tracePt t="77411" x="4706938" y="1397000"/>
          <p14:tracePt t="77416" x="4568825" y="1397000"/>
          <p14:tracePt t="77424" x="4486275" y="1397000"/>
          <p14:tracePt t="77432" x="4421188" y="1397000"/>
          <p14:tracePt t="77439" x="4330700" y="1397000"/>
          <p14:tracePt t="77448" x="4292600" y="1397000"/>
          <p14:tracePt t="77456" x="4219575" y="1397000"/>
          <p14:tracePt t="77464" x="4192588" y="1397000"/>
          <p14:tracePt t="77472" x="4183063" y="1397000"/>
          <p14:tracePt t="77480" x="4117975" y="1397000"/>
          <p14:tracePt t="77488" x="3998913" y="1397000"/>
          <p14:tracePt t="77496" x="3916363" y="1397000"/>
          <p14:tracePt t="77504" x="3860800" y="1397000"/>
          <p14:tracePt t="77512" x="3778250" y="1397000"/>
          <p14:tracePt t="77520" x="3659188" y="1397000"/>
          <p14:tracePt t="77528" x="3594100" y="1397000"/>
          <p14:tracePt t="77535" x="3521075" y="1397000"/>
          <p14:tracePt t="77544" x="3455988" y="1377950"/>
          <p14:tracePt t="77552" x="3373438" y="1377950"/>
          <p14:tracePt t="77561" x="3327400" y="1377950"/>
          <p14:tracePt t="77568" x="3290888" y="1377950"/>
          <p14:tracePt t="77578" x="3273425" y="1377950"/>
          <p14:tracePt t="77584" x="3244850" y="1377950"/>
          <p14:tracePt t="77594" x="3217863" y="1377950"/>
          <p14:tracePt t="77600" x="3198813" y="1377950"/>
          <p14:tracePt t="77610" x="3181350" y="1377950"/>
          <p14:tracePt t="77617" x="3152775" y="1377950"/>
          <p14:tracePt t="77624" x="3125788" y="1377950"/>
          <p14:tracePt t="77640" x="3098800" y="1377950"/>
          <p14:tracePt t="77648" x="3070225" y="1377950"/>
          <p14:tracePt t="77656" x="3052763" y="1377950"/>
          <p14:tracePt t="77672" x="3043238" y="1377950"/>
          <p14:tracePt t="77880" x="3052763" y="1397000"/>
          <p14:tracePt t="77888" x="3106738" y="1414463"/>
          <p14:tracePt t="77898" x="3290888" y="1479550"/>
          <p14:tracePt t="77904" x="3521075" y="1552575"/>
          <p14:tracePt t="77912" x="4035425" y="1681163"/>
          <p14:tracePt t="77930" x="4522788" y="1828800"/>
          <p14:tracePt t="77936" x="4799013" y="1882775"/>
          <p14:tracePt t="77943" x="5211763" y="2057400"/>
          <p14:tracePt t="77951" x="5349875" y="2103438"/>
          <p14:tracePt t="77960" x="5414963" y="2122488"/>
          <p14:tracePt t="77967" x="5432425" y="2122488"/>
          <p14:tracePt t="77976" x="5441950" y="2122488"/>
          <p14:tracePt t="77983" x="5451475" y="2122488"/>
          <p14:tracePt t="78064" x="5470525" y="2122488"/>
          <p14:tracePt t="78145" x="5478463" y="2122488"/>
          <p14:tracePt t="78184" x="5478463" y="2112963"/>
          <p14:tracePt t="78194" x="5478463" y="2095500"/>
          <p14:tracePt t="78201" x="5451475" y="2030413"/>
          <p14:tracePt t="78208" x="5451475" y="1993900"/>
          <p14:tracePt t="78216" x="5432425" y="1974850"/>
          <p14:tracePt t="78224" x="5424488" y="1938338"/>
          <p14:tracePt t="78232" x="5395913" y="1920875"/>
          <p14:tracePt t="78238" x="5378450" y="1920875"/>
          <p14:tracePt t="78247" x="5359400" y="1920875"/>
          <p14:tracePt t="78254" x="5341938" y="1920875"/>
          <p14:tracePt t="78263" x="5322888" y="1920875"/>
          <p14:tracePt t="78270" x="5295900" y="1911350"/>
          <p14:tracePt t="78279" x="5257800" y="1892300"/>
          <p14:tracePt t="78286" x="5240338" y="1882775"/>
          <p14:tracePt t="78294" x="5203825" y="1865313"/>
          <p14:tracePt t="78303" x="5184775" y="1855788"/>
          <p14:tracePt t="78312" x="5165725" y="1838325"/>
          <p14:tracePt t="78319" x="5157788" y="1838325"/>
          <p14:tracePt t="78328" x="5138738" y="1838325"/>
          <p14:tracePt t="78336" x="5129213" y="1828800"/>
          <p14:tracePt t="78344" x="5111750" y="1828800"/>
          <p14:tracePt t="78352" x="5102225" y="1819275"/>
          <p14:tracePt t="78368" x="5092700" y="1819275"/>
          <p14:tracePt t="78377" x="5065713" y="1819275"/>
          <p14:tracePt t="78394" x="5046663" y="1819275"/>
          <p14:tracePt t="78408" x="5019675" y="1819275"/>
          <p14:tracePt t="78418" x="4983163" y="1819275"/>
          <p14:tracePt t="78424" x="4964113" y="1819275"/>
          <p14:tracePt t="78432" x="4954588" y="1819275"/>
          <p14:tracePt t="78439" x="4946650" y="1819275"/>
          <p14:tracePt t="78448" x="4908550" y="1819275"/>
          <p14:tracePt t="78472" x="4900613" y="1819275"/>
          <p14:tracePt t="78480" x="4872038" y="1819275"/>
          <p14:tracePt t="78490" x="4854575" y="1819275"/>
          <p14:tracePt t="78504" x="4835525" y="1819275"/>
          <p14:tracePt t="78512" x="4808538" y="1819275"/>
          <p14:tracePt t="78520" x="4770438" y="1819275"/>
          <p14:tracePt t="78529" x="4752975" y="1819275"/>
          <p14:tracePt t="78544" x="4743450" y="1819275"/>
          <p14:tracePt t="78553" x="4716463" y="1819275"/>
          <p14:tracePt t="78576" x="4706938" y="1819275"/>
          <p14:tracePt t="78584" x="4670425" y="1809750"/>
          <p14:tracePt t="78594" x="4660900" y="1809750"/>
          <p14:tracePt t="78624" x="4651375" y="1792288"/>
          <p14:tracePt t="78632" x="4651375" y="1782763"/>
          <p14:tracePt t="78640" x="4651375" y="1773238"/>
          <p14:tracePt t="78649" x="4651375" y="1763713"/>
          <p14:tracePt t="78656" x="4651375" y="1746250"/>
          <p14:tracePt t="78664" x="4660900" y="1736725"/>
          <p14:tracePt t="78696" x="4660900" y="1717675"/>
          <p14:tracePt t="78704" x="4660900" y="1700213"/>
          <p14:tracePt t="78712" x="4660900" y="1690688"/>
          <p14:tracePt t="78720" x="4670425" y="1663700"/>
          <p14:tracePt t="78736" x="4670425" y="1617663"/>
          <p14:tracePt t="78744" x="4679950" y="1608138"/>
          <p14:tracePt t="78752" x="4679950" y="1589088"/>
          <p14:tracePt t="78761" x="4679950" y="1571625"/>
          <p14:tracePt t="78768" x="4697413" y="1535113"/>
          <p14:tracePt t="78778" x="4706938" y="1525588"/>
          <p14:tracePt t="78784" x="4716463" y="1516063"/>
          <p14:tracePt t="78794" x="4725988" y="1497013"/>
          <p14:tracePt t="78800" x="4733925" y="1489075"/>
          <p14:tracePt t="78809" x="4752975" y="1479550"/>
          <p14:tracePt t="78825" x="4770438" y="1460500"/>
          <p14:tracePt t="78847" x="4808538" y="1450975"/>
          <p14:tracePt t="78886" x="4816475" y="1443038"/>
          <p14:tracePt t="78903" x="4826000" y="1443038"/>
          <p14:tracePt t="78912" x="4845050" y="1443038"/>
          <p14:tracePt t="78929" x="4881563" y="1443038"/>
          <p14:tracePt t="78936" x="4891088" y="1443038"/>
          <p14:tracePt t="78952" x="4918075" y="1450975"/>
          <p14:tracePt t="78976" x="4937125" y="1479550"/>
          <p14:tracePt t="78985" x="4946650" y="1479550"/>
          <p14:tracePt t="78995" x="4954588" y="1497013"/>
          <p14:tracePt t="79000" x="4964113" y="1506538"/>
          <p14:tracePt t="79008" x="4973638" y="1535113"/>
          <p14:tracePt t="79017" x="4983163" y="1571625"/>
          <p14:tracePt t="79023" x="4991100" y="1589088"/>
          <p14:tracePt t="79031" x="4991100" y="1608138"/>
          <p14:tracePt t="79039" x="4991100" y="1617663"/>
          <p14:tracePt t="79047" x="4991100" y="1635125"/>
          <p14:tracePt t="79055" x="4991100" y="1644650"/>
          <p14:tracePt t="79063" x="4991100" y="1654175"/>
          <p14:tracePt t="79079" x="4991100" y="1663700"/>
          <p14:tracePt t="79095" x="4991100" y="1681163"/>
          <p14:tracePt t="79103" x="4991100" y="1690688"/>
          <p14:tracePt t="79111" x="4991100" y="1700213"/>
          <p14:tracePt t="79127" x="4991100" y="1717675"/>
          <p14:tracePt t="79135" x="4973638" y="1746250"/>
          <p14:tracePt t="79143" x="4946650" y="1746250"/>
          <p14:tracePt t="79151" x="4900613" y="1746250"/>
          <p14:tracePt t="79159" x="4881563" y="1746250"/>
          <p14:tracePt t="79167" x="4845050" y="1746250"/>
          <p14:tracePt t="79175" x="4835525" y="1746250"/>
          <p14:tracePt t="79207" x="4799013" y="1746250"/>
          <p14:tracePt t="79215" x="4799013" y="1736725"/>
          <p14:tracePt t="79223" x="4779963" y="1708150"/>
          <p14:tracePt t="79231" x="4752975" y="1708150"/>
          <p14:tracePt t="79239" x="4706938" y="1708150"/>
          <p14:tracePt t="79247" x="4670425" y="1690688"/>
          <p14:tracePt t="79263" x="4641850" y="1690688"/>
          <p14:tracePt t="79270" x="4633913" y="1681163"/>
          <p14:tracePt t="79342" x="4624388" y="1671638"/>
          <p14:tracePt t="79372" x="4624388" y="1654175"/>
          <p14:tracePt t="79400" x="4624388" y="1644650"/>
          <p14:tracePt t="79425" x="4624388" y="1635125"/>
          <p14:tracePt t="79496" x="4633913" y="1635125"/>
          <p14:tracePt t="79504" x="4641850" y="1625600"/>
          <p14:tracePt t="79520" x="4651375" y="1625600"/>
          <p14:tracePt t="79528" x="4660900" y="1625600"/>
          <p14:tracePt t="79536" x="4687888" y="1598613"/>
          <p14:tracePt t="79546" x="4706938" y="1589088"/>
          <p14:tracePt t="79554" x="4716463" y="1589088"/>
          <p14:tracePt t="79562" x="4725988" y="1589088"/>
          <p14:tracePt t="79568" x="4743450" y="1589088"/>
          <p14:tracePt t="79578" x="4762500" y="1589088"/>
          <p14:tracePt t="79585" x="4789488" y="1589088"/>
          <p14:tracePt t="79595" x="4826000" y="1579563"/>
          <p14:tracePt t="79600" x="4881563" y="1571625"/>
          <p14:tracePt t="79609" x="4918075" y="1571625"/>
          <p14:tracePt t="79616" x="4954588" y="1571625"/>
          <p14:tracePt t="79623" x="4991100" y="1543050"/>
          <p14:tracePt t="79631" x="5000625" y="1543050"/>
          <p14:tracePt t="79639" x="5037138" y="1543050"/>
          <p14:tracePt t="79647" x="5056188" y="1543050"/>
          <p14:tracePt t="79655" x="5102225" y="1535113"/>
          <p14:tracePt t="79663" x="5111750" y="1525588"/>
          <p14:tracePt t="79687" x="5129213" y="1525588"/>
          <p14:tracePt t="79695" x="5138738" y="1516063"/>
          <p14:tracePt t="79703" x="5148263" y="1516063"/>
          <p14:tracePt t="79720" x="5175250" y="1516063"/>
          <p14:tracePt t="79785" x="5184775" y="1506538"/>
          <p14:tracePt t="79847" x="5165725" y="1497013"/>
          <p14:tracePt t="79855" x="5037138" y="1489075"/>
          <p14:tracePt t="79864" x="4918075" y="1470025"/>
          <p14:tracePt t="79871" x="4725988" y="1423988"/>
          <p14:tracePt t="79879" x="4605338" y="1423988"/>
          <p14:tracePt t="79887" x="4505325" y="1423988"/>
          <p14:tracePt t="79895" x="4421188" y="1397000"/>
          <p14:tracePt t="79903" x="4321175" y="1377950"/>
          <p14:tracePt t="79911" x="4256088" y="1350963"/>
          <p14:tracePt t="79927" x="4110038" y="1350963"/>
          <p14:tracePt t="79935" x="3989388" y="1350963"/>
          <p14:tracePt t="79943" x="3916363" y="1350963"/>
          <p14:tracePt t="79951" x="3778250" y="1350963"/>
          <p14:tracePt t="79959" x="3640138" y="1350963"/>
          <p14:tracePt t="79967" x="3502025" y="1350963"/>
          <p14:tracePt t="79976" x="3363913" y="1350963"/>
          <p14:tracePt t="79983" x="3208338" y="1350963"/>
          <p14:tracePt t="79993" x="3162300" y="1350963"/>
          <p14:tracePt t="79999" x="3116263" y="1350963"/>
          <p14:tracePt t="80007" x="3089275" y="1350963"/>
          <p14:tracePt t="80015" x="3043238" y="1350963"/>
          <p14:tracePt t="80023" x="3014663" y="1350963"/>
          <p14:tracePt t="80031" x="3006725" y="1350963"/>
          <p14:tracePt t="80047" x="2987675" y="1350963"/>
          <p14:tracePt t="80055" x="2960688" y="1350963"/>
          <p14:tracePt t="80120" x="2932113" y="1350963"/>
          <p14:tracePt t="80136" x="2914650" y="1350963"/>
          <p14:tracePt t="80145" x="2905125" y="1350963"/>
          <p14:tracePt t="80161" x="2878138" y="1350963"/>
          <p14:tracePt t="80168" x="2868613" y="1360488"/>
          <p14:tracePt t="80344" x="2859088" y="1404938"/>
          <p14:tracePt t="80353" x="2859088" y="1443038"/>
          <p14:tracePt t="80361" x="2886075" y="1543050"/>
          <p14:tracePt t="80369" x="2895600" y="1644650"/>
          <p14:tracePt t="80379" x="2932113" y="1763713"/>
          <p14:tracePt t="80384" x="2960688" y="1882775"/>
          <p14:tracePt t="80395" x="3006725" y="2011363"/>
          <p14:tracePt t="80402" x="3014663" y="2057400"/>
          <p14:tracePt t="80412" x="3043238" y="2103438"/>
          <p14:tracePt t="80417" x="3043238" y="2149475"/>
          <p14:tracePt t="80424" x="3043238" y="2159000"/>
          <p14:tracePt t="80433" x="3043238" y="2185988"/>
          <p14:tracePt t="80441" x="3043238" y="2205038"/>
          <p14:tracePt t="80449" x="3043238" y="2214563"/>
          <p14:tracePt t="80479" x="3043238" y="2232025"/>
          <p14:tracePt t="80488" x="3052763" y="2232025"/>
          <p14:tracePt t="80688" x="3060700" y="2232025"/>
          <p14:tracePt t="80696" x="3189288" y="2232025"/>
          <p14:tracePt t="80704" x="3336925" y="2251075"/>
          <p14:tracePt t="80714" x="3530600" y="2251075"/>
          <p14:tracePt t="80720" x="3797300" y="2251075"/>
          <p14:tracePt t="80728" x="4522788" y="2306638"/>
          <p14:tracePt t="80735" x="5092700" y="2333625"/>
          <p14:tracePt t="80743" x="5645150" y="2333625"/>
          <p14:tracePt t="80751" x="6086475" y="2333625"/>
          <p14:tracePt t="80760" x="6261100" y="2324100"/>
          <p14:tracePt t="80767" x="6443663" y="2324100"/>
          <p14:tracePt t="80776" x="6554788" y="2324100"/>
          <p14:tracePt t="80783" x="6656388" y="2324100"/>
          <p14:tracePt t="80792" x="6673850" y="2324100"/>
          <p14:tracePt t="80800" x="6683375" y="2314575"/>
          <p14:tracePt t="80807" x="6692900" y="2314575"/>
          <p14:tracePt t="80831" x="6702425" y="2314575"/>
          <p14:tracePt t="80839" x="6748463" y="2314575"/>
          <p14:tracePt t="80847" x="6784975" y="2314575"/>
          <p14:tracePt t="80855" x="6811963" y="2314575"/>
          <p14:tracePt t="80863" x="6821488" y="2314575"/>
          <p14:tracePt t="80871" x="6838950" y="2314575"/>
          <p14:tracePt t="81088" x="6838950" y="2297113"/>
          <p14:tracePt t="81096" x="6838950" y="2287588"/>
          <p14:tracePt t="81104" x="6838950" y="2260600"/>
          <p14:tracePt t="81111" x="6838950" y="2241550"/>
          <p14:tracePt t="81120" x="6838950" y="2195513"/>
          <p14:tracePt t="81130" x="6838950" y="2149475"/>
          <p14:tracePt t="81136" x="6838950" y="2103438"/>
          <p14:tracePt t="81146" x="6811963" y="2057400"/>
          <p14:tracePt t="81152" x="6792913" y="2011363"/>
          <p14:tracePt t="81161" x="6756400" y="1957388"/>
          <p14:tracePt t="81168" x="6756400" y="1920875"/>
          <p14:tracePt t="81179" x="6729413" y="1865313"/>
          <p14:tracePt t="81196" x="6710363" y="1819275"/>
          <p14:tracePt t="81200" x="6710363" y="1809750"/>
          <p14:tracePt t="81210" x="6710363" y="1800225"/>
          <p14:tracePt t="81217" x="6702425" y="1754188"/>
          <p14:tracePt t="81233" x="6692900" y="1746250"/>
          <p14:tracePt t="81239" x="6683375" y="1708150"/>
          <p14:tracePt t="81247" x="6656388" y="1690688"/>
          <p14:tracePt t="81265" x="6656388" y="1681163"/>
          <p14:tracePt t="81271" x="6656388" y="1663700"/>
          <p14:tracePt t="81287" x="6656388" y="1654175"/>
          <p14:tracePt t="81303" x="6646863" y="1644650"/>
          <p14:tracePt t="81319" x="6646863" y="1635125"/>
          <p14:tracePt t="81584" x="6637338" y="1635125"/>
          <p14:tracePt t="81593" x="6591300" y="1671638"/>
          <p14:tracePt t="81601" x="6572250" y="1708150"/>
          <p14:tracePt t="81609" x="6527800" y="1773238"/>
          <p14:tracePt t="81620" x="6462713" y="1800225"/>
          <p14:tracePt t="81625" x="6389688" y="1855788"/>
          <p14:tracePt t="81631" x="6324600" y="1892300"/>
          <p14:tracePt t="81639" x="6269038" y="1938338"/>
          <p14:tracePt t="81647" x="6251575" y="1947863"/>
          <p14:tracePt t="81664" x="6215063" y="1993900"/>
          <p14:tracePt t="81671" x="6196013" y="2020888"/>
          <p14:tracePt t="81679" x="6159500" y="2057400"/>
          <p14:tracePt t="81687" x="6149975" y="2103438"/>
          <p14:tracePt t="81696" x="6140450" y="2149475"/>
          <p14:tracePt t="81703" x="6140450" y="2195513"/>
          <p14:tracePt t="81719" x="6140450" y="2214563"/>
          <p14:tracePt t="81728" x="6140450" y="2232025"/>
          <p14:tracePt t="81767" x="6140450" y="2251075"/>
          <p14:tracePt t="81775" x="6122988" y="2270125"/>
          <p14:tracePt t="81783" x="6094413" y="2314575"/>
          <p14:tracePt t="81793" x="6021388" y="2389188"/>
          <p14:tracePt t="81799" x="5948363" y="2462213"/>
          <p14:tracePt t="81807" x="5837238" y="2554288"/>
          <p14:tracePt t="81815" x="5754688" y="2617788"/>
          <p14:tracePt t="81823" x="5699125" y="2663825"/>
          <p14:tracePt t="81831" x="5662613" y="2692400"/>
          <p14:tracePt t="81839" x="5616575" y="2701925"/>
          <p14:tracePt t="81847" x="5616575" y="2709863"/>
          <p14:tracePt t="81855" x="5599113" y="2719388"/>
          <p14:tracePt t="81871" x="5589588" y="2719388"/>
          <p14:tracePt t="81887" x="5580063" y="2719388"/>
          <p14:tracePt t="81903" x="5561013" y="2709863"/>
          <p14:tracePt t="81911" x="5553075" y="2701925"/>
          <p14:tracePt t="81928" x="5543550" y="2692400"/>
          <p14:tracePt t="81935" x="5524500" y="2673350"/>
          <p14:tracePt t="81967" x="5507038" y="2673350"/>
          <p14:tracePt t="81983" x="5497513" y="2673350"/>
          <p14:tracePt t="82087" x="5478463" y="2673350"/>
          <p14:tracePt t="82103" x="5470525" y="2663825"/>
          <p14:tracePt t="82118" x="5451475" y="2663825"/>
          <p14:tracePt t="82126" x="5441950" y="2655888"/>
          <p14:tracePt t="82134" x="5432425" y="2646363"/>
          <p14:tracePt t="82150" x="5405438" y="2627313"/>
          <p14:tracePt t="82158" x="5386388" y="2617788"/>
          <p14:tracePt t="82166" x="5349875" y="2617788"/>
          <p14:tracePt t="82175" x="5295900" y="2590800"/>
          <p14:tracePt t="82191" x="5230813" y="2590800"/>
          <p14:tracePt t="82199" x="5165725" y="2590800"/>
          <p14:tracePt t="82215" x="5056188" y="2590800"/>
          <p14:tracePt t="82224" x="4991100" y="2590800"/>
          <p14:tracePt t="82231" x="4946650" y="2573338"/>
          <p14:tracePt t="82241" x="4862513" y="2573338"/>
          <p14:tracePt t="82248" x="4808538" y="2554288"/>
          <p14:tracePt t="82255" x="4725988" y="2554288"/>
          <p14:tracePt t="82263" x="4687888" y="2554288"/>
          <p14:tracePt t="82281" x="4651375" y="2544763"/>
          <p14:tracePt t="82287" x="4568825" y="2544763"/>
          <p14:tracePt t="82295" x="4522788" y="2544763"/>
          <p14:tracePt t="82303" x="4449763" y="2544763"/>
          <p14:tracePt t="82312" x="4367213" y="2544763"/>
          <p14:tracePt t="82319" x="4302125" y="2544763"/>
          <p14:tracePt t="82328" x="4192588" y="2544763"/>
          <p14:tracePt t="82335" x="4090988" y="2544763"/>
          <p14:tracePt t="82343" x="4054475" y="2544763"/>
          <p14:tracePt t="82351" x="3979863" y="2544763"/>
          <p14:tracePt t="82358" x="3843338" y="2544763"/>
          <p14:tracePt t="82367" x="3732213" y="2544763"/>
          <p14:tracePt t="82375" x="3613150" y="2544763"/>
          <p14:tracePt t="82384" x="3530600" y="2544763"/>
          <p14:tracePt t="82394" x="3448050" y="2563813"/>
          <p14:tracePt t="82399" x="3402013" y="2563813"/>
          <p14:tracePt t="82408" x="3327400" y="2581275"/>
          <p14:tracePt t="82416" x="3309938" y="2590800"/>
          <p14:tracePt t="82424" x="3227388" y="2600325"/>
          <p14:tracePt t="82432" x="3143250" y="2617788"/>
          <p14:tracePt t="82439" x="3060700" y="2627313"/>
          <p14:tracePt t="82449" x="2941638" y="2627313"/>
          <p14:tracePt t="82455" x="2859088" y="2646363"/>
          <p14:tracePt t="82465" x="2803525" y="2655888"/>
          <p14:tracePt t="82471" x="2740025" y="2655888"/>
          <p14:tracePt t="82481" x="2657475" y="2655888"/>
          <p14:tracePt t="82489" x="2611438" y="2655888"/>
          <p14:tracePt t="82496" x="2573338" y="2663825"/>
          <p14:tracePt t="82503" x="2565400" y="2663825"/>
          <p14:tracePt t="82512" x="2555875" y="2663825"/>
          <p14:tracePt t="82519" x="2536825" y="2663825"/>
          <p14:tracePt t="82536" x="2519363" y="2663825"/>
          <p14:tracePt t="82544" x="2509838" y="2663825"/>
          <p14:tracePt t="82552" x="2490788" y="2663825"/>
          <p14:tracePt t="82561" x="2463800" y="2663825"/>
          <p14:tracePt t="82568" x="2417763" y="2663825"/>
          <p14:tracePt t="82578" x="2335213" y="2663825"/>
          <p14:tracePt t="82584" x="2252663" y="2655888"/>
          <p14:tracePt t="82600" x="2252663" y="2646363"/>
          <p14:tracePt t="82608" x="2243138" y="2646363"/>
          <p14:tracePt t="82617" x="2224088" y="2646363"/>
          <p14:tracePt t="82624" x="2216150" y="2646363"/>
          <p14:tracePt t="82632" x="2187575" y="2646363"/>
          <p14:tracePt t="82640" x="2178050" y="2636838"/>
          <p14:tracePt t="82656" x="2151063" y="2636838"/>
          <p14:tracePt t="82664" x="2141538" y="2636838"/>
          <p14:tracePt t="82672" x="2132013" y="2636838"/>
          <p14:tracePt t="82681" x="2105025" y="2636838"/>
          <p14:tracePt t="82689" x="2095500" y="2636838"/>
          <p14:tracePt t="82728" x="2068513" y="2636838"/>
          <p14:tracePt t="82968" x="2058988" y="2636838"/>
          <p14:tracePt t="84968" x="2068513" y="2655888"/>
          <p14:tracePt t="84977" x="2087563" y="2682875"/>
          <p14:tracePt t="84984" x="2105025" y="2701925"/>
          <p14:tracePt t="84996" x="2105025" y="2746375"/>
          <p14:tracePt t="85001" x="2114550" y="2830513"/>
          <p14:tracePt t="85010" x="2141538" y="2913063"/>
          <p14:tracePt t="85017" x="2160588" y="2930525"/>
          <p14:tracePt t="85023" x="2187575" y="2976563"/>
          <p14:tracePt t="85031" x="2197100" y="3013075"/>
          <p14:tracePt t="85039" x="2224088" y="3059113"/>
          <p14:tracePt t="85047" x="2224088" y="3114675"/>
          <p14:tracePt t="85054" x="2233613" y="3160713"/>
          <p14:tracePt t="85063" x="2233613" y="3178175"/>
          <p14:tracePt t="85071" x="2233613" y="3216275"/>
          <p14:tracePt t="85079" x="2243138" y="3233738"/>
          <p14:tracePt t="85087" x="2252663" y="3262313"/>
          <p14:tracePt t="85103" x="2270125" y="3289300"/>
          <p14:tracePt t="85432" x="2316163" y="3289300"/>
          <p14:tracePt t="85441" x="2344738" y="3289300"/>
          <p14:tracePt t="85448" x="2436813" y="3289300"/>
          <p14:tracePt t="85456" x="2519363" y="3289300"/>
          <p14:tracePt t="85465" x="2546350" y="3289300"/>
          <p14:tracePt t="85481" x="2592388" y="3289300"/>
          <p14:tracePt t="85488" x="2657475" y="3289300"/>
          <p14:tracePt t="85496" x="2703513" y="3325813"/>
          <p14:tracePt t="85504" x="2720975" y="3325813"/>
          <p14:tracePt t="85512" x="2757488" y="3325813"/>
          <p14:tracePt t="85520" x="2895600" y="3325813"/>
          <p14:tracePt t="85530" x="2941638" y="3352800"/>
          <p14:tracePt t="85538" x="3060700" y="3362325"/>
          <p14:tracePt t="85545" x="3162300" y="3390900"/>
          <p14:tracePt t="85553" x="3171825" y="3390900"/>
          <p14:tracePt t="85562" x="3235325" y="3417888"/>
          <p14:tracePt t="85568" x="3336925" y="3417888"/>
          <p14:tracePt t="85579" x="3355975" y="3427413"/>
          <p14:tracePt t="85584" x="3484563" y="3454400"/>
          <p14:tracePt t="85593" x="3567113" y="3454400"/>
          <p14:tracePt t="85599" x="3668713" y="3463925"/>
          <p14:tracePt t="85608" x="3860800" y="3500438"/>
          <p14:tracePt t="85616" x="3979863" y="3500438"/>
          <p14:tracePt t="85623" x="4173538" y="3536950"/>
          <p14:tracePt t="85632" x="4394200" y="3546475"/>
          <p14:tracePt t="85640" x="4549775" y="3582988"/>
          <p14:tracePt t="85649" x="4762500" y="3582988"/>
          <p14:tracePt t="85655" x="4845050" y="3573463"/>
          <p14:tracePt t="85664" x="4946650" y="3573463"/>
          <p14:tracePt t="85671" x="4973638" y="3573463"/>
          <p14:tracePt t="85679" x="5010150" y="3573463"/>
          <p14:tracePt t="85687" x="5019675" y="3573463"/>
          <p14:tracePt t="85720" x="5029200" y="3573463"/>
          <p14:tracePt t="85751" x="5056188" y="3573463"/>
          <p14:tracePt t="85759" x="5075238" y="3573463"/>
          <p14:tracePt t="85767" x="5129213" y="3573463"/>
          <p14:tracePt t="85776" x="5230813" y="3573463"/>
          <p14:tracePt t="85783" x="5313363" y="3573463"/>
          <p14:tracePt t="85793" x="5405438" y="3573463"/>
          <p14:tracePt t="85799" x="5524500" y="3573463"/>
          <p14:tracePt t="85808" x="5589588" y="3573463"/>
          <p14:tracePt t="85815" x="5727700" y="3582988"/>
          <p14:tracePt t="85823" x="5810250" y="3582988"/>
          <p14:tracePt t="85839" x="5873750" y="3565525"/>
          <p14:tracePt t="85848" x="5883275" y="3565525"/>
          <p14:tracePt t="85855" x="5911850" y="3565525"/>
          <p14:tracePt t="85863" x="5929313" y="3565525"/>
          <p14:tracePt t="85871" x="5957888" y="3565525"/>
          <p14:tracePt t="85879" x="6021388" y="3556000"/>
          <p14:tracePt t="85887" x="6103938" y="3527425"/>
          <p14:tracePt t="85896" x="6149975" y="3527425"/>
          <p14:tracePt t="85903" x="6176963" y="3527425"/>
          <p14:tracePt t="85912" x="6215063" y="3527425"/>
          <p14:tracePt t="85931" x="6251575" y="3519488"/>
          <p14:tracePt t="85936" x="6269038" y="3519488"/>
          <p14:tracePt t="85951" x="6288088" y="3519488"/>
          <p14:tracePt t="86129" x="6297613" y="3500438"/>
          <p14:tracePt t="86139" x="6297613" y="3454400"/>
          <p14:tracePt t="86149" x="6297613" y="3436938"/>
          <p14:tracePt t="86156" x="6297613" y="3362325"/>
          <p14:tracePt t="86160" x="6297613" y="3298825"/>
          <p14:tracePt t="86167" x="6297613" y="3243263"/>
          <p14:tracePt t="86176" x="6297613" y="3141663"/>
          <p14:tracePt t="86183" x="6297613" y="3022600"/>
          <p14:tracePt t="86193" x="6297613" y="2976563"/>
          <p14:tracePt t="86199" x="6297613" y="2903538"/>
          <p14:tracePt t="86207" x="6315075" y="2838450"/>
          <p14:tracePt t="86215" x="6315075" y="2755900"/>
          <p14:tracePt t="86223" x="6343650" y="2655888"/>
          <p14:tracePt t="86231" x="6343650" y="2636838"/>
          <p14:tracePt t="86239" x="6343650" y="2590800"/>
          <p14:tracePt t="86247" x="6343650" y="2535238"/>
          <p14:tracePt t="86255" x="6343650" y="2508250"/>
          <p14:tracePt t="86263" x="6343650" y="2498725"/>
          <p14:tracePt t="86271" x="6343650" y="2489200"/>
          <p14:tracePt t="86376" x="6334125" y="2481263"/>
          <p14:tracePt t="86384" x="6315075" y="2481263"/>
          <p14:tracePt t="86394" x="6269038" y="2481263"/>
          <p14:tracePt t="86401" x="6215063" y="2481263"/>
          <p14:tracePt t="86409" x="6205538" y="2481263"/>
          <p14:tracePt t="86417" x="6196013" y="2481263"/>
          <p14:tracePt t="86424" x="6140450" y="2481263"/>
          <p14:tracePt t="86432" x="6002338" y="2462213"/>
          <p14:tracePt t="86441" x="5902325" y="2435225"/>
          <p14:tracePt t="86450" x="5781675" y="2435225"/>
          <p14:tracePt t="86456" x="5737225" y="2406650"/>
          <p14:tracePt t="86464" x="5635625" y="2406650"/>
          <p14:tracePt t="86473" x="5497513" y="2406650"/>
          <p14:tracePt t="86481" x="5286375" y="2406650"/>
          <p14:tracePt t="86488" x="4927600" y="2406650"/>
          <p14:tracePt t="86497" x="4413250" y="2406650"/>
          <p14:tracePt t="86504" x="3732213" y="2379663"/>
          <p14:tracePt t="86511" x="3125788" y="2379663"/>
          <p14:tracePt t="86520" x="2849563" y="2379663"/>
          <p14:tracePt t="86528" x="2289175" y="2379663"/>
          <p14:tracePt t="86536" x="1847850" y="2379663"/>
          <p14:tracePt t="86547" x="1443038" y="2379663"/>
          <p14:tracePt t="86557" x="1268413" y="2379663"/>
          <p14:tracePt t="86562" x="1130300" y="2379663"/>
          <p14:tracePt t="86568" x="1103313" y="2379663"/>
          <p14:tracePt t="86578" x="1084263" y="2379663"/>
          <p14:tracePt t="86672" x="1066800" y="2379663"/>
          <p14:tracePt t="86681" x="1047750" y="2379663"/>
          <p14:tracePt t="86688" x="1038225" y="2379663"/>
          <p14:tracePt t="86736" x="1030288" y="2379663"/>
          <p14:tracePt t="86872" x="1047750" y="2379663"/>
          <p14:tracePt t="86888" x="1076325" y="2379663"/>
          <p14:tracePt t="86896" x="1166813" y="2406650"/>
          <p14:tracePt t="86904" x="1222375" y="2435225"/>
          <p14:tracePt t="86912" x="1296988" y="2508250"/>
          <p14:tracePt t="86932" x="1452563" y="2517775"/>
          <p14:tracePt t="86937" x="1709738" y="2573338"/>
          <p14:tracePt t="86944" x="1893888" y="2655888"/>
          <p14:tracePt t="86951" x="2095500" y="2746375"/>
          <p14:tracePt t="86959" x="2206625" y="2801938"/>
          <p14:tracePt t="86967" x="2308225" y="2847975"/>
          <p14:tracePt t="86976" x="2344738" y="2884488"/>
          <p14:tracePt t="86983" x="2398713" y="2940050"/>
          <p14:tracePt t="87007" x="2408238" y="2949575"/>
          <p14:tracePt t="87096" x="2398713" y="2959100"/>
          <p14:tracePt t="87105" x="2352675" y="2967038"/>
          <p14:tracePt t="87112" x="2325688" y="2967038"/>
          <p14:tracePt t="87121" x="2270125" y="2986088"/>
          <p14:tracePt t="87136" x="2233613" y="2995613"/>
          <p14:tracePt t="87145" x="2216150" y="3032125"/>
          <p14:tracePt t="87153" x="2216150" y="3041650"/>
          <p14:tracePt t="87162" x="2216150" y="3049588"/>
          <p14:tracePt t="87216" x="2216150" y="3068638"/>
          <p14:tracePt t="87224" x="2216150" y="3087688"/>
          <p14:tracePt t="87232" x="2216150" y="3095625"/>
          <p14:tracePt t="87248" x="2216150" y="3105150"/>
          <p14:tracePt t="87512" x="2216150" y="3114675"/>
          <p14:tracePt t="87521" x="2224088" y="3114675"/>
          <p14:tracePt t="87528" x="2233613" y="3114675"/>
          <p14:tracePt t="87536" x="2243138" y="3114675"/>
          <p14:tracePt t="87545" x="2262188" y="3114675"/>
          <p14:tracePt t="87552" x="2279650" y="3114675"/>
          <p14:tracePt t="87577" x="2289175" y="3114675"/>
          <p14:tracePt t="87688" x="2316163" y="3114675"/>
          <p14:tracePt t="87776" x="2335213" y="3114675"/>
          <p14:tracePt t="87793" x="2352675" y="3114675"/>
          <p14:tracePt t="87801" x="2362200" y="3114675"/>
          <p14:tracePt t="87809" x="2371725" y="3114675"/>
          <p14:tracePt t="87816" x="2381250" y="3114675"/>
          <p14:tracePt t="87824" x="2408238" y="3114675"/>
          <p14:tracePt t="87833" x="2427288" y="3114675"/>
          <p14:tracePt t="87840" x="2473325" y="3114675"/>
          <p14:tracePt t="87849" x="2509838" y="3114675"/>
          <p14:tracePt t="87856" x="2582863" y="3114675"/>
          <p14:tracePt t="87866" x="2619375" y="3114675"/>
          <p14:tracePt t="87872" x="2684463" y="3133725"/>
          <p14:tracePt t="87881" x="2703513" y="3133725"/>
          <p14:tracePt t="87888" x="2720975" y="3141663"/>
          <p14:tracePt t="87911" x="2730500" y="3141663"/>
          <p14:tracePt t="87919" x="2740025" y="3151188"/>
          <p14:tracePt t="87960" x="2740025" y="3178175"/>
          <p14:tracePt t="87971" x="2730500" y="3187700"/>
          <p14:tracePt t="87979" x="2703513" y="3187700"/>
          <p14:tracePt t="87987" x="2693988" y="3197225"/>
          <p14:tracePt t="87992" x="2657475" y="3197225"/>
          <p14:tracePt t="87999" x="2619375" y="3206750"/>
          <p14:tracePt t="88007" x="2573338" y="3206750"/>
          <p14:tracePt t="88015" x="2509838" y="3233738"/>
          <p14:tracePt t="88023" x="2473325" y="3233738"/>
          <p14:tracePt t="88031" x="2427288" y="3233738"/>
          <p14:tracePt t="88039" x="2371725" y="3233738"/>
          <p14:tracePt t="88047" x="2325688" y="3233738"/>
          <p14:tracePt t="88055" x="2289175" y="3233738"/>
          <p14:tracePt t="88063" x="2197100" y="3233738"/>
          <p14:tracePt t="88071" x="2178050" y="3233738"/>
          <p14:tracePt t="88079" x="2151063" y="3233738"/>
          <p14:tracePt t="88087" x="2132013" y="3216275"/>
          <p14:tracePt t="88137" x="2124075" y="3197225"/>
          <p14:tracePt t="88145" x="2087563" y="3178175"/>
          <p14:tracePt t="88152" x="2078038" y="3178175"/>
          <p14:tracePt t="88168" x="2078038" y="3160713"/>
          <p14:tracePt t="88176" x="2078038" y="3151188"/>
          <p14:tracePt t="88183" x="2078038" y="3133725"/>
          <p14:tracePt t="88199" x="2078038" y="3095625"/>
          <p14:tracePt t="88207" x="2078038" y="3087688"/>
          <p14:tracePt t="88240" x="2087563" y="3049588"/>
          <p14:tracePt t="88247" x="2087563" y="3032125"/>
          <p14:tracePt t="88255" x="2124075" y="3005138"/>
          <p14:tracePt t="88263" x="2141538" y="2967038"/>
          <p14:tracePt t="88271" x="2151063" y="2949575"/>
          <p14:tracePt t="88279" x="2187575" y="2921000"/>
          <p14:tracePt t="88288" x="2197100" y="2894013"/>
          <p14:tracePt t="88296" x="2206625" y="2884488"/>
          <p14:tracePt t="88304" x="2206625" y="2876550"/>
          <p14:tracePt t="88312" x="2224088" y="2838450"/>
          <p14:tracePt t="88319" x="2233613" y="2830513"/>
          <p14:tracePt t="88327" x="2252663" y="2811463"/>
          <p14:tracePt t="88335" x="2252663" y="2792413"/>
          <p14:tracePt t="88343" x="2262188" y="2765425"/>
          <p14:tracePt t="88351" x="2289175" y="2738438"/>
          <p14:tracePt t="88368" x="2308225" y="2719388"/>
          <p14:tracePt t="88383" x="2344738" y="2692400"/>
          <p14:tracePt t="88392" x="2344738" y="2682875"/>
          <p14:tracePt t="88399" x="2371725" y="2663825"/>
          <p14:tracePt t="88408" x="2390775" y="2663825"/>
          <p14:tracePt t="88415" x="2390775" y="2655888"/>
          <p14:tracePt t="88423" x="2398713" y="2646363"/>
          <p14:tracePt t="88431" x="2436813" y="2636838"/>
          <p14:tracePt t="88504" x="2444750" y="2636838"/>
          <p14:tracePt t="88513" x="2463800" y="2636838"/>
          <p14:tracePt t="88528" x="2482850" y="2636838"/>
          <p14:tracePt t="88536" x="2546350" y="2636838"/>
          <p14:tracePt t="88545" x="2555875" y="2636838"/>
          <p14:tracePt t="88554" x="2592388" y="2663825"/>
          <p14:tracePt t="88562" x="2647950" y="2701925"/>
          <p14:tracePt t="88587" x="2674938" y="2709863"/>
          <p14:tracePt t="88593" x="2684463" y="2719388"/>
          <p14:tracePt t="88599" x="2711450" y="2738438"/>
          <p14:tracePt t="88608" x="2740025" y="2774950"/>
          <p14:tracePt t="88617" x="2757488" y="2792413"/>
          <p14:tracePt t="88623" x="2776538" y="2830513"/>
          <p14:tracePt t="88632" x="2776538" y="2857500"/>
          <p14:tracePt t="88639" x="2776538" y="2894013"/>
          <p14:tracePt t="88647" x="2776538" y="2913063"/>
          <p14:tracePt t="88655" x="2776538" y="2930525"/>
          <p14:tracePt t="88663" x="2803525" y="2959100"/>
          <p14:tracePt t="88671" x="2803525" y="2967038"/>
          <p14:tracePt t="88679" x="2803525" y="2976563"/>
          <p14:tracePt t="88688" x="2803525" y="2995613"/>
          <p14:tracePt t="88695" x="2803525" y="3013075"/>
          <p14:tracePt t="88703" x="2803525" y="3022600"/>
          <p14:tracePt t="88711" x="2803525" y="3041650"/>
          <p14:tracePt t="88719" x="2803525" y="3049588"/>
          <p14:tracePt t="88728" x="2803525" y="3068638"/>
          <p14:tracePt t="88735" x="2794000" y="3078163"/>
          <p14:tracePt t="88743" x="2767013" y="3078163"/>
          <p14:tracePt t="88751" x="2747963" y="3095625"/>
          <p14:tracePt t="88760" x="2703513" y="3095625"/>
          <p14:tracePt t="88767" x="2657475" y="3105150"/>
          <p14:tracePt t="88775" x="2647950" y="3105150"/>
          <p14:tracePt t="88783" x="2619375" y="3105150"/>
          <p14:tracePt t="88791" x="2601913" y="3105150"/>
          <p14:tracePt t="88799" x="2592388" y="3105150"/>
          <p14:tracePt t="88815" x="2573338" y="3105150"/>
          <p14:tracePt t="88856" x="2565400" y="3105150"/>
          <p14:tracePt t="88936" x="2555875" y="3105150"/>
          <p14:tracePt t="89760" x="2638425" y="3133725"/>
          <p14:tracePt t="89768" x="2868613" y="3178175"/>
          <p14:tracePt t="89778" x="3043238" y="3197225"/>
          <p14:tracePt t="89785" x="3171825" y="3243263"/>
          <p14:tracePt t="89795" x="3254375" y="3262313"/>
          <p14:tracePt t="89800" x="3300413" y="3270250"/>
          <p14:tracePt t="89807" x="3309938" y="3270250"/>
          <p14:tracePt t="89880" x="3300413" y="3270250"/>
          <p14:tracePt t="89888" x="3263900" y="3252788"/>
          <p14:tracePt t="89897" x="3244850" y="3233738"/>
          <p14:tracePt t="89906" x="3235325" y="3233738"/>
          <p14:tracePt t="89912" x="3208338" y="3216275"/>
          <p14:tracePt t="89931" x="3189288" y="3206750"/>
          <p14:tracePt t="89936" x="3181350" y="3197225"/>
          <p14:tracePt t="89945" x="3171825" y="3197225"/>
          <p14:tracePt t="89961" x="3162300" y="3187700"/>
          <p14:tracePt t="89978" x="3152775" y="3187700"/>
          <p14:tracePt t="89984" x="3143250" y="3178175"/>
          <p14:tracePt t="89998" x="3125788" y="3160713"/>
          <p14:tracePt t="90001" x="3106738" y="3151188"/>
          <p14:tracePt t="90007" x="3089275" y="3141663"/>
          <p14:tracePt t="90015" x="3043238" y="3105150"/>
          <p14:tracePt t="90023" x="3024188" y="3095625"/>
          <p14:tracePt t="90031" x="3014663" y="3087688"/>
          <p14:tracePt t="90039" x="2968625" y="3078163"/>
          <p14:tracePt t="90047" x="2941638" y="3041650"/>
          <p14:tracePt t="90063" x="2914650" y="3032125"/>
          <p14:tracePt t="90071" x="2914650" y="3022600"/>
          <p14:tracePt t="90087" x="2914650" y="3013075"/>
          <p14:tracePt t="90095" x="2914650" y="2995613"/>
          <p14:tracePt t="90103" x="2914650" y="2976563"/>
          <p14:tracePt t="90111" x="2914650" y="2949575"/>
          <p14:tracePt t="90119" x="2905125" y="2940050"/>
          <p14:tracePt t="90128" x="2895600" y="2921000"/>
          <p14:tracePt t="90135" x="2895600" y="2876550"/>
          <p14:tracePt t="90144" x="2859088" y="2830513"/>
          <p14:tracePt t="90151" x="2859088" y="2811463"/>
          <p14:tracePt t="90160" x="2859088" y="2792413"/>
          <p14:tracePt t="90167" x="2840038" y="2755900"/>
          <p14:tracePt t="90177" x="2832100" y="2738438"/>
          <p14:tracePt t="90183" x="2832100" y="2719388"/>
          <p14:tracePt t="90194" x="2832100" y="2701925"/>
          <p14:tracePt t="90207" x="2832100" y="2663825"/>
          <p14:tracePt t="90215" x="2832100" y="2646363"/>
          <p14:tracePt t="90231" x="2832100" y="2636838"/>
          <p14:tracePt t="90239" x="2832100" y="2609850"/>
          <p14:tracePt t="90247" x="2868613" y="2590800"/>
          <p14:tracePt t="90255" x="2914650" y="2581275"/>
          <p14:tracePt t="90263" x="2951163" y="2544763"/>
          <p14:tracePt t="90271" x="2997200" y="2535238"/>
          <p14:tracePt t="90280" x="3024188" y="2527300"/>
          <p14:tracePt t="90287" x="3052763" y="2527300"/>
          <p14:tracePt t="90296" x="3106738" y="2498725"/>
          <p14:tracePt t="90303" x="3143250" y="2498725"/>
          <p14:tracePt t="90311" x="3189288" y="2498725"/>
          <p14:tracePt t="90319" x="3254375" y="2498725"/>
          <p14:tracePt t="90327" x="3290888" y="2498725"/>
          <p14:tracePt t="90335" x="3300413" y="2498725"/>
          <p14:tracePt t="90343" x="3309938" y="2498725"/>
          <p14:tracePt t="90351" x="3319463" y="2498725"/>
          <p14:tracePt t="90359" x="3346450" y="2508250"/>
          <p14:tracePt t="90376" x="3355975" y="2544763"/>
          <p14:tracePt t="90383" x="3355975" y="2581275"/>
          <p14:tracePt t="90393" x="3355975" y="2600325"/>
          <p14:tracePt t="90400" x="3373438" y="2646363"/>
          <p14:tracePt t="90407" x="3373438" y="2663825"/>
          <p14:tracePt t="90415" x="3373438" y="2682875"/>
          <p14:tracePt t="90423" x="3373438" y="2709863"/>
          <p14:tracePt t="90439" x="3373438" y="2746375"/>
          <p14:tracePt t="90447" x="3373438" y="2765425"/>
          <p14:tracePt t="90455" x="3373438" y="2792413"/>
          <p14:tracePt t="90471" x="3373438" y="2811463"/>
          <p14:tracePt t="90487" x="3373438" y="2838450"/>
          <p14:tracePt t="90495" x="3373438" y="2847975"/>
          <p14:tracePt t="90503" x="3373438" y="2857500"/>
          <p14:tracePt t="90511" x="3373438" y="2884488"/>
          <p14:tracePt t="90519" x="3346450" y="2913063"/>
          <p14:tracePt t="90528" x="3336925" y="2921000"/>
          <p14:tracePt t="90535" x="3319463" y="2921000"/>
          <p14:tracePt t="90543" x="3300413" y="2940050"/>
          <p14:tracePt t="90560" x="3290888" y="2940050"/>
          <p14:tracePt t="90567" x="3263900" y="2940050"/>
          <p14:tracePt t="91353" x="3254375" y="2949575"/>
          <p14:tracePt t="91361" x="3254375" y="2986088"/>
          <p14:tracePt t="91369" x="3254375" y="2995613"/>
          <p14:tracePt t="91378" x="3254375" y="3022600"/>
          <p14:tracePt t="91384" x="3244850" y="3041650"/>
          <p14:tracePt t="91395" x="3227388" y="3059113"/>
          <p14:tracePt t="91400" x="3189288" y="3095625"/>
          <p14:tracePt t="91409" x="3171825" y="3114675"/>
          <p14:tracePt t="91417" x="3135313" y="3141663"/>
          <p14:tracePt t="91432" x="3089275" y="3151188"/>
          <p14:tracePt t="91438" x="2941638" y="3178175"/>
          <p14:tracePt t="91448" x="2822575" y="3178175"/>
          <p14:tracePt t="91455" x="2684463" y="3206750"/>
          <p14:tracePt t="91463" x="2565400" y="3206750"/>
          <p14:tracePt t="91471" x="2444750" y="3206750"/>
          <p14:tracePt t="91479" x="2408238" y="3206750"/>
          <p14:tracePt t="91487" x="2390775" y="3206750"/>
          <p14:tracePt t="91495" x="2325688" y="3197225"/>
          <p14:tracePt t="91503" x="2308225" y="3187700"/>
          <p14:tracePt t="91519" x="2298700" y="3187700"/>
          <p14:tracePt t="91535" x="2298700" y="3178175"/>
          <p14:tracePt t="91840" x="2316163" y="3178175"/>
          <p14:tracePt t="91848" x="2325688" y="3178175"/>
          <p14:tracePt t="93624" x="2316163" y="3170238"/>
          <p14:tracePt t="93633" x="2289175" y="3160713"/>
          <p14:tracePt t="93641" x="2289175" y="3151188"/>
          <p14:tracePt t="93652" x="2279650" y="3151188"/>
          <p14:tracePt t="93664" x="2270125" y="3141663"/>
          <p14:tracePt t="93672" x="2252663" y="3124200"/>
          <p14:tracePt t="93682" x="2243138" y="3114675"/>
          <p14:tracePt t="93687" x="2233613" y="3114675"/>
          <p14:tracePt t="93696" x="2224088" y="3105150"/>
          <p14:tracePt t="93703" x="2216150" y="3095625"/>
          <p14:tracePt t="93719" x="2206625" y="3078163"/>
          <p14:tracePt t="93735" x="2187575" y="3059113"/>
          <p14:tracePt t="93751" x="2151063" y="3022600"/>
          <p14:tracePt t="93767" x="2132013" y="3013075"/>
          <p14:tracePt t="93776" x="2124075" y="3005138"/>
          <p14:tracePt t="93799" x="2114550" y="2976563"/>
          <p14:tracePt t="93815" x="2114550" y="2967038"/>
          <p14:tracePt t="93831" x="2114550" y="2959100"/>
          <p14:tracePt t="93839" x="2114550" y="2940050"/>
          <p14:tracePt t="93847" x="2114550" y="2930525"/>
          <p14:tracePt t="93855" x="2114550" y="2921000"/>
          <p14:tracePt t="93863" x="2114550" y="2894013"/>
          <p14:tracePt t="93871" x="2105025" y="2884488"/>
          <p14:tracePt t="93879" x="2095500" y="2884488"/>
          <p14:tracePt t="93895" x="2087563" y="2847975"/>
          <p14:tracePt t="93927" x="2078038" y="2820988"/>
          <p14:tracePt t="93935" x="2078038" y="2801938"/>
          <p14:tracePt t="93943" x="2078038" y="2784475"/>
          <p14:tracePt t="93951" x="2078038" y="2774950"/>
          <p14:tracePt t="93959" x="2078038" y="2755900"/>
          <p14:tracePt t="93967" x="2078038" y="2746375"/>
          <p14:tracePt t="93976" x="2078038" y="2738438"/>
          <p14:tracePt t="93994" x="2087563" y="2709863"/>
          <p14:tracePt t="94008" x="2087563" y="2692400"/>
          <p14:tracePt t="94015" x="2095500" y="2682875"/>
          <p14:tracePt t="94023" x="2105025" y="2655888"/>
          <p14:tracePt t="94031" x="2114550" y="2646363"/>
          <p14:tracePt t="94040" x="2141538" y="2636838"/>
          <p14:tracePt t="94047" x="2170113" y="2617788"/>
          <p14:tracePt t="94056" x="2178050" y="2590800"/>
          <p14:tracePt t="94064" x="2197100" y="2581275"/>
          <p14:tracePt t="94071" x="2224088" y="2573338"/>
          <p14:tracePt t="94079" x="2262188" y="2563813"/>
          <p14:tracePt t="94087" x="2270125" y="2554288"/>
          <p14:tracePt t="94096" x="2289175" y="2535238"/>
          <p14:tracePt t="94103" x="2298700" y="2535238"/>
          <p14:tracePt t="94111" x="2308225" y="2535238"/>
          <p14:tracePt t="94119" x="2335213" y="2527300"/>
          <p14:tracePt t="94127" x="2362200" y="2527300"/>
          <p14:tracePt t="94135" x="2381250" y="2527300"/>
          <p14:tracePt t="94143" x="2398713" y="2527300"/>
          <p14:tracePt t="94151" x="2444750" y="2527300"/>
          <p14:tracePt t="94167" x="2473325" y="2527300"/>
          <p14:tracePt t="94177" x="2482850" y="2527300"/>
          <p14:tracePt t="94183" x="2490788" y="2527300"/>
          <p14:tracePt t="94192" x="2500313" y="2527300"/>
          <p14:tracePt t="94199" x="2527300" y="2527300"/>
          <p14:tracePt t="94207" x="2536825" y="2527300"/>
          <p14:tracePt t="94215" x="2555875" y="2527300"/>
          <p14:tracePt t="94223" x="2573338" y="2527300"/>
          <p14:tracePt t="94231" x="2592388" y="2527300"/>
          <p14:tracePt t="94239" x="2628900" y="2527300"/>
          <p14:tracePt t="94247" x="2665413" y="2527300"/>
          <p14:tracePt t="94263" x="2693988" y="2527300"/>
          <p14:tracePt t="94270" x="2711450" y="2544763"/>
          <p14:tracePt t="94279" x="2730500" y="2573338"/>
          <p14:tracePt t="94286" x="2740025" y="2581275"/>
          <p14:tracePt t="94294" x="2740025" y="2590800"/>
          <p14:tracePt t="94310" x="2740025" y="2609850"/>
          <p14:tracePt t="94336" x="2740025" y="2627313"/>
          <p14:tracePt t="94352" x="2747963" y="2663825"/>
          <p14:tracePt t="94361" x="2747963" y="2682875"/>
          <p14:tracePt t="94368" x="2747963" y="2692400"/>
          <p14:tracePt t="94378" x="2747963" y="2709863"/>
          <p14:tracePt t="94384" x="2747963" y="2738438"/>
          <p14:tracePt t="94394" x="2747963" y="2755900"/>
          <p14:tracePt t="94400" x="2747963" y="2801938"/>
          <p14:tracePt t="94408" x="2740025" y="2820988"/>
          <p14:tracePt t="94416" x="2730500" y="2857500"/>
          <p14:tracePt t="94424" x="2730500" y="2884488"/>
          <p14:tracePt t="94433" x="2730500" y="2903538"/>
          <p14:tracePt t="94439" x="2703513" y="2940050"/>
          <p14:tracePt t="94448" x="2703513" y="2959100"/>
          <p14:tracePt t="94456" x="2657475" y="2995613"/>
          <p14:tracePt t="94466" x="2647950" y="3013075"/>
          <p14:tracePt t="94472" x="2628900" y="3032125"/>
          <p14:tracePt t="94480" x="2619375" y="3068638"/>
          <p14:tracePt t="94496" x="2611438" y="3078163"/>
          <p14:tracePt t="94504" x="2601913" y="3087688"/>
          <p14:tracePt t="94511" x="2582863" y="3095625"/>
          <p14:tracePt t="94520" x="2555875" y="3114675"/>
          <p14:tracePt t="94544" x="2536825" y="3133725"/>
          <p14:tracePt t="94554" x="2519363" y="3133725"/>
          <p14:tracePt t="94561" x="2509838" y="3141663"/>
          <p14:tracePt t="94600" x="2490788" y="3151188"/>
          <p14:tracePt t="94609" x="2482850" y="3151188"/>
          <p14:tracePt t="94952" x="2463800" y="3151188"/>
          <p14:tracePt t="94961" x="2454275" y="3141663"/>
          <p14:tracePt t="94977" x="2444750" y="3141663"/>
          <p14:tracePt t="95023" x="2417763" y="3114675"/>
          <p14:tracePt t="95039" x="2417763" y="3105150"/>
          <p14:tracePt t="95047" x="2408238" y="3095625"/>
          <p14:tracePt t="95055" x="2398713" y="3095625"/>
          <p14:tracePt t="95063" x="2390775" y="3087688"/>
          <p14:tracePt t="95072" x="2390775" y="3078163"/>
          <p14:tracePt t="95079" x="2381250" y="3078163"/>
          <p14:tracePt t="95087" x="2381250" y="3059113"/>
          <p14:tracePt t="95103" x="2371725" y="3032125"/>
          <p14:tracePt t="95127" x="2344738" y="2995613"/>
          <p14:tracePt t="95160" x="2335213" y="2986088"/>
          <p14:tracePt t="95176" x="2316163" y="2976563"/>
          <p14:tracePt t="95193" x="2308225" y="2967038"/>
          <p14:tracePt t="95200" x="2298700" y="2959100"/>
          <p14:tracePt t="95216" x="2298700" y="2949575"/>
          <p14:tracePt t="95225" x="2298700" y="2940050"/>
          <p14:tracePt t="95243" x="2298700" y="2921000"/>
          <p14:tracePt t="95249" x="2289175" y="2913063"/>
          <p14:tracePt t="95272" x="2289175" y="2903538"/>
          <p14:tracePt t="95290" x="2289175" y="2884488"/>
          <p14:tracePt t="95304" x="2289175" y="2857500"/>
          <p14:tracePt t="95312" x="2279650" y="2847975"/>
          <p14:tracePt t="95336" x="2279650" y="2838450"/>
          <p14:tracePt t="95345" x="2279650" y="2830513"/>
          <p14:tracePt t="95362" x="2279650" y="2811463"/>
          <p14:tracePt t="95379" x="2279650" y="2792413"/>
          <p14:tracePt t="95395" x="2270125" y="2746375"/>
          <p14:tracePt t="95409" x="2262188" y="2738438"/>
          <p14:tracePt t="95433" x="2262188" y="2719388"/>
          <p14:tracePt t="95440" x="2262188" y="2709863"/>
          <p14:tracePt t="95456" x="2262188" y="2701925"/>
          <p14:tracePt t="95471" x="2262188" y="2682875"/>
          <p14:tracePt t="95479" x="2270125" y="2682875"/>
          <p14:tracePt t="95487" x="2298700" y="2673350"/>
          <p14:tracePt t="95495" x="2308225" y="2663825"/>
          <p14:tracePt t="95503" x="2316163" y="2655888"/>
          <p14:tracePt t="95511" x="2344738" y="2646363"/>
          <p14:tracePt t="95519" x="2352675" y="2646363"/>
          <p14:tracePt t="95527" x="2362200" y="2636838"/>
          <p14:tracePt t="95535" x="2390775" y="2617788"/>
          <p14:tracePt t="95543" x="2398713" y="2617788"/>
          <p14:tracePt t="95559" x="2436813" y="2609850"/>
          <p14:tracePt t="95576" x="2444750" y="2609850"/>
          <p14:tracePt t="95583" x="2463800" y="2600325"/>
          <p14:tracePt t="95592" x="2473325" y="2600325"/>
          <p14:tracePt t="95599" x="2490788" y="2600325"/>
          <p14:tracePt t="95615" x="2500313" y="2600325"/>
          <p14:tracePt t="95665" x="2519363" y="2600325"/>
          <p14:tracePt t="95672" x="2527300" y="2600325"/>
          <p14:tracePt t="95683" x="2536825" y="2600325"/>
          <p14:tracePt t="95691" x="2555875" y="2600325"/>
          <p14:tracePt t="95703" x="2573338" y="2609850"/>
          <p14:tracePt t="95719" x="2582863" y="2609850"/>
          <p14:tracePt t="95727" x="2592388" y="2609850"/>
          <p14:tracePt t="95735" x="2601913" y="2609850"/>
          <p14:tracePt t="95760" x="2611438" y="2617788"/>
          <p14:tracePt t="95777" x="2611438" y="2636838"/>
          <p14:tracePt t="95785" x="2611438" y="2646363"/>
          <p14:tracePt t="95796" x="2611438" y="2663825"/>
          <p14:tracePt t="95802" x="2619375" y="2682875"/>
          <p14:tracePt t="95808" x="2638425" y="2709863"/>
          <p14:tracePt t="95817" x="2638425" y="2719388"/>
          <p14:tracePt t="95823" x="2638425" y="2728913"/>
          <p14:tracePt t="95831" x="2638425" y="2755900"/>
          <p14:tracePt t="95839" x="2638425" y="2774950"/>
          <p14:tracePt t="95847" x="2647950" y="2801938"/>
          <p14:tracePt t="95863" x="2647950" y="2811463"/>
          <p14:tracePt t="95871" x="2647950" y="2830513"/>
          <p14:tracePt t="95879" x="2647950" y="2857500"/>
          <p14:tracePt t="95887" x="2647950" y="2876550"/>
          <p14:tracePt t="95895" x="2647950" y="2884488"/>
          <p14:tracePt t="95903" x="2647950" y="2903538"/>
          <p14:tracePt t="95911" x="2647950" y="2921000"/>
          <p14:tracePt t="95919" x="2647950" y="2940050"/>
          <p14:tracePt t="95935" x="2647950" y="2976563"/>
          <p14:tracePt t="95943" x="2647950" y="2986088"/>
          <p14:tracePt t="95951" x="2647950" y="2995613"/>
          <p14:tracePt t="95967" x="2638425" y="3032125"/>
          <p14:tracePt t="95976" x="2628900" y="3041650"/>
          <p14:tracePt t="95993" x="2619375" y="3049588"/>
          <p14:tracePt t="95998" x="2611438" y="3059113"/>
          <p14:tracePt t="96007" x="2611438" y="3078163"/>
          <p14:tracePt t="96015" x="2601913" y="3087688"/>
          <p14:tracePt t="96031" x="2592388" y="3087688"/>
          <p14:tracePt t="96038" x="2582863" y="3105150"/>
          <p14:tracePt t="96047" x="2582863" y="3114675"/>
          <p14:tracePt t="96055" x="2565400" y="3124200"/>
          <p14:tracePt t="96063" x="2536825" y="3133725"/>
          <p14:tracePt t="96071" x="2527300" y="3133725"/>
          <p14:tracePt t="96080" x="2519363" y="3141663"/>
          <p14:tracePt t="96089" x="2500313" y="3141663"/>
          <p14:tracePt t="96095" x="2463800" y="3151188"/>
          <p14:tracePt t="96103" x="2444750" y="3160713"/>
          <p14:tracePt t="96112" x="2427288" y="3160713"/>
          <p14:tracePt t="96120" x="2371725" y="3160713"/>
          <p14:tracePt t="96127" x="2362200" y="3160713"/>
          <p14:tracePt t="96136" x="2344738" y="3160713"/>
          <p14:tracePt t="96144" x="2325688" y="3160713"/>
          <p14:tracePt t="96151" x="2279650" y="3160713"/>
          <p14:tracePt t="96161" x="2270125" y="3160713"/>
          <p14:tracePt t="96168" x="2233613" y="3151188"/>
          <p14:tracePt t="96178" x="2224088" y="3151188"/>
          <p14:tracePt t="96183" x="2178050" y="3124200"/>
          <p14:tracePt t="96200" x="2178050" y="3114675"/>
          <p14:tracePt t="96208" x="2178050" y="3105150"/>
          <p14:tracePt t="96216" x="2170113" y="3087688"/>
          <p14:tracePt t="96224" x="2160588" y="3078163"/>
          <p14:tracePt t="96841" x="2224088" y="3068638"/>
          <p14:tracePt t="96849" x="2398713" y="3068638"/>
          <p14:tracePt t="96856" x="2555875" y="3105150"/>
          <p14:tracePt t="96865" x="2711450" y="3124200"/>
          <p14:tracePt t="96871" x="2914650" y="3151188"/>
          <p14:tracePt t="96879" x="3070225" y="3187700"/>
          <p14:tracePt t="96887" x="3171825" y="3197225"/>
          <p14:tracePt t="96896" x="3208338" y="3197225"/>
          <p14:tracePt t="96904" x="3227388" y="3197225"/>
          <p14:tracePt t="96927" x="3235325" y="3197225"/>
          <p14:tracePt t="97464" x="3227388" y="3197225"/>
          <p14:tracePt t="97496" x="3235325" y="3187700"/>
          <p14:tracePt t="97536" x="3235325" y="3178175"/>
          <p14:tracePt t="97568" x="3235325" y="3170238"/>
          <p14:tracePt t="97592" x="3244850" y="3141663"/>
          <p14:tracePt t="97616" x="3254375" y="3133725"/>
          <p14:tracePt t="97928" x="3244850" y="3124200"/>
          <p14:tracePt t="97936" x="3235325" y="3124200"/>
          <p14:tracePt t="97944" x="3227388" y="3124200"/>
          <p14:tracePt t="97952" x="3198813" y="3124200"/>
          <p14:tracePt t="97968" x="3181350" y="3124200"/>
          <p14:tracePt t="98117" x="3162300" y="3124200"/>
          <p14:tracePt t="98131" x="3135313" y="3133725"/>
          <p14:tracePt t="98160" x="3125788" y="3133725"/>
          <p14:tracePt t="98216" x="3106738" y="3133725"/>
          <p14:tracePt t="98304" x="3089275" y="3133725"/>
          <p14:tracePt t="98331" x="3070225" y="3133725"/>
          <p14:tracePt t="98344" x="3060700" y="3133725"/>
          <p14:tracePt t="98361" x="3052763" y="3133725"/>
          <p14:tracePt t="98377" x="3043238" y="3133725"/>
          <p14:tracePt t="98394" x="3024188" y="3133725"/>
          <p14:tracePt t="98416" x="3006725" y="3133725"/>
          <p14:tracePt t="98424" x="2997200" y="3133725"/>
          <p14:tracePt t="98432" x="2978150" y="3133725"/>
          <p14:tracePt t="98440" x="2968625" y="3133725"/>
          <p14:tracePt t="98448" x="2951163" y="3133725"/>
          <p14:tracePt t="98456" x="2932113" y="3124200"/>
          <p14:tracePt t="98464" x="2924175" y="3124200"/>
          <p14:tracePt t="98472" x="2914650" y="3114675"/>
          <p14:tracePt t="98481" x="2905125" y="3114675"/>
          <p14:tracePt t="98490" x="2895600" y="3105150"/>
          <p14:tracePt t="98495" x="2886075" y="3095625"/>
          <p14:tracePt t="98504" x="2878138" y="3087688"/>
          <p14:tracePt t="98512" x="2878138" y="3078163"/>
          <p14:tracePt t="98527" x="2868613" y="3068638"/>
          <p14:tracePt t="98535" x="2859088" y="3068638"/>
          <p14:tracePt t="98543" x="2840038" y="3041650"/>
          <p14:tracePt t="98551" x="2832100" y="3041650"/>
          <p14:tracePt t="98559" x="2832100" y="3022600"/>
          <p14:tracePt t="98567" x="2822575" y="3013075"/>
          <p14:tracePt t="98591" x="2813050" y="2995613"/>
          <p14:tracePt t="98599" x="2813050" y="2986088"/>
          <p14:tracePt t="98617" x="2813050" y="2967038"/>
          <p14:tracePt t="98704" x="2813050" y="2959100"/>
          <p14:tracePt t="98712" x="2813050" y="2949575"/>
          <p14:tracePt t="98720" x="2813050" y="2930525"/>
          <p14:tracePt t="98731" x="2813050" y="2913063"/>
          <p14:tracePt t="98742" x="2813050" y="2903538"/>
          <p14:tracePt t="98752" x="2813050" y="2876550"/>
          <p14:tracePt t="98762" x="2813050" y="2867025"/>
          <p14:tracePt t="98768" x="2813050" y="2857500"/>
          <p14:tracePt t="98779" x="2822575" y="2830513"/>
          <p14:tracePt t="98794" x="2832100" y="2820988"/>
          <p14:tracePt t="98800" x="2840038" y="2811463"/>
          <p14:tracePt t="98809" x="2849563" y="2801938"/>
          <p14:tracePt t="98823" x="2868613" y="2774950"/>
          <p14:tracePt t="98831" x="2878138" y="2774950"/>
          <p14:tracePt t="98847" x="2914650" y="2746375"/>
          <p14:tracePt t="98863" x="2924175" y="2738438"/>
          <p14:tracePt t="98871" x="2941638" y="2728913"/>
          <p14:tracePt t="98879" x="2968625" y="2719388"/>
          <p14:tracePt t="98895" x="2978150" y="2719388"/>
          <p14:tracePt t="98903" x="2987675" y="2709863"/>
          <p14:tracePt t="98912" x="3006725" y="2701925"/>
          <p14:tracePt t="98929" x="3014663" y="2692400"/>
          <p14:tracePt t="98936" x="3024188" y="2692400"/>
          <p14:tracePt t="98943" x="3043238" y="2692400"/>
          <p14:tracePt t="98951" x="3060700" y="2692400"/>
          <p14:tracePt t="98967" x="3070225" y="2682875"/>
          <p14:tracePt t="98976" x="3089275" y="2682875"/>
          <p14:tracePt t="98993" x="3098800" y="2682875"/>
          <p14:tracePt t="98998" x="3106738" y="2682875"/>
          <p14:tracePt t="99015" x="3143250" y="2682875"/>
          <p14:tracePt t="99032" x="3152775" y="2682875"/>
          <p14:tracePt t="99039" x="3162300" y="2682875"/>
          <p14:tracePt t="99056" x="3189288" y="2682875"/>
          <p14:tracePt t="99064" x="3198813" y="2682875"/>
          <p14:tracePt t="99072" x="3208338" y="2682875"/>
          <p14:tracePt t="99104" x="3227388" y="2692400"/>
          <p14:tracePt t="99112" x="3235325" y="2701925"/>
          <p14:tracePt t="99120" x="3244850" y="2709863"/>
          <p14:tracePt t="99127" x="3244850" y="2738438"/>
          <p14:tracePt t="99137" x="3244850" y="2746375"/>
          <p14:tracePt t="99144" x="3254375" y="2784475"/>
          <p14:tracePt t="99152" x="3254375" y="2792413"/>
          <p14:tracePt t="99161" x="3254375" y="2801938"/>
          <p14:tracePt t="99168" x="3263900" y="2811463"/>
          <p14:tracePt t="99178" x="3263900" y="2830513"/>
          <p14:tracePt t="99184" x="3273425" y="2847975"/>
          <p14:tracePt t="99200" x="3281363" y="2867025"/>
          <p14:tracePt t="99209" x="3281363" y="2876550"/>
          <p14:tracePt t="99216" x="3290888" y="2884488"/>
          <p14:tracePt t="99224" x="3290888" y="2894013"/>
          <p14:tracePt t="99232" x="3290888" y="2913063"/>
          <p14:tracePt t="99242" x="3290888" y="2921000"/>
          <p14:tracePt t="99256" x="3290888" y="2930525"/>
          <p14:tracePt t="99264" x="3290888" y="2959100"/>
          <p14:tracePt t="99272" x="3290888" y="2986088"/>
          <p14:tracePt t="99288" x="3273425" y="3005138"/>
          <p14:tracePt t="99296" x="3263900" y="3022600"/>
          <p14:tracePt t="99304" x="3263900" y="3032125"/>
          <p14:tracePt t="99311" x="3254375" y="3059113"/>
          <p14:tracePt t="99320" x="3244850" y="3078163"/>
          <p14:tracePt t="99327" x="3235325" y="3087688"/>
          <p14:tracePt t="99344" x="3217863" y="3095625"/>
          <p14:tracePt t="99361" x="3208338" y="3114675"/>
          <p14:tracePt t="99369" x="3198813" y="3124200"/>
          <p14:tracePt t="99400" x="3181350" y="3124200"/>
          <p14:tracePt t="99416" x="3171825" y="3133725"/>
          <p14:tracePt t="99424" x="3162300" y="3133725"/>
          <p14:tracePt t="99440" x="3152775" y="3133725"/>
          <p14:tracePt t="99448" x="3143250" y="3133725"/>
          <p14:tracePt t="99455" x="3135313" y="3133725"/>
          <p14:tracePt t="99464" x="3116263" y="3133725"/>
          <p14:tracePt t="99472" x="3098800" y="3133725"/>
          <p14:tracePt t="99480" x="3060700" y="3133725"/>
          <p14:tracePt t="99495" x="3043238" y="3133725"/>
          <p14:tracePt t="99504" x="3006725" y="3133725"/>
          <p14:tracePt t="99512" x="2987675" y="3124200"/>
          <p14:tracePt t="99519" x="2941638" y="3095625"/>
          <p14:tracePt t="99527" x="2924175" y="3087688"/>
          <p14:tracePt t="99545" x="2905125" y="3059113"/>
          <p14:tracePt t="99554" x="2886075" y="3049588"/>
          <p14:tracePt t="99561" x="2878138" y="3041650"/>
          <p14:tracePt t="99577" x="2868613" y="3022600"/>
          <p14:tracePt t="99584" x="2868613" y="3005138"/>
          <p14:tracePt t="99594" x="2868613" y="2995613"/>
          <p14:tracePt t="99600" x="2868613" y="2976563"/>
          <p14:tracePt t="99608" x="2868613" y="2967038"/>
          <p14:tracePt t="99617" x="2868613" y="2959100"/>
          <p14:tracePt t="99625" x="2868613" y="2949575"/>
          <p14:tracePt t="99632" x="2859088" y="2940050"/>
          <p14:tracePt t="99639" x="2849563" y="2921000"/>
          <p14:tracePt t="99648" x="2849563" y="2913063"/>
          <p14:tracePt t="99655" x="2849563" y="2903538"/>
          <p14:tracePt t="99664" x="2849563" y="2884488"/>
          <p14:tracePt t="99680" x="2840038" y="2876550"/>
          <p14:tracePt t="99687" x="2840038" y="2867025"/>
          <p14:tracePt t="99696" x="2840038" y="2847975"/>
          <p14:tracePt t="99704" x="2840038" y="2830513"/>
          <p14:tracePt t="99712" x="2840038" y="2820988"/>
          <p14:tracePt t="99719" x="2840038" y="2792413"/>
          <p14:tracePt t="99728" x="2840038" y="2784475"/>
          <p14:tracePt t="99735" x="2840038" y="2774950"/>
          <p14:tracePt t="99747" x="2840038" y="2755900"/>
          <p14:tracePt t="99761" x="2849563" y="2719388"/>
          <p14:tracePt t="99768" x="2859088" y="2719388"/>
          <p14:tracePt t="99783" x="2878138" y="2692400"/>
          <p14:tracePt t="99794" x="2886075" y="2692400"/>
          <p14:tracePt t="99816" x="2905125" y="2682875"/>
          <p14:tracePt t="99824" x="2905125" y="2673350"/>
          <p14:tracePt t="99832" x="2924175" y="2673350"/>
          <p14:tracePt t="99840" x="2951163" y="2646363"/>
          <p14:tracePt t="99856" x="2978150" y="2646363"/>
          <p14:tracePt t="99864" x="3006725" y="2646363"/>
          <p14:tracePt t="99872" x="3043238" y="2646363"/>
          <p14:tracePt t="99880" x="3060700" y="2646363"/>
          <p14:tracePt t="99888" x="3079750" y="2646363"/>
          <p14:tracePt t="99896" x="3089275" y="2646363"/>
          <p14:tracePt t="99912" x="3125788" y="2646363"/>
          <p14:tracePt t="99930" x="3143250" y="2646363"/>
          <p14:tracePt t="99953" x="3181350" y="2655888"/>
          <p14:tracePt t="99960" x="3189288" y="2655888"/>
          <p14:tracePt t="99968" x="3208338" y="2663825"/>
          <p14:tracePt t="99992" x="3217863" y="2663825"/>
          <p14:tracePt t="99999" x="3227388" y="2682875"/>
          <p14:tracePt t="100015" x="3227388" y="2692400"/>
          <p14:tracePt t="100023" x="3235325" y="2701925"/>
          <p14:tracePt t="100031" x="3244850" y="2719388"/>
          <p14:tracePt t="100047" x="3244850" y="2728913"/>
          <p14:tracePt t="100055" x="3254375" y="2746375"/>
          <p14:tracePt t="100071" x="3254375" y="2784475"/>
          <p14:tracePt t="100079" x="3254375" y="2792413"/>
          <p14:tracePt t="100095" x="3254375" y="2801938"/>
          <p14:tracePt t="100103" x="3254375" y="2811463"/>
          <p14:tracePt t="100112" x="3254375" y="2830513"/>
          <p14:tracePt t="100120" x="3254375" y="2838450"/>
          <p14:tracePt t="100127" x="3254375" y="2867025"/>
          <p14:tracePt t="100144" x="3254375" y="2884488"/>
          <p14:tracePt t="100154" x="3254375" y="2903538"/>
          <p14:tracePt t="100161" x="3254375" y="2913063"/>
          <p14:tracePt t="100168" x="3254375" y="2921000"/>
          <p14:tracePt t="100192" x="3254375" y="2949575"/>
          <p14:tracePt t="100200" x="3254375" y="2959100"/>
          <p14:tracePt t="100208" x="3235325" y="2967038"/>
          <p14:tracePt t="100216" x="3217863" y="2986088"/>
          <p14:tracePt t="100224" x="3208338" y="2995613"/>
          <p14:tracePt t="100233" x="3189288" y="3013075"/>
          <p14:tracePt t="100242" x="3171825" y="3032125"/>
          <p14:tracePt t="100248" x="3135313" y="3041650"/>
          <p14:tracePt t="100257" x="3089275" y="3078163"/>
          <p14:tracePt t="100263" x="3070225" y="3087688"/>
          <p14:tracePt t="100271" x="3043238" y="3087688"/>
          <p14:tracePt t="100279" x="3033713" y="3087688"/>
          <p14:tracePt t="100287" x="3014663" y="3087688"/>
          <p14:tracePt t="100295" x="2997200" y="3095625"/>
          <p14:tracePt t="100303" x="2978150" y="3095625"/>
          <p14:tracePt t="100311" x="2968625" y="3095625"/>
          <p14:tracePt t="100319" x="2951163" y="3095625"/>
          <p14:tracePt t="100327" x="2941638" y="3095625"/>
          <p14:tracePt t="100335" x="2932113" y="3095625"/>
          <p14:tracePt t="100343" x="2924175" y="3095625"/>
          <p14:tracePt t="100367" x="2895600" y="3095625"/>
          <p14:tracePt t="100383" x="2878138" y="3095625"/>
          <p14:tracePt t="100392" x="2859088" y="3095625"/>
          <p14:tracePt t="100407" x="2840038" y="3095625"/>
          <p14:tracePt t="100423" x="2832100" y="3095625"/>
          <p14:tracePt t="100447" x="2813050" y="3095625"/>
          <p14:tracePt t="100463" x="2803525" y="3095625"/>
          <p14:tracePt t="100471" x="2794000" y="3095625"/>
          <p14:tracePt t="100479" x="2794000" y="3078163"/>
          <p14:tracePt t="100487" x="2776538" y="3059113"/>
          <p14:tracePt t="100503" x="2767013" y="3022600"/>
          <p14:tracePt t="100511" x="2757488" y="3013075"/>
          <p14:tracePt t="100527" x="2747963" y="3005138"/>
          <p14:tracePt t="100535" x="2740025" y="2986088"/>
          <p14:tracePt t="100551" x="2740025" y="2967038"/>
          <p14:tracePt t="100560" x="2740025" y="2959100"/>
          <p14:tracePt t="100567" x="2740025" y="2930525"/>
          <p14:tracePt t="100583" x="2740025" y="2921000"/>
          <p14:tracePt t="100593" x="2740025" y="2894013"/>
          <p14:tracePt t="100599" x="2740025" y="2884488"/>
          <p14:tracePt t="100615" x="2757488" y="2847975"/>
          <p14:tracePt t="100631" x="2794000" y="2830513"/>
          <p14:tracePt t="100639" x="2813050" y="2820988"/>
          <p14:tracePt t="100647" x="2832100" y="2811463"/>
          <p14:tracePt t="100655" x="2849563" y="2784475"/>
          <p14:tracePt t="100663" x="2886075" y="2774950"/>
          <p14:tracePt t="100671" x="2895600" y="2765425"/>
          <p14:tracePt t="100680" x="2905125" y="2765425"/>
          <p14:tracePt t="100687" x="2924175" y="2755900"/>
          <p14:tracePt t="100703" x="2941638" y="2738438"/>
          <p14:tracePt t="100719" x="2960688" y="2738438"/>
          <p14:tracePt t="100727" x="2968625" y="2728913"/>
          <p14:tracePt t="100743" x="2987675" y="2728913"/>
          <p14:tracePt t="100767" x="3006725" y="2728913"/>
          <p14:tracePt t="100776" x="3014663" y="2728913"/>
          <p14:tracePt t="100783" x="3043238" y="2728913"/>
          <p14:tracePt t="100808" x="3060700" y="2728913"/>
          <p14:tracePt t="100815" x="3089275" y="2728913"/>
          <p14:tracePt t="100823" x="3098800" y="2738438"/>
          <p14:tracePt t="100831" x="3116263" y="2746375"/>
          <p14:tracePt t="100839" x="3152775" y="2755900"/>
          <p14:tracePt t="100848" x="3171825" y="2792413"/>
          <p14:tracePt t="100865" x="3208338" y="2830513"/>
          <p14:tracePt t="100871" x="3217863" y="2847975"/>
          <p14:tracePt t="100879" x="3235325" y="2867025"/>
          <p14:tracePt t="100887" x="3244850" y="2884488"/>
          <p14:tracePt t="100896" x="3273425" y="2913063"/>
          <p14:tracePt t="100903" x="3319463" y="2949575"/>
          <p14:tracePt t="100911" x="3319463" y="2959100"/>
          <p14:tracePt t="100928" x="3336925" y="3013075"/>
          <p14:tracePt t="100943" x="3336925" y="3041650"/>
          <p14:tracePt t="100951" x="3336925" y="3049588"/>
          <p14:tracePt t="100961" x="3336925" y="3059113"/>
          <p14:tracePt t="100968" x="3336925" y="3087688"/>
          <p14:tracePt t="100977" x="3336925" y="3095625"/>
          <p14:tracePt t="100983" x="3336925" y="3105150"/>
          <p14:tracePt t="100993" x="3336925" y="3124200"/>
          <p14:tracePt t="101007" x="3336925" y="3141663"/>
          <p14:tracePt t="101015" x="3336925" y="3151188"/>
          <p14:tracePt t="101031" x="3336925" y="3170238"/>
          <p14:tracePt t="101048" x="3336925" y="3178175"/>
          <p14:tracePt t="101056" x="3336925" y="3197225"/>
          <p14:tracePt t="101064" x="3327400" y="3197225"/>
          <p14:tracePt t="101079" x="3319463" y="3206750"/>
          <p14:tracePt t="101087" x="3300413" y="3216275"/>
          <p14:tracePt t="101095" x="3290888" y="3224213"/>
          <p14:tracePt t="101103" x="3281363" y="3224213"/>
          <p14:tracePt t="101111" x="3263900" y="3224213"/>
          <p14:tracePt t="101119" x="3263900" y="3233738"/>
          <p14:tracePt t="101127" x="3244850" y="3233738"/>
          <p14:tracePt t="101135" x="3235325" y="3233738"/>
          <p14:tracePt t="101143" x="3189288" y="3233738"/>
          <p14:tracePt t="101151" x="3171825" y="3233738"/>
          <p14:tracePt t="101160" x="3143250" y="3233738"/>
          <p14:tracePt t="101167" x="3135313" y="3233738"/>
          <p14:tracePt t="101176" x="3125788" y="3233738"/>
          <p14:tracePt t="101183" x="3106738" y="3233738"/>
          <p14:tracePt t="101224" x="3098800" y="3233738"/>
          <p14:tracePt t="101249" x="3070225" y="3216275"/>
          <p14:tracePt t="101264" x="3052763" y="3206750"/>
          <p14:tracePt t="101272" x="3043238" y="3197225"/>
          <p14:tracePt t="101279" x="3033713" y="3197225"/>
          <p14:tracePt t="101287" x="3033713" y="3187700"/>
          <p14:tracePt t="101295" x="3014663" y="3151188"/>
          <p14:tracePt t="101303" x="3014663" y="3133725"/>
          <p14:tracePt t="101311" x="2997200" y="3114675"/>
          <p14:tracePt t="101319" x="2997200" y="3095625"/>
          <p14:tracePt t="101344" x="2997200" y="3087688"/>
          <p14:tracePt t="101352" x="2997200" y="3059113"/>
          <p14:tracePt t="101362" x="2997200" y="3041650"/>
          <p14:tracePt t="101370" x="2997200" y="3022600"/>
          <p14:tracePt t="101381" x="2997200" y="2995613"/>
          <p14:tracePt t="101386" x="2997200" y="2986088"/>
          <p14:tracePt t="101394" x="3006725" y="2967038"/>
          <p14:tracePt t="101399" x="3006725" y="2930525"/>
          <p14:tracePt t="101407" x="3014663" y="2884488"/>
          <p14:tracePt t="101423" x="3033713" y="2867025"/>
          <p14:tracePt t="101431" x="3043238" y="2857500"/>
          <p14:tracePt t="101439" x="3052763" y="2830513"/>
          <p14:tracePt t="101447" x="3060700" y="2820988"/>
          <p14:tracePt t="101463" x="3098800" y="2792413"/>
          <p14:tracePt t="101479" x="3098800" y="2784475"/>
          <p14:tracePt t="101495" x="3135313" y="2774950"/>
          <p14:tracePt t="101503" x="3152775" y="2765425"/>
          <p14:tracePt t="101512" x="3181350" y="2765425"/>
          <p14:tracePt t="101519" x="3217863" y="2765425"/>
          <p14:tracePt t="101527" x="3244850" y="2738438"/>
          <p14:tracePt t="101535" x="3309938" y="2738438"/>
          <p14:tracePt t="101543" x="3346450" y="2738438"/>
          <p14:tracePt t="101551" x="3409950" y="2738438"/>
          <p14:tracePt t="101559" x="3465513" y="2738438"/>
          <p14:tracePt t="101567" x="3530600" y="2738438"/>
          <p14:tracePt t="101577" x="3594100" y="2738438"/>
          <p14:tracePt t="101583" x="3613150" y="2738438"/>
          <p14:tracePt t="101593" x="3630613" y="2738438"/>
          <p14:tracePt t="101599" x="3640138" y="2738438"/>
          <p14:tracePt t="101607" x="3659188" y="2746375"/>
          <p14:tracePt t="101623" x="3676650" y="2755900"/>
          <p14:tracePt t="101631" x="3686175" y="2755900"/>
          <p14:tracePt t="101639" x="3686175" y="2774950"/>
          <p14:tracePt t="101655" x="3686175" y="2784475"/>
          <p14:tracePt t="101663" x="3686175" y="2830513"/>
          <p14:tracePt t="101679" x="3659188" y="2876550"/>
          <p14:tracePt t="101687" x="3659188" y="2894013"/>
          <p14:tracePt t="101695" x="3659188" y="2921000"/>
          <p14:tracePt t="101703" x="3649663" y="2940050"/>
          <p14:tracePt t="101711" x="3622675" y="2976563"/>
          <p14:tracePt t="101719" x="3613150" y="2995613"/>
          <p14:tracePt t="101727" x="3603625" y="3041650"/>
          <p14:tracePt t="101735" x="3584575" y="3049588"/>
          <p14:tracePt t="101743" x="3576638" y="3059113"/>
          <p14:tracePt t="101751" x="3557588" y="3087688"/>
          <p14:tracePt t="101759" x="3538538" y="3095625"/>
          <p14:tracePt t="101767" x="3521075" y="3114675"/>
          <p14:tracePt t="101777" x="3484563" y="3124200"/>
          <p14:tracePt t="101784" x="3465513" y="3141663"/>
          <p14:tracePt t="101793" x="3419475" y="3151188"/>
          <p14:tracePt t="101800" x="3373438" y="3160713"/>
          <p14:tracePt t="101807" x="3327400" y="3178175"/>
          <p14:tracePt t="101815" x="3263900" y="3206750"/>
          <p14:tracePt t="101823" x="3198813" y="3216275"/>
          <p14:tracePt t="101831" x="3116263" y="3216275"/>
          <p14:tracePt t="101839" x="3070225" y="3224213"/>
          <p14:tracePt t="101847" x="3052763" y="3224213"/>
          <p14:tracePt t="101855" x="3024188" y="3224213"/>
          <p14:tracePt t="101863" x="2987675" y="3224213"/>
          <p14:tracePt t="101935" x="2978150" y="3224213"/>
          <p14:tracePt t="101944" x="2978150" y="3216275"/>
          <p14:tracePt t="101952" x="2978150" y="3206750"/>
          <p14:tracePt t="101968" x="2978150" y="3170238"/>
          <p14:tracePt t="102007" x="2978150" y="3160713"/>
          <p14:tracePt t="102024" x="2978150" y="3141663"/>
          <p14:tracePt t="106729" x="2932113" y="3124200"/>
          <p14:tracePt t="106736" x="2840038" y="3124200"/>
          <p14:tracePt t="106744" x="2720975" y="3124200"/>
          <p14:tracePt t="106752" x="2657475" y="3114675"/>
          <p14:tracePt t="106762" x="2573338" y="3105150"/>
          <p14:tracePt t="106768" x="2473325" y="3105150"/>
          <p14:tracePt t="106776" x="2417763" y="3105150"/>
          <p14:tracePt t="106783" x="2371725" y="3105150"/>
          <p14:tracePt t="106793" x="2325688" y="3105150"/>
          <p14:tracePt t="106799" x="2298700" y="3105150"/>
          <p14:tracePt t="106807" x="2262188" y="3105150"/>
          <p14:tracePt t="106815" x="2233613" y="3105150"/>
          <p14:tracePt t="106823" x="2187575" y="3105150"/>
          <p14:tracePt t="106831" x="2114550" y="3105150"/>
          <p14:tracePt t="106839" x="2012950" y="3105150"/>
          <p14:tracePt t="106847" x="1893888" y="3105150"/>
          <p14:tracePt t="106855" x="1884363" y="3105150"/>
          <p14:tracePt t="106863" x="1792288" y="3105150"/>
          <p14:tracePt t="106871" x="1719263" y="3105150"/>
          <p14:tracePt t="106879" x="1562100" y="3105150"/>
          <p14:tracePt t="106887" x="1397000" y="3124200"/>
          <p14:tracePt t="106895" x="1350963" y="3133725"/>
          <p14:tracePt t="106903" x="1287463" y="3160713"/>
          <p14:tracePt t="106913" x="1258888" y="3160713"/>
          <p14:tracePt t="106919" x="1222375" y="3160713"/>
          <p14:tracePt t="106935" x="1204913" y="3160713"/>
          <p14:tracePt t="106943" x="1195388" y="3170238"/>
          <p14:tracePt t="106959" x="1185863" y="3178175"/>
          <p14:tracePt t="106976" x="1185863" y="3187700"/>
          <p14:tracePt t="106983" x="1149350" y="3197225"/>
          <p14:tracePt t="106993" x="1130300" y="3206750"/>
          <p14:tracePt t="106999" x="1057275" y="3243263"/>
          <p14:tracePt t="107007" x="1020763" y="3262313"/>
          <p14:tracePt t="107014" x="1001713" y="3308350"/>
          <p14:tracePt t="107022" x="974725" y="3335338"/>
          <p14:tracePt t="107030" x="955675" y="3352800"/>
          <p14:tracePt t="107038" x="909638" y="3371850"/>
          <p14:tracePt t="107046" x="901700" y="3398838"/>
          <p14:tracePt t="107055" x="882650" y="3408363"/>
          <p14:tracePt t="107063" x="855663" y="3436938"/>
          <p14:tracePt t="107070" x="846138" y="3454400"/>
          <p14:tracePt t="107086" x="846138" y="3463925"/>
          <p14:tracePt t="107094" x="836613" y="3490913"/>
          <p14:tracePt t="107102" x="817563" y="3509963"/>
          <p14:tracePt t="107110" x="817563" y="3519488"/>
          <p14:tracePt t="107118" x="809625" y="3546475"/>
          <p14:tracePt t="107127" x="800100" y="3582988"/>
          <p14:tracePt t="107134" x="800100" y="3611563"/>
          <p14:tracePt t="107143" x="790575" y="3656013"/>
          <p14:tracePt t="107150" x="790575" y="3675063"/>
          <p14:tracePt t="107160" x="763588" y="3694113"/>
          <p14:tracePt t="107168" x="744538" y="3730625"/>
          <p14:tracePt t="107180" x="744538" y="3757613"/>
          <p14:tracePt t="107186" x="744538" y="3767138"/>
          <p14:tracePt t="107194" x="717550" y="3794125"/>
          <p14:tracePt t="107201" x="717550" y="3803650"/>
          <p14:tracePt t="107216" x="708025" y="3822700"/>
          <p14:tracePt t="107241" x="708025" y="3859213"/>
          <p14:tracePt t="107266" x="698500" y="3876675"/>
          <p14:tracePt t="107275" x="681038" y="3905250"/>
          <p14:tracePt t="107288" x="661988" y="3922713"/>
          <p14:tracePt t="107296" x="652463" y="3922713"/>
          <p14:tracePt t="107305" x="635000" y="3922713"/>
          <p14:tracePt t="107312" x="625475" y="3932238"/>
          <p14:tracePt t="107328" x="625475" y="3941763"/>
          <p14:tracePt t="107352" x="615950" y="3968750"/>
          <p14:tracePt t="107416" x="615950" y="3978275"/>
          <p14:tracePt t="107432" x="615950" y="3997325"/>
          <p14:tracePt t="107456" x="615950" y="4005263"/>
          <p14:tracePt t="107472" x="615950" y="4014788"/>
          <p14:tracePt t="107481" x="615950" y="4033838"/>
          <p14:tracePt t="107527" x="625475" y="4051300"/>
          <p14:tracePt t="107552" x="635000" y="4060825"/>
          <p14:tracePt t="107562" x="642938" y="4070350"/>
          <p14:tracePt t="107577" x="661988" y="4087813"/>
          <p14:tracePt t="107593" x="671513" y="4097338"/>
          <p14:tracePt t="107640" x="671513" y="4106863"/>
          <p14:tracePt t="107681" x="671513" y="4125913"/>
          <p14:tracePt t="107696" x="681038" y="4133850"/>
          <p14:tracePt t="108544" x="698500" y="4133850"/>
          <p14:tracePt t="108560" x="708025" y="4133850"/>
          <p14:tracePt t="108569" x="735013" y="4133850"/>
          <p14:tracePt t="108577" x="754063" y="4133850"/>
          <p14:tracePt t="108584" x="763588" y="4133850"/>
          <p14:tracePt t="108594" x="790575" y="4133850"/>
          <p14:tracePt t="108600" x="809625" y="4133850"/>
          <p14:tracePt t="108609" x="827088" y="4133850"/>
          <p14:tracePt t="108616" x="846138" y="4133850"/>
          <p14:tracePt t="108624" x="863600" y="4133850"/>
          <p14:tracePt t="108632" x="901700" y="4133850"/>
          <p14:tracePt t="108640" x="928688" y="4133850"/>
          <p14:tracePt t="108648" x="965200" y="4133850"/>
          <p14:tracePt t="108656" x="992188" y="4125913"/>
          <p14:tracePt t="108665" x="1011238" y="4125913"/>
          <p14:tracePt t="108672" x="1030288" y="4125913"/>
          <p14:tracePt t="108686" x="1066800" y="4125913"/>
          <p14:tracePt t="108691" x="1103313" y="4125913"/>
          <p14:tracePt t="108698" x="1112838" y="4125913"/>
          <p14:tracePt t="108705" x="1166813" y="4125913"/>
          <p14:tracePt t="108719" x="1185863" y="4125913"/>
          <p14:tracePt t="108727" x="1195388" y="4125913"/>
          <p14:tracePt t="108735" x="1231900" y="4125913"/>
          <p14:tracePt t="108742" x="1241425" y="4125913"/>
          <p14:tracePt t="108904" x="1258888" y="4125913"/>
          <p14:tracePt t="108961" x="1287463" y="4106863"/>
          <p14:tracePt t="108968" x="1296988" y="4106863"/>
          <p14:tracePt t="108977" x="1304925" y="4106863"/>
          <p14:tracePt t="108985" x="1333500" y="4087813"/>
          <p14:tracePt t="108992" x="1341438" y="4087813"/>
          <p14:tracePt t="108999" x="1387475" y="4087813"/>
          <p14:tracePt t="109007" x="1406525" y="4087813"/>
          <p14:tracePt t="109015" x="1425575" y="4087813"/>
          <p14:tracePt t="109024" x="1443038" y="4087813"/>
          <p14:tracePt t="109031" x="1471613" y="4087813"/>
          <p14:tracePt t="109047" x="1479550" y="4087813"/>
          <p14:tracePt t="109080" x="1489075" y="4087813"/>
          <p14:tracePt t="109091" x="1508125" y="4079875"/>
          <p14:tracePt t="109096" x="1535113" y="4079875"/>
          <p14:tracePt t="109106" x="1544638" y="4079875"/>
          <p14:tracePt t="109111" x="1554163" y="4087813"/>
          <p14:tracePt t="109200" x="1562100" y="4087813"/>
          <p14:tracePt t="109216" x="1590675" y="4087813"/>
          <p14:tracePt t="109232" x="1600200" y="4087813"/>
          <p14:tracePt t="109241" x="1627188" y="4087813"/>
          <p14:tracePt t="109256" x="1636713" y="4087813"/>
          <p14:tracePt t="109264" x="1654175" y="4087813"/>
          <p14:tracePt t="109392" x="1673225" y="4087813"/>
          <p14:tracePt t="109440" x="1719263" y="4087813"/>
          <p14:tracePt t="109624" x="1728788" y="4079875"/>
          <p14:tracePt t="109633" x="1728788" y="4070350"/>
          <p14:tracePt t="109760" x="1728788" y="4060825"/>
          <p14:tracePt t="109768" x="1728788" y="4051300"/>
          <p14:tracePt t="109824" x="1728788" y="4033838"/>
          <p14:tracePt t="109952" x="1728788" y="4024313"/>
          <p14:tracePt t="109968" x="1682750" y="4005263"/>
          <p14:tracePt t="109977" x="1673225" y="4005263"/>
          <p14:tracePt t="109985" x="1663700" y="4005263"/>
          <p14:tracePt t="110001" x="1627188" y="4005263"/>
          <p14:tracePt t="110008" x="1581150" y="4005263"/>
          <p14:tracePt t="110015" x="1562100" y="4005263"/>
          <p14:tracePt t="110023" x="1525588" y="4005263"/>
          <p14:tracePt t="110031" x="1516063" y="4005263"/>
          <p14:tracePt t="110039" x="1462088" y="4005263"/>
          <p14:tracePt t="110047" x="1433513" y="4005263"/>
          <p14:tracePt t="110063" x="1425575" y="4005263"/>
          <p14:tracePt t="110071" x="1416050" y="4005263"/>
          <p14:tracePt t="110079" x="1379538" y="4005263"/>
          <p14:tracePt t="110111" x="1370013" y="3997325"/>
          <p14:tracePt t="110225" x="1370013" y="3978275"/>
          <p14:tracePt t="110233" x="1379538" y="3959225"/>
          <p14:tracePt t="110243" x="1379538" y="3951288"/>
          <p14:tracePt t="110249" x="1387475" y="3905250"/>
          <p14:tracePt t="110256" x="1425575" y="3876675"/>
          <p14:tracePt t="110265" x="1425575" y="3859213"/>
          <p14:tracePt t="110272" x="1425575" y="3840163"/>
          <p14:tracePt t="110280" x="1433513" y="3794125"/>
          <p14:tracePt t="110288" x="1443038" y="3784600"/>
          <p14:tracePt t="110296" x="1452563" y="3757613"/>
          <p14:tracePt t="110308" x="1471613" y="3730625"/>
          <p14:tracePt t="110315" x="1479550" y="3721100"/>
          <p14:tracePt t="110324" x="1489075" y="3721100"/>
          <p14:tracePt t="110343" x="1498600" y="3702050"/>
          <p14:tracePt t="110375" x="1498600" y="3694113"/>
          <p14:tracePt t="110383" x="1535113" y="3702050"/>
          <p14:tracePt t="110391" x="1581150" y="3702050"/>
          <p14:tracePt t="110407" x="1590675" y="3702050"/>
          <p14:tracePt t="110455" x="1617663" y="3711575"/>
          <p14:tracePt t="110464" x="1627188" y="3721100"/>
          <p14:tracePt t="110490" x="1627188" y="3730625"/>
          <p14:tracePt t="110497" x="1627188" y="3757613"/>
          <p14:tracePt t="110504" x="1627188" y="3776663"/>
          <p14:tracePt t="110515" x="1627188" y="3784600"/>
          <p14:tracePt t="110520" x="1627188" y="3794125"/>
          <p14:tracePt t="110543" x="1627188" y="3803650"/>
          <p14:tracePt t="110559" x="1627188" y="3822700"/>
          <p14:tracePt t="110575" x="1627188" y="3830638"/>
          <p14:tracePt t="110583" x="1627188" y="3840163"/>
          <p14:tracePt t="110592" x="1627188" y="3849688"/>
          <p14:tracePt t="110599" x="1617663" y="3859213"/>
          <p14:tracePt t="110607" x="1617663" y="3868738"/>
          <p14:tracePt t="110623" x="1617663" y="3876675"/>
          <p14:tracePt t="110713" x="1617663" y="3895725"/>
          <p14:tracePt t="110722" x="1636713" y="3932238"/>
          <p14:tracePt t="110727" x="1646238" y="3941763"/>
          <p14:tracePt t="110736" x="1682750" y="3968750"/>
          <p14:tracePt t="110745" x="1700213" y="4014788"/>
          <p14:tracePt t="110752" x="1700213" y="4024313"/>
          <p14:tracePt t="110762" x="1700213" y="4079875"/>
          <p14:tracePt t="110768" x="1719263" y="4097338"/>
          <p14:tracePt t="110784" x="1719263" y="4133850"/>
          <p14:tracePt t="110794" x="1719263" y="4143375"/>
          <p14:tracePt t="110800" x="1719263" y="4171950"/>
          <p14:tracePt t="110816" x="1736725" y="4198938"/>
          <p14:tracePt t="110824" x="1736725" y="4216400"/>
          <p14:tracePt t="110832" x="1736725" y="4225925"/>
          <p14:tracePt t="110840" x="1736725" y="4235450"/>
          <p14:tracePt t="110849" x="1736725" y="4244975"/>
          <p14:tracePt t="110856" x="1736725" y="4262438"/>
          <p14:tracePt t="110887" x="1736725" y="4271963"/>
          <p14:tracePt t="110991" x="1736725" y="4281488"/>
          <p14:tracePt t="111041" x="1728788" y="4281488"/>
          <p14:tracePt t="111048" x="1728788" y="4291013"/>
          <p14:tracePt t="111056" x="1700213" y="4262438"/>
          <p14:tracePt t="111065" x="1673225" y="4262438"/>
          <p14:tracePt t="111081" x="1646238" y="4262438"/>
          <p14:tracePt t="111088" x="1608138" y="4244975"/>
          <p14:tracePt t="111096" x="1590675" y="4244975"/>
          <p14:tracePt t="111119" x="1581150" y="4244975"/>
          <p14:tracePt t="111131" x="1571625" y="4244975"/>
          <p14:tracePt t="111177" x="1562100" y="4244975"/>
          <p14:tracePt t="111193" x="1544638" y="4244975"/>
          <p14:tracePt t="111216" x="1535113" y="4244975"/>
          <p14:tracePt t="111264" x="1516063" y="4244975"/>
          <p14:tracePt t="111288" x="1489075" y="4244975"/>
          <p14:tracePt t="111312" x="1479550" y="4244975"/>
          <p14:tracePt t="111336" x="1452563" y="4244975"/>
          <p14:tracePt t="111368" x="1443038" y="4244975"/>
          <p14:tracePt t="111376" x="1433513" y="4244975"/>
          <p14:tracePt t="111394" x="1425575" y="4244975"/>
          <p14:tracePt t="111408" x="1397000" y="4244975"/>
          <p14:tracePt t="111424" x="1379538" y="4244975"/>
          <p14:tracePt t="111432" x="1360488" y="4244975"/>
          <p14:tracePt t="111441" x="1296988" y="4216400"/>
          <p14:tracePt t="111448" x="1277938" y="4198938"/>
          <p14:tracePt t="111455" x="1268413" y="4189413"/>
          <p14:tracePt t="111463" x="1258888" y="4179888"/>
          <p14:tracePt t="111471" x="1250950" y="4162425"/>
          <p14:tracePt t="111487" x="1241425" y="4152900"/>
          <p14:tracePt t="111519" x="1231900" y="4133850"/>
          <p14:tracePt t="111527" x="1231900" y="4116388"/>
          <p14:tracePt t="111535" x="1231900" y="4070350"/>
          <p14:tracePt t="111544" x="1222375" y="4070350"/>
          <p14:tracePt t="111551" x="1222375" y="4033838"/>
          <p14:tracePt t="111559" x="1222375" y="4014788"/>
          <p14:tracePt t="111567" x="1222375" y="4005263"/>
          <p14:tracePt t="111576" x="1222375" y="3978275"/>
          <p14:tracePt t="111583" x="1212850" y="3959225"/>
          <p14:tracePt t="111593" x="1212850" y="3941763"/>
          <p14:tracePt t="111599" x="1212850" y="3914775"/>
          <p14:tracePt t="111607" x="1212850" y="3895725"/>
          <p14:tracePt t="111615" x="1212850" y="3876675"/>
          <p14:tracePt t="111623" x="1212850" y="3840163"/>
          <p14:tracePt t="111631" x="1212850" y="3822700"/>
          <p14:tracePt t="111639" x="1212850" y="3813175"/>
          <p14:tracePt t="111647" x="1212850" y="3794125"/>
          <p14:tracePt t="111655" x="1212850" y="3776663"/>
          <p14:tracePt t="111663" x="1212850" y="3767138"/>
          <p14:tracePt t="111671" x="1212850" y="3748088"/>
          <p14:tracePt t="111679" x="1222375" y="3721100"/>
          <p14:tracePt t="111687" x="1222375" y="3702050"/>
          <p14:tracePt t="111695" x="1241425" y="3684588"/>
          <p14:tracePt t="111703" x="1258888" y="3675063"/>
          <p14:tracePt t="111711" x="1268413" y="3638550"/>
          <p14:tracePt t="111719" x="1287463" y="3629025"/>
          <p14:tracePt t="111735" x="1323975" y="3611563"/>
          <p14:tracePt t="111743" x="1333500" y="3611563"/>
          <p14:tracePt t="111751" x="1350963" y="3582988"/>
          <p14:tracePt t="111759" x="1360488" y="3582988"/>
          <p14:tracePt t="111767" x="1387475" y="3556000"/>
          <p14:tracePt t="111776" x="1397000" y="3556000"/>
          <p14:tracePt t="111783" x="1425575" y="3536950"/>
          <p14:tracePt t="111792" x="1433513" y="3527425"/>
          <p14:tracePt t="111799" x="1462088" y="3519488"/>
          <p14:tracePt t="111807" x="1471613" y="3519488"/>
          <p14:tracePt t="111815" x="1489075" y="3519488"/>
          <p14:tracePt t="111822" x="1508125" y="3509963"/>
          <p14:tracePt t="111831" x="1554163" y="3500438"/>
          <p14:tracePt t="111839" x="1571625" y="3490913"/>
          <p14:tracePt t="111847" x="1608138" y="3490913"/>
          <p14:tracePt t="111855" x="1636713" y="3490913"/>
          <p14:tracePt t="111879" x="1646238" y="3490913"/>
          <p14:tracePt t="111904" x="1654175" y="3490913"/>
          <p14:tracePt t="111912" x="1673225" y="3490913"/>
          <p14:tracePt t="111931" x="1700213" y="3509963"/>
          <p14:tracePt t="111939" x="1719263" y="3509963"/>
          <p14:tracePt t="111947" x="1736725" y="3527425"/>
          <p14:tracePt t="111954" x="1755775" y="3556000"/>
          <p14:tracePt t="111966" x="1792288" y="3582988"/>
          <p14:tracePt t="111982" x="1801813" y="3619500"/>
          <p14:tracePt t="111992" x="1811338" y="3638550"/>
          <p14:tracePt t="111999" x="1838325" y="3656013"/>
          <p14:tracePt t="112007" x="1847850" y="3694113"/>
          <p14:tracePt t="112015" x="1847850" y="3711575"/>
          <p14:tracePt t="112022" x="1857375" y="3740150"/>
          <p14:tracePt t="112031" x="1857375" y="3748088"/>
          <p14:tracePt t="112038" x="1866900" y="3776663"/>
          <p14:tracePt t="112047" x="1874838" y="3794125"/>
          <p14:tracePt t="112054" x="1893888" y="3813175"/>
          <p14:tracePt t="112063" x="1903413" y="3830638"/>
          <p14:tracePt t="112071" x="1903413" y="3849688"/>
          <p14:tracePt t="112078" x="1903413" y="3876675"/>
          <p14:tracePt t="112087" x="1903413" y="3895725"/>
          <p14:tracePt t="112094" x="1903413" y="3932238"/>
          <p14:tracePt t="112102" x="1903413" y="3959225"/>
          <p14:tracePt t="112113" x="1903413" y="4005263"/>
          <p14:tracePt t="112120" x="1903413" y="4033838"/>
          <p14:tracePt t="112128" x="1903413" y="4070350"/>
          <p14:tracePt t="112136" x="1903413" y="4097338"/>
          <p14:tracePt t="112145" x="1903413" y="4116388"/>
          <p14:tracePt t="112152" x="1903413" y="4152900"/>
          <p14:tracePt t="112162" x="1903413" y="4171950"/>
          <p14:tracePt t="112168" x="1903413" y="4198938"/>
          <p14:tracePt t="112179" x="1903413" y="4208463"/>
          <p14:tracePt t="112184" x="1903413" y="4216400"/>
          <p14:tracePt t="112195" x="1903413" y="4235450"/>
          <p14:tracePt t="112210" x="1893888" y="4254500"/>
          <p14:tracePt t="112224" x="1884363" y="4262438"/>
          <p14:tracePt t="112233" x="1874838" y="4262438"/>
          <p14:tracePt t="112243" x="1857375" y="4262438"/>
          <p14:tracePt t="112247" x="1838325" y="4271963"/>
          <p14:tracePt t="112256" x="1828800" y="4271963"/>
          <p14:tracePt t="112264" x="1774825" y="4291013"/>
          <p14:tracePt t="112272" x="1746250" y="4308475"/>
          <p14:tracePt t="112280" x="1700213" y="4308475"/>
          <p14:tracePt t="112288" x="1692275" y="4308475"/>
          <p14:tracePt t="112296" x="1682750" y="4308475"/>
          <p14:tracePt t="112311" x="1646238" y="4308475"/>
          <p14:tracePt t="112319" x="1636713" y="4308475"/>
          <p14:tracePt t="112351" x="1608138" y="4308475"/>
          <p14:tracePt t="112359" x="1600200" y="4308475"/>
          <p14:tracePt t="112367" x="1581150" y="4308475"/>
          <p14:tracePt t="112377" x="1535113" y="4300538"/>
          <p14:tracePt t="112383" x="1516063" y="4281488"/>
          <p14:tracePt t="112399" x="1498600" y="4271963"/>
          <p14:tracePt t="112407" x="1471613" y="4254500"/>
          <p14:tracePt t="112415" x="1443038" y="4216400"/>
          <p14:tracePt t="112423" x="1416050" y="4179888"/>
          <p14:tracePt t="112433" x="1397000" y="4171950"/>
          <p14:tracePt t="112439" x="1379538" y="4152900"/>
          <p14:tracePt t="112447" x="1379538" y="4143375"/>
          <p14:tracePt t="112455" x="1370013" y="4125913"/>
          <p14:tracePt t="112463" x="1370013" y="4097338"/>
          <p14:tracePt t="112471" x="1360488" y="4087813"/>
          <p14:tracePt t="112487" x="1360488" y="4079875"/>
          <p14:tracePt t="112495" x="1360488" y="4051300"/>
          <p14:tracePt t="112503" x="1341438" y="4024313"/>
          <p14:tracePt t="112511" x="1341438" y="4005263"/>
          <p14:tracePt t="112519" x="1341438" y="3997325"/>
          <p14:tracePt t="112527" x="1341438" y="3987800"/>
          <p14:tracePt t="112535" x="1333500" y="3978275"/>
          <p14:tracePt t="112552" x="1333500" y="3951288"/>
          <p14:tracePt t="112560" x="1333500" y="3914775"/>
          <p14:tracePt t="112567" x="1323975" y="3905250"/>
          <p14:tracePt t="112577" x="1323975" y="3895725"/>
          <p14:tracePt t="112583" x="1323975" y="3886200"/>
          <p14:tracePt t="112593" x="1323975" y="3859213"/>
          <p14:tracePt t="112599" x="1323975" y="3849688"/>
          <p14:tracePt t="112616" x="1323975" y="3813175"/>
          <p14:tracePt t="112623" x="1323975" y="3794125"/>
          <p14:tracePt t="112631" x="1333500" y="3784600"/>
          <p14:tracePt t="112639" x="1333500" y="3776663"/>
          <p14:tracePt t="112671" x="1341438" y="3767138"/>
          <p14:tracePt t="112680" x="1341438" y="3757613"/>
          <p14:tracePt t="112695" x="1350963" y="3730625"/>
          <p14:tracePt t="112703" x="1360488" y="3721100"/>
          <p14:tracePt t="112711" x="1387475" y="3702050"/>
          <p14:tracePt t="112718" x="1416050" y="3675063"/>
          <p14:tracePt t="112727" x="1443038" y="3665538"/>
          <p14:tracePt t="112734" x="1452563" y="3656013"/>
          <p14:tracePt t="112743" x="1479550" y="3656013"/>
          <p14:tracePt t="112750" x="1508125" y="3648075"/>
          <p14:tracePt t="112759" x="1544638" y="3638550"/>
          <p14:tracePt t="112775" x="1562100" y="3619500"/>
          <p14:tracePt t="112782" x="1571625" y="3619500"/>
          <p14:tracePt t="112792" x="1590675" y="3619500"/>
          <p14:tracePt t="112799" x="1600200" y="3611563"/>
          <p14:tracePt t="112807" x="1627188" y="3611563"/>
          <p14:tracePt t="112814" x="1646238" y="3611563"/>
          <p14:tracePt t="112822" x="1663700" y="3611563"/>
          <p14:tracePt t="112830" x="1682750" y="3602038"/>
          <p14:tracePt t="112839" x="1692275" y="3602038"/>
          <p14:tracePt t="112846" x="1709738" y="3602038"/>
          <p14:tracePt t="112854" x="1719263" y="3602038"/>
          <p14:tracePt t="112864" x="1736725" y="3602038"/>
          <p14:tracePt t="112871" x="1755775" y="3602038"/>
          <p14:tracePt t="112880" x="1765300" y="3602038"/>
          <p14:tracePt t="112946" x="1782763" y="3602038"/>
          <p14:tracePt t="112954" x="1792288" y="3602038"/>
          <p14:tracePt t="112963" x="1820863" y="3638550"/>
          <p14:tracePt t="112969" x="1820863" y="3656013"/>
          <p14:tracePt t="112978" x="1828800" y="3675063"/>
          <p14:tracePt t="112983" x="1847850" y="3684588"/>
          <p14:tracePt t="112993" x="1857375" y="3702050"/>
          <p14:tracePt t="112999" x="1857375" y="3711575"/>
          <p14:tracePt t="113007" x="1866900" y="3748088"/>
          <p14:tracePt t="113014" x="1866900" y="3767138"/>
          <p14:tracePt t="113022" x="1866900" y="3794125"/>
          <p14:tracePt t="113031" x="1866900" y="3813175"/>
          <p14:tracePt t="113039" x="1866900" y="3830638"/>
          <p14:tracePt t="113047" x="1866900" y="3868738"/>
          <p14:tracePt t="113055" x="1866900" y="3905250"/>
          <p14:tracePt t="113063" x="1866900" y="3922713"/>
          <p14:tracePt t="113071" x="1866900" y="3932238"/>
          <p14:tracePt t="113079" x="1866900" y="3968750"/>
          <p14:tracePt t="113087" x="1866900" y="3978275"/>
          <p14:tracePt t="113095" x="1857375" y="3997325"/>
          <p14:tracePt t="113102" x="1847850" y="4014788"/>
          <p14:tracePt t="113111" x="1820863" y="4043363"/>
          <p14:tracePt t="113126" x="1820863" y="4051300"/>
          <p14:tracePt t="113134" x="1792288" y="4070350"/>
          <p14:tracePt t="113151" x="1792288" y="4087813"/>
          <p14:tracePt t="113159" x="1792288" y="4116388"/>
          <p14:tracePt t="113199" x="1792288" y="4125913"/>
          <p14:tracePt t="113225" x="1774825" y="4125913"/>
          <p14:tracePt t="113233" x="1774825" y="4143375"/>
          <p14:tracePt t="113241" x="1774825" y="4152900"/>
          <p14:tracePt t="113248" x="1765300" y="4162425"/>
          <p14:tracePt t="113255" x="1736725" y="4162425"/>
          <p14:tracePt t="113263" x="1700213" y="4162425"/>
          <p14:tracePt t="113271" x="1682750" y="4162425"/>
          <p14:tracePt t="113279" x="1654175" y="4162425"/>
          <p14:tracePt t="113287" x="1608138" y="4162425"/>
          <p14:tracePt t="113295" x="1554163" y="4162425"/>
          <p14:tracePt t="113303" x="1516063" y="4162425"/>
          <p14:tracePt t="113311" x="1498600" y="4152900"/>
          <p14:tracePt t="113319" x="1462088" y="4143375"/>
          <p14:tracePt t="113327" x="1443038" y="4116388"/>
          <p14:tracePt t="113335" x="1433513" y="4116388"/>
          <p14:tracePt t="113342" x="1425575" y="4116388"/>
          <p14:tracePt t="113352" x="1425575" y="4106863"/>
          <p14:tracePt t="113359" x="1416050" y="4087813"/>
          <p14:tracePt t="113367" x="1406525" y="4060825"/>
          <p14:tracePt t="113376" x="1397000" y="4043363"/>
          <p14:tracePt t="113383" x="1387475" y="4024313"/>
          <p14:tracePt t="113392" x="1379538" y="4005263"/>
          <p14:tracePt t="113399" x="1360488" y="3968750"/>
          <p14:tracePt t="113407" x="1333500" y="3941763"/>
          <p14:tracePt t="113431" x="1333500" y="3932238"/>
          <p14:tracePt t="113463" x="1323975" y="3922713"/>
          <p14:tracePt t="113479" x="1323975" y="3914775"/>
          <p14:tracePt t="113512" x="1323975" y="3895725"/>
          <p14:tracePt t="113520" x="1323975" y="3876675"/>
          <p14:tracePt t="113536" x="1323975" y="3830638"/>
          <p14:tracePt t="113544" x="1323975" y="3822700"/>
          <p14:tracePt t="113551" x="1323975" y="3803650"/>
          <p14:tracePt t="113559" x="1323975" y="3794125"/>
          <p14:tracePt t="113566" x="1323975" y="3757613"/>
          <p14:tracePt t="113575" x="1350963" y="3740150"/>
          <p14:tracePt t="113582" x="1370013" y="3740150"/>
          <p14:tracePt t="113591" x="1379538" y="3730625"/>
          <p14:tracePt t="113598" x="1379538" y="3711575"/>
          <p14:tracePt t="113606" x="1387475" y="3694113"/>
          <p14:tracePt t="113615" x="1406525" y="3684588"/>
          <p14:tracePt t="113623" x="1425575" y="3665538"/>
          <p14:tracePt t="113639" x="1433513" y="3648075"/>
          <p14:tracePt t="113647" x="1452563" y="3648075"/>
          <p14:tracePt t="113655" x="1479550" y="3629025"/>
          <p14:tracePt t="113663" x="1498600" y="3629025"/>
          <p14:tracePt t="113671" x="1508125" y="3611563"/>
          <p14:tracePt t="113679" x="1516063" y="3602038"/>
          <p14:tracePt t="113687" x="1554163" y="3602038"/>
          <p14:tracePt t="113703" x="1562100" y="3602038"/>
          <p14:tracePt t="113711" x="1590675" y="3602038"/>
          <p14:tracePt t="113727" x="1608138" y="3592513"/>
          <p14:tracePt t="113743" x="1627188" y="3592513"/>
          <p14:tracePt t="113751" x="1636713" y="3592513"/>
          <p14:tracePt t="113761" x="1646238" y="3592513"/>
          <p14:tracePt t="113783" x="1654175" y="3592513"/>
          <p14:tracePt t="113799" x="1682750" y="3592513"/>
          <p14:tracePt t="113807" x="1700213" y="3592513"/>
          <p14:tracePt t="113815" x="1709738" y="3602038"/>
          <p14:tracePt t="113823" x="1719263" y="3619500"/>
          <p14:tracePt t="113831" x="1736725" y="3648075"/>
          <p14:tracePt t="113839" x="1736725" y="3665538"/>
          <p14:tracePt t="113847" x="1746250" y="3694113"/>
          <p14:tracePt t="113855" x="1755775" y="3702050"/>
          <p14:tracePt t="113864" x="1774825" y="3730625"/>
          <p14:tracePt t="113871" x="1792288" y="3748088"/>
          <p14:tracePt t="113880" x="1792288" y="3757613"/>
          <p14:tracePt t="113887" x="1792288" y="3794125"/>
          <p14:tracePt t="113896" x="1801813" y="3813175"/>
          <p14:tracePt t="113903" x="1801813" y="3849688"/>
          <p14:tracePt t="113911" x="1801813" y="3868738"/>
          <p14:tracePt t="113928" x="1801813" y="3914775"/>
          <p14:tracePt t="113935" x="1801813" y="3932238"/>
          <p14:tracePt t="113944" x="1801813" y="3951288"/>
          <p14:tracePt t="113951" x="1801813" y="3959225"/>
          <p14:tracePt t="113961" x="1801813" y="3987800"/>
          <p14:tracePt t="113967" x="1801813" y="3997325"/>
          <p14:tracePt t="113977" x="1801813" y="4024313"/>
          <p14:tracePt t="113983" x="1801813" y="4033838"/>
          <p14:tracePt t="113993" x="1801813" y="4051300"/>
          <p14:tracePt t="113999" x="1801813" y="4079875"/>
          <p14:tracePt t="114007" x="1782763" y="4097338"/>
          <p14:tracePt t="114015" x="1782763" y="4106863"/>
          <p14:tracePt t="114023" x="1782763" y="4116388"/>
          <p14:tracePt t="114039" x="1782763" y="4133850"/>
          <p14:tracePt t="114047" x="1782763" y="4143375"/>
          <p14:tracePt t="114064" x="1782763" y="4162425"/>
          <p14:tracePt t="114072" x="1782763" y="4171950"/>
          <p14:tracePt t="114080" x="1765300" y="4189413"/>
          <p14:tracePt t="114096" x="1746250" y="4225925"/>
          <p14:tracePt t="114104" x="1736725" y="4225925"/>
          <p14:tracePt t="114111" x="1719263" y="4235450"/>
          <p14:tracePt t="114128" x="1700213" y="4235450"/>
          <p14:tracePt t="114145" x="1692275" y="4244975"/>
          <p14:tracePt t="114161" x="1673225" y="4254500"/>
          <p14:tracePt t="114179" x="1654175" y="4254500"/>
          <p14:tracePt t="114194" x="1636713" y="4254500"/>
          <p14:tracePt t="114200" x="1600200" y="4254500"/>
          <p14:tracePt t="114209" x="1590675" y="4254500"/>
          <p14:tracePt t="114217" x="1562100" y="4254500"/>
          <p14:tracePt t="114242" x="1525588" y="4254500"/>
          <p14:tracePt t="114248" x="1498600" y="4254500"/>
          <p14:tracePt t="114280" x="1489075" y="4254500"/>
          <p14:tracePt t="114296" x="1479550" y="4254500"/>
          <p14:tracePt t="114303" x="1471613" y="4244975"/>
          <p14:tracePt t="114311" x="1433513" y="4208463"/>
          <p14:tracePt t="114319" x="1416050" y="4189413"/>
          <p14:tracePt t="114327" x="1397000" y="4152900"/>
          <p14:tracePt t="114335" x="1370013" y="4143375"/>
          <p14:tracePt t="114343" x="1370013" y="4133850"/>
          <p14:tracePt t="114351" x="1370013" y="4116388"/>
          <p14:tracePt t="114360" x="1370013" y="4106863"/>
          <p14:tracePt t="114368" x="1341438" y="4087813"/>
          <p14:tracePt t="114376" x="1341438" y="4079875"/>
          <p14:tracePt t="114383" x="1341438" y="4070350"/>
          <p14:tracePt t="114407" x="1341438" y="4051300"/>
          <p14:tracePt t="114415" x="1333500" y="4024313"/>
          <p14:tracePt t="114432" x="1333500" y="4005263"/>
          <p14:tracePt t="114440" x="1333500" y="3987800"/>
          <p14:tracePt t="114449" x="1333500" y="3951288"/>
          <p14:tracePt t="114456" x="1323975" y="3932238"/>
          <p14:tracePt t="114465" x="1323975" y="3905250"/>
          <p14:tracePt t="114472" x="1323975" y="3895725"/>
          <p14:tracePt t="114481" x="1323975" y="3876675"/>
          <p14:tracePt t="114490" x="1323975" y="3840163"/>
          <p14:tracePt t="114504" x="1323975" y="3822700"/>
          <p14:tracePt t="114511" x="1323975" y="3803650"/>
          <p14:tracePt t="114520" x="1323975" y="3784600"/>
          <p14:tracePt t="114528" x="1323975" y="3757613"/>
          <p14:tracePt t="114536" x="1323975" y="3748088"/>
          <p14:tracePt t="114545" x="1333500" y="3721100"/>
          <p14:tracePt t="114562" x="1360488" y="3694113"/>
          <p14:tracePt t="114568" x="1370013" y="3675063"/>
          <p14:tracePt t="114580" x="1387475" y="3665538"/>
          <p14:tracePt t="114589" x="1397000" y="3638550"/>
          <p14:tracePt t="114595" x="1406525" y="3629025"/>
          <p14:tracePt t="114607" x="1416050" y="3619500"/>
          <p14:tracePt t="114615" x="1433513" y="3619500"/>
          <p14:tracePt t="114623" x="1452563" y="3611563"/>
          <p14:tracePt t="114639" x="1462088" y="3602038"/>
          <p14:tracePt t="114647" x="1471613" y="3592513"/>
          <p14:tracePt t="114664" x="1489075" y="3592513"/>
          <p14:tracePt t="114672" x="1498600" y="3592513"/>
          <p14:tracePt t="114681" x="1508125" y="3582988"/>
          <p14:tracePt t="114688" x="1525588" y="3582988"/>
          <p14:tracePt t="114703" x="1562100" y="3582988"/>
          <p14:tracePt t="114719" x="1571625" y="3582988"/>
          <p14:tracePt t="114727" x="1600200" y="3582988"/>
          <p14:tracePt t="114744" x="1617663" y="3582988"/>
          <p14:tracePt t="114793" x="1646238" y="3582988"/>
          <p14:tracePt t="114800" x="1663700" y="3602038"/>
          <p14:tracePt t="114824" x="1682750" y="3629025"/>
          <p14:tracePt t="114840" x="1692275" y="3638550"/>
          <p14:tracePt t="114849" x="1700213" y="3656013"/>
          <p14:tracePt t="114856" x="1709738" y="3684588"/>
          <p14:tracePt t="114866" x="1719263" y="3702050"/>
          <p14:tracePt t="114879" x="1719263" y="3730625"/>
          <p14:tracePt t="114887" x="1719263" y="3740150"/>
          <p14:tracePt t="114960" x="1728788" y="3748088"/>
          <p14:tracePt t="114987" x="1728788" y="3776663"/>
          <p14:tracePt t="115008" x="1728788" y="3784600"/>
          <p14:tracePt t="115017" x="1728788" y="3794125"/>
          <p14:tracePt t="115023" x="1719263" y="3813175"/>
          <p14:tracePt t="115047" x="1719263" y="3822700"/>
          <p14:tracePt t="115063" x="1709738" y="3830638"/>
          <p14:tracePt t="115071" x="1709738" y="3840163"/>
          <p14:tracePt t="115087" x="1700213" y="3868738"/>
          <p14:tracePt t="115111" x="1692275" y="3886200"/>
          <p14:tracePt t="115119" x="1673225" y="3922713"/>
          <p14:tracePt t="115127" x="1663700" y="3922713"/>
          <p14:tracePt t="115135" x="1654175" y="3941763"/>
          <p14:tracePt t="115142" x="1636713" y="3959225"/>
          <p14:tracePt t="115150" x="1627188" y="3959225"/>
          <p14:tracePt t="115158" x="1617663" y="3968750"/>
          <p14:tracePt t="115166" x="1608138" y="3978275"/>
          <p14:tracePt t="115175" x="1600200" y="3987800"/>
          <p14:tracePt t="115182" x="1590675" y="3997325"/>
          <p14:tracePt t="115206" x="1571625" y="4014788"/>
          <p14:tracePt t="115214" x="1554163" y="4024313"/>
          <p14:tracePt t="115238" x="1535113" y="4024313"/>
          <p14:tracePt t="115246" x="1516063" y="4033838"/>
          <p14:tracePt t="115262" x="1489075" y="4043363"/>
          <p14:tracePt t="115278" x="1462088" y="4060825"/>
          <p14:tracePt t="115286" x="1462088" y="4070350"/>
          <p14:tracePt t="115294" x="1443038" y="4070350"/>
          <p14:tracePt t="115302" x="1433513" y="4070350"/>
          <p14:tracePt t="115310" x="1425575" y="4070350"/>
          <p14:tracePt t="115318" x="1387475" y="4079875"/>
          <p14:tracePt t="115334" x="1350963" y="4079875"/>
          <p14:tracePt t="115342" x="1304925" y="4079875"/>
          <p14:tracePt t="115350" x="1287463" y="4079875"/>
          <p14:tracePt t="115358" x="1277938" y="4079875"/>
          <p14:tracePt t="115366" x="1241425" y="4070350"/>
          <p14:tracePt t="115486" x="1241425" y="4060825"/>
          <p14:tracePt t="115630" x="1250950" y="4051300"/>
          <p14:tracePt t="118624" x="1277938" y="4051300"/>
          <p14:tracePt t="118635" x="1287463" y="4051300"/>
          <p14:tracePt t="118642" x="1296988" y="4051300"/>
          <p14:tracePt t="118656" x="1314450" y="4051300"/>
          <p14:tracePt t="119193" x="1333500" y="4051300"/>
          <p14:tracePt t="119200" x="1360488" y="4051300"/>
          <p14:tracePt t="119209" x="1387475" y="4051300"/>
          <p14:tracePt t="119216" x="1406525" y="4051300"/>
          <p14:tracePt t="119224" x="1443038" y="4060825"/>
          <p14:tracePt t="119233" x="1489075" y="4079875"/>
          <p14:tracePt t="119246" x="1535113" y="4079875"/>
          <p14:tracePt t="119263" x="1554163" y="4087813"/>
          <p14:tracePt t="120152" x="1571625" y="4087813"/>
          <p14:tracePt t="120216" x="1590675" y="4087813"/>
          <p14:tracePt t="120232" x="1600200" y="4087813"/>
          <p14:tracePt t="120242" x="1617663" y="4087813"/>
          <p14:tracePt t="120247" x="1636713" y="4087813"/>
          <p14:tracePt t="120256" x="1673225" y="4097338"/>
          <p14:tracePt t="120271" x="1682750" y="4097338"/>
          <p14:tracePt t="120279" x="1728788" y="4097338"/>
          <p14:tracePt t="121216" x="1736725" y="4097338"/>
          <p14:tracePt t="121272" x="1755775" y="4097338"/>
          <p14:tracePt t="121289" x="1765300" y="4097338"/>
          <p14:tracePt t="121304" x="1782763" y="4097338"/>
          <p14:tracePt t="121312" x="1801813" y="4097338"/>
          <p14:tracePt t="121327" x="1811338" y="4097338"/>
          <p14:tracePt t="121335" x="1820863" y="4097338"/>
          <p14:tracePt t="121351" x="1828800" y="4097338"/>
          <p14:tracePt t="121367" x="1847850" y="4097338"/>
          <p14:tracePt t="121399" x="1857375" y="4097338"/>
          <p14:tracePt t="121407" x="1866900" y="4097338"/>
          <p14:tracePt t="121424" x="1874838" y="4097338"/>
          <p14:tracePt t="121432" x="1893888" y="4097338"/>
          <p14:tracePt t="121456" x="1903413" y="4097338"/>
          <p14:tracePt t="121482" x="1912938" y="4097338"/>
          <p14:tracePt t="121492" x="1930400" y="4097338"/>
          <p14:tracePt t="121497" x="1949450" y="4097338"/>
          <p14:tracePt t="121511" x="2012950" y="4097338"/>
          <p14:tracePt t="121535" x="2041525" y="4097338"/>
          <p14:tracePt t="121543" x="2049463" y="4097338"/>
          <p14:tracePt t="121551" x="2068513" y="4097338"/>
          <p14:tracePt t="121559" x="2114550" y="4097338"/>
          <p14:tracePt t="121567" x="2141538" y="4097338"/>
          <p14:tracePt t="121576" x="2160588" y="4097338"/>
          <p14:tracePt t="121583" x="2197100" y="4097338"/>
          <p14:tracePt t="121593" x="2216150" y="4097338"/>
          <p14:tracePt t="121599" x="2252663" y="4097338"/>
          <p14:tracePt t="121607" x="2262188" y="4097338"/>
          <p14:tracePt t="121616" x="2289175" y="4097338"/>
          <p14:tracePt t="121623" x="2298700" y="4097338"/>
          <p14:tracePt t="121631" x="2344738" y="4097338"/>
          <p14:tracePt t="121638" x="2362200" y="4097338"/>
          <p14:tracePt t="121647" x="2417763" y="4097338"/>
          <p14:tracePt t="121655" x="2444750" y="4097338"/>
          <p14:tracePt t="121663" x="2482850" y="4097338"/>
          <p14:tracePt t="121671" x="2536825" y="4097338"/>
          <p14:tracePt t="121680" x="2582863" y="4097338"/>
          <p14:tracePt t="121687" x="2628900" y="4097338"/>
          <p14:tracePt t="121695" x="2674938" y="4097338"/>
          <p14:tracePt t="121703" x="2730500" y="4097338"/>
          <p14:tracePt t="121711" x="2740025" y="4097338"/>
          <p14:tracePt t="121719" x="2776538" y="4097338"/>
          <p14:tracePt t="121727" x="2786063" y="4097338"/>
          <p14:tracePt t="121735" x="2803525" y="4097338"/>
          <p14:tracePt t="121744" x="2832100" y="4097338"/>
          <p14:tracePt t="121751" x="2840038" y="4097338"/>
          <p14:tracePt t="121759" x="2859088" y="4097338"/>
          <p14:tracePt t="121767" x="2868613" y="4097338"/>
          <p14:tracePt t="121776" x="2895600" y="4097338"/>
          <p14:tracePt t="121783" x="2932113" y="4097338"/>
          <p14:tracePt t="121792" x="2951163" y="4097338"/>
          <p14:tracePt t="121799" x="2987675" y="4097338"/>
          <p14:tracePt t="121807" x="3024188" y="4097338"/>
          <p14:tracePt t="121823" x="3052763" y="4097338"/>
          <p14:tracePt t="121831" x="3116263" y="4097338"/>
          <p14:tracePt t="121839" x="3152775" y="4097338"/>
          <p14:tracePt t="121847" x="3198813" y="4097338"/>
          <p14:tracePt t="121855" x="3235325" y="4097338"/>
          <p14:tracePt t="121864" x="3309938" y="4097338"/>
          <p14:tracePt t="121871" x="3319463" y="4097338"/>
          <p14:tracePt t="121879" x="3363913" y="4097338"/>
          <p14:tracePt t="121895" x="3382963" y="4097338"/>
          <p14:tracePt t="121903" x="3429000" y="4097338"/>
          <p14:tracePt t="121911" x="3475038" y="4097338"/>
          <p14:tracePt t="121928" x="3548063" y="4097338"/>
          <p14:tracePt t="121935" x="3584575" y="4097338"/>
          <p14:tracePt t="121943" x="3659188" y="4097338"/>
          <p14:tracePt t="121951" x="3714750" y="4097338"/>
          <p14:tracePt t="121959" x="3787775" y="4125913"/>
          <p14:tracePt t="121967" x="3824288" y="4125913"/>
          <p14:tracePt t="121976" x="3889375" y="4125913"/>
          <p14:tracePt t="121983" x="3906838" y="4125913"/>
          <p14:tracePt t="121992" x="3962400" y="4125913"/>
          <p14:tracePt t="121999" x="3998913" y="4125913"/>
          <p14:tracePt t="122007" x="4025900" y="4125913"/>
          <p14:tracePt t="122014" x="4044950" y="4125913"/>
          <p14:tracePt t="122022" x="4054475" y="4125913"/>
          <p14:tracePt t="122038" x="4064000" y="4125913"/>
          <p14:tracePt t="122048" x="4081463" y="4125913"/>
          <p14:tracePt t="122055" x="4100513" y="4125913"/>
          <p14:tracePt t="122064" x="4110038" y="4125913"/>
          <p14:tracePt t="122071" x="4137025" y="4125913"/>
          <p14:tracePt t="122079" x="4154488" y="4125913"/>
          <p14:tracePt t="122089" x="4183063" y="4125913"/>
          <p14:tracePt t="122095" x="4200525" y="4125913"/>
          <p14:tracePt t="122103" x="4238625" y="4125913"/>
          <p14:tracePt t="122111" x="4256088" y="4125913"/>
          <p14:tracePt t="122119" x="4275138" y="4125913"/>
          <p14:tracePt t="122127" x="4292600" y="4125913"/>
          <p14:tracePt t="122135" x="4338638" y="4125913"/>
          <p14:tracePt t="122143" x="4348163" y="4125913"/>
          <p14:tracePt t="122177" x="4384675" y="4125913"/>
          <p14:tracePt t="122183" x="4459288" y="4125913"/>
          <p14:tracePt t="122194" x="4505325" y="4125913"/>
          <p14:tracePt t="122200" x="4513263" y="4125913"/>
          <p14:tracePt t="122207" x="4549775" y="4133850"/>
          <p14:tracePt t="122224" x="4559300" y="4133850"/>
          <p14:tracePt t="122232" x="4568825" y="4133850"/>
          <p14:tracePt t="122242" x="4587875" y="4133850"/>
          <p14:tracePt t="122248" x="4595813" y="4133850"/>
          <p14:tracePt t="122289" x="4641850" y="4133850"/>
          <p14:tracePt t="122305" x="4651375" y="4133850"/>
          <p14:tracePt t="122311" x="4660900" y="4133850"/>
          <p14:tracePt t="122319" x="4670425" y="4133850"/>
          <p14:tracePt t="122327" x="4697413" y="4133850"/>
          <p14:tracePt t="122344" x="4716463" y="4133850"/>
          <p14:tracePt t="122351" x="4725988" y="4133850"/>
          <p14:tracePt t="122375" x="4743450" y="4133850"/>
          <p14:tracePt t="122399" x="4752975" y="4133850"/>
          <p14:tracePt t="122408" x="4770438" y="4133850"/>
          <p14:tracePt t="122432" x="4789488" y="4133850"/>
          <p14:tracePt t="122439" x="4808538" y="4133850"/>
          <p14:tracePt t="122448" x="4816475" y="4133850"/>
          <p14:tracePt t="122488" x="4826000" y="4133850"/>
          <p14:tracePt t="122511" x="4835525" y="4133850"/>
          <p14:tracePt t="122519" x="4872038" y="4125913"/>
          <p14:tracePt t="122527" x="4881563" y="4116388"/>
          <p14:tracePt t="122535" x="4891088" y="4079875"/>
          <p14:tracePt t="122544" x="4927600" y="4043363"/>
          <p14:tracePt t="122551" x="4927600" y="4014788"/>
          <p14:tracePt t="122560" x="4946650" y="3978275"/>
          <p14:tracePt t="122568" x="4973638" y="3932238"/>
          <p14:tracePt t="122577" x="4991100" y="3914775"/>
          <p14:tracePt t="122583" x="5000625" y="3868738"/>
          <p14:tracePt t="122594" x="5000625" y="3859213"/>
          <p14:tracePt t="122608" x="5000625" y="3840163"/>
          <p14:tracePt t="122618" x="5000625" y="3794125"/>
          <p14:tracePt t="122624" x="5029200" y="3767138"/>
          <p14:tracePt t="122648" x="5029200" y="3748088"/>
          <p14:tracePt t="122655" x="5019675" y="3711575"/>
          <p14:tracePt t="122664" x="5019675" y="3702050"/>
          <p14:tracePt t="122671" x="5019675" y="3694113"/>
          <p14:tracePt t="122681" x="5019675" y="3684588"/>
          <p14:tracePt t="122687" x="5019675" y="3656013"/>
          <p14:tracePt t="122696" x="5019675" y="3629025"/>
          <p14:tracePt t="122705" x="5019675" y="3619500"/>
          <p14:tracePt t="122711" x="5019675" y="3611563"/>
          <p14:tracePt t="122719" x="5019675" y="3582988"/>
          <p14:tracePt t="122728" x="5019675" y="3573463"/>
          <p14:tracePt t="122735" x="5019675" y="3565525"/>
          <p14:tracePt t="122744" x="5019675" y="3536950"/>
          <p14:tracePt t="122751" x="5019675" y="3527425"/>
          <p14:tracePt t="122761" x="5010150" y="3509963"/>
          <p14:tracePt t="122783" x="4983163" y="3463925"/>
          <p14:tracePt t="122832" x="4983163" y="3454400"/>
          <p14:tracePt t="122855" x="4973638" y="3454400"/>
          <p14:tracePt t="122865" x="4946650" y="3454400"/>
          <p14:tracePt t="122880" x="4927600" y="3454400"/>
          <p14:tracePt t="122887" x="4881563" y="3454400"/>
          <p14:tracePt t="122898" x="4826000" y="3454400"/>
          <p14:tracePt t="122905" x="4808538" y="3454400"/>
          <p14:tracePt t="122911" x="4799013" y="3454400"/>
          <p14:tracePt t="122919" x="4697413" y="3454400"/>
          <p14:tracePt t="122928" x="4578350" y="3454400"/>
          <p14:tracePt t="122935" x="4513263" y="3454400"/>
          <p14:tracePt t="122942" x="4430713" y="3454400"/>
          <p14:tracePt t="122951" x="4375150" y="3454400"/>
          <p14:tracePt t="122959" x="4367213" y="3454400"/>
          <p14:tracePt t="122967" x="4275138" y="3454400"/>
          <p14:tracePt t="122976" x="4173538" y="3454400"/>
          <p14:tracePt t="122983" x="4090988" y="3417888"/>
          <p14:tracePt t="122993" x="3989388" y="3398838"/>
          <p14:tracePt t="122998" x="3906838" y="3390900"/>
          <p14:tracePt t="123009" x="3851275" y="3344863"/>
          <p14:tracePt t="123014" x="3751263" y="3335338"/>
          <p14:tracePt t="123022" x="3613150" y="3335338"/>
          <p14:tracePt t="123030" x="3567113" y="3335338"/>
          <p14:tracePt t="123038" x="3484563" y="3335338"/>
          <p14:tracePt t="123046" x="3448050" y="3335338"/>
          <p14:tracePt t="123054" x="3382963" y="3344863"/>
          <p14:tracePt t="123063" x="3355975" y="3344863"/>
          <p14:tracePt t="123071" x="3327400" y="3344863"/>
          <p14:tracePt t="123079" x="3281363" y="3344863"/>
          <p14:tracePt t="123087" x="3235325" y="3362325"/>
          <p14:tracePt t="123095" x="3227388" y="3362325"/>
          <p14:tracePt t="123105" x="3208338" y="3371850"/>
          <p14:tracePt t="123114" x="3162300" y="3371850"/>
          <p14:tracePt t="123119" x="3116263" y="3371850"/>
          <p14:tracePt t="123128" x="3060700" y="3371850"/>
          <p14:tracePt t="123135" x="3043238" y="3371850"/>
          <p14:tracePt t="123143" x="2997200" y="3371850"/>
          <p14:tracePt t="123160" x="2978150" y="3371850"/>
          <p14:tracePt t="123167" x="2951163" y="3371850"/>
          <p14:tracePt t="123178" x="2941638" y="3352800"/>
          <p14:tracePt t="123193" x="2932113" y="3352800"/>
          <p14:tracePt t="123199" x="2905125" y="3352800"/>
          <p14:tracePt t="123207" x="2895600" y="3352800"/>
          <p14:tracePt t="123215" x="2868613" y="3352800"/>
          <p14:tracePt t="123224" x="2832100" y="3344863"/>
          <p14:tracePt t="123231" x="2803525" y="3344863"/>
          <p14:tracePt t="123239" x="2767013" y="3352800"/>
          <p14:tracePt t="123247" x="2747963" y="3352800"/>
          <p14:tracePt t="123255" x="2693988" y="3352800"/>
          <p14:tracePt t="123263" x="2647950" y="3352800"/>
          <p14:tracePt t="123272" x="2582863" y="3352800"/>
          <p14:tracePt t="123279" x="2527300" y="3352800"/>
          <p14:tracePt t="123287" x="2519363" y="3352800"/>
          <p14:tracePt t="123295" x="2482850" y="3352800"/>
          <p14:tracePt t="123305" x="2463800" y="3352800"/>
          <p14:tracePt t="123312" x="2398713" y="3344863"/>
          <p14:tracePt t="123319" x="2381250" y="3344863"/>
          <p14:tracePt t="123328" x="2362200" y="3344863"/>
          <p14:tracePt t="123384" x="2316163" y="3344863"/>
          <p14:tracePt t="123400" x="2262188" y="3344863"/>
          <p14:tracePt t="123408" x="2216150" y="3344863"/>
          <p14:tracePt t="123416" x="2178050" y="3344863"/>
          <p14:tracePt t="123424" x="2124075" y="3344863"/>
          <p14:tracePt t="123432" x="2078038" y="3344863"/>
          <p14:tracePt t="123440" x="2068513" y="3344863"/>
          <p14:tracePt t="123448" x="2041525" y="3344863"/>
          <p14:tracePt t="123464" x="2032000" y="3344863"/>
          <p14:tracePt t="124017" x="2032000" y="3371850"/>
          <p14:tracePt t="124023" x="2032000" y="3398838"/>
          <p14:tracePt t="124031" x="2012950" y="3427413"/>
          <p14:tracePt t="124039" x="1995488" y="3436938"/>
          <p14:tracePt t="124047" x="1966913" y="3463925"/>
          <p14:tracePt t="124055" x="1957388" y="3490913"/>
          <p14:tracePt t="124063" x="1939925" y="3527425"/>
          <p14:tracePt t="124071" x="1912938" y="3556000"/>
          <p14:tracePt t="124079" x="1912938" y="3565525"/>
          <p14:tracePt t="124087" x="1884363" y="3582988"/>
          <p14:tracePt t="124096" x="1866900" y="3619500"/>
          <p14:tracePt t="124103" x="1866900" y="3629025"/>
          <p14:tracePt t="124111" x="1866900" y="3638550"/>
          <p14:tracePt t="124119" x="1866900" y="3648075"/>
          <p14:tracePt t="124127" x="1857375" y="3665538"/>
          <p14:tracePt t="124135" x="1838325" y="3675063"/>
          <p14:tracePt t="124143" x="1838325" y="3694113"/>
          <p14:tracePt t="124151" x="1820863" y="3711575"/>
          <p14:tracePt t="124159" x="1801813" y="3740150"/>
          <p14:tracePt t="124167" x="1782763" y="3757613"/>
          <p14:tracePt t="124177" x="1755775" y="3784600"/>
          <p14:tracePt t="124183" x="1755775" y="3794125"/>
          <p14:tracePt t="124192" x="1728788" y="3822700"/>
          <p14:tracePt t="124199" x="1728788" y="3830638"/>
          <p14:tracePt t="124207" x="1728788" y="3849688"/>
          <p14:tracePt t="124215" x="1719263" y="3859213"/>
          <p14:tracePt t="124223" x="1719263" y="3868738"/>
          <p14:tracePt t="124239" x="1719263" y="3886200"/>
          <p14:tracePt t="124400" x="1719263" y="3895725"/>
          <p14:tracePt t="124409" x="1709738" y="3905250"/>
          <p14:tracePt t="124417" x="1709738" y="3914775"/>
          <p14:tracePt t="124425" x="1709738" y="3922713"/>
          <p14:tracePt t="124434" x="1709738" y="3932238"/>
          <p14:tracePt t="124439" x="1682750" y="3987800"/>
          <p14:tracePt t="124447" x="1673225" y="4014788"/>
          <p14:tracePt t="124454" x="1663700" y="4033838"/>
          <p14:tracePt t="124463" x="1663700" y="4043363"/>
          <p14:tracePt t="124471" x="1654175" y="4070350"/>
          <p14:tracePt t="124495" x="1617663" y="4097338"/>
          <p14:tracePt t="124511" x="1608138" y="4106863"/>
          <p14:tracePt t="124530" x="1581150" y="4125913"/>
          <p14:tracePt t="124540" x="1562100" y="4133850"/>
          <p14:tracePt t="124548" x="1535113" y="4143375"/>
          <p14:tracePt t="124556" x="1508125" y="4143375"/>
          <p14:tracePt t="124558" x="1508125" y="4152900"/>
          <p14:tracePt t="124566" x="1462088" y="4152900"/>
          <p14:tracePt t="124575" x="1433513" y="4152900"/>
          <p14:tracePt t="124583" x="1425575" y="4152900"/>
          <p14:tracePt t="124592" x="1416050" y="4171950"/>
          <p14:tracePt t="124607" x="1387475" y="4179888"/>
          <p14:tracePt t="124622" x="1360488" y="4179888"/>
          <p14:tracePt t="124630" x="1333500" y="4179888"/>
          <p14:tracePt t="124646" x="1314450" y="4179888"/>
          <p14:tracePt t="124655" x="1277938" y="4189413"/>
          <p14:tracePt t="124672" x="1241425" y="4189413"/>
          <p14:tracePt t="124688" x="1231900" y="4189413"/>
          <p14:tracePt t="124696" x="1222375" y="4189413"/>
          <p14:tracePt t="124711" x="1185863" y="4189413"/>
          <p14:tracePt t="124719" x="1149350" y="4179888"/>
          <p14:tracePt t="124727" x="1139825" y="4171950"/>
          <p14:tracePt t="124735" x="1120775" y="4152900"/>
          <p14:tracePt t="124742" x="1120775" y="4143375"/>
          <p14:tracePt t="124751" x="1112838" y="4125913"/>
          <p14:tracePt t="124759" x="1093788" y="4106863"/>
          <p14:tracePt t="124767" x="1093788" y="4087813"/>
          <p14:tracePt t="124776" x="1093788" y="4079875"/>
          <p14:tracePt t="124783" x="1093788" y="4070350"/>
          <p14:tracePt t="124792" x="1084263" y="4043363"/>
          <p14:tracePt t="124799" x="1084263" y="4024313"/>
          <p14:tracePt t="124806" x="1084263" y="3978275"/>
          <p14:tracePt t="124814" x="1084263" y="3941763"/>
          <p14:tracePt t="124823" x="1084263" y="3914775"/>
          <p14:tracePt t="124831" x="1084263" y="3895725"/>
          <p14:tracePt t="124838" x="1084263" y="3876675"/>
          <p14:tracePt t="124847" x="1084263" y="3849688"/>
          <p14:tracePt t="124854" x="1084263" y="3822700"/>
          <p14:tracePt t="124871" x="1084263" y="3794125"/>
          <p14:tracePt t="124879" x="1093788" y="3757613"/>
          <p14:tracePt t="124887" x="1103313" y="3740150"/>
          <p14:tracePt t="124896" x="1112838" y="3694113"/>
          <p14:tracePt t="124903" x="1149350" y="3665538"/>
          <p14:tracePt t="124911" x="1149350" y="3656013"/>
          <p14:tracePt t="124931" x="1195388" y="3582988"/>
          <p14:tracePt t="124937" x="1212850" y="3556000"/>
          <p14:tracePt t="124945" x="1231900" y="3546475"/>
          <p14:tracePt t="124950" x="1250950" y="3536950"/>
          <p14:tracePt t="124959" x="1258888" y="3536950"/>
          <p14:tracePt t="124966" x="1287463" y="3527425"/>
          <p14:tracePt t="124975" x="1314450" y="3509963"/>
          <p14:tracePt t="124982" x="1341438" y="3509963"/>
          <p14:tracePt t="124990" x="1406525" y="3500438"/>
          <p14:tracePt t="124998" x="1452563" y="3481388"/>
          <p14:tracePt t="125007" x="1508125" y="3481388"/>
          <p14:tracePt t="125014" x="1554163" y="3463925"/>
          <p14:tracePt t="125022" x="1590675" y="3454400"/>
          <p14:tracePt t="125030" x="1636713" y="3454400"/>
          <p14:tracePt t="125038" x="1654175" y="3454400"/>
          <p14:tracePt t="125063" x="1682750" y="3454400"/>
          <p14:tracePt t="125080" x="1692275" y="3454400"/>
          <p14:tracePt t="125096" x="1719263" y="3454400"/>
          <p14:tracePt t="125104" x="1755775" y="3454400"/>
          <p14:tracePt t="125112" x="1782763" y="3454400"/>
          <p14:tracePt t="125120" x="1801813" y="3473450"/>
          <p14:tracePt t="125128" x="1811338" y="3481388"/>
          <p14:tracePt t="125137" x="1820863" y="3500438"/>
          <p14:tracePt t="125152" x="1857375" y="3536950"/>
          <p14:tracePt t="125183" x="1857375" y="3556000"/>
          <p14:tracePt t="125192" x="1866900" y="3602038"/>
          <p14:tracePt t="125199" x="1866900" y="3619500"/>
          <p14:tracePt t="125207" x="1866900" y="3648075"/>
          <p14:tracePt t="125215" x="1866900" y="3656013"/>
          <p14:tracePt t="125222" x="1866900" y="3675063"/>
          <p14:tracePt t="125231" x="1866900" y="3702050"/>
          <p14:tracePt t="125239" x="1866900" y="3711575"/>
          <p14:tracePt t="125247" x="1866900" y="3740150"/>
          <p14:tracePt t="125254" x="1866900" y="3757613"/>
          <p14:tracePt t="125263" x="1866900" y="3767138"/>
          <p14:tracePt t="125271" x="1866900" y="3784600"/>
          <p14:tracePt t="125279" x="1874838" y="3803650"/>
          <p14:tracePt t="125287" x="1884363" y="3813175"/>
          <p14:tracePt t="125296" x="1884363" y="3830638"/>
          <p14:tracePt t="125303" x="1884363" y="3840163"/>
          <p14:tracePt t="125312" x="1884363" y="3849688"/>
          <p14:tracePt t="125319" x="1884363" y="3859213"/>
          <p14:tracePt t="125327" x="1884363" y="3876675"/>
          <p14:tracePt t="125335" x="1884363" y="3886200"/>
          <p14:tracePt t="125343" x="1884363" y="3895725"/>
          <p14:tracePt t="125351" x="1884363" y="3922713"/>
          <p14:tracePt t="125359" x="1884363" y="3932238"/>
          <p14:tracePt t="125367" x="1884363" y="3941763"/>
          <p14:tracePt t="125383" x="1874838" y="3959225"/>
          <p14:tracePt t="125393" x="1857375" y="3997325"/>
          <p14:tracePt t="125399" x="1847850" y="4005263"/>
          <p14:tracePt t="125407" x="1847850" y="4014788"/>
          <p14:tracePt t="125415" x="1847850" y="4024313"/>
          <p14:tracePt t="125422" x="1838325" y="4033838"/>
          <p14:tracePt t="125439" x="1828800" y="4060825"/>
          <p14:tracePt t="125464" x="1820863" y="4070350"/>
          <p14:tracePt t="125474" x="1811338" y="4087813"/>
          <p14:tracePt t="125480" x="1801813" y="4087813"/>
          <p14:tracePt t="125488" x="1792288" y="4097338"/>
          <p14:tracePt t="125503" x="1774825" y="4116388"/>
          <p14:tracePt t="125511" x="1755775" y="4116388"/>
          <p14:tracePt t="125526" x="1736725" y="4125913"/>
          <p14:tracePt t="125535" x="1682750" y="4125913"/>
          <p14:tracePt t="125567" x="1636713" y="4125913"/>
          <p14:tracePt t="125584" x="1590675" y="4125913"/>
          <p14:tracePt t="125648" x="1581150" y="4125913"/>
          <p14:tracePt t="125656" x="1571625" y="4125913"/>
          <p14:tracePt t="125712" x="1544638" y="4125913"/>
          <p14:tracePt t="125736" x="1535113" y="4125913"/>
          <p14:tracePt t="125755" x="1525588" y="4125913"/>
          <p14:tracePt t="133352" x="1525588" y="4116388"/>
          <p14:tracePt t="133360" x="1600200" y="4116388"/>
          <p14:tracePt t="133368" x="1682750" y="4116388"/>
          <p14:tracePt t="133379" x="1719263" y="4116388"/>
          <p14:tracePt t="133384" x="1782763" y="4116388"/>
          <p14:tracePt t="133394" x="1866900" y="4116388"/>
          <p14:tracePt t="133400" x="1903413" y="4116388"/>
          <p14:tracePt t="133408" x="1949450" y="4116388"/>
          <p14:tracePt t="133416" x="1966913" y="4116388"/>
          <p14:tracePt t="133424" x="1976438" y="4116388"/>
          <p14:tracePt t="133431" x="2003425" y="4116388"/>
          <p14:tracePt t="133440" x="2041525" y="4106863"/>
          <p14:tracePt t="133449" x="2058988" y="4106863"/>
          <p14:tracePt t="133456" x="2095500" y="4106863"/>
          <p14:tracePt t="133466" x="2132013" y="4106863"/>
          <p14:tracePt t="133472" x="2178050" y="4097338"/>
          <p14:tracePt t="133479" x="2224088" y="4097338"/>
          <p14:tracePt t="133487" x="2262188" y="4097338"/>
          <p14:tracePt t="133495" x="2298700" y="4097338"/>
          <p14:tracePt t="133511" x="2316163" y="4097338"/>
          <p14:tracePt t="133518" x="2335213" y="4097338"/>
          <p14:tracePt t="133535" x="2344738" y="4097338"/>
          <p14:tracePt t="133542" x="2362200" y="4097338"/>
          <p14:tracePt t="133551" x="2390775" y="4097338"/>
          <p14:tracePt t="133560" x="2427288" y="4097338"/>
          <p14:tracePt t="133567" x="2444750" y="4097338"/>
          <p14:tracePt t="133576" x="2473325" y="4097338"/>
          <p14:tracePt t="133599" x="2482850" y="4097338"/>
          <p14:tracePt t="133960" x="2490788" y="4116388"/>
          <p14:tracePt t="133968" x="2490788" y="4125913"/>
          <p14:tracePt t="133977" x="2482850" y="4143375"/>
          <p14:tracePt t="133984" x="2473325" y="4152900"/>
          <p14:tracePt t="133995" x="2463800" y="4152900"/>
          <p14:tracePt t="134008" x="2454275" y="4171950"/>
          <p14:tracePt t="134022" x="2444750" y="4171950"/>
          <p14:tracePt t="134054" x="2436813" y="4179888"/>
          <p14:tracePt t="134062" x="2417763" y="4179888"/>
          <p14:tracePt t="134071" x="2398713" y="4179888"/>
          <p14:tracePt t="134080" x="2371725" y="4179888"/>
          <p14:tracePt t="134087" x="2335213" y="4179888"/>
          <p14:tracePt t="134095" x="2298700" y="4179888"/>
          <p14:tracePt t="134103" x="2262188" y="4179888"/>
          <p14:tracePt t="134111" x="2233613" y="4179888"/>
          <p14:tracePt t="134119" x="2216150" y="4179888"/>
          <p14:tracePt t="134127" x="2178050" y="4179888"/>
          <p14:tracePt t="134135" x="2170113" y="4179888"/>
          <p14:tracePt t="134184" x="2132013" y="4179888"/>
          <p14:tracePt t="134193" x="2114550" y="4179888"/>
          <p14:tracePt t="134201" x="2095500" y="4179888"/>
          <p14:tracePt t="134208" x="2087563" y="4179888"/>
          <p14:tracePt t="134216" x="2068513" y="4171950"/>
          <p14:tracePt t="134232" x="2049463" y="4152900"/>
          <p14:tracePt t="134249" x="2041525" y="4143375"/>
          <p14:tracePt t="134265" x="2032000" y="4133850"/>
          <p14:tracePt t="134283" x="2012950" y="4116388"/>
          <p14:tracePt t="134289" x="2003425" y="4106863"/>
          <p14:tracePt t="134296" x="1985963" y="4097338"/>
          <p14:tracePt t="134311" x="1939925" y="4070350"/>
          <p14:tracePt t="134327" x="1930400" y="4051300"/>
          <p14:tracePt t="134335" x="1920875" y="4033838"/>
          <p14:tracePt t="134359" x="1912938" y="3997325"/>
          <p14:tracePt t="134366" x="1903413" y="3978275"/>
          <p14:tracePt t="134376" x="1884363" y="3951288"/>
          <p14:tracePt t="134383" x="1884363" y="3932238"/>
          <p14:tracePt t="134392" x="1884363" y="3914775"/>
          <p14:tracePt t="134407" x="1884363" y="3876675"/>
          <p14:tracePt t="134415" x="1884363" y="3868738"/>
          <p14:tracePt t="134423" x="1884363" y="3849688"/>
          <p14:tracePt t="134431" x="1884363" y="3830638"/>
          <p14:tracePt t="134439" x="1884363" y="3813175"/>
          <p14:tracePt t="134447" x="1884363" y="3784600"/>
          <p14:tracePt t="134455" x="1884363" y="3776663"/>
          <p14:tracePt t="134463" x="1884363" y="3757613"/>
          <p14:tracePt t="134471" x="1884363" y="3740150"/>
          <p14:tracePt t="134480" x="1903413" y="3702050"/>
          <p14:tracePt t="134487" x="1903413" y="3694113"/>
          <p14:tracePt t="134503" x="1920875" y="3656013"/>
          <p14:tracePt t="134518" x="1939925" y="3611563"/>
          <p14:tracePt t="134527" x="1949450" y="3602038"/>
          <p14:tracePt t="134534" x="1966913" y="3592513"/>
          <p14:tracePt t="134543" x="1995488" y="3573463"/>
          <p14:tracePt t="134551" x="2003425" y="3565525"/>
          <p14:tracePt t="134559" x="2003425" y="3556000"/>
          <p14:tracePt t="134583" x="2041525" y="3546475"/>
          <p14:tracePt t="134592" x="2049463" y="3536950"/>
          <p14:tracePt t="134599" x="2049463" y="3527425"/>
          <p14:tracePt t="134640" x="2068513" y="3527425"/>
          <p14:tracePt t="134650" x="2095500" y="3519488"/>
          <p14:tracePt t="134664" x="2141538" y="3519488"/>
          <p14:tracePt t="134672" x="2170113" y="3519488"/>
          <p14:tracePt t="134685" x="2187575" y="3519488"/>
          <p14:tracePt t="134689" x="2233613" y="3519488"/>
          <p14:tracePt t="134697" x="2252663" y="3519488"/>
          <p14:tracePt t="134702" x="2298700" y="3519488"/>
          <p14:tracePt t="134710" x="2344738" y="3536950"/>
          <p14:tracePt t="134718" x="2371725" y="3536950"/>
          <p14:tracePt t="134727" x="2408238" y="3536950"/>
          <p14:tracePt t="134734" x="2436813" y="3536950"/>
          <p14:tracePt t="134742" x="2444750" y="3546475"/>
          <p14:tracePt t="134750" x="2454275" y="3565525"/>
          <p14:tracePt t="134759" x="2463800" y="3565525"/>
          <p14:tracePt t="134767" x="2473325" y="3573463"/>
          <p14:tracePt t="134791" x="2490788" y="3619500"/>
          <p14:tracePt t="134798" x="2500313" y="3629025"/>
          <p14:tracePt t="134806" x="2500313" y="3638550"/>
          <p14:tracePt t="134814" x="2500313" y="3675063"/>
          <p14:tracePt t="134822" x="2509838" y="3694113"/>
          <p14:tracePt t="134830" x="2509838" y="3711575"/>
          <p14:tracePt t="134838" x="2519363" y="3730625"/>
          <p14:tracePt t="134847" x="2519363" y="3748088"/>
          <p14:tracePt t="134854" x="2519363" y="3767138"/>
          <p14:tracePt t="134862" x="2536825" y="3794125"/>
          <p14:tracePt t="134870" x="2546350" y="3813175"/>
          <p14:tracePt t="134879" x="2546350" y="3822700"/>
          <p14:tracePt t="134886" x="2546350" y="3849688"/>
          <p14:tracePt t="134895" x="2573338" y="3868738"/>
          <p14:tracePt t="134902" x="2573338" y="3876675"/>
          <p14:tracePt t="134910" x="2582863" y="3886200"/>
          <p14:tracePt t="134918" x="2601913" y="3905250"/>
          <p14:tracePt t="134934" x="2601913" y="3914775"/>
          <p14:tracePt t="134950" x="2601913" y="3932238"/>
          <p14:tracePt t="134959" x="2601913" y="3941763"/>
          <p14:tracePt t="134966" x="2601913" y="3951288"/>
          <p14:tracePt t="134982" x="2601913" y="3968750"/>
          <p14:tracePt t="134990" x="2601913" y="3987800"/>
          <p14:tracePt t="134998" x="2601913" y="3997325"/>
          <p14:tracePt t="135006" x="2601913" y="4005263"/>
          <p14:tracePt t="135014" x="2601913" y="4033838"/>
          <p14:tracePt t="135030" x="2601913" y="4043363"/>
          <p14:tracePt t="135038" x="2601913" y="4051300"/>
          <p14:tracePt t="135054" x="2592388" y="4097338"/>
          <p14:tracePt t="135070" x="2582863" y="4097338"/>
          <p14:tracePt t="135086" x="2555875" y="4125913"/>
          <p14:tracePt t="135094" x="2546350" y="4125913"/>
          <p14:tracePt t="135102" x="2536825" y="4133850"/>
          <p14:tracePt t="135118" x="2519363" y="4133850"/>
          <p14:tracePt t="135126" x="2509838" y="4143375"/>
          <p14:tracePt t="135134" x="2500313" y="4162425"/>
          <p14:tracePt t="135142" x="2490788" y="4171950"/>
          <p14:tracePt t="135150" x="2463800" y="4171950"/>
          <p14:tracePt t="135158" x="2454275" y="4171950"/>
          <p14:tracePt t="135166" x="2417763" y="4171950"/>
          <p14:tracePt t="135175" x="2398713" y="4171950"/>
          <p14:tracePt t="135182" x="2381250" y="4171950"/>
          <p14:tracePt t="135190" x="2371725" y="4171950"/>
          <p14:tracePt t="135198" x="2352675" y="4171950"/>
          <p14:tracePt t="135206" x="2335213" y="4171950"/>
          <p14:tracePt t="135222" x="2316163" y="4171950"/>
          <p14:tracePt t="135230" x="2279650" y="4171950"/>
          <p14:tracePt t="135247" x="2252663" y="4162425"/>
          <p14:tracePt t="135255" x="2224088" y="4162425"/>
          <p14:tracePt t="135263" x="2216150" y="4152900"/>
          <p14:tracePt t="135280" x="2187575" y="4133850"/>
          <p14:tracePt t="135287" x="2178050" y="4133850"/>
          <p14:tracePt t="135295" x="2124075" y="4125913"/>
          <p14:tracePt t="135304" x="2114550" y="4125913"/>
          <p14:tracePt t="135311" x="2087563" y="4125913"/>
          <p14:tracePt t="135327" x="2058988" y="4116388"/>
          <p14:tracePt t="135351" x="2041525" y="4106863"/>
          <p14:tracePt t="135392" x="2032000" y="4106863"/>
          <p14:tracePt t="135399" x="2012950" y="4097338"/>
          <p14:tracePt t="135423" x="2003425" y="4079875"/>
          <p14:tracePt t="135432" x="1995488" y="4070350"/>
          <p14:tracePt t="135448" x="1985963" y="4060825"/>
          <p14:tracePt t="135455" x="1966913" y="4033838"/>
          <p14:tracePt t="135472" x="1966913" y="4005263"/>
          <p14:tracePt t="135503" x="1957388" y="4005263"/>
          <p14:tracePt t="135527" x="1957388" y="3997325"/>
          <p14:tracePt t="135535" x="1949450" y="3987800"/>
          <p14:tracePt t="135543" x="1939925" y="3978275"/>
          <p14:tracePt t="135560" x="1939925" y="3951288"/>
          <p14:tracePt t="135567" x="1939925" y="3932238"/>
          <p14:tracePt t="135577" x="1939925" y="3895725"/>
          <p14:tracePt t="135584" x="1949450" y="3886200"/>
          <p14:tracePt t="135593" x="1957388" y="3859213"/>
          <p14:tracePt t="135599" x="1957388" y="3840163"/>
          <p14:tracePt t="135608" x="1976438" y="3822700"/>
          <p14:tracePt t="135616" x="1985963" y="3803650"/>
          <p14:tracePt t="135624" x="1995488" y="3794125"/>
          <p14:tracePt t="135633" x="2003425" y="3767138"/>
          <p14:tracePt t="135639" x="2032000" y="3740150"/>
          <p14:tracePt t="135655" x="2041525" y="3730625"/>
          <p14:tracePt t="135670" x="2041525" y="3721100"/>
          <p14:tracePt t="135686" x="2058988" y="3702050"/>
          <p14:tracePt t="135695" x="2068513" y="3702050"/>
          <p14:tracePt t="135702" x="2087563" y="3694113"/>
          <p14:tracePt t="135711" x="2124075" y="3675063"/>
          <p14:tracePt t="135718" x="2160588" y="3656013"/>
          <p14:tracePt t="135726" x="2187575" y="3648075"/>
          <p14:tracePt t="135734" x="2216150" y="3648075"/>
          <p14:tracePt t="135742" x="2243138" y="3638550"/>
          <p14:tracePt t="135750" x="2252663" y="3638550"/>
          <p14:tracePt t="135758" x="2279650" y="3629025"/>
          <p14:tracePt t="135776" x="2289175" y="3629025"/>
          <p14:tracePt t="135798" x="2308225" y="3629025"/>
          <p14:tracePt t="135806" x="2316163" y="3629025"/>
          <p14:tracePt t="135815" x="2325688" y="3629025"/>
          <p14:tracePt t="135823" x="2335213" y="3629025"/>
          <p14:tracePt t="135832" x="2352675" y="3629025"/>
          <p14:tracePt t="135839" x="2371725" y="3629025"/>
          <p14:tracePt t="135847" x="2381250" y="3629025"/>
          <p14:tracePt t="135919" x="2417763" y="3629025"/>
          <p14:tracePt t="135929" x="2427288" y="3648075"/>
          <p14:tracePt t="135935" x="2463800" y="3684588"/>
          <p14:tracePt t="135951" x="2482850" y="3702050"/>
          <p14:tracePt t="135960" x="2482850" y="3711575"/>
          <p14:tracePt t="135967" x="2519363" y="3740150"/>
          <p14:tracePt t="135978" x="2519363" y="3748088"/>
          <p14:tracePt t="135984" x="2527300" y="3767138"/>
          <p14:tracePt t="136000" x="2527300" y="3794125"/>
          <p14:tracePt t="136008" x="2527300" y="3803650"/>
          <p14:tracePt t="136016" x="2536825" y="3813175"/>
          <p14:tracePt t="136022" x="2536825" y="3840163"/>
          <p14:tracePt t="136030" x="2536825" y="3849688"/>
          <p14:tracePt t="136038" x="2536825" y="3859213"/>
          <p14:tracePt t="136046" x="2536825" y="3876675"/>
          <p14:tracePt t="136054" x="2536825" y="3886200"/>
          <p14:tracePt t="136062" x="2536825" y="3895725"/>
          <p14:tracePt t="136070" x="2536825" y="3922713"/>
          <p14:tracePt t="136078" x="2536825" y="3932238"/>
          <p14:tracePt t="136086" x="2536825" y="3941763"/>
          <p14:tracePt t="136094" x="2536825" y="3951288"/>
          <p14:tracePt t="136102" x="2536825" y="3978275"/>
          <p14:tracePt t="136153" x="2536825" y="3987800"/>
          <p14:tracePt t="136192" x="2536825" y="3997325"/>
          <p14:tracePt t="136208" x="2527300" y="4005263"/>
          <p14:tracePt t="136224" x="2519363" y="4014788"/>
          <p14:tracePt t="136233" x="2509838" y="4024313"/>
          <p14:tracePt t="136248" x="2500313" y="4033838"/>
          <p14:tracePt t="136257" x="2490788" y="4043363"/>
          <p14:tracePt t="136264" x="2473325" y="4043363"/>
          <p14:tracePt t="136271" x="2463800" y="4060825"/>
          <p14:tracePt t="136280" x="2444750" y="4070350"/>
          <p14:tracePt t="136287" x="2436813" y="4070350"/>
          <p14:tracePt t="136295" x="2427288" y="4070350"/>
          <p14:tracePt t="136305" x="2398713" y="4070350"/>
          <p14:tracePt t="136313" x="2390775" y="4070350"/>
          <p14:tracePt t="136319" x="2371725" y="4070350"/>
          <p14:tracePt t="136327" x="2352675" y="4070350"/>
          <p14:tracePt t="136335" x="2344738" y="4070350"/>
          <p14:tracePt t="136343" x="2325688" y="4070350"/>
          <p14:tracePt t="136351" x="2308225" y="4070350"/>
          <p14:tracePt t="136360" x="2298700" y="4070350"/>
          <p14:tracePt t="136367" x="2279650" y="4070350"/>
          <p14:tracePt t="136377" x="2262188" y="4070350"/>
          <p14:tracePt t="136383" x="2252663" y="4070350"/>
          <p14:tracePt t="136393" x="2243138" y="4070350"/>
          <p14:tracePt t="136399" x="2233613" y="4070350"/>
          <p14:tracePt t="136407" x="2206625" y="4070350"/>
          <p14:tracePt t="136415" x="2187575" y="4070350"/>
          <p14:tracePt t="136423" x="2170113" y="4070350"/>
          <p14:tracePt t="136431" x="2160588" y="4070350"/>
          <p14:tracePt t="136439" x="2151063" y="4070350"/>
          <p14:tracePt t="136447" x="2141538" y="4070350"/>
          <p14:tracePt t="136455" x="2114550" y="4070350"/>
          <p14:tracePt t="136463" x="2105025" y="4070350"/>
          <p14:tracePt t="136479" x="2087563" y="4070350"/>
          <p14:tracePt t="136495" x="2078038" y="4070350"/>
          <p14:tracePt t="136527" x="2068513" y="4070350"/>
          <p14:tracePt t="136543" x="2058988" y="4070350"/>
          <p14:tracePt t="136567" x="2041525" y="4070350"/>
          <p14:tracePt t="136583" x="2032000" y="4070350"/>
          <p14:tracePt t="136592" x="2022475" y="4070350"/>
          <p14:tracePt t="136599" x="2012950" y="4060825"/>
          <p14:tracePt t="136656" x="2003425" y="4051300"/>
          <p14:tracePt t="136666" x="2003425" y="4033838"/>
          <p14:tracePt t="136673" x="2003425" y="4024313"/>
          <p14:tracePt t="136679" x="2003425" y="4014788"/>
          <p14:tracePt t="136688" x="2003425" y="3978275"/>
          <p14:tracePt t="136695" x="2003425" y="3941763"/>
          <p14:tracePt t="136704" x="2032000" y="3922713"/>
          <p14:tracePt t="136715" x="2049463" y="3886200"/>
          <p14:tracePt t="136721" x="2049463" y="3868738"/>
          <p14:tracePt t="136730" x="2087563" y="3822700"/>
          <p14:tracePt t="136736" x="2105025" y="3803650"/>
          <p14:tracePt t="136742" x="2132013" y="3767138"/>
          <p14:tracePt t="136751" x="2151063" y="3748088"/>
          <p14:tracePt t="136759" x="2178050" y="3702050"/>
          <p14:tracePt t="136767" x="2187575" y="3694113"/>
          <p14:tracePt t="136776" x="2187575" y="3684588"/>
          <p14:tracePt t="136783" x="2206625" y="3665538"/>
          <p14:tracePt t="136792" x="2216150" y="3656013"/>
          <p14:tracePt t="136799" x="2224088" y="3648075"/>
          <p14:tracePt t="136807" x="2233613" y="3638550"/>
          <p14:tracePt t="136815" x="2243138" y="3638550"/>
          <p14:tracePt t="136823" x="2252663" y="3629025"/>
          <p14:tracePt t="136839" x="2252663" y="3619500"/>
          <p14:tracePt t="136847" x="2262188" y="3611563"/>
          <p14:tracePt t="136863" x="2270125" y="3611563"/>
          <p14:tracePt t="136879" x="2279650" y="3602038"/>
          <p14:tracePt t="136887" x="2308225" y="3582988"/>
          <p14:tracePt t="136903" x="2316163" y="3582988"/>
          <p14:tracePt t="136912" x="2344738" y="3582988"/>
          <p14:tracePt t="136928" x="2381250" y="3565525"/>
          <p14:tracePt t="136943" x="2417763" y="3565525"/>
          <p14:tracePt t="136976" x="2444750" y="3565525"/>
          <p14:tracePt t="136999" x="2463800" y="3565525"/>
          <p14:tracePt t="137015" x="2473325" y="3565525"/>
          <p14:tracePt t="137023" x="2482850" y="3565525"/>
          <p14:tracePt t="137031" x="2490788" y="3582988"/>
          <p14:tracePt t="137039" x="2527300" y="3619500"/>
          <p14:tracePt t="137047" x="2527300" y="3629025"/>
          <p14:tracePt t="137071" x="2536825" y="3648075"/>
          <p14:tracePt t="137079" x="2555875" y="3665538"/>
          <p14:tracePt t="137087" x="2565400" y="3684588"/>
          <p14:tracePt t="137095" x="2582863" y="3711575"/>
          <p14:tracePt t="137111" x="2582863" y="3730625"/>
          <p14:tracePt t="137120" x="2592388" y="3748088"/>
          <p14:tracePt t="137126" x="2592388" y="3767138"/>
          <p14:tracePt t="137135" x="2601913" y="3784600"/>
          <p14:tracePt t="137142" x="2601913" y="3813175"/>
          <p14:tracePt t="137151" x="2601913" y="3840163"/>
          <p14:tracePt t="137159" x="2619375" y="3859213"/>
          <p14:tracePt t="137167" x="2619375" y="3868738"/>
          <p14:tracePt t="137176" x="2619375" y="3876675"/>
          <p14:tracePt t="137199" x="2619375" y="3886200"/>
          <p14:tracePt t="137207" x="2619375" y="3895725"/>
          <p14:tracePt t="137223" x="2619375" y="3905250"/>
          <p14:tracePt t="137239" x="2619375" y="3914775"/>
          <p14:tracePt t="137263" x="2619375" y="3941763"/>
          <p14:tracePt t="137288" x="2619375" y="3959225"/>
          <p14:tracePt t="137305" x="2619375" y="3968750"/>
          <p14:tracePt t="137313" x="2619375" y="3987800"/>
          <p14:tracePt t="137328" x="2619375" y="4005263"/>
          <p14:tracePt t="137342" x="2611438" y="4014788"/>
          <p14:tracePt t="137350" x="2601913" y="4024313"/>
          <p14:tracePt t="137359" x="2582863" y="4033838"/>
          <p14:tracePt t="137383" x="2582863" y="4043363"/>
          <p14:tracePt t="137407" x="2536825" y="4043363"/>
          <p14:tracePt t="137423" x="2527300" y="4043363"/>
          <p14:tracePt t="137431" x="2500313" y="4051300"/>
          <p14:tracePt t="137439" x="2490788" y="4051300"/>
          <p14:tracePt t="137447" x="2473325" y="4051300"/>
          <p14:tracePt t="137455" x="2444750" y="4051300"/>
          <p14:tracePt t="137463" x="2398713" y="4051300"/>
          <p14:tracePt t="137471" x="2371725" y="4051300"/>
          <p14:tracePt t="137478" x="2308225" y="4051300"/>
          <p14:tracePt t="137487" x="2252663" y="4051300"/>
          <p14:tracePt t="137495" x="2233613" y="4051300"/>
          <p14:tracePt t="137503" x="2197100" y="4051300"/>
          <p14:tracePt t="137511" x="2170113" y="4051300"/>
          <p14:tracePt t="137519" x="2151063" y="4051300"/>
          <p14:tracePt t="137526" x="2124075" y="4051300"/>
          <p14:tracePt t="137543" x="2095500" y="4051300"/>
          <p14:tracePt t="137550" x="2078038" y="4051300"/>
          <p14:tracePt t="137559" x="2068513" y="4051300"/>
          <p14:tracePt t="137606" x="2058988" y="4051300"/>
          <p14:tracePt t="137622" x="2041525" y="4043363"/>
          <p14:tracePt t="137630" x="2032000" y="4033838"/>
          <p14:tracePt t="137646" x="2012950" y="4005263"/>
          <p14:tracePt t="137654" x="2003425" y="3997325"/>
          <p14:tracePt t="137662" x="1995488" y="3987800"/>
          <p14:tracePt t="137671" x="1985963" y="3978275"/>
          <p14:tracePt t="137686" x="1985963" y="3968750"/>
          <p14:tracePt t="137695" x="1985963" y="3959225"/>
          <p14:tracePt t="137703" x="1985963" y="3951288"/>
          <p14:tracePt t="137711" x="1985963" y="3932238"/>
          <p14:tracePt t="137719" x="1985963" y="3922713"/>
          <p14:tracePt t="137727" x="1985963" y="3914775"/>
          <p14:tracePt t="137895" x="1995488" y="3922713"/>
          <p14:tracePt t="137904" x="2003425" y="3932238"/>
          <p14:tracePt t="137920" x="2012950" y="3941763"/>
          <p14:tracePt t="137934" x="2012950" y="3951288"/>
          <p14:tracePt t="137938" x="2041525" y="3968750"/>
          <p14:tracePt t="137958" x="2058988" y="3978275"/>
          <p14:tracePt t="137966" x="2068513" y="3997325"/>
          <p14:tracePt t="137975" x="2078038" y="4005263"/>
          <p14:tracePt t="137991" x="2095500" y="4024313"/>
          <p14:tracePt t="137999" x="2114550" y="4043363"/>
          <p14:tracePt t="138007" x="2132013" y="4060825"/>
          <p14:tracePt t="138015" x="2170113" y="4079875"/>
          <p14:tracePt t="138022" x="2187575" y="4087813"/>
          <p14:tracePt t="138031" x="2216150" y="4087813"/>
          <p14:tracePt t="138039" x="2252663" y="4106863"/>
          <p14:tracePt t="138047" x="2270125" y="4106863"/>
          <p14:tracePt t="138054" x="2279650" y="4116388"/>
          <p14:tracePt t="138063" x="2316163" y="4125913"/>
          <p14:tracePt t="138070" x="2362200" y="4125913"/>
          <p14:tracePt t="138078" x="2371725" y="4125913"/>
          <p14:tracePt t="138086" x="2427288" y="4133850"/>
          <p14:tracePt t="138095" x="2436813" y="4143375"/>
          <p14:tracePt t="138102" x="2444750" y="4152900"/>
          <p14:tracePt t="138347" x="2454275" y="4152900"/>
          <p14:tracePt t="138354" x="2482850" y="4152900"/>
          <p14:tracePt t="138360" x="2490788" y="4143375"/>
          <p14:tracePt t="138368" x="2509838" y="4133850"/>
          <p14:tracePt t="138379" x="2536825" y="4116388"/>
          <p14:tracePt t="138384" x="2546350" y="4106863"/>
          <p14:tracePt t="138395" x="2573338" y="4106863"/>
          <p14:tracePt t="138401" x="2647950" y="4087813"/>
          <p14:tracePt t="138408" x="2747963" y="4079875"/>
          <p14:tracePt t="138416" x="2849563" y="4079875"/>
          <p14:tracePt t="138422" x="2895600" y="4079875"/>
          <p14:tracePt t="138431" x="2951163" y="4079875"/>
          <p14:tracePt t="138438" x="2997200" y="4079875"/>
          <p14:tracePt t="138447" x="3033713" y="4079875"/>
          <p14:tracePt t="138455" x="3089275" y="4079875"/>
          <p14:tracePt t="138463" x="3116263" y="4079875"/>
          <p14:tracePt t="138471" x="3181350" y="4079875"/>
          <p14:tracePt t="138479" x="3208338" y="4079875"/>
          <p14:tracePt t="138487" x="3227388" y="4079875"/>
          <p14:tracePt t="138495" x="3290888" y="4079875"/>
          <p14:tracePt t="138511" x="3300413" y="4070350"/>
          <p14:tracePt t="138519" x="3346450" y="4106863"/>
          <p14:tracePt t="138527" x="3392488" y="4116388"/>
          <p14:tracePt t="138534" x="3402013" y="4116388"/>
          <p14:tracePt t="138543" x="3429000" y="4116388"/>
          <p14:tracePt t="138559" x="3448050" y="4116388"/>
          <p14:tracePt t="138575" x="3455988" y="4116388"/>
          <p14:tracePt t="138592" x="3475038" y="4116388"/>
          <p14:tracePt t="138599" x="3502025" y="4116388"/>
          <p14:tracePt t="138607" x="3538538" y="4125913"/>
          <p14:tracePt t="138615" x="3567113" y="4133850"/>
          <p14:tracePt t="138622" x="3603625" y="4133850"/>
          <p14:tracePt t="138631" x="3630613" y="4162425"/>
          <p14:tracePt t="138638" x="3640138" y="4162425"/>
          <p14:tracePt t="138647" x="3659188" y="4162425"/>
          <p14:tracePt t="138654" x="3668713" y="4171950"/>
          <p14:tracePt t="138760" x="3676650" y="4171950"/>
          <p14:tracePt t="138768" x="3686175" y="4171950"/>
          <p14:tracePt t="138777" x="3714750" y="4171950"/>
          <p14:tracePt t="138784" x="3741738" y="4171950"/>
          <p14:tracePt t="138794" x="3787775" y="4171950"/>
          <p14:tracePt t="138800" x="3860800" y="4171950"/>
          <p14:tracePt t="138808" x="3906838" y="4171950"/>
          <p14:tracePt t="138816" x="3998913" y="4171950"/>
          <p14:tracePt t="138824" x="4044950" y="4171950"/>
          <p14:tracePt t="138832" x="4146550" y="4179888"/>
          <p14:tracePt t="138840" x="4330700" y="4198938"/>
          <p14:tracePt t="138849" x="4421188" y="4198938"/>
          <p14:tracePt t="138856" x="4559300" y="4198938"/>
          <p14:tracePt t="138866" x="4578350" y="4244975"/>
          <p14:tracePt t="138871" x="4687888" y="4244975"/>
          <p14:tracePt t="138879" x="4743450" y="4281488"/>
          <p14:tracePt t="138887" x="4762500" y="4281488"/>
          <p14:tracePt t="138895" x="4789488" y="4281488"/>
          <p14:tracePt t="138903" x="4799013" y="4281488"/>
          <p14:tracePt t="138911" x="4808538" y="4281488"/>
          <p14:tracePt t="139230" x="4816475" y="4271963"/>
          <p14:tracePt t="139238" x="4816475" y="4225925"/>
          <p14:tracePt t="139246" x="4826000" y="4198938"/>
          <p14:tracePt t="139254" x="4826000" y="4162425"/>
          <p14:tracePt t="139262" x="4826000" y="4106863"/>
          <p14:tracePt t="139270" x="4854575" y="4051300"/>
          <p14:tracePt t="139278" x="4854575" y="4014788"/>
          <p14:tracePt t="139286" x="4862513" y="3968750"/>
          <p14:tracePt t="139294" x="4862513" y="3932238"/>
          <p14:tracePt t="139302" x="4862513" y="3895725"/>
          <p14:tracePt t="139310" x="4881563" y="3849688"/>
          <p14:tracePt t="139318" x="4881563" y="3830638"/>
          <p14:tracePt t="139326" x="4881563" y="3784600"/>
          <p14:tracePt t="139334" x="4881563" y="3748088"/>
          <p14:tracePt t="139342" x="4891088" y="3730625"/>
          <p14:tracePt t="139350" x="4908550" y="3702050"/>
          <p14:tracePt t="139358" x="4908550" y="3684588"/>
          <p14:tracePt t="139366" x="4918075" y="3656013"/>
          <p14:tracePt t="139375" x="4918075" y="3629025"/>
          <p14:tracePt t="139382" x="4927600" y="3611563"/>
          <p14:tracePt t="139390" x="4927600" y="3602038"/>
          <p14:tracePt t="139406" x="4937125" y="3582988"/>
          <p14:tracePt t="139414" x="4937125" y="3573463"/>
          <p14:tracePt t="139470" x="4937125" y="3556000"/>
          <p14:tracePt t="139494" x="4937125" y="3546475"/>
          <p14:tracePt t="139510" x="4937125" y="3527425"/>
          <p14:tracePt t="139526" x="4937125" y="3509963"/>
          <p14:tracePt t="139558" x="4937125" y="3500438"/>
          <p14:tracePt t="139590" x="4900613" y="3500438"/>
          <p14:tracePt t="139598" x="4900613" y="3490913"/>
          <p14:tracePt t="139606" x="4891088" y="3490913"/>
          <p14:tracePt t="139614" x="4854575" y="3490913"/>
          <p14:tracePt t="139622" x="4845050" y="3490913"/>
          <p14:tracePt t="139630" x="4816475" y="3490913"/>
          <p14:tracePt t="139638" x="4770438" y="3490913"/>
          <p14:tracePt t="139646" x="4706938" y="3490913"/>
          <p14:tracePt t="139654" x="4697413" y="3490913"/>
          <p14:tracePt t="139662" x="4605338" y="3490913"/>
          <p14:tracePt t="139670" x="4532313" y="3490913"/>
          <p14:tracePt t="139678" x="4430713" y="3490913"/>
          <p14:tracePt t="139686" x="4348163" y="3490913"/>
          <p14:tracePt t="139694" x="4256088" y="3490913"/>
          <p14:tracePt t="139702" x="4192588" y="3500438"/>
          <p14:tracePt t="139710" x="4127500" y="3509963"/>
          <p14:tracePt t="139718" x="4044950" y="3527425"/>
          <p14:tracePt t="139726" x="3979863" y="3536950"/>
          <p14:tracePt t="139734" x="3843338" y="3536950"/>
          <p14:tracePt t="139743" x="3797300" y="3565525"/>
          <p14:tracePt t="139751" x="3759200" y="3573463"/>
          <p14:tracePt t="139762" x="3668713" y="3582988"/>
          <p14:tracePt t="139768" x="3584575" y="3582988"/>
          <p14:tracePt t="139777" x="3538538" y="3592513"/>
          <p14:tracePt t="139783" x="3511550" y="3592513"/>
          <p14:tracePt t="139793" x="3455988" y="3592513"/>
          <p14:tracePt t="139807" x="3438525" y="3592513"/>
          <p14:tracePt t="139824" x="3419475" y="3592513"/>
          <p14:tracePt t="139831" x="3373438" y="3592513"/>
          <p14:tracePt t="139839" x="3363913" y="3592513"/>
          <p14:tracePt t="139847" x="3346450" y="3592513"/>
          <p14:tracePt t="139855" x="3327400" y="3592513"/>
          <p14:tracePt t="139865" x="3309938" y="3592513"/>
          <p14:tracePt t="139871" x="3273425" y="3592513"/>
          <p14:tracePt t="139879" x="3217863" y="3592513"/>
          <p14:tracePt t="139887" x="3171825" y="3592513"/>
          <p14:tracePt t="139895" x="3152775" y="3592513"/>
          <p14:tracePt t="139903" x="3143250" y="3592513"/>
          <p14:tracePt t="139912" x="3125788" y="3592513"/>
          <p14:tracePt t="139919" x="3106738" y="3592513"/>
          <p14:tracePt t="139935" x="3098800" y="3592513"/>
          <p14:tracePt t="139944" x="3079750" y="3592513"/>
          <p14:tracePt t="139951" x="3070225" y="3592513"/>
          <p14:tracePt t="139983" x="3060700" y="3592513"/>
          <p14:tracePt t="140096" x="3043238" y="3592513"/>
          <p14:tracePt t="140104" x="3006725" y="3592513"/>
          <p14:tracePt t="140112" x="2978150" y="3592513"/>
          <p14:tracePt t="140120" x="2960688" y="3592513"/>
          <p14:tracePt t="140134" x="2941638" y="3592513"/>
          <p14:tracePt t="140143" x="2932113" y="3592513"/>
          <p14:tracePt t="140150" x="2924175" y="3592513"/>
          <p14:tracePt t="140400" x="2924175" y="3602038"/>
          <p14:tracePt t="140408" x="2924175" y="3684588"/>
          <p14:tracePt t="140416" x="2914650" y="3748088"/>
          <p14:tracePt t="140424" x="2914650" y="3803650"/>
          <p14:tracePt t="140431" x="2914650" y="3849688"/>
          <p14:tracePt t="140438" x="2914650" y="3905250"/>
          <p14:tracePt t="140447" x="2914650" y="3941763"/>
          <p14:tracePt t="140454" x="2914650" y="3987800"/>
          <p14:tracePt t="140462" x="2914650" y="4024313"/>
          <p14:tracePt t="140470" x="2914650" y="4070350"/>
          <p14:tracePt t="140478" x="2914650" y="4097338"/>
          <p14:tracePt t="140486" x="2914650" y="4133850"/>
          <p14:tracePt t="140494" x="2914650" y="4152900"/>
          <p14:tracePt t="140502" x="2914650" y="4179888"/>
          <p14:tracePt t="140510" x="2914650" y="4189413"/>
          <p14:tracePt t="140518" x="2914650" y="4198938"/>
          <p14:tracePt t="140526" x="2914650" y="4216400"/>
          <p14:tracePt t="140776" x="2924175" y="4225925"/>
          <p14:tracePt t="140785" x="2978150" y="4225925"/>
          <p14:tracePt t="140794" x="3043238" y="4225925"/>
          <p14:tracePt t="140802" x="3181350" y="4225925"/>
          <p14:tracePt t="140808" x="3319463" y="4225925"/>
          <p14:tracePt t="140816" x="3530600" y="4216400"/>
          <p14:tracePt t="140822" x="3722688" y="4208463"/>
          <p14:tracePt t="140830" x="3925888" y="4244975"/>
          <p14:tracePt t="140838" x="4081463" y="4262438"/>
          <p14:tracePt t="140847" x="4210050" y="4225925"/>
          <p14:tracePt t="140854" x="4246563" y="4225925"/>
          <p14:tracePt t="140862" x="4292600" y="4235450"/>
          <p14:tracePt t="140936" x="4302125" y="4235450"/>
          <p14:tracePt t="140952" x="4311650" y="4225925"/>
          <p14:tracePt t="141008" x="4321175" y="4225925"/>
          <p14:tracePt t="141016" x="4330700" y="4216400"/>
          <p14:tracePt t="141030" x="4348163" y="4208463"/>
          <p14:tracePt t="141047" x="4384675" y="4179888"/>
          <p14:tracePt t="141054" x="4403725" y="4179888"/>
          <p14:tracePt t="141062" x="4459288" y="4179888"/>
          <p14:tracePt t="141070" x="4522788" y="4179888"/>
          <p14:tracePt t="141078" x="4568825" y="4179888"/>
          <p14:tracePt t="141086" x="4641850" y="4179888"/>
          <p14:tracePt t="141094" x="4752975" y="4179888"/>
          <p14:tracePt t="141102" x="4816475" y="4179888"/>
          <p14:tracePt t="141110" x="4826000" y="4179888"/>
          <p14:tracePt t="141118" x="4908550" y="4179888"/>
          <p14:tracePt t="141126" x="4946650" y="4179888"/>
          <p14:tracePt t="141134" x="4964113" y="4179888"/>
          <p14:tracePt t="141142" x="4973638" y="4179888"/>
          <p14:tracePt t="141464" x="4983163" y="4171950"/>
          <p14:tracePt t="141472" x="4983163" y="4162425"/>
          <p14:tracePt t="141480" x="4964113" y="4143375"/>
          <p14:tracePt t="141488" x="4954588" y="4133850"/>
          <p14:tracePt t="141495" x="4891088" y="4125913"/>
          <p14:tracePt t="141504" x="4835525" y="4125913"/>
          <p14:tracePt t="141510" x="4799013" y="4125913"/>
          <p14:tracePt t="141519" x="4697413" y="4125913"/>
          <p14:tracePt t="141528" x="4641850" y="4133850"/>
          <p14:tracePt t="141535" x="4541838" y="4179888"/>
          <p14:tracePt t="141543" x="4449763" y="4225925"/>
          <p14:tracePt t="141551" x="4440238" y="4225925"/>
          <p14:tracePt t="141560" x="4367213" y="4262438"/>
          <p14:tracePt t="141567" x="4330700" y="4300538"/>
          <p14:tracePt t="141577" x="4292600" y="4308475"/>
          <p14:tracePt t="141594" x="4284663" y="4308475"/>
          <p14:tracePt t="141616" x="4275138" y="4308475"/>
          <p14:tracePt t="141623" x="4246563" y="4308475"/>
          <p14:tracePt t="141631" x="4219575" y="4308475"/>
          <p14:tracePt t="141639" x="4200525" y="4308475"/>
          <p14:tracePt t="141647" x="4127500" y="4308475"/>
          <p14:tracePt t="141655" x="4064000" y="4308475"/>
          <p14:tracePt t="141663" x="3943350" y="4308475"/>
          <p14:tracePt t="141671" x="3925888" y="4308475"/>
          <p14:tracePt t="141679" x="3851275" y="4308475"/>
          <p14:tracePt t="141687" x="3768725" y="4300538"/>
          <p14:tracePt t="141695" x="3714750" y="4300538"/>
          <p14:tracePt t="141703" x="3649663" y="4300538"/>
          <p14:tracePt t="141712" x="3630613" y="4281488"/>
          <p14:tracePt t="141719" x="3594100" y="4271963"/>
          <p14:tracePt t="141759" x="3584575" y="4271963"/>
          <p14:tracePt t="141767" x="3567113" y="4271963"/>
          <p14:tracePt t="141775" x="3548063" y="4271963"/>
          <p14:tracePt t="141783" x="3521075" y="4271963"/>
          <p14:tracePt t="141794" x="3465513" y="4271963"/>
          <p14:tracePt t="141801" x="3402013" y="4271963"/>
          <p14:tracePt t="141807" x="3319463" y="4271963"/>
          <p14:tracePt t="141815" x="3281363" y="4271963"/>
          <p14:tracePt t="141823" x="3217863" y="4271963"/>
          <p14:tracePt t="141831" x="3162300" y="4271963"/>
          <p14:tracePt t="141839" x="3125788" y="4271963"/>
          <p14:tracePt t="141847" x="3106738" y="4271963"/>
          <p14:tracePt t="141855" x="3089275" y="4271963"/>
          <p14:tracePt t="142120" x="3060700" y="4271963"/>
          <p14:tracePt t="142127" x="3014663" y="4262438"/>
          <p14:tracePt t="142136" x="2978150" y="4262438"/>
          <p14:tracePt t="142145" x="2960688" y="4262438"/>
          <p14:tracePt t="142151" x="2951163" y="4262438"/>
          <p14:tracePt t="142162" x="2932113" y="4262438"/>
          <p14:tracePt t="142168" x="2932113" y="4254500"/>
          <p14:tracePt t="142242" x="2914650" y="4244975"/>
          <p14:tracePt t="142256" x="2878138" y="4208463"/>
          <p14:tracePt t="142272" x="2849563" y="4162425"/>
          <p14:tracePt t="142280" x="2849563" y="4152900"/>
          <p14:tracePt t="142288" x="2822575" y="4133850"/>
          <p14:tracePt t="142294" x="2813050" y="4116388"/>
          <p14:tracePt t="142303" x="2803525" y="4106863"/>
          <p14:tracePt t="142311" x="2794000" y="4087813"/>
          <p14:tracePt t="142318" x="2794000" y="4070350"/>
          <p14:tracePt t="142326" x="2776538" y="4043363"/>
          <p14:tracePt t="142334" x="2776538" y="4033838"/>
          <p14:tracePt t="142342" x="2776538" y="4024313"/>
          <p14:tracePt t="142366" x="2776538" y="3987800"/>
          <p14:tracePt t="142383" x="2776538" y="3968750"/>
          <p14:tracePt t="142392" x="2776538" y="3951288"/>
          <p14:tracePt t="142398" x="2776538" y="3941763"/>
          <p14:tracePt t="142407" x="2776538" y="3932238"/>
          <p14:tracePt t="142415" x="2776538" y="3905250"/>
          <p14:tracePt t="142422" x="2776538" y="3895725"/>
          <p14:tracePt t="142431" x="2776538" y="3876675"/>
          <p14:tracePt t="142438" x="2776538" y="3859213"/>
          <p14:tracePt t="142447" x="2776538" y="3840163"/>
          <p14:tracePt t="142463" x="2776538" y="3830638"/>
          <p14:tracePt t="142479" x="2776538" y="3813175"/>
          <p14:tracePt t="142486" x="2776538" y="3803650"/>
          <p14:tracePt t="142494" x="2776538" y="3794125"/>
          <p14:tracePt t="142502" x="2776538" y="3784600"/>
          <p14:tracePt t="142510" x="2794000" y="3757613"/>
          <p14:tracePt t="142518" x="2794000" y="3711575"/>
          <p14:tracePt t="142527" x="2832100" y="3694113"/>
          <p14:tracePt t="142534" x="2840038" y="3684588"/>
          <p14:tracePt t="142544" x="2878138" y="3665538"/>
          <p14:tracePt t="142550" x="2886075" y="3656013"/>
          <p14:tracePt t="142559" x="2914650" y="3638550"/>
          <p14:tracePt t="142576" x="2987675" y="3619500"/>
          <p14:tracePt t="142592" x="3043238" y="3602038"/>
          <p14:tracePt t="142599" x="3052763" y="3602038"/>
          <p14:tracePt t="142607" x="3089275" y="3602038"/>
          <p14:tracePt t="142614" x="3106738" y="3592513"/>
          <p14:tracePt t="142623" x="3135313" y="3592513"/>
          <p14:tracePt t="142631" x="3198813" y="3592513"/>
          <p14:tracePt t="142639" x="3254375" y="3592513"/>
          <p14:tracePt t="142646" x="3300413" y="3592513"/>
          <p14:tracePt t="142654" x="3355975" y="3592513"/>
          <p14:tracePt t="142663" x="3363913" y="3592513"/>
          <p14:tracePt t="142670" x="3382963" y="3592513"/>
          <p14:tracePt t="142678" x="3402013" y="3592513"/>
          <p14:tracePt t="142695" x="3409950" y="3592513"/>
          <p14:tracePt t="142711" x="3419475" y="3592513"/>
          <p14:tracePt t="142719" x="3429000" y="3592513"/>
          <p14:tracePt t="142727" x="3438525" y="3592513"/>
          <p14:tracePt t="142735" x="3455988" y="3602038"/>
          <p14:tracePt t="142743" x="3521075" y="3619500"/>
          <p14:tracePt t="142751" x="3538538" y="3619500"/>
          <p14:tracePt t="142759" x="3567113" y="3619500"/>
          <p14:tracePt t="142767" x="3613150" y="3638550"/>
          <p14:tracePt t="142776" x="3622675" y="3648075"/>
          <p14:tracePt t="142783" x="3640138" y="3648075"/>
          <p14:tracePt t="142792" x="3676650" y="3656013"/>
          <p14:tracePt t="142799" x="3676650" y="3665538"/>
          <p14:tracePt t="142808" x="3695700" y="3675063"/>
          <p14:tracePt t="142823" x="3695700" y="3684588"/>
          <p14:tracePt t="142831" x="3714750" y="3694113"/>
          <p14:tracePt t="142838" x="3722688" y="3702050"/>
          <p14:tracePt t="142855" x="3722688" y="3730625"/>
          <p14:tracePt t="142863" x="3722688" y="3740150"/>
          <p14:tracePt t="142878" x="3732213" y="3748088"/>
          <p14:tracePt t="142895" x="3732213" y="3776663"/>
          <p14:tracePt t="142911" x="3741738" y="3784600"/>
          <p14:tracePt t="142944" x="3759200" y="3813175"/>
          <p14:tracePt t="142951" x="3787775" y="3830638"/>
          <p14:tracePt t="142967" x="3805238" y="3840163"/>
          <p14:tracePt t="142992" x="3814763" y="3849688"/>
          <p14:tracePt t="143007" x="3814763" y="3868738"/>
          <p14:tracePt t="143014" x="3814763" y="3876675"/>
          <p14:tracePt t="143022" x="3814763" y="3886200"/>
          <p14:tracePt t="143030" x="3814763" y="3905250"/>
          <p14:tracePt t="143046" x="3814763" y="3914775"/>
          <p14:tracePt t="143054" x="3814763" y="3922713"/>
          <p14:tracePt t="143079" x="3814763" y="3951288"/>
          <p14:tracePt t="143087" x="3814763" y="3959225"/>
          <p14:tracePt t="143111" x="3814763" y="3978275"/>
          <p14:tracePt t="143119" x="3814763" y="3997325"/>
          <p14:tracePt t="143150" x="3814763" y="4005263"/>
          <p14:tracePt t="143167" x="3814763" y="4014788"/>
          <p14:tracePt t="143177" x="3814763" y="4024313"/>
          <p14:tracePt t="143184" x="3805238" y="4024313"/>
          <p14:tracePt t="143211" x="3778250" y="4033838"/>
          <p14:tracePt t="143218" x="3778250" y="4043363"/>
          <p14:tracePt t="143255" x="3768725" y="4051300"/>
          <p14:tracePt t="143271" x="3759200" y="4060825"/>
          <p14:tracePt t="143279" x="3751263" y="4060825"/>
          <p14:tracePt t="143287" x="3732213" y="4060825"/>
          <p14:tracePt t="143319" x="3722688" y="4060825"/>
          <p14:tracePt t="143352" x="3714750" y="4060825"/>
          <p14:tracePt t="143375" x="3695700" y="4060825"/>
          <p14:tracePt t="143382" x="3686175" y="4060825"/>
          <p14:tracePt t="143406" x="3676650" y="4070350"/>
          <p14:tracePt t="143536" x="3659188" y="4070350"/>
          <p14:tracePt t="143544" x="3649663" y="4070350"/>
          <p14:tracePt t="143554" x="3640138" y="4070350"/>
          <p14:tracePt t="143561" x="3630613" y="4070350"/>
          <p14:tracePt t="143578" x="3594100" y="4079875"/>
          <p14:tracePt t="143594" x="3584575" y="4087813"/>
          <p14:tracePt t="143600" x="3576638" y="4097338"/>
          <p14:tracePt t="143608" x="3557588" y="4097338"/>
          <p14:tracePt t="143621" x="3548063" y="4097338"/>
          <p14:tracePt t="143626" x="3538538" y="4106863"/>
          <p14:tracePt t="143632" x="3521075" y="4106863"/>
          <p14:tracePt t="143640" x="3511550" y="4106863"/>
          <p14:tracePt t="143646" x="3502025" y="4106863"/>
          <p14:tracePt t="143654" x="3494088" y="4106863"/>
          <p14:tracePt t="143670" x="3448050" y="4106863"/>
          <p14:tracePt t="143678" x="3382963" y="4106863"/>
          <p14:tracePt t="143686" x="3355975" y="4106863"/>
          <p14:tracePt t="143694" x="3309938" y="4106863"/>
          <p14:tracePt t="143702" x="3281363" y="4106863"/>
          <p14:tracePt t="143710" x="3263900" y="4106863"/>
          <p14:tracePt t="143718" x="3254375" y="4106863"/>
          <p14:tracePt t="143727" x="3244850" y="4106863"/>
          <p14:tracePt t="143743" x="3235325" y="4106863"/>
          <p14:tracePt t="143758" x="3217863" y="4106863"/>
          <p14:tracePt t="143774" x="3208338" y="4106863"/>
          <p14:tracePt t="143791" x="3198813" y="4106863"/>
          <p14:tracePt t="143798" x="3189288" y="4106863"/>
          <p14:tracePt t="143806" x="3162300" y="4106863"/>
          <p14:tracePt t="143814" x="3152775" y="4106863"/>
          <p14:tracePt t="143823" x="3143250" y="4106863"/>
          <p14:tracePt t="143830" x="3125788" y="4106863"/>
          <p14:tracePt t="143838" x="3106738" y="4106863"/>
          <p14:tracePt t="143847" x="3079750" y="4106863"/>
          <p14:tracePt t="143854" x="3070225" y="4106863"/>
          <p14:tracePt t="143863" x="3060700" y="4106863"/>
          <p14:tracePt t="143879" x="3052763" y="4106863"/>
          <p14:tracePt t="143886" x="3033713" y="4106863"/>
          <p14:tracePt t="143894" x="3014663" y="4106863"/>
          <p14:tracePt t="143902" x="3006725" y="4097338"/>
          <p14:tracePt t="143910" x="2978150" y="4087813"/>
          <p14:tracePt t="143927" x="2951163" y="4070350"/>
          <p14:tracePt t="143934" x="2932113" y="4070350"/>
          <p14:tracePt t="143942" x="2924175" y="4060825"/>
          <p14:tracePt t="143959" x="2914650" y="4051300"/>
          <p14:tracePt t="143982" x="2895600" y="4043363"/>
          <p14:tracePt t="144048" x="2886075" y="4033838"/>
          <p14:tracePt t="144088" x="2886075" y="4014788"/>
          <p14:tracePt t="144288" x="2886075" y="4005263"/>
          <p14:tracePt t="144305" x="2895600" y="4005263"/>
          <p14:tracePt t="144312" x="2924175" y="3997325"/>
          <p14:tracePt t="144320" x="2968625" y="3997325"/>
          <p14:tracePt t="144327" x="3024188" y="3997325"/>
          <p14:tracePt t="144334" x="3106738" y="3997325"/>
          <p14:tracePt t="144342" x="3171825" y="3997325"/>
          <p14:tracePt t="144350" x="3263900" y="3997325"/>
          <p14:tracePt t="144359" x="3363913" y="3997325"/>
          <p14:tracePt t="144366" x="3448050" y="3997325"/>
          <p14:tracePt t="144375" x="3502025" y="3997325"/>
          <p14:tracePt t="144382" x="3521075" y="3997325"/>
          <p14:tracePt t="144392" x="3567113" y="3997325"/>
          <p14:tracePt t="144398" x="3630613" y="3997325"/>
          <p14:tracePt t="144414" x="3659188" y="3997325"/>
          <p14:tracePt t="144422" x="3676650" y="3997325"/>
          <p14:tracePt t="144438" x="3722688" y="3997325"/>
          <p14:tracePt t="144446" x="3778250" y="3997325"/>
          <p14:tracePt t="144455" x="3797300" y="3997325"/>
          <p14:tracePt t="144462" x="3843338" y="3997325"/>
          <p14:tracePt t="144470" x="3889375" y="3997325"/>
          <p14:tracePt t="144478" x="3906838" y="3997325"/>
          <p14:tracePt t="144494" x="3925888" y="3997325"/>
          <p14:tracePt t="144560" x="3943350" y="3997325"/>
          <p14:tracePt t="144577" x="3952875" y="3997325"/>
          <p14:tracePt t="144585" x="3971925" y="3997325"/>
          <p14:tracePt t="144593" x="3979863" y="3997325"/>
          <p14:tracePt t="144682" x="3998913" y="3997325"/>
          <p14:tracePt t="144688" x="4008438" y="4005263"/>
          <p14:tracePt t="144720" x="4017963" y="4005263"/>
          <p14:tracePt t="144736" x="4017963" y="4014788"/>
          <p14:tracePt t="144744" x="4025900" y="4014788"/>
          <p14:tracePt t="144768" x="4064000" y="4024313"/>
          <p14:tracePt t="144777" x="4064000" y="4033838"/>
          <p14:tracePt t="144793" x="4071938" y="4043363"/>
          <p14:tracePt t="144802" x="4081463" y="4043363"/>
          <p14:tracePt t="145272" x="4071938" y="4043363"/>
          <p14:tracePt t="145281" x="3998913" y="4043363"/>
          <p14:tracePt t="145288" x="3925888" y="4043363"/>
          <p14:tracePt t="145296" x="3805238" y="4043363"/>
          <p14:tracePt t="145305" x="3741738" y="4043363"/>
          <p14:tracePt t="145314" x="3659188" y="4043363"/>
          <p14:tracePt t="145320" x="3640138" y="4043363"/>
          <p14:tracePt t="145328" x="3622675" y="4043363"/>
          <p14:tracePt t="145335" x="3567113" y="4043363"/>
          <p14:tracePt t="145416" x="3557588" y="4051300"/>
          <p14:tracePt t="145424" x="3521075" y="4051300"/>
          <p14:tracePt t="145432" x="3475038" y="4051300"/>
          <p14:tracePt t="145439" x="3465513" y="4051300"/>
          <p14:tracePt t="145448" x="3455988" y="4051300"/>
          <p14:tracePt t="145454" x="3419475" y="4060825"/>
          <p14:tracePt t="145471" x="3409950" y="4060825"/>
          <p14:tracePt t="145511" x="3402013" y="4060825"/>
          <p14:tracePt t="145519" x="3382963" y="4060825"/>
          <p14:tracePt t="145526" x="3373438" y="4060825"/>
          <p14:tracePt t="145534" x="3355975" y="4060825"/>
          <p14:tracePt t="145542" x="3300413" y="4060825"/>
          <p14:tracePt t="145550" x="3254375" y="4060825"/>
          <p14:tracePt t="145559" x="3181350" y="4060825"/>
          <p14:tracePt t="145566" x="3116263" y="4060825"/>
          <p14:tracePt t="145576" x="3089275" y="4060825"/>
          <p14:tracePt t="145583" x="3070225" y="4060825"/>
          <p14:tracePt t="145592" x="3024188" y="4060825"/>
          <p14:tracePt t="145598" x="3014663" y="4060825"/>
          <p14:tracePt t="145607" x="2997200" y="4060825"/>
          <p14:tracePt t="145615" x="2987675" y="4060825"/>
          <p14:tracePt t="145648" x="2951163" y="4060825"/>
          <p14:tracePt t="145663" x="2914650" y="4060825"/>
          <p14:tracePt t="145670" x="2886075" y="4060825"/>
          <p14:tracePt t="145687" x="2878138" y="4060825"/>
          <p14:tracePt t="145694" x="2849563" y="4060825"/>
          <p14:tracePt t="145702" x="2840038" y="4060825"/>
          <p14:tracePt t="145710" x="2813050" y="4060825"/>
          <p14:tracePt t="145790" x="2803525" y="4060825"/>
          <p14:tracePt t="145870" x="2803525" y="4051300"/>
          <p14:tracePt t="145878" x="2803525" y="4043363"/>
          <p14:tracePt t="145886" x="2803525" y="4033838"/>
          <p14:tracePt t="145894" x="2803525" y="4005263"/>
          <p14:tracePt t="145902" x="2813050" y="3997325"/>
          <p14:tracePt t="145910" x="2822575" y="3968750"/>
          <p14:tracePt t="145918" x="2832100" y="3951288"/>
          <p14:tracePt t="145926" x="2849563" y="3932238"/>
          <p14:tracePt t="145934" x="2849563" y="3914775"/>
          <p14:tracePt t="145942" x="2849563" y="3868738"/>
          <p14:tracePt t="145950" x="2849563" y="3849688"/>
          <p14:tracePt t="145958" x="2868613" y="3813175"/>
          <p14:tracePt t="145966" x="2868613" y="3794125"/>
          <p14:tracePt t="145975" x="2868613" y="3767138"/>
          <p14:tracePt t="145983" x="2868613" y="3748088"/>
          <p14:tracePt t="145994" x="2868613" y="3740150"/>
          <p14:tracePt t="146000" x="2868613" y="3711575"/>
          <p14:tracePt t="146007" x="2868613" y="3702050"/>
          <p14:tracePt t="146014" x="2868613" y="3694113"/>
          <p14:tracePt t="146022" x="2868613" y="3675063"/>
          <p14:tracePt t="146030" x="2868613" y="3665538"/>
          <p14:tracePt t="146038" x="2868613" y="3656013"/>
          <p14:tracePt t="146055" x="2868613" y="3648075"/>
          <p14:tracePt t="146062" x="2868613" y="3629025"/>
          <p14:tracePt t="146070" x="2886075" y="3611563"/>
          <p14:tracePt t="146078" x="2905125" y="3602038"/>
          <p14:tracePt t="146086" x="2914650" y="3592513"/>
          <p14:tracePt t="146094" x="2932113" y="3573463"/>
          <p14:tracePt t="146111" x="2941638" y="3565525"/>
          <p14:tracePt t="146118" x="2951163" y="3556000"/>
          <p14:tracePt t="146134" x="2951163" y="3546475"/>
          <p14:tracePt t="146142" x="2960688" y="3536950"/>
          <p14:tracePt t="146159" x="2978150" y="3519488"/>
          <p14:tracePt t="146207" x="3024188" y="3519488"/>
          <p14:tracePt t="146224" x="3043238" y="3519488"/>
          <p14:tracePt t="146232" x="3106738" y="3519488"/>
          <p14:tracePt t="146242" x="3143250" y="3519488"/>
          <p14:tracePt t="146249" x="3208338" y="3519488"/>
          <p14:tracePt t="146256" x="3309938" y="3519488"/>
          <p14:tracePt t="146266" x="3373438" y="3536950"/>
          <p14:tracePt t="146274" x="3475038" y="3556000"/>
          <p14:tracePt t="146279" x="3502025" y="3556000"/>
          <p14:tracePt t="146286" x="3567113" y="3556000"/>
          <p14:tracePt t="146295" x="3686175" y="3573463"/>
          <p14:tracePt t="146302" x="3705225" y="3592513"/>
          <p14:tracePt t="146311" x="3732213" y="3592513"/>
          <p14:tracePt t="146318" x="3741738" y="3602038"/>
          <p14:tracePt t="146424" x="3751263" y="3611563"/>
          <p14:tracePt t="146440" x="3751263" y="3638550"/>
          <p14:tracePt t="146449" x="3741738" y="3648075"/>
          <p14:tracePt t="146456" x="3732213" y="3656013"/>
          <p14:tracePt t="146466" x="3722688" y="3656013"/>
          <p14:tracePt t="146475" x="3714750" y="3665538"/>
          <p14:tracePt t="146482" x="3714750" y="3684588"/>
          <p14:tracePt t="146488" x="3714750" y="3694113"/>
          <p14:tracePt t="146494" x="3714750" y="3711575"/>
          <p14:tracePt t="146503" x="3714750" y="3748088"/>
          <p14:tracePt t="146511" x="3714750" y="3776663"/>
          <p14:tracePt t="146519" x="3695700" y="3794125"/>
          <p14:tracePt t="146527" x="3695700" y="3830638"/>
          <p14:tracePt t="146535" x="3686175" y="3876675"/>
          <p14:tracePt t="146542" x="3686175" y="3895725"/>
          <p14:tracePt t="146551" x="3676650" y="3941763"/>
          <p14:tracePt t="146566" x="3676650" y="3978275"/>
          <p14:tracePt t="146576" x="3676650" y="3997325"/>
          <p14:tracePt t="146583" x="3668713" y="3997325"/>
          <p14:tracePt t="146592" x="3668713" y="4014788"/>
          <p14:tracePt t="146599" x="3659188" y="4024313"/>
          <p14:tracePt t="146607" x="3649663" y="4033838"/>
          <p14:tracePt t="146736" x="3695700" y="4060825"/>
          <p14:tracePt t="146744" x="3797300" y="4087813"/>
          <p14:tracePt t="146751" x="3860800" y="4116388"/>
          <p14:tracePt t="146762" x="3906838" y="4125913"/>
          <p14:tracePt t="146768" x="4054475" y="4171950"/>
          <p14:tracePt t="146777" x="4071938" y="4171950"/>
          <p14:tracePt t="146784" x="4192588" y="4198938"/>
          <p14:tracePt t="146794" x="4275138" y="4198938"/>
          <p14:tracePt t="146801" x="4375150" y="4244975"/>
          <p14:tracePt t="146808" x="4440238" y="4244975"/>
          <p14:tracePt t="146817" x="4459288" y="4244975"/>
          <p14:tracePt t="146865" x="4467225" y="4244975"/>
          <p14:tracePt t="146983" x="4430713" y="4254500"/>
          <p14:tracePt t="146994" x="4348163" y="4254500"/>
          <p14:tracePt t="147000" x="4265613" y="4254500"/>
          <p14:tracePt t="147008" x="4210050" y="4254500"/>
          <p14:tracePt t="147016" x="4164013" y="4254500"/>
          <p14:tracePt t="147024" x="4146550" y="4262438"/>
          <p14:tracePt t="147030" x="4110038" y="4262438"/>
          <p14:tracePt t="147306" x="4110038" y="4281488"/>
          <p14:tracePt t="147312" x="4192588" y="4300538"/>
          <p14:tracePt t="147320" x="4246563" y="4300538"/>
          <p14:tracePt t="147328" x="4367213" y="4308475"/>
          <p14:tracePt t="147345" x="4430713" y="4308475"/>
          <p14:tracePt t="147352" x="4449763" y="4308475"/>
          <p14:tracePt t="147361" x="4476750" y="4308475"/>
          <p14:tracePt t="147367" x="4495800" y="4308475"/>
          <p14:tracePt t="147471" x="4513263" y="4308475"/>
          <p14:tracePt t="147592" x="4513263" y="4318000"/>
          <p14:tracePt t="147888" x="4495800" y="4318000"/>
          <p14:tracePt t="147902" x="4486275" y="4318000"/>
          <p14:tracePt t="147910" x="4459288" y="4318000"/>
          <p14:tracePt t="147918" x="4449763" y="4318000"/>
          <p14:tracePt t="147927" x="4430713" y="4318000"/>
          <p14:tracePt t="147951" x="4394200" y="4318000"/>
          <p14:tracePt t="147968" x="4384675" y="4318000"/>
          <p14:tracePt t="147979" x="4357688" y="4318000"/>
          <p14:tracePt t="147984" x="4338638" y="4318000"/>
          <p14:tracePt t="147995" x="4311650" y="4318000"/>
          <p14:tracePt t="148000" x="4302125" y="4318000"/>
          <p14:tracePt t="148009" x="4284663" y="4318000"/>
          <p14:tracePt t="148015" x="4238625" y="4318000"/>
          <p14:tracePt t="148031" x="4210050" y="4318000"/>
          <p14:tracePt t="148038" x="4200525" y="4318000"/>
          <p14:tracePt t="148059" x="4146550" y="4308475"/>
          <p14:tracePt t="148070" x="4146550" y="4300538"/>
          <p14:tracePt t="148078" x="4127500" y="4281488"/>
          <p14:tracePt t="148102" x="4117975" y="4262438"/>
          <p14:tracePt t="148111" x="4117975" y="4254500"/>
          <p14:tracePt t="148118" x="4100513" y="4225925"/>
          <p14:tracePt t="148126" x="4081463" y="4189413"/>
          <p14:tracePt t="148134" x="4081463" y="4162425"/>
          <p14:tracePt t="148143" x="4044950" y="4125913"/>
          <p14:tracePt t="148150" x="4035425" y="4087813"/>
          <p14:tracePt t="148159" x="4025900" y="4060825"/>
          <p14:tracePt t="148166" x="4017963" y="4043363"/>
          <p14:tracePt t="148175" x="3989388" y="3997325"/>
          <p14:tracePt t="148182" x="3971925" y="3968750"/>
          <p14:tracePt t="148191" x="3971925" y="3959225"/>
          <p14:tracePt t="148198" x="3943350" y="3914775"/>
          <p14:tracePt t="148214" x="3935413" y="3886200"/>
          <p14:tracePt t="148222" x="3935413" y="3876675"/>
          <p14:tracePt t="148238" x="3935413" y="3868738"/>
          <p14:tracePt t="148246" x="3935413" y="3840163"/>
          <p14:tracePt t="148254" x="3925888" y="3830638"/>
          <p14:tracePt t="148262" x="3925888" y="3813175"/>
          <p14:tracePt t="148270" x="3925888" y="3794125"/>
          <p14:tracePt t="148278" x="3925888" y="3784600"/>
          <p14:tracePt t="148286" x="3925888" y="3757613"/>
          <p14:tracePt t="148294" x="3935413" y="3721100"/>
          <p14:tracePt t="148303" x="3943350" y="3702050"/>
          <p14:tracePt t="148311" x="3952875" y="3694113"/>
          <p14:tracePt t="148318" x="3962400" y="3675063"/>
          <p14:tracePt t="148326" x="3979863" y="3629025"/>
          <p14:tracePt t="148334" x="3989388" y="3619500"/>
          <p14:tracePt t="148342" x="3998913" y="3611563"/>
          <p14:tracePt t="148350" x="3998913" y="3602038"/>
          <p14:tracePt t="148359" x="4017963" y="3582988"/>
          <p14:tracePt t="148366" x="4035425" y="3565525"/>
          <p14:tracePt t="148382" x="4064000" y="3546475"/>
          <p14:tracePt t="148391" x="4071938" y="3536950"/>
          <p14:tracePt t="148398" x="4071938" y="3527425"/>
          <p14:tracePt t="148406" x="4081463" y="3519488"/>
          <p14:tracePt t="148422" x="4100513" y="3500438"/>
          <p14:tracePt t="148430" x="4127500" y="3490913"/>
          <p14:tracePt t="148454" x="4146550" y="3481388"/>
          <p14:tracePt t="148462" x="4246563" y="3481388"/>
          <p14:tracePt t="148470" x="4284663" y="3481388"/>
          <p14:tracePt t="148478" x="4284663" y="3473450"/>
          <p14:tracePt t="148486" x="4302125" y="3454400"/>
          <p14:tracePt t="148502" x="4311650" y="3454400"/>
          <p14:tracePt t="148510" x="4321175" y="3463925"/>
          <p14:tracePt t="148559" x="4348163" y="3481388"/>
          <p14:tracePt t="148568" x="4357688" y="3490913"/>
          <p14:tracePt t="148577" x="4367213" y="3490913"/>
          <p14:tracePt t="148585" x="4367213" y="3527425"/>
          <p14:tracePt t="148594" x="4394200" y="3556000"/>
          <p14:tracePt t="148601" x="4394200" y="3565525"/>
          <p14:tracePt t="148617" x="4394200" y="3582988"/>
          <p14:tracePt t="148624" x="4430713" y="3619500"/>
          <p14:tracePt t="148633" x="4430713" y="3648075"/>
          <p14:tracePt t="148640" x="4449763" y="3656013"/>
          <p14:tracePt t="148648" x="4459288" y="3694113"/>
          <p14:tracePt t="148655" x="4467225" y="3711575"/>
          <p14:tracePt t="148663" x="4467225" y="3730625"/>
          <p14:tracePt t="148671" x="4476750" y="3748088"/>
          <p14:tracePt t="148682" x="4476750" y="3757613"/>
          <p14:tracePt t="148688" x="4513263" y="3776663"/>
          <p14:tracePt t="148698" x="4513263" y="3784600"/>
          <p14:tracePt t="148703" x="4532313" y="3803650"/>
          <p14:tracePt t="148718" x="4541838" y="3840163"/>
          <p14:tracePt t="148727" x="4559300" y="3849688"/>
          <p14:tracePt t="148734" x="4568825" y="3859213"/>
          <p14:tracePt t="148742" x="4578350" y="3868738"/>
          <p14:tracePt t="148750" x="4587875" y="3886200"/>
          <p14:tracePt t="148759" x="4595813" y="3886200"/>
          <p14:tracePt t="148767" x="4605338" y="3895725"/>
          <p14:tracePt t="148776" x="4614863" y="3914775"/>
          <p14:tracePt t="148792" x="4624388" y="3922713"/>
          <p14:tracePt t="148799" x="4624388" y="3932238"/>
          <p14:tracePt t="148807" x="4633913" y="3941763"/>
          <p14:tracePt t="148815" x="4641850" y="3959225"/>
          <p14:tracePt t="148822" x="4641850" y="3968750"/>
          <p14:tracePt t="148831" x="4641850" y="3987800"/>
          <p14:tracePt t="148838" x="4670425" y="4024313"/>
          <p14:tracePt t="148864" x="4670425" y="4033838"/>
          <p14:tracePt t="148879" x="4670425" y="4070350"/>
          <p14:tracePt t="148903" x="4670425" y="4097338"/>
          <p14:tracePt t="148911" x="4670425" y="4106863"/>
          <p14:tracePt t="148926" x="4670425" y="4152900"/>
          <p14:tracePt t="148934" x="4670425" y="4171950"/>
          <p14:tracePt t="148942" x="4660900" y="4179888"/>
          <p14:tracePt t="148951" x="4633913" y="4179888"/>
          <p14:tracePt t="148959" x="4614863" y="4179888"/>
          <p14:tracePt t="148966" x="4578350" y="4179888"/>
          <p14:tracePt t="148976" x="4505325" y="4208463"/>
          <p14:tracePt t="148983" x="4467225" y="4225925"/>
          <p14:tracePt t="148991" x="4413250" y="4225925"/>
          <p14:tracePt t="148999" x="4367213" y="4225925"/>
          <p14:tracePt t="149007" x="4357688" y="4235450"/>
          <p14:tracePt t="149014" x="4311650" y="4235450"/>
          <p14:tracePt t="149023" x="4302125" y="4235450"/>
          <p14:tracePt t="149031" x="4275138" y="4235450"/>
          <p14:tracePt t="149039" x="4246563" y="4225925"/>
          <p14:tracePt t="149055" x="4219575" y="4208463"/>
          <p14:tracePt t="149071" x="4210050" y="4189413"/>
          <p14:tracePt t="149079" x="4200525" y="4171950"/>
          <p14:tracePt t="149086" x="4192588" y="4152900"/>
          <p14:tracePt t="149095" x="4192588" y="4133850"/>
          <p14:tracePt t="149104" x="4154488" y="4097338"/>
          <p14:tracePt t="149118" x="4137025" y="4079875"/>
          <p14:tracePt t="149126" x="4110038" y="4043363"/>
          <p14:tracePt t="149135" x="4110038" y="3997325"/>
          <p14:tracePt t="149142" x="4090988" y="3951288"/>
          <p14:tracePt t="149150" x="4081463" y="3932238"/>
          <p14:tracePt t="149159" x="4081463" y="3914775"/>
          <p14:tracePt t="149166" x="4054475" y="3886200"/>
          <p14:tracePt t="149191" x="4054475" y="3859213"/>
          <p14:tracePt t="149199" x="4044950" y="3859213"/>
          <p14:tracePt t="149214" x="4044950" y="3849688"/>
          <p14:tracePt t="149222" x="4044950" y="3822700"/>
          <p14:tracePt t="149231" x="4044950" y="3803650"/>
          <p14:tracePt t="149246" x="4044950" y="3767138"/>
          <p14:tracePt t="149254" x="4044950" y="3757613"/>
          <p14:tracePt t="149262" x="4044950" y="3740150"/>
          <p14:tracePt t="149270" x="4081463" y="3694113"/>
          <p14:tracePt t="149278" x="4110038" y="3675063"/>
          <p14:tracePt t="149287" x="4154488" y="3638550"/>
          <p14:tracePt t="149295" x="4200525" y="3602038"/>
          <p14:tracePt t="149303" x="4238625" y="3582988"/>
          <p14:tracePt t="149310" x="4284663" y="3546475"/>
          <p14:tracePt t="149318" x="4321175" y="3527425"/>
          <p14:tracePt t="149327" x="4348163" y="3527425"/>
          <p14:tracePt t="149334" x="4413250" y="3500438"/>
          <p14:tracePt t="149343" x="4440238" y="3500438"/>
          <p14:tracePt t="149350" x="4449763" y="3500438"/>
          <p14:tracePt t="149359" x="4467225" y="3500438"/>
          <p14:tracePt t="149366" x="4505325" y="3500438"/>
          <p14:tracePt t="149376" x="4532313" y="3490913"/>
          <p14:tracePt t="149393" x="4578350" y="3490913"/>
          <p14:tracePt t="149399" x="4587875" y="3490913"/>
          <p14:tracePt t="149407" x="4605338" y="3473450"/>
          <p14:tracePt t="149415" x="4624388" y="3473450"/>
          <p14:tracePt t="149422" x="4670425" y="3473450"/>
          <p14:tracePt t="149431" x="4697413" y="3500438"/>
          <p14:tracePt t="149439" x="4733925" y="3500438"/>
          <p14:tracePt t="149447" x="4779963" y="3536950"/>
          <p14:tracePt t="149462" x="4799013" y="3546475"/>
          <p14:tracePt t="149470" x="4816475" y="3565525"/>
          <p14:tracePt t="149479" x="4826000" y="3573463"/>
          <p14:tracePt t="149496" x="4826000" y="3582988"/>
          <p14:tracePt t="149502" x="4826000" y="3592513"/>
          <p14:tracePt t="149512" x="4835525" y="3629025"/>
          <p14:tracePt t="149527" x="4835525" y="3648075"/>
          <p14:tracePt t="149567" x="4835525" y="3665538"/>
          <p14:tracePt t="149575" x="4826000" y="3684588"/>
          <p14:tracePt t="149583" x="4816475" y="3684588"/>
          <p14:tracePt t="149592" x="4789488" y="3694113"/>
          <p14:tracePt t="149599" x="4770438" y="3721100"/>
          <p14:tracePt t="149607" x="4733925" y="3740150"/>
          <p14:tracePt t="149615" x="4725988" y="3757613"/>
          <p14:tracePt t="149622" x="4716463" y="3784600"/>
          <p14:tracePt t="149631" x="4706938" y="3784600"/>
          <p14:tracePt t="149638" x="4679950" y="3822700"/>
          <p14:tracePt t="149647" x="4679950" y="3840163"/>
          <p14:tracePt t="149654" x="4670425" y="3868738"/>
          <p14:tracePt t="149663" x="4660900" y="3876675"/>
          <p14:tracePt t="149671" x="4633913" y="3895725"/>
          <p14:tracePt t="149679" x="4624388" y="3914775"/>
          <p14:tracePt t="149695" x="4587875" y="3932238"/>
          <p14:tracePt t="149702" x="4578350" y="3932238"/>
          <p14:tracePt t="149712" x="4568825" y="3932238"/>
          <p14:tracePt t="149718" x="4559300" y="3941763"/>
          <p14:tracePt t="149727" x="4532313" y="3951288"/>
          <p14:tracePt t="149734" x="4522788" y="3959225"/>
          <p14:tracePt t="149750" x="4513263" y="3959225"/>
          <p14:tracePt t="149759" x="4505325" y="3959225"/>
          <p14:tracePt t="149767" x="4495800" y="3968750"/>
          <p14:tracePt t="149783" x="4486275" y="3968750"/>
          <p14:tracePt t="155896" x="4476750" y="3968750"/>
          <p14:tracePt t="156968" x="4476750" y="3987800"/>
          <p14:tracePt t="156977" x="4486275" y="4033838"/>
          <p14:tracePt t="156984" x="4495800" y="4043363"/>
          <p14:tracePt t="156994" x="4513263" y="4070350"/>
          <p14:tracePt t="157010" x="4513263" y="4106863"/>
          <p14:tracePt t="157023" x="4541838" y="4116388"/>
          <p14:tracePt t="157031" x="4549775" y="4133850"/>
          <p14:tracePt t="157128" x="4559300" y="4143375"/>
          <p14:tracePt t="157136" x="4559300" y="4152900"/>
          <p14:tracePt t="157144" x="4578350" y="4162425"/>
          <p14:tracePt t="157151" x="4578350" y="4171950"/>
          <p14:tracePt t="157161" x="4587875" y="4171950"/>
          <p14:tracePt t="157179" x="4614863" y="4179888"/>
          <p14:tracePt t="157184" x="4624388" y="4189413"/>
          <p14:tracePt t="157200" x="4633913" y="4198938"/>
          <p14:tracePt t="157217" x="4641850" y="4208463"/>
          <p14:tracePt t="157224" x="4651375" y="4208463"/>
          <p14:tracePt t="157272" x="4679950" y="4235450"/>
          <p14:tracePt t="157288" x="4687888" y="4244975"/>
          <p14:tracePt t="157297" x="4697413" y="4254500"/>
          <p14:tracePt t="157416" x="4706938" y="4254500"/>
          <p14:tracePt t="157440" x="4716463" y="4254500"/>
          <p14:tracePt t="158432" x="4725988" y="4254500"/>
          <p14:tracePt t="158450" x="4733925" y="4254500"/>
          <p14:tracePt t="158751" x="4743450" y="4254500"/>
          <p14:tracePt t="158872" x="4743450" y="4244975"/>
          <p14:tracePt t="158880" x="4743450" y="4208463"/>
          <p14:tracePt t="158888" x="4743450" y="4152900"/>
          <p14:tracePt t="158897" x="4743450" y="4133850"/>
          <p14:tracePt t="158903" x="4743450" y="4087813"/>
          <p14:tracePt t="158912" x="4743450" y="4043363"/>
          <p14:tracePt t="158919" x="4752975" y="4014788"/>
          <p14:tracePt t="158930" x="4762500" y="3997325"/>
          <p14:tracePt t="158945" x="4762500" y="3914775"/>
          <p14:tracePt t="158951" x="4762500" y="3886200"/>
          <p14:tracePt t="158962" x="4762500" y="3868738"/>
          <p14:tracePt t="158968" x="4762500" y="3849688"/>
          <p14:tracePt t="158978" x="4762500" y="3830638"/>
          <p14:tracePt t="158984" x="4752975" y="3822700"/>
          <p14:tracePt t="158995" x="4743450" y="3813175"/>
          <p14:tracePt t="158999" x="4733925" y="3813175"/>
          <p14:tracePt t="159015" x="4725988" y="3803650"/>
          <p14:tracePt t="159022" x="4716463" y="3794125"/>
          <p14:tracePt t="159295" x="4716463" y="3803650"/>
          <p14:tracePt t="159306" x="4716463" y="3849688"/>
          <p14:tracePt t="159311" x="4725988" y="3922713"/>
          <p14:tracePt t="159320" x="4733925" y="3959225"/>
          <p14:tracePt t="159327" x="4733925" y="3997325"/>
          <p14:tracePt t="159335" x="4733925" y="4033838"/>
          <p14:tracePt t="159342" x="4733925" y="4051300"/>
          <p14:tracePt t="159350" x="4733925" y="4070350"/>
          <p14:tracePt t="159358" x="4733925" y="4116388"/>
          <p14:tracePt t="159366" x="4733925" y="4133850"/>
          <p14:tracePt t="159375" x="4743450" y="4162425"/>
          <p14:tracePt t="159382" x="4743450" y="4171950"/>
          <p14:tracePt t="159393" x="4743450" y="4198938"/>
          <p14:tracePt t="159399" x="4743450" y="4208463"/>
          <p14:tracePt t="159407" x="4743450" y="4216400"/>
          <p14:tracePt t="159424" x="4743450" y="4225925"/>
          <p14:tracePt t="163543" x="4770438" y="4225925"/>
          <p14:tracePt t="163551" x="4854575" y="4198938"/>
          <p14:tracePt t="163560" x="4918075" y="4179888"/>
          <p14:tracePt t="163568" x="4964113" y="4171950"/>
          <p14:tracePt t="163578" x="5037138" y="4162425"/>
          <p14:tracePt t="163584" x="5083175" y="4143375"/>
          <p14:tracePt t="163594" x="5148263" y="4143375"/>
          <p14:tracePt t="163602" x="5157788" y="4133850"/>
          <p14:tracePt t="163608" x="5165725" y="4133850"/>
          <p14:tracePt t="163616" x="5184775" y="4125913"/>
          <p14:tracePt t="163622" x="5194300" y="4125913"/>
          <p14:tracePt t="163630" x="5203825" y="4116388"/>
          <p14:tracePt t="163638" x="5230813" y="4116388"/>
          <p14:tracePt t="163646" x="5257800" y="4116388"/>
          <p14:tracePt t="163654" x="5322888" y="4116388"/>
          <p14:tracePt t="163662" x="5432425" y="4116388"/>
          <p14:tracePt t="163670" x="5599113" y="4125913"/>
          <p14:tracePt t="163678" x="5662613" y="4152900"/>
          <p14:tracePt t="163686" x="5819775" y="4171950"/>
          <p14:tracePt t="163694" x="5957888" y="4198938"/>
          <p14:tracePt t="163702" x="6076950" y="4198938"/>
          <p14:tracePt t="163710" x="6215063" y="4235450"/>
          <p14:tracePt t="163718" x="6334125" y="4235450"/>
          <p14:tracePt t="163727" x="6435725" y="4244975"/>
          <p14:tracePt t="163734" x="6472238" y="4244975"/>
          <p14:tracePt t="163742" x="6527800" y="4254500"/>
          <p14:tracePt t="163759" x="6545263" y="4254500"/>
          <p14:tracePt t="163775" x="6581775" y="4254500"/>
          <p14:tracePt t="163782" x="6610350" y="4244975"/>
          <p14:tracePt t="163792" x="6646863" y="4235450"/>
          <p14:tracePt t="163798" x="6664325" y="4235450"/>
          <p14:tracePt t="163806" x="6719888" y="4235450"/>
          <p14:tracePt t="163814" x="6784975" y="4225925"/>
          <p14:tracePt t="163822" x="6848475" y="4225925"/>
          <p14:tracePt t="163830" x="6904038" y="4225925"/>
          <p14:tracePt t="163838" x="6950075" y="4225925"/>
          <p14:tracePt t="163846" x="6996113" y="4225925"/>
          <p14:tracePt t="163854" x="7013575" y="4208463"/>
          <p14:tracePt t="163862" x="7059613" y="4208463"/>
          <p14:tracePt t="163870" x="7105650" y="4198938"/>
          <p14:tracePt t="163878" x="7115175" y="4189413"/>
          <p14:tracePt t="163886" x="7143750" y="4189413"/>
          <p14:tracePt t="163894" x="7197725" y="4179888"/>
          <p14:tracePt t="163902" x="7243763" y="4179888"/>
          <p14:tracePt t="163911" x="7262813" y="4179888"/>
          <p14:tracePt t="163918" x="7280275" y="4179888"/>
          <p14:tracePt t="163927" x="7318375" y="4179888"/>
          <p14:tracePt t="163942" x="7354888" y="4179888"/>
          <p14:tracePt t="163950" x="7364413" y="4179888"/>
          <p14:tracePt t="163959" x="7372350" y="4179888"/>
          <p14:tracePt t="163991" x="7391400" y="4179888"/>
          <p14:tracePt t="164006" x="7400925" y="4179888"/>
          <p14:tracePt t="164039" x="7408863" y="4179888"/>
          <p14:tracePt t="164087" x="7418388" y="4179888"/>
          <p14:tracePt t="164095" x="7437438" y="4179888"/>
          <p14:tracePt t="164111" x="7446963" y="4171950"/>
          <p14:tracePt t="164327" x="7418388" y="4171950"/>
          <p14:tracePt t="164338" x="7364413" y="4171950"/>
          <p14:tracePt t="164346" x="7326313" y="4171950"/>
          <p14:tracePt t="164351" x="7253288" y="4171950"/>
          <p14:tracePt t="164361" x="7226300" y="4171950"/>
          <p14:tracePt t="164368" x="7216775" y="4171950"/>
          <p14:tracePt t="164375" x="7161213" y="4171950"/>
          <p14:tracePt t="164390" x="7134225" y="4171950"/>
          <p14:tracePt t="164398" x="7124700" y="4171950"/>
          <p14:tracePt t="164406" x="7115175" y="4162425"/>
          <p14:tracePt t="164414" x="7097713" y="4162425"/>
          <p14:tracePt t="164422" x="7078663" y="4162425"/>
          <p14:tracePt t="164430" x="7032625" y="4162425"/>
          <p14:tracePt t="164446" x="7013575" y="4143375"/>
          <p14:tracePt t="164454" x="6977063" y="4133850"/>
          <p14:tracePt t="164462" x="6950075" y="4125913"/>
          <p14:tracePt t="164470" x="6931025" y="4125913"/>
          <p14:tracePt t="164478" x="6913563" y="4106863"/>
          <p14:tracePt t="164494" x="6867525" y="4087813"/>
          <p14:tracePt t="164552" x="6867525" y="4079875"/>
          <p14:tracePt t="164561" x="6867525" y="4070350"/>
          <p14:tracePt t="164568" x="6867525" y="4051300"/>
          <p14:tracePt t="164578" x="6867525" y="4033838"/>
          <p14:tracePt t="164584" x="6867525" y="3987800"/>
          <p14:tracePt t="164601" x="6867525" y="3968750"/>
          <p14:tracePt t="164608" x="6867525" y="3941763"/>
          <p14:tracePt t="164616" x="6867525" y="3922713"/>
          <p14:tracePt t="164624" x="6867525" y="3905250"/>
          <p14:tracePt t="164632" x="6867525" y="3895725"/>
          <p14:tracePt t="164640" x="6867525" y="3876675"/>
          <p14:tracePt t="164664" x="6867525" y="3840163"/>
          <p14:tracePt t="164682" x="6867525" y="3830638"/>
          <p14:tracePt t="164687" x="6877050" y="3830638"/>
          <p14:tracePt t="164696" x="6884988" y="3822700"/>
          <p14:tracePt t="164704" x="6884988" y="3813175"/>
          <p14:tracePt t="164728" x="6884988" y="3803650"/>
          <p14:tracePt t="164735" x="6894513" y="3803650"/>
          <p14:tracePt t="164760" x="6913563" y="3803650"/>
          <p14:tracePt t="164768" x="6959600" y="3794125"/>
          <p14:tracePt t="164778" x="6969125" y="3794125"/>
          <p14:tracePt t="164784" x="6996113" y="3794125"/>
          <p14:tracePt t="164794" x="7013575" y="3794125"/>
          <p14:tracePt t="164800" x="7032625" y="3784600"/>
          <p14:tracePt t="164808" x="7051675" y="3784600"/>
          <p14:tracePt t="164816" x="7078663" y="3767138"/>
          <p14:tracePt t="164824" x="7105650" y="3757613"/>
          <p14:tracePt t="164832" x="7115175" y="3748088"/>
          <p14:tracePt t="164848" x="7124700" y="3748088"/>
          <p14:tracePt t="164854" x="7151688" y="3748088"/>
          <p14:tracePt t="164864" x="7197725" y="3748088"/>
          <p14:tracePt t="164870" x="7207250" y="3748088"/>
          <p14:tracePt t="164878" x="7226300" y="3767138"/>
          <p14:tracePt t="164920" x="7234238" y="3784600"/>
          <p14:tracePt t="164927" x="7253288" y="3784600"/>
          <p14:tracePt t="164974" x="7262813" y="3784600"/>
          <p14:tracePt t="165007" x="7272338" y="3794125"/>
          <p14:tracePt t="165167" x="7262813" y="3813175"/>
          <p14:tracePt t="165179" x="7243763" y="3822700"/>
          <p14:tracePt t="165193" x="7243763" y="3830638"/>
          <p14:tracePt t="165208" x="7234238" y="3840163"/>
          <p14:tracePt t="165217" x="7226300" y="3849688"/>
          <p14:tracePt t="165233" x="7216775" y="3849688"/>
          <p14:tracePt t="165241" x="7207250" y="3849688"/>
          <p14:tracePt t="165248" x="7197725" y="3849688"/>
          <p14:tracePt t="165264" x="7170738" y="3859213"/>
          <p14:tracePt t="165296" x="7161213" y="3859213"/>
          <p14:tracePt t="165319" x="7151688" y="3859213"/>
          <p14:tracePt t="165608" x="7115175" y="3859213"/>
          <p14:tracePt t="165617" x="7069138" y="3859213"/>
          <p14:tracePt t="165624" x="7059613" y="3905250"/>
          <p14:tracePt t="165632" x="6959600" y="3932238"/>
          <p14:tracePt t="165640" x="6831013" y="3968750"/>
          <p14:tracePt t="165647" x="6765925" y="4005263"/>
          <p14:tracePt t="165655" x="6702425" y="4033838"/>
          <p14:tracePt t="165663" x="6618288" y="4033838"/>
          <p14:tracePt t="165672" x="6499225" y="4060825"/>
          <p14:tracePt t="165681" x="6416675" y="4060825"/>
          <p14:tracePt t="165687" x="6334125" y="4097338"/>
          <p14:tracePt t="165694" x="6215063" y="4106863"/>
          <p14:tracePt t="165702" x="6113463" y="4106863"/>
          <p14:tracePt t="165711" x="6048375" y="4125913"/>
          <p14:tracePt t="165718" x="6002338" y="4125913"/>
          <p14:tracePt t="165726" x="5929313" y="4133850"/>
          <p14:tracePt t="165734" x="5856288" y="4097338"/>
          <p14:tracePt t="165742" x="5800725" y="4097338"/>
          <p14:tracePt t="165750" x="5754688" y="4087813"/>
          <p14:tracePt t="165760" x="5691188" y="4087813"/>
          <p14:tracePt t="165775" x="5681663" y="4087813"/>
          <p14:tracePt t="165848" x="5691188" y="4079875"/>
          <p14:tracePt t="165880" x="5699125" y="4079875"/>
          <p14:tracePt t="165895" x="5708650" y="4070350"/>
          <p14:tracePt t="165920" x="5718175" y="4060825"/>
          <p14:tracePt t="165930" x="5737225" y="4043363"/>
          <p14:tracePt t="165958" x="5745163" y="4033838"/>
          <p14:tracePt t="166400" x="5827713" y="4033838"/>
          <p14:tracePt t="166408" x="5965825" y="4033838"/>
          <p14:tracePt t="166416" x="6076950" y="4033838"/>
          <p14:tracePt t="166424" x="6196013" y="4033838"/>
          <p14:tracePt t="166432" x="6261100" y="4051300"/>
          <p14:tracePt t="166439" x="6343650" y="4051300"/>
          <p14:tracePt t="166448" x="6426200" y="4051300"/>
          <p14:tracePt t="166456" x="6462713" y="4043363"/>
          <p14:tracePt t="166464" x="6489700" y="4024313"/>
          <p14:tracePt t="166471" x="6527800" y="4024313"/>
          <p14:tracePt t="166479" x="6554788" y="4024313"/>
          <p14:tracePt t="166488" x="6618288" y="4005263"/>
          <p14:tracePt t="166497" x="6673850" y="4005263"/>
          <p14:tracePt t="166502" x="6738938" y="3987800"/>
          <p14:tracePt t="166511" x="6756400" y="3987800"/>
          <p14:tracePt t="166518" x="6821488" y="3978275"/>
          <p14:tracePt t="166526" x="6838950" y="3978275"/>
          <p14:tracePt t="166534" x="6867525" y="3978275"/>
          <p14:tracePt t="166542" x="6894513" y="3968750"/>
          <p14:tracePt t="166559" x="6904038" y="3959225"/>
          <p14:tracePt t="166577" x="6923088" y="3951288"/>
          <p14:tracePt t="166582" x="6969125" y="3941763"/>
          <p14:tracePt t="166592" x="6986588" y="3941763"/>
          <p14:tracePt t="166598" x="7032625" y="3941763"/>
          <p14:tracePt t="166606" x="7078663" y="3941763"/>
          <p14:tracePt t="166615" x="7105650" y="3932238"/>
          <p14:tracePt t="166622" x="7151688" y="3914775"/>
          <p14:tracePt t="166630" x="7216775" y="3914775"/>
          <p14:tracePt t="166638" x="7262813" y="3914775"/>
          <p14:tracePt t="166646" x="7280275" y="3914775"/>
          <p14:tracePt t="166654" x="7308850" y="3914775"/>
          <p14:tracePt t="166662" x="7318375" y="3914775"/>
          <p14:tracePt t="166670" x="7326313" y="3914775"/>
          <p14:tracePt t="166678" x="7345363" y="3914775"/>
          <p14:tracePt t="166686" x="7354888" y="3914775"/>
          <p14:tracePt t="166694" x="7364413" y="3914775"/>
          <p14:tracePt t="166702" x="7372350" y="3914775"/>
          <p14:tracePt t="166710" x="7408863" y="3914775"/>
          <p14:tracePt t="166718" x="7464425" y="3914775"/>
          <p14:tracePt t="166726" x="7529513" y="3914775"/>
          <p14:tracePt t="166734" x="7575550" y="3922713"/>
          <p14:tracePt t="166742" x="7593013" y="3941763"/>
          <p14:tracePt t="166750" x="7612063" y="3941763"/>
          <p14:tracePt t="166904" x="7575550" y="3959225"/>
          <p14:tracePt t="166912" x="7454900" y="4014788"/>
          <p14:tracePt t="166919" x="7372350" y="4014788"/>
          <p14:tracePt t="166930" x="7272338" y="4024313"/>
          <p14:tracePt t="166936" x="7207250" y="4033838"/>
          <p14:tracePt t="166945" x="7197725" y="4033838"/>
          <p14:tracePt t="166950" x="7161213" y="4033838"/>
          <p14:tracePt t="166959" x="7005638" y="4033838"/>
          <p14:tracePt t="166966" x="6765925" y="4033838"/>
          <p14:tracePt t="166976" x="6489700" y="4033838"/>
          <p14:tracePt t="166983" x="6030913" y="3997325"/>
          <p14:tracePt t="166991" x="5708650" y="3997325"/>
          <p14:tracePt t="166998" x="5405438" y="4033838"/>
          <p14:tracePt t="167006" x="5359400" y="4014788"/>
          <p14:tracePt t="167014" x="5322888" y="4014788"/>
          <p14:tracePt t="167022" x="5230813" y="4014788"/>
          <p14:tracePt t="167030" x="5203825" y="4014788"/>
          <p14:tracePt t="167046" x="5194300" y="4014788"/>
          <p14:tracePt t="167215" x="5221288" y="4014788"/>
          <p14:tracePt t="167224" x="5267325" y="4014788"/>
          <p14:tracePt t="167232" x="5286375" y="4014788"/>
          <p14:tracePt t="167242" x="5313363" y="4014788"/>
          <p14:tracePt t="167248" x="5359400" y="4014788"/>
          <p14:tracePt t="167263" x="5451475" y="4014788"/>
          <p14:tracePt t="167271" x="5645150" y="4051300"/>
          <p14:tracePt t="167279" x="5800725" y="4051300"/>
          <p14:tracePt t="167287" x="5929313" y="4079875"/>
          <p14:tracePt t="167295" x="6086475" y="4070350"/>
          <p14:tracePt t="167304" x="6242050" y="4060825"/>
          <p14:tracePt t="167311" x="6324600" y="4060825"/>
          <p14:tracePt t="167319" x="6380163" y="4060825"/>
          <p14:tracePt t="167326" x="6499225" y="4060825"/>
          <p14:tracePt t="167335" x="6564313" y="4060825"/>
          <p14:tracePt t="167343" x="6591300" y="4060825"/>
          <p14:tracePt t="167351" x="6656388" y="4060825"/>
          <p14:tracePt t="167360" x="6692900" y="4060825"/>
          <p14:tracePt t="167367" x="6729413" y="4060825"/>
          <p14:tracePt t="167376" x="6756400" y="4060825"/>
          <p14:tracePt t="167383" x="6792913" y="4060825"/>
          <p14:tracePt t="167392" x="6848475" y="4070350"/>
          <p14:tracePt t="167398" x="6884988" y="4070350"/>
          <p14:tracePt t="167407" x="6931025" y="4070350"/>
          <p14:tracePt t="167415" x="6959600" y="4060825"/>
          <p14:tracePt t="167423" x="7023100" y="4060825"/>
          <p14:tracePt t="167431" x="7078663" y="4060825"/>
          <p14:tracePt t="167439" x="7124700" y="4060825"/>
          <p14:tracePt t="167447" x="7151688" y="4060825"/>
          <p14:tracePt t="167454" x="7197725" y="4060825"/>
          <p14:tracePt t="167462" x="7234238" y="4060825"/>
          <p14:tracePt t="167478" x="7243763" y="4060825"/>
          <p14:tracePt t="167486" x="7253288" y="4060825"/>
          <p14:tracePt t="167494" x="7289800" y="4060825"/>
          <p14:tracePt t="167502" x="7345363" y="4060825"/>
          <p14:tracePt t="167510" x="7364413" y="4060825"/>
          <p14:tracePt t="167518" x="7408863" y="4060825"/>
          <p14:tracePt t="167535" x="7473950" y="4079875"/>
          <p14:tracePt t="167543" x="7539038" y="4070350"/>
          <p14:tracePt t="167552" x="7593013" y="4070350"/>
          <p14:tracePt t="167559" x="7675563" y="4079875"/>
          <p14:tracePt t="167566" x="7721600" y="4079875"/>
          <p14:tracePt t="167576" x="7759700" y="4079875"/>
          <p14:tracePt t="167593" x="7767638" y="4079875"/>
          <p14:tracePt t="167607" x="7777163" y="4079875"/>
          <p14:tracePt t="167623" x="7786688" y="4079875"/>
          <p14:tracePt t="167631" x="7804150" y="4079875"/>
          <p14:tracePt t="167647" x="7813675" y="4087813"/>
          <p14:tracePt t="167655" x="7823200" y="4087813"/>
          <p14:tracePt t="167671" x="7859713" y="4079875"/>
          <p14:tracePt t="167679" x="7896225" y="4079875"/>
          <p14:tracePt t="167686" x="7924800" y="4079875"/>
          <p14:tracePt t="167719" x="7934325" y="4070350"/>
          <p14:tracePt t="172903" x="7924800" y="4043363"/>
          <p14:tracePt t="172920" x="7905750" y="4043363"/>
          <p14:tracePt t="172944" x="7869238" y="4043363"/>
          <p14:tracePt t="172960" x="7859713" y="4043363"/>
          <p14:tracePt t="172993" x="7804150" y="4043363"/>
          <p14:tracePt t="173000" x="7786688" y="4033838"/>
          <p14:tracePt t="173008" x="7767638" y="4033838"/>
          <p14:tracePt t="173014" x="7721600" y="4033838"/>
          <p14:tracePt t="173022" x="7713663" y="4033838"/>
          <p14:tracePt t="173030" x="7694613" y="4033838"/>
          <p14:tracePt t="173038" x="7667625" y="4033838"/>
          <p14:tracePt t="173046" x="7648575" y="4033838"/>
          <p14:tracePt t="173062" x="7629525" y="4033838"/>
          <p14:tracePt t="173094" x="7621588" y="4033838"/>
          <p14:tracePt t="173255" x="7612063" y="4024313"/>
          <p14:tracePt t="174127" x="7629525" y="4033838"/>
          <p14:tracePt t="174487" x="7629525" y="4043363"/>
          <p14:tracePt t="174544" x="7629525" y="4051300"/>
          <p14:tracePt t="174671" x="7621588" y="4051300"/>
          <p14:tracePt t="174681" x="7612063" y="4051300"/>
          <p14:tracePt t="174687" x="7602538" y="4051300"/>
          <p14:tracePt t="174705" x="7602538" y="4070350"/>
          <p14:tracePt t="174713" x="7546975" y="4070350"/>
          <p14:tracePt t="174975" x="7546975" y="4051300"/>
          <p14:tracePt t="175000" x="7546975" y="4033838"/>
          <p14:tracePt t="175030" x="7546975" y="4024313"/>
          <p14:tracePt t="175038" x="7546975" y="4005263"/>
          <p14:tracePt t="175046" x="7546975" y="3997325"/>
          <p14:tracePt t="175054" x="7546975" y="3987800"/>
          <p14:tracePt t="175062" x="7539038" y="3951288"/>
          <p14:tracePt t="175070" x="7529513" y="3951288"/>
          <p14:tracePt t="175078" x="7519988" y="3941763"/>
          <p14:tracePt t="175086" x="7510463" y="3932238"/>
          <p14:tracePt t="175110" x="7493000" y="3905250"/>
          <p14:tracePt t="175126" x="7483475" y="3895725"/>
          <p14:tracePt t="175135" x="7473950" y="3886200"/>
          <p14:tracePt t="175150" x="7473950" y="3876675"/>
          <p14:tracePt t="175159" x="7454900" y="3849688"/>
          <p14:tracePt t="175176" x="7446963" y="3840163"/>
          <p14:tracePt t="175182" x="7446963" y="3822700"/>
          <p14:tracePt t="175198" x="7446963" y="3803650"/>
          <p14:tracePt t="175206" x="7446963" y="3794125"/>
          <p14:tracePt t="175223" x="7427913" y="3767138"/>
          <p14:tracePt t="175230" x="7427913" y="3757613"/>
          <p14:tracePt t="175238" x="7418388" y="3748088"/>
          <p14:tracePt t="175246" x="7418388" y="3721100"/>
          <p14:tracePt t="175270" x="7418388" y="3675063"/>
          <p14:tracePt t="175310" x="7418388" y="3648075"/>
          <p14:tracePt t="175318" x="7427913" y="3648075"/>
          <p14:tracePt t="175326" x="7454900" y="3638550"/>
          <p14:tracePt t="175334" x="7464425" y="3638550"/>
          <p14:tracePt t="175342" x="7483475" y="3638550"/>
          <p14:tracePt t="175350" x="7519988" y="3619500"/>
          <p14:tracePt t="175383" x="7529513" y="3619500"/>
          <p14:tracePt t="175399" x="7539038" y="3619500"/>
          <p14:tracePt t="175409" x="7566025" y="3619500"/>
          <p14:tracePt t="175416" x="7575550" y="3619500"/>
          <p14:tracePt t="175423" x="7612063" y="3619500"/>
          <p14:tracePt t="175431" x="7675563" y="3629025"/>
          <p14:tracePt t="175440" x="7704138" y="3638550"/>
          <p14:tracePt t="175448" x="7750175" y="3656013"/>
          <p14:tracePt t="175455" x="7786688" y="3675063"/>
          <p14:tracePt t="175464" x="7804150" y="3684588"/>
          <p14:tracePt t="175471" x="7832725" y="3694113"/>
          <p14:tracePt t="175480" x="7850188" y="3702050"/>
          <p14:tracePt t="175486" x="7850188" y="3711575"/>
          <p14:tracePt t="175518" x="7850188" y="3721100"/>
          <p14:tracePt t="175526" x="7859713" y="3730625"/>
          <p14:tracePt t="175550" x="7869238" y="3730625"/>
          <p14:tracePt t="175617" x="7878763" y="3748088"/>
          <p14:tracePt t="175624" x="7878763" y="3757613"/>
          <p14:tracePt t="175632" x="7878763" y="3776663"/>
          <p14:tracePt t="175640" x="7878763" y="3794125"/>
          <p14:tracePt t="175655" x="7878763" y="3803650"/>
          <p14:tracePt t="175671" x="7878763" y="3813175"/>
          <p14:tracePt t="175687" x="7878763" y="3822700"/>
          <p14:tracePt t="175703" x="7878763" y="3840163"/>
          <p14:tracePt t="175715" x="7869238" y="3849688"/>
          <p14:tracePt t="175721" x="7869238" y="3859213"/>
          <p14:tracePt t="175730" x="7859713" y="3868738"/>
          <p14:tracePt t="175735" x="7850188" y="3895725"/>
          <p14:tracePt t="175742" x="7842250" y="3895725"/>
          <p14:tracePt t="175782" x="7823200" y="3914775"/>
          <p14:tracePt t="175791" x="7804150" y="3922713"/>
          <p14:tracePt t="175798" x="7796213" y="3922713"/>
          <p14:tracePt t="175896" x="7786688" y="3922713"/>
          <p14:tracePt t="175915" x="7750175" y="3932238"/>
          <p14:tracePt t="175921" x="7740650" y="3941763"/>
          <p14:tracePt t="175943" x="7713663" y="3941763"/>
          <p14:tracePt t="175950" x="7694613" y="3941763"/>
          <p14:tracePt t="175966" x="7675563" y="3922713"/>
          <p14:tracePt t="175975" x="7658100" y="3922713"/>
          <p14:tracePt t="175990" x="7648575" y="3922713"/>
          <p14:tracePt t="175998" x="7639050" y="3922713"/>
          <p14:tracePt t="176014" x="7621588" y="3905250"/>
          <p14:tracePt t="176072" x="7602538" y="3886200"/>
          <p14:tracePt t="176081" x="7566025" y="3886200"/>
          <p14:tracePt t="176088" x="7546975" y="3868738"/>
          <p14:tracePt t="176095" x="7493000" y="3868738"/>
          <p14:tracePt t="176102" x="7464425" y="3849688"/>
          <p14:tracePt t="176111" x="7446963" y="3840163"/>
          <p14:tracePt t="176119" x="7437438" y="3830638"/>
          <p14:tracePt t="176134" x="7418388" y="3822700"/>
          <p14:tracePt t="176142" x="7418388" y="3813175"/>
          <p14:tracePt t="176192" x="7408863" y="3794125"/>
          <p14:tracePt t="176199" x="7400925" y="3784600"/>
          <p14:tracePt t="176208" x="7400925" y="3767138"/>
          <p14:tracePt t="176216" x="7400925" y="3757613"/>
          <p14:tracePt t="176222" x="7400925" y="3748088"/>
          <p14:tracePt t="176230" x="7400925" y="3740150"/>
          <p14:tracePt t="176238" x="7400925" y="3721100"/>
          <p14:tracePt t="176254" x="7400925" y="3702050"/>
          <p14:tracePt t="176262" x="7400925" y="3694113"/>
          <p14:tracePt t="176278" x="7400925" y="3684588"/>
          <p14:tracePt t="176294" x="7400925" y="3656013"/>
          <p14:tracePt t="176318" x="7408863" y="3648075"/>
          <p14:tracePt t="176334" x="7427913" y="3648075"/>
          <p14:tracePt t="176342" x="7464425" y="3648075"/>
          <p14:tracePt t="176350" x="7493000" y="3638550"/>
          <p14:tracePt t="176359" x="7500938" y="3638550"/>
          <p14:tracePt t="176374" x="7500938" y="3648075"/>
          <p14:tracePt t="176391" x="7510463" y="3656013"/>
          <p14:tracePt t="176398" x="7529513" y="3656013"/>
          <p14:tracePt t="176405" x="7539038" y="3656013"/>
          <p14:tracePt t="176414" x="7556500" y="3665538"/>
          <p14:tracePt t="176421" x="7602538" y="3675063"/>
          <p14:tracePt t="176430" x="7648575" y="3694113"/>
          <p14:tracePt t="176438" x="7675563" y="3711575"/>
          <p14:tracePt t="176447" x="7740650" y="3721100"/>
          <p14:tracePt t="176454" x="7786688" y="3748088"/>
          <p14:tracePt t="176463" x="7823200" y="3757613"/>
          <p14:tracePt t="176470" x="7832725" y="3776663"/>
          <p14:tracePt t="176478" x="7842250" y="3784600"/>
          <p14:tracePt t="176494" x="7850188" y="3813175"/>
          <p14:tracePt t="176502" x="7859713" y="3822700"/>
          <p14:tracePt t="176519" x="7859713" y="3830638"/>
          <p14:tracePt t="176535" x="7859713" y="3840163"/>
          <p14:tracePt t="176558" x="7859713" y="3859213"/>
          <p14:tracePt t="176567" x="7859713" y="3868738"/>
          <p14:tracePt t="176576" x="7859713" y="3876675"/>
          <p14:tracePt t="176599" x="7859713" y="3905250"/>
          <p14:tracePt t="176607" x="7850188" y="3905250"/>
          <p14:tracePt t="176623" x="7850188" y="3914775"/>
          <p14:tracePt t="176631" x="7850188" y="3941763"/>
          <p14:tracePt t="176647" x="7850188" y="3951288"/>
          <p14:tracePt t="176671" x="7850188" y="3959225"/>
          <p14:tracePt t="176681" x="7850188" y="3968750"/>
          <p14:tracePt t="176696" x="7850188" y="3997325"/>
          <p14:tracePt t="176735" x="7832725" y="4024313"/>
          <p14:tracePt t="176743" x="7813675" y="4024313"/>
          <p14:tracePt t="176751" x="7804150" y="4024313"/>
          <p14:tracePt t="176760" x="7777163" y="4024313"/>
          <p14:tracePt t="176767" x="7759700" y="4024313"/>
          <p14:tracePt t="176777" x="7750175" y="4024313"/>
          <p14:tracePt t="176783" x="7740650" y="4024313"/>
          <p14:tracePt t="176793" x="7713663" y="4024313"/>
          <p14:tracePt t="176799" x="7685088" y="4024313"/>
          <p14:tracePt t="176807" x="7675563" y="4024313"/>
          <p14:tracePt t="176815" x="7648575" y="4024313"/>
          <p14:tracePt t="176823" x="7629525" y="4024313"/>
          <p14:tracePt t="176831" x="7621588" y="4024313"/>
          <p14:tracePt t="176839" x="7583488" y="4024313"/>
          <p14:tracePt t="176847" x="7575550" y="4024313"/>
          <p14:tracePt t="176855" x="7529513" y="4005263"/>
          <p14:tracePt t="176895" x="7529513" y="3997325"/>
          <p14:tracePt t="176903" x="7519988" y="3987800"/>
          <p14:tracePt t="176920" x="7493000" y="3951288"/>
          <p14:tracePt t="176937" x="7493000" y="3914775"/>
          <p14:tracePt t="176943" x="7493000" y="3895725"/>
          <p14:tracePt t="176951" x="7493000" y="3868738"/>
          <p14:tracePt t="176960" x="7493000" y="3849688"/>
          <p14:tracePt t="176967" x="7493000" y="3813175"/>
          <p14:tracePt t="176977" x="7493000" y="3794125"/>
          <p14:tracePt t="176994" x="7510463" y="3748088"/>
          <p14:tracePt t="177007" x="7510463" y="3740150"/>
          <p14:tracePt t="177015" x="7539038" y="3721100"/>
          <p14:tracePt t="177023" x="7539038" y="3711575"/>
          <p14:tracePt t="177039" x="7556500" y="3684588"/>
          <p14:tracePt t="177047" x="7566025" y="3684588"/>
          <p14:tracePt t="177055" x="7583488" y="3675063"/>
          <p14:tracePt t="177064" x="7602538" y="3656013"/>
          <p14:tracePt t="177071" x="7621588" y="3656013"/>
          <p14:tracePt t="177079" x="7648575" y="3648075"/>
          <p14:tracePt t="177087" x="7667625" y="3648075"/>
          <p14:tracePt t="177095" x="7713663" y="3629025"/>
          <p14:tracePt t="177103" x="7731125" y="3629025"/>
          <p14:tracePt t="177110" x="7750175" y="3629025"/>
          <p14:tracePt t="177119" x="7759700" y="3629025"/>
          <p14:tracePt t="177127" x="7796213" y="3629025"/>
          <p14:tracePt t="177136" x="7842250" y="3629025"/>
          <p14:tracePt t="177144" x="7850188" y="3629025"/>
          <p14:tracePt t="177151" x="7878763" y="3629025"/>
          <p14:tracePt t="177160" x="7905750" y="3656013"/>
          <p14:tracePt t="177178" x="7915275" y="3656013"/>
          <p14:tracePt t="177193" x="7924800" y="3665538"/>
          <p14:tracePt t="177199" x="7924800" y="3684588"/>
          <p14:tracePt t="177207" x="7934325" y="3721100"/>
          <p14:tracePt t="177223" x="7934325" y="3740150"/>
          <p14:tracePt t="177231" x="7942263" y="3740150"/>
          <p14:tracePt t="177263" x="7942263" y="3748088"/>
          <p14:tracePt t="177271" x="7942263" y="3776663"/>
          <p14:tracePt t="177279" x="7942263" y="3803650"/>
          <p14:tracePt t="177287" x="7942263" y="3822700"/>
          <p14:tracePt t="177295" x="7942263" y="3840163"/>
          <p14:tracePt t="177304" x="7934325" y="3868738"/>
          <p14:tracePt t="177310" x="7924800" y="3886200"/>
          <p14:tracePt t="177319" x="7888288" y="3914775"/>
          <p14:tracePt t="177327" x="7878763" y="3941763"/>
          <p14:tracePt t="177335" x="7859713" y="3968750"/>
          <p14:tracePt t="177345" x="7832725" y="3978275"/>
          <p14:tracePt t="177351" x="7813675" y="3987800"/>
          <p14:tracePt t="177360" x="7796213" y="4005263"/>
          <p14:tracePt t="177367" x="7777163" y="4014788"/>
          <p14:tracePt t="177383" x="7767638" y="4024313"/>
          <p14:tracePt t="177394" x="7740650" y="4024313"/>
          <p14:tracePt t="177407" x="7721600" y="4024313"/>
          <p14:tracePt t="177415" x="7675563" y="4024313"/>
          <p14:tracePt t="177423" x="7667625" y="4024313"/>
          <p14:tracePt t="177431" x="7639050" y="4024313"/>
          <p14:tracePt t="177439" x="7593013" y="4024313"/>
          <p14:tracePt t="177447" x="7566025" y="4024313"/>
          <p14:tracePt t="177455" x="7546975" y="4024313"/>
          <p14:tracePt t="177463" x="7539038" y="4024313"/>
          <p14:tracePt t="177479" x="7529513" y="4024313"/>
          <p14:tracePt t="177487" x="7500938" y="4024313"/>
          <p14:tracePt t="177511" x="7483475" y="4024313"/>
          <p14:tracePt t="177519" x="7473950" y="4014788"/>
          <p14:tracePt t="177529" x="7454900" y="4005263"/>
          <p14:tracePt t="177535" x="7446963" y="3997325"/>
          <p14:tracePt t="177545" x="7427913" y="3959225"/>
          <p14:tracePt t="177560" x="7427913" y="3941763"/>
          <p14:tracePt t="177567" x="7437438" y="3895725"/>
          <p14:tracePt t="177575" x="7446963" y="3868738"/>
          <p14:tracePt t="177582" x="7454900" y="3840163"/>
          <p14:tracePt t="177590" x="7483475" y="3794125"/>
          <p14:tracePt t="177598" x="7519988" y="3767138"/>
          <p14:tracePt t="177606" x="7519988" y="3748088"/>
          <p14:tracePt t="177622" x="7539038" y="3730625"/>
          <p14:tracePt t="177630" x="7546975" y="3721100"/>
          <p14:tracePt t="177638" x="7556500" y="3711575"/>
          <p14:tracePt t="177654" x="7566025" y="3711575"/>
          <p14:tracePt t="177662" x="7593013" y="3711575"/>
          <p14:tracePt t="177678" x="7621588" y="3702050"/>
          <p14:tracePt t="177694" x="7667625" y="3694113"/>
          <p14:tracePt t="177711" x="7694613" y="3694113"/>
          <p14:tracePt t="177718" x="7740650" y="3694113"/>
          <p14:tracePt t="177727" x="7750175" y="3694113"/>
          <p14:tracePt t="177734" x="7759700" y="3702050"/>
          <p14:tracePt t="177750" x="7786688" y="3702050"/>
          <p14:tracePt t="177758" x="7796213" y="3702050"/>
          <p14:tracePt t="177766" x="7804150" y="3702050"/>
          <p14:tracePt t="177775" x="7823200" y="3711575"/>
          <p14:tracePt t="177782" x="7842250" y="3740150"/>
          <p14:tracePt t="177790" x="7859713" y="3776663"/>
          <p14:tracePt t="177798" x="7859713" y="3794125"/>
          <p14:tracePt t="177806" x="7869238" y="3840163"/>
          <p14:tracePt t="177814" x="7869238" y="3876675"/>
          <p14:tracePt t="177822" x="7869238" y="3895725"/>
          <p14:tracePt t="177830" x="7869238" y="3932238"/>
          <p14:tracePt t="177838" x="7869238" y="3941763"/>
          <p14:tracePt t="177846" x="7869238" y="3951288"/>
          <p14:tracePt t="177854" x="7869238" y="3959225"/>
          <p14:tracePt t="178224" x="7878763" y="3987800"/>
          <p14:tracePt t="178232" x="7896225" y="4005263"/>
          <p14:tracePt t="178271" x="7896225" y="4024313"/>
          <p14:tracePt t="178288" x="7896225" y="4043363"/>
          <p14:tracePt t="178306" x="7888288" y="4087813"/>
          <p14:tracePt t="178312" x="7850188" y="4097338"/>
          <p14:tracePt t="178319" x="7823200" y="4097338"/>
          <p14:tracePt t="178328" x="7759700" y="4097338"/>
          <p14:tracePt t="178335" x="7658100" y="4097338"/>
          <p14:tracePt t="178345" x="7602538" y="4097338"/>
          <p14:tracePt t="178355" x="7583488" y="4097338"/>
          <p14:tracePt t="178376" x="7473950" y="4116388"/>
          <p14:tracePt t="178383" x="7454900" y="4116388"/>
          <p14:tracePt t="178394" x="7400925" y="4116388"/>
          <p14:tracePt t="178399" x="7335838" y="4116388"/>
          <p14:tracePt t="178408" x="7308850" y="4097338"/>
          <p14:tracePt t="178416" x="7299325" y="4097338"/>
          <p14:tracePt t="178424" x="7289800" y="4097338"/>
          <p14:tracePt t="178430" x="7197725" y="4097338"/>
          <p14:tracePt t="178439" x="7161213" y="4097338"/>
          <p14:tracePt t="178448" x="7105650" y="4097338"/>
          <p14:tracePt t="178455" x="7023100" y="4097338"/>
          <p14:tracePt t="178463" x="6977063" y="4097338"/>
          <p14:tracePt t="178472" x="6940550" y="4097338"/>
          <p14:tracePt t="178487" x="6931025" y="4097338"/>
          <p14:tracePt t="178495" x="6838950" y="4087813"/>
          <p14:tracePt t="178503" x="6792913" y="4079875"/>
          <p14:tracePt t="178511" x="6692900" y="4079875"/>
          <p14:tracePt t="178520" x="6683375" y="4070350"/>
          <p14:tracePt t="178527" x="6637338" y="4051300"/>
          <p14:tracePt t="178535" x="6610350" y="4051300"/>
          <p14:tracePt t="178545" x="6600825" y="4051300"/>
          <p14:tracePt t="178663" x="6618288" y="4051300"/>
          <p14:tracePt t="178671" x="6646863" y="4051300"/>
          <p14:tracePt t="178682" x="6683375" y="4060825"/>
          <p14:tracePt t="178688" x="6756400" y="4060825"/>
          <p14:tracePt t="178695" x="6821488" y="4060825"/>
          <p14:tracePt t="178703" x="6848475" y="4060825"/>
          <p14:tracePt t="178710" x="6858000" y="4060825"/>
          <p14:tracePt t="178719" x="6884988" y="4060825"/>
          <p14:tracePt t="178726" x="6931025" y="4060825"/>
          <p14:tracePt t="178734" x="7023100" y="4060825"/>
          <p14:tracePt t="178743" x="7143750" y="4060825"/>
          <p14:tracePt t="178751" x="7170738" y="4060825"/>
          <p14:tracePt t="178761" x="7234238" y="4051300"/>
          <p14:tracePt t="178768" x="7372350" y="4033838"/>
          <p14:tracePt t="178776" x="7418388" y="4024313"/>
          <p14:tracePt t="178782" x="7500938" y="4005263"/>
          <p14:tracePt t="178791" x="7510463" y="4005263"/>
          <p14:tracePt t="178799" x="7510463" y="3987800"/>
          <p14:tracePt t="178880" x="7519988" y="3987800"/>
          <p14:tracePt t="178887" x="7529513" y="3987800"/>
          <p14:tracePt t="178920" x="7566025" y="3978275"/>
          <p14:tracePt t="178931" x="7575550" y="3978275"/>
          <p14:tracePt t="178974" x="7593013" y="3968750"/>
          <p14:tracePt t="178982" x="7612063" y="3968750"/>
          <p14:tracePt t="178992" x="7621588" y="3968750"/>
          <p14:tracePt t="178998" x="7639050" y="3968750"/>
          <p14:tracePt t="179007" x="7658100" y="3968750"/>
          <p14:tracePt t="179014" x="7667625" y="3968750"/>
          <p14:tracePt t="179087" x="7602538" y="3951288"/>
          <p14:tracePt t="179095" x="7510463" y="3968750"/>
          <p14:tracePt t="179103" x="7473950" y="3968750"/>
          <p14:tracePt t="179111" x="7464425" y="3968750"/>
          <p14:tracePt t="179119" x="7408863" y="3987800"/>
          <p14:tracePt t="179128" x="7280275" y="4033838"/>
          <p14:tracePt t="179135" x="7197725" y="4060825"/>
          <p14:tracePt t="179145" x="7170738" y="4060825"/>
          <p14:tracePt t="179151" x="7078663" y="4087813"/>
          <p14:tracePt t="179161" x="7013575" y="4087813"/>
          <p14:tracePt t="179171" x="6913563" y="4087813"/>
          <p14:tracePt t="179181" x="6884988" y="4087813"/>
          <p14:tracePt t="179187" x="6838950" y="4087813"/>
          <p14:tracePt t="179190" x="6831013" y="4087813"/>
          <p14:tracePt t="179198" x="6821488" y="4097338"/>
          <p14:tracePt t="179311" x="6821488" y="4087813"/>
          <p14:tracePt t="179320" x="6821488" y="4079875"/>
          <p14:tracePt t="179335" x="6858000" y="4079875"/>
          <p14:tracePt t="179343" x="6923088" y="4079875"/>
          <p14:tracePt t="179351" x="6969125" y="4079875"/>
          <p14:tracePt t="179362" x="6996113" y="4079875"/>
          <p14:tracePt t="179369" x="7069138" y="4106863"/>
          <p14:tracePt t="179378" x="7105650" y="4125913"/>
          <p14:tracePt t="179383" x="7161213" y="4125913"/>
          <p14:tracePt t="179393" x="7299325" y="4125913"/>
          <p14:tracePt t="179398" x="7308850" y="4125913"/>
          <p14:tracePt t="179405" x="7345363" y="4125913"/>
          <p14:tracePt t="179413" x="7454900" y="4152900"/>
          <p14:tracePt t="179421" x="7519988" y="4152900"/>
          <p14:tracePt t="179429" x="7566025" y="4171950"/>
          <p14:tracePt t="179437" x="7583488" y="4171950"/>
          <p14:tracePt t="179446" x="7593013" y="4171950"/>
          <p14:tracePt t="179453" x="7602538" y="4171950"/>
          <p14:tracePt t="184439" x="7575550" y="4189413"/>
          <p14:tracePt t="184450" x="7519988" y="4179888"/>
          <p14:tracePt t="184458" x="7454900" y="4198938"/>
          <p14:tracePt t="184471" x="7446963" y="4198938"/>
          <p14:tracePt t="184478" x="7364413" y="4216400"/>
          <p14:tracePt t="184486" x="7299325" y="4216400"/>
          <p14:tracePt t="184494" x="7262813" y="4225925"/>
          <p14:tracePt t="184502" x="7151688" y="4254500"/>
          <p14:tracePt t="184510" x="7124700" y="4254500"/>
          <p14:tracePt t="184518" x="7078663" y="4281488"/>
          <p14:tracePt t="184526" x="7032625" y="4281488"/>
          <p14:tracePt t="184534" x="7023100" y="4281488"/>
          <p14:tracePt t="184543" x="7013575" y="4291013"/>
          <p14:tracePt t="184550" x="7005638" y="4291013"/>
          <p14:tracePt t="184559" x="6977063" y="4318000"/>
          <p14:tracePt t="184566" x="6931025" y="4327525"/>
          <p14:tracePt t="184575" x="6867525" y="4337050"/>
          <p14:tracePt t="184582" x="6784975" y="4383088"/>
          <p14:tracePt t="184590" x="6719888" y="4410075"/>
          <p14:tracePt t="184598" x="6572250" y="4456113"/>
          <p14:tracePt t="184606" x="6472238" y="4502150"/>
          <p14:tracePt t="184614" x="6397625" y="4529138"/>
          <p14:tracePt t="184622" x="6278563" y="4557713"/>
          <p14:tracePt t="184630" x="6196013" y="4611688"/>
          <p14:tracePt t="184638" x="6103938" y="4657725"/>
          <p14:tracePt t="184646" x="6057900" y="4667250"/>
          <p14:tracePt t="184654" x="6011863" y="4694238"/>
          <p14:tracePt t="184662" x="5938838" y="4740275"/>
          <p14:tracePt t="184670" x="5929313" y="4740275"/>
          <p14:tracePt t="184678" x="5902325" y="4778375"/>
          <p14:tracePt t="184686" x="5883275" y="4786313"/>
          <p14:tracePt t="184695" x="5856288" y="4805363"/>
          <p14:tracePt t="184710" x="5827713" y="4822825"/>
          <p14:tracePt t="184718" x="5764213" y="4897438"/>
          <p14:tracePt t="184726" x="5653088" y="4951413"/>
          <p14:tracePt t="184734" x="5607050" y="4979988"/>
          <p14:tracePt t="184743" x="5543550" y="5035550"/>
          <p14:tracePt t="184750" x="5478463" y="5035550"/>
          <p14:tracePt t="184759" x="5359400" y="5062538"/>
          <p14:tracePt t="184766" x="5349875" y="5072063"/>
          <p14:tracePt t="184790" x="5341938" y="5072063"/>
          <p14:tracePt t="184813" x="5332413" y="5089525"/>
          <p14:tracePt t="184821" x="5295900" y="5099050"/>
          <p14:tracePt t="184830" x="5286375" y="5108575"/>
          <p14:tracePt t="184838" x="5276850" y="5126038"/>
          <p14:tracePt t="184846" x="5203825" y="5145088"/>
          <p14:tracePt t="184855" x="5194300" y="5154613"/>
          <p14:tracePt t="184865" x="5165725" y="5164138"/>
          <p14:tracePt t="184870" x="5148263" y="5164138"/>
          <p14:tracePt t="184879" x="5129213" y="5181600"/>
          <p14:tracePt t="184886" x="5092700" y="5191125"/>
          <p14:tracePt t="184918" x="5083175" y="5200650"/>
          <p14:tracePt t="184928" x="5075238" y="5200650"/>
          <p14:tracePt t="184943" x="5029200" y="5218113"/>
          <p14:tracePt t="184966" x="4991100" y="5218113"/>
          <p14:tracePt t="184975" x="4983163" y="5246688"/>
          <p14:tracePt t="184982" x="4973638" y="5246688"/>
          <p14:tracePt t="184999" x="4964113" y="5254625"/>
          <p14:tracePt t="185007" x="4964113" y="5264150"/>
          <p14:tracePt t="185103" x="4954588" y="5264150"/>
          <p14:tracePt t="185391" x="4937125" y="5283200"/>
          <p14:tracePt t="185399" x="4891088" y="5346700"/>
          <p14:tracePt t="185408" x="4881563" y="5356225"/>
          <p14:tracePt t="185416" x="4862513" y="5384800"/>
          <p14:tracePt t="185424" x="4826000" y="5421313"/>
          <p14:tracePt t="185431" x="4789488" y="5457825"/>
          <p14:tracePt t="185438" x="4762500" y="5475288"/>
          <p14:tracePt t="185446" x="4697413" y="5484813"/>
          <p14:tracePt t="185454" x="4587875" y="5549900"/>
          <p14:tracePt t="185464" x="4532313" y="5557838"/>
          <p14:tracePt t="185470" x="4403725" y="5613400"/>
          <p14:tracePt t="185479" x="4284663" y="5641975"/>
          <p14:tracePt t="185486" x="4183063" y="5668963"/>
          <p14:tracePt t="185495" x="4146550" y="5678488"/>
          <p14:tracePt t="185502" x="4008438" y="5705475"/>
          <p14:tracePt t="185510" x="3870325" y="5705475"/>
          <p14:tracePt t="185518" x="3751263" y="5751513"/>
          <p14:tracePt t="185793" x="1765300" y="5732463"/>
          <p14:tracePt t="185800" x="1755775" y="5732463"/>
          <p14:tracePt t="185807" x="1736725" y="5715000"/>
          <p14:tracePt t="185815" x="1673225" y="5678488"/>
          <p14:tracePt t="185822" x="1673225" y="5632450"/>
          <p14:tracePt t="185830" x="1654175" y="5613400"/>
          <p14:tracePt t="185838" x="1654175" y="5567363"/>
          <p14:tracePt t="185854" x="1627188" y="5557838"/>
          <p14:tracePt t="185864" x="1627188" y="5530850"/>
          <p14:tracePt t="185870" x="1627188" y="5513388"/>
          <p14:tracePt t="185878" x="1590675" y="5475288"/>
          <p14:tracePt t="185886" x="1525588" y="5448300"/>
          <p14:tracePt t="185894" x="1479550" y="5411788"/>
          <p14:tracePt t="185902" x="1433513" y="5402263"/>
          <p14:tracePt t="185910" x="1360488" y="5375275"/>
          <p14:tracePt t="185928" x="1333500" y="5365750"/>
          <p14:tracePt t="185942" x="1314450" y="5356225"/>
          <p14:tracePt t="185950" x="1268413" y="5356225"/>
          <p14:tracePt t="185959" x="1250950" y="5356225"/>
          <p14:tracePt t="185966" x="1212850" y="5356225"/>
          <p14:tracePt t="185976" x="1176338" y="5356225"/>
          <p14:tracePt t="185982" x="1149350" y="5356225"/>
          <p14:tracePt t="185991" x="1130300" y="5356225"/>
          <p14:tracePt t="185998" x="1084263" y="5356225"/>
          <p14:tracePt t="186007" x="1047750" y="5356225"/>
          <p14:tracePt t="186014" x="1030288" y="5365750"/>
          <p14:tracePt t="186022" x="1020763" y="5365750"/>
          <p14:tracePt t="186030" x="1001713" y="5365750"/>
          <p14:tracePt t="186046" x="992188" y="5365750"/>
          <p14:tracePt t="186054" x="992188" y="5375275"/>
          <p14:tracePt t="186070" x="984250" y="5375275"/>
          <p14:tracePt t="186094" x="938213" y="5392738"/>
          <p14:tracePt t="186102" x="938213" y="5402263"/>
          <p14:tracePt t="186110" x="919163" y="5411788"/>
          <p14:tracePt t="186118" x="892175" y="5402263"/>
          <p14:tracePt t="186126" x="855663" y="5402263"/>
          <p14:tracePt t="186134" x="836613" y="5402263"/>
          <p14:tracePt t="186142" x="790575" y="5402263"/>
          <p14:tracePt t="186150" x="771525" y="5402263"/>
          <p14:tracePt t="186175" x="744538" y="5411788"/>
          <p14:tracePt t="186198" x="735013" y="5411788"/>
          <p14:tracePt t="186231" x="735013" y="5421313"/>
          <p14:tracePt t="186305" x="717550" y="5421313"/>
          <p14:tracePt t="186312" x="717550" y="5438775"/>
          <p14:tracePt t="186335" x="698500" y="5429250"/>
          <p14:tracePt t="186367" x="671513" y="5429250"/>
          <p14:tracePt t="186671" x="635000" y="5429250"/>
          <p14:tracePt t="186689" x="606425" y="5429250"/>
          <p14:tracePt t="186696" x="588963" y="5429250"/>
          <p14:tracePt t="186703" x="579438" y="5429250"/>
          <p14:tracePt t="186711" x="550863" y="5438775"/>
          <p14:tracePt t="186727" x="542925" y="5438775"/>
          <p14:tracePt t="186745" x="514350" y="5438775"/>
          <p14:tracePt t="186767" x="496888" y="5438775"/>
          <p14:tracePt t="186784" x="487363" y="5438775"/>
          <p14:tracePt t="186808" x="468313" y="5438775"/>
          <p14:tracePt t="186824" x="460375" y="5448300"/>
          <p14:tracePt t="188167" x="450850" y="5457825"/>
          <p14:tracePt t="188178" x="441325" y="5467350"/>
          <p14:tracePt t="188193" x="414338" y="5484813"/>
          <p14:tracePt t="188208" x="404813" y="5494338"/>
          <p14:tracePt t="188263" x="395288" y="5494338"/>
          <p14:tracePt t="188319" x="395288" y="5513388"/>
          <p14:tracePt t="188336" x="385763" y="5521325"/>
          <p14:tracePt t="188368" x="376238" y="5540375"/>
          <p14:tracePt t="188377" x="376238" y="5549900"/>
          <p14:tracePt t="188384" x="376238" y="5557838"/>
          <p14:tracePt t="188395" x="376238" y="5567363"/>
          <p14:tracePt t="188399" x="368300" y="5576888"/>
          <p14:tracePt t="188414" x="358775" y="5586413"/>
          <p14:tracePt t="188446" x="349250" y="5595938"/>
          <p14:tracePt t="188591" x="349250" y="5622925"/>
          <p14:tracePt t="188632" x="349250" y="5632450"/>
          <p14:tracePt t="188639" x="349250" y="5649913"/>
          <p14:tracePt t="189047" x="349250" y="5659438"/>
          <p14:tracePt t="189072" x="368300" y="5659438"/>
          <p14:tracePt t="189087" x="385763" y="5659438"/>
          <p14:tracePt t="189095" x="404813" y="5659438"/>
          <p14:tracePt t="189103" x="422275" y="5659438"/>
          <p14:tracePt t="189111" x="450850" y="5649913"/>
          <p14:tracePt t="189118" x="460375" y="5649913"/>
          <p14:tracePt t="189127" x="477838" y="5649913"/>
          <p14:tracePt t="189134" x="514350" y="5649913"/>
          <p14:tracePt t="189142" x="550863" y="5641975"/>
          <p14:tracePt t="189150" x="588963" y="5632450"/>
          <p14:tracePt t="189159" x="606425" y="5632450"/>
          <p14:tracePt t="189166" x="625475" y="5632450"/>
          <p14:tracePt t="189175" x="661988" y="5632450"/>
          <p14:tracePt t="189182" x="681038" y="5632450"/>
          <p14:tracePt t="189191" x="698500" y="5622925"/>
          <p14:tracePt t="189198" x="717550" y="5613400"/>
          <p14:tracePt t="189206" x="725488" y="5613400"/>
          <p14:tracePt t="189214" x="744538" y="5603875"/>
          <p14:tracePt t="189222" x="763588" y="5603875"/>
          <p14:tracePt t="189230" x="771525" y="5603875"/>
          <p14:tracePt t="189238" x="781050" y="5603875"/>
          <p14:tracePt t="189246" x="800100" y="5603875"/>
          <p14:tracePt t="189254" x="809625" y="5603875"/>
          <p14:tracePt t="189278" x="846138" y="5603875"/>
          <p14:tracePt t="189311" x="863600" y="5603875"/>
          <p14:tracePt t="189322" x="882650" y="5603875"/>
          <p14:tracePt t="189329" x="909638" y="5603875"/>
          <p14:tracePt t="189340" x="919163" y="5603875"/>
          <p14:tracePt t="189346" x="938213" y="5603875"/>
          <p14:tracePt t="189351" x="955675" y="5603875"/>
          <p14:tracePt t="189359" x="1001713" y="5595938"/>
          <p14:tracePt t="189366" x="1020763" y="5586413"/>
          <p14:tracePt t="189375" x="1030288" y="5586413"/>
          <p14:tracePt t="189382" x="1057275" y="5586413"/>
          <p14:tracePt t="189390" x="1084263" y="5586413"/>
          <p14:tracePt t="189398" x="1103313" y="5586413"/>
          <p14:tracePt t="189406" x="1112838" y="5586413"/>
          <p14:tracePt t="189414" x="1130300" y="5576888"/>
          <p14:tracePt t="189421" x="1166813" y="5576888"/>
          <p14:tracePt t="189430" x="1212850" y="5576888"/>
          <p14:tracePt t="189437" x="1231900" y="5576888"/>
          <p14:tracePt t="189446" x="1268413" y="5576888"/>
          <p14:tracePt t="189453" x="1304925" y="5576888"/>
          <p14:tracePt t="189462" x="1323975" y="5576888"/>
          <p14:tracePt t="189469" x="1350963" y="5576888"/>
          <p14:tracePt t="189479" x="1370013" y="5576888"/>
          <p14:tracePt t="189487" x="1416050" y="5576888"/>
          <p14:tracePt t="189495" x="1452563" y="5576888"/>
          <p14:tracePt t="189503" x="1479550" y="5576888"/>
          <p14:tracePt t="189512" x="1525588" y="5576888"/>
          <p14:tracePt t="189518" x="1535113" y="5576888"/>
          <p14:tracePt t="189529" x="1590675" y="5586413"/>
          <p14:tracePt t="189534" x="1617663" y="5586413"/>
          <p14:tracePt t="189544" x="1663700" y="5586413"/>
          <p14:tracePt t="189552" x="1682750" y="5586413"/>
          <p14:tracePt t="189560" x="1728788" y="5586413"/>
          <p14:tracePt t="189567" x="1782763" y="5595938"/>
          <p14:tracePt t="189576" x="1847850" y="5613400"/>
          <p14:tracePt t="189583" x="1930400" y="5622925"/>
          <p14:tracePt t="189593" x="1995488" y="5622925"/>
          <p14:tracePt t="189599" x="2022475" y="5622925"/>
          <p14:tracePt t="189607" x="2032000" y="5622925"/>
          <p14:tracePt t="189617" x="2041525" y="5622925"/>
          <p14:tracePt t="189623" x="2068513" y="5622925"/>
          <p14:tracePt t="189631" x="2078038" y="5622925"/>
          <p14:tracePt t="189727" x="2095500" y="5622925"/>
          <p14:tracePt t="189738" x="2114550" y="5622925"/>
          <p14:tracePt t="189747" x="2124075" y="5622925"/>
          <p14:tracePt t="189758" x="2132013" y="5622925"/>
          <p14:tracePt t="189766" x="2160588" y="5622925"/>
          <p14:tracePt t="189806" x="2170113" y="5622925"/>
          <p14:tracePt t="189832" x="2178050" y="5622925"/>
          <p14:tracePt t="189839" x="2187575" y="5622925"/>
          <p14:tracePt t="189864" x="2224088" y="5622925"/>
          <p14:tracePt t="189879" x="2233613" y="5622925"/>
          <p14:tracePt t="189903" x="2252663" y="5622925"/>
          <p14:tracePt t="190215" x="2262188" y="5622925"/>
          <p14:tracePt t="190223" x="2270125" y="5622925"/>
          <p14:tracePt t="190240" x="2298700" y="5622925"/>
          <p14:tracePt t="190248" x="2308225" y="5622925"/>
          <p14:tracePt t="190255" x="2316163" y="5622925"/>
          <p14:tracePt t="190263" x="2335213" y="5622925"/>
          <p14:tracePt t="190271" x="2352675" y="5622925"/>
          <p14:tracePt t="190278" x="2362200" y="5622925"/>
          <p14:tracePt t="190287" x="2390775" y="5622925"/>
          <p14:tracePt t="190296" x="2408238" y="5622925"/>
          <p14:tracePt t="190304" x="2427288" y="5632450"/>
          <p14:tracePt t="190311" x="2444750" y="5632450"/>
          <p14:tracePt t="190319" x="2490788" y="5632450"/>
          <p14:tracePt t="190328" x="2536825" y="5641975"/>
          <p14:tracePt t="190347" x="2546350" y="5641975"/>
          <p14:tracePt t="190362" x="2555875" y="5641975"/>
          <p14:tracePt t="190378" x="2582863" y="5641975"/>
          <p14:tracePt t="190383" x="2601913" y="5641975"/>
          <p14:tracePt t="190394" x="2611438" y="5641975"/>
          <p14:tracePt t="190400" x="2638425" y="5641975"/>
          <p14:tracePt t="190408" x="2647950" y="5641975"/>
          <p14:tracePt t="190424" x="2674938" y="5641975"/>
          <p14:tracePt t="190431" x="2684463" y="5641975"/>
          <p14:tracePt t="190448" x="2693988" y="5641975"/>
          <p14:tracePt t="190455" x="2720975" y="5641975"/>
          <p14:tracePt t="190463" x="2730500" y="5641975"/>
          <p14:tracePt t="190471" x="2747963" y="5641975"/>
          <p14:tracePt t="190479" x="2767013" y="5641975"/>
          <p14:tracePt t="190488" x="2813050" y="5659438"/>
          <p14:tracePt t="190495" x="2832100" y="5668963"/>
          <p14:tracePt t="190502" x="2849563" y="5668963"/>
          <p14:tracePt t="190510" x="2878138" y="5668963"/>
          <p14:tracePt t="190518" x="2895600" y="5668963"/>
          <p14:tracePt t="190527" x="2941638" y="5668963"/>
          <p14:tracePt t="190534" x="2951163" y="5668963"/>
          <p14:tracePt t="190544" x="2968625" y="5668963"/>
          <p14:tracePt t="190551" x="3043238" y="5668963"/>
          <p14:tracePt t="190559" x="3060700" y="5668963"/>
          <p14:tracePt t="190566" x="3106738" y="5668963"/>
          <p14:tracePt t="190591" x="3152775" y="5678488"/>
          <p14:tracePt t="190598" x="3217863" y="5686425"/>
          <p14:tracePt t="190606" x="3244850" y="5686425"/>
          <p14:tracePt t="190616" x="3281363" y="5668963"/>
          <p14:tracePt t="190622" x="3327400" y="5668963"/>
          <p14:tracePt t="190630" x="3336925" y="5668963"/>
          <p14:tracePt t="190638" x="3346450" y="5668963"/>
          <p14:tracePt t="190646" x="3382963" y="5659438"/>
          <p14:tracePt t="190654" x="3392488" y="5659438"/>
          <p14:tracePt t="190662" x="3419475" y="5659438"/>
          <p14:tracePt t="190670" x="3438525" y="5659438"/>
          <p14:tracePt t="190678" x="3465513" y="5659438"/>
          <p14:tracePt t="190686" x="3484563" y="5649913"/>
          <p14:tracePt t="190694" x="3530600" y="5649913"/>
          <p14:tracePt t="190702" x="3576638" y="5649913"/>
          <p14:tracePt t="190710" x="3594100" y="5649913"/>
          <p14:tracePt t="190718" x="3613150" y="5649913"/>
          <p14:tracePt t="190726" x="3630613" y="5649913"/>
          <p14:tracePt t="190734" x="3640138" y="5649913"/>
          <p14:tracePt t="190744" x="3668713" y="5632450"/>
          <p14:tracePt t="190751" x="3676650" y="5632450"/>
          <p14:tracePt t="190766" x="3686175" y="5632450"/>
          <p14:tracePt t="190815" x="3705225" y="5632450"/>
          <p14:tracePt t="190848" x="3714750" y="5632450"/>
          <p14:tracePt t="190865" x="3732213" y="5632450"/>
          <p14:tracePt t="190871" x="3741738" y="5622925"/>
          <p14:tracePt t="190887" x="3751263" y="5622925"/>
          <p14:tracePt t="190919" x="3759200" y="5622925"/>
          <p14:tracePt t="190967" x="3759200" y="5613400"/>
          <p14:tracePt t="191527" x="3759200" y="5622925"/>
          <p14:tracePt t="191535" x="3751263" y="5622925"/>
          <p14:tracePt t="191543" x="3714750" y="5632450"/>
          <p14:tracePt t="191551" x="3695700" y="5632450"/>
          <p14:tracePt t="191563" x="3668713" y="5641975"/>
          <p14:tracePt t="191569" x="3659188" y="5641975"/>
          <p14:tracePt t="191578" x="3649663" y="5641975"/>
          <p14:tracePt t="191583" x="3622675" y="5649913"/>
          <p14:tracePt t="191606" x="3603625" y="5649913"/>
          <p14:tracePt t="191614" x="3567113" y="5649913"/>
          <p14:tracePt t="191622" x="3548063" y="5649913"/>
          <p14:tracePt t="191631" x="3502025" y="5649913"/>
          <p14:tracePt t="191638" x="3448050" y="5649913"/>
          <p14:tracePt t="191646" x="3327400" y="5678488"/>
          <p14:tracePt t="191654" x="3244850" y="5678488"/>
          <p14:tracePt t="191662" x="3106738" y="5678488"/>
          <p14:tracePt t="191670" x="3006725" y="5678488"/>
          <p14:tracePt t="191678" x="2997200" y="5678488"/>
          <p14:tracePt t="191686" x="2960688" y="5678488"/>
          <p14:tracePt t="191694" x="2895600" y="5668963"/>
          <p14:tracePt t="191710" x="2878138" y="5668963"/>
          <p14:tracePt t="191718" x="2859088" y="5668963"/>
          <p14:tracePt t="191824" x="2849563" y="5668963"/>
          <p14:tracePt t="191863" x="2832100" y="5668963"/>
          <p14:tracePt t="191871" x="2813050" y="5668963"/>
          <p14:tracePt t="191880" x="2786063" y="5678488"/>
          <p14:tracePt t="191895" x="2776538" y="5678488"/>
          <p14:tracePt t="191911" x="2757488" y="5678488"/>
          <p14:tracePt t="191930" x="2740025" y="5678488"/>
          <p14:tracePt t="191936" x="2730500" y="5678488"/>
          <p14:tracePt t="191943" x="2703513" y="5686425"/>
          <p14:tracePt t="191961" x="2693988" y="5686425"/>
          <p14:tracePt t="191968" x="2684463" y="5686425"/>
          <p14:tracePt t="191976" x="2665413" y="5686425"/>
          <p14:tracePt t="191982" x="2619375" y="5686425"/>
          <p14:tracePt t="191990" x="2573338" y="5686425"/>
          <p14:tracePt t="191998" x="2555875" y="5686425"/>
          <p14:tracePt t="192006" x="2527300" y="5686425"/>
          <p14:tracePt t="192014" x="2509838" y="5686425"/>
          <p14:tracePt t="192296" x="2500313" y="5686425"/>
          <p14:tracePt t="192311" x="2527300" y="5686425"/>
          <p14:tracePt t="192335" x="2536825" y="5686425"/>
          <p14:tracePt t="192343" x="2555875" y="5695950"/>
          <p14:tracePt t="192352" x="2565400" y="5695950"/>
          <p14:tracePt t="192378" x="2582863" y="5695950"/>
          <p14:tracePt t="192401" x="2611438" y="5695950"/>
          <p14:tracePt t="192408" x="2619375" y="5695950"/>
          <p14:tracePt t="192416" x="2628900" y="5695950"/>
          <p14:tracePt t="192423" x="2657475" y="5695950"/>
          <p14:tracePt t="192431" x="2674938" y="5695950"/>
          <p14:tracePt t="192439" x="2720975" y="5695950"/>
          <p14:tracePt t="192448" x="2730500" y="5695950"/>
          <p14:tracePt t="192455" x="2747963" y="5695950"/>
          <p14:tracePt t="192463" x="2757488" y="5695950"/>
          <p14:tracePt t="192471" x="2767013" y="5686425"/>
          <p14:tracePt t="192480" x="2803525" y="5678488"/>
          <p14:tracePt t="192488" x="2813050" y="5678488"/>
          <p14:tracePt t="192495" x="2832100" y="5668963"/>
          <p14:tracePt t="192503" x="2859088" y="5668963"/>
          <p14:tracePt t="192511" x="2905125" y="5668963"/>
          <p14:tracePt t="192519" x="2924175" y="5668963"/>
          <p14:tracePt t="192528" x="2941638" y="5668963"/>
          <p14:tracePt t="192535" x="2951163" y="5668963"/>
          <p14:tracePt t="192584" x="2960688" y="5668963"/>
          <p14:tracePt t="192592" x="2978150" y="5668963"/>
          <p14:tracePt t="192599" x="3006725" y="5659438"/>
          <p14:tracePt t="192614" x="3070225" y="5659438"/>
          <p14:tracePt t="192622" x="3079750" y="5641975"/>
          <p14:tracePt t="192630" x="3125788" y="5641975"/>
          <p14:tracePt t="192638" x="3189288" y="5649913"/>
          <p14:tracePt t="192646" x="3235325" y="5659438"/>
          <p14:tracePt t="192654" x="3254375" y="5659438"/>
          <p14:tracePt t="192662" x="3290888" y="5659438"/>
          <p14:tracePt t="192670" x="3327400" y="5686425"/>
          <p14:tracePt t="192678" x="3355975" y="5686425"/>
          <p14:tracePt t="192686" x="3392488" y="5695950"/>
          <p14:tracePt t="192694" x="3402013" y="5695950"/>
          <p14:tracePt t="192702" x="3429000" y="5695950"/>
          <p14:tracePt t="192718" x="3484563" y="5695950"/>
          <p14:tracePt t="192734" x="3502025" y="5695950"/>
          <p14:tracePt t="192742" x="3511550" y="5695950"/>
          <p14:tracePt t="192775" x="3538538" y="5705475"/>
          <p14:tracePt t="192782" x="3567113" y="5695950"/>
          <p14:tracePt t="192792" x="3584575" y="5695950"/>
          <p14:tracePt t="192799" x="3613150" y="5686425"/>
          <p14:tracePt t="192815" x="3630613" y="5686425"/>
          <p14:tracePt t="192848" x="3640138" y="5686425"/>
          <p14:tracePt t="192871" x="3659188" y="5686425"/>
          <p14:tracePt t="192879" x="3695700" y="5686425"/>
          <p14:tracePt t="192902" x="3705225" y="5686425"/>
          <p14:tracePt t="192911" x="3732213" y="5686425"/>
          <p14:tracePt t="192918" x="3741738" y="5686425"/>
          <p14:tracePt t="192929" x="3751263" y="5686425"/>
          <p14:tracePt t="192935" x="3768725" y="5686425"/>
          <p14:tracePt t="192944" x="3778250" y="5686425"/>
          <p14:tracePt t="192951" x="3787775" y="5686425"/>
          <p14:tracePt t="192960" x="3814763" y="5686425"/>
          <p14:tracePt t="192967" x="3833813" y="5686425"/>
          <p14:tracePt t="192979" x="3870325" y="5686425"/>
          <p14:tracePt t="192999" x="3889375" y="5686425"/>
          <p14:tracePt t="193007" x="3925888" y="5686425"/>
          <p14:tracePt t="193030" x="3943350" y="5686425"/>
          <p14:tracePt t="193037" x="3989388" y="5686425"/>
          <p14:tracePt t="193046" x="4025900" y="5686425"/>
          <p14:tracePt t="193054" x="4110038" y="5686425"/>
          <p14:tracePt t="193062" x="4164013" y="5686425"/>
          <p14:tracePt t="193070" x="4229100" y="5686425"/>
          <p14:tracePt t="193078" x="4238625" y="5686425"/>
          <p14:tracePt t="193086" x="4275138" y="5686425"/>
          <p14:tracePt t="193094" x="4330700" y="5686425"/>
          <p14:tracePt t="193102" x="4375150" y="5686425"/>
          <p14:tracePt t="193110" x="4394200" y="5686425"/>
          <p14:tracePt t="193118" x="4413250" y="5686425"/>
          <p14:tracePt t="193126" x="4449763" y="5686425"/>
          <p14:tracePt t="193134" x="4486275" y="5686425"/>
          <p14:tracePt t="193144" x="4532313" y="5686425"/>
          <p14:tracePt t="193151" x="4541838" y="5686425"/>
          <p14:tracePt t="193160" x="4568825" y="5686425"/>
          <p14:tracePt t="193167" x="4587875" y="5686425"/>
          <p14:tracePt t="193179" x="4595813" y="5686425"/>
          <p14:tracePt t="193186" x="4624388" y="5686425"/>
          <p14:tracePt t="193196" x="4633913" y="5686425"/>
          <p14:tracePt t="193201" x="4660900" y="5686425"/>
          <p14:tracePt t="193207" x="4679950" y="5686425"/>
          <p14:tracePt t="193215" x="4725988" y="5686425"/>
          <p14:tracePt t="193223" x="4779963" y="5686425"/>
          <p14:tracePt t="193231" x="4845050" y="5686425"/>
          <p14:tracePt t="193239" x="4891088" y="5686425"/>
          <p14:tracePt t="193247" x="4918075" y="5686425"/>
          <p14:tracePt t="193271" x="4937125" y="5686425"/>
          <p14:tracePt t="195288" x="4954588" y="5686425"/>
          <p14:tracePt t="195295" x="4991100" y="5686425"/>
          <p14:tracePt t="195303" x="5019675" y="5686425"/>
          <p14:tracePt t="195311" x="5046663" y="5686425"/>
          <p14:tracePt t="195319" x="5056188" y="5686425"/>
          <p14:tracePt t="195327" x="5102225" y="5686425"/>
          <p14:tracePt t="195334" x="5121275" y="5686425"/>
          <p14:tracePt t="195343" x="5148263" y="5695950"/>
          <p14:tracePt t="195350" x="5157788" y="5695950"/>
          <p14:tracePt t="195359" x="5165725" y="5695950"/>
          <p14:tracePt t="195366" x="5184775" y="5705475"/>
          <p14:tracePt t="195391" x="5194300" y="5705475"/>
          <p14:tracePt t="195438" x="5203825" y="5705475"/>
          <p14:tracePt t="195446" x="5211763" y="5705475"/>
          <p14:tracePt t="195454" x="5230813" y="5705475"/>
          <p14:tracePt t="195462" x="5249863" y="5705475"/>
          <p14:tracePt t="195470" x="5257800" y="5705475"/>
          <p14:tracePt t="195478" x="5286375" y="5705475"/>
          <p14:tracePt t="195486" x="5303838" y="5705475"/>
          <p14:tracePt t="195494" x="5349875" y="5705475"/>
          <p14:tracePt t="195502" x="5359400" y="5715000"/>
          <p14:tracePt t="195511" x="5386388" y="5715000"/>
          <p14:tracePt t="195518" x="5395913" y="5715000"/>
          <p14:tracePt t="195526" x="5424488" y="5715000"/>
          <p14:tracePt t="195534" x="5441950" y="5715000"/>
          <p14:tracePt t="195543" x="5451475" y="5715000"/>
          <p14:tracePt t="195550" x="5470525" y="5715000"/>
          <p14:tracePt t="195559" x="5487988" y="5715000"/>
          <p14:tracePt t="195576" x="5524500" y="5715000"/>
          <p14:tracePt t="195591" x="5561013" y="5715000"/>
          <p14:tracePt t="195598" x="5580063" y="5715000"/>
          <p14:tracePt t="195647" x="5589588" y="5715000"/>
          <p14:tracePt t="195663" x="5599113" y="5715000"/>
          <p14:tracePt t="195671" x="5626100" y="5715000"/>
          <p14:tracePt t="195680" x="5662613" y="5715000"/>
          <p14:tracePt t="195687" x="5672138" y="5715000"/>
          <p14:tracePt t="195696" x="5718175" y="5715000"/>
          <p14:tracePt t="195703" x="5754688" y="5715000"/>
          <p14:tracePt t="195711" x="5810250" y="5715000"/>
          <p14:tracePt t="195719" x="5873750" y="5715000"/>
          <p14:tracePt t="195728" x="5902325" y="5715000"/>
          <p14:tracePt t="195735" x="5938838" y="5715000"/>
          <p14:tracePt t="195744" x="5975350" y="5715000"/>
          <p14:tracePt t="195751" x="6002338" y="5732463"/>
          <p14:tracePt t="195761" x="6011863" y="5732463"/>
          <p14:tracePt t="195767" x="6040438" y="5732463"/>
          <p14:tracePt t="195783" x="6057900" y="5732463"/>
          <p14:tracePt t="195794" x="6076950" y="5732463"/>
          <p14:tracePt t="195799" x="6086475" y="5732463"/>
          <p14:tracePt t="195808" x="6103938" y="5732463"/>
          <p14:tracePt t="195815" x="6132513" y="5732463"/>
          <p14:tracePt t="195825" x="6140450" y="5732463"/>
          <p14:tracePt t="195833" x="6176963" y="5732463"/>
          <p14:tracePt t="195838" x="6223000" y="5732463"/>
          <p14:tracePt t="195846" x="6242050" y="5732463"/>
          <p14:tracePt t="195854" x="6288088" y="5732463"/>
          <p14:tracePt t="195862" x="6307138" y="5732463"/>
          <p14:tracePt t="195870" x="6353175" y="5732463"/>
          <p14:tracePt t="195878" x="6380163" y="5732463"/>
          <p14:tracePt t="195886" x="6426200" y="5724525"/>
          <p14:tracePt t="195894" x="6462713" y="5724525"/>
          <p14:tracePt t="195918" x="6508750" y="5724525"/>
          <p14:tracePt t="195928" x="6535738" y="5724525"/>
          <p14:tracePt t="195942" x="6627813" y="5724525"/>
          <p14:tracePt t="195950" x="6646863" y="5724525"/>
          <p14:tracePt t="195959" x="6673850" y="5724525"/>
          <p14:tracePt t="195966" x="6738938" y="5724525"/>
          <p14:tracePt t="195975" x="6784975" y="5724525"/>
          <p14:tracePt t="195990" x="6811963" y="5724525"/>
          <p14:tracePt t="195998" x="6821488" y="5724525"/>
          <p14:tracePt t="196006" x="6848475" y="5724525"/>
          <p14:tracePt t="196014" x="6858000" y="5724525"/>
          <p14:tracePt t="196022" x="6877050" y="5724525"/>
          <p14:tracePt t="196031" x="6894513" y="5724525"/>
          <p14:tracePt t="196046" x="6923088" y="5715000"/>
          <p14:tracePt t="196062" x="6959600" y="5715000"/>
          <p14:tracePt t="196078" x="6977063" y="5705475"/>
          <p14:tracePt t="196087" x="7023100" y="5695950"/>
          <p14:tracePt t="196111" x="7042150" y="5695950"/>
          <p14:tracePt t="196120" x="7051675" y="5686425"/>
          <p14:tracePt t="196128" x="7059613" y="5686425"/>
          <p14:tracePt t="196152" x="7069138" y="5686425"/>
          <p14:tracePt t="196167" x="7078663" y="5678488"/>
          <p14:tracePt t="196178" x="7097713" y="5678488"/>
          <p14:tracePt t="196195" x="7105650" y="5678488"/>
          <p14:tracePt t="196200" x="7115175" y="5668963"/>
          <p14:tracePt t="196352" x="7115175" y="5659438"/>
          <p14:tracePt t="196367" x="7115175" y="5649913"/>
          <p14:tracePt t="196377" x="7124700" y="5632450"/>
          <p14:tracePt t="196392" x="7124700" y="5603875"/>
          <p14:tracePt t="196400" x="7134225" y="5567363"/>
          <p14:tracePt t="196407" x="7143750" y="5540375"/>
          <p14:tracePt t="196417" x="7143750" y="5530850"/>
          <p14:tracePt t="196423" x="7151688" y="5503863"/>
          <p14:tracePt t="196432" x="7151688" y="5494338"/>
          <p14:tracePt t="196441" x="7151688" y="5467350"/>
          <p14:tracePt t="196447" x="7161213" y="5438775"/>
          <p14:tracePt t="196454" x="7161213" y="5429250"/>
          <p14:tracePt t="196462" x="7161213" y="5411788"/>
          <p14:tracePt t="196470" x="7161213" y="5392738"/>
          <p14:tracePt t="196486" x="7170738" y="5356225"/>
          <p14:tracePt t="196494" x="7180263" y="5338763"/>
          <p14:tracePt t="196502" x="7197725" y="5319713"/>
          <p14:tracePt t="196510" x="7197725" y="5310188"/>
          <p14:tracePt t="196526" x="7197725" y="5300663"/>
          <p14:tracePt t="196535" x="7197725" y="5292725"/>
          <p14:tracePt t="196542" x="7197725" y="5273675"/>
          <p14:tracePt t="196552" x="7197725" y="5264150"/>
          <p14:tracePt t="196566" x="7207250" y="5246688"/>
          <p14:tracePt t="196575" x="7207250" y="5237163"/>
          <p14:tracePt t="196582" x="7207250" y="5227638"/>
          <p14:tracePt t="196598" x="7207250" y="5218113"/>
          <p14:tracePt t="196606" x="7207250" y="5210175"/>
          <p14:tracePt t="196622" x="7207250" y="5191125"/>
          <p14:tracePt t="196682" x="7207250" y="5172075"/>
          <p14:tracePt t="196695" x="7207250" y="5164138"/>
          <p14:tracePt t="196703" x="7207250" y="5154613"/>
          <p14:tracePt t="196727" x="7170738" y="5135563"/>
          <p14:tracePt t="196744" x="7161213" y="5135563"/>
          <p14:tracePt t="196783" x="7151688" y="5135563"/>
          <p14:tracePt t="196792" x="7143750" y="5135563"/>
          <p14:tracePt t="196801" x="7124700" y="5135563"/>
          <p14:tracePt t="196808" x="7115175" y="5135563"/>
          <p14:tracePt t="196919" x="7078663" y="5135563"/>
          <p14:tracePt t="196931" x="7069138" y="5135563"/>
          <p14:tracePt t="196936" x="7051675" y="5135563"/>
          <p14:tracePt t="196950" x="7013575" y="5135563"/>
          <p14:tracePt t="196958" x="6986588" y="5135563"/>
          <p14:tracePt t="196966" x="6977063" y="5135563"/>
          <p14:tracePt t="196998" x="6950075" y="5135563"/>
          <p14:tracePt t="197006" x="6894513" y="5135563"/>
          <p14:tracePt t="197014" x="6792913" y="5154613"/>
          <p14:tracePt t="197022" x="6775450" y="5154613"/>
          <p14:tracePt t="197030" x="6729413" y="5154613"/>
          <p14:tracePt t="197038" x="6683375" y="5154613"/>
          <p14:tracePt t="197046" x="6656388" y="5154613"/>
          <p14:tracePt t="197054" x="6591300" y="5154613"/>
          <p14:tracePt t="197062" x="6545263" y="5154613"/>
          <p14:tracePt t="197070" x="6472238" y="5154613"/>
          <p14:tracePt t="197078" x="6397625" y="5154613"/>
          <p14:tracePt t="197086" x="6315075" y="5154613"/>
          <p14:tracePt t="197094" x="6215063" y="5164138"/>
          <p14:tracePt t="197118" x="6205538" y="5164138"/>
          <p14:tracePt t="197126" x="6196013" y="5181600"/>
          <p14:tracePt t="197134" x="6159500" y="5191125"/>
          <p14:tracePt t="197142" x="6140450" y="5210175"/>
          <p14:tracePt t="197174" x="6086475" y="5210175"/>
          <p14:tracePt t="197182" x="6040438" y="5218113"/>
          <p14:tracePt t="197190" x="6021388" y="5218113"/>
          <p14:tracePt t="197198" x="5994400" y="5218113"/>
          <p14:tracePt t="197206" x="5948363" y="5218113"/>
          <p14:tracePt t="197214" x="5902325" y="5218113"/>
          <p14:tracePt t="197222" x="5892800" y="5218113"/>
          <p14:tracePt t="197279" x="5883275" y="5218113"/>
          <p14:tracePt t="197375" x="5865813" y="5218113"/>
          <p14:tracePt t="197383" x="5846763" y="5218113"/>
          <p14:tracePt t="197393" x="5827713" y="5218113"/>
          <p14:tracePt t="197400" x="5810250" y="5218113"/>
          <p14:tracePt t="197408" x="5800725" y="5218113"/>
          <p14:tracePt t="197416" x="5764213" y="5218113"/>
          <p14:tracePt t="197456" x="5754688" y="5218113"/>
          <p14:tracePt t="197479" x="5691188" y="5218113"/>
          <p14:tracePt t="197495" x="5645150" y="5191125"/>
          <p14:tracePt t="197511" x="5599113" y="5181600"/>
          <p14:tracePt t="197518" x="5561013" y="5172075"/>
          <p14:tracePt t="197526" x="5543550" y="5172075"/>
          <p14:tracePt t="197534" x="5534025" y="5172075"/>
          <p14:tracePt t="197566" x="5524500" y="5172075"/>
          <p14:tracePt t="198072" x="5516563" y="5172075"/>
          <p14:tracePt t="198080" x="5516563" y="5181600"/>
          <p14:tracePt t="198087" x="5516563" y="5191125"/>
          <p14:tracePt t="198094" x="5516563" y="5218113"/>
          <p14:tracePt t="198102" x="5516563" y="5227638"/>
          <p14:tracePt t="198110" x="5516563" y="5254625"/>
          <p14:tracePt t="198118" x="5516563" y="5264150"/>
          <p14:tracePt t="198126" x="5516563" y="5273675"/>
          <p14:tracePt t="198134" x="5516563" y="5300663"/>
          <p14:tracePt t="198142" x="5516563" y="5310188"/>
          <p14:tracePt t="198174" x="5516563" y="5319713"/>
          <p14:tracePt t="198183" x="5516563" y="5329238"/>
          <p14:tracePt t="198224" x="5516563" y="5356225"/>
          <p14:tracePt t="198242" x="5507038" y="5356225"/>
          <p14:tracePt t="198248" x="5487988" y="5365750"/>
          <p14:tracePt t="198266" x="5487988" y="5375275"/>
          <p14:tracePt t="198271" x="5478463" y="5392738"/>
          <p14:tracePt t="198278" x="5478463" y="5402263"/>
          <p14:tracePt t="198286" x="5478463" y="5411788"/>
          <p14:tracePt t="198294" x="5478463" y="5421313"/>
          <p14:tracePt t="198302" x="5478463" y="5438775"/>
          <p14:tracePt t="198310" x="5478463" y="5457825"/>
          <p14:tracePt t="198318" x="5516563" y="5467350"/>
          <p14:tracePt t="198326" x="5553075" y="5503863"/>
          <p14:tracePt t="198334" x="5607050" y="5503863"/>
          <p14:tracePt t="198342" x="5653088" y="5503863"/>
          <p14:tracePt t="198350" x="5681663" y="5503863"/>
          <p14:tracePt t="198359" x="5773738" y="5503863"/>
          <p14:tracePt t="198366" x="5892800" y="5503863"/>
          <p14:tracePt t="198375" x="5957888" y="5503863"/>
          <p14:tracePt t="198382" x="6076950" y="5494338"/>
          <p14:tracePt t="198390" x="6103938" y="5484813"/>
          <p14:tracePt t="198398" x="6122988" y="5484813"/>
          <p14:tracePt t="198406" x="6132513" y="5484813"/>
          <p14:tracePt t="198414" x="6186488" y="5484813"/>
          <p14:tracePt t="198422" x="6324600" y="5503863"/>
          <p14:tracePt t="198430" x="6426200" y="5521325"/>
          <p14:tracePt t="198438" x="6489700" y="5530850"/>
          <p14:tracePt t="198446" x="6554788" y="5549900"/>
          <p14:tracePt t="198454" x="6581775" y="5549900"/>
          <p14:tracePt t="198470" x="6591300" y="5549900"/>
          <p14:tracePt t="198647" x="6600825" y="5567363"/>
          <p14:tracePt t="198655" x="6600825" y="5576888"/>
          <p14:tracePt t="198672" x="6600825" y="5613400"/>
          <p14:tracePt t="198815" x="6581775" y="5622925"/>
          <p14:tracePt t="198823" x="6527800" y="5641975"/>
          <p14:tracePt t="198831" x="6481763" y="5641975"/>
          <p14:tracePt t="198839" x="6462713" y="5641975"/>
          <p14:tracePt t="198847" x="6416675" y="5659438"/>
          <p14:tracePt t="198855" x="6380163" y="5659438"/>
          <p14:tracePt t="198864" x="6370638" y="5659438"/>
          <p14:tracePt t="198895" x="6361113" y="5649913"/>
          <p14:tracePt t="198903" x="6361113" y="5632450"/>
          <p14:tracePt t="198912" x="6361113" y="5613400"/>
          <p14:tracePt t="198919" x="6361113" y="5586413"/>
          <p14:tracePt t="198929" x="6361113" y="5549900"/>
          <p14:tracePt t="198945" x="6353175" y="5484813"/>
          <p14:tracePt t="198953" x="6353175" y="5457825"/>
          <p14:tracePt t="198959" x="6353175" y="5448300"/>
          <p14:tracePt t="198966" x="6353175" y="5429250"/>
          <p14:tracePt t="198976" x="6353175" y="5421313"/>
          <p14:tracePt t="198982" x="6353175" y="5411788"/>
          <p14:tracePt t="198990" x="6353175" y="5384800"/>
          <p14:tracePt t="199022" x="6353175" y="5365750"/>
          <p14:tracePt t="199057" x="6380163" y="5346700"/>
          <p14:tracePt t="199090" x="6397625" y="5329238"/>
          <p14:tracePt t="199095" x="6407150" y="5329238"/>
          <p14:tracePt t="199104" x="6426200" y="5329238"/>
          <p14:tracePt t="199110" x="6472238" y="5319713"/>
          <p14:tracePt t="199118" x="6518275" y="5310188"/>
          <p14:tracePt t="199126" x="6545263" y="5310188"/>
          <p14:tracePt t="199134" x="6600825" y="5310188"/>
          <p14:tracePt t="199141" x="6646863" y="5310188"/>
          <p14:tracePt t="199149" x="6710363" y="5310188"/>
          <p14:tracePt t="199157" x="6775450" y="5329238"/>
          <p14:tracePt t="199165" x="6792913" y="5346700"/>
          <p14:tracePt t="199174" x="6838950" y="5375275"/>
          <p14:tracePt t="199181" x="6858000" y="5384800"/>
          <p14:tracePt t="199189" x="6877050" y="5392738"/>
          <p14:tracePt t="199198" x="6904038" y="5421313"/>
          <p14:tracePt t="199214" x="6913563" y="5448300"/>
          <p14:tracePt t="199222" x="6913563" y="5475288"/>
          <p14:tracePt t="199230" x="6923088" y="5484813"/>
          <p14:tracePt t="199238" x="6931025" y="5494338"/>
          <p14:tracePt t="199247" x="6931025" y="5513388"/>
          <p14:tracePt t="199254" x="6931025" y="5530850"/>
          <p14:tracePt t="199262" x="6931025" y="5540375"/>
          <p14:tracePt t="199270" x="6931025" y="5567363"/>
          <p14:tracePt t="199286" x="6931025" y="5613400"/>
          <p14:tracePt t="199302" x="6931025" y="5632450"/>
          <p14:tracePt t="199319" x="6931025" y="5641975"/>
          <p14:tracePt t="199326" x="6931025" y="5659438"/>
          <p14:tracePt t="199334" x="6923088" y="5659438"/>
          <p14:tracePt t="199343" x="6913563" y="5668963"/>
          <p14:tracePt t="199359" x="6913563" y="5678488"/>
          <p14:tracePt t="199367" x="6904038" y="5705475"/>
          <p14:tracePt t="199376" x="6894513" y="5715000"/>
          <p14:tracePt t="199382" x="6877050" y="5724525"/>
          <p14:tracePt t="199392" x="6867525" y="5732463"/>
          <p14:tracePt t="199399" x="6821488" y="5751513"/>
          <p14:tracePt t="199415" x="6792913" y="5751513"/>
          <p14:tracePt t="199521" x="6407150" y="5741988"/>
          <p14:tracePt t="199528" x="6389688" y="5724525"/>
          <p14:tracePt t="199535" x="6361113" y="5705475"/>
          <p14:tracePt t="199544" x="6353175" y="5695950"/>
          <p14:tracePt t="199551" x="6353175" y="5678488"/>
          <p14:tracePt t="199561" x="6353175" y="5659438"/>
          <p14:tracePt t="199567" x="6343650" y="5613400"/>
          <p14:tracePt t="199578" x="6334125" y="5603875"/>
          <p14:tracePt t="199583" x="6334125" y="5595938"/>
          <p14:tracePt t="199594" x="6297613" y="5557838"/>
          <p14:tracePt t="199599" x="6278563" y="5530850"/>
          <p14:tracePt t="199608" x="6278563" y="5513388"/>
          <p14:tracePt t="199624" x="6278563" y="5494338"/>
          <p14:tracePt t="199633" x="6278563" y="5467350"/>
          <p14:tracePt t="199639" x="6278563" y="5457825"/>
          <p14:tracePt t="199647" x="6278563" y="5448300"/>
          <p14:tracePt t="199671" x="6278563" y="5438775"/>
          <p14:tracePt t="199687" x="6307138" y="5411788"/>
          <p14:tracePt t="199690" x="6315075" y="5392738"/>
          <p14:tracePt t="199695" x="6334125" y="5392738"/>
          <p14:tracePt t="199707" x="6361113" y="5392738"/>
          <p14:tracePt t="199710" x="6443663" y="5338763"/>
          <p14:tracePt t="199718" x="6527800" y="5338763"/>
          <p14:tracePt t="199726" x="6600825" y="5338763"/>
          <p14:tracePt t="199734" x="6664325" y="5338763"/>
          <p14:tracePt t="199742" x="6719888" y="5338763"/>
          <p14:tracePt t="199750" x="6821488" y="5338763"/>
          <p14:tracePt t="199759" x="6884988" y="5338763"/>
          <p14:tracePt t="199766" x="6913563" y="5338763"/>
          <p14:tracePt t="199775" x="6923088" y="5338763"/>
          <p14:tracePt t="199782" x="6959600" y="5338763"/>
          <p14:tracePt t="199790" x="6996113" y="5346700"/>
          <p14:tracePt t="199798" x="7005638" y="5346700"/>
          <p14:tracePt t="199806" x="7023100" y="5375275"/>
          <p14:tracePt t="199822" x="7032625" y="5402263"/>
          <p14:tracePt t="199830" x="7032625" y="5411788"/>
          <p14:tracePt t="199846" x="7032625" y="5421313"/>
          <p14:tracePt t="199854" x="7032625" y="5438775"/>
          <p14:tracePt t="199862" x="7032625" y="5457825"/>
          <p14:tracePt t="199870" x="7032625" y="5467350"/>
          <p14:tracePt t="199878" x="7032625" y="5484813"/>
          <p14:tracePt t="199886" x="7032625" y="5494338"/>
          <p14:tracePt t="199927" x="7032625" y="5513388"/>
          <p14:tracePt t="199934" x="7023100" y="5513388"/>
          <p14:tracePt t="199942" x="7013575" y="5513388"/>
          <p14:tracePt t="199958" x="7005638" y="5513388"/>
          <p14:tracePt t="199975" x="6969125" y="5513388"/>
          <p14:tracePt t="199982" x="6940550" y="5513388"/>
          <p14:tracePt t="199990" x="6877050" y="5540375"/>
          <p14:tracePt t="199998" x="6838950" y="5540375"/>
          <p14:tracePt t="200006" x="6656388" y="5557838"/>
          <p14:tracePt t="200014" x="6637338" y="5557838"/>
          <p14:tracePt t="200022" x="6508750" y="5613400"/>
          <p14:tracePt t="200030" x="6389688" y="5622925"/>
          <p14:tracePt t="200038" x="6288088" y="5659438"/>
          <p14:tracePt t="200046" x="6205538" y="5686425"/>
          <p14:tracePt t="200054" x="6159500" y="5686425"/>
          <p14:tracePt t="200062" x="6113463" y="5686425"/>
          <p14:tracePt t="200070" x="6094413" y="5686425"/>
          <p14:tracePt t="200078" x="6076950" y="5686425"/>
          <p14:tracePt t="200095" x="6057900" y="5686425"/>
          <p14:tracePt t="200110" x="6030913" y="5668963"/>
          <p14:tracePt t="200118" x="6021388" y="5659438"/>
          <p14:tracePt t="200126" x="6002338" y="5649913"/>
          <p14:tracePt t="200134" x="5975350" y="5632450"/>
          <p14:tracePt t="200150" x="5965825" y="5632450"/>
          <p14:tracePt t="200167" x="5948363" y="5622925"/>
          <p14:tracePt t="200179" x="5846763" y="5613400"/>
          <p14:tracePt t="200183" x="5800725" y="5613400"/>
          <p14:tracePt t="200194" x="5773738" y="5613400"/>
          <p14:tracePt t="200199" x="5708650" y="5613400"/>
          <p14:tracePt t="200207" x="5662613" y="5613400"/>
          <p14:tracePt t="200215" x="5653088" y="5603875"/>
          <p14:tracePt t="200224" x="5653088" y="5595938"/>
          <p14:tracePt t="200242" x="5645150" y="5586413"/>
          <p14:tracePt t="200247" x="5635625" y="5576888"/>
          <p14:tracePt t="200255" x="5616575" y="5576888"/>
          <p14:tracePt t="200265" x="5599113" y="5576888"/>
          <p14:tracePt t="200271" x="5580063" y="5576888"/>
          <p14:tracePt t="200280" x="5497513" y="5540375"/>
          <p14:tracePt t="200310" x="5487988" y="5540375"/>
          <p14:tracePt t="200318" x="5478463" y="5540375"/>
          <p14:tracePt t="200326" x="5451475" y="5530850"/>
          <p14:tracePt t="200358" x="5432425" y="5530850"/>
          <p14:tracePt t="200366" x="5424488" y="5530850"/>
          <p14:tracePt t="200377" x="5414963" y="5530850"/>
          <p14:tracePt t="200382" x="5405438" y="5530850"/>
          <p14:tracePt t="200399" x="5395913" y="5530850"/>
          <p14:tracePt t="200422" x="5368925" y="5530850"/>
          <p14:tracePt t="200438" x="5349875" y="5530850"/>
          <p14:tracePt t="200446" x="5322888" y="5530850"/>
          <p14:tracePt t="200462" x="5322888" y="5540375"/>
          <p14:tracePt t="200470" x="5313363" y="5549900"/>
          <p14:tracePt t="200486" x="5295900" y="5567363"/>
          <p14:tracePt t="200495" x="5286375" y="5576888"/>
          <p14:tracePt t="200502" x="5276850" y="5576888"/>
          <p14:tracePt t="200511" x="5276850" y="5586413"/>
          <p14:tracePt t="200518" x="5267325" y="5622925"/>
          <p14:tracePt t="200526" x="5257800" y="5622925"/>
          <p14:tracePt t="200534" x="5240338" y="5632450"/>
          <p14:tracePt t="200550" x="5230813" y="5632450"/>
          <p14:tracePt t="200559" x="5221288" y="5641975"/>
          <p14:tracePt t="200576" x="5221288" y="5649913"/>
          <p14:tracePt t="200582" x="5211763" y="5659438"/>
          <p14:tracePt t="200704" x="5203825" y="5659438"/>
          <p14:tracePt t="200719" x="5203825" y="5649913"/>
          <p14:tracePt t="200727" x="5230813" y="5641975"/>
          <p14:tracePt t="200734" x="5313363" y="5641975"/>
          <p14:tracePt t="200742" x="5378450" y="5613400"/>
          <p14:tracePt t="200750" x="5478463" y="5613400"/>
          <p14:tracePt t="200759" x="5599113" y="5613400"/>
          <p14:tracePt t="200766" x="5681663" y="5613400"/>
          <p14:tracePt t="200776" x="5781675" y="5603875"/>
          <p14:tracePt t="200782" x="5919788" y="5603875"/>
          <p14:tracePt t="200792" x="6076950" y="5603875"/>
          <p14:tracePt t="200798" x="6132513" y="5603875"/>
          <p14:tracePt t="200806" x="6251575" y="5603875"/>
          <p14:tracePt t="200814" x="6261100" y="5603875"/>
          <p14:tracePt t="200822" x="6269038" y="5603875"/>
          <p14:tracePt t="200830" x="6269038" y="5595938"/>
          <p14:tracePt t="200838" x="6297613" y="5595938"/>
          <p14:tracePt t="200846" x="6353175" y="5595938"/>
          <p14:tracePt t="200854" x="6370638" y="5586413"/>
          <p14:tracePt t="200862" x="6407150" y="5586413"/>
          <p14:tracePt t="200870" x="6416675" y="5586413"/>
          <p14:tracePt t="200894" x="6435725" y="5586413"/>
          <p14:tracePt t="200902" x="6435725" y="5603875"/>
          <p14:tracePt t="200910" x="6462713" y="5603875"/>
          <p14:tracePt t="200918" x="6472238" y="5603875"/>
          <p14:tracePt t="200927" x="6489700" y="5603875"/>
          <p14:tracePt t="200934" x="6518275" y="5603875"/>
          <p14:tracePt t="200942" x="6535738" y="5603875"/>
          <p14:tracePt t="200950" x="6564313" y="5603875"/>
          <p14:tracePt t="200959" x="6581775" y="5603875"/>
          <p14:tracePt t="201079" x="6600825" y="5603875"/>
          <p14:tracePt t="201095" x="6610350" y="5603875"/>
          <p14:tracePt t="201112" x="6627813" y="5603875"/>
          <p14:tracePt t="201119" x="6646863" y="5603875"/>
          <p14:tracePt t="201126" x="6656388" y="5603875"/>
          <p14:tracePt t="201142" x="6692900" y="5603875"/>
          <p14:tracePt t="201150" x="6775450" y="5603875"/>
          <p14:tracePt t="201159" x="6867525" y="5603875"/>
          <p14:tracePt t="201166" x="6950075" y="5603875"/>
          <p14:tracePt t="201175" x="6969125" y="5603875"/>
          <p14:tracePt t="201182" x="6986588" y="5603875"/>
          <p14:tracePt t="201190" x="7032625" y="5622925"/>
          <p14:tracePt t="201198" x="7042150" y="5622925"/>
          <p14:tracePt t="201384" x="7032625" y="5622925"/>
          <p14:tracePt t="201393" x="7032625" y="5603875"/>
          <p14:tracePt t="201401" x="6996113" y="5567363"/>
          <p14:tracePt t="201409" x="6986588" y="5503863"/>
          <p14:tracePt t="201415" x="6977063" y="5484813"/>
          <p14:tracePt t="201422" x="6959600" y="5475288"/>
          <p14:tracePt t="201430" x="6940550" y="5429250"/>
          <p14:tracePt t="201446" x="6940550" y="5421313"/>
          <p14:tracePt t="201487" x="6940550" y="5402263"/>
          <p14:tracePt t="201503" x="6940550" y="5392738"/>
          <p14:tracePt t="201792" x="6904038" y="5384800"/>
          <p14:tracePt t="201799" x="6884988" y="5384800"/>
          <p14:tracePt t="201810" x="6867525" y="5384800"/>
          <p14:tracePt t="201815" x="6838950" y="5375275"/>
          <p14:tracePt t="201823" x="6765925" y="5375275"/>
          <p14:tracePt t="201831" x="6729413" y="5375275"/>
          <p14:tracePt t="201840" x="6692900" y="5375275"/>
          <p14:tracePt t="201848" x="6610350" y="5375275"/>
          <p14:tracePt t="201855" x="6554788" y="5375275"/>
          <p14:tracePt t="201865" x="6535738" y="5375275"/>
          <p14:tracePt t="201871" x="6443663" y="5346700"/>
          <p14:tracePt t="201887" x="6426200" y="5346700"/>
          <p14:tracePt t="201895" x="6389688" y="5356225"/>
          <p14:tracePt t="201903" x="6334125" y="5356225"/>
          <p14:tracePt t="201911" x="6324600" y="5356225"/>
          <p14:tracePt t="201921" x="6278563" y="5356225"/>
          <p14:tracePt t="201929" x="6196013" y="5356225"/>
          <p14:tracePt t="201934" x="6113463" y="5356225"/>
          <p14:tracePt t="201942" x="5957888" y="5338763"/>
          <p14:tracePt t="201950" x="5837238" y="5338763"/>
          <p14:tracePt t="201959" x="5718175" y="5338763"/>
          <p14:tracePt t="201966" x="5561013" y="5338763"/>
          <p14:tracePt t="201976" x="5534025" y="5338763"/>
          <p14:tracePt t="201982" x="5470525" y="5338763"/>
          <p14:tracePt t="201992" x="5451475" y="5338763"/>
          <p14:tracePt t="201998" x="5441950" y="5338763"/>
          <p14:tracePt t="202006" x="5432425" y="5338763"/>
          <p14:tracePt t="202111" x="5395913" y="5338763"/>
          <p14:tracePt t="202129" x="5386388" y="5338763"/>
          <p14:tracePt t="202150" x="5378450" y="5338763"/>
          <p14:tracePt t="202192" x="5368925" y="5338763"/>
          <p14:tracePt t="202199" x="5349875" y="5338763"/>
          <p14:tracePt t="202207" x="5332413" y="5338763"/>
          <p14:tracePt t="202551" x="5322888" y="5375275"/>
          <p14:tracePt t="202559" x="5322888" y="5402263"/>
          <p14:tracePt t="202567" x="5322888" y="5448300"/>
          <p14:tracePt t="202578" x="5322888" y="5494338"/>
          <p14:tracePt t="202583" x="5322888" y="5549900"/>
          <p14:tracePt t="202594" x="5322888" y="5632450"/>
          <p14:tracePt t="202599" x="5303838" y="5678488"/>
          <p14:tracePt t="202608" x="5286375" y="5724525"/>
          <p14:tracePt t="202617" x="5286375" y="5741988"/>
          <p14:tracePt t="202958" x="5873750" y="5695950"/>
          <p14:tracePt t="202966" x="5975350" y="5668963"/>
          <p14:tracePt t="202975" x="6094413" y="5668963"/>
          <p14:tracePt t="202982" x="6140450" y="5668963"/>
          <p14:tracePt t="202990" x="6232525" y="5632450"/>
          <p14:tracePt t="202998" x="6278563" y="5603875"/>
          <p14:tracePt t="203006" x="6288088" y="5603875"/>
          <p14:tracePt t="203079" x="6297613" y="5613400"/>
          <p14:tracePt t="203087" x="6380163" y="5622925"/>
          <p14:tracePt t="203160" x="6389688" y="5622925"/>
          <p14:tracePt t="203168" x="6397625" y="5622925"/>
          <p14:tracePt t="203178" x="6426200" y="5613400"/>
          <p14:tracePt t="203184" x="6443663" y="5603875"/>
          <p14:tracePt t="203192" x="6481763" y="5595938"/>
          <p14:tracePt t="203198" x="6535738" y="5595938"/>
          <p14:tracePt t="203214" x="6545263" y="5595938"/>
          <p14:tracePt t="203222" x="6554788" y="5595938"/>
          <p14:tracePt t="203287" x="6572250" y="5595938"/>
          <p14:tracePt t="203295" x="6591300" y="5595938"/>
          <p14:tracePt t="203311" x="6610350" y="5603875"/>
          <p14:tracePt t="203319" x="6627813" y="5613400"/>
          <p14:tracePt t="203328" x="6692900" y="5641975"/>
          <p14:tracePt t="203335" x="6719888" y="5649913"/>
          <p14:tracePt t="203344" x="6775450" y="5686425"/>
          <p14:tracePt t="203350" x="6784975" y="5686425"/>
          <p14:tracePt t="203374" x="6784975" y="5695950"/>
          <p14:tracePt t="203439" x="6802438" y="5695950"/>
          <p14:tracePt t="203447" x="6821488" y="5695950"/>
          <p14:tracePt t="203455" x="6838950" y="5695950"/>
          <p14:tracePt t="203463" x="6848475" y="5695950"/>
          <p14:tracePt t="203576" x="6858000" y="5678488"/>
          <p14:tracePt t="203593" x="6858000" y="5668963"/>
          <p14:tracePt t="203600" x="6858000" y="5641975"/>
          <p14:tracePt t="203607" x="6858000" y="5632450"/>
          <p14:tracePt t="203617" x="6858000" y="5603875"/>
          <p14:tracePt t="203624" x="6858000" y="5586413"/>
          <p14:tracePt t="203631" x="6858000" y="5549900"/>
          <p14:tracePt t="203639" x="6858000" y="5530850"/>
          <p14:tracePt t="203647" x="6858000" y="5503863"/>
          <p14:tracePt t="203655" x="6858000" y="5484813"/>
          <p14:tracePt t="203664" x="6894513" y="5448300"/>
          <p14:tracePt t="203670" x="6894513" y="5421313"/>
          <p14:tracePt t="203678" x="6894513" y="5384800"/>
          <p14:tracePt t="203686" x="6904038" y="5356225"/>
          <p14:tracePt t="203694" x="6923088" y="5319713"/>
          <p14:tracePt t="203702" x="6923088" y="5283200"/>
          <p14:tracePt t="203711" x="6923088" y="5254625"/>
          <p14:tracePt t="203718" x="6923088" y="5218113"/>
          <p14:tracePt t="203726" x="6923088" y="5181600"/>
          <p14:tracePt t="203733" x="6923088" y="5164138"/>
          <p14:tracePt t="203750" x="6923088" y="5135563"/>
          <p14:tracePt t="203758" x="6923088" y="5126038"/>
          <p14:tracePt t="203775" x="6923088" y="5108575"/>
          <p14:tracePt t="203782" x="6913563" y="5099050"/>
          <p14:tracePt t="203903" x="6904038" y="5099050"/>
          <p14:tracePt t="203911" x="6877050" y="5099050"/>
          <p14:tracePt t="203921" x="6867525" y="5099050"/>
          <p14:tracePt t="203927" x="6858000" y="5099050"/>
          <p14:tracePt t="203935" x="6848475" y="5099050"/>
          <p14:tracePt t="203942" x="6831013" y="5099050"/>
          <p14:tracePt t="203959" x="6821488" y="5099050"/>
          <p14:tracePt t="203966" x="6811963" y="5099050"/>
          <p14:tracePt t="203976" x="6784975" y="5099050"/>
          <p14:tracePt t="203982" x="6765925" y="5099050"/>
          <p14:tracePt t="203990" x="6692900" y="5099050"/>
          <p14:tracePt t="203998" x="6591300" y="5099050"/>
          <p14:tracePt t="204006" x="6527800" y="5099050"/>
          <p14:tracePt t="204014" x="6389688" y="5099050"/>
          <p14:tracePt t="204022" x="6269038" y="5099050"/>
          <p14:tracePt t="204030" x="6113463" y="5099050"/>
          <p14:tracePt t="204038" x="6040438" y="5099050"/>
          <p14:tracePt t="204046" x="5902325" y="5099050"/>
          <p14:tracePt t="204054" x="5837238" y="5099050"/>
          <p14:tracePt t="204062" x="5764213" y="5099050"/>
          <p14:tracePt t="204070" x="5718175" y="5099050"/>
          <p14:tracePt t="204078" x="5672138" y="5099050"/>
          <p14:tracePt t="204086" x="5616575" y="5099050"/>
          <p14:tracePt t="204094" x="5599113" y="5099050"/>
          <p14:tracePt t="204102" x="5561013" y="5099050"/>
          <p14:tracePt t="204110" x="5553075" y="5099050"/>
          <p14:tracePt t="204118" x="5524500" y="5099050"/>
          <p14:tracePt t="204126" x="5507038" y="5099050"/>
          <p14:tracePt t="204134" x="5497513" y="5099050"/>
          <p14:tracePt t="204142" x="5470525" y="5099050"/>
          <p14:tracePt t="204149" x="5461000" y="5099050"/>
          <p14:tracePt t="204157" x="5414963" y="5099050"/>
          <p14:tracePt t="204165" x="5386388" y="5154613"/>
          <p14:tracePt t="204174" x="5386388" y="5164138"/>
          <p14:tracePt t="204181" x="5368925" y="5181600"/>
          <p14:tracePt t="204189" x="5322888" y="5181600"/>
          <p14:tracePt t="204197" x="5267325" y="5181600"/>
          <p14:tracePt t="204205" x="5203825" y="5181600"/>
          <p14:tracePt t="204215" x="5129213" y="5181600"/>
          <p14:tracePt t="204223" x="5065713" y="5181600"/>
          <p14:tracePt t="204231" x="5019675" y="5164138"/>
          <p14:tracePt t="204239" x="5000625" y="5164138"/>
          <p14:tracePt t="204247" x="4991100" y="5164138"/>
          <p14:tracePt t="204254" x="4983163" y="5154613"/>
          <p14:tracePt t="204263" x="4973638" y="5154613"/>
          <p14:tracePt t="204535" x="5000625" y="5181600"/>
          <p14:tracePt t="204543" x="5000625" y="5218113"/>
          <p14:tracePt t="204557" x="5029200" y="5254625"/>
          <p14:tracePt t="204565" x="5037138" y="5300663"/>
          <p14:tracePt t="204570" x="5037138" y="5346700"/>
          <p14:tracePt t="204575" x="5037138" y="5356225"/>
          <p14:tracePt t="204582" x="5056188" y="5392738"/>
          <p14:tracePt t="204590" x="5056188" y="5411788"/>
          <p14:tracePt t="204606" x="5056188" y="5457825"/>
          <p14:tracePt t="205183" x="5056188" y="5467350"/>
          <p14:tracePt t="205311" x="5056188" y="5484813"/>
          <p14:tracePt t="205359" x="5065713" y="5494338"/>
          <p14:tracePt t="211703" x="5075238" y="5494338"/>
          <p14:tracePt t="211719" x="5083175" y="5494338"/>
          <p14:tracePt t="211727" x="5092700" y="5494338"/>
          <p14:tracePt t="211735" x="5111750" y="5494338"/>
          <p14:tracePt t="211751" x="5121275" y="5494338"/>
          <p14:tracePt t="211776" x="5129213" y="5494338"/>
          <p14:tracePt t="211967" x="5148263" y="5503863"/>
          <p14:tracePt t="212014" x="5148263" y="5513388"/>
          <p14:tracePt t="212030" x="5148263" y="5530850"/>
          <p14:tracePt t="212038" x="5148263" y="5549900"/>
          <p14:tracePt t="212183" x="5148263" y="5567363"/>
          <p14:tracePt t="212223" x="5148263" y="5576888"/>
          <p14:tracePt t="212231" x="5148263" y="5586413"/>
          <p14:tracePt t="212247" x="5148263" y="5613400"/>
          <p14:tracePt t="212271" x="5148263" y="5622925"/>
          <p14:tracePt t="212283" x="5148263" y="5632450"/>
          <p14:tracePt t="212856" x="5184775" y="5641975"/>
          <p14:tracePt t="212865" x="5211763" y="5632450"/>
          <p14:tracePt t="212871" x="5249863" y="5622925"/>
          <p14:tracePt t="212881" x="5257800" y="5622925"/>
          <p14:tracePt t="212890" x="5295900" y="5622925"/>
          <p14:tracePt t="212897" x="5303838" y="5622925"/>
          <p14:tracePt t="212904" x="5313363" y="5622925"/>
          <p14:tracePt t="212910" x="5341938" y="5613400"/>
          <p14:tracePt t="212926" x="5461000" y="5613400"/>
          <p14:tracePt t="212934" x="5487988" y="5595938"/>
          <p14:tracePt t="212942" x="5534025" y="5595938"/>
          <p14:tracePt t="212950" x="5626100" y="5595938"/>
          <p14:tracePt t="212959" x="5672138" y="5595938"/>
          <p14:tracePt t="212966" x="5745163" y="5595938"/>
          <p14:tracePt t="212975" x="5773738" y="5595938"/>
          <p14:tracePt t="212982" x="5810250" y="5595938"/>
          <p14:tracePt t="212991" x="5846763" y="5595938"/>
          <p14:tracePt t="212998" x="5856288" y="5595938"/>
          <p14:tracePt t="213006" x="5892800" y="5595938"/>
          <p14:tracePt t="213014" x="5929313" y="5595938"/>
          <p14:tracePt t="213022" x="5984875" y="5595938"/>
          <p14:tracePt t="213030" x="6048375" y="5603875"/>
          <p14:tracePt t="213038" x="6149975" y="5632450"/>
          <p14:tracePt t="213046" x="6215063" y="5641975"/>
          <p14:tracePt t="213054" x="6242050" y="5649913"/>
          <p14:tracePt t="213063" x="6278563" y="5649913"/>
          <p14:tracePt t="213070" x="6343650" y="5649913"/>
          <p14:tracePt t="213078" x="6361113" y="5649913"/>
          <p14:tracePt t="213086" x="6380163" y="5649913"/>
          <p14:tracePt t="213095" x="6397625" y="5649913"/>
          <p14:tracePt t="213102" x="6407150" y="5649913"/>
          <p14:tracePt t="213118" x="6426200" y="5649913"/>
          <p14:tracePt t="213126" x="6443663" y="5649913"/>
          <p14:tracePt t="213134" x="6462713" y="5649913"/>
          <p14:tracePt t="213142" x="6481763" y="5641975"/>
          <p14:tracePt t="213150" x="6489700" y="5641975"/>
          <p14:tracePt t="213159" x="6518275" y="5641975"/>
          <p14:tracePt t="213166" x="6527800" y="5641975"/>
          <p14:tracePt t="213198" x="6535738" y="5641975"/>
          <p14:tracePt t="213206" x="6545263" y="5659438"/>
          <p14:tracePt t="213214" x="6545263" y="5668963"/>
          <p14:tracePt t="213623" x="6518275" y="5678488"/>
          <p14:tracePt t="213911" x="6453188" y="5678488"/>
          <p14:tracePt t="213935" x="6453188" y="5641975"/>
          <p14:tracePt t="213951" x="6453188" y="5632450"/>
          <p14:tracePt t="213960" x="6453188" y="5613400"/>
          <p14:tracePt t="213967" x="6443663" y="5576888"/>
          <p14:tracePt t="213977" x="6416675" y="5557838"/>
          <p14:tracePt t="213995" x="6361113" y="5503863"/>
          <p14:tracePt t="214008" x="6343650" y="5475288"/>
          <p14:tracePt t="214014" x="6343650" y="5467350"/>
          <p14:tracePt t="214022" x="6307138" y="5421313"/>
          <p14:tracePt t="214030" x="6307138" y="5411788"/>
          <p14:tracePt t="214037" x="6307138" y="5402263"/>
          <p14:tracePt t="214046" x="6307138" y="5375275"/>
          <p14:tracePt t="214053" x="6307138" y="5356225"/>
          <p14:tracePt t="214095" x="6288088" y="5329238"/>
          <p14:tracePt t="214112" x="6288088" y="5319713"/>
          <p14:tracePt t="214136" x="6288088" y="5310188"/>
          <p14:tracePt t="214151" x="6288088" y="5283200"/>
          <p14:tracePt t="214175" x="6288088" y="5273675"/>
          <p14:tracePt t="214183" x="6288088" y="5264150"/>
          <p14:tracePt t="214192" x="6278563" y="5254625"/>
          <p14:tracePt t="214351" x="6269038" y="5254625"/>
          <p14:tracePt t="214359" x="6251575" y="5254625"/>
          <p14:tracePt t="214367" x="6242050" y="5254625"/>
          <p14:tracePt t="214377" x="6205538" y="5254625"/>
          <p14:tracePt t="214383" x="6176963" y="5254625"/>
          <p14:tracePt t="214393" x="6132513" y="5273675"/>
          <p14:tracePt t="214399" x="6086475" y="5283200"/>
          <p14:tracePt t="214407" x="6021388" y="5292725"/>
          <p14:tracePt t="214416" x="5957888" y="5310188"/>
          <p14:tracePt t="214424" x="5919788" y="5310188"/>
          <p14:tracePt t="214431" x="5911850" y="5310188"/>
          <p14:tracePt t="214454" x="5892800" y="5319713"/>
          <p14:tracePt t="214815" x="5883275" y="5319713"/>
          <p14:tracePt t="214823" x="5883275" y="5329238"/>
          <p14:tracePt t="214831" x="5883275" y="5356225"/>
          <p14:tracePt t="214847" x="5892800" y="5392738"/>
          <p14:tracePt t="214879" x="5892800" y="5421313"/>
          <p14:tracePt t="214895" x="5873750" y="5457825"/>
          <p14:tracePt t="214915" x="5865813" y="5475288"/>
          <p14:tracePt t="214923" x="5846763" y="5494338"/>
          <p14:tracePt t="214937" x="5846763" y="5503863"/>
          <p14:tracePt t="214943" x="5827713" y="5521325"/>
          <p14:tracePt t="214950" x="5819775" y="5530850"/>
          <p14:tracePt t="215072" x="5819775" y="5540375"/>
          <p14:tracePt t="215122" x="5819775" y="5549900"/>
          <p14:tracePt t="215255" x="5810250" y="5557838"/>
          <p14:tracePt t="215263" x="5791200" y="5557838"/>
          <p14:tracePt t="215279" x="5773738" y="5557838"/>
          <p14:tracePt t="215287" x="5727700" y="5557838"/>
          <p14:tracePt t="215295" x="5691188" y="5557838"/>
          <p14:tracePt t="215305" x="5653088" y="5557838"/>
          <p14:tracePt t="215310" x="5607050" y="5557838"/>
          <p14:tracePt t="215321" x="5580063" y="5557838"/>
          <p14:tracePt t="215329" x="5507038" y="5557838"/>
          <p14:tracePt t="215336" x="5487988" y="5557838"/>
          <p14:tracePt t="215342" x="5441950" y="5557838"/>
          <p14:tracePt t="215350" x="5432425" y="5557838"/>
          <p14:tracePt t="215359" x="5405438" y="5557838"/>
          <p14:tracePt t="215366" x="5386388" y="5557838"/>
          <p14:tracePt t="215375" x="5378450" y="5557838"/>
          <p14:tracePt t="215382" x="5349875" y="5557838"/>
          <p14:tracePt t="215390" x="5322888" y="5557838"/>
          <p14:tracePt t="215398" x="5313363" y="5557838"/>
          <p14:tracePt t="215406" x="5295900" y="5557838"/>
          <p14:tracePt t="215414" x="5257800" y="5557838"/>
          <p14:tracePt t="215422" x="5240338" y="5557838"/>
          <p14:tracePt t="215430" x="5211763" y="5557838"/>
          <p14:tracePt t="215446" x="5203825" y="5557838"/>
          <p14:tracePt t="215454" x="5194300" y="5557838"/>
          <p14:tracePt t="215543" x="5175250" y="5557838"/>
          <p14:tracePt t="215553" x="5165725" y="5557838"/>
          <p14:tracePt t="215560" x="5157788" y="5557838"/>
          <p14:tracePt t="215567" x="5148263" y="5557838"/>
          <p14:tracePt t="215759" x="5165725" y="5557838"/>
          <p14:tracePt t="215767" x="5175250" y="5557838"/>
          <p14:tracePt t="215776" x="5286375" y="5557838"/>
          <p14:tracePt t="215783" x="5368925" y="5557838"/>
          <p14:tracePt t="215794" x="5497513" y="5557838"/>
          <p14:tracePt t="215800" x="5616575" y="5557838"/>
          <p14:tracePt t="215807" x="5727700" y="5521325"/>
          <p14:tracePt t="215815" x="5773738" y="5513388"/>
          <p14:tracePt t="215823" x="5873750" y="5475288"/>
          <p14:tracePt t="215832" x="5938838" y="5448300"/>
          <p14:tracePt t="215839" x="6076950" y="5448300"/>
          <p14:tracePt t="215847" x="6215063" y="5438775"/>
          <p14:tracePt t="215855" x="6315075" y="5438775"/>
          <p14:tracePt t="215864" x="6472238" y="5438775"/>
          <p14:tracePt t="215871" x="6499225" y="5438775"/>
          <p14:tracePt t="215879" x="6591300" y="5438775"/>
          <p14:tracePt t="215886" x="6710363" y="5438775"/>
          <p14:tracePt t="215894" x="6775450" y="5438775"/>
          <p14:tracePt t="215902" x="6802438" y="5438775"/>
          <p14:tracePt t="215910" x="6784975" y="5421313"/>
          <p14:tracePt t="215928" x="6792913" y="5421313"/>
          <p14:tracePt t="215966" x="6792913" y="5411788"/>
          <p14:tracePt t="216071" x="6792913" y="5402263"/>
          <p14:tracePt t="216199" x="6784975" y="5402263"/>
          <p14:tracePt t="216215" x="6784975" y="5411788"/>
          <p14:tracePt t="216279" x="6792913" y="5421313"/>
          <p14:tracePt t="216311" x="6802438" y="5421313"/>
          <p14:tracePt t="216319" x="6802438" y="5411788"/>
          <p14:tracePt t="216327" x="6811963" y="5402263"/>
          <p14:tracePt t="216335" x="6821488" y="5392738"/>
          <p14:tracePt t="216352" x="6821488" y="5384800"/>
          <p14:tracePt t="216487" x="6811963" y="5365750"/>
          <p14:tracePt t="216496" x="6775450" y="5346700"/>
          <p14:tracePt t="216504" x="6765925" y="5346700"/>
          <p14:tracePt t="216511" x="6738938" y="5329238"/>
          <p14:tracePt t="216519" x="6702425" y="5292725"/>
          <p14:tracePt t="216528" x="6683375" y="5273675"/>
          <p14:tracePt t="216547" x="6664325" y="5246688"/>
          <p14:tracePt t="216557" x="6656388" y="5237163"/>
          <p14:tracePt t="216615" x="6646863" y="5237163"/>
          <p14:tracePt t="216631" x="6627813" y="5227638"/>
          <p14:tracePt t="216647" x="6618288" y="5227638"/>
          <p14:tracePt t="216655" x="6610350" y="5227638"/>
          <p14:tracePt t="216663" x="6591300" y="5227638"/>
          <p14:tracePt t="216671" x="6581775" y="5227638"/>
          <p14:tracePt t="216679" x="6572250" y="5227638"/>
          <p14:tracePt t="216686" x="6564313" y="5227638"/>
          <p14:tracePt t="216695" x="6545263" y="5227638"/>
          <p14:tracePt t="216703" x="6527800" y="5227638"/>
          <p14:tracePt t="216711" x="6499225" y="5227638"/>
          <p14:tracePt t="216719" x="6481763" y="5227638"/>
          <p14:tracePt t="216727" x="6443663" y="5227638"/>
          <p14:tracePt t="216735" x="6389688" y="5227638"/>
          <p14:tracePt t="216751" x="6315075" y="5246688"/>
          <p14:tracePt t="216762" x="6251575" y="5254625"/>
          <p14:tracePt t="216767" x="6186488" y="5254625"/>
          <p14:tracePt t="216777" x="6149975" y="5254625"/>
          <p14:tracePt t="216783" x="6086475" y="5273675"/>
          <p14:tracePt t="216791" x="6021388" y="5273675"/>
          <p14:tracePt t="216799" x="5919788" y="5283200"/>
          <p14:tracePt t="216807" x="5865813" y="5283200"/>
          <p14:tracePt t="216816" x="5800725" y="5283200"/>
          <p14:tracePt t="216823" x="5754688" y="5283200"/>
          <p14:tracePt t="216832" x="5718175" y="5283200"/>
          <p14:tracePt t="216839" x="5672138" y="5283200"/>
          <p14:tracePt t="216848" x="5599113" y="5283200"/>
          <p14:tracePt t="216855" x="5580063" y="5283200"/>
          <p14:tracePt t="216863" x="5561013" y="5283200"/>
          <p14:tracePt t="216871" x="5524500" y="5283200"/>
          <p14:tracePt t="216879" x="5470525" y="5283200"/>
          <p14:tracePt t="216887" x="5424488" y="5283200"/>
          <p14:tracePt t="216896" x="5395913" y="5283200"/>
          <p14:tracePt t="216903" x="5332413" y="5283200"/>
          <p14:tracePt t="216911" x="5303838" y="5283200"/>
          <p14:tracePt t="216931" x="5257800" y="5283200"/>
          <p14:tracePt t="216935" x="5230813" y="5283200"/>
          <p14:tracePt t="216952" x="5211763" y="5283200"/>
          <p14:tracePt t="216960" x="5203825" y="5283200"/>
          <p14:tracePt t="216966" x="5184775" y="5283200"/>
          <p14:tracePt t="216976" x="5175250" y="5283200"/>
          <p14:tracePt t="216982" x="5165725" y="5283200"/>
          <p14:tracePt t="216998" x="5157788" y="5283200"/>
          <p14:tracePt t="217006" x="5138738" y="5283200"/>
          <p14:tracePt t="217030" x="5129213" y="5283200"/>
          <p14:tracePt t="217191" x="5129213" y="5310188"/>
          <p14:tracePt t="217199" x="5157788" y="5346700"/>
          <p14:tracePt t="217207" x="5175250" y="5384800"/>
          <p14:tracePt t="217216" x="5175250" y="5402263"/>
          <p14:tracePt t="217223" x="5194300" y="5429250"/>
          <p14:tracePt t="217232" x="5194300" y="5448300"/>
          <p14:tracePt t="217239" x="5194300" y="5467350"/>
          <p14:tracePt t="217248" x="5194300" y="5475288"/>
          <p14:tracePt t="217255" x="5230813" y="5513388"/>
          <p14:tracePt t="217264" x="5249863" y="5530850"/>
          <p14:tracePt t="217279" x="5249863" y="5549900"/>
          <p14:tracePt t="217455" x="5249863" y="5557838"/>
          <p14:tracePt t="219399" x="5249863" y="5549900"/>
          <p14:tracePt t="219407" x="5249863" y="5530850"/>
          <p14:tracePt t="219423" x="5249863" y="5521325"/>
          <p14:tracePt t="219439" x="5249863" y="5503863"/>
          <p14:tracePt t="219447" x="5249863" y="5494338"/>
          <p14:tracePt t="219462" x="5249863" y="5475288"/>
          <p14:tracePt t="219470" x="5240338" y="5457825"/>
          <p14:tracePt t="219478" x="5194300" y="5448300"/>
          <p14:tracePt t="219485" x="5165725" y="5411788"/>
          <p14:tracePt t="219493" x="5157788" y="5392738"/>
          <p14:tracePt t="219501" x="5148263" y="5392738"/>
          <p14:tracePt t="219511" x="5065713" y="5356225"/>
          <p14:tracePt t="219517" x="5029200" y="5283200"/>
          <p14:tracePt t="219525" x="4908550" y="5254625"/>
          <p14:tracePt t="219534" x="4862513" y="5254625"/>
          <p14:tracePt t="219541" x="4770438" y="5218113"/>
          <p14:tracePt t="219549" x="4605338" y="5200650"/>
          <p14:tracePt t="219558" x="4486275" y="5181600"/>
          <p14:tracePt t="219565" x="4476750" y="5181600"/>
          <p14:tracePt t="219575" x="4467225" y="5145088"/>
          <p14:tracePt t="219581" x="4311650" y="5099050"/>
          <p14:tracePt t="219590" x="4229100" y="5081588"/>
          <p14:tracePt t="219598" x="4090988" y="5053013"/>
          <p14:tracePt t="219606" x="3925888" y="5006975"/>
          <p14:tracePt t="219613" x="3787775" y="5006975"/>
          <p14:tracePt t="219621" x="3705225" y="4979988"/>
          <p14:tracePt t="219630" x="3668713" y="4951413"/>
          <p14:tracePt t="219637" x="3649663" y="4933950"/>
          <p14:tracePt t="219645" x="3603625" y="4924425"/>
          <p14:tracePt t="219653" x="3576638" y="4897438"/>
          <p14:tracePt t="219661" x="3538538" y="4887913"/>
          <p14:tracePt t="219669" x="3511550" y="4887913"/>
          <p14:tracePt t="219677" x="3465513" y="4878388"/>
          <p14:tracePt t="219685" x="3402013" y="4860925"/>
          <p14:tracePt t="219694" x="3281363" y="4832350"/>
          <p14:tracePt t="219701" x="3217863" y="4822825"/>
          <p14:tracePt t="219709" x="3079750" y="4822825"/>
          <p14:tracePt t="219718" x="2932113" y="4786313"/>
          <p14:tracePt t="219725" x="2878138" y="4786313"/>
          <p14:tracePt t="219733" x="2786063" y="4749800"/>
          <p14:tracePt t="219741" x="2757488" y="4749800"/>
          <p14:tracePt t="219750" x="2693988" y="4732338"/>
          <p14:tracePt t="219758" x="2592388" y="4722813"/>
          <p14:tracePt t="219766" x="2509838" y="4694238"/>
          <p14:tracePt t="219775" x="2463800" y="4676775"/>
          <p14:tracePt t="219781" x="2417763" y="4667250"/>
          <p14:tracePt t="219790" x="2352675" y="4630738"/>
          <p14:tracePt t="219798" x="2316163" y="4621213"/>
          <p14:tracePt t="219805" x="2270125" y="4594225"/>
          <p14:tracePt t="219813" x="2170113" y="4548188"/>
          <p14:tracePt t="219821" x="2041525" y="4519613"/>
          <p14:tracePt t="219829" x="1847850" y="4465638"/>
          <p14:tracePt t="219837" x="1608138" y="4373563"/>
          <p14:tracePt t="219846" x="1433513" y="4327525"/>
          <p14:tracePt t="219853" x="1287463" y="4235450"/>
          <p14:tracePt t="219861" x="1158875" y="4152900"/>
          <p14:tracePt t="219869" x="1038225" y="4106863"/>
          <p14:tracePt t="219878" x="946150" y="4051300"/>
          <p14:tracePt t="219885" x="928688" y="4051300"/>
          <p14:tracePt t="219893" x="855663" y="4033838"/>
          <p14:tracePt t="219976" x="836613" y="4033838"/>
          <p14:tracePt t="219983" x="809625" y="4033838"/>
          <p14:tracePt t="220001" x="771525" y="4033838"/>
          <p14:tracePt t="220009" x="754063" y="4033838"/>
          <p14:tracePt t="220017" x="725488" y="4033838"/>
          <p14:tracePt t="220022" x="717550" y="4033838"/>
          <p14:tracePt t="220241" x="708025" y="4033838"/>
          <p14:tracePt t="220255" x="688975" y="4033838"/>
          <p14:tracePt t="220327" x="681038" y="4033838"/>
          <p14:tracePt t="221751" x="688975" y="4051300"/>
          <p14:tracePt t="221760" x="744538" y="4087813"/>
          <p14:tracePt t="221768" x="754063" y="4097338"/>
          <p14:tracePt t="221783" x="781050" y="4116388"/>
          <p14:tracePt t="221794" x="836613" y="4133850"/>
          <p14:tracePt t="221800" x="919163" y="4143375"/>
          <p14:tracePt t="221807" x="1011238" y="4171950"/>
          <p14:tracePt t="221815" x="1066800" y="4171950"/>
          <p14:tracePt t="221825" x="1103313" y="4179888"/>
          <p14:tracePt t="221834" x="1130300" y="4179888"/>
          <p14:tracePt t="221843" x="1139825" y="4179888"/>
          <p14:tracePt t="221846" x="1139825" y="4189413"/>
          <p14:tracePt t="221853" x="1158875" y="4198938"/>
          <p14:tracePt t="221911" x="1166813" y="4216400"/>
          <p14:tracePt t="221943" x="1166813" y="4225925"/>
          <p14:tracePt t="221951" x="1166813" y="4235450"/>
          <p14:tracePt t="221959" x="1166813" y="4254500"/>
          <p14:tracePt t="221967" x="1166813" y="4271963"/>
          <p14:tracePt t="221978" x="1158875" y="4308475"/>
          <p14:tracePt t="221983" x="1120775" y="4346575"/>
          <p14:tracePt t="221994" x="1120775" y="4364038"/>
          <p14:tracePt t="221999" x="1076325" y="4383088"/>
          <p14:tracePt t="222006" x="1066800" y="4391025"/>
          <p14:tracePt t="222014" x="1030288" y="4410075"/>
          <p14:tracePt t="222022" x="1020763" y="4419600"/>
          <p14:tracePt t="222032" x="1020763" y="4429125"/>
          <p14:tracePt t="222038" x="1020763" y="4437063"/>
          <p14:tracePt t="222046" x="1011238" y="4446588"/>
          <p14:tracePt t="222054" x="992188" y="4465638"/>
          <p14:tracePt t="222062" x="992188" y="4475163"/>
          <p14:tracePt t="222078" x="992188" y="4483100"/>
          <p14:tracePt t="222094" x="992188" y="4502150"/>
          <p14:tracePt t="222102" x="992188" y="4511675"/>
          <p14:tracePt t="222118" x="992188" y="4519613"/>
          <p14:tracePt t="222125" x="984250" y="4519613"/>
          <p14:tracePt t="222175" x="984250" y="4538663"/>
          <p14:tracePt t="222207" x="984250" y="4557713"/>
          <p14:tracePt t="222215" x="984250" y="4565650"/>
          <p14:tracePt t="222223" x="984250" y="4584700"/>
          <p14:tracePt t="222241" x="984250" y="4603750"/>
          <p14:tracePt t="222248" x="984250" y="4611688"/>
          <p14:tracePt t="222256" x="984250" y="4630738"/>
          <p14:tracePt t="222263" x="984250" y="4640263"/>
          <p14:tracePt t="222280" x="984250" y="4649788"/>
          <p14:tracePt t="222671" x="984250" y="4657725"/>
          <p14:tracePt t="222680" x="992188" y="4667250"/>
          <p14:tracePt t="222695" x="1030288" y="4667250"/>
          <p14:tracePt t="222711" x="1047750" y="4667250"/>
          <p14:tracePt t="222719" x="1057275" y="4667250"/>
          <p14:tracePt t="222728" x="1084263" y="4667250"/>
          <p14:tracePt t="222746" x="1093788" y="4667250"/>
          <p14:tracePt t="222751" x="1120775" y="4667250"/>
          <p14:tracePt t="222760" x="1130300" y="4667250"/>
          <p14:tracePt t="222767" x="1149350" y="4676775"/>
          <p14:tracePt t="222792" x="1176338" y="4676775"/>
          <p14:tracePt t="222800" x="1195388" y="4676775"/>
          <p14:tracePt t="222807" x="1231900" y="4676775"/>
          <p14:tracePt t="222815" x="1241425" y="4676775"/>
          <p14:tracePt t="222823" x="1287463" y="4676775"/>
          <p14:tracePt t="222831" x="1350963" y="4686300"/>
          <p14:tracePt t="222840" x="1397000" y="4694238"/>
          <p14:tracePt t="222848" x="1433513" y="4694238"/>
          <p14:tracePt t="222855" x="1516063" y="4694238"/>
          <p14:tracePt t="222864" x="1617663" y="4694238"/>
          <p14:tracePt t="222870" x="1736725" y="4694238"/>
          <p14:tracePt t="222878" x="1838325" y="4694238"/>
          <p14:tracePt t="222886" x="1893888" y="4694238"/>
          <p14:tracePt t="222894" x="1957388" y="4694238"/>
          <p14:tracePt t="222902" x="1985963" y="4694238"/>
          <p14:tracePt t="222910" x="2049463" y="4694238"/>
          <p14:tracePt t="222918" x="2187575" y="4694238"/>
          <p14:tracePt t="222925" x="2289175" y="4694238"/>
          <p14:tracePt t="222934" x="2398713" y="4694238"/>
          <p14:tracePt t="222942" x="2519363" y="4694238"/>
          <p14:tracePt t="222950" x="2619375" y="4713288"/>
          <p14:tracePt t="222959" x="2776538" y="4732338"/>
          <p14:tracePt t="222966" x="2960688" y="4778375"/>
          <p14:tracePt t="222975" x="3079750" y="4778375"/>
          <p14:tracePt t="222982" x="3181350" y="4805363"/>
          <p14:tracePt t="222990" x="3319463" y="4841875"/>
          <p14:tracePt t="222998" x="3438525" y="4841875"/>
          <p14:tracePt t="223006" x="3594100" y="4868863"/>
          <p14:tracePt t="223014" x="3732213" y="4868863"/>
          <p14:tracePt t="223021" x="3879850" y="4933950"/>
          <p14:tracePt t="223029" x="3979863" y="4933950"/>
          <p14:tracePt t="223037" x="4100513" y="4960938"/>
          <p14:tracePt t="223045" x="4275138" y="4997450"/>
          <p14:tracePt t="223053" x="4413250" y="4997450"/>
          <p14:tracePt t="223061" x="4495800" y="5006975"/>
          <p14:tracePt t="223069" x="4513263" y="5006975"/>
          <p14:tracePt t="223077" x="4605338" y="5006975"/>
          <p14:tracePt t="223159" x="4605338" y="4997450"/>
          <p14:tracePt t="223167" x="4605338" y="4979988"/>
          <p14:tracePt t="223176" x="4605338" y="4970463"/>
          <p14:tracePt t="223183" x="4614863" y="4951413"/>
          <p14:tracePt t="223193" x="4624388" y="4943475"/>
          <p14:tracePt t="223207" x="4651375" y="4933950"/>
          <p14:tracePt t="223217" x="4660900" y="4924425"/>
          <p14:tracePt t="223224" x="4670425" y="4914900"/>
          <p14:tracePt t="223335" x="4670425" y="4906963"/>
          <p14:tracePt t="223351" x="4670425" y="4887913"/>
          <p14:tracePt t="223368" x="4670425" y="4860925"/>
          <p14:tracePt t="223376" x="4651375" y="4851400"/>
          <p14:tracePt t="223383" x="4605338" y="4851400"/>
          <p14:tracePt t="223393" x="4541838" y="4851400"/>
          <p14:tracePt t="223399" x="4403725" y="4814888"/>
          <p14:tracePt t="223407" x="4302125" y="4814888"/>
          <p14:tracePt t="223415" x="4246563" y="4814888"/>
          <p14:tracePt t="223423" x="4110038" y="4822825"/>
          <p14:tracePt t="223432" x="4025900" y="4832350"/>
          <p14:tracePt t="223439" x="3879850" y="4851400"/>
          <p14:tracePt t="223447" x="3787775" y="4851400"/>
          <p14:tracePt t="223456" x="3649663" y="4851400"/>
          <p14:tracePt t="223463" x="3584575" y="4851400"/>
          <p14:tracePt t="223469" x="3465513" y="4851400"/>
          <p14:tracePt t="223477" x="3373438" y="4851400"/>
          <p14:tracePt t="223485" x="3198813" y="4851400"/>
          <p14:tracePt t="223493" x="3070225" y="4841875"/>
          <p14:tracePt t="223501" x="2914650" y="4814888"/>
          <p14:tracePt t="223509" x="2813050" y="4795838"/>
          <p14:tracePt t="223517" x="2546350" y="4795838"/>
          <p14:tracePt t="223525" x="2463800" y="4768850"/>
          <p14:tracePt t="223533" x="2362200" y="4740275"/>
          <p14:tracePt t="223542" x="2197100" y="4722813"/>
          <p14:tracePt t="223550" x="2041525" y="4694238"/>
          <p14:tracePt t="223558" x="1884363" y="4657725"/>
          <p14:tracePt t="223565" x="1782763" y="4649788"/>
          <p14:tracePt t="223575" x="1736725" y="4649788"/>
          <p14:tracePt t="223582" x="1682750" y="4649788"/>
          <p14:tracePt t="223590" x="1600200" y="4649788"/>
          <p14:tracePt t="223598" x="1581150" y="4649788"/>
          <p14:tracePt t="223605" x="1544638" y="4640263"/>
          <p14:tracePt t="223613" x="1516063" y="4640263"/>
          <p14:tracePt t="223621" x="1498600" y="4640263"/>
          <p14:tracePt t="223630" x="1479550" y="4640263"/>
          <p14:tracePt t="223637" x="1471613" y="4640263"/>
          <p14:tracePt t="223646" x="1452563" y="4640263"/>
          <p14:tracePt t="223653" x="1406525" y="4621213"/>
          <p14:tracePt t="223662" x="1397000" y="4621213"/>
          <p14:tracePt t="223669" x="1379538" y="4621213"/>
          <p14:tracePt t="223871" x="1406525" y="4621213"/>
          <p14:tracePt t="223879" x="1525588" y="4621213"/>
          <p14:tracePt t="223887" x="1719263" y="4621213"/>
          <p14:tracePt t="223896" x="2041525" y="4621213"/>
          <p14:tracePt t="223903" x="2482850" y="4621213"/>
          <p14:tracePt t="223913" x="2849563" y="4621213"/>
          <p14:tracePt t="223919" x="3327400" y="4621213"/>
          <p14:tracePt t="223931" x="3722688" y="4621213"/>
          <p14:tracePt t="223935" x="4090988" y="4621213"/>
          <p14:tracePt t="223944" x="4367213" y="4621213"/>
          <p14:tracePt t="223950" x="4614863" y="4621213"/>
          <p14:tracePt t="223958" x="4752975" y="4621213"/>
          <p14:tracePt t="223966" x="4891088" y="4621213"/>
          <p14:tracePt t="223975" x="4937125" y="4621213"/>
          <p14:tracePt t="223982" x="4954588" y="4621213"/>
          <p14:tracePt t="224047" x="4954588" y="4603750"/>
          <p14:tracePt t="224066" x="4954588" y="4594225"/>
          <p14:tracePt t="224072" x="4954588" y="4575175"/>
          <p14:tracePt t="224088" x="4954588" y="4565650"/>
          <p14:tracePt t="224103" x="4954588" y="4557713"/>
          <p14:tracePt t="224110" x="4954588" y="4548188"/>
          <p14:tracePt t="224199" x="4954588" y="4538663"/>
          <p14:tracePt t="224207" x="4891088" y="4519613"/>
          <p14:tracePt t="224215" x="4854575" y="4519613"/>
          <p14:tracePt t="224223" x="4752975" y="4519613"/>
          <p14:tracePt t="224231" x="4633913" y="4519613"/>
          <p14:tracePt t="224240" x="4549775" y="4519613"/>
          <p14:tracePt t="224247" x="4486275" y="4519613"/>
          <p14:tracePt t="224254" x="4367213" y="4529138"/>
          <p14:tracePt t="224263" x="4146550" y="4502150"/>
          <p14:tracePt t="224270" x="3989388" y="4502150"/>
          <p14:tracePt t="224278" x="3797300" y="4511675"/>
          <p14:tracePt t="224286" x="3659188" y="4511675"/>
          <p14:tracePt t="224294" x="3576638" y="4511675"/>
          <p14:tracePt t="224302" x="3455988" y="4511675"/>
          <p14:tracePt t="224310" x="3409950" y="4511675"/>
          <p14:tracePt t="224318" x="3392488" y="4511675"/>
          <p14:tracePt t="224325" x="3346450" y="4519613"/>
          <p14:tracePt t="224334" x="3346450" y="4529138"/>
          <p14:tracePt t="224342" x="3327400" y="4529138"/>
          <p14:tracePt t="224350" x="3290888" y="4529138"/>
          <p14:tracePt t="224358" x="3244850" y="4538663"/>
          <p14:tracePt t="224366" x="3217863" y="4557713"/>
          <p14:tracePt t="224375" x="3181350" y="4575175"/>
          <p14:tracePt t="224382" x="3125788" y="4575175"/>
          <p14:tracePt t="224390" x="3060700" y="4575175"/>
          <p14:tracePt t="224398" x="3033713" y="4584700"/>
          <p14:tracePt t="224406" x="2968625" y="4584700"/>
          <p14:tracePt t="224414" x="2886075" y="4594225"/>
          <p14:tracePt t="224422" x="2840038" y="4621213"/>
          <p14:tracePt t="224430" x="2757488" y="4621213"/>
          <p14:tracePt t="224438" x="2730500" y="4621213"/>
          <p14:tracePt t="224446" x="2657475" y="4621213"/>
          <p14:tracePt t="224453" x="2573338" y="4621213"/>
          <p14:tracePt t="224462" x="2473325" y="4630738"/>
          <p14:tracePt t="224469" x="2371725" y="4630738"/>
          <p14:tracePt t="224477" x="2289175" y="4630738"/>
          <p14:tracePt t="224485" x="2252663" y="4630738"/>
          <p14:tracePt t="224493" x="2187575" y="4630738"/>
          <p14:tracePt t="224501" x="2105025" y="4611688"/>
          <p14:tracePt t="224509" x="2022475" y="4630738"/>
          <p14:tracePt t="224534" x="1995488" y="4630738"/>
          <p14:tracePt t="224543" x="1985963" y="4630738"/>
          <p14:tracePt t="224560" x="1976438" y="4630738"/>
          <p14:tracePt t="224566" x="1949450" y="4630738"/>
          <p14:tracePt t="224577" x="1930400" y="4630738"/>
          <p14:tracePt t="224582" x="1912938" y="4630738"/>
          <p14:tracePt t="224590" x="1874838" y="4630738"/>
          <p14:tracePt t="224607" x="1847850" y="4630738"/>
          <p14:tracePt t="224622" x="1811338" y="4621213"/>
          <p14:tracePt t="224638" x="1782763" y="4621213"/>
          <p14:tracePt t="224646" x="1774825" y="4611688"/>
          <p14:tracePt t="224654" x="1746250" y="4611688"/>
          <p14:tracePt t="224665" x="1736725" y="4611688"/>
          <p14:tracePt t="224671" x="1692275" y="4611688"/>
          <p14:tracePt t="224680" x="1627188" y="4603750"/>
          <p14:tracePt t="224686" x="1590675" y="4584700"/>
          <p14:tracePt t="224694" x="1554163" y="4575175"/>
          <p14:tracePt t="224702" x="1525588" y="4575175"/>
          <p14:tracePt t="224711" x="1508125" y="4575175"/>
          <p14:tracePt t="224718" x="1489075" y="4575175"/>
          <p14:tracePt t="224928" x="1525588" y="4575175"/>
          <p14:tracePt t="224935" x="1581150" y="4575175"/>
          <p14:tracePt t="224943" x="1600200" y="4557713"/>
          <p14:tracePt t="224951" x="1636713" y="4548188"/>
          <p14:tracePt t="224962" x="1663700" y="4548188"/>
          <p14:tracePt t="224968" x="1746250" y="4519613"/>
          <p14:tracePt t="224975" x="1820863" y="4519613"/>
          <p14:tracePt t="224982" x="1838325" y="4519613"/>
          <p14:tracePt t="224991" x="1903413" y="4519613"/>
          <p14:tracePt t="224998" x="1966913" y="4529138"/>
          <p14:tracePt t="225006" x="2012950" y="4529138"/>
          <p14:tracePt t="225014" x="2087563" y="4529138"/>
          <p14:tracePt t="225022" x="2178050" y="4502150"/>
          <p14:tracePt t="225030" x="2289175" y="4502150"/>
          <p14:tracePt t="225038" x="2371725" y="4502150"/>
          <p14:tracePt t="225046" x="2490788" y="4502150"/>
          <p14:tracePt t="225054" x="2647950" y="4502150"/>
          <p14:tracePt t="225062" x="2822575" y="4502150"/>
          <p14:tracePt t="225070" x="2997200" y="4502150"/>
          <p14:tracePt t="225078" x="3152775" y="4502150"/>
          <p14:tracePt t="225086" x="3254375" y="4502150"/>
          <p14:tracePt t="225094" x="3429000" y="4502150"/>
          <p14:tracePt t="225101" x="3584575" y="4502150"/>
          <p14:tracePt t="225110" x="3686175" y="4502150"/>
          <p14:tracePt t="225118" x="3824288" y="4502150"/>
          <p14:tracePt t="225127" x="3897313" y="4502150"/>
          <p14:tracePt t="225134" x="3971925" y="4511675"/>
          <p14:tracePt t="225142" x="4064000" y="4511675"/>
          <p14:tracePt t="225150" x="4110038" y="4511675"/>
          <p14:tracePt t="225158" x="4146550" y="4511675"/>
          <p14:tracePt t="225166" x="4200525" y="4511675"/>
          <p14:tracePt t="225175" x="4265613" y="4529138"/>
          <p14:tracePt t="225182" x="4275138" y="4529138"/>
          <p14:tracePt t="225190" x="4302125" y="4529138"/>
          <p14:tracePt t="225198" x="4375150" y="4529138"/>
          <p14:tracePt t="225206" x="4459288" y="4538663"/>
          <p14:tracePt t="225214" x="4578350" y="4557713"/>
          <p14:tracePt t="225222" x="4660900" y="4557713"/>
          <p14:tracePt t="225230" x="4799013" y="4557713"/>
          <p14:tracePt t="225238" x="4854575" y="4557713"/>
          <p14:tracePt t="225246" x="4900613" y="4557713"/>
          <p14:tracePt t="225254" x="4918075" y="4557713"/>
          <p14:tracePt t="225262" x="4946650" y="4557713"/>
          <p14:tracePt t="225391" x="4918075" y="4557713"/>
          <p14:tracePt t="225399" x="4826000" y="4584700"/>
          <p14:tracePt t="225407" x="4762500" y="4594225"/>
          <p14:tracePt t="225415" x="4641850" y="4611688"/>
          <p14:tracePt t="225423" x="4587875" y="4611688"/>
          <p14:tracePt t="225432" x="4467225" y="4630738"/>
          <p14:tracePt t="225439" x="4311650" y="4630738"/>
          <p14:tracePt t="225447" x="4183063" y="4657725"/>
          <p14:tracePt t="225454" x="3971925" y="4676775"/>
          <p14:tracePt t="225461" x="3722688" y="4694238"/>
          <p14:tracePt t="225469" x="3484563" y="4694238"/>
          <p14:tracePt t="225478" x="3273425" y="4694238"/>
          <p14:tracePt t="225485" x="3060700" y="4694238"/>
          <p14:tracePt t="225493" x="2960688" y="4694238"/>
          <p14:tracePt t="225501" x="2786063" y="4694238"/>
          <p14:tracePt t="225509" x="2684463" y="4703763"/>
          <p14:tracePt t="225517" x="2546350" y="4703763"/>
          <p14:tracePt t="225526" x="2482850" y="4732338"/>
          <p14:tracePt t="225534" x="2344738" y="4732338"/>
          <p14:tracePt t="225541" x="2298700" y="4740275"/>
          <p14:tracePt t="225550" x="2233613" y="4740275"/>
          <p14:tracePt t="225558" x="2151063" y="4740275"/>
          <p14:tracePt t="225575" x="2141538" y="4749800"/>
          <p14:tracePt t="225582" x="2049463" y="4749800"/>
          <p14:tracePt t="225590" x="1985963" y="4749800"/>
          <p14:tracePt t="225598" x="1939925" y="4749800"/>
          <p14:tracePt t="225606" x="1884363" y="4759325"/>
          <p14:tracePt t="225614" x="1874838" y="4759325"/>
          <p14:tracePt t="225622" x="1857375" y="4759325"/>
          <p14:tracePt t="225630" x="1792288" y="4759325"/>
          <p14:tracePt t="225638" x="1765300" y="4740275"/>
          <p14:tracePt t="225646" x="1746250" y="4740275"/>
          <p14:tracePt t="225654" x="1736725" y="4740275"/>
          <p14:tracePt t="225751" x="1736725" y="4732338"/>
          <p14:tracePt t="225759" x="1755775" y="4732338"/>
          <p14:tracePt t="225776" x="1765300" y="4732338"/>
          <p14:tracePt t="225784" x="1765300" y="4722813"/>
          <p14:tracePt t="225799" x="1782763" y="4713288"/>
          <p14:tracePt t="225815" x="1811338" y="4713288"/>
          <p14:tracePt t="225824" x="1838325" y="4703763"/>
          <p14:tracePt t="225839" x="1847850" y="4694238"/>
          <p14:tracePt t="225849" x="1884363" y="4676775"/>
          <p14:tracePt t="225855" x="1903413" y="4676775"/>
          <p14:tracePt t="225865" x="1985963" y="4676775"/>
          <p14:tracePt t="225870" x="2058988" y="4676775"/>
          <p14:tracePt t="225879" x="2160588" y="4676775"/>
          <p14:tracePt t="225887" x="2298700" y="4676775"/>
          <p14:tracePt t="225894" x="2684463" y="4676775"/>
          <p14:tracePt t="225902" x="2960688" y="4676775"/>
          <p14:tracePt t="225910" x="3448050" y="4649788"/>
          <p14:tracePt t="225928" x="4605338" y="4805363"/>
          <p14:tracePt t="225934" x="5184775" y="4878388"/>
          <p14:tracePt t="225943" x="5599113" y="4906963"/>
          <p14:tracePt t="225950" x="5873750" y="4906963"/>
          <p14:tracePt t="225959" x="5965825" y="4887913"/>
          <p14:tracePt t="225966" x="6086475" y="4887913"/>
          <p14:tracePt t="226271" x="6076950" y="4887913"/>
          <p14:tracePt t="226279" x="6057900" y="4887913"/>
          <p14:tracePt t="226287" x="6011863" y="4887913"/>
          <p14:tracePt t="226297" x="5938838" y="4887913"/>
          <p14:tracePt t="226306" x="5819775" y="4887913"/>
          <p14:tracePt t="226313" x="5607050" y="4887913"/>
          <p14:tracePt t="226318" x="5368925" y="4887913"/>
          <p14:tracePt t="226325" x="5121275" y="4887913"/>
          <p14:tracePt t="226334" x="4641850" y="4887913"/>
          <p14:tracePt t="226342" x="4192588" y="4851400"/>
          <p14:tracePt t="226350" x="3640138" y="4740275"/>
          <p14:tracePt t="226358" x="3263900" y="4703763"/>
          <p14:tracePt t="226366" x="3024188" y="4649788"/>
          <p14:tracePt t="226375" x="2868613" y="4611688"/>
          <p14:tracePt t="226382" x="2657475" y="4594225"/>
          <p14:tracePt t="226390" x="2490788" y="4584700"/>
          <p14:tracePt t="226398" x="2398713" y="4584700"/>
          <p14:tracePt t="226406" x="2206625" y="4584700"/>
          <p14:tracePt t="226414" x="2105025" y="4584700"/>
          <p14:tracePt t="226422" x="1976438" y="4603750"/>
          <p14:tracePt t="226430" x="1949450" y="4575175"/>
          <p14:tracePt t="226438" x="1847850" y="4584700"/>
          <p14:tracePt t="226446" x="1811338" y="4603750"/>
          <p14:tracePt t="226454" x="1782763" y="4630738"/>
          <p14:tracePt t="226463" x="1736725" y="4630738"/>
          <p14:tracePt t="226478" x="1719263" y="4640263"/>
          <p14:tracePt t="226486" x="1654175" y="4649788"/>
          <p14:tracePt t="226494" x="1627188" y="4649788"/>
          <p14:tracePt t="226502" x="1562100" y="4649788"/>
          <p14:tracePt t="226510" x="1479550" y="4676775"/>
          <p14:tracePt t="226518" x="1433513" y="4686300"/>
          <p14:tracePt t="226525" x="1350963" y="4686300"/>
          <p14:tracePt t="226542" x="1314450" y="4686300"/>
          <p14:tracePt t="226550" x="1268413" y="4686300"/>
          <p14:tracePt t="226558" x="1250950" y="4686300"/>
          <p14:tracePt t="226566" x="1231900" y="4694238"/>
          <p14:tracePt t="226614" x="1222375" y="4694238"/>
          <p14:tracePt t="226719" x="1241425" y="4694238"/>
          <p14:tracePt t="226726" x="1268413" y="4694238"/>
          <p14:tracePt t="226734" x="1304925" y="4686300"/>
          <p14:tracePt t="226744" x="1379538" y="4686300"/>
          <p14:tracePt t="226751" x="1462088" y="4686300"/>
          <p14:tracePt t="226760" x="1636713" y="4686300"/>
          <p14:tracePt t="226767" x="1811338" y="4686300"/>
          <p14:tracePt t="226775" x="2003425" y="4686300"/>
          <p14:tracePt t="226782" x="2178050" y="4657725"/>
          <p14:tracePt t="226791" x="2408238" y="4694238"/>
          <p14:tracePt t="226798" x="2527300" y="4713288"/>
          <p14:tracePt t="226806" x="2813050" y="4786313"/>
          <p14:tracePt t="226816" x="3060700" y="4786313"/>
          <p14:tracePt t="226822" x="3319463" y="4822825"/>
          <p14:tracePt t="226829" x="3455988" y="4841875"/>
          <p14:tracePt t="226837" x="3640138" y="4868863"/>
          <p14:tracePt t="226845" x="3695700" y="4868863"/>
          <p14:tracePt t="226853" x="3778250" y="4868863"/>
          <p14:tracePt t="226862" x="3916363" y="4868863"/>
          <p14:tracePt t="226870" x="4054475" y="4868863"/>
          <p14:tracePt t="226878" x="4192588" y="4868863"/>
          <p14:tracePt t="226886" x="4311650" y="4868863"/>
          <p14:tracePt t="226894" x="4449763" y="4868863"/>
          <p14:tracePt t="226902" x="4578350" y="4868863"/>
          <p14:tracePt t="226911" x="4679950" y="4868863"/>
          <p14:tracePt t="226918" x="4743450" y="4868863"/>
          <p14:tracePt t="226928" x="4789488" y="4868863"/>
          <p14:tracePt t="226934" x="4826000" y="4868863"/>
          <p14:tracePt t="226943" x="4835525" y="4868863"/>
          <p14:tracePt t="229345" x="4845050" y="4868863"/>
          <p14:tracePt t="229374" x="4845050" y="4851400"/>
          <p14:tracePt t="229383" x="4872038" y="4814888"/>
          <p14:tracePt t="229393" x="4946650" y="4759325"/>
          <p14:tracePt t="229399" x="4973638" y="4740275"/>
          <p14:tracePt t="229407" x="5019675" y="4694238"/>
          <p14:tracePt t="229415" x="5111750" y="4630738"/>
          <p14:tracePt t="229423" x="5194300" y="4594225"/>
          <p14:tracePt t="229432" x="5295900" y="4557713"/>
          <p14:tracePt t="229438" x="5386388" y="4519613"/>
          <p14:tracePt t="229446" x="5478463" y="4437063"/>
          <p14:tracePt t="229453" x="5507038" y="4419600"/>
          <p14:tracePt t="229463" x="5589588" y="4364038"/>
          <p14:tracePt t="229469" x="5672138" y="4327525"/>
          <p14:tracePt t="229477" x="5948363" y="4189413"/>
          <p14:tracePt t="229485" x="5965825" y="4162425"/>
          <p14:tracePt t="229493" x="6169025" y="4014788"/>
          <p14:tracePt t="229501" x="6288088" y="3922713"/>
          <p14:tracePt t="229509" x="6443663" y="3794125"/>
          <p14:tracePt t="229517" x="6581775" y="3757613"/>
          <p14:tracePt t="229525" x="6765925" y="3694113"/>
          <p14:tracePt t="229533" x="6884988" y="3665538"/>
          <p14:tracePt t="229541" x="6977063" y="3592513"/>
          <p14:tracePt t="229550" x="6996113" y="3592513"/>
          <p14:tracePt t="229558" x="7042150" y="3556000"/>
          <p14:tracePt t="229566" x="7097713" y="3500438"/>
          <p14:tracePt t="229575" x="7161213" y="3490913"/>
          <p14:tracePt t="229582" x="7180263" y="3463925"/>
          <p14:tracePt t="229589" x="7226300" y="3463925"/>
          <p14:tracePt t="229598" x="7272338" y="3444875"/>
          <p14:tracePt t="229605" x="7335838" y="3417888"/>
          <p14:tracePt t="229614" x="7364413" y="3417888"/>
          <p14:tracePt t="229621" x="7391400" y="3408363"/>
          <p14:tracePt t="229630" x="7400925" y="3398838"/>
          <p14:tracePt t="229637" x="7427913" y="3390900"/>
          <p14:tracePt t="229654" x="7446963" y="3381375"/>
          <p14:tracePt t="229678" x="7464425" y="3381375"/>
          <p14:tracePt t="229685" x="7473950" y="3381375"/>
          <p14:tracePt t="229693" x="7493000" y="3371850"/>
          <p14:tracePt t="229701" x="7539038" y="3371850"/>
          <p14:tracePt t="229710" x="7593013" y="3371850"/>
          <p14:tracePt t="229718" x="7658100" y="3371850"/>
          <p14:tracePt t="229725" x="7721600" y="3352800"/>
          <p14:tracePt t="229733" x="7796213" y="3352800"/>
          <p14:tracePt t="229743" x="7869238" y="3316288"/>
          <p14:tracePt t="229749" x="7924800" y="3316288"/>
          <p14:tracePt t="229759" x="8034338" y="3289300"/>
          <p14:tracePt t="229766" x="8062913" y="3289300"/>
          <p14:tracePt t="229775" x="8070850" y="3289300"/>
          <p14:tracePt t="229782" x="8089900" y="3289300"/>
          <p14:tracePt t="229790" x="8162925" y="3262313"/>
          <p14:tracePt t="229798" x="8162925" y="3252788"/>
          <p14:tracePt t="229806" x="8274050" y="32623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46675" y="759540"/>
            <a:ext cx="7818870" cy="4531808"/>
          </a:xfrm>
          <a:prstGeom prst="rect">
            <a:avLst/>
          </a:prstGeom>
          <a:noFill/>
        </p:spPr>
        <p:txBody>
          <a:bodyPr wrap="square" lIns="78542" tIns="39270" rIns="78542" bIns="39270" rtlCol="0">
            <a:spAutoFit/>
          </a:bodyPr>
          <a:lstStyle/>
          <a:p>
            <a:pPr defTabSz="785411"/>
            <a:r>
              <a:rPr lang="ja-JP" altLang="en-US" sz="2300" dirty="0">
                <a:solidFill>
                  <a:prstClr val="black"/>
                </a:solidFill>
              </a:rPr>
              <a:t>大気上端での鉛直速度は　　　　　　これと</a:t>
            </a:r>
            <a:r>
              <a:rPr lang="en-US" altLang="ja-JP" sz="2300" dirty="0">
                <a:solidFill>
                  <a:prstClr val="black"/>
                </a:solidFill>
              </a:rPr>
              <a:t>(9) </a:t>
            </a:r>
            <a:r>
              <a:rPr lang="ja-JP" altLang="en-US" sz="2300" dirty="0">
                <a:solidFill>
                  <a:prstClr val="black"/>
                </a:solidFill>
              </a:rPr>
              <a:t>を </a:t>
            </a:r>
            <a:r>
              <a:rPr lang="en-US" altLang="ja-JP" sz="2300" dirty="0">
                <a:solidFill>
                  <a:prstClr val="black"/>
                </a:solidFill>
              </a:rPr>
              <a:t>(8)</a:t>
            </a:r>
            <a:r>
              <a:rPr lang="ja-JP" altLang="en-US" sz="2300" dirty="0">
                <a:solidFill>
                  <a:prstClr val="black"/>
                </a:solidFill>
              </a:rPr>
              <a:t>に代入して</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また、</a:t>
            </a:r>
            <a:r>
              <a:rPr lang="en-US" altLang="ja-JP" sz="2300" dirty="0">
                <a:solidFill>
                  <a:prstClr val="black"/>
                </a:solidFill>
              </a:rPr>
              <a:t>(8)</a:t>
            </a:r>
            <a:r>
              <a:rPr lang="ja-JP" altLang="en-US" sz="2300" dirty="0">
                <a:solidFill>
                  <a:prstClr val="black"/>
                </a:solidFill>
              </a:rPr>
              <a:t>から</a:t>
            </a:r>
            <a:r>
              <a:rPr lang="en-US" altLang="ja-JP" sz="2300" dirty="0">
                <a:solidFill>
                  <a:prstClr val="black"/>
                </a:solidFill>
              </a:rPr>
              <a:t>ω(p)</a:t>
            </a:r>
            <a:r>
              <a:rPr lang="ja-JP" altLang="en-US" sz="2300" dirty="0">
                <a:solidFill>
                  <a:prstClr val="black"/>
                </a:solidFill>
              </a:rPr>
              <a:t>に関する以下の診断方程式が得られる</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予報方程式</a:t>
            </a:r>
            <a:r>
              <a:rPr lang="ja-JP" altLang="en-US" sz="2300" dirty="0">
                <a:solidFill>
                  <a:prstClr val="black"/>
                </a:solidFill>
                <a:sym typeface="Wingdings" panose="05000000000000000000" pitchFamily="2" charset="2"/>
              </a:rPr>
              <a:t>：</a:t>
            </a:r>
            <a:r>
              <a:rPr lang="en-US" altLang="ja-JP" sz="2300" dirty="0">
                <a:solidFill>
                  <a:prstClr val="black"/>
                </a:solidFill>
                <a:sym typeface="Wingdings" panose="05000000000000000000" pitchFamily="2" charset="2"/>
              </a:rPr>
              <a:t>(1), (2), (4), (5), (10)</a:t>
            </a:r>
            <a:r>
              <a:rPr lang="ja-JP" altLang="en-US" sz="2300" dirty="0">
                <a:solidFill>
                  <a:prstClr val="black"/>
                </a:solidFill>
                <a:sym typeface="Wingdings" panose="05000000000000000000" pitchFamily="2" charset="2"/>
              </a:rPr>
              <a:t>　</a:t>
            </a:r>
            <a:endParaRPr lang="en-US" altLang="ja-JP" sz="2300" dirty="0">
              <a:solidFill>
                <a:prstClr val="black"/>
              </a:solidFill>
            </a:endParaRPr>
          </a:p>
          <a:p>
            <a:pPr defTabSz="785411"/>
            <a:r>
              <a:rPr lang="ja-JP" altLang="en-US" sz="2300" dirty="0">
                <a:solidFill>
                  <a:prstClr val="black"/>
                </a:solidFill>
              </a:rPr>
              <a:t>予報変数：</a:t>
            </a:r>
            <a:r>
              <a:rPr lang="en-US" altLang="ja-JP" sz="2300" i="1" dirty="0">
                <a:solidFill>
                  <a:prstClr val="black"/>
                </a:solidFill>
              </a:rPr>
              <a:t>u</a:t>
            </a:r>
            <a:r>
              <a:rPr lang="en-US" altLang="ja-JP" sz="2300" dirty="0">
                <a:solidFill>
                  <a:prstClr val="black"/>
                </a:solidFill>
              </a:rPr>
              <a:t>, </a:t>
            </a:r>
            <a:r>
              <a:rPr lang="en-US" altLang="ja-JP" sz="2300" i="1" dirty="0">
                <a:solidFill>
                  <a:prstClr val="black"/>
                </a:solidFill>
              </a:rPr>
              <a:t>v</a:t>
            </a:r>
            <a:r>
              <a:rPr lang="en-US" altLang="ja-JP" sz="2300" dirty="0">
                <a:solidFill>
                  <a:prstClr val="black"/>
                </a:solidFill>
              </a:rPr>
              <a:t>, </a:t>
            </a:r>
            <a:r>
              <a:rPr lang="en-US" altLang="ja-JP" sz="2300" i="1" dirty="0">
                <a:solidFill>
                  <a:prstClr val="black"/>
                </a:solidFill>
              </a:rPr>
              <a:t>T</a:t>
            </a:r>
            <a:r>
              <a:rPr lang="en-US" altLang="ja-JP" sz="2300" dirty="0">
                <a:solidFill>
                  <a:prstClr val="black"/>
                </a:solidFill>
              </a:rPr>
              <a:t>, </a:t>
            </a:r>
            <a:r>
              <a:rPr lang="en-US" altLang="ja-JP" sz="2300" i="1" dirty="0">
                <a:solidFill>
                  <a:prstClr val="black"/>
                </a:solidFill>
              </a:rPr>
              <a:t>q</a:t>
            </a:r>
            <a:r>
              <a:rPr lang="en-US" altLang="ja-JP" sz="2300" dirty="0">
                <a:solidFill>
                  <a:prstClr val="black"/>
                </a:solidFill>
              </a:rPr>
              <a:t>, </a:t>
            </a:r>
            <a:r>
              <a:rPr lang="en-US" altLang="ja-JP" sz="2300" i="1" dirty="0" err="1">
                <a:solidFill>
                  <a:prstClr val="black"/>
                </a:solidFill>
              </a:rPr>
              <a:t>p</a:t>
            </a:r>
            <a:r>
              <a:rPr lang="en-US" altLang="ja-JP" sz="2300" i="1" baseline="-25000" dirty="0" err="1">
                <a:solidFill>
                  <a:prstClr val="black"/>
                </a:solidFill>
              </a:rPr>
              <a:t>s</a:t>
            </a:r>
            <a:endParaRPr lang="en-US" altLang="ja-JP" sz="2300" i="1" baseline="-25000" dirty="0">
              <a:solidFill>
                <a:prstClr val="black"/>
              </a:solidFill>
            </a:endParaRPr>
          </a:p>
          <a:p>
            <a:pPr defTabSz="785411"/>
            <a:endParaRPr lang="en-US" altLang="ja-JP" sz="2300" i="1" baseline="-25000" dirty="0">
              <a:solidFill>
                <a:prstClr val="black"/>
              </a:solidFill>
            </a:endParaRPr>
          </a:p>
          <a:p>
            <a:pPr defTabSz="785411"/>
            <a:r>
              <a:rPr lang="ja-JP" altLang="en-US" sz="2000" dirty="0">
                <a:solidFill>
                  <a:srgbClr val="0070C0"/>
                </a:solidFill>
              </a:rPr>
              <a:t>プリミティブ方程式モデルでは，鉛直方向の運動方程式を解いて鉛直速度を求めるのではなく，連続の式（</a:t>
            </a:r>
            <a:r>
              <a:rPr lang="en-US" altLang="ja-JP" sz="2000" dirty="0">
                <a:solidFill>
                  <a:srgbClr val="0070C0"/>
                </a:solidFill>
              </a:rPr>
              <a:t>11</a:t>
            </a:r>
            <a:r>
              <a:rPr lang="ja-JP" altLang="en-US" sz="2000" dirty="0">
                <a:solidFill>
                  <a:srgbClr val="0070C0"/>
                </a:solidFill>
              </a:rPr>
              <a:t>）から診断的に求める</a:t>
            </a:r>
            <a:r>
              <a:rPr lang="ja-JP" altLang="en-US" sz="2400" dirty="0">
                <a:solidFill>
                  <a:srgbClr val="0070C0"/>
                </a:solidFill>
              </a:rPr>
              <a:t>．</a:t>
            </a:r>
            <a:endParaRPr lang="en-US" altLang="ja-JP" sz="2300" dirty="0">
              <a:solidFill>
                <a:srgbClr val="0070C0"/>
              </a:solidFill>
            </a:endParaRP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5</a:t>
            </a:fld>
            <a:endParaRPr lang="ja-JP" altLang="en-US">
              <a:solidFill>
                <a:srgbClr val="898989"/>
              </a:solidFill>
              <a:latin typeface="Calibri" panose="020F0502020204030204" pitchFamily="34" charset="0"/>
            </a:endParaRPr>
          </a:p>
        </p:txBody>
      </p:sp>
      <p:pic>
        <p:nvPicPr>
          <p:cNvPr id="2" name="図 1"/>
          <p:cNvPicPr>
            <a:picLocks noChangeAspect="1"/>
          </p:cNvPicPr>
          <p:nvPr/>
        </p:nvPicPr>
        <p:blipFill>
          <a:blip r:embed="rId5"/>
          <a:stretch>
            <a:fillRect/>
          </a:stretch>
        </p:blipFill>
        <p:spPr>
          <a:xfrm>
            <a:off x="3447016" y="852964"/>
            <a:ext cx="896161" cy="293579"/>
          </a:xfrm>
          <a:prstGeom prst="rect">
            <a:avLst/>
          </a:prstGeom>
        </p:spPr>
      </p:pic>
      <p:pic>
        <p:nvPicPr>
          <p:cNvPr id="7" name="図 6"/>
          <p:cNvPicPr>
            <a:picLocks noChangeAspect="1"/>
          </p:cNvPicPr>
          <p:nvPr/>
        </p:nvPicPr>
        <p:blipFill>
          <a:blip r:embed="rId6"/>
          <a:stretch>
            <a:fillRect/>
          </a:stretch>
        </p:blipFill>
        <p:spPr>
          <a:xfrm>
            <a:off x="885080" y="1376752"/>
            <a:ext cx="6342059" cy="736615"/>
          </a:xfrm>
          <a:prstGeom prst="rect">
            <a:avLst/>
          </a:prstGeom>
        </p:spPr>
      </p:pic>
      <p:pic>
        <p:nvPicPr>
          <p:cNvPr id="9" name="図 8"/>
          <p:cNvPicPr>
            <a:picLocks noChangeAspect="1"/>
          </p:cNvPicPr>
          <p:nvPr/>
        </p:nvPicPr>
        <p:blipFill>
          <a:blip r:embed="rId7"/>
          <a:stretch>
            <a:fillRect/>
          </a:stretch>
        </p:blipFill>
        <p:spPr>
          <a:xfrm>
            <a:off x="885080" y="2730579"/>
            <a:ext cx="3929320" cy="688576"/>
          </a:xfrm>
          <a:prstGeom prst="rect">
            <a:avLst/>
          </a:prstGeom>
        </p:spPr>
      </p:pic>
      <p:sp>
        <p:nvSpPr>
          <p:cNvPr id="18" name="テキスト ボックス 17"/>
          <p:cNvSpPr txBox="1"/>
          <p:nvPr/>
        </p:nvSpPr>
        <p:spPr>
          <a:xfrm>
            <a:off x="7241958" y="1658039"/>
            <a:ext cx="807678"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(10)</a:t>
            </a:r>
            <a:endParaRPr lang="ja-JP" altLang="en-US" sz="2300" dirty="0">
              <a:solidFill>
                <a:prstClr val="black"/>
              </a:solidFill>
            </a:endParaRPr>
          </a:p>
        </p:txBody>
      </p:sp>
      <p:sp>
        <p:nvSpPr>
          <p:cNvPr id="20" name="テキスト ボックス 19"/>
          <p:cNvSpPr txBox="1"/>
          <p:nvPr/>
        </p:nvSpPr>
        <p:spPr>
          <a:xfrm>
            <a:off x="7241958" y="2878286"/>
            <a:ext cx="807678"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(11)</a:t>
            </a:r>
            <a:endParaRPr lang="ja-JP" altLang="en-US" sz="2300" dirty="0">
              <a:solidFill>
                <a:prstClr val="black"/>
              </a:solidFill>
            </a:endParaRPr>
          </a:p>
        </p:txBody>
      </p:sp>
      <p:grpSp>
        <p:nvGrpSpPr>
          <p:cNvPr id="5" name="グループ化 4"/>
          <p:cNvGrpSpPr/>
          <p:nvPr/>
        </p:nvGrpSpPr>
        <p:grpSpPr>
          <a:xfrm>
            <a:off x="1" y="-11"/>
            <a:ext cx="8280400" cy="515752"/>
            <a:chOff x="0" y="-15"/>
            <a:chExt cx="9144000" cy="613957"/>
          </a:xfrm>
        </p:grpSpPr>
        <p:sp>
          <p:nvSpPr>
            <p:cNvPr id="44" name="正方形/長方形 43"/>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45"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プリミティブ方程式モデル：鉛直速度</a:t>
              </a:r>
            </a:p>
          </p:txBody>
        </p:sp>
      </p:grpSp>
      <p:sp>
        <p:nvSpPr>
          <p:cNvPr id="13" name="正方形/長方形 12"/>
          <p:cNvSpPr/>
          <p:nvPr/>
        </p:nvSpPr>
        <p:spPr>
          <a:xfrm>
            <a:off x="269429" y="5197859"/>
            <a:ext cx="7251336" cy="371763"/>
          </a:xfrm>
          <a:prstGeom prst="rect">
            <a:avLst/>
          </a:prstGeom>
        </p:spPr>
        <p:txBody>
          <a:bodyPr wrap="square" lIns="78542" tIns="39270" rIns="78542" bIns="39270">
            <a:spAutoFit/>
          </a:bodyPr>
          <a:lstStyle/>
          <a:p>
            <a:pPr defTabSz="785411"/>
            <a:r>
              <a:rPr lang="en-US" altLang="ja-JP" sz="1900" dirty="0">
                <a:solidFill>
                  <a:prstClr val="black"/>
                </a:solidFill>
              </a:rPr>
              <a:t>Holton (1992) An Introduction to Dynamic Meteorology</a:t>
            </a:r>
            <a:r>
              <a:rPr lang="ja-JP" altLang="en-US" sz="1900" dirty="0">
                <a:solidFill>
                  <a:prstClr val="black"/>
                </a:solidFill>
              </a:rPr>
              <a:t>　などを参照</a:t>
            </a:r>
          </a:p>
        </p:txBody>
      </p:sp>
      <p:pic>
        <p:nvPicPr>
          <p:cNvPr id="3" name="オーディオ 2">
            <a:hlinkClick r:id="" action="ppaction://media"/>
            <a:extLst>
              <a:ext uri="{FF2B5EF4-FFF2-40B4-BE49-F238E27FC236}">
                <a16:creationId xmlns:a16="http://schemas.microsoft.com/office/drawing/2014/main" id="{784C5685-3084-48E7-973A-9D789CEACF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1887424269"/>
      </p:ext>
    </p:extLst>
  </p:cSld>
  <p:clrMapOvr>
    <a:masterClrMapping/>
  </p:clrMapOvr>
  <mc:AlternateContent xmlns:mc="http://schemas.openxmlformats.org/markup-compatibility/2006">
    <mc:Choice xmlns:p14="http://schemas.microsoft.com/office/powerpoint/2010/main" Requires="p14">
      <p:transition spd="slow" p14:dur="2000" advTm="152465"/>
    </mc:Choice>
    <mc:Fallback>
      <p:transition spd="slow" advTm="15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19" x="7924800" y="2682875"/>
          <p14:tracePt t="2626" x="7786688" y="2673350"/>
          <p14:tracePt t="2634" x="7704138" y="2655888"/>
          <p14:tracePt t="2642" x="7694613" y="2636838"/>
          <p14:tracePt t="2650" x="7639050" y="2636838"/>
          <p14:tracePt t="2658" x="7473950" y="2617788"/>
          <p14:tracePt t="2666" x="7299325" y="2609850"/>
          <p14:tracePt t="2674" x="6969125" y="2636838"/>
          <p14:tracePt t="2682" x="6784975" y="2609850"/>
          <p14:tracePt t="2690" x="6508750" y="2636838"/>
          <p14:tracePt t="2698" x="6169025" y="2682875"/>
          <p14:tracePt t="2706" x="5938838" y="2655888"/>
          <p14:tracePt t="2714" x="5727700" y="2636838"/>
          <p14:tracePt t="2722" x="5516563" y="2627313"/>
          <p14:tracePt t="2730" x="5332413" y="2554288"/>
          <p14:tracePt t="2737" x="5138738" y="2544763"/>
          <p14:tracePt t="2746" x="4954588" y="2489200"/>
          <p14:tracePt t="2754" x="4816475" y="2462213"/>
          <p14:tracePt t="2762" x="4624388" y="2443163"/>
          <p14:tracePt t="2771" x="4459288" y="2398713"/>
          <p14:tracePt t="2778" x="4338638" y="2379663"/>
          <p14:tracePt t="2786" x="4219575" y="2379663"/>
          <p14:tracePt t="2794" x="4081463" y="2314575"/>
          <p14:tracePt t="2802" x="3998913" y="2314575"/>
          <p14:tracePt t="2810" x="3935413" y="2306638"/>
          <p14:tracePt t="2819" x="3833813" y="2260600"/>
          <p14:tracePt t="2826" x="3797300" y="2260600"/>
          <p14:tracePt t="2834" x="3768725" y="2241550"/>
          <p14:tracePt t="2842" x="3668713" y="2195513"/>
          <p14:tracePt t="2850" x="3603625" y="2168525"/>
          <p14:tracePt t="2858" x="3465513" y="2159000"/>
          <p14:tracePt t="2866" x="3382963" y="2112963"/>
          <p14:tracePt t="2874" x="3300413" y="2103438"/>
          <p14:tracePt t="2882" x="3171825" y="2049463"/>
          <p14:tracePt t="2891" x="2997200" y="2039938"/>
          <p14:tracePt t="2900" x="2932113" y="2020888"/>
          <p14:tracePt t="2907" x="2849563" y="2020888"/>
          <p14:tracePt t="2914" x="2832100" y="2020888"/>
          <p14:tracePt t="2930" x="2803525" y="2020888"/>
          <p14:tracePt t="2938" x="2757488" y="1984375"/>
          <p14:tracePt t="2946" x="2711450" y="1984375"/>
          <p14:tracePt t="2954" x="2647950" y="1984375"/>
          <p14:tracePt t="2962" x="2509838" y="1957388"/>
          <p14:tracePt t="2971" x="2390775" y="1938338"/>
          <p14:tracePt t="2978" x="2252663" y="1911350"/>
          <p14:tracePt t="2986" x="2105025" y="1882775"/>
          <p14:tracePt t="2994" x="1912938" y="1828800"/>
          <p14:tracePt t="3002" x="1774825" y="1800225"/>
          <p14:tracePt t="3010" x="1627188" y="1754188"/>
          <p14:tracePt t="3018" x="1471613" y="1717675"/>
          <p14:tracePt t="3027" x="1341438" y="1671638"/>
          <p14:tracePt t="3034" x="1185863" y="1644650"/>
          <p14:tracePt t="3042" x="1020763" y="1589088"/>
          <p14:tracePt t="3050" x="919163" y="1579563"/>
          <p14:tracePt t="3059" x="744538" y="1543050"/>
          <p14:tracePt t="3066" x="681038" y="1535113"/>
          <p14:tracePt t="3075" x="615950" y="1506538"/>
          <p14:tracePt t="3082" x="579438" y="1497013"/>
          <p14:tracePt t="3091" x="533400" y="1489075"/>
          <p14:tracePt t="3098" x="514350" y="1460500"/>
          <p14:tracePt t="3122" x="450850" y="1443038"/>
          <p14:tracePt t="3139" x="422275" y="1443038"/>
          <p14:tracePt t="3146" x="404813" y="1433513"/>
          <p14:tracePt t="3154" x="339725" y="1433513"/>
          <p14:tracePt t="3162" x="312738" y="1404938"/>
          <p14:tracePt t="3171" x="276225" y="1404938"/>
          <p14:tracePt t="3178" x="220663" y="1397000"/>
          <p14:tracePt t="3186" x="155575" y="1397000"/>
          <p14:tracePt t="3194" x="109538" y="1387475"/>
          <p14:tracePt t="3202" x="26988" y="1368425"/>
          <p14:tracePt t="3210" x="0" y="1368425"/>
          <p14:tracePt t="3634" x="19050" y="1203325"/>
          <p14:tracePt t="3644" x="26988" y="1193800"/>
          <p14:tracePt t="3650" x="36513" y="1185863"/>
          <p14:tracePt t="3658" x="46038" y="1176338"/>
          <p14:tracePt t="3666" x="46038" y="1166813"/>
          <p14:tracePt t="3674" x="73025" y="1147763"/>
          <p14:tracePt t="3682" x="92075" y="1120775"/>
          <p14:tracePt t="3690" x="109538" y="1093788"/>
          <p14:tracePt t="3698" x="119063" y="1084263"/>
          <p14:tracePt t="3706" x="138113" y="1074738"/>
          <p14:tracePt t="3722" x="193675" y="1038225"/>
          <p14:tracePt t="3755" x="201613" y="1028700"/>
          <p14:tracePt t="3779" x="211138" y="1028700"/>
          <p14:tracePt t="3790" x="220663" y="1028700"/>
          <p14:tracePt t="3805" x="230188" y="1028700"/>
          <p14:tracePt t="3859" x="239713" y="1028700"/>
          <p14:tracePt t="5659" x="247650" y="1028700"/>
          <p14:tracePt t="6331" x="276225" y="1028700"/>
          <p14:tracePt t="6340" x="312738" y="1047750"/>
          <p14:tracePt t="6348" x="330200" y="1057275"/>
          <p14:tracePt t="6357" x="376238" y="1057275"/>
          <p14:tracePt t="6363" x="450850" y="1065213"/>
          <p14:tracePt t="6374" x="533400" y="1103313"/>
          <p14:tracePt t="6379" x="596900" y="1111250"/>
          <p14:tracePt t="6390" x="735013" y="1130300"/>
          <p14:tracePt t="6397" x="909638" y="1139825"/>
          <p14:tracePt t="6404" x="1130300" y="1139825"/>
          <p14:tracePt t="6411" x="1304925" y="1139825"/>
          <p14:tracePt t="6419" x="1498600" y="1139825"/>
          <p14:tracePt t="6426" x="1692275" y="1157288"/>
          <p14:tracePt t="6435" x="1828800" y="1157288"/>
          <p14:tracePt t="6442" x="2022475" y="1157288"/>
          <p14:tracePt t="6450" x="2170113" y="1193800"/>
          <p14:tracePt t="6458" x="2325688" y="1193800"/>
          <p14:tracePt t="6466" x="2500313" y="1193800"/>
          <p14:tracePt t="6474" x="2638425" y="1203325"/>
          <p14:tracePt t="6482" x="2757488" y="1203325"/>
          <p14:tracePt t="6490" x="2895600" y="1222375"/>
          <p14:tracePt t="6498" x="3033713" y="1239838"/>
          <p14:tracePt t="6506" x="3098800" y="1258888"/>
          <p14:tracePt t="6514" x="3198813" y="1276350"/>
          <p14:tracePt t="6523" x="3319463" y="1276350"/>
          <p14:tracePt t="6530" x="3438525" y="1276350"/>
          <p14:tracePt t="6538" x="3465513" y="1276350"/>
          <p14:tracePt t="6546" x="3530600" y="1276350"/>
          <p14:tracePt t="6555" x="3557588" y="1276350"/>
          <p14:tracePt t="6562" x="3603625" y="1276350"/>
          <p14:tracePt t="6572" x="3622675" y="1276350"/>
          <p14:tracePt t="6578" x="3630613" y="1276350"/>
          <p14:tracePt t="6586" x="3649663" y="1276350"/>
          <p14:tracePt t="6595" x="3659188" y="1276350"/>
          <p14:tracePt t="6602" x="3695700" y="1276350"/>
          <p14:tracePt t="6610" x="3714750" y="1276350"/>
          <p14:tracePt t="6618" x="3787775" y="1276350"/>
          <p14:tracePt t="6626" x="3843338" y="1276350"/>
          <p14:tracePt t="6634" x="3889375" y="1276350"/>
          <p14:tracePt t="6643" x="3935413" y="1276350"/>
          <p14:tracePt t="6651" x="4008438" y="1276350"/>
          <p14:tracePt t="6659" x="4054475" y="1276350"/>
          <p14:tracePt t="6667" x="4071938" y="1276350"/>
          <p14:tracePt t="6676" x="4081463" y="1285875"/>
          <p14:tracePt t="6852" x="4054475" y="1285875"/>
          <p14:tracePt t="6859" x="4008438" y="1285875"/>
          <p14:tracePt t="6867" x="3935413" y="1285875"/>
          <p14:tracePt t="6875" x="3897313" y="1285875"/>
          <p14:tracePt t="6883" x="3870325" y="1285875"/>
          <p14:tracePt t="6892" x="3814763" y="1285875"/>
          <p14:tracePt t="6904" x="3751263" y="1285875"/>
          <p14:tracePt t="6908" x="3722688" y="1285875"/>
          <p14:tracePt t="6914" x="3676650" y="1285875"/>
          <p14:tracePt t="6922" x="3640138" y="1285875"/>
          <p14:tracePt t="6930" x="3622675" y="1276350"/>
          <p14:tracePt t="6938" x="3603625" y="1276350"/>
          <p14:tracePt t="6946" x="3576638" y="1258888"/>
          <p14:tracePt t="6955" x="3548063" y="1258888"/>
          <p14:tracePt t="6962" x="3494088" y="1258888"/>
          <p14:tracePt t="6971" x="3465513" y="1249363"/>
          <p14:tracePt t="6978" x="3429000" y="1249363"/>
          <p14:tracePt t="6986" x="3402013" y="1239838"/>
          <p14:tracePt t="6994" x="3392488" y="1239838"/>
          <p14:tracePt t="7002" x="3382963" y="1231900"/>
          <p14:tracePt t="7082" x="3382963" y="1222375"/>
          <p14:tracePt t="7089" x="3392488" y="1203325"/>
          <p14:tracePt t="7097" x="3409950" y="1185863"/>
          <p14:tracePt t="7105" x="3448050" y="1166813"/>
          <p14:tracePt t="7113" x="3494088" y="1147763"/>
          <p14:tracePt t="7122" x="3538538" y="1111250"/>
          <p14:tracePt t="7129" x="3557588" y="1103313"/>
          <p14:tracePt t="7137" x="3603625" y="1093788"/>
          <p14:tracePt t="7146" x="3630613" y="1074738"/>
          <p14:tracePt t="7155" x="3630613" y="1065213"/>
          <p14:tracePt t="7162" x="3649663" y="1065213"/>
          <p14:tracePt t="7172" x="3676650" y="1038225"/>
          <p14:tracePt t="7186" x="3686175" y="1038225"/>
          <p14:tracePt t="7194" x="3705225" y="1038225"/>
          <p14:tracePt t="7202" x="3722688" y="1028700"/>
          <p14:tracePt t="7210" x="3732213" y="1028700"/>
          <p14:tracePt t="7218" x="3759200" y="1019175"/>
          <p14:tracePt t="7226" x="3768725" y="1011238"/>
          <p14:tracePt t="7234" x="3778250" y="1011238"/>
          <p14:tracePt t="7250" x="3805238" y="1011238"/>
          <p14:tracePt t="7258" x="3814763" y="1011238"/>
          <p14:tracePt t="7298" x="3851275" y="1011238"/>
          <p14:tracePt t="7306" x="3851275" y="1019175"/>
          <p14:tracePt t="7314" x="3851275" y="1047750"/>
          <p14:tracePt t="7322" x="3870325" y="1074738"/>
          <p14:tracePt t="7330" x="3870325" y="1103313"/>
          <p14:tracePt t="7338" x="3879850" y="1147763"/>
          <p14:tracePt t="7346" x="3879850" y="1166813"/>
          <p14:tracePt t="7355" x="3879850" y="1193800"/>
          <p14:tracePt t="7362" x="3897313" y="1231900"/>
          <p14:tracePt t="7372" x="3897313" y="1249363"/>
          <p14:tracePt t="7378" x="3897313" y="1268413"/>
          <p14:tracePt t="7386" x="3897313" y="1276350"/>
          <p14:tracePt t="7394" x="3897313" y="1295400"/>
          <p14:tracePt t="7402" x="3897313" y="1304925"/>
          <p14:tracePt t="7442" x="3897313" y="1314450"/>
          <p14:tracePt t="7492" x="3889375" y="1314450"/>
          <p14:tracePt t="7507" x="3870325" y="1314450"/>
          <p14:tracePt t="7532" x="3851275" y="1314450"/>
          <p14:tracePt t="7634" x="3843338" y="1304925"/>
          <p14:tracePt t="7660" x="3833813" y="1295400"/>
          <p14:tracePt t="7668" x="3824288" y="1295400"/>
          <p14:tracePt t="7684" x="3797300" y="1285875"/>
          <p14:tracePt t="7731" x="3787775" y="1276350"/>
          <p14:tracePt t="7740" x="3768725" y="1268413"/>
          <p14:tracePt t="7756" x="3722688" y="1268413"/>
          <p14:tracePt t="7764" x="3705225" y="1268413"/>
          <p14:tracePt t="7773" x="3659188" y="1268413"/>
          <p14:tracePt t="7779" x="3622675" y="1268413"/>
          <p14:tracePt t="7790" x="3557588" y="1268413"/>
          <p14:tracePt t="7795" x="3538538" y="1268413"/>
          <p14:tracePt t="7804" x="3511550" y="1268413"/>
          <p14:tracePt t="7811" x="3475038" y="1268413"/>
          <p14:tracePt t="7820" x="3438525" y="1258888"/>
          <p14:tracePt t="7828" x="3429000" y="1258888"/>
          <p14:tracePt t="7836" x="3409950" y="1258888"/>
          <p14:tracePt t="8311" x="3409950" y="1249363"/>
          <p14:tracePt t="8324" x="3419475" y="1231900"/>
          <p14:tracePt t="8332" x="3448050" y="1212850"/>
          <p14:tracePt t="8340" x="3494088" y="1212850"/>
          <p14:tracePt t="8347" x="3521075" y="1212850"/>
          <p14:tracePt t="8355" x="3594100" y="1212850"/>
          <p14:tracePt t="8362" x="3659188" y="1212850"/>
          <p14:tracePt t="8372" x="3778250" y="1212850"/>
          <p14:tracePt t="8378" x="3897313" y="1212850"/>
          <p14:tracePt t="8387" x="4017963" y="1212850"/>
          <p14:tracePt t="8394" x="4146550" y="1212850"/>
          <p14:tracePt t="8402" x="4394200" y="1222375"/>
          <p14:tracePt t="8410" x="4513263" y="1239838"/>
          <p14:tracePt t="8418" x="4670425" y="1258888"/>
          <p14:tracePt t="8426" x="4808538" y="1285875"/>
          <p14:tracePt t="8434" x="4918075" y="1304925"/>
          <p14:tracePt t="8442" x="4946650" y="1314450"/>
          <p14:tracePt t="8450" x="4991100" y="1314450"/>
          <p14:tracePt t="8458" x="5000625" y="1314450"/>
          <p14:tracePt t="8466" x="5019675" y="1314450"/>
          <p14:tracePt t="8474" x="5029200" y="1314450"/>
          <p14:tracePt t="8691" x="4891088" y="1314450"/>
          <p14:tracePt t="8699" x="4733925" y="1314450"/>
          <p14:tracePt t="8707" x="4549775" y="1314450"/>
          <p14:tracePt t="8717" x="4338638" y="1314450"/>
          <p14:tracePt t="8725" x="4183063" y="1314450"/>
          <p14:tracePt t="8734" x="4081463" y="1314450"/>
          <p14:tracePt t="8738" x="3989388" y="1314450"/>
          <p14:tracePt t="8746" x="3925888" y="1314450"/>
          <p14:tracePt t="8755" x="3897313" y="1322388"/>
          <p14:tracePt t="9003" x="3971925" y="1322388"/>
          <p14:tracePt t="9011" x="4090988" y="1322388"/>
          <p14:tracePt t="9019" x="4284663" y="1322388"/>
          <p14:tracePt t="9028" x="4486275" y="1322388"/>
          <p14:tracePt t="9035" x="4706938" y="1360488"/>
          <p14:tracePt t="9043" x="5029200" y="1360488"/>
          <p14:tracePt t="9051" x="5165725" y="1360488"/>
          <p14:tracePt t="9060" x="5257800" y="1360488"/>
          <p14:tracePt t="9067" x="5303838" y="1360488"/>
          <p14:tracePt t="9076" x="5313363" y="1360488"/>
          <p14:tracePt t="9091" x="5322888" y="1360488"/>
          <p14:tracePt t="14219" x="5349875" y="1360488"/>
          <p14:tracePt t="14227" x="5405438" y="1360488"/>
          <p14:tracePt t="14235" x="5487988" y="1360488"/>
          <p14:tracePt t="14243" x="5534025" y="1360488"/>
          <p14:tracePt t="14251" x="5580063" y="1360488"/>
          <p14:tracePt t="14259" x="5589588" y="1360488"/>
          <p14:tracePt t="14267" x="5599113" y="1360488"/>
          <p14:tracePt t="17315" x="5635625" y="1360488"/>
          <p14:tracePt t="17323" x="5662613" y="1360488"/>
          <p14:tracePt t="17331" x="5708650" y="1360488"/>
          <p14:tracePt t="17341" x="5754688" y="1360488"/>
          <p14:tracePt t="17347" x="5810250" y="1360488"/>
          <p14:tracePt t="17358" x="5911850" y="1360488"/>
          <p14:tracePt t="17363" x="5938838" y="1360488"/>
          <p14:tracePt t="17373" x="5957888" y="1360488"/>
          <p14:tracePt t="17379" x="5975350" y="1360488"/>
          <p14:tracePt t="17390" x="6021388" y="1360488"/>
          <p14:tracePt t="17395" x="6030913" y="1360488"/>
          <p14:tracePt t="17404" x="6057900" y="1360488"/>
          <p14:tracePt t="17411" x="6094413" y="1360488"/>
          <p14:tracePt t="17427" x="6122988" y="1360488"/>
          <p14:tracePt t="17435" x="6140450" y="1360488"/>
          <p14:tracePt t="17443" x="6169025" y="1360488"/>
          <p14:tracePt t="17453" x="6186488" y="1360488"/>
          <p14:tracePt t="17462" x="6215063" y="1360488"/>
          <p14:tracePt t="17465" x="6232525" y="1360488"/>
          <p14:tracePt t="17474" x="6261100" y="1360488"/>
          <p14:tracePt t="17482" x="6278563" y="1360488"/>
          <p14:tracePt t="17490" x="6288088" y="1360488"/>
          <p14:tracePt t="17498" x="6307138" y="1360488"/>
          <p14:tracePt t="17506" x="6315075" y="1360488"/>
          <p14:tracePt t="17514" x="6334125" y="1360488"/>
          <p14:tracePt t="17522" x="6353175" y="1360488"/>
          <p14:tracePt t="17538" x="6361113" y="1360488"/>
          <p14:tracePt t="17611" x="6370638" y="1360488"/>
          <p14:tracePt t="17618" x="6397625" y="1360488"/>
          <p14:tracePt t="17626" x="6407150" y="1360488"/>
          <p14:tracePt t="17634" x="6426200" y="1360488"/>
          <p14:tracePt t="17652" x="6443663" y="1360488"/>
          <p14:tracePt t="17659" x="6462713" y="1360488"/>
          <p14:tracePt t="18043" x="6453188" y="1360488"/>
          <p14:tracePt t="18051" x="6426200" y="1360488"/>
          <p14:tracePt t="18062" x="6407150" y="1360488"/>
          <p14:tracePt t="18069" x="6370638" y="1360488"/>
          <p14:tracePt t="18076" x="6343650" y="1360488"/>
          <p14:tracePt t="18087" x="6297613" y="1360488"/>
          <p14:tracePt t="18091" x="6242050" y="1360488"/>
          <p14:tracePt t="18098" x="6196013" y="1360488"/>
          <p14:tracePt t="18106" x="6140450" y="1360488"/>
          <p14:tracePt t="18114" x="6122988" y="1360488"/>
          <p14:tracePt t="18122" x="6076950" y="1360488"/>
          <p14:tracePt t="18130" x="6040438" y="1360488"/>
          <p14:tracePt t="18138" x="6021388" y="1350963"/>
          <p14:tracePt t="18146" x="6011863" y="1350963"/>
          <p14:tracePt t="18219" x="6002338" y="1331913"/>
          <p14:tracePt t="18235" x="5984875" y="1314450"/>
          <p14:tracePt t="18251" x="5984875" y="1304925"/>
          <p14:tracePt t="18260" x="5984875" y="1276350"/>
          <p14:tracePt t="18270" x="5984875" y="1268413"/>
          <p14:tracePt t="18276" x="5984875" y="1258888"/>
          <p14:tracePt t="18282" x="5984875" y="1231900"/>
          <p14:tracePt t="18290" x="5984875" y="1222375"/>
          <p14:tracePt t="18298" x="5984875" y="1193800"/>
          <p14:tracePt t="18306" x="5984875" y="1176338"/>
          <p14:tracePt t="18314" x="5984875" y="1139825"/>
          <p14:tracePt t="18322" x="5984875" y="1130300"/>
          <p14:tracePt t="18330" x="5984875" y="1120775"/>
          <p14:tracePt t="18338" x="5984875" y="1093788"/>
          <p14:tracePt t="18346" x="5984875" y="1084263"/>
          <p14:tracePt t="18355" x="5984875" y="1074738"/>
          <p14:tracePt t="18362" x="5984875" y="1038225"/>
          <p14:tracePt t="18371" x="5994400" y="1028700"/>
          <p14:tracePt t="18387" x="6011863" y="1011238"/>
          <p14:tracePt t="18394" x="6021388" y="1001713"/>
          <p14:tracePt t="18402" x="6030913" y="992188"/>
          <p14:tracePt t="18410" x="6040438" y="973138"/>
          <p14:tracePt t="18418" x="6086475" y="973138"/>
          <p14:tracePt t="18426" x="6094413" y="955675"/>
          <p14:tracePt t="18434" x="6094413" y="946150"/>
          <p14:tracePt t="18442" x="6094413" y="936625"/>
          <p14:tracePt t="18450" x="6122988" y="928688"/>
          <p14:tracePt t="18458" x="6132513" y="919163"/>
          <p14:tracePt t="18466" x="6149975" y="900113"/>
          <p14:tracePt t="18474" x="6169025" y="900113"/>
          <p14:tracePt t="18482" x="6176963" y="890588"/>
          <p14:tracePt t="18491" x="6186488" y="882650"/>
          <p14:tracePt t="18506" x="6205538" y="882650"/>
          <p14:tracePt t="18514" x="6215063" y="882650"/>
          <p14:tracePt t="18523" x="6223000" y="873125"/>
          <p14:tracePt t="18538" x="6223000" y="863600"/>
          <p14:tracePt t="18546" x="6242050" y="854075"/>
          <p14:tracePt t="18555" x="6251575" y="854075"/>
          <p14:tracePt t="18562" x="6269038" y="854075"/>
          <p14:tracePt t="18578" x="6288088" y="854075"/>
          <p14:tracePt t="18587" x="6297613" y="854075"/>
          <p14:tracePt t="18610" x="6315075" y="854075"/>
          <p14:tracePt t="18626" x="6353175" y="854075"/>
          <p14:tracePt t="18634" x="6361113" y="854075"/>
          <p14:tracePt t="18642" x="6397625" y="854075"/>
          <p14:tracePt t="18651" x="6416675" y="854075"/>
          <p14:tracePt t="18658" x="6462713" y="854075"/>
          <p14:tracePt t="18666" x="6527800" y="863600"/>
          <p14:tracePt t="18675" x="6572250" y="882650"/>
          <p14:tracePt t="18682" x="6600825" y="890588"/>
          <p14:tracePt t="18691" x="6637338" y="909638"/>
          <p14:tracePt t="18698" x="6646863" y="919163"/>
          <p14:tracePt t="18714" x="6664325" y="919163"/>
          <p14:tracePt t="18722" x="6664325" y="928688"/>
          <p14:tracePt t="18754" x="6683375" y="936625"/>
          <p14:tracePt t="18763" x="6692900" y="946150"/>
          <p14:tracePt t="18773" x="6702425" y="965200"/>
          <p14:tracePt t="18790" x="6738938" y="973138"/>
          <p14:tracePt t="18812" x="6738938" y="992188"/>
          <p14:tracePt t="18819" x="6748463" y="1011238"/>
          <p14:tracePt t="18851" x="6765925" y="1047750"/>
          <p14:tracePt t="18859" x="6765925" y="1057275"/>
          <p14:tracePt t="18867" x="6765925" y="1065213"/>
          <p14:tracePt t="18878" x="6765925" y="1074738"/>
          <p14:tracePt t="18886" x="6765925" y="1103313"/>
          <p14:tracePt t="18893" x="6765925" y="1111250"/>
          <p14:tracePt t="18906" x="6765925" y="1130300"/>
          <p14:tracePt t="18914" x="6765925" y="1139825"/>
          <p14:tracePt t="18930" x="6765925" y="1147763"/>
          <p14:tracePt t="18972" x="6765925" y="1176338"/>
          <p14:tracePt t="19035" x="6765925" y="1185863"/>
          <p14:tracePt t="19051" x="6765925" y="1193800"/>
          <p14:tracePt t="19060" x="6765925" y="1212850"/>
          <p14:tracePt t="19091" x="6765925" y="1231900"/>
          <p14:tracePt t="19099" x="6748463" y="1249363"/>
          <p14:tracePt t="19107" x="6729413" y="1268413"/>
          <p14:tracePt t="19123" x="6702425" y="1285875"/>
          <p14:tracePt t="19131" x="6673850" y="1285875"/>
          <p14:tracePt t="19146" x="6664325" y="1285875"/>
          <p14:tracePt t="19155" x="6656388" y="1295400"/>
          <p14:tracePt t="19162" x="6646863" y="1304925"/>
          <p14:tracePt t="19171" x="6627813" y="1314450"/>
          <p14:tracePt t="19186" x="6618288" y="1314450"/>
          <p14:tracePt t="19202" x="6591300" y="1314450"/>
          <p14:tracePt t="19218" x="6581775" y="1314450"/>
          <p14:tracePt t="19226" x="6564313" y="1314450"/>
          <p14:tracePt t="19234" x="6535738" y="1314450"/>
          <p14:tracePt t="19242" x="6481763" y="1314450"/>
          <p14:tracePt t="19250" x="6443663" y="1341438"/>
          <p14:tracePt t="19258" x="6426200" y="1341438"/>
          <p14:tracePt t="19266" x="6380163" y="1341438"/>
          <p14:tracePt t="19275" x="6343650" y="1360488"/>
          <p14:tracePt t="19281" x="6315075" y="1360488"/>
          <p14:tracePt t="19290" x="6307138" y="1360488"/>
          <p14:tracePt t="19298" x="6269038" y="1368425"/>
          <p14:tracePt t="19306" x="6261100" y="1368425"/>
          <p14:tracePt t="19314" x="6232525" y="1368425"/>
          <p14:tracePt t="19322" x="6215063" y="1368425"/>
          <p14:tracePt t="19330" x="6169025" y="1368425"/>
          <p14:tracePt t="19338" x="6149975" y="1368425"/>
          <p14:tracePt t="19346" x="6140450" y="1368425"/>
          <p14:tracePt t="19355" x="6113463" y="1368425"/>
          <p14:tracePt t="19362" x="6103938" y="1368425"/>
          <p14:tracePt t="19371" x="6076950" y="1368425"/>
          <p14:tracePt t="19378" x="6057900" y="1368425"/>
          <p14:tracePt t="19386" x="6040438" y="1368425"/>
          <p14:tracePt t="19394" x="6030913" y="1368425"/>
          <p14:tracePt t="19402" x="6011863" y="1368425"/>
          <p14:tracePt t="19410" x="5984875" y="1368425"/>
          <p14:tracePt t="19418" x="5975350" y="1368425"/>
          <p14:tracePt t="19426" x="5948363" y="1368425"/>
          <p14:tracePt t="19442" x="5929313" y="1368425"/>
          <p14:tracePt t="19458" x="5919788" y="1368425"/>
          <p14:tracePt t="19515" x="5911850" y="1350963"/>
          <p14:tracePt t="19524" x="5911850" y="1322388"/>
          <p14:tracePt t="19531" x="5911850" y="1295400"/>
          <p14:tracePt t="19540" x="5919788" y="1276350"/>
          <p14:tracePt t="19547" x="5929313" y="1258888"/>
          <p14:tracePt t="19557" x="5938838" y="1249363"/>
          <p14:tracePt t="19563" x="5938838" y="1203325"/>
          <p14:tracePt t="19574" x="5948363" y="1185863"/>
          <p14:tracePt t="19602" x="5948363" y="1176338"/>
          <p14:tracePt t="19634" x="5965825" y="1176338"/>
          <p14:tracePt t="19650" x="5984875" y="1166813"/>
          <p14:tracePt t="19658" x="5994400" y="1157288"/>
          <p14:tracePt t="19667" x="6002338" y="1147763"/>
          <p14:tracePt t="19683" x="6002338" y="1139825"/>
          <p14:tracePt t="19698" x="6021388" y="1120775"/>
          <p14:tracePt t="19722" x="6030913" y="1120775"/>
          <p14:tracePt t="19738" x="6040438" y="1103313"/>
          <p14:tracePt t="19762" x="6048375" y="1093788"/>
          <p14:tracePt t="19771" x="6067425" y="1084263"/>
          <p14:tracePt t="19778" x="6076950" y="1084263"/>
          <p14:tracePt t="19786" x="6094413" y="1084263"/>
          <p14:tracePt t="19794" x="6122988" y="1084263"/>
          <p14:tracePt t="19802" x="6149975" y="1084263"/>
          <p14:tracePt t="19810" x="6169025" y="1084263"/>
          <p14:tracePt t="19818" x="6186488" y="1084263"/>
          <p14:tracePt t="19826" x="6223000" y="1057275"/>
          <p14:tracePt t="19835" x="6232525" y="1057275"/>
          <p14:tracePt t="19842" x="6269038" y="1057275"/>
          <p14:tracePt t="19858" x="6307138" y="1057275"/>
          <p14:tracePt t="19866" x="6315075" y="1057275"/>
          <p14:tracePt t="19899" x="6315075" y="1065213"/>
          <p14:tracePt t="19939" x="6324600" y="1065213"/>
          <p14:tracePt t="19987" x="6334125" y="1074738"/>
          <p14:tracePt t="20003" x="6343650" y="1074738"/>
          <p14:tracePt t="20011" x="6353175" y="1093788"/>
          <p14:tracePt t="20035" x="6353175" y="1111250"/>
          <p14:tracePt t="20043" x="6361113" y="1120775"/>
          <p14:tracePt t="20147" x="6370638" y="1130300"/>
          <p14:tracePt t="21843" x="6297613" y="1166813"/>
          <p14:tracePt t="21852" x="6215063" y="1193800"/>
          <p14:tracePt t="21860" x="6159500" y="1231900"/>
          <p14:tracePt t="21869" x="6076950" y="1249363"/>
          <p14:tracePt t="21874" x="5902325" y="1314450"/>
          <p14:tracePt t="21882" x="5718175" y="1377950"/>
          <p14:tracePt t="21890" x="5497513" y="1414463"/>
          <p14:tracePt t="21898" x="5286375" y="1479550"/>
          <p14:tracePt t="21906" x="4900613" y="1571625"/>
          <p14:tracePt t="21914" x="4578350" y="1654175"/>
          <p14:tracePt t="21922" x="4164013" y="1700213"/>
          <p14:tracePt t="21930" x="3649663" y="1800225"/>
          <p14:tracePt t="21938" x="3273425" y="1846263"/>
          <p14:tracePt t="21946" x="2932113" y="1892300"/>
          <p14:tracePt t="21954" x="2684463" y="1911350"/>
          <p14:tracePt t="21962" x="2454275" y="1947863"/>
          <p14:tracePt t="21970" x="2243138" y="1938338"/>
          <p14:tracePt t="21977" x="2078038" y="1993900"/>
          <p14:tracePt t="21985" x="1976438" y="2011363"/>
          <p14:tracePt t="21993" x="1874838" y="2011363"/>
          <p14:tracePt t="22001" x="1774825" y="2020888"/>
          <p14:tracePt t="22010" x="1709738" y="2020888"/>
          <p14:tracePt t="22017" x="1700213" y="2020888"/>
          <p14:tracePt t="22067" x="1692275" y="2020888"/>
          <p14:tracePt t="22075" x="1673225" y="2020888"/>
          <p14:tracePt t="22083" x="1646238" y="2020888"/>
          <p14:tracePt t="22099" x="1617663" y="2020888"/>
          <p14:tracePt t="22110" x="1581150" y="2020888"/>
          <p14:tracePt t="22114" x="1535113" y="2020888"/>
          <p14:tracePt t="22122" x="1516063" y="2020888"/>
          <p14:tracePt t="22130" x="1489075" y="2020888"/>
          <p14:tracePt t="22138" x="1471613" y="2020888"/>
          <p14:tracePt t="22146" x="1425575" y="2020888"/>
          <p14:tracePt t="22155" x="1406525" y="2020888"/>
          <p14:tracePt t="22162" x="1360488" y="2020888"/>
          <p14:tracePt t="22171" x="1333500" y="2020888"/>
          <p14:tracePt t="22178" x="1323975" y="2020888"/>
          <p14:tracePt t="22186" x="1314450" y="2020888"/>
          <p14:tracePt t="22257" x="1287463" y="2020888"/>
          <p14:tracePt t="22265" x="1258888" y="2020888"/>
          <p14:tracePt t="22273" x="1195388" y="1993900"/>
          <p14:tracePt t="22281" x="1149350" y="1984375"/>
          <p14:tracePt t="22289" x="1066800" y="1984375"/>
          <p14:tracePt t="22297" x="1038225" y="1984375"/>
          <p14:tracePt t="22305" x="992188" y="1974850"/>
          <p14:tracePt t="22313" x="984250" y="1974850"/>
          <p14:tracePt t="22322" x="974725" y="1966913"/>
          <p14:tracePt t="22395" x="974725" y="1957388"/>
          <p14:tracePt t="22404" x="974725" y="1947863"/>
          <p14:tracePt t="22420" x="974725" y="1938338"/>
          <p14:tracePt t="22428" x="974725" y="1928813"/>
          <p14:tracePt t="22435" x="974725" y="1911350"/>
          <p14:tracePt t="22451" x="974725" y="1892300"/>
          <p14:tracePt t="22467" x="974725" y="1865313"/>
          <p14:tracePt t="22483" x="974725" y="1855788"/>
          <p14:tracePt t="22499" x="974725" y="1846263"/>
          <p14:tracePt t="22515" x="974725" y="1838325"/>
          <p14:tracePt t="22527" x="974725" y="1819275"/>
          <p14:tracePt t="22533" x="974725" y="1809750"/>
          <p14:tracePt t="22546" x="974725" y="1800225"/>
          <p14:tracePt t="22555" x="974725" y="1792288"/>
          <p14:tracePt t="22578" x="974725" y="1773238"/>
          <p14:tracePt t="22667" x="974725" y="1763713"/>
          <p14:tracePt t="23060" x="965200" y="1763713"/>
          <p14:tracePt t="23067" x="965200" y="1792288"/>
          <p14:tracePt t="23075" x="965200" y="1809750"/>
          <p14:tracePt t="23083" x="965200" y="1846263"/>
          <p14:tracePt t="23092" x="955675" y="1855788"/>
          <p14:tracePt t="23099" x="955675" y="1874838"/>
          <p14:tracePt t="23107" x="955675" y="1901825"/>
          <p14:tracePt t="23124" x="955675" y="1920875"/>
          <p14:tracePt t="23132" x="955675" y="1947863"/>
          <p14:tracePt t="23142" x="955675" y="1957388"/>
          <p14:tracePt t="23157" x="955675" y="1966913"/>
          <p14:tracePt t="23164" x="938213" y="1984375"/>
          <p14:tracePt t="23171" x="928688" y="2003425"/>
          <p14:tracePt t="23186" x="928688" y="2011363"/>
          <p14:tracePt t="23202" x="928688" y="2030413"/>
          <p14:tracePt t="23218" x="928688" y="2039938"/>
          <p14:tracePt t="23234" x="928688" y="2049463"/>
          <p14:tracePt t="23242" x="919163" y="2057400"/>
          <p14:tracePt t="24131" x="909638" y="2066925"/>
          <p14:tracePt t="24151" x="892175" y="2066925"/>
          <p14:tracePt t="24157" x="882650" y="2066925"/>
          <p14:tracePt t="24171" x="882650" y="2076450"/>
          <p14:tracePt t="25019" x="873125" y="2076450"/>
          <p14:tracePt t="25035" x="892175" y="2085975"/>
          <p14:tracePt t="25059" x="901700" y="2085975"/>
          <p14:tracePt t="25083" x="909638" y="2085975"/>
          <p14:tracePt t="25123" x="938213" y="2085975"/>
          <p14:tracePt t="25131" x="974725" y="2085975"/>
          <p14:tracePt t="25139" x="1038225" y="2103438"/>
          <p14:tracePt t="25148" x="1103313" y="2103438"/>
          <p14:tracePt t="25157" x="1176338" y="2103438"/>
          <p14:tracePt t="25163" x="1258888" y="2103438"/>
          <p14:tracePt t="25175" x="1341438" y="2103438"/>
          <p14:tracePt t="25178" x="1370013" y="2103438"/>
          <p14:tracePt t="25186" x="1387475" y="2103438"/>
          <p14:tracePt t="25194" x="1508125" y="2103438"/>
          <p14:tracePt t="25202" x="1590675" y="2103438"/>
          <p14:tracePt t="25210" x="1673225" y="2103438"/>
          <p14:tracePt t="25218" x="1774825" y="2103438"/>
          <p14:tracePt t="25226" x="1828800" y="2103438"/>
          <p14:tracePt t="25234" x="1949450" y="2112963"/>
          <p14:tracePt t="25242" x="1985963" y="2095500"/>
          <p14:tracePt t="25250" x="2041525" y="2095500"/>
          <p14:tracePt t="25258" x="2078038" y="2076450"/>
          <p14:tracePt t="25266" x="2105025" y="2076450"/>
          <p14:tracePt t="25274" x="2170113" y="2066925"/>
          <p14:tracePt t="25282" x="2178050" y="2066925"/>
          <p14:tracePt t="25322" x="2224088" y="2066925"/>
          <p14:tracePt t="25331" x="2308225" y="2066925"/>
          <p14:tracePt t="25341" x="2325688" y="2066925"/>
          <p14:tracePt t="25347" x="2436813" y="2066925"/>
          <p14:tracePt t="25356" x="2490788" y="2066925"/>
          <p14:tracePt t="25363" x="2500313" y="2066925"/>
          <p14:tracePt t="25377" x="2519363" y="2066925"/>
          <p14:tracePt t="25382" x="2565400" y="2085975"/>
          <p14:tracePt t="25387" x="2601913" y="2085975"/>
          <p14:tracePt t="25394" x="2628900" y="2085975"/>
          <p14:tracePt t="25402" x="2674938" y="2085975"/>
          <p14:tracePt t="25410" x="2703513" y="2085975"/>
          <p14:tracePt t="25418" x="2740025" y="2085975"/>
          <p14:tracePt t="25426" x="2786063" y="2085975"/>
          <p14:tracePt t="25442" x="2822575" y="2085975"/>
          <p14:tracePt t="25450" x="2859088" y="2085975"/>
          <p14:tracePt t="25458" x="2868613" y="2085975"/>
          <p14:tracePt t="25466" x="2895600" y="2085975"/>
          <p14:tracePt t="25474" x="2914650" y="2085975"/>
          <p14:tracePt t="25482" x="2951163" y="2095500"/>
          <p14:tracePt t="25490" x="2951163" y="2112963"/>
          <p14:tracePt t="25498" x="2997200" y="2112963"/>
          <p14:tracePt t="25506" x="3006725" y="2112963"/>
          <p14:tracePt t="25514" x="3024188" y="2112963"/>
          <p14:tracePt t="25524" x="3052763" y="2112963"/>
          <p14:tracePt t="25530" x="3079750" y="2112963"/>
          <p14:tracePt t="25538" x="3089275" y="2112963"/>
          <p14:tracePt t="25546" x="3116263" y="2112963"/>
          <p14:tracePt t="25555" x="3135313" y="2112963"/>
          <p14:tracePt t="25562" x="3181350" y="2112963"/>
          <p14:tracePt t="25573" x="3244850" y="2112963"/>
          <p14:tracePt t="25580" x="3263900" y="2112963"/>
          <p14:tracePt t="25594" x="3309938" y="2112963"/>
          <p14:tracePt t="25602" x="3392488" y="2112963"/>
          <p14:tracePt t="25610" x="3429000" y="2112963"/>
          <p14:tracePt t="25618" x="3475038" y="2112963"/>
          <p14:tracePt t="25626" x="3530600" y="2112963"/>
          <p14:tracePt t="25634" x="3576638" y="2112963"/>
          <p14:tracePt t="25642" x="3622675" y="2112963"/>
          <p14:tracePt t="25650" x="3640138" y="2112963"/>
          <p14:tracePt t="25658" x="3649663" y="2112963"/>
          <p14:tracePt t="25666" x="3705225" y="2112963"/>
          <p14:tracePt t="25674" x="3741738" y="2112963"/>
          <p14:tracePt t="25682" x="3814763" y="2112963"/>
          <p14:tracePt t="25690" x="3962400" y="2112963"/>
          <p14:tracePt t="25698" x="4017963" y="2112963"/>
          <p14:tracePt t="25706" x="4154488" y="2112963"/>
          <p14:tracePt t="25714" x="4292600" y="2112963"/>
          <p14:tracePt t="25721" x="4375150" y="2141538"/>
          <p14:tracePt t="25730" x="4513263" y="2141538"/>
          <p14:tracePt t="25738" x="4670425" y="2159000"/>
          <p14:tracePt t="25746" x="4752975" y="2159000"/>
          <p14:tracePt t="25755" x="4872038" y="2159000"/>
          <p14:tracePt t="25762" x="4973638" y="2178050"/>
          <p14:tracePt t="25773" x="5056188" y="2185988"/>
          <p14:tracePt t="25778" x="5111750" y="2185988"/>
          <p14:tracePt t="25786" x="5203825" y="2214563"/>
          <p14:tracePt t="25794" x="5322888" y="2260600"/>
          <p14:tracePt t="25802" x="5432425" y="2306638"/>
          <p14:tracePt t="25810" x="5487988" y="2324100"/>
          <p14:tracePt t="25818" x="5635625" y="2333625"/>
          <p14:tracePt t="25826" x="5791200" y="2370138"/>
          <p14:tracePt t="25834" x="5873750" y="2379663"/>
          <p14:tracePt t="25842" x="5994400" y="2398713"/>
          <p14:tracePt t="25850" x="6021388" y="2398713"/>
          <p14:tracePt t="25858" x="6122988" y="2435225"/>
          <p14:tracePt t="25866" x="6140450" y="2435225"/>
          <p14:tracePt t="25898" x="6149975" y="2435225"/>
          <p14:tracePt t="25906" x="6176963" y="2425700"/>
          <p14:tracePt t="25914" x="6186488" y="2425700"/>
          <p14:tracePt t="25922" x="6205538" y="2425700"/>
          <p14:tracePt t="25938" x="6223000" y="2425700"/>
          <p14:tracePt t="25946" x="6232525" y="2425700"/>
          <p14:tracePt t="25964" x="6232525" y="2416175"/>
          <p14:tracePt t="25974" x="6251575" y="2416175"/>
          <p14:tracePt t="25996" x="6251575" y="2406650"/>
          <p14:tracePt t="26116" x="6242050" y="2406650"/>
          <p14:tracePt t="26123" x="6103938" y="2398713"/>
          <p14:tracePt t="26131" x="5948363" y="2360613"/>
          <p14:tracePt t="26140" x="5764213" y="2314575"/>
          <p14:tracePt t="26147" x="5405438" y="2324100"/>
          <p14:tracePt t="26157" x="5230813" y="2343150"/>
          <p14:tracePt t="26163" x="5019675" y="2343150"/>
          <p14:tracePt t="26173" x="4595813" y="2360613"/>
          <p14:tracePt t="26180" x="4265613" y="2379663"/>
          <p14:tracePt t="26192" x="4054475" y="2379663"/>
          <p14:tracePt t="26196" x="3668713" y="2379663"/>
          <p14:tracePt t="26202" x="3429000" y="2379663"/>
          <p14:tracePt t="26210" x="3217863" y="2379663"/>
          <p14:tracePt t="26218" x="3043238" y="2379663"/>
          <p14:tracePt t="26226" x="2822575" y="2379663"/>
          <p14:tracePt t="26234" x="2665413" y="2379663"/>
          <p14:tracePt t="26242" x="2647950" y="2379663"/>
          <p14:tracePt t="26250" x="2573338" y="2379663"/>
          <p14:tracePt t="26258" x="2436813" y="2379663"/>
          <p14:tracePt t="26266" x="2362200" y="2379663"/>
          <p14:tracePt t="26274" x="2279650" y="2379663"/>
          <p14:tracePt t="26282" x="2141538" y="2398713"/>
          <p14:tracePt t="26290" x="2003425" y="2416175"/>
          <p14:tracePt t="26298" x="1903413" y="2416175"/>
          <p14:tracePt t="26306" x="1801813" y="2425700"/>
          <p14:tracePt t="26314" x="1719263" y="2443163"/>
          <p14:tracePt t="26322" x="1654175" y="2471738"/>
          <p14:tracePt t="26330" x="1571625" y="2481263"/>
          <p14:tracePt t="26339" x="1535113" y="2481263"/>
          <p14:tracePt t="26346" x="1479550" y="2481263"/>
          <p14:tracePt t="26355" x="1462088" y="2481263"/>
          <p14:tracePt t="26362" x="1443038" y="2481263"/>
          <p14:tracePt t="26371" x="1425575" y="2481263"/>
          <p14:tracePt t="26402" x="1406525" y="2489200"/>
          <p14:tracePt t="26418" x="1314450" y="2508250"/>
          <p14:tracePt t="26426" x="1222375" y="2452688"/>
          <p14:tracePt t="26434" x="1176338" y="2443163"/>
          <p14:tracePt t="26442" x="1076325" y="2443163"/>
          <p14:tracePt t="26450" x="955675" y="2425700"/>
          <p14:tracePt t="26458" x="901700" y="2425700"/>
          <p14:tracePt t="26466" x="873125" y="2406650"/>
          <p14:tracePt t="26474" x="863600" y="2398713"/>
          <p14:tracePt t="26539" x="873125" y="2398713"/>
          <p14:tracePt t="26548" x="909638" y="2389188"/>
          <p14:tracePt t="26556" x="955675" y="2379663"/>
          <p14:tracePt t="26564" x="984250" y="2360613"/>
          <p14:tracePt t="26573" x="1001713" y="2360613"/>
          <p14:tracePt t="26579" x="1066800" y="2333625"/>
          <p14:tracePt t="26589" x="1112838" y="2324100"/>
          <p14:tracePt t="26595" x="1130300" y="2297113"/>
          <p14:tracePt t="26602" x="1149350" y="2270125"/>
          <p14:tracePt t="26610" x="1158875" y="2270125"/>
          <p14:tracePt t="26618" x="1195388" y="2270125"/>
          <p14:tracePt t="26625" x="1296988" y="2251075"/>
          <p14:tracePt t="26633" x="1443038" y="2224088"/>
          <p14:tracePt t="26641" x="1600200" y="2205038"/>
          <p14:tracePt t="26650" x="1811338" y="2185988"/>
          <p14:tracePt t="26660" x="1949450" y="2195513"/>
          <p14:tracePt t="26667" x="2252663" y="2195513"/>
          <p14:tracePt t="26674" x="2463800" y="2195513"/>
          <p14:tracePt t="26683" x="2657475" y="2232025"/>
          <p14:tracePt t="26690" x="2960688" y="2232025"/>
          <p14:tracePt t="26699" x="3089275" y="2232025"/>
          <p14:tracePt t="26706" x="3244850" y="2232025"/>
          <p14:tracePt t="26714" x="3448050" y="2232025"/>
          <p14:tracePt t="26722" x="3584575" y="2232025"/>
          <p14:tracePt t="26729" x="3613150" y="2232025"/>
          <p14:tracePt t="26737" x="3722688" y="2232025"/>
          <p14:tracePt t="26745" x="3741738" y="2232025"/>
          <p14:tracePt t="26754" x="3860800" y="2232025"/>
          <p14:tracePt t="26761" x="4035425" y="2232025"/>
          <p14:tracePt t="26771" x="4210050" y="2232025"/>
          <p14:tracePt t="26777" x="4348163" y="2224088"/>
          <p14:tracePt t="26786" x="4522788" y="2224088"/>
          <p14:tracePt t="26794" x="4770438" y="2205038"/>
          <p14:tracePt t="26801" x="4927600" y="2205038"/>
          <p14:tracePt t="26810" x="5010150" y="2195513"/>
          <p14:tracePt t="26817" x="5148263" y="2195513"/>
          <p14:tracePt t="26826" x="5267325" y="2159000"/>
          <p14:tracePt t="26834" x="5349875" y="2159000"/>
          <p14:tracePt t="26842" x="5386388" y="2159000"/>
          <p14:tracePt t="26849" x="5497513" y="2168525"/>
          <p14:tracePt t="26857" x="5580063" y="2149475"/>
          <p14:tracePt t="26865" x="5626100" y="2149475"/>
          <p14:tracePt t="26873" x="5699125" y="2149475"/>
          <p14:tracePt t="26881" x="5708650" y="2149475"/>
          <p14:tracePt t="26889" x="5718175" y="2149475"/>
          <p14:tracePt t="26897" x="5727700" y="2149475"/>
          <p14:tracePt t="26914" x="5754688" y="2141538"/>
          <p14:tracePt t="26931" x="5764213" y="2132013"/>
          <p14:tracePt t="26940" x="5773738" y="2132013"/>
          <p14:tracePt t="26947" x="5781675" y="2132013"/>
          <p14:tracePt t="26967" x="5800725" y="2132013"/>
          <p14:tracePt t="27115" x="5745163" y="2132013"/>
          <p14:tracePt t="27123" x="5662613" y="2132013"/>
          <p14:tracePt t="27129" x="5607050" y="2132013"/>
          <p14:tracePt t="27138" x="5432425" y="2132013"/>
          <p14:tracePt t="27145" x="5249863" y="2168525"/>
          <p14:tracePt t="27154" x="4891088" y="2185988"/>
          <p14:tracePt t="27161" x="4367213" y="2214563"/>
          <p14:tracePt t="27171" x="4008438" y="2297113"/>
          <p14:tracePt t="27178" x="3538538" y="2398713"/>
          <p14:tracePt t="27187" x="2849563" y="2452688"/>
          <p14:tracePt t="27195" x="2170113" y="2452688"/>
          <p14:tracePt t="27205" x="1654175" y="2452688"/>
          <p14:tracePt t="27214" x="1057275" y="2452688"/>
          <p14:tracePt t="27218" x="588963" y="2389188"/>
          <p14:tracePt t="27226" x="414338" y="2360613"/>
          <p14:tracePt t="27234" x="73025" y="2314575"/>
          <p14:tracePt t="27547" x="698500" y="2224088"/>
          <p14:tracePt t="27557" x="1030288" y="2241550"/>
          <p14:tracePt t="27563" x="1268413" y="2241550"/>
          <p14:tracePt t="27573" x="1617663" y="2306638"/>
          <p14:tracePt t="27578" x="1912938" y="2297113"/>
          <p14:tracePt t="27586" x="1976438" y="2287588"/>
          <p14:tracePt t="27594" x="2132013" y="2270125"/>
          <p14:tracePt t="27602" x="2325688" y="2251075"/>
          <p14:tracePt t="27610" x="2536825" y="2251075"/>
          <p14:tracePt t="27617" x="2757488" y="2251075"/>
          <p14:tracePt t="27626" x="2878138" y="2224088"/>
          <p14:tracePt t="27634" x="3116263" y="2224088"/>
          <p14:tracePt t="27642" x="3336925" y="2251075"/>
          <p14:tracePt t="27650" x="3530600" y="2270125"/>
          <p14:tracePt t="27658" x="3714750" y="2297113"/>
          <p14:tracePt t="27666" x="4044950" y="2287588"/>
          <p14:tracePt t="27674" x="4164013" y="2287588"/>
          <p14:tracePt t="27682" x="4302125" y="2270125"/>
          <p14:tracePt t="27690" x="4459288" y="2297113"/>
          <p14:tracePt t="27698" x="4505325" y="2297113"/>
          <p14:tracePt t="27706" x="4624388" y="2297113"/>
          <p14:tracePt t="27714" x="4687888" y="2297113"/>
          <p14:tracePt t="27722" x="4779963" y="2297113"/>
          <p14:tracePt t="27730" x="4845050" y="2297113"/>
          <p14:tracePt t="27738" x="4946650" y="2297113"/>
          <p14:tracePt t="27746" x="4983163" y="2297113"/>
          <p14:tracePt t="27754" x="5046663" y="2297113"/>
          <p14:tracePt t="27762" x="5102225" y="2297113"/>
          <p14:tracePt t="27771" x="5165725" y="2297113"/>
          <p14:tracePt t="27778" x="5230813" y="2297113"/>
          <p14:tracePt t="27787" x="5286375" y="2297113"/>
          <p14:tracePt t="27795" x="5332413" y="2297113"/>
          <p14:tracePt t="27803" x="5341938" y="2297113"/>
          <p14:tracePt t="27851" x="5349875" y="2287588"/>
          <p14:tracePt t="27875" x="5368925" y="2287588"/>
          <p14:tracePt t="27884" x="5378450" y="2287588"/>
          <p14:tracePt t="27892" x="5386388" y="2287588"/>
          <p14:tracePt t="27899" x="5405438" y="2287588"/>
          <p14:tracePt t="27914" x="5414963" y="2287588"/>
          <p14:tracePt t="27922" x="5424488" y="2287588"/>
          <p14:tracePt t="27954" x="5432425" y="2287588"/>
          <p14:tracePt t="27962" x="5451475" y="2287588"/>
          <p14:tracePt t="28009" x="5451475" y="2278063"/>
          <p14:tracePt t="28017" x="5470525" y="2251075"/>
          <p14:tracePt t="28033" x="5507038" y="2251075"/>
          <p14:tracePt t="28042" x="5543550" y="2251075"/>
          <p14:tracePt t="28049" x="5580063" y="2251075"/>
          <p14:tracePt t="28058" x="5607050" y="2251075"/>
          <p14:tracePt t="28065" x="5645150" y="2251075"/>
          <p14:tracePt t="28081" x="5645150" y="2232025"/>
          <p14:tracePt t="28089" x="5653088" y="2232025"/>
          <p14:tracePt t="28106" x="5672138" y="2232025"/>
          <p14:tracePt t="28121" x="5754688" y="2232025"/>
          <p14:tracePt t="28131" x="5773738" y="2232025"/>
          <p14:tracePt t="28137" x="5846763" y="2232025"/>
          <p14:tracePt t="28145" x="5873750" y="2232025"/>
          <p14:tracePt t="28154" x="5948363" y="2232025"/>
          <p14:tracePt t="28161" x="5994400" y="2232025"/>
          <p14:tracePt t="28170" x="6048375" y="2232025"/>
          <p14:tracePt t="28177" x="6076950" y="2232025"/>
          <p14:tracePt t="28185" x="6103938" y="2232025"/>
          <p14:tracePt t="28193" x="6149975" y="2232025"/>
          <p14:tracePt t="28201" x="6169025" y="2232025"/>
          <p14:tracePt t="28225" x="6176963" y="2232025"/>
          <p14:tracePt t="28241" x="6196013" y="2232025"/>
          <p14:tracePt t="28257" x="6215063" y="2232025"/>
          <p14:tracePt t="28266" x="6242050" y="2232025"/>
          <p14:tracePt t="28282" x="6261100" y="2232025"/>
          <p14:tracePt t="28290" x="6269038" y="2232025"/>
          <p14:tracePt t="28306" x="6278563" y="2232025"/>
          <p14:tracePt t="28330" x="6324600" y="2251075"/>
          <p14:tracePt t="28339" x="6353175" y="2260600"/>
          <p14:tracePt t="28346" x="6380163" y="2260600"/>
          <p14:tracePt t="28355" x="6416675" y="2270125"/>
          <p14:tracePt t="28362" x="6462713" y="2270125"/>
          <p14:tracePt t="28372" x="6472238" y="2270125"/>
          <p14:tracePt t="28378" x="6481763" y="2270125"/>
          <p14:tracePt t="28385" x="6527800" y="2270125"/>
          <p14:tracePt t="28393" x="6535738" y="2278063"/>
          <p14:tracePt t="28401" x="6535738" y="2297113"/>
          <p14:tracePt t="28409" x="6545263" y="2297113"/>
          <p14:tracePt t="32963" x="6527800" y="2297113"/>
          <p14:tracePt t="32972" x="6389688" y="2297113"/>
          <p14:tracePt t="32979" x="6370638" y="2297113"/>
          <p14:tracePt t="32987" x="6297613" y="2297113"/>
          <p14:tracePt t="32995" x="6176963" y="2297113"/>
          <p14:tracePt t="33003" x="6113463" y="2297113"/>
          <p14:tracePt t="33011" x="6094413" y="2297113"/>
          <p14:tracePt t="33019" x="5994400" y="2297113"/>
          <p14:tracePt t="33028" x="5957888" y="2287588"/>
          <p14:tracePt t="33035" x="5911850" y="2287588"/>
          <p14:tracePt t="33043" x="5827713" y="2287588"/>
          <p14:tracePt t="33051" x="5745163" y="2287588"/>
          <p14:tracePt t="33060" x="5662613" y="2287588"/>
          <p14:tracePt t="33067" x="5524500" y="2287588"/>
          <p14:tracePt t="33075" x="5424488" y="2287588"/>
          <p14:tracePt t="33083" x="5295900" y="2287588"/>
          <p14:tracePt t="33093" x="5157788" y="2287588"/>
          <p14:tracePt t="33100" x="5000625" y="2287588"/>
          <p14:tracePt t="33112" x="4835525" y="2297113"/>
          <p14:tracePt t="33116" x="4752975" y="2306638"/>
          <p14:tracePt t="33130" x="4733925" y="2306638"/>
          <p14:tracePt t="33138" x="4614863" y="2306638"/>
          <p14:tracePt t="33155" x="4587875" y="2324100"/>
          <p14:tracePt t="33162" x="4495800" y="2324100"/>
          <p14:tracePt t="33171" x="4459288" y="2324100"/>
          <p14:tracePt t="33178" x="4384675" y="2343150"/>
          <p14:tracePt t="33186" x="4321175" y="2343150"/>
          <p14:tracePt t="33194" x="4265613" y="2343150"/>
          <p14:tracePt t="33202" x="4137025" y="2389188"/>
          <p14:tracePt t="33210" x="3979863" y="2389188"/>
          <p14:tracePt t="33218" x="3843338" y="2389188"/>
          <p14:tracePt t="33226" x="3630613" y="2389188"/>
          <p14:tracePt t="33234" x="3392488" y="2406650"/>
          <p14:tracePt t="33242" x="3227388" y="2452688"/>
          <p14:tracePt t="33250" x="3125788" y="2471738"/>
          <p14:tracePt t="33258" x="2951163" y="2481263"/>
          <p14:tracePt t="33266" x="2794000" y="2498725"/>
          <p14:tracePt t="33274" x="2628900" y="2544763"/>
          <p14:tracePt t="33282" x="2490788" y="2544763"/>
          <p14:tracePt t="33292" x="2390775" y="2573338"/>
          <p14:tracePt t="33298" x="2308225" y="2573338"/>
          <p14:tracePt t="33306" x="2289175" y="2573338"/>
          <p14:tracePt t="33314" x="2187575" y="2617788"/>
          <p14:tracePt t="33321" x="2078038" y="2646363"/>
          <p14:tracePt t="33330" x="2012950" y="2673350"/>
          <p14:tracePt t="33338" x="1912938" y="2701925"/>
          <p14:tracePt t="33346" x="1893888" y="2701925"/>
          <p14:tracePt t="33355" x="1874838" y="2709863"/>
          <p14:tracePt t="33362" x="1774825" y="2755900"/>
          <p14:tracePt t="33371" x="1746250" y="2774950"/>
          <p14:tracePt t="33378" x="1709738" y="2774950"/>
          <p14:tracePt t="33386" x="1673225" y="2774950"/>
          <p14:tracePt t="33394" x="1617663" y="2801938"/>
          <p14:tracePt t="33402" x="1590675" y="2820988"/>
          <p14:tracePt t="33410" x="1544638" y="2820988"/>
          <p14:tracePt t="33418" x="1535113" y="2820988"/>
          <p14:tracePt t="33426" x="1462088" y="2820988"/>
          <p14:tracePt t="33434" x="1379538" y="2838450"/>
          <p14:tracePt t="33442" x="1296988" y="2838450"/>
          <p14:tracePt t="33450" x="1250950" y="2838450"/>
          <p14:tracePt t="33458" x="1241425" y="2838450"/>
          <p14:tracePt t="33466" x="1176338" y="2838450"/>
          <p14:tracePt t="33474" x="1149350" y="2838450"/>
          <p14:tracePt t="33499" x="1139825" y="2838450"/>
          <p14:tracePt t="33522" x="1130300" y="2838450"/>
          <p14:tracePt t="33546" x="1120775" y="2820988"/>
          <p14:tracePt t="33554" x="1103313" y="2820988"/>
          <p14:tracePt t="33562" x="1084263" y="2811463"/>
          <p14:tracePt t="33571" x="992188" y="2784475"/>
          <p14:tracePt t="33578" x="984250" y="2784475"/>
          <p14:tracePt t="33586" x="928688" y="2746375"/>
          <p14:tracePt t="33594" x="892175" y="2746375"/>
          <p14:tracePt t="33602" x="846138" y="2728913"/>
          <p14:tracePt t="33610" x="800100" y="2701925"/>
          <p14:tracePt t="33618" x="790575" y="2692400"/>
          <p14:tracePt t="33626" x="781050" y="2682875"/>
          <p14:tracePt t="33634" x="781050" y="2673350"/>
          <p14:tracePt t="33667" x="781050" y="2663825"/>
          <p14:tracePt t="33731" x="781050" y="2655888"/>
          <p14:tracePt t="33891" x="809625" y="2646363"/>
          <p14:tracePt t="33905" x="846138" y="2646363"/>
          <p14:tracePt t="33909" x="901700" y="2646363"/>
          <p14:tracePt t="33919" x="909638" y="2646363"/>
          <p14:tracePt t="33926" x="974725" y="2646363"/>
          <p14:tracePt t="33930" x="1057275" y="2646363"/>
          <p14:tracePt t="33938" x="1112838" y="2646363"/>
          <p14:tracePt t="33946" x="1231900" y="2646363"/>
          <p14:tracePt t="33955" x="1350963" y="2655888"/>
          <p14:tracePt t="33962" x="1489075" y="2655888"/>
          <p14:tracePt t="33971" x="1608138" y="2655888"/>
          <p14:tracePt t="33978" x="1709738" y="2655888"/>
          <p14:tracePt t="33986" x="1820863" y="2655888"/>
          <p14:tracePt t="33994" x="1920875" y="2655888"/>
          <p14:tracePt t="34002" x="1957388" y="2655888"/>
          <p14:tracePt t="34018" x="2012950" y="2655888"/>
          <p14:tracePt t="34026" x="2032000" y="2655888"/>
          <p14:tracePt t="34034" x="2049463" y="2646363"/>
          <p14:tracePt t="34042" x="2058988" y="2646363"/>
          <p14:tracePt t="34050" x="2068513" y="2646363"/>
          <p14:tracePt t="34283" x="2078038" y="2646363"/>
          <p14:tracePt t="34619" x="2058988" y="2646363"/>
          <p14:tracePt t="34627" x="1985963" y="2646363"/>
          <p14:tracePt t="34635" x="1903413" y="2646363"/>
          <p14:tracePt t="34643" x="1866900" y="2646363"/>
          <p14:tracePt t="34653" x="1828800" y="2646363"/>
          <p14:tracePt t="34660" x="1755775" y="2655888"/>
          <p14:tracePt t="34667" x="1692275" y="2673350"/>
          <p14:tracePt t="34675" x="1646238" y="2682875"/>
          <p14:tracePt t="34683" x="1581150" y="2692400"/>
          <p14:tracePt t="34692" x="1516063" y="2692400"/>
          <p14:tracePt t="34700" x="1452563" y="2719388"/>
          <p14:tracePt t="34707" x="1387475" y="2738438"/>
          <p14:tracePt t="34717" x="1304925" y="2738438"/>
          <p14:tracePt t="34723" x="1166813" y="2746375"/>
          <p14:tracePt t="34730" x="1084263" y="2765425"/>
          <p14:tracePt t="34738" x="1057275" y="2765425"/>
          <p14:tracePt t="34746" x="1020763" y="2765425"/>
          <p14:tracePt t="34755" x="965200" y="2801938"/>
          <p14:tracePt t="34762" x="919163" y="2801938"/>
          <p14:tracePt t="34771" x="882650" y="2801938"/>
          <p14:tracePt t="34778" x="827088" y="2811463"/>
          <p14:tracePt t="34786" x="809625" y="2811463"/>
          <p14:tracePt t="34794" x="800100" y="2820988"/>
          <p14:tracePt t="34802" x="781050" y="2820988"/>
          <p14:tracePt t="34810" x="763588" y="2830513"/>
          <p14:tracePt t="34907" x="754063" y="2847975"/>
          <p14:tracePt t="34918" x="744538" y="2857500"/>
          <p14:tracePt t="34939" x="725488" y="2876550"/>
          <p14:tracePt t="34955" x="717550" y="2903538"/>
          <p14:tracePt t="34965" x="708025" y="2903538"/>
          <p14:tracePt t="34973" x="698500" y="2903538"/>
          <p14:tracePt t="35356" x="698500" y="2921000"/>
          <p14:tracePt t="35379" x="698500" y="2930525"/>
          <p14:tracePt t="35411" x="698500" y="2940050"/>
          <p14:tracePt t="39443" x="698500" y="2949575"/>
          <p14:tracePt t="39460" x="708025" y="2949575"/>
          <p14:tracePt t="39475" x="717550" y="2940050"/>
          <p14:tracePt t="39491" x="725488" y="2930525"/>
          <p14:tracePt t="39523" x="754063" y="2903538"/>
          <p14:tracePt t="39539" x="754063" y="2894013"/>
          <p14:tracePt t="39547" x="763588" y="2894013"/>
          <p14:tracePt t="39556" x="771525" y="2884488"/>
          <p14:tracePt t="39859" x="771525" y="2867025"/>
          <p14:tracePt t="39868" x="771525" y="2857500"/>
          <p14:tracePt t="39931" x="771525" y="2847975"/>
          <p14:tracePt t="40525" x="781050" y="2820988"/>
          <p14:tracePt t="40539" x="781050" y="2811463"/>
          <p14:tracePt t="40579" x="790575" y="2801938"/>
          <p14:tracePt t="40635" x="809625" y="2784475"/>
          <p14:tracePt t="40659" x="846138" y="2765425"/>
          <p14:tracePt t="40668" x="855663" y="2755900"/>
          <p14:tracePt t="40683" x="863600" y="2746375"/>
          <p14:tracePt t="40691" x="873125" y="2738438"/>
          <p14:tracePt t="40699" x="892175" y="2738438"/>
          <p14:tracePt t="40722" x="909638" y="2719388"/>
          <p14:tracePt t="40730" x="974725" y="2692400"/>
          <p14:tracePt t="40738" x="1020763" y="2692400"/>
          <p14:tracePt t="40746" x="1084263" y="2682875"/>
          <p14:tracePt t="40755" x="1149350" y="2655888"/>
          <p14:tracePt t="40762" x="1231900" y="2636838"/>
          <p14:tracePt t="40771" x="1333500" y="2627313"/>
          <p14:tracePt t="40778" x="1452563" y="2609850"/>
          <p14:tracePt t="40786" x="1508125" y="2609850"/>
          <p14:tracePt t="40794" x="1590675" y="2600325"/>
          <p14:tracePt t="40801" x="1654175" y="2600325"/>
          <p14:tracePt t="40811" x="1700213" y="2600325"/>
          <p14:tracePt t="40817" x="1792288" y="2600325"/>
          <p14:tracePt t="40826" x="1866900" y="2600325"/>
          <p14:tracePt t="40833" x="1912938" y="2600325"/>
          <p14:tracePt t="40842" x="1930400" y="2600325"/>
          <p14:tracePt t="40850" x="1966913" y="2600325"/>
          <p14:tracePt t="40866" x="1976438" y="2600325"/>
          <p14:tracePt t="40963" x="1957388" y="2617788"/>
          <p14:tracePt t="40972" x="1912938" y="2627313"/>
          <p14:tracePt t="40979" x="1857375" y="2655888"/>
          <p14:tracePt t="40987" x="1828800" y="2663825"/>
          <p14:tracePt t="40997" x="1820863" y="2663825"/>
          <p14:tracePt t="41155" x="1811338" y="2673350"/>
          <p14:tracePt t="41163" x="1801813" y="2673350"/>
          <p14:tracePt t="41172" x="1792288" y="2663825"/>
          <p14:tracePt t="41196" x="1792288" y="2646363"/>
          <p14:tracePt t="41204" x="1774825" y="2627313"/>
          <p14:tracePt t="41222" x="1774825" y="2581275"/>
          <p14:tracePt t="41226" x="1774825" y="2573338"/>
          <p14:tracePt t="41234" x="1782763" y="2517775"/>
          <p14:tracePt t="41242" x="1801813" y="2489200"/>
          <p14:tracePt t="41250" x="1811338" y="2443163"/>
          <p14:tracePt t="41258" x="1838325" y="2406650"/>
          <p14:tracePt t="41266" x="1838325" y="2389188"/>
          <p14:tracePt t="41274" x="1874838" y="2343150"/>
          <p14:tracePt t="41282" x="1893888" y="2306638"/>
          <p14:tracePt t="41290" x="1903413" y="2297113"/>
          <p14:tracePt t="41298" x="1912938" y="2270125"/>
          <p14:tracePt t="41305" x="1930400" y="2251075"/>
          <p14:tracePt t="41321" x="1949450" y="2214563"/>
          <p14:tracePt t="41346" x="1957388" y="2205038"/>
          <p14:tracePt t="41355" x="1985963" y="2195513"/>
          <p14:tracePt t="41372" x="1995488" y="2185988"/>
          <p14:tracePt t="41378" x="2003425" y="2185988"/>
          <p14:tracePt t="41386" x="2022475" y="2178050"/>
          <p14:tracePt t="41394" x="2041525" y="2159000"/>
          <p14:tracePt t="41402" x="2058988" y="2159000"/>
          <p14:tracePt t="41410" x="2095500" y="2159000"/>
          <p14:tracePt t="41418" x="2124075" y="2159000"/>
          <p14:tracePt t="41427" x="2132013" y="2159000"/>
          <p14:tracePt t="41434" x="2160588" y="2159000"/>
          <p14:tracePt t="41450" x="2170113" y="2159000"/>
          <p14:tracePt t="41466" x="2178050" y="2159000"/>
          <p14:tracePt t="41490" x="2197100" y="2185988"/>
          <p14:tracePt t="41499" x="2197100" y="2224088"/>
          <p14:tracePt t="41507" x="2197100" y="2287588"/>
          <p14:tracePt t="41515" x="2197100" y="2314575"/>
          <p14:tracePt t="41524" x="2216150" y="2352675"/>
          <p14:tracePt t="41531" x="2233613" y="2398713"/>
          <p14:tracePt t="41541" x="2233613" y="2406650"/>
          <p14:tracePt t="41547" x="2233613" y="2435225"/>
          <p14:tracePt t="41557" x="2233613" y="2452688"/>
          <p14:tracePt t="41563" x="2233613" y="2481263"/>
          <p14:tracePt t="41574" x="2224088" y="2489200"/>
          <p14:tracePt t="41579" x="2224088" y="2498725"/>
          <p14:tracePt t="41591" x="2224088" y="2517775"/>
          <p14:tracePt t="41595" x="2197100" y="2535238"/>
          <p14:tracePt t="41619" x="2187575" y="2535238"/>
          <p14:tracePt t="41628" x="2178050" y="2544763"/>
          <p14:tracePt t="41635" x="2160588" y="2554288"/>
          <p14:tracePt t="41644" x="2105025" y="2581275"/>
          <p14:tracePt t="41651" x="2041525" y="2581275"/>
          <p14:tracePt t="41658" x="1976438" y="2590800"/>
          <p14:tracePt t="41666" x="1966913" y="2590800"/>
          <p14:tracePt t="41682" x="1920875" y="2590800"/>
          <p14:tracePt t="41690" x="1857375" y="2590800"/>
          <p14:tracePt t="41698" x="1811338" y="2590800"/>
          <p14:tracePt t="41705" x="1792288" y="2590800"/>
          <p14:tracePt t="41714" x="1782763" y="2590800"/>
          <p14:tracePt t="41722" x="1765300" y="2581275"/>
          <p14:tracePt t="41754" x="1765300" y="2554288"/>
          <p14:tracePt t="41762" x="1755775" y="2535238"/>
          <p14:tracePt t="41771" x="1755775" y="2498725"/>
          <p14:tracePt t="41778" x="1755775" y="2471738"/>
          <p14:tracePt t="41786" x="1755775" y="2379663"/>
          <p14:tracePt t="41794" x="1736725" y="2343150"/>
          <p14:tracePt t="41801" x="1736725" y="2314575"/>
          <p14:tracePt t="41810" x="1736725" y="2297113"/>
          <p14:tracePt t="41818" x="1736725" y="2278063"/>
          <p14:tracePt t="41828" x="1736725" y="2260600"/>
          <p14:tracePt t="41842" x="1736725" y="2224088"/>
          <p14:tracePt t="41858" x="1736725" y="2214563"/>
          <p14:tracePt t="41874" x="1736725" y="2205038"/>
          <p14:tracePt t="41882" x="1782763" y="2185988"/>
          <p14:tracePt t="41890" x="1828800" y="2185988"/>
          <p14:tracePt t="41899" x="1893888" y="2178050"/>
          <p14:tracePt t="41906" x="1939925" y="2168525"/>
          <p14:tracePt t="41914" x="1957388" y="2168525"/>
          <p14:tracePt t="41922" x="2003425" y="2159000"/>
          <p14:tracePt t="41930" x="2012950" y="2159000"/>
          <p14:tracePt t="41954" x="2032000" y="2159000"/>
          <p14:tracePt t="42003" x="2058988" y="2168525"/>
          <p14:tracePt t="42011" x="2058988" y="2214563"/>
          <p14:tracePt t="42019" x="2058988" y="2241550"/>
          <p14:tracePt t="42032" x="2058988" y="2287588"/>
          <p14:tracePt t="42037" x="2058988" y="2314575"/>
          <p14:tracePt t="42044" x="2058988" y="2360613"/>
          <p14:tracePt t="42053" x="2058988" y="2379663"/>
          <p14:tracePt t="42059" x="2058988" y="2416175"/>
          <p14:tracePt t="42066" x="2058988" y="2425700"/>
          <p14:tracePt t="42117" x="2032000" y="2443163"/>
          <p14:tracePt t="42147" x="2022475" y="2443163"/>
          <p14:tracePt t="42163" x="1995488" y="2443163"/>
          <p14:tracePt t="42188" x="1957388" y="2443163"/>
          <p14:tracePt t="42196" x="1939925" y="2443163"/>
          <p14:tracePt t="42203" x="1920875" y="2443163"/>
          <p14:tracePt t="42219" x="1912938" y="2443163"/>
          <p14:tracePt t="42243" x="1903413" y="2443163"/>
          <p14:tracePt t="42283" x="1893888" y="2443163"/>
          <p14:tracePt t="42291" x="1884363" y="2425700"/>
          <p14:tracePt t="42306" x="1884363" y="2416175"/>
          <p14:tracePt t="42315" x="1884363" y="2398713"/>
          <p14:tracePt t="42331" x="1884363" y="2389188"/>
          <p14:tracePt t="42347" x="1884363" y="2379663"/>
          <p14:tracePt t="42357" x="1884363" y="2370138"/>
          <p14:tracePt t="42373" x="1884363" y="2352675"/>
          <p14:tracePt t="42379" x="1903413" y="2333625"/>
          <p14:tracePt t="42395" x="1930400" y="2324100"/>
          <p14:tracePt t="42403" x="1939925" y="2314575"/>
          <p14:tracePt t="42411" x="1957388" y="2314575"/>
          <p14:tracePt t="42427" x="1976438" y="2306638"/>
          <p14:tracePt t="42436" x="1995488" y="2297113"/>
          <p14:tracePt t="42451" x="2032000" y="2297113"/>
          <p14:tracePt t="42458" x="2078038" y="2297113"/>
          <p14:tracePt t="42466" x="2114550" y="2297113"/>
          <p14:tracePt t="42474" x="2124075" y="2306638"/>
          <p14:tracePt t="42482" x="2132013" y="2306638"/>
          <p14:tracePt t="42506" x="2141538" y="2333625"/>
          <p14:tracePt t="42530" x="2141538" y="2352675"/>
          <p14:tracePt t="42537" x="2141538" y="2406650"/>
          <p14:tracePt t="42546" x="2141538" y="2452688"/>
          <p14:tracePt t="42556" x="2124075" y="2481263"/>
          <p14:tracePt t="42562" x="2114550" y="2498725"/>
          <p14:tracePt t="42571" x="2087563" y="2517775"/>
          <p14:tracePt t="42578" x="2078038" y="2554288"/>
          <p14:tracePt t="42586" x="2068513" y="2563813"/>
          <p14:tracePt t="42602" x="2058988" y="2563813"/>
          <p14:tracePt t="42667" x="2022475" y="2573338"/>
          <p14:tracePt t="42675" x="2012950" y="2573338"/>
          <p14:tracePt t="42691" x="1957388" y="2573338"/>
          <p14:tracePt t="42698" x="1939925" y="2573338"/>
          <p14:tracePt t="42705" x="1920875" y="2573338"/>
          <p14:tracePt t="42714" x="1884363" y="2573338"/>
          <p14:tracePt t="42730" x="1874838" y="2573338"/>
          <p14:tracePt t="42738" x="1874838" y="2563813"/>
          <p14:tracePt t="42746" x="1857375" y="2544763"/>
          <p14:tracePt t="42770" x="1838325" y="2508250"/>
          <p14:tracePt t="42778" x="1838325" y="2498725"/>
          <p14:tracePt t="42786" x="1838325" y="2489200"/>
          <p14:tracePt t="42794" x="1838325" y="2462213"/>
          <p14:tracePt t="42802" x="1838325" y="2416175"/>
          <p14:tracePt t="42810" x="1838325" y="2398713"/>
          <p14:tracePt t="42818" x="1838325" y="2360613"/>
          <p14:tracePt t="42826" x="1838325" y="2314575"/>
          <p14:tracePt t="42834" x="1838325" y="2306638"/>
          <p14:tracePt t="42850" x="1838325" y="2287588"/>
          <p14:tracePt t="42858" x="1838325" y="2270125"/>
          <p14:tracePt t="42866" x="1838325" y="2260600"/>
          <p14:tracePt t="42874" x="1847850" y="2241550"/>
          <p14:tracePt t="42890" x="1874838" y="2241550"/>
          <p14:tracePt t="42898" x="1874838" y="2232025"/>
          <p14:tracePt t="42906" x="1893888" y="2224088"/>
          <p14:tracePt t="42914" x="1903413" y="2214563"/>
          <p14:tracePt t="42930" x="1920875" y="2214563"/>
          <p14:tracePt t="42954" x="1957388" y="2214563"/>
          <p14:tracePt t="42963" x="1966913" y="2214563"/>
          <p14:tracePt t="42978" x="1985963" y="2214563"/>
          <p14:tracePt t="42994" x="1995488" y="2224088"/>
          <p14:tracePt t="43003" x="1995488" y="2241550"/>
          <p14:tracePt t="43012" x="1995488" y="2260600"/>
          <p14:tracePt t="43019" x="1995488" y="2297113"/>
          <p14:tracePt t="43028" x="1995488" y="2314575"/>
          <p14:tracePt t="43035" x="1995488" y="2333625"/>
          <p14:tracePt t="43046" x="1995488" y="2352675"/>
          <p14:tracePt t="43053" x="1995488" y="2370138"/>
          <p14:tracePt t="43067" x="1985963" y="2389188"/>
          <p14:tracePt t="43075" x="1985963" y="2398713"/>
          <p14:tracePt t="43090" x="1976438" y="2416175"/>
          <p14:tracePt t="43106" x="1966913" y="2425700"/>
          <p14:tracePt t="43139" x="1957388" y="2435225"/>
          <p14:tracePt t="45051" x="1930400" y="2452688"/>
          <p14:tracePt t="45059" x="1884363" y="2462213"/>
          <p14:tracePt t="45067" x="1866900" y="2471738"/>
          <p14:tracePt t="45077" x="1820863" y="2498725"/>
          <p14:tracePt t="45084" x="1682750" y="2527300"/>
          <p14:tracePt t="45094" x="1590675" y="2590800"/>
          <p14:tracePt t="45098" x="1562100" y="2609850"/>
          <p14:tracePt t="45105" x="1525588" y="2646363"/>
          <p14:tracePt t="45123" x="1443038" y="2692400"/>
          <p14:tracePt t="45129" x="1433513" y="2709863"/>
          <p14:tracePt t="45137" x="1416050" y="2719388"/>
          <p14:tracePt t="45145" x="1406525" y="2719388"/>
          <p14:tracePt t="45154" x="1397000" y="2738438"/>
          <p14:tracePt t="45162" x="1387475" y="2774950"/>
          <p14:tracePt t="45171" x="1350963" y="2820988"/>
          <p14:tracePt t="45177" x="1296988" y="2876550"/>
          <p14:tracePt t="45186" x="1231900" y="2913063"/>
          <p14:tracePt t="45193" x="1204913" y="2930525"/>
          <p14:tracePt t="45202" x="1139825" y="2986088"/>
          <p14:tracePt t="45209" x="1057275" y="3032125"/>
          <p14:tracePt t="45217" x="984250" y="3087688"/>
          <p14:tracePt t="45225" x="919163" y="3095625"/>
          <p14:tracePt t="45233" x="901700" y="3124200"/>
          <p14:tracePt t="45242" x="882650" y="3124200"/>
          <p14:tracePt t="45249" x="863600" y="3124200"/>
          <p14:tracePt t="45257" x="855663" y="3124200"/>
          <p14:tracePt t="45315" x="855663" y="3114675"/>
          <p14:tracePt t="45403" x="846138" y="3105150"/>
          <p14:tracePt t="45411" x="817563" y="3105150"/>
          <p14:tracePt t="45427" x="809625" y="3105150"/>
          <p14:tracePt t="45435" x="800100" y="3105150"/>
          <p14:tracePt t="45515" x="790575" y="3095625"/>
          <p14:tracePt t="45675" x="809625" y="3133725"/>
          <p14:tracePt t="45694" x="809625" y="3178175"/>
          <p14:tracePt t="45703" x="809625" y="3197225"/>
          <p14:tracePt t="45707" x="809625" y="3243263"/>
          <p14:tracePt t="45715" x="809625" y="3270250"/>
          <p14:tracePt t="45724" x="809625" y="3289300"/>
          <p14:tracePt t="45730" x="809625" y="3325813"/>
          <p14:tracePt t="45738" x="800100" y="3344863"/>
          <p14:tracePt t="45746" x="800100" y="3352800"/>
          <p14:tracePt t="45755" x="800100" y="3371850"/>
          <p14:tracePt t="45771" x="800100" y="3381375"/>
          <p14:tracePt t="45778" x="800100" y="3390900"/>
          <p14:tracePt t="45802" x="800100" y="3417888"/>
          <p14:tracePt t="45826" x="790575" y="3417888"/>
          <p14:tracePt t="45835" x="790575" y="3427413"/>
          <p14:tracePt t="45842" x="781050" y="3436938"/>
          <p14:tracePt t="45866" x="763588" y="3444875"/>
          <p14:tracePt t="46115" x="771525" y="3444875"/>
          <p14:tracePt t="46123" x="800100" y="3444875"/>
          <p14:tracePt t="46131" x="836613" y="3436938"/>
          <p14:tracePt t="46140" x="846138" y="3427413"/>
          <p14:tracePt t="46148" x="863600" y="3417888"/>
          <p14:tracePt t="46158" x="901700" y="3417888"/>
          <p14:tracePt t="46174" x="919163" y="3408363"/>
          <p14:tracePt t="46187" x="955675" y="3362325"/>
          <p14:tracePt t="46197" x="974725" y="3362325"/>
          <p14:tracePt t="46203" x="1020763" y="3362325"/>
          <p14:tracePt t="46214" x="1038225" y="3362325"/>
          <p14:tracePt t="46219" x="1093788" y="3362325"/>
          <p14:tracePt t="46227" x="1195388" y="3362325"/>
          <p14:tracePt t="46235" x="1241425" y="3362325"/>
          <p14:tracePt t="46243" x="1314450" y="3362325"/>
          <p14:tracePt t="46251" x="1416050" y="3362325"/>
          <p14:tracePt t="46259" x="1554163" y="3362325"/>
          <p14:tracePt t="46267" x="1654175" y="3362325"/>
          <p14:tracePt t="46277" x="1782763" y="3362325"/>
          <p14:tracePt t="46283" x="1847850" y="3362325"/>
          <p14:tracePt t="46291" x="1966913" y="3362325"/>
          <p14:tracePt t="46300" x="2068513" y="3362325"/>
          <p14:tracePt t="46310" x="2187575" y="3381375"/>
          <p14:tracePt t="46314" x="2289175" y="3381375"/>
          <p14:tracePt t="46324" x="2335213" y="3390900"/>
          <p14:tracePt t="46331" x="2408238" y="3390900"/>
          <p14:tracePt t="46342" x="2527300" y="3390900"/>
          <p14:tracePt t="46348" x="2647950" y="3408363"/>
          <p14:tracePt t="46357" x="2767013" y="3436938"/>
          <p14:tracePt t="46363" x="2776538" y="3436938"/>
          <p14:tracePt t="46373" x="2886075" y="3436938"/>
          <p14:tracePt t="46379" x="2905125" y="3436938"/>
          <p14:tracePt t="46388" x="3024188" y="3436938"/>
          <p14:tracePt t="46395" x="3125788" y="3436938"/>
          <p14:tracePt t="46403" x="3244850" y="3454400"/>
          <p14:tracePt t="46411" x="3309938" y="3454400"/>
          <p14:tracePt t="46419" x="3336925" y="3454400"/>
          <p14:tracePt t="46427" x="3382963" y="3454400"/>
          <p14:tracePt t="46443" x="3438525" y="3463925"/>
          <p14:tracePt t="46451" x="3484563" y="3473450"/>
          <p14:tracePt t="46459" x="3584575" y="3473450"/>
          <p14:tracePt t="46467" x="3622675" y="3473450"/>
          <p14:tracePt t="46475" x="3659188" y="3473450"/>
          <p14:tracePt t="46482" x="3705225" y="3473450"/>
          <p14:tracePt t="46490" x="3768725" y="3473450"/>
          <p14:tracePt t="46500" x="3778250" y="3473450"/>
          <p14:tracePt t="46509" x="3843338" y="3454400"/>
          <p14:tracePt t="46525" x="3897313" y="3454400"/>
          <p14:tracePt t="46531" x="3943350" y="3454400"/>
          <p14:tracePt t="46540" x="4025900" y="3463925"/>
          <p14:tracePt t="46547" x="4064000" y="3463925"/>
          <p14:tracePt t="46571" x="4117975" y="3463925"/>
          <p14:tracePt t="46579" x="4127500" y="3463925"/>
          <p14:tracePt t="46590" x="4154488" y="3463925"/>
          <p14:tracePt t="46595" x="4173538" y="3473450"/>
          <p14:tracePt t="46603" x="4219575" y="3473450"/>
          <p14:tracePt t="46611" x="4238625" y="3473450"/>
          <p14:tracePt t="46619" x="4284663" y="3473450"/>
          <p14:tracePt t="46628" x="4357688" y="3473450"/>
          <p14:tracePt t="46635" x="4403725" y="3500438"/>
          <p14:tracePt t="46644" x="4467225" y="3500438"/>
          <p14:tracePt t="46653" x="4476750" y="3500438"/>
          <p14:tracePt t="46658" x="4505325" y="3500438"/>
          <p14:tracePt t="46666" x="4522788" y="3500438"/>
          <p14:tracePt t="46811" x="4549775" y="3481388"/>
          <p14:tracePt t="46827" x="4559300" y="3481388"/>
          <p14:tracePt t="46838" x="4587875" y="3454400"/>
          <p14:tracePt t="46851" x="4624388" y="3427413"/>
          <p14:tracePt t="46860" x="4633913" y="3427413"/>
          <p14:tracePt t="46868" x="4641850" y="3417888"/>
          <p14:tracePt t="46875" x="4651375" y="3408363"/>
          <p14:tracePt t="46883" x="4679950" y="3390900"/>
          <p14:tracePt t="46890" x="4697413" y="3390900"/>
          <p14:tracePt t="46904" x="4743450" y="3381375"/>
          <p14:tracePt t="46937" x="4743450" y="3362325"/>
          <p14:tracePt t="46945" x="4762500" y="3352800"/>
          <p14:tracePt t="46995" x="4762500" y="3344863"/>
          <p14:tracePt t="47012" x="4762500" y="3335338"/>
          <p14:tracePt t="47059" x="4770438" y="3308350"/>
          <p14:tracePt t="47091" x="4770438" y="3270250"/>
          <p14:tracePt t="47111" x="4770438" y="3252788"/>
          <p14:tracePt t="47119" x="4770438" y="3233738"/>
          <p14:tracePt t="47130" x="4770438" y="3170238"/>
          <p14:tracePt t="47138" x="4770438" y="3105150"/>
          <p14:tracePt t="47146" x="4770438" y="3068638"/>
          <p14:tracePt t="47154" x="4770438" y="2986088"/>
          <p14:tracePt t="47162" x="4770438" y="2967038"/>
          <p14:tracePt t="47171" x="4770438" y="2930525"/>
          <p14:tracePt t="47177" x="4770438" y="2884488"/>
          <p14:tracePt t="47185" x="4733925" y="2847975"/>
          <p14:tracePt t="47193" x="4733925" y="2830513"/>
          <p14:tracePt t="47201" x="4733925" y="2811463"/>
          <p14:tracePt t="47209" x="4733925" y="2784475"/>
          <p14:tracePt t="47217" x="4725988" y="2774950"/>
          <p14:tracePt t="47225" x="4725988" y="2746375"/>
          <p14:tracePt t="47233" x="4725988" y="2738438"/>
          <p14:tracePt t="47241" x="4725988" y="2701925"/>
          <p14:tracePt t="47258" x="4725988" y="2682875"/>
          <p14:tracePt t="47265" x="4725988" y="2646363"/>
          <p14:tracePt t="47273" x="4716463" y="2636838"/>
          <p14:tracePt t="47281" x="4697413" y="2617788"/>
          <p14:tracePt t="47289" x="4687888" y="2590800"/>
          <p14:tracePt t="47297" x="4687888" y="2581275"/>
          <p14:tracePt t="47306" x="4687888" y="2563813"/>
          <p14:tracePt t="47313" x="4679950" y="2544763"/>
          <p14:tracePt t="47321" x="4670425" y="2535238"/>
          <p14:tracePt t="47329" x="4670425" y="2527300"/>
          <p14:tracePt t="47338" x="4670425" y="2508250"/>
          <p14:tracePt t="47345" x="4651375" y="2489200"/>
          <p14:tracePt t="47370" x="4641850" y="2481263"/>
          <p14:tracePt t="47419" x="4633913" y="2471738"/>
          <p14:tracePt t="47435" x="4605338" y="2471738"/>
          <p14:tracePt t="47444" x="4587875" y="2471738"/>
          <p14:tracePt t="47451" x="4541838" y="2471738"/>
          <p14:tracePt t="47459" x="4513263" y="2471738"/>
          <p14:tracePt t="47466" x="4495800" y="2471738"/>
          <p14:tracePt t="47474" x="4449763" y="2471738"/>
          <p14:tracePt t="47482" x="4430713" y="2471738"/>
          <p14:tracePt t="47490" x="4384675" y="2471738"/>
          <p14:tracePt t="47498" x="4375150" y="2471738"/>
          <p14:tracePt t="47506" x="4338638" y="2471738"/>
          <p14:tracePt t="47515" x="4292600" y="2471738"/>
          <p14:tracePt t="47523" x="4219575" y="2471738"/>
          <p14:tracePt t="47530" x="4164013" y="2498725"/>
          <p14:tracePt t="47539" x="4110038" y="2498725"/>
          <p14:tracePt t="47546" x="4044950" y="2498725"/>
          <p14:tracePt t="47556" x="3952875" y="2498725"/>
          <p14:tracePt t="47562" x="3805238" y="2517775"/>
          <p14:tracePt t="47572" x="3668713" y="2517775"/>
          <p14:tracePt t="47578" x="3649663" y="2535238"/>
          <p14:tracePt t="47588" x="3538538" y="2563813"/>
          <p14:tracePt t="47594" x="3438525" y="2544763"/>
          <p14:tracePt t="47602" x="3392488" y="2554288"/>
          <p14:tracePt t="47610" x="3327400" y="2573338"/>
          <p14:tracePt t="47626" x="3319463" y="2573338"/>
          <p14:tracePt t="47642" x="3281363" y="2573338"/>
          <p14:tracePt t="47651" x="3189288" y="2573338"/>
          <p14:tracePt t="47658" x="3125788" y="2600325"/>
          <p14:tracePt t="47666" x="3014663" y="2563813"/>
          <p14:tracePt t="47674" x="2914650" y="2581275"/>
          <p14:tracePt t="47682" x="2868613" y="2581275"/>
          <p14:tracePt t="47690" x="2747963" y="2600325"/>
          <p14:tracePt t="47698" x="2711450" y="2627313"/>
          <p14:tracePt t="47705" x="2684463" y="2636838"/>
          <p14:tracePt t="47714" x="2674938" y="2636838"/>
          <p14:tracePt t="47721" x="2638425" y="2636838"/>
          <p14:tracePt t="47729" x="2601913" y="2646363"/>
          <p14:tracePt t="47737" x="2555875" y="2682875"/>
          <p14:tracePt t="47745" x="2509838" y="2682875"/>
          <p14:tracePt t="47754" x="2463800" y="2692400"/>
          <p14:tracePt t="47761" x="2398713" y="2673350"/>
          <p14:tracePt t="47777" x="2398713" y="2682875"/>
          <p14:tracePt t="47803" x="2390775" y="2682875"/>
          <p14:tracePt t="47811" x="2362200" y="2682875"/>
          <p14:tracePt t="47819" x="2352675" y="2682875"/>
          <p14:tracePt t="47827" x="2335213" y="2682875"/>
          <p14:tracePt t="47843" x="2325688" y="2682875"/>
          <p14:tracePt t="47859" x="2298700" y="2692400"/>
          <p14:tracePt t="47867" x="2243138" y="2692400"/>
          <p14:tracePt t="47875" x="2160588" y="2692400"/>
          <p14:tracePt t="47883" x="2058988" y="2692400"/>
          <p14:tracePt t="47890" x="1957388" y="2692400"/>
          <p14:tracePt t="47899" x="1903413" y="2692400"/>
          <p14:tracePt t="47906" x="1838325" y="2692400"/>
          <p14:tracePt t="47915" x="1755775" y="2692400"/>
          <p14:tracePt t="47925" x="1719263" y="2692400"/>
          <p14:tracePt t="47932" x="1654175" y="2692400"/>
          <p14:tracePt t="47940" x="1617663" y="2692400"/>
          <p14:tracePt t="47946" x="1571625" y="2692400"/>
          <p14:tracePt t="47955" x="1535113" y="2692400"/>
          <p14:tracePt t="47962" x="1525588" y="2692400"/>
          <p14:tracePt t="47971" x="1462088" y="2682875"/>
          <p14:tracePt t="47977" x="1360488" y="2663825"/>
          <p14:tracePt t="47986" x="1323975" y="2646363"/>
          <p14:tracePt t="47994" x="1296988" y="2646363"/>
          <p14:tracePt t="48002" x="1204913" y="2617788"/>
          <p14:tracePt t="48010" x="1185863" y="2617788"/>
          <p14:tracePt t="48017" x="1112838" y="2609850"/>
          <p14:tracePt t="48026" x="1093788" y="2609850"/>
          <p14:tracePt t="48033" x="1084263" y="2609850"/>
          <p14:tracePt t="48050" x="1076325" y="2609850"/>
          <p14:tracePt t="48058" x="1066800" y="2600325"/>
          <p14:tracePt t="48891" x="1066800" y="2609850"/>
          <p14:tracePt t="48914" x="1076325" y="2627313"/>
          <p14:tracePt t="48930" x="1084263" y="2636838"/>
          <p14:tracePt t="48937" x="1093788" y="2655888"/>
          <p14:tracePt t="48945" x="1130300" y="2692400"/>
          <p14:tracePt t="48953" x="1130300" y="2728913"/>
          <p14:tracePt t="48961" x="1149350" y="2792413"/>
          <p14:tracePt t="48970" x="1166813" y="2876550"/>
          <p14:tracePt t="48977" x="1166813" y="2903538"/>
          <p14:tracePt t="48985" x="1166813" y="2967038"/>
          <p14:tracePt t="48993" x="1166813" y="3022600"/>
          <p14:tracePt t="49002" x="1166813" y="3041650"/>
          <p14:tracePt t="49018" x="1176338" y="3087688"/>
          <p14:tracePt t="49026" x="1176338" y="3124200"/>
          <p14:tracePt t="49034" x="1176338" y="3133725"/>
          <p14:tracePt t="49283" x="1158875" y="3170238"/>
          <p14:tracePt t="49291" x="1149350" y="3178175"/>
          <p14:tracePt t="49300" x="1120775" y="3187700"/>
          <p14:tracePt t="49307" x="1084263" y="3233738"/>
          <p14:tracePt t="49315" x="1057275" y="3270250"/>
          <p14:tracePt t="49324" x="1038225" y="3289300"/>
          <p14:tracePt t="49331" x="1030288" y="3298825"/>
          <p14:tracePt t="49347" x="1030288" y="3335338"/>
          <p14:tracePt t="49361" x="1030288" y="3344863"/>
          <p14:tracePt t="49643" x="1030288" y="3352800"/>
          <p14:tracePt t="49652" x="1057275" y="3352800"/>
          <p14:tracePt t="49659" x="1076325" y="3352800"/>
          <p14:tracePt t="49667" x="1120775" y="3352800"/>
          <p14:tracePt t="49683" x="1212850" y="3352800"/>
          <p14:tracePt t="49690" x="1287463" y="3352800"/>
          <p14:tracePt t="49699" x="1489075" y="3352800"/>
          <p14:tracePt t="49707" x="1663700" y="3352800"/>
          <p14:tracePt t="49715" x="1857375" y="3352800"/>
          <p14:tracePt t="49724" x="2068513" y="3352800"/>
          <p14:tracePt t="49731" x="2352675" y="3408363"/>
          <p14:tracePt t="49740" x="2546350" y="3427413"/>
          <p14:tracePt t="49748" x="2720975" y="3427413"/>
          <p14:tracePt t="49757" x="2924175" y="3444875"/>
          <p14:tracePt t="49763" x="3098800" y="3398838"/>
          <p14:tracePt t="49775" x="3235325" y="3408363"/>
          <p14:tracePt t="49780" x="3336925" y="3408363"/>
          <p14:tracePt t="49787" x="3455988" y="3408363"/>
          <p14:tracePt t="49795" x="3557588" y="3427413"/>
          <p14:tracePt t="49803" x="3714750" y="3427413"/>
          <p14:tracePt t="49812" x="3833813" y="3427413"/>
          <p14:tracePt t="49819" x="3943350" y="3390900"/>
          <p14:tracePt t="49828" x="3998913" y="3390900"/>
          <p14:tracePt t="49837" x="4081463" y="3390900"/>
          <p14:tracePt t="49843" x="4110038" y="3390900"/>
          <p14:tracePt t="49850" x="4200525" y="3390900"/>
          <p14:tracePt t="49858" x="4338638" y="3371850"/>
          <p14:tracePt t="49866" x="4421188" y="3371850"/>
          <p14:tracePt t="49875" x="4522788" y="3362325"/>
          <p14:tracePt t="49883" x="4587875" y="3362325"/>
          <p14:tracePt t="49915" x="4641850" y="3362325"/>
          <p14:tracePt t="49923" x="4679950" y="3362325"/>
          <p14:tracePt t="49931" x="4752975" y="3362325"/>
          <p14:tracePt t="49940" x="4762500" y="3362325"/>
          <p14:tracePt t="49965" x="4808538" y="3362325"/>
          <p14:tracePt t="49973" x="4872038" y="3371850"/>
          <p14:tracePt t="49979" x="4954588" y="3371850"/>
          <p14:tracePt t="49986" x="4973638" y="3371850"/>
          <p14:tracePt t="50002" x="4983163" y="3371850"/>
          <p14:tracePt t="50150" x="4991100" y="3352800"/>
          <p14:tracePt t="50157" x="4991100" y="3335338"/>
          <p14:tracePt t="50163" x="4991100" y="3289300"/>
          <p14:tracePt t="50174" x="4991100" y="3216275"/>
          <p14:tracePt t="50180" x="4991100" y="3160713"/>
          <p14:tracePt t="50188" x="4991100" y="3041650"/>
          <p14:tracePt t="50194" x="4991100" y="2959100"/>
          <p14:tracePt t="50202" x="4991100" y="2894013"/>
          <p14:tracePt t="50211" x="4991100" y="2820988"/>
          <p14:tracePt t="50217" x="4991100" y="2755900"/>
          <p14:tracePt t="50226" x="4991100" y="2709863"/>
          <p14:tracePt t="50233" x="4991100" y="2673350"/>
          <p14:tracePt t="50242" x="5000625" y="2646363"/>
          <p14:tracePt t="50249" x="5000625" y="2636838"/>
          <p14:tracePt t="50257" x="5000625" y="2627313"/>
          <p14:tracePt t="50282" x="5000625" y="2617788"/>
          <p14:tracePt t="50347" x="5000625" y="2609850"/>
          <p14:tracePt t="50357" x="5000625" y="2590800"/>
          <p14:tracePt t="50372" x="4991100" y="2581275"/>
          <p14:tracePt t="50380" x="4983163" y="2573338"/>
          <p14:tracePt t="50499" x="4973638" y="2573338"/>
          <p14:tracePt t="50506" x="4964113" y="2573338"/>
          <p14:tracePt t="50515" x="4937125" y="2573338"/>
          <p14:tracePt t="50524" x="4927600" y="2573338"/>
          <p14:tracePt t="50540" x="4900613" y="2573338"/>
          <p14:tracePt t="50547" x="4854575" y="2573338"/>
          <p14:tracePt t="50560" x="4835525" y="2573338"/>
          <p14:tracePt t="50565" x="4799013" y="2573338"/>
          <p14:tracePt t="50575" x="4752975" y="2573338"/>
          <p14:tracePt t="50579" x="4733925" y="2573338"/>
          <p14:tracePt t="50586" x="4624388" y="2573338"/>
          <p14:tracePt t="50594" x="4522788" y="2573338"/>
          <p14:tracePt t="50601" x="4384675" y="2573338"/>
          <p14:tracePt t="50610" x="4229100" y="2573338"/>
          <p14:tracePt t="50618" x="4173538" y="2573338"/>
          <p14:tracePt t="50626" x="4110038" y="2573338"/>
          <p14:tracePt t="50634" x="3952875" y="2590800"/>
          <p14:tracePt t="50642" x="3851275" y="2590800"/>
          <p14:tracePt t="50650" x="3695700" y="2573338"/>
          <p14:tracePt t="50658" x="3557588" y="2554288"/>
          <p14:tracePt t="50666" x="3402013" y="2554288"/>
          <p14:tracePt t="50674" x="3281363" y="2527300"/>
          <p14:tracePt t="50682" x="3135313" y="2462213"/>
          <p14:tracePt t="50690" x="2878138" y="2406650"/>
          <p14:tracePt t="50698" x="2757488" y="2389188"/>
          <p14:tracePt t="50705" x="2638425" y="2360613"/>
          <p14:tracePt t="50714" x="2601913" y="2352675"/>
          <p14:tracePt t="50721" x="2565400" y="2352675"/>
          <p14:tracePt t="50730" x="2500313" y="2352675"/>
          <p14:tracePt t="50738" x="2473325" y="2352675"/>
          <p14:tracePt t="50746" x="2454275" y="2352675"/>
          <p14:tracePt t="50819" x="2417763" y="2352675"/>
          <p14:tracePt t="50827" x="2398713" y="2352675"/>
          <p14:tracePt t="50837" x="2344738" y="2360613"/>
          <p14:tracePt t="50843" x="2298700" y="2360613"/>
          <p14:tracePt t="50851" x="2289175" y="2360613"/>
          <p14:tracePt t="50931" x="2279650" y="2379663"/>
          <p14:tracePt t="50947" x="2279650" y="2389188"/>
          <p14:tracePt t="50955" x="2270125" y="2406650"/>
          <p14:tracePt t="50966" x="2262188" y="2425700"/>
          <p14:tracePt t="50977" x="2224088" y="2452688"/>
          <p14:tracePt t="50980" x="2216150" y="2452688"/>
          <p14:tracePt t="50986" x="2151063" y="2481263"/>
          <p14:tracePt t="50994" x="2132013" y="2481263"/>
          <p14:tracePt t="51002" x="2087563" y="2489200"/>
          <p14:tracePt t="51010" x="2003425" y="2517775"/>
          <p14:tracePt t="51017" x="1985963" y="2517775"/>
          <p14:tracePt t="51025" x="1949450" y="2544763"/>
          <p14:tracePt t="51034" x="1939925" y="2544763"/>
          <p14:tracePt t="51042" x="1874838" y="2573338"/>
          <p14:tracePt t="51050" x="1866900" y="2581275"/>
          <p14:tracePt t="51058" x="1866900" y="2590800"/>
          <p14:tracePt t="51065" x="1838325" y="2600325"/>
          <p14:tracePt t="51074" x="1820863" y="2609850"/>
          <p14:tracePt t="51082" x="1728788" y="2609850"/>
          <p14:tracePt t="51090" x="1663700" y="2590800"/>
          <p14:tracePt t="51097" x="1562100" y="2590800"/>
          <p14:tracePt t="51108" x="1462088" y="2590800"/>
          <p14:tracePt t="51113" x="1360488" y="2590800"/>
          <p14:tracePt t="51123" x="1304925" y="2590800"/>
          <p14:tracePt t="51129" x="1258888" y="2590800"/>
          <p14:tracePt t="51138" x="1212850" y="2590800"/>
          <p14:tracePt t="51145" x="1195388" y="2590800"/>
          <p14:tracePt t="51155" x="1185863" y="2590800"/>
          <p14:tracePt t="51162" x="1130300" y="2590800"/>
          <p14:tracePt t="51194" x="1103313" y="2590800"/>
          <p14:tracePt t="51201" x="1057275" y="2590800"/>
          <p14:tracePt t="51210" x="1047750" y="2590800"/>
          <p14:tracePt t="51217" x="1038225" y="2600325"/>
          <p14:tracePt t="52715" x="1038225" y="2617788"/>
          <p14:tracePt t="52731" x="1038225" y="2636838"/>
          <p14:tracePt t="52764" x="1038225" y="2673350"/>
          <p14:tracePt t="52827" x="1038225" y="2692400"/>
          <p14:tracePt t="52843" x="1038225" y="2719388"/>
          <p14:tracePt t="52851" x="1038225" y="2738438"/>
          <p14:tracePt t="52867" x="1038225" y="2784475"/>
          <p14:tracePt t="52874" x="1038225" y="2801938"/>
          <p14:tracePt t="52891" x="1038225" y="2820988"/>
          <p14:tracePt t="52898" x="1038225" y="2838450"/>
          <p14:tracePt t="52914" x="1038225" y="2867025"/>
          <p14:tracePt t="52922" x="1038225" y="2876550"/>
          <p14:tracePt t="52930" x="1038225" y="2884488"/>
          <p14:tracePt t="52946" x="1038225" y="2894013"/>
          <p14:tracePt t="52956" x="1047750" y="2921000"/>
          <p14:tracePt t="52965" x="1047750" y="2940050"/>
          <p14:tracePt t="52973" x="1047750" y="2986088"/>
          <p14:tracePt t="52979" x="1047750" y="3041650"/>
          <p14:tracePt t="52987" x="1047750" y="3078163"/>
          <p14:tracePt t="52998" x="1047750" y="3133725"/>
          <p14:tracePt t="53005" x="1047750" y="3141663"/>
          <p14:tracePt t="53013" x="1047750" y="3151188"/>
          <p14:tracePt t="53017" x="1047750" y="3170238"/>
          <p14:tracePt t="53026" x="1047750" y="3187700"/>
          <p14:tracePt t="53049" x="1047750" y="3197225"/>
          <p14:tracePt t="53251" x="1103313" y="3206750"/>
          <p14:tracePt t="53267" x="1158875" y="3206750"/>
          <p14:tracePt t="53276" x="1258888" y="3224213"/>
          <p14:tracePt t="53283" x="1341438" y="3233738"/>
          <p14:tracePt t="53290" x="1516063" y="3270250"/>
          <p14:tracePt t="53299" x="1709738" y="3279775"/>
          <p14:tracePt t="53308" x="2049463" y="3344863"/>
          <p14:tracePt t="53314" x="2344738" y="3362325"/>
          <p14:tracePt t="53321" x="2840038" y="3417888"/>
          <p14:tracePt t="53329" x="3300413" y="3463925"/>
          <p14:tracePt t="53338" x="3705225" y="3481388"/>
          <p14:tracePt t="53345" x="4035425" y="3500438"/>
          <p14:tracePt t="53354" x="4338638" y="3546475"/>
          <p14:tracePt t="53361" x="4403725" y="3536950"/>
          <p14:tracePt t="53371" x="4595813" y="3527425"/>
          <p14:tracePt t="53377" x="4716463" y="3527425"/>
          <p14:tracePt t="53386" x="4816475" y="3527425"/>
          <p14:tracePt t="53393" x="4835525" y="3519488"/>
          <p14:tracePt t="53441" x="4845050" y="3519488"/>
          <p14:tracePt t="53449" x="4872038" y="3519488"/>
          <p14:tracePt t="53457" x="4900613" y="3519488"/>
          <p14:tracePt t="53465" x="4918075" y="3519488"/>
          <p14:tracePt t="53481" x="4937125" y="3519488"/>
          <p14:tracePt t="53490" x="4964113" y="3500438"/>
          <p14:tracePt t="53499" x="4983163" y="3490913"/>
          <p14:tracePt t="53563" x="4983163" y="3481388"/>
          <p14:tracePt t="53572" x="4983163" y="3454400"/>
          <p14:tracePt t="53675" x="4983163" y="3436938"/>
          <p14:tracePt t="53683" x="4954588" y="3362325"/>
          <p14:tracePt t="53691" x="4954588" y="3298825"/>
          <p14:tracePt t="53699" x="4954588" y="3262313"/>
          <p14:tracePt t="53706" x="4954588" y="3224213"/>
          <p14:tracePt t="53714" x="4954588" y="3160713"/>
          <p14:tracePt t="53722" x="4991100" y="3133725"/>
          <p14:tracePt t="53730" x="5029200" y="3059113"/>
          <p14:tracePt t="53738" x="5037138" y="3041650"/>
          <p14:tracePt t="53746" x="5046663" y="3022600"/>
          <p14:tracePt t="53755" x="5065713" y="2986088"/>
          <p14:tracePt t="53867" x="5037138" y="2986088"/>
          <p14:tracePt t="53874" x="5010150" y="2986088"/>
          <p14:tracePt t="53883" x="4973638" y="2986088"/>
          <p14:tracePt t="53900" x="4908550" y="3013075"/>
          <p14:tracePt t="53907" x="4854575" y="3013075"/>
          <p14:tracePt t="53915" x="4743450" y="3059113"/>
          <p14:tracePt t="53924" x="4670425" y="3059113"/>
          <p14:tracePt t="53931" x="4578350" y="3087688"/>
          <p14:tracePt t="53940" x="4495800" y="3133725"/>
          <p14:tracePt t="53946" x="4430713" y="3141663"/>
          <p14:tracePt t="53954" x="4330700" y="3160713"/>
          <p14:tracePt t="53963" x="4210050" y="3160713"/>
          <p14:tracePt t="53971" x="4071938" y="3160713"/>
          <p14:tracePt t="53978" x="3952875" y="3160713"/>
          <p14:tracePt t="53986" x="3860800" y="3160713"/>
          <p14:tracePt t="53994" x="3843338" y="3160713"/>
          <p14:tracePt t="54002" x="3603625" y="3160713"/>
          <p14:tracePt t="54011" x="3217863" y="3105150"/>
          <p14:tracePt t="54018" x="2924175" y="3059113"/>
          <p14:tracePt t="54026" x="2886075" y="3059113"/>
          <p14:tracePt t="54033" x="2747963" y="3049588"/>
          <p14:tracePt t="54042" x="2628900" y="3049588"/>
          <p14:tracePt t="54049" x="2619375" y="3049588"/>
          <p14:tracePt t="54058" x="2611438" y="3032125"/>
          <p14:tracePt t="54091" x="2582863" y="3032125"/>
          <p14:tracePt t="54099" x="2573338" y="3032125"/>
          <p14:tracePt t="54107" x="2555875" y="3032125"/>
          <p14:tracePt t="54124" x="2482850" y="3032125"/>
          <p14:tracePt t="54131" x="2436813" y="3032125"/>
          <p14:tracePt t="54140" x="2344738" y="3032125"/>
          <p14:tracePt t="54147" x="2262188" y="3032125"/>
          <p14:tracePt t="54157" x="2160588" y="3032125"/>
          <p14:tracePt t="54163" x="2068513" y="3032125"/>
          <p14:tracePt t="54173" x="1966913" y="3032125"/>
          <p14:tracePt t="54179" x="1930400" y="3022600"/>
          <p14:tracePt t="54187" x="1912938" y="3022600"/>
          <p14:tracePt t="54195" x="1903413" y="3013075"/>
          <p14:tracePt t="54467" x="1920875" y="3022600"/>
          <p14:tracePt t="54499" x="1920875" y="3032125"/>
          <p14:tracePt t="54507" x="1893888" y="3087688"/>
          <p14:tracePt t="54515" x="1838325" y="3124200"/>
          <p14:tracePt t="54524" x="1820863" y="3141663"/>
          <p14:tracePt t="54531" x="1755775" y="3197225"/>
          <p14:tracePt t="54540" x="1682750" y="3270250"/>
          <p14:tracePt t="54547" x="1627188" y="3316288"/>
          <p14:tracePt t="54557" x="1608138" y="3352800"/>
          <p14:tracePt t="54563" x="1571625" y="3371850"/>
          <p14:tracePt t="54574" x="1554163" y="3408363"/>
          <p14:tracePt t="54580" x="1535113" y="3454400"/>
          <p14:tracePt t="54590" x="1508125" y="3463925"/>
          <p14:tracePt t="54603" x="1498600" y="3500438"/>
          <p14:tracePt t="54610" x="1479550" y="3509963"/>
          <p14:tracePt t="54617" x="1471613" y="3527425"/>
          <p14:tracePt t="54627" x="1462088" y="3546475"/>
          <p14:tracePt t="54633" x="1443038" y="3556000"/>
          <p14:tracePt t="54642" x="1416050" y="3565525"/>
          <p14:tracePt t="54650" x="1370013" y="3573463"/>
          <p14:tracePt t="54658" x="1341438" y="3592513"/>
          <p14:tracePt t="54666" x="1304925" y="3602038"/>
          <p14:tracePt t="54755" x="1287463" y="3602038"/>
          <p14:tracePt t="54772" x="1268413" y="3602038"/>
          <p14:tracePt t="54779" x="1258888" y="3602038"/>
          <p14:tracePt t="54803" x="1241425" y="3602038"/>
          <p14:tracePt t="54819" x="1231900" y="3602038"/>
          <p14:tracePt t="54838" x="1195388" y="3602038"/>
          <p14:tracePt t="54844" x="1185863" y="3602038"/>
          <p14:tracePt t="54858" x="1166813" y="3602038"/>
          <p14:tracePt t="54866" x="1120775" y="3602038"/>
          <p14:tracePt t="54882" x="1093788" y="3602038"/>
          <p14:tracePt t="54890" x="1084263" y="3602038"/>
          <p14:tracePt t="54897" x="1066800" y="3592513"/>
          <p14:tracePt t="54906" x="1047750" y="3592513"/>
          <p14:tracePt t="54913" x="1030288" y="3592513"/>
          <p14:tracePt t="54921" x="992188" y="3582988"/>
          <p14:tracePt t="54929" x="974725" y="3573463"/>
          <p14:tracePt t="54937" x="965200" y="3565525"/>
          <p14:tracePt t="54945" x="928688" y="3556000"/>
          <p14:tracePt t="54955" x="882650" y="3536950"/>
          <p14:tracePt t="54962" x="873125" y="3536950"/>
          <p14:tracePt t="54971" x="817563" y="3519488"/>
          <p14:tracePt t="54978" x="800100" y="3500438"/>
          <p14:tracePt t="54986" x="771525" y="3490913"/>
          <p14:tracePt t="54994" x="744538" y="3473450"/>
          <p14:tracePt t="55010" x="735013" y="3454400"/>
          <p14:tracePt t="55017" x="725488" y="3454400"/>
          <p14:tracePt t="55026" x="717550" y="3444875"/>
          <p14:tracePt t="55042" x="717550" y="3436938"/>
          <p14:tracePt t="55057" x="717550" y="3408363"/>
          <p14:tracePt t="55066" x="717550" y="3390900"/>
          <p14:tracePt t="55074" x="717550" y="3344863"/>
          <p14:tracePt t="55082" x="725488" y="3344863"/>
          <p14:tracePt t="55090" x="735013" y="3325813"/>
          <p14:tracePt t="55106" x="771525" y="3270250"/>
          <p14:tracePt t="55122" x="790575" y="3243263"/>
          <p14:tracePt t="55130" x="809625" y="3197225"/>
          <p14:tracePt t="55138" x="836613" y="3160713"/>
          <p14:tracePt t="55145" x="892175" y="3124200"/>
          <p14:tracePt t="55155" x="928688" y="3105150"/>
          <p14:tracePt t="55161" x="946150" y="3068638"/>
          <p14:tracePt t="55171" x="984250" y="3032125"/>
          <p14:tracePt t="55177" x="1030288" y="2995613"/>
          <p14:tracePt t="55185" x="1084263" y="2959100"/>
          <p14:tracePt t="55194" x="1149350" y="2949575"/>
          <p14:tracePt t="55201" x="1212850" y="2930525"/>
          <p14:tracePt t="55210" x="1258888" y="2913063"/>
          <p14:tracePt t="55217" x="1277938" y="2884488"/>
          <p14:tracePt t="55226" x="1314450" y="2884488"/>
          <p14:tracePt t="55242" x="1333500" y="2876550"/>
          <p14:tracePt t="55249" x="1360488" y="2876550"/>
          <p14:tracePt t="55258" x="1370013" y="2876550"/>
          <p14:tracePt t="55265" x="1379538" y="2876550"/>
          <p14:tracePt t="55273" x="1406525" y="2876550"/>
          <p14:tracePt t="55281" x="1416050" y="2876550"/>
          <p14:tracePt t="55290" x="1425575" y="2876550"/>
          <p14:tracePt t="55298" x="1462088" y="2876550"/>
          <p14:tracePt t="55306" x="1471613" y="2894013"/>
          <p14:tracePt t="55313" x="1508125" y="2913063"/>
          <p14:tracePt t="55321" x="1516063" y="2913063"/>
          <p14:tracePt t="55330" x="1535113" y="2949575"/>
          <p14:tracePt t="55338" x="1581150" y="2995613"/>
          <p14:tracePt t="55346" x="1590675" y="3005138"/>
          <p14:tracePt t="55355" x="1646238" y="3049588"/>
          <p14:tracePt t="55362" x="1673225" y="3068638"/>
          <p14:tracePt t="55372" x="1719263" y="3105150"/>
          <p14:tracePt t="55378" x="1736725" y="3124200"/>
          <p14:tracePt t="55386" x="1746250" y="3151188"/>
          <p14:tracePt t="55394" x="1755775" y="3187700"/>
          <p14:tracePt t="55402" x="1755775" y="3224213"/>
          <p14:tracePt t="55410" x="1782763" y="3243263"/>
          <p14:tracePt t="55417" x="1792288" y="3262313"/>
          <p14:tracePt t="55426" x="1801813" y="3289300"/>
          <p14:tracePt t="55435" x="1801813" y="3308350"/>
          <p14:tracePt t="55443" x="1811338" y="3325813"/>
          <p14:tracePt t="55457" x="1811338" y="3371850"/>
          <p14:tracePt t="55473" x="1811338" y="3381375"/>
          <p14:tracePt t="55481" x="1811338" y="3408363"/>
          <p14:tracePt t="55498" x="1811338" y="3417888"/>
          <p14:tracePt t="55506" x="1811338" y="3427413"/>
          <p14:tracePt t="55513" x="1811338" y="3444875"/>
          <p14:tracePt t="55521" x="1792288" y="3473450"/>
          <p14:tracePt t="55530" x="1782763" y="3473450"/>
          <p14:tracePt t="55538" x="1736725" y="3490913"/>
          <p14:tracePt t="55545" x="1719263" y="3500438"/>
          <p14:tracePt t="55555" x="1673225" y="3509963"/>
          <p14:tracePt t="55561" x="1608138" y="3519488"/>
          <p14:tracePt t="55571" x="1571625" y="3519488"/>
          <p14:tracePt t="55578" x="1544638" y="3519488"/>
          <p14:tracePt t="55588" x="1516063" y="3519488"/>
          <p14:tracePt t="55594" x="1462088" y="3519488"/>
          <p14:tracePt t="55602" x="1397000" y="3519488"/>
          <p14:tracePt t="55610" x="1314450" y="3519488"/>
          <p14:tracePt t="55618" x="1258888" y="3519488"/>
          <p14:tracePt t="55626" x="1195388" y="3519488"/>
          <p14:tracePt t="55633" x="1185863" y="3519488"/>
          <p14:tracePt t="55643" x="1166813" y="3519488"/>
          <p14:tracePt t="55649" x="1149350" y="3519488"/>
          <p14:tracePt t="55657" x="1139825" y="3519488"/>
          <p14:tracePt t="55707" x="1120775" y="3509963"/>
          <p14:tracePt t="55715" x="1120775" y="3490913"/>
          <p14:tracePt t="55723" x="1120775" y="3473450"/>
          <p14:tracePt t="55731" x="1120775" y="3454400"/>
          <p14:tracePt t="55740" x="1084263" y="3408363"/>
          <p14:tracePt t="55757" x="1066800" y="3390900"/>
          <p14:tracePt t="55763" x="1057275" y="3381375"/>
          <p14:tracePt t="55774" x="1057275" y="3371850"/>
          <p14:tracePt t="55781" x="1057275" y="3352800"/>
          <p14:tracePt t="55788" x="1057275" y="3325813"/>
          <p14:tracePt t="55796" x="1057275" y="3316288"/>
          <p14:tracePt t="55803" x="1057275" y="3289300"/>
          <p14:tracePt t="55810" x="1057275" y="3279775"/>
          <p14:tracePt t="55818" x="1057275" y="3270250"/>
          <p14:tracePt t="55826" x="1057275" y="3243263"/>
          <p14:tracePt t="55833" x="1066800" y="3216275"/>
          <p14:tracePt t="55842" x="1103313" y="3197225"/>
          <p14:tracePt t="55849" x="1120775" y="3178175"/>
          <p14:tracePt t="55858" x="1130300" y="3170238"/>
          <p14:tracePt t="55865" x="1149350" y="3151188"/>
          <p14:tracePt t="55875" x="1149350" y="3133725"/>
          <p14:tracePt t="55882" x="1158875" y="3095625"/>
          <p14:tracePt t="55890" x="1158875" y="3087688"/>
          <p14:tracePt t="55898" x="1176338" y="3059113"/>
          <p14:tracePt t="55906" x="1204913" y="3049588"/>
          <p14:tracePt t="55914" x="1204913" y="3041650"/>
          <p14:tracePt t="55921" x="1204913" y="3032125"/>
          <p14:tracePt t="55938" x="1204913" y="3022600"/>
          <p14:tracePt t="55946" x="1204913" y="3013075"/>
          <p14:tracePt t="55955" x="1204913" y="3005138"/>
          <p14:tracePt t="55963" x="1212850" y="2986088"/>
          <p14:tracePt t="55987" x="1212850" y="2976563"/>
          <p14:tracePt t="55995" x="1212850" y="2959100"/>
          <p14:tracePt t="56011" x="1212850" y="2949575"/>
          <p14:tracePt t="56018" x="1212850" y="2940050"/>
          <p14:tracePt t="56045" x="1250950" y="2930525"/>
          <p14:tracePt t="56067" x="1258888" y="2921000"/>
          <p14:tracePt t="56076" x="1287463" y="2921000"/>
          <p14:tracePt t="56083" x="1296988" y="2921000"/>
          <p14:tracePt t="56090" x="1304925" y="2921000"/>
          <p14:tracePt t="56099" x="1333500" y="2921000"/>
          <p14:tracePt t="56124" x="1341438" y="2903538"/>
          <p14:tracePt t="56154" x="1341438" y="2930525"/>
          <p14:tracePt t="56162" x="1370013" y="2967038"/>
          <p14:tracePt t="56170" x="1397000" y="2995613"/>
          <p14:tracePt t="56178" x="1425575" y="3013075"/>
          <p14:tracePt t="56186" x="1443038" y="3068638"/>
          <p14:tracePt t="56194" x="1471613" y="3087688"/>
          <p14:tracePt t="56201" x="1471613" y="3095625"/>
          <p14:tracePt t="56209" x="1471613" y="3105150"/>
          <p14:tracePt t="56217" x="1471613" y="3114675"/>
          <p14:tracePt t="56267" x="1471613" y="3124200"/>
          <p14:tracePt t="56283" x="1471613" y="3133725"/>
          <p14:tracePt t="56291" x="1471613" y="3141663"/>
          <p14:tracePt t="56299" x="1471613" y="3151188"/>
          <p14:tracePt t="56307" x="1471613" y="3170238"/>
          <p14:tracePt t="56314" x="1471613" y="3178175"/>
          <p14:tracePt t="56324" x="1452563" y="3206750"/>
          <p14:tracePt t="56331" x="1443038" y="3216275"/>
          <p14:tracePt t="56340" x="1425575" y="3233738"/>
          <p14:tracePt t="56347" x="1425575" y="3243263"/>
          <p14:tracePt t="56363" x="1416050" y="3252788"/>
          <p14:tracePt t="56373" x="1406525" y="3252788"/>
          <p14:tracePt t="56379" x="1397000" y="3252788"/>
          <p14:tracePt t="56462" x="1350963" y="3262313"/>
          <p14:tracePt t="56470" x="1341438" y="3279775"/>
          <p14:tracePt t="56478" x="1287463" y="3279775"/>
          <p14:tracePt t="56483" x="1241425" y="3279775"/>
          <p14:tracePt t="56490" x="1185863" y="3279775"/>
          <p14:tracePt t="56497" x="1103313" y="3279775"/>
          <p14:tracePt t="56505" x="974725" y="3197225"/>
          <p14:tracePt t="56513" x="955675" y="3197225"/>
          <p14:tracePt t="56521" x="909638" y="3187700"/>
          <p14:tracePt t="56529" x="882650" y="3187700"/>
          <p14:tracePt t="56538" x="863600" y="3178175"/>
          <p14:tracePt t="56554" x="827088" y="3160713"/>
          <p14:tracePt t="56561" x="817563" y="3160713"/>
          <p14:tracePt t="56589" x="809625" y="3151188"/>
          <p14:tracePt t="56595" x="800100" y="3151188"/>
          <p14:tracePt t="56603" x="790575" y="3141663"/>
          <p14:tracePt t="56619" x="771525" y="3133725"/>
          <p14:tracePt t="56628" x="771525" y="3124200"/>
          <p14:tracePt t="56635" x="763588" y="3105150"/>
          <p14:tracePt t="56645" x="744538" y="3087688"/>
          <p14:tracePt t="56654" x="744538" y="3068638"/>
          <p14:tracePt t="56662" x="744538" y="3049588"/>
          <p14:tracePt t="56670" x="744538" y="3032125"/>
          <p14:tracePt t="56676" x="744538" y="3013075"/>
          <p14:tracePt t="56681" x="744538" y="3005138"/>
          <p14:tracePt t="56690" x="744538" y="2976563"/>
          <p14:tracePt t="56697" x="744538" y="2959100"/>
          <p14:tracePt t="56705" x="744538" y="2921000"/>
          <p14:tracePt t="56713" x="744538" y="2913063"/>
          <p14:tracePt t="56721" x="744538" y="2884488"/>
          <p14:tracePt t="56729" x="754063" y="2867025"/>
          <p14:tracePt t="56737" x="763588" y="2847975"/>
          <p14:tracePt t="56745" x="790575" y="2820988"/>
          <p14:tracePt t="56754" x="827088" y="2792413"/>
          <p14:tracePt t="56762" x="846138" y="2765425"/>
          <p14:tracePt t="56771" x="855663" y="2765425"/>
          <p14:tracePt t="56777" x="873125" y="2746375"/>
          <p14:tracePt t="56785" x="882650" y="2746375"/>
          <p14:tracePt t="56793" x="901700" y="2719388"/>
          <p14:tracePt t="56801" x="938213" y="2709863"/>
          <p14:tracePt t="56809" x="965200" y="2709863"/>
          <p14:tracePt t="56817" x="974725" y="2709863"/>
          <p14:tracePt t="56825" x="984250" y="2701925"/>
          <p14:tracePt t="56833" x="992188" y="2692400"/>
          <p14:tracePt t="56841" x="1030288" y="2682875"/>
          <p14:tracePt t="56849" x="1038225" y="2682875"/>
          <p14:tracePt t="56858" x="1076325" y="2682875"/>
          <p14:tracePt t="56865" x="1120775" y="2682875"/>
          <p14:tracePt t="56873" x="1176338" y="2682875"/>
          <p14:tracePt t="56881" x="1212850" y="2682875"/>
          <p14:tracePt t="56889" x="1231900" y="2682875"/>
          <p14:tracePt t="56913" x="1241425" y="2682875"/>
          <p14:tracePt t="56924" x="1250950" y="2682875"/>
          <p14:tracePt t="56995" x="1268413" y="2682875"/>
          <p14:tracePt t="57035" x="1277938" y="2719388"/>
          <p14:tracePt t="57043" x="1277938" y="2728913"/>
          <p14:tracePt t="57050" x="1287463" y="2755900"/>
          <p14:tracePt t="57059" x="1287463" y="2765425"/>
          <p14:tracePt t="57122" x="1287463" y="2784475"/>
          <p14:tracePt t="57129" x="1296988" y="2784475"/>
          <p14:tracePt t="57146" x="1296988" y="2801938"/>
          <p14:tracePt t="57154" x="1296988" y="2811463"/>
          <p14:tracePt t="57170" x="1296988" y="2847975"/>
          <p14:tracePt t="57177" x="1296988" y="2867025"/>
          <p14:tracePt t="57186" x="1304925" y="2884488"/>
          <p14:tracePt t="57193" x="1304925" y="2903538"/>
          <p14:tracePt t="57226" x="1304925" y="2913063"/>
          <p14:tracePt t="57233" x="1304925" y="2921000"/>
          <p14:tracePt t="57249" x="1304925" y="2940050"/>
          <p14:tracePt t="57259" x="1304925" y="2959100"/>
          <p14:tracePt t="57273" x="1304925" y="2986088"/>
          <p14:tracePt t="57281" x="1304925" y="2995613"/>
          <p14:tracePt t="57289" x="1304925" y="3013075"/>
          <p14:tracePt t="57297" x="1304925" y="3032125"/>
          <p14:tracePt t="57305" x="1304925" y="3049588"/>
          <p14:tracePt t="57322" x="1304925" y="3059113"/>
          <p14:tracePt t="57354" x="1304925" y="3078163"/>
          <p14:tracePt t="57362" x="1304925" y="3087688"/>
          <p14:tracePt t="57371" x="1287463" y="3095625"/>
          <p14:tracePt t="57386" x="1277938" y="3105150"/>
          <p14:tracePt t="57394" x="1268413" y="3124200"/>
          <p14:tracePt t="57401" x="1258888" y="3133725"/>
          <p14:tracePt t="57410" x="1241425" y="3151188"/>
          <p14:tracePt t="57418" x="1231900" y="3160713"/>
          <p14:tracePt t="57426" x="1195388" y="3178175"/>
          <p14:tracePt t="57434" x="1185863" y="3187700"/>
          <p14:tracePt t="57442" x="1158875" y="3206750"/>
          <p14:tracePt t="57450" x="1130300" y="3224213"/>
          <p14:tracePt t="57466" x="1084263" y="3233738"/>
          <p14:tracePt t="57474" x="1076325" y="3243263"/>
          <p14:tracePt t="57522" x="1066800" y="3252788"/>
          <p14:tracePt t="58995" x="1084263" y="3252788"/>
          <p14:tracePt t="59003" x="1120775" y="3252788"/>
          <p14:tracePt t="59011" x="1185863" y="3252788"/>
          <p14:tracePt t="59019" x="1268413" y="3252788"/>
          <p14:tracePt t="59026" x="1314450" y="3279775"/>
          <p14:tracePt t="59035" x="1333500" y="3279775"/>
          <p14:tracePt t="59043" x="1433513" y="3279775"/>
          <p14:tracePt t="59050" x="1443038" y="3279775"/>
          <p14:tracePt t="59058" x="1462088" y="3279775"/>
          <p14:tracePt t="59066" x="1498600" y="3289300"/>
          <p14:tracePt t="59074" x="1516063" y="3289300"/>
          <p14:tracePt t="59082" x="1535113" y="3289300"/>
          <p14:tracePt t="59091" x="1554163" y="3289300"/>
          <p14:tracePt t="59097" x="1562100" y="3289300"/>
          <p14:tracePt t="59106" x="1590675" y="3289300"/>
          <p14:tracePt t="59123" x="1627188" y="3289300"/>
          <p14:tracePt t="59129" x="1646238" y="3289300"/>
          <p14:tracePt t="59146" x="1654175" y="3289300"/>
          <p14:tracePt t="59243" x="1663700" y="3289300"/>
          <p14:tracePt t="59276" x="1700213" y="3298825"/>
          <p14:tracePt t="59284" x="1709738" y="3308350"/>
          <p14:tracePt t="59292" x="1736725" y="3308350"/>
          <p14:tracePt t="59299" x="1774825" y="3308350"/>
          <p14:tracePt t="59308" x="1792288" y="3308350"/>
          <p14:tracePt t="59316" x="1828800" y="3308350"/>
          <p14:tracePt t="59322" x="1838325" y="3308350"/>
          <p14:tracePt t="59329" x="1847850" y="3308350"/>
          <p14:tracePt t="59337" x="1874838" y="3308350"/>
          <p14:tracePt t="59345" x="1939925" y="3308350"/>
          <p14:tracePt t="59354" x="1976438" y="3308350"/>
          <p14:tracePt t="59361" x="2012950" y="3308350"/>
          <p14:tracePt t="59371" x="2041525" y="3308350"/>
          <p14:tracePt t="59377" x="2087563" y="3325813"/>
          <p14:tracePt t="59385" x="2105025" y="3325813"/>
          <p14:tracePt t="59393" x="2141538" y="3325813"/>
          <p14:tracePt t="59409" x="2151063" y="3325813"/>
          <p14:tracePt t="59571" x="2151063" y="3335338"/>
          <p14:tracePt t="59578" x="2141538" y="3344863"/>
          <p14:tracePt t="59595" x="2124075" y="3352800"/>
          <p14:tracePt t="59611" x="2105025" y="3371850"/>
          <p14:tracePt t="59620" x="2087563" y="3371850"/>
          <p14:tracePt t="59628" x="2058988" y="3381375"/>
          <p14:tracePt t="59643" x="2032000" y="3398838"/>
          <p14:tracePt t="59659" x="2012950" y="3408363"/>
          <p14:tracePt t="59666" x="2003425" y="3408363"/>
          <p14:tracePt t="59674" x="1985963" y="3427413"/>
          <p14:tracePt t="59682" x="1976438" y="3427413"/>
          <p14:tracePt t="59691" x="1949450" y="3436938"/>
          <p14:tracePt t="59700" x="1903413" y="3436938"/>
          <p14:tracePt t="59707" x="1874838" y="3436938"/>
          <p14:tracePt t="59714" x="1838325" y="3436938"/>
          <p14:tracePt t="59721" x="1792288" y="3436938"/>
          <p14:tracePt t="59730" x="1765300" y="3436938"/>
          <p14:tracePt t="59739" x="1736725" y="3436938"/>
          <p14:tracePt t="59746" x="1700213" y="3436938"/>
          <p14:tracePt t="59755" x="1682750" y="3436938"/>
          <p14:tracePt t="59762" x="1654175" y="3436938"/>
          <p14:tracePt t="59794" x="1627188" y="3427413"/>
          <p14:tracePt t="59810" x="1627188" y="3417888"/>
          <p14:tracePt t="59818" x="1627188" y="3390900"/>
          <p14:tracePt t="59826" x="1608138" y="3362325"/>
          <p14:tracePt t="59834" x="1600200" y="3344863"/>
          <p14:tracePt t="59842" x="1600200" y="3325813"/>
          <p14:tracePt t="59882" x="1600200" y="3279775"/>
          <p14:tracePt t="59890" x="1600200" y="3262313"/>
          <p14:tracePt t="59906" x="1617663" y="3243263"/>
          <p14:tracePt t="59914" x="1654175" y="3206750"/>
          <p14:tracePt t="59921" x="1673225" y="3178175"/>
          <p14:tracePt t="59930" x="1673225" y="3151188"/>
          <p14:tracePt t="59938" x="1709738" y="3124200"/>
          <p14:tracePt t="59946" x="1736725" y="3087688"/>
          <p14:tracePt t="59955" x="1736725" y="3068638"/>
          <p14:tracePt t="59963" x="1782763" y="3022600"/>
          <p14:tracePt t="59971" x="1782763" y="3005138"/>
          <p14:tracePt t="59978" x="1801813" y="2976563"/>
          <p14:tracePt t="59986" x="1820863" y="2959100"/>
          <p14:tracePt t="59994" x="1828800" y="2949575"/>
          <p14:tracePt t="60010" x="1847850" y="2930525"/>
          <p14:tracePt t="60018" x="1874838" y="2913063"/>
          <p14:tracePt t="60026" x="1893888" y="2903538"/>
          <p14:tracePt t="60034" x="1912938" y="2894013"/>
          <p14:tracePt t="60043" x="1930400" y="2884488"/>
          <p14:tracePt t="60050" x="1976438" y="2857500"/>
          <p14:tracePt t="60058" x="2022475" y="2857500"/>
          <p14:tracePt t="60066" x="2068513" y="2847975"/>
          <p14:tracePt t="60074" x="2132013" y="2820988"/>
          <p14:tracePt t="60082" x="2170113" y="2820988"/>
          <p14:tracePt t="60090" x="2187575" y="2820988"/>
          <p14:tracePt t="60098" x="2216150" y="2801938"/>
          <p14:tracePt t="60107" x="2262188" y="2801938"/>
          <p14:tracePt t="60123" x="2298700" y="2784475"/>
          <p14:tracePt t="60130" x="2335213" y="2784475"/>
          <p14:tracePt t="60138" x="2362200" y="2774950"/>
          <p14:tracePt t="60146" x="2371725" y="2774950"/>
          <p14:tracePt t="60162" x="2427288" y="2774950"/>
          <p14:tracePt t="60171" x="2444750" y="2774950"/>
          <p14:tracePt t="60178" x="2454275" y="2774950"/>
          <p14:tracePt t="60186" x="2463800" y="2784475"/>
          <p14:tracePt t="60211" x="2473325" y="2792413"/>
          <p14:tracePt t="60226" x="2473325" y="2820988"/>
          <p14:tracePt t="60234" x="2490788" y="2838450"/>
          <p14:tracePt t="60242" x="2500313" y="2847975"/>
          <p14:tracePt t="60258" x="2500313" y="2876550"/>
          <p14:tracePt t="60266" x="2500313" y="2894013"/>
          <p14:tracePt t="60275" x="2500313" y="2913063"/>
          <p14:tracePt t="60282" x="2500313" y="2949575"/>
          <p14:tracePt t="60290" x="2500313" y="2967038"/>
          <p14:tracePt t="60298" x="2500313" y="2986088"/>
          <p14:tracePt t="60307" x="2500313" y="3013075"/>
          <p14:tracePt t="60314" x="2500313" y="3032125"/>
          <p14:tracePt t="60322" x="2500313" y="3068638"/>
          <p14:tracePt t="60329" x="2500313" y="3095625"/>
          <p14:tracePt t="60339" x="2482850" y="3133725"/>
          <p14:tracePt t="60346" x="2473325" y="3151188"/>
          <p14:tracePt t="60355" x="2454275" y="3197225"/>
          <p14:tracePt t="60362" x="2444750" y="3206750"/>
          <p14:tracePt t="60372" x="2436813" y="3233738"/>
          <p14:tracePt t="60378" x="2436813" y="3243263"/>
          <p14:tracePt t="60386" x="2427288" y="3252788"/>
          <p14:tracePt t="60394" x="2408238" y="3270250"/>
          <p14:tracePt t="60401" x="2398713" y="3308350"/>
          <p14:tracePt t="60410" x="2390775" y="3308350"/>
          <p14:tracePt t="60418" x="2381250" y="3325813"/>
          <p14:tracePt t="60426" x="2352675" y="3362325"/>
          <p14:tracePt t="60434" x="2335213" y="3398838"/>
          <p14:tracePt t="60443" x="2316163" y="3398838"/>
          <p14:tracePt t="60450" x="2298700" y="3417888"/>
          <p14:tracePt t="60459" x="2289175" y="3417888"/>
          <p14:tracePt t="60466" x="2262188" y="3436938"/>
          <p14:tracePt t="60474" x="2252663" y="3436938"/>
          <p14:tracePt t="60482" x="2206625" y="3436938"/>
          <p14:tracePt t="60490" x="2187575" y="3444875"/>
          <p14:tracePt t="60497" x="2160588" y="3444875"/>
          <p14:tracePt t="60507" x="2141538" y="3444875"/>
          <p14:tracePt t="60515" x="2095500" y="3444875"/>
          <p14:tracePt t="60523" x="2087563" y="3444875"/>
          <p14:tracePt t="60529" x="2049463" y="3444875"/>
          <p14:tracePt t="60546" x="2041525" y="3444875"/>
          <p14:tracePt t="60555" x="2032000" y="3444875"/>
          <p14:tracePt t="60562" x="2012950" y="3444875"/>
          <p14:tracePt t="60578" x="1995488" y="3436938"/>
          <p14:tracePt t="60586" x="1995488" y="3427413"/>
          <p14:tracePt t="60594" x="1976438" y="3417888"/>
          <p14:tracePt t="60602" x="1939925" y="3390900"/>
          <p14:tracePt t="60610" x="1920875" y="3390900"/>
          <p14:tracePt t="60617" x="1874838" y="3362325"/>
          <p14:tracePt t="60626" x="1847850" y="3325813"/>
          <p14:tracePt t="60634" x="1838325" y="3316288"/>
          <p14:tracePt t="60642" x="1828800" y="3316288"/>
          <p14:tracePt t="60718" x="1828800" y="3308350"/>
          <p14:tracePt t="60725" x="1828800" y="3289300"/>
          <p14:tracePt t="60733" x="1828800" y="3252788"/>
          <p14:tracePt t="60740" x="1828800" y="3243263"/>
          <p14:tracePt t="60747" x="1828800" y="3224213"/>
          <p14:tracePt t="60758" x="1828800" y="3197225"/>
          <p14:tracePt t="60763" x="1847850" y="3160713"/>
          <p14:tracePt t="60774" x="1857375" y="3141663"/>
          <p14:tracePt t="60779" x="1884363" y="3124200"/>
          <p14:tracePt t="60787" x="1903413" y="3087688"/>
          <p14:tracePt t="60795" x="1920875" y="3068638"/>
          <p14:tracePt t="60803" x="1939925" y="3032125"/>
          <p14:tracePt t="60811" x="1966913" y="3013075"/>
          <p14:tracePt t="60818" x="1985963" y="2995613"/>
          <p14:tracePt t="60828" x="2022475" y="2967038"/>
          <p14:tracePt t="60835" x="2068513" y="2949575"/>
          <p14:tracePt t="60850" x="2105025" y="2913063"/>
          <p14:tracePt t="60866" x="2124075" y="2903538"/>
          <p14:tracePt t="60874" x="2141538" y="2903538"/>
          <p14:tracePt t="60881" x="2187575" y="2903538"/>
          <p14:tracePt t="60890" x="2233613" y="2903538"/>
          <p14:tracePt t="60897" x="2270125" y="2903538"/>
          <p14:tracePt t="60906" x="2289175" y="2903538"/>
          <p14:tracePt t="60914" x="2325688" y="2903538"/>
          <p14:tracePt t="60922" x="2344738" y="2903538"/>
          <p14:tracePt t="60930" x="2390775" y="2903538"/>
          <p14:tracePt t="60938" x="2427288" y="2903538"/>
          <p14:tracePt t="60946" x="2444750" y="2903538"/>
          <p14:tracePt t="60954" x="2482850" y="2903538"/>
          <p14:tracePt t="60963" x="2500313" y="2903538"/>
          <p14:tracePt t="61010" x="2509838" y="2913063"/>
          <p14:tracePt t="61018" x="2527300" y="2913063"/>
          <p14:tracePt t="61026" x="2546350" y="2921000"/>
          <p14:tracePt t="61033" x="2555875" y="2967038"/>
          <p14:tracePt t="61041" x="2555875" y="2986088"/>
          <p14:tracePt t="61049" x="2555875" y="3013075"/>
          <p14:tracePt t="61057" x="2555875" y="3032125"/>
          <p14:tracePt t="61065" x="2573338" y="3068638"/>
          <p14:tracePt t="61073" x="2573338" y="3078163"/>
          <p14:tracePt t="61081" x="2573338" y="3105150"/>
          <p14:tracePt t="61089" x="2573338" y="3114675"/>
          <p14:tracePt t="61097" x="2573338" y="3124200"/>
          <p14:tracePt t="61106" x="2573338" y="3151188"/>
          <p14:tracePt t="61123" x="2536825" y="3187700"/>
          <p14:tracePt t="61129" x="2509838" y="3206750"/>
          <p14:tracePt t="61138" x="2463800" y="3233738"/>
          <p14:tracePt t="61145" x="2427288" y="3243263"/>
          <p14:tracePt t="61155" x="2352675" y="3270250"/>
          <p14:tracePt t="61161" x="2316163" y="3279775"/>
          <p14:tracePt t="61171" x="2270125" y="3308350"/>
          <p14:tracePt t="61177" x="2252663" y="3308350"/>
          <p14:tracePt t="61186" x="2187575" y="3344863"/>
          <p14:tracePt t="61194" x="2178050" y="3344863"/>
          <p14:tracePt t="61201" x="2141538" y="3344863"/>
          <p14:tracePt t="61210" x="2132013" y="3352800"/>
          <p14:tracePt t="61217" x="2124075" y="3362325"/>
          <p14:tracePt t="61226" x="2114550" y="3362325"/>
          <p14:tracePt t="61234" x="2087563" y="3362325"/>
          <p14:tracePt t="61241" x="2068513" y="3362325"/>
          <p14:tracePt t="61249" x="2049463" y="3362325"/>
          <p14:tracePt t="61257" x="2022475" y="3362325"/>
          <p14:tracePt t="61265" x="2003425" y="3362325"/>
          <p14:tracePt t="61371" x="1995488" y="3335338"/>
          <p14:tracePt t="61379" x="1995488" y="3289300"/>
          <p14:tracePt t="61387" x="1995488" y="3279775"/>
          <p14:tracePt t="61395" x="1995488" y="3243263"/>
          <p14:tracePt t="61403" x="1995488" y="3224213"/>
          <p14:tracePt t="61411" x="1995488" y="3178175"/>
          <p14:tracePt t="61417" x="2003425" y="3151188"/>
          <p14:tracePt t="61426" x="2022475" y="3114675"/>
          <p14:tracePt t="61434" x="2032000" y="3095625"/>
          <p14:tracePt t="61442" x="2058988" y="3059113"/>
          <p14:tracePt t="61449" x="2068513" y="3041650"/>
          <p14:tracePt t="61459" x="2078038" y="3022600"/>
          <p14:tracePt t="61465" x="2087563" y="3005138"/>
          <p14:tracePt t="61498" x="2105025" y="2995613"/>
          <p14:tracePt t="61506" x="2105025" y="2976563"/>
          <p14:tracePt t="61571" x="2114550" y="2976563"/>
          <p14:tracePt t="61578" x="2124075" y="2976563"/>
          <p14:tracePt t="61589" x="2151063" y="2976563"/>
          <p14:tracePt t="61595" x="2170113" y="2976563"/>
          <p14:tracePt t="61603" x="2187575" y="2976563"/>
          <p14:tracePt t="61610" x="2224088" y="2976563"/>
          <p14:tracePt t="61619" x="2252663" y="2976563"/>
          <p14:tracePt t="61627" x="2262188" y="2986088"/>
          <p14:tracePt t="61635" x="2270125" y="2986088"/>
          <p14:tracePt t="61643" x="2298700" y="3005138"/>
          <p14:tracePt t="61651" x="2308225" y="3013075"/>
          <p14:tracePt t="61659" x="2325688" y="3032125"/>
          <p14:tracePt t="61666" x="2335213" y="3041650"/>
          <p14:tracePt t="61675" x="2352675" y="3068638"/>
          <p14:tracePt t="61683" x="2362200" y="3078163"/>
          <p14:tracePt t="61690" x="2362200" y="3095625"/>
          <p14:tracePt t="61698" x="2381250" y="3124200"/>
          <p14:tracePt t="61705" x="2390775" y="3133725"/>
          <p14:tracePt t="61713" x="2390775" y="3151188"/>
          <p14:tracePt t="61721" x="2398713" y="3170238"/>
          <p14:tracePt t="61730" x="2408238" y="3178175"/>
          <p14:tracePt t="61738" x="2408238" y="3197225"/>
          <p14:tracePt t="61745" x="2417763" y="3206750"/>
          <p14:tracePt t="61755" x="2417763" y="3216275"/>
          <p14:tracePt t="61771" x="2427288" y="3243263"/>
          <p14:tracePt t="61794" x="2427288" y="3262313"/>
          <p14:tracePt t="61810" x="2427288" y="3279775"/>
          <p14:tracePt t="61817" x="2427288" y="3298825"/>
          <p14:tracePt t="61826" x="2408238" y="3308350"/>
          <p14:tracePt t="61833" x="2398713" y="3335338"/>
          <p14:tracePt t="61842" x="2390775" y="3344863"/>
          <p14:tracePt t="61849" x="2381250" y="3344863"/>
          <p14:tracePt t="61858" x="2371725" y="3352800"/>
          <p14:tracePt t="61866" x="2352675" y="3371850"/>
          <p14:tracePt t="61875" x="2344738" y="3381375"/>
          <p14:tracePt t="61889" x="2325688" y="3390900"/>
          <p14:tracePt t="61897" x="2316163" y="3390900"/>
          <p14:tracePt t="61905" x="2289175" y="3398838"/>
          <p14:tracePt t="61913" x="2270125" y="3398838"/>
          <p14:tracePt t="61922" x="2243138" y="3398838"/>
          <p14:tracePt t="61929" x="2206625" y="3417888"/>
          <p14:tracePt t="61938" x="2151063" y="3417888"/>
          <p14:tracePt t="61946" x="2105025" y="3417888"/>
          <p14:tracePt t="61955" x="2078038" y="3417888"/>
          <p14:tracePt t="61961" x="2032000" y="3417888"/>
          <p14:tracePt t="61971" x="1985963" y="3417888"/>
          <p14:tracePt t="61978" x="1939925" y="3417888"/>
          <p14:tracePt t="61994" x="1866900" y="3417888"/>
          <p14:tracePt t="62002" x="1857375" y="3417888"/>
          <p14:tracePt t="62010" x="1828800" y="3417888"/>
          <p14:tracePt t="62034" x="1811338" y="3417888"/>
          <p14:tracePt t="62058" x="1801813" y="3417888"/>
          <p14:tracePt t="62074" x="1774825" y="3390900"/>
          <p14:tracePt t="62082" x="1755775" y="3381375"/>
          <p14:tracePt t="62098" x="1755775" y="3352800"/>
          <p14:tracePt t="62106" x="1746250" y="3344863"/>
          <p14:tracePt t="62123" x="1736725" y="3325813"/>
          <p14:tracePt t="62130" x="1719263" y="3289300"/>
          <p14:tracePt t="62146" x="1700213" y="3270250"/>
          <p14:tracePt t="62155" x="1700213" y="3252788"/>
          <p14:tracePt t="62161" x="1700213" y="3233738"/>
          <p14:tracePt t="62171" x="1700213" y="3224213"/>
          <p14:tracePt t="62177" x="1700213" y="3197225"/>
          <p14:tracePt t="62185" x="1700213" y="3178175"/>
          <p14:tracePt t="62194" x="1700213" y="3151188"/>
          <p14:tracePt t="62218" x="1700213" y="3133725"/>
          <p14:tracePt t="62226" x="1719263" y="3078163"/>
          <p14:tracePt t="62242" x="1736725" y="3041650"/>
          <p14:tracePt t="62250" x="1746250" y="3022600"/>
          <p14:tracePt t="62258" x="1765300" y="3005138"/>
          <p14:tracePt t="62266" x="1782763" y="2986088"/>
          <p14:tracePt t="62274" x="1811338" y="2959100"/>
          <p14:tracePt t="62282" x="1828800" y="2940050"/>
          <p14:tracePt t="62298" x="1857375" y="2930525"/>
          <p14:tracePt t="62313" x="1893888" y="2884488"/>
          <p14:tracePt t="62329" x="1912938" y="2857500"/>
          <p14:tracePt t="62339" x="1930400" y="2857500"/>
          <p14:tracePt t="62345" x="1976438" y="2857500"/>
          <p14:tracePt t="62354" x="1985963" y="2857500"/>
          <p14:tracePt t="62361" x="1995488" y="2847975"/>
          <p14:tracePt t="63603" x="1995488" y="2857500"/>
          <p14:tracePt t="63611" x="2012950" y="2876550"/>
          <p14:tracePt t="63619" x="2012950" y="2884488"/>
          <p14:tracePt t="63628" x="2078038" y="2930525"/>
          <p14:tracePt t="63635" x="2114550" y="2940050"/>
          <p14:tracePt t="63644" x="2160588" y="2976563"/>
          <p14:tracePt t="63651" x="2243138" y="2976563"/>
          <p14:tracePt t="63659" x="2371725" y="2976563"/>
          <p14:tracePt t="63667" x="2454275" y="2976563"/>
          <p14:tracePt t="63676" x="2573338" y="2976563"/>
          <p14:tracePt t="63682" x="2619375" y="2976563"/>
          <p14:tracePt t="63690" x="2647950" y="2976563"/>
          <p14:tracePt t="63699" x="2711450" y="2976563"/>
          <p14:tracePt t="63707" x="2813050" y="3022600"/>
          <p14:tracePt t="63715" x="2914650" y="3059113"/>
          <p14:tracePt t="63723" x="3043238" y="3087688"/>
          <p14:tracePt t="63730" x="3143250" y="3133725"/>
          <p14:tracePt t="63740" x="3227388" y="3160713"/>
          <p14:tracePt t="63747" x="3355975" y="3206750"/>
          <p14:tracePt t="63757" x="3419475" y="3233738"/>
          <p14:tracePt t="63766" x="3465513" y="3233738"/>
          <p14:tracePt t="63777" x="3494088" y="3262313"/>
          <p14:tracePt t="63783" x="3511550" y="3262313"/>
          <p14:tracePt t="63785" x="3530600" y="3262313"/>
          <p14:tracePt t="63825" x="3538538" y="3262313"/>
          <p14:tracePt t="63834" x="3557588" y="3262313"/>
          <p14:tracePt t="63841" x="3567113" y="3262313"/>
          <p14:tracePt t="63849" x="3584575" y="3262313"/>
          <p14:tracePt t="63857" x="3622675" y="3262313"/>
          <p14:tracePt t="63881" x="3630613" y="3262313"/>
          <p14:tracePt t="63889" x="3649663" y="3262313"/>
          <p14:tracePt t="63921" x="3668713" y="3262313"/>
          <p14:tracePt t="63939" x="3676650" y="3262313"/>
          <p14:tracePt t="63947" x="3705225" y="3262313"/>
          <p14:tracePt t="63957" x="3732213" y="3289300"/>
          <p14:tracePt t="63967" x="3759200" y="3289300"/>
          <p14:tracePt t="63974" x="3805238" y="3289300"/>
          <p14:tracePt t="63981" x="3824288" y="3298825"/>
          <p14:tracePt t="63987" x="3851275" y="3298825"/>
          <p14:tracePt t="63995" x="3860800" y="3298825"/>
          <p14:tracePt t="64010" x="3916363" y="3316288"/>
          <p14:tracePt t="64017" x="3962400" y="3344863"/>
          <p14:tracePt t="64025" x="4025900" y="3344863"/>
          <p14:tracePt t="64033" x="4054475" y="3344863"/>
          <p14:tracePt t="64042" x="4137025" y="3371850"/>
          <p14:tracePt t="64049" x="4200525" y="3408363"/>
          <p14:tracePt t="64057" x="4238625" y="3408363"/>
          <p14:tracePt t="64065" x="4284663" y="3408363"/>
          <p14:tracePt t="64074" x="4302125" y="3417888"/>
          <p14:tracePt t="64081" x="4311650" y="3427413"/>
          <p14:tracePt t="64089" x="4321175" y="3436938"/>
          <p14:tracePt t="64146" x="4330700" y="3436938"/>
          <p14:tracePt t="64362" x="4321175" y="3436938"/>
          <p14:tracePt t="64371" x="4302125" y="3436938"/>
          <p14:tracePt t="64377" x="4292600" y="3436938"/>
          <p14:tracePt t="64385" x="4284663" y="3436938"/>
          <p14:tracePt t="64451" x="4275138" y="3436938"/>
          <p14:tracePt t="64507" x="4265613" y="3444875"/>
          <p14:tracePt t="64515" x="4246563" y="3454400"/>
          <p14:tracePt t="64525" x="4229100" y="3481388"/>
          <p14:tracePt t="64531" x="4219575" y="3481388"/>
          <p14:tracePt t="64537" x="4210050" y="3481388"/>
          <p14:tracePt t="64627" x="4200525" y="3473450"/>
          <p14:tracePt t="64636" x="4183063" y="3473450"/>
          <p14:tracePt t="64644" x="4154488" y="3473450"/>
          <p14:tracePt t="64653" x="4137025" y="3473450"/>
          <p14:tracePt t="64659" x="4090988" y="3473450"/>
          <p14:tracePt t="64667" x="4044950" y="3473450"/>
          <p14:tracePt t="64675" x="3998913" y="3473450"/>
          <p14:tracePt t="64683" x="3979863" y="3473450"/>
          <p14:tracePt t="64692" x="3925888" y="3473450"/>
          <p14:tracePt t="64698" x="3879850" y="3473450"/>
          <p14:tracePt t="64707" x="3860800" y="3473450"/>
          <p14:tracePt t="64714" x="3833813" y="3473450"/>
          <p14:tracePt t="64723" x="3814763" y="3473450"/>
          <p14:tracePt t="64731" x="3787775" y="3473450"/>
          <p14:tracePt t="64755" x="3768725" y="3473450"/>
          <p14:tracePt t="64773" x="3732213" y="3473450"/>
          <p14:tracePt t="64781" x="3714750" y="3444875"/>
          <p14:tracePt t="64791" x="3695700" y="3444875"/>
          <p14:tracePt t="64797" x="3676650" y="3444875"/>
          <p14:tracePt t="64804" x="3659188" y="3444875"/>
          <p14:tracePt t="64810" x="3584575" y="3444875"/>
          <p14:tracePt t="64817" x="3502025" y="3436938"/>
          <p14:tracePt t="64826" x="3494088" y="3436938"/>
          <p14:tracePt t="64833" x="3438525" y="3436938"/>
          <p14:tracePt t="64841" x="3392488" y="3436938"/>
          <p14:tracePt t="64850" x="3363913" y="3436938"/>
          <p14:tracePt t="64858" x="3346450" y="3436938"/>
          <p14:tracePt t="64865" x="3336925" y="3436938"/>
          <p14:tracePt t="64873" x="3327400" y="3436938"/>
          <p14:tracePt t="64881" x="3309938" y="3427413"/>
          <p14:tracePt t="64913" x="3300413" y="3427413"/>
          <p14:tracePt t="64921" x="3281363" y="3427413"/>
          <p14:tracePt t="64930" x="3254375" y="3427413"/>
          <p14:tracePt t="64946" x="3208338" y="3427413"/>
          <p14:tracePt t="64962" x="3189288" y="3427413"/>
          <p14:tracePt t="64971" x="3143250" y="3427413"/>
          <p14:tracePt t="64978" x="3125788" y="3427413"/>
          <p14:tracePt t="64986" x="3106738" y="3417888"/>
          <p14:tracePt t="65010" x="3098800" y="3417888"/>
          <p14:tracePt t="65883" x="3098800" y="3390900"/>
          <p14:tracePt t="65891" x="3098800" y="3344863"/>
          <p14:tracePt t="65899" x="3098800" y="3325813"/>
          <p14:tracePt t="65907" x="3098800" y="3279775"/>
          <p14:tracePt t="65914" x="3098800" y="3233738"/>
          <p14:tracePt t="65923" x="3098800" y="3216275"/>
          <p14:tracePt t="65930" x="3098800" y="3141663"/>
          <p14:tracePt t="65940" x="3098800" y="3114675"/>
          <p14:tracePt t="65947" x="3098800" y="3078163"/>
          <p14:tracePt t="65957" x="3098800" y="3059113"/>
          <p14:tracePt t="65964" x="3098800" y="3022600"/>
          <p14:tracePt t="65973" x="3098800" y="2940050"/>
          <p14:tracePt t="65978" x="3098800" y="2930525"/>
          <p14:tracePt t="65986" x="3106738" y="2930525"/>
          <p14:tracePt t="65994" x="3098800" y="2894013"/>
          <p14:tracePt t="66043" x="3098800" y="2867025"/>
          <p14:tracePt t="66051" x="3098800" y="2830513"/>
          <p14:tracePt t="66067" x="3098800" y="2801938"/>
          <p14:tracePt t="66074" x="3106738" y="2784475"/>
          <p14:tracePt t="66090" x="3106738" y="2746375"/>
          <p14:tracePt t="66098" x="3116263" y="2746375"/>
          <p14:tracePt t="66363" x="3162300" y="2728913"/>
          <p14:tracePt t="66372" x="3217863" y="2728913"/>
          <p14:tracePt t="66380" x="3263900" y="2728913"/>
          <p14:tracePt t="66388" x="3355975" y="2728913"/>
          <p14:tracePt t="66394" x="3455988" y="2728913"/>
          <p14:tracePt t="66403" x="3530600" y="2728913"/>
          <p14:tracePt t="66410" x="3613150" y="2728913"/>
          <p14:tracePt t="66417" x="3640138" y="2728913"/>
          <p14:tracePt t="66425" x="3686175" y="2728913"/>
          <p14:tracePt t="66433" x="3695700" y="2728913"/>
          <p14:tracePt t="66441" x="3705225" y="2728913"/>
          <p14:tracePt t="66449" x="3714750" y="2728913"/>
          <p14:tracePt t="66457" x="3732213" y="2728913"/>
          <p14:tracePt t="66473" x="3741738" y="2728913"/>
          <p14:tracePt t="66481" x="3759200" y="2728913"/>
          <p14:tracePt t="66491" x="3814763" y="2728913"/>
          <p14:tracePt t="66498" x="3935413" y="2728913"/>
          <p14:tracePt t="66506" x="3979863" y="2728913"/>
          <p14:tracePt t="66514" x="4054475" y="2728913"/>
          <p14:tracePt t="66523" x="4110038" y="2728913"/>
          <p14:tracePt t="66530" x="4173538" y="2728913"/>
          <p14:tracePt t="66540" x="4192588" y="2728913"/>
          <p14:tracePt t="66546" x="4210050" y="2728913"/>
          <p14:tracePt t="66665" x="4219575" y="2728913"/>
          <p14:tracePt t="66681" x="4238625" y="2728913"/>
          <p14:tracePt t="66689" x="4284663" y="2728913"/>
          <p14:tracePt t="66697" x="4302125" y="2738438"/>
          <p14:tracePt t="66705" x="4348163" y="2738438"/>
          <p14:tracePt t="66713" x="4375150" y="2738438"/>
          <p14:tracePt t="66722" x="4384675" y="2738438"/>
          <p14:tracePt t="66730" x="4421188" y="2746375"/>
          <p14:tracePt t="66867" x="4421188" y="2755900"/>
          <p14:tracePt t="66875" x="4413250" y="2784475"/>
          <p14:tracePt t="66891" x="4394200" y="2830513"/>
          <p14:tracePt t="66900" x="4384675" y="2857500"/>
          <p14:tracePt t="66907" x="4367213" y="2921000"/>
          <p14:tracePt t="66916" x="4367213" y="2976563"/>
          <p14:tracePt t="66931" x="4357688" y="3041650"/>
          <p14:tracePt t="66940" x="4357688" y="3078163"/>
          <p14:tracePt t="66947" x="4357688" y="3124200"/>
          <p14:tracePt t="66956" x="4348163" y="3141663"/>
          <p14:tracePt t="66963" x="4311650" y="3170238"/>
          <p14:tracePt t="66995" x="4311650" y="3197225"/>
          <p14:tracePt t="67276" x="4284663" y="3206750"/>
          <p14:tracePt t="67283" x="4256088" y="3216275"/>
          <p14:tracePt t="67291" x="4256088" y="3243263"/>
          <p14:tracePt t="67307" x="4246563" y="3252788"/>
          <p14:tracePt t="67315" x="4246563" y="3262313"/>
          <p14:tracePt t="67324" x="4229100" y="3262313"/>
          <p14:tracePt t="67329" x="4200525" y="3270250"/>
          <p14:tracePt t="67338" x="4183063" y="3270250"/>
          <p14:tracePt t="67345" x="4164013" y="3270250"/>
          <p14:tracePt t="67354" x="4146550" y="3279775"/>
          <p14:tracePt t="67361" x="4137025" y="3289300"/>
          <p14:tracePt t="67483" x="4127500" y="3289300"/>
          <p14:tracePt t="67499" x="4117975" y="3289300"/>
          <p14:tracePt t="78282" x="4110038" y="3289300"/>
          <p14:tracePt t="81683" x="4100513" y="3289300"/>
          <p14:tracePt t="81691" x="4071938" y="3289300"/>
          <p14:tracePt t="81698" x="4035425" y="3289300"/>
          <p14:tracePt t="81706" x="4025900" y="3289300"/>
          <p14:tracePt t="81715" x="3998913" y="3289300"/>
          <p14:tracePt t="81724" x="3979863" y="3289300"/>
          <p14:tracePt t="81730" x="3952875" y="3289300"/>
          <p14:tracePt t="81739" x="3935413" y="3289300"/>
          <p14:tracePt t="81746" x="3925888" y="3289300"/>
          <p14:tracePt t="81757" x="3906838" y="3289300"/>
          <p14:tracePt t="81762" x="3897313" y="3289300"/>
          <p14:tracePt t="81773" x="3879850" y="3289300"/>
          <p14:tracePt t="81779" x="3860800" y="3289300"/>
          <p14:tracePt t="81787" x="3851275" y="3289300"/>
          <p14:tracePt t="81839" x="3843338" y="3289300"/>
          <p14:tracePt t="81847" x="3814763" y="3289300"/>
          <p14:tracePt t="81853" x="3787775" y="3298825"/>
          <p14:tracePt t="81864" x="3751263" y="3298825"/>
          <p14:tracePt t="81868" x="3705225" y="3298825"/>
          <p14:tracePt t="81875" x="3686175" y="3298825"/>
          <p14:tracePt t="81881" x="3613150" y="3316288"/>
          <p14:tracePt t="81889" x="3584575" y="3316288"/>
          <p14:tracePt t="81897" x="3511550" y="3316288"/>
          <p14:tracePt t="81905" x="3475038" y="3316288"/>
          <p14:tracePt t="81913" x="3402013" y="3316288"/>
          <p14:tracePt t="81921" x="3336925" y="3316288"/>
          <p14:tracePt t="81929" x="3281363" y="3316288"/>
          <p14:tracePt t="81938" x="3198813" y="3316288"/>
          <p14:tracePt t="81945" x="3098800" y="3316288"/>
          <p14:tracePt t="81954" x="3006725" y="3316288"/>
          <p14:tracePt t="81961" x="2997200" y="3325813"/>
          <p14:tracePt t="81970" x="2941638" y="3344863"/>
          <p14:tracePt t="81977" x="2905125" y="3344863"/>
          <p14:tracePt t="81985" x="2878138" y="3344863"/>
          <p14:tracePt t="81993" x="2813050" y="3352800"/>
          <p14:tracePt t="82001" x="2786063" y="3362325"/>
          <p14:tracePt t="82009" x="2767013" y="3381375"/>
          <p14:tracePt t="82017" x="2703513" y="3398838"/>
          <p14:tracePt t="82025" x="2693988" y="3398838"/>
          <p14:tracePt t="82033" x="2657475" y="3408363"/>
          <p14:tracePt t="82042" x="2619375" y="3408363"/>
          <p14:tracePt t="82049" x="2601913" y="3408363"/>
          <p14:tracePt t="82057" x="2573338" y="3408363"/>
          <p14:tracePt t="82065" x="2555875" y="3408363"/>
          <p14:tracePt t="82073" x="2509838" y="3408363"/>
          <p14:tracePt t="82081" x="2463800" y="3408363"/>
          <p14:tracePt t="82089" x="2417763" y="3408363"/>
          <p14:tracePt t="82097" x="2390775" y="3408363"/>
          <p14:tracePt t="82106" x="2352675" y="3417888"/>
          <p14:tracePt t="82113" x="2316163" y="3417888"/>
          <p14:tracePt t="82121" x="2308225" y="3427413"/>
          <p14:tracePt t="82129" x="2289175" y="3427413"/>
          <p14:tracePt t="82137" x="2243138" y="3454400"/>
          <p14:tracePt t="82145" x="2206625" y="3454400"/>
          <p14:tracePt t="82154" x="2151063" y="3463925"/>
          <p14:tracePt t="82161" x="2114550" y="3473450"/>
          <p14:tracePt t="82170" x="2078038" y="3527425"/>
          <p14:tracePt t="82177" x="2049463" y="3546475"/>
          <p14:tracePt t="82185" x="2012950" y="3556000"/>
          <p14:tracePt t="82193" x="2012950" y="3565525"/>
          <p14:tracePt t="82201" x="1976438" y="3565525"/>
          <p14:tracePt t="82209" x="1957388" y="3565525"/>
          <p14:tracePt t="82217" x="1920875" y="3573463"/>
          <p14:tracePt t="82225" x="1903413" y="3582988"/>
          <p14:tracePt t="82233" x="1884363" y="3602038"/>
          <p14:tracePt t="82246" x="1874838" y="3602038"/>
          <p14:tracePt t="82252" x="1874838" y="3611563"/>
          <p14:tracePt t="82259" x="1857375" y="3648075"/>
          <p14:tracePt t="82265" x="1838325" y="3665538"/>
          <p14:tracePt t="82273" x="1820863" y="3675063"/>
          <p14:tracePt t="82290" x="1811338" y="3684588"/>
          <p14:tracePt t="82297" x="1811338" y="3694113"/>
          <p14:tracePt t="82306" x="1801813" y="3711575"/>
          <p14:tracePt t="82321" x="1801813" y="3721100"/>
          <p14:tracePt t="82329" x="1801813" y="3730625"/>
          <p14:tracePt t="82337" x="1801813" y="3740150"/>
          <p14:tracePt t="82619" x="1801813" y="3748088"/>
          <p14:tracePt t="82891" x="1820863" y="3748088"/>
          <p14:tracePt t="82900" x="1838325" y="3767138"/>
          <p14:tracePt t="82906" x="1874838" y="3757613"/>
          <p14:tracePt t="82930" x="1884363" y="3740150"/>
          <p14:tracePt t="82946" x="1966913" y="3740150"/>
          <p14:tracePt t="82955" x="2003425" y="3740150"/>
          <p14:tracePt t="82963" x="2058988" y="3702050"/>
          <p14:tracePt t="82973" x="2095500" y="3702050"/>
          <p14:tracePt t="82979" x="2132013" y="3702050"/>
          <p14:tracePt t="82987" x="2151063" y="3702050"/>
          <p14:tracePt t="82994" x="2160588" y="3702050"/>
          <p14:tracePt t="83003" x="2170113" y="3702050"/>
          <p14:tracePt t="83018" x="2178050" y="3694113"/>
          <p14:tracePt t="83027" x="2187575" y="3694113"/>
          <p14:tracePt t="83034" x="2197100" y="3694113"/>
          <p14:tracePt t="83061" x="2243138" y="3694113"/>
          <p14:tracePt t="83069" x="2252663" y="3694113"/>
          <p14:tracePt t="83074" x="2289175" y="3694113"/>
          <p14:tracePt t="83082" x="2308225" y="3694113"/>
          <p14:tracePt t="83090" x="2344738" y="3694113"/>
          <p14:tracePt t="83099" x="2390775" y="3694113"/>
          <p14:tracePt t="83107" x="2398713" y="3694113"/>
          <p14:tracePt t="83139" x="2408238" y="3694113"/>
          <p14:tracePt t="83163" x="2436813" y="3684588"/>
          <p14:tracePt t="83187" x="2444750" y="3684588"/>
          <p14:tracePt t="83203" x="2454275" y="3684588"/>
          <p14:tracePt t="83213" x="2482850" y="3684588"/>
          <p14:tracePt t="83635" x="2555875" y="3684588"/>
          <p14:tracePt t="83642" x="2601913" y="3684588"/>
          <p14:tracePt t="83650" x="2730500" y="3684588"/>
          <p14:tracePt t="83658" x="2822575" y="3684588"/>
          <p14:tracePt t="83666" x="2905125" y="3684588"/>
          <p14:tracePt t="83676" x="2951163" y="3684588"/>
          <p14:tracePt t="83684" x="3024188" y="3684588"/>
          <p14:tracePt t="83698" x="3070225" y="3684588"/>
          <p14:tracePt t="84162" x="3089275" y="3702050"/>
          <p14:tracePt t="84172" x="3106738" y="3711575"/>
          <p14:tracePt t="84180" x="3125788" y="3721100"/>
          <p14:tracePt t="84188" x="3162300" y="3740150"/>
          <p14:tracePt t="84195" x="3181350" y="3740150"/>
          <p14:tracePt t="84203" x="3198813" y="3740150"/>
          <p14:tracePt t="84212" x="3227388" y="3740150"/>
          <p14:tracePt t="84226" x="3254375" y="3740150"/>
          <p14:tracePt t="84234" x="3281363" y="3740150"/>
          <p14:tracePt t="84242" x="3290888" y="3748088"/>
          <p14:tracePt t="84250" x="3309938" y="3757613"/>
          <p14:tracePt t="84258" x="3327400" y="3757613"/>
          <p14:tracePt t="84265" x="3346450" y="3757613"/>
          <p14:tracePt t="84276" x="3355975" y="3757613"/>
          <p14:tracePt t="84281" x="3363913" y="3757613"/>
          <p14:tracePt t="84289" x="3373438" y="3757613"/>
          <p14:tracePt t="84514" x="3382963" y="3757613"/>
          <p14:tracePt t="85051" x="3409950" y="3757613"/>
          <p14:tracePt t="85058" x="3438525" y="3757613"/>
          <p14:tracePt t="85066" x="3448050" y="3757613"/>
          <p14:tracePt t="85074" x="3455988" y="3757613"/>
          <p14:tracePt t="85082" x="3465513" y="3757613"/>
          <p14:tracePt t="85093" x="3484563" y="3757613"/>
          <p14:tracePt t="85099" x="3494088" y="3757613"/>
          <p14:tracePt t="85129" x="3511550" y="3757613"/>
          <p14:tracePt t="85137" x="3530600" y="3757613"/>
          <p14:tracePt t="85145" x="3548063" y="3757613"/>
          <p14:tracePt t="85154" x="3603625" y="3757613"/>
          <p14:tracePt t="85161" x="3668713" y="3757613"/>
          <p14:tracePt t="85170" x="3676650" y="3767138"/>
          <p14:tracePt t="85177" x="3714750" y="3776663"/>
          <p14:tracePt t="85185" x="3751263" y="3813175"/>
          <p14:tracePt t="85193" x="3768725" y="3813175"/>
          <p14:tracePt t="85201" x="3797300" y="3813175"/>
          <p14:tracePt t="85209" x="3814763" y="3813175"/>
          <p14:tracePt t="85282" x="3824288" y="3813175"/>
          <p14:tracePt t="85292" x="3833813" y="3813175"/>
          <p14:tracePt t="85301" x="3851275" y="3813175"/>
          <p14:tracePt t="85310" x="3870325" y="3813175"/>
          <p14:tracePt t="85315" x="3889375" y="3813175"/>
          <p14:tracePt t="85474" x="3897313" y="3813175"/>
          <p14:tracePt t="86451" x="3906838" y="3813175"/>
          <p14:tracePt t="89139" x="3897313" y="3803650"/>
          <p14:tracePt t="89147" x="3824288" y="3803650"/>
          <p14:tracePt t="89157" x="3759200" y="3803650"/>
          <p14:tracePt t="89162" x="3640138" y="3803650"/>
          <p14:tracePt t="89171" x="3567113" y="3803650"/>
          <p14:tracePt t="89178" x="3484563" y="3784600"/>
          <p14:tracePt t="89186" x="3363913" y="3784600"/>
          <p14:tracePt t="89194" x="3263900" y="3784600"/>
          <p14:tracePt t="89201" x="3189288" y="3784600"/>
          <p14:tracePt t="89211" x="3125788" y="3784600"/>
          <p14:tracePt t="89217" x="3024188" y="3776663"/>
          <p14:tracePt t="89226" x="2960688" y="3776663"/>
          <p14:tracePt t="89233" x="2786063" y="3740150"/>
          <p14:tracePt t="89241" x="2647950" y="3721100"/>
          <p14:tracePt t="89249" x="2473325" y="3711575"/>
          <p14:tracePt t="89258" x="2417763" y="3675063"/>
          <p14:tracePt t="89265" x="2233613" y="3592513"/>
          <p14:tracePt t="89274" x="2032000" y="3519488"/>
          <p14:tracePt t="89281" x="1912938" y="3490913"/>
          <p14:tracePt t="89290" x="1782763" y="3408363"/>
          <p14:tracePt t="89297" x="1663700" y="3362325"/>
          <p14:tracePt t="89305" x="1654175" y="3352800"/>
          <p14:tracePt t="89313" x="1636713" y="3344863"/>
          <p14:tracePt t="89321" x="1600200" y="3344863"/>
          <p14:tracePt t="89329" x="1554163" y="3308350"/>
          <p14:tracePt t="89338" x="1516063" y="3289300"/>
          <p14:tracePt t="89363" x="1508125" y="3279775"/>
          <p14:tracePt t="89371" x="1489075" y="3262313"/>
          <p14:tracePt t="89378" x="1471613" y="3252788"/>
          <p14:tracePt t="89386" x="1452563" y="3216275"/>
          <p14:tracePt t="89394" x="1425575" y="3187700"/>
          <p14:tracePt t="89403" x="1379538" y="3133725"/>
          <p14:tracePt t="89411" x="1333500" y="3095625"/>
          <p14:tracePt t="89417" x="1258888" y="3059113"/>
          <p14:tracePt t="89427" x="1204913" y="2986088"/>
          <p14:tracePt t="89442" x="1195388" y="2986088"/>
          <p14:tracePt t="89450" x="1185863" y="2959100"/>
          <p14:tracePt t="89458" x="1139825" y="2930525"/>
          <p14:tracePt t="89465" x="1103313" y="2930525"/>
          <p14:tracePt t="89482" x="1076325" y="2930525"/>
          <p14:tracePt t="89490" x="1038225" y="2913063"/>
          <p14:tracePt t="89497" x="1030288" y="2876550"/>
          <p14:tracePt t="89506" x="984250" y="2857500"/>
          <p14:tracePt t="89514" x="965200" y="2830513"/>
          <p14:tracePt t="89522" x="965200" y="2774950"/>
          <p14:tracePt t="89530" x="938213" y="2738438"/>
          <p14:tracePt t="89538" x="928688" y="2709863"/>
          <p14:tracePt t="89545" x="919163" y="2663825"/>
          <p14:tracePt t="89556" x="919163" y="2655888"/>
          <p14:tracePt t="89563" x="919163" y="2617788"/>
          <p14:tracePt t="89571" x="919163" y="2609850"/>
          <p14:tracePt t="89587" x="919163" y="2600325"/>
          <p14:tracePt t="89602" x="919163" y="2590800"/>
          <p14:tracePt t="89609" x="909638" y="2581275"/>
          <p14:tracePt t="89674" x="909638" y="2563813"/>
          <p14:tracePt t="89690" x="909638" y="2544763"/>
          <p14:tracePt t="89698" x="909638" y="2535238"/>
          <p14:tracePt t="89714" x="909638" y="2498725"/>
          <p14:tracePt t="89723" x="928688" y="2481263"/>
          <p14:tracePt t="89732" x="938213" y="2471738"/>
          <p14:tracePt t="89740" x="946150" y="2462213"/>
          <p14:tracePt t="89746" x="955675" y="2443163"/>
          <p14:tracePt t="89764" x="965200" y="2425700"/>
          <p14:tracePt t="89771" x="974725" y="2406650"/>
          <p14:tracePt t="89777" x="984250" y="2398713"/>
          <p14:tracePt t="89786" x="992188" y="2379663"/>
          <p14:tracePt t="89793" x="1001713" y="2370138"/>
          <p14:tracePt t="89802" x="1020763" y="2343150"/>
          <p14:tracePt t="89817" x="1066800" y="2314575"/>
          <p14:tracePt t="89826" x="1076325" y="2314575"/>
          <p14:tracePt t="89833" x="1093788" y="2297113"/>
          <p14:tracePt t="89841" x="1103313" y="2287588"/>
          <p14:tracePt t="89857" x="1120775" y="2270125"/>
          <p14:tracePt t="89873" x="1130300" y="2260600"/>
          <p14:tracePt t="89882" x="1149350" y="2232025"/>
          <p14:tracePt t="89890" x="1158875" y="2232025"/>
          <p14:tracePt t="89897" x="1185863" y="2214563"/>
          <p14:tracePt t="89905" x="1185863" y="2195513"/>
          <p14:tracePt t="89913" x="1185863" y="2168525"/>
          <p14:tracePt t="89921" x="1195388" y="2159000"/>
          <p14:tracePt t="89929" x="1204913" y="2149475"/>
          <p14:tracePt t="89945" x="1212850" y="2141538"/>
          <p14:tracePt t="90291" x="1212850" y="2132013"/>
          <p14:tracePt t="90298" x="1195388" y="2132013"/>
          <p14:tracePt t="90306" x="1149350" y="2132013"/>
          <p14:tracePt t="90314" x="1130300" y="2132013"/>
          <p14:tracePt t="90324" x="1103313" y="2132013"/>
          <p14:tracePt t="90330" x="1057275" y="2132013"/>
          <p14:tracePt t="90341" x="1011238" y="2132013"/>
          <p14:tracePt t="90357" x="984250" y="2112963"/>
          <p14:tracePt t="90362" x="974725" y="2112963"/>
          <p14:tracePt t="90381" x="965200" y="2112963"/>
          <p14:tracePt t="90391" x="955675" y="2103438"/>
          <p14:tracePt t="90394" x="938213" y="2095500"/>
          <p14:tracePt t="90401" x="919163" y="2095500"/>
          <p14:tracePt t="90409" x="873125" y="2085975"/>
          <p14:tracePt t="90417" x="855663" y="2057400"/>
          <p14:tracePt t="90433" x="846138" y="2049463"/>
          <p14:tracePt t="90441" x="827088" y="2030413"/>
          <p14:tracePt t="90449" x="809625" y="2020888"/>
          <p14:tracePt t="90457" x="809625" y="2011363"/>
          <p14:tracePt t="90465" x="800100" y="1993900"/>
          <p14:tracePt t="90473" x="790575" y="1974850"/>
          <p14:tracePt t="90481" x="763588" y="1947863"/>
          <p14:tracePt t="90497" x="754063" y="1920875"/>
          <p14:tracePt t="90505" x="754063" y="1911350"/>
          <p14:tracePt t="90513" x="735013" y="1874838"/>
          <p14:tracePt t="90521" x="735013" y="1855788"/>
          <p14:tracePt t="90529" x="735013" y="1828800"/>
          <p14:tracePt t="90538" x="708025" y="1792288"/>
          <p14:tracePt t="90545" x="698500" y="1754188"/>
          <p14:tracePt t="90561" x="698500" y="1736725"/>
          <p14:tracePt t="90572" x="698500" y="1717675"/>
          <p14:tracePt t="90579" x="698500" y="1708150"/>
          <p14:tracePt t="90609" x="698500" y="1700213"/>
          <p14:tracePt t="90653" x="698500" y="1671638"/>
          <p14:tracePt t="90666" x="698500" y="1663700"/>
          <p14:tracePt t="90674" x="698500" y="1654175"/>
          <p14:tracePt t="90682" x="698500" y="1635125"/>
          <p14:tracePt t="90690" x="698500" y="1625600"/>
          <p14:tracePt t="90706" x="698500" y="1617663"/>
          <p14:tracePt t="90714" x="708025" y="1608138"/>
          <p14:tracePt t="90738" x="717550" y="1598613"/>
          <p14:tracePt t="90746" x="735013" y="1598613"/>
          <p14:tracePt t="90757" x="744538" y="1598613"/>
          <p14:tracePt t="90763" x="754063" y="1589088"/>
          <p14:tracePt t="90778" x="781050" y="1579563"/>
          <p14:tracePt t="90786" x="800100" y="1579563"/>
          <p14:tracePt t="90794" x="827088" y="1579563"/>
          <p14:tracePt t="90801" x="836613" y="1579563"/>
          <p14:tracePt t="90809" x="873125" y="1571625"/>
          <p14:tracePt t="90817" x="909638" y="1571625"/>
          <p14:tracePt t="90825" x="938213" y="1562100"/>
          <p14:tracePt t="90833" x="955675" y="1562100"/>
          <p14:tracePt t="90841" x="992188" y="1562100"/>
          <p14:tracePt t="90849" x="1011238" y="1562100"/>
          <p14:tracePt t="90857" x="1030288" y="1552575"/>
          <p14:tracePt t="90865" x="1038225" y="1552575"/>
          <p14:tracePt t="90873" x="1047750" y="1552575"/>
          <p14:tracePt t="90889" x="1066800" y="1535113"/>
          <p14:tracePt t="90898" x="1076325" y="1535113"/>
          <p14:tracePt t="90906" x="1093788" y="1535113"/>
          <p14:tracePt t="90913" x="1120775" y="1535113"/>
          <p14:tracePt t="90921" x="1130300" y="1535113"/>
          <p14:tracePt t="90929" x="1166813" y="1535113"/>
          <p14:tracePt t="90938" x="1185863" y="1535113"/>
          <p14:tracePt t="90945" x="1195388" y="1535113"/>
          <p14:tracePt t="90954" x="1222375" y="1535113"/>
          <p14:tracePt t="90961" x="1231900" y="1535113"/>
          <p14:tracePt t="90970" x="1241425" y="1535113"/>
          <p14:tracePt t="90977" x="1258888" y="1535113"/>
          <p14:tracePt t="90985" x="1268413" y="1535113"/>
          <p14:tracePt t="90993" x="1277938" y="1535113"/>
          <p14:tracePt t="91001" x="1304925" y="1535113"/>
          <p14:tracePt t="91017" x="1323975" y="1535113"/>
          <p14:tracePt t="91025" x="1333500" y="1535113"/>
          <p14:tracePt t="91057" x="1360488" y="1535113"/>
          <p14:tracePt t="91073" x="1370013" y="1535113"/>
          <p14:tracePt t="91097" x="1379538" y="1535113"/>
          <p14:tracePt t="91129" x="1397000" y="1535113"/>
          <p14:tracePt t="91137" x="1406525" y="1543050"/>
          <p14:tracePt t="91145" x="1416050" y="1552575"/>
          <p14:tracePt t="91153" x="1416050" y="1562100"/>
          <p14:tracePt t="91161" x="1425575" y="1579563"/>
          <p14:tracePt t="91171" x="1433513" y="1608138"/>
          <p14:tracePt t="91177" x="1462088" y="1635125"/>
          <p14:tracePt t="91185" x="1471613" y="1635125"/>
          <p14:tracePt t="91193" x="1479550" y="1644650"/>
          <p14:tracePt t="91201" x="1479550" y="1663700"/>
          <p14:tracePt t="91217" x="1489075" y="1681163"/>
          <p14:tracePt t="91225" x="1498600" y="1708150"/>
          <p14:tracePt t="91233" x="1508125" y="1717675"/>
          <p14:tracePt t="91241" x="1516063" y="1736725"/>
          <p14:tracePt t="91265" x="1525588" y="1736725"/>
          <p14:tracePt t="91281" x="1535113" y="1736725"/>
          <p14:tracePt t="91289" x="1544638" y="1746250"/>
          <p14:tracePt t="91306" x="1544638" y="1763713"/>
          <p14:tracePt t="91313" x="1554163" y="1773238"/>
          <p14:tracePt t="91338" x="1554163" y="1792288"/>
          <p14:tracePt t="91354" x="1554163" y="1800225"/>
          <p14:tracePt t="91361" x="1554163" y="1819275"/>
          <p14:tracePt t="91377" x="1554163" y="1838325"/>
          <p14:tracePt t="91385" x="1554163" y="1855788"/>
          <p14:tracePt t="91401" x="1554163" y="1865313"/>
          <p14:tracePt t="91409" x="1554163" y="1882775"/>
          <p14:tracePt t="91425" x="1554163" y="1892300"/>
          <p14:tracePt t="91441" x="1554163" y="1901825"/>
          <p14:tracePt t="91457" x="1554163" y="1911350"/>
          <p14:tracePt t="91473" x="1554163" y="1928813"/>
          <p14:tracePt t="91481" x="1554163" y="1938338"/>
          <p14:tracePt t="91497" x="1544638" y="1947863"/>
          <p14:tracePt t="91513" x="1525588" y="1966913"/>
          <p14:tracePt t="91529" x="1508125" y="1993900"/>
          <p14:tracePt t="91561" x="1498600" y="2003425"/>
          <p14:tracePt t="91570" x="1462088" y="2011363"/>
          <p14:tracePt t="91577" x="1433513" y="2030413"/>
          <p14:tracePt t="91588" x="1425575" y="2030413"/>
          <p14:tracePt t="91595" x="1397000" y="2039938"/>
          <p14:tracePt t="91601" x="1387475" y="2039938"/>
          <p14:tracePt t="91609" x="1370013" y="2039938"/>
          <p14:tracePt t="91617" x="1341438" y="2039938"/>
          <p14:tracePt t="91625" x="1314450" y="2039938"/>
          <p14:tracePt t="91633" x="1287463" y="2049463"/>
          <p14:tracePt t="91641" x="1258888" y="2049463"/>
          <p14:tracePt t="91649" x="1231900" y="2049463"/>
          <p14:tracePt t="91657" x="1204913" y="2049463"/>
          <p14:tracePt t="91665" x="1185863" y="2057400"/>
          <p14:tracePt t="91673" x="1166813" y="2057400"/>
          <p14:tracePt t="91681" x="1149350" y="2076450"/>
          <p14:tracePt t="91690" x="1139825" y="2085975"/>
          <p14:tracePt t="91697" x="1120775" y="2085975"/>
          <p14:tracePt t="91721" x="1112838" y="2085975"/>
          <p14:tracePt t="91737" x="1076325" y="2085975"/>
          <p14:tracePt t="91745" x="1057275" y="2085975"/>
          <p14:tracePt t="91754" x="1030288" y="2085975"/>
          <p14:tracePt t="91761" x="992188" y="2085975"/>
          <p14:tracePt t="91771" x="946150" y="2076450"/>
          <p14:tracePt t="91777" x="938213" y="2066925"/>
          <p14:tracePt t="91785" x="919163" y="2066925"/>
          <p14:tracePt t="91795" x="909638" y="2057400"/>
          <p14:tracePt t="91801" x="882650" y="2039938"/>
          <p14:tracePt t="91809" x="873125" y="2039938"/>
          <p14:tracePt t="91817" x="863600" y="2030413"/>
          <p14:tracePt t="91833" x="855663" y="2030413"/>
          <p14:tracePt t="91841" x="836613" y="2020888"/>
          <p14:tracePt t="91873" x="827088" y="1993900"/>
          <p14:tracePt t="91881" x="817563" y="1984375"/>
          <p14:tracePt t="91897" x="817563" y="1974850"/>
          <p14:tracePt t="91906" x="817563" y="1957388"/>
          <p14:tracePt t="91913" x="817563" y="1947863"/>
          <p14:tracePt t="91929" x="817563" y="1928813"/>
          <p14:tracePt t="91938" x="809625" y="1920875"/>
          <p14:tracePt t="91945" x="809625" y="1901825"/>
          <p14:tracePt t="91954" x="809625" y="1882775"/>
          <p14:tracePt t="91961" x="800100" y="1855788"/>
          <p14:tracePt t="91971" x="800100" y="1846263"/>
          <p14:tracePt t="91977" x="800100" y="1838325"/>
          <p14:tracePt t="91985" x="800100" y="1809750"/>
          <p14:tracePt t="91993" x="800100" y="1792288"/>
          <p14:tracePt t="92001" x="800100" y="1773238"/>
          <p14:tracePt t="92009" x="800100" y="1754188"/>
          <p14:tracePt t="92017" x="790575" y="1746250"/>
          <p14:tracePt t="92025" x="790575" y="1727200"/>
          <p14:tracePt t="92033" x="790575" y="1708150"/>
          <p14:tracePt t="92049" x="790575" y="1700213"/>
          <p14:tracePt t="92057" x="790575" y="1681163"/>
          <p14:tracePt t="92065" x="790575" y="1671638"/>
          <p14:tracePt t="92073" x="781050" y="1663700"/>
          <p14:tracePt t="92081" x="781050" y="1654175"/>
          <p14:tracePt t="92097" x="781050" y="1635125"/>
          <p14:tracePt t="92106" x="781050" y="1625600"/>
          <p14:tracePt t="92121" x="781050" y="1608138"/>
          <p14:tracePt t="92129" x="781050" y="1598613"/>
          <p14:tracePt t="92138" x="771525" y="1589088"/>
          <p14:tracePt t="92161" x="771525" y="1579563"/>
          <p14:tracePt t="92177" x="771525" y="1562100"/>
          <p14:tracePt t="92186" x="771525" y="1543050"/>
          <p14:tracePt t="92202" x="781050" y="1535113"/>
          <p14:tracePt t="92210" x="790575" y="1525588"/>
          <p14:tracePt t="92217" x="790575" y="1516063"/>
          <p14:tracePt t="92233" x="827088" y="1506538"/>
          <p14:tracePt t="92241" x="836613" y="1497013"/>
          <p14:tracePt t="92265" x="863600" y="1489075"/>
          <p14:tracePt t="92273" x="873125" y="1489075"/>
          <p14:tracePt t="92289" x="901700" y="1479550"/>
          <p14:tracePt t="92297" x="909638" y="1479550"/>
          <p14:tracePt t="92305" x="928688" y="1479550"/>
          <p14:tracePt t="92314" x="946150" y="1479550"/>
          <p14:tracePt t="92329" x="965200" y="1470025"/>
          <p14:tracePt t="92338" x="1011238" y="1470025"/>
          <p14:tracePt t="92345" x="1057275" y="1470025"/>
          <p14:tracePt t="92354" x="1076325" y="1470025"/>
          <p14:tracePt t="92361" x="1130300" y="1470025"/>
          <p14:tracePt t="92371" x="1176338" y="1470025"/>
          <p14:tracePt t="92377" x="1222375" y="1470025"/>
          <p14:tracePt t="92386" x="1241425" y="1470025"/>
          <p14:tracePt t="92393" x="1258888" y="1470025"/>
          <p14:tracePt t="92402" x="1277938" y="1470025"/>
          <p14:tracePt t="92417" x="1287463" y="1470025"/>
          <p14:tracePt t="92433" x="1304925" y="1470025"/>
          <p14:tracePt t="92441" x="1314450" y="1470025"/>
          <p14:tracePt t="92457" x="1333500" y="1470025"/>
          <p14:tracePt t="92465" x="1360488" y="1470025"/>
          <p14:tracePt t="92473" x="1379538" y="1470025"/>
          <p14:tracePt t="92481" x="1416050" y="1470025"/>
          <p14:tracePt t="92489" x="1433513" y="1470025"/>
          <p14:tracePt t="92497" x="1452563" y="1470025"/>
          <p14:tracePt t="92505" x="1462088" y="1470025"/>
          <p14:tracePt t="92522" x="1479550" y="1470025"/>
          <p14:tracePt t="92529" x="1489075" y="1479550"/>
          <p14:tracePt t="92545" x="1498600" y="1497013"/>
          <p14:tracePt t="92554" x="1508125" y="1506538"/>
          <p14:tracePt t="92569" x="1516063" y="1525588"/>
          <p14:tracePt t="92577" x="1516063" y="1535113"/>
          <p14:tracePt t="92601" x="1516063" y="1543050"/>
          <p14:tracePt t="92608" x="1535113" y="1562100"/>
          <p14:tracePt t="92616" x="1535113" y="1571625"/>
          <p14:tracePt t="92633" x="1535113" y="1589088"/>
          <p14:tracePt t="92641" x="1535113" y="1625600"/>
          <p14:tracePt t="92649" x="1535113" y="1635125"/>
          <p14:tracePt t="92666" x="1535113" y="1671638"/>
          <p14:tracePt t="92673" x="1535113" y="1690688"/>
          <p14:tracePt t="92681" x="1535113" y="1717675"/>
          <p14:tracePt t="92689" x="1535113" y="1736725"/>
          <p14:tracePt t="92697" x="1535113" y="1763713"/>
          <p14:tracePt t="92706" x="1544638" y="1792288"/>
          <p14:tracePt t="92713" x="1554163" y="1800225"/>
          <p14:tracePt t="92730" x="1554163" y="1819275"/>
          <p14:tracePt t="92738" x="1554163" y="1828800"/>
          <p14:tracePt t="92746" x="1554163" y="1855788"/>
          <p14:tracePt t="92755" x="1554163" y="1865313"/>
          <p14:tracePt t="92762" x="1554163" y="1892300"/>
          <p14:tracePt t="92771" x="1554163" y="1901825"/>
          <p14:tracePt t="92777" x="1554163" y="1911350"/>
          <p14:tracePt t="92786" x="1554163" y="1920875"/>
          <p14:tracePt t="92793" x="1554163" y="1938338"/>
          <p14:tracePt t="92811" x="1554163" y="1947863"/>
          <p14:tracePt t="92826" x="1554163" y="1957388"/>
          <p14:tracePt t="92833" x="1554163" y="1966913"/>
          <p14:tracePt t="92850" x="1554163" y="1984375"/>
          <p14:tracePt t="92858" x="1554163" y="1993900"/>
          <p14:tracePt t="92873" x="1554163" y="2003425"/>
          <p14:tracePt t="92938" x="1544638" y="2003425"/>
          <p14:tracePt t="92946" x="1516063" y="2003425"/>
          <p14:tracePt t="92955" x="1498600" y="2003425"/>
          <p14:tracePt t="92965" x="1462088" y="2003425"/>
          <p14:tracePt t="92973" x="1443038" y="2003425"/>
          <p14:tracePt t="92978" x="1425575" y="2003425"/>
          <p14:tracePt t="92987" x="1370013" y="2003425"/>
          <p14:tracePt t="92995" x="1304925" y="2003425"/>
          <p14:tracePt t="93003" x="1296988" y="2003425"/>
          <p14:tracePt t="93013" x="1287463" y="2003425"/>
          <p14:tracePt t="93020" x="1250950" y="2003425"/>
          <p14:tracePt t="93030" x="1231900" y="2003425"/>
          <p14:tracePt t="93035" x="1120775" y="2003425"/>
          <p14:tracePt t="93041" x="1047750" y="2003425"/>
          <p14:tracePt t="93049" x="965200" y="1984375"/>
          <p14:tracePt t="93057" x="901700" y="1974850"/>
          <p14:tracePt t="93065" x="836613" y="1966913"/>
          <p14:tracePt t="93073" x="781050" y="1920875"/>
          <p14:tracePt t="93081" x="771525" y="1911350"/>
          <p14:tracePt t="93089" x="754063" y="1911350"/>
          <p14:tracePt t="93097" x="744538" y="1911350"/>
          <p14:tracePt t="93122" x="735013" y="1901825"/>
          <p14:tracePt t="93153" x="735013" y="1892300"/>
          <p14:tracePt t="93162" x="708025" y="1874838"/>
          <p14:tracePt t="93178" x="698500" y="1865313"/>
          <p14:tracePt t="93221" x="688975" y="1865313"/>
          <p14:tracePt t="93242" x="671513" y="1855788"/>
          <p14:tracePt t="93266" x="661988" y="1846263"/>
          <p14:tracePt t="93277" x="661988" y="1838325"/>
          <p14:tracePt t="93284" x="661988" y="1828800"/>
          <p14:tracePt t="93291" x="661988" y="1800225"/>
          <p14:tracePt t="93298" x="661988" y="1782763"/>
          <p14:tracePt t="93307" x="661988" y="1754188"/>
          <p14:tracePt t="93314" x="661988" y="1746250"/>
          <p14:tracePt t="93324" x="661988" y="1727200"/>
          <p14:tracePt t="93330" x="671513" y="1690688"/>
          <p14:tracePt t="93340" x="688975" y="1671638"/>
          <p14:tracePt t="93346" x="717550" y="1654175"/>
          <p14:tracePt t="93357" x="725488" y="1625600"/>
          <p14:tracePt t="93364" x="754063" y="1608138"/>
          <p14:tracePt t="93373" x="763588" y="1589088"/>
          <p14:tracePt t="93379" x="771525" y="1579563"/>
          <p14:tracePt t="93387" x="800100" y="1571625"/>
          <p14:tracePt t="93394" x="809625" y="1562100"/>
          <p14:tracePt t="93409" x="817563" y="1552575"/>
          <p14:tracePt t="93417" x="827088" y="1543050"/>
          <p14:tracePt t="93441" x="827088" y="1535113"/>
          <p14:tracePt t="93449" x="836613" y="1525588"/>
          <p14:tracePt t="93465" x="846138" y="1516063"/>
          <p14:tracePt t="93490" x="863600" y="1489075"/>
          <p14:tracePt t="93562" x="882650" y="1479550"/>
          <p14:tracePt t="93594" x="892175" y="1479550"/>
          <p14:tracePt t="93603" x="909638" y="1470025"/>
          <p14:tracePt t="93611" x="928688" y="1470025"/>
          <p14:tracePt t="93630" x="946150" y="1470025"/>
          <p14:tracePt t="93643" x="992188" y="1470025"/>
          <p14:tracePt t="93650" x="1001713" y="1470025"/>
          <p14:tracePt t="93659" x="1038225" y="1470025"/>
          <p14:tracePt t="93665" x="1084263" y="1470025"/>
          <p14:tracePt t="93673" x="1112838" y="1470025"/>
          <p14:tracePt t="93681" x="1176338" y="1470025"/>
          <p14:tracePt t="93689" x="1231900" y="1470025"/>
          <p14:tracePt t="93697" x="1296988" y="1470025"/>
          <p14:tracePt t="93705" x="1360488" y="1470025"/>
          <p14:tracePt t="93713" x="1452563" y="1470025"/>
          <p14:tracePt t="93722" x="1489075" y="1470025"/>
          <p14:tracePt t="93729" x="1525588" y="1470025"/>
          <p14:tracePt t="93738" x="1590675" y="1470025"/>
          <p14:tracePt t="93745" x="1600200" y="1470025"/>
          <p14:tracePt t="93755" x="1627188" y="1470025"/>
          <p14:tracePt t="93890" x="1627188" y="1479550"/>
          <p14:tracePt t="93900" x="1627188" y="1497013"/>
          <p14:tracePt t="93906" x="1627188" y="1525588"/>
          <p14:tracePt t="93914" x="1617663" y="1552575"/>
          <p14:tracePt t="93923" x="1571625" y="1617663"/>
          <p14:tracePt t="93930" x="1554163" y="1635125"/>
          <p14:tracePt t="93940" x="1544638" y="1681163"/>
          <p14:tracePt t="93946" x="1525588" y="1708150"/>
          <p14:tracePt t="93956" x="1498600" y="1736725"/>
          <p14:tracePt t="93966" x="1498600" y="1763713"/>
          <p14:tracePt t="93973" x="1489075" y="1782763"/>
          <p14:tracePt t="93980" x="1471613" y="1828800"/>
          <p14:tracePt t="93995" x="1443038" y="1901825"/>
          <p14:tracePt t="94012" x="1433513" y="1920875"/>
          <p14:tracePt t="94018" x="1406525" y="1947863"/>
          <p14:tracePt t="94031" x="1406525" y="1974850"/>
          <p14:tracePt t="94036" x="1397000" y="1993900"/>
          <p14:tracePt t="94043" x="1387475" y="2020888"/>
          <p14:tracePt t="94053" x="1370013" y="2049463"/>
          <p14:tracePt t="94057" x="1341438" y="2085975"/>
          <p14:tracePt t="94065" x="1341438" y="2103438"/>
          <p14:tracePt t="94073" x="1323975" y="2132013"/>
          <p14:tracePt t="94081" x="1323975" y="2141538"/>
          <p14:tracePt t="94089" x="1304925" y="2149475"/>
          <p14:tracePt t="94097" x="1296988" y="2159000"/>
          <p14:tracePt t="94105" x="1287463" y="2168525"/>
          <p14:tracePt t="94219" x="1258888" y="2168525"/>
          <p14:tracePt t="94230" x="1250950" y="2168525"/>
          <p14:tracePt t="94245" x="1212850" y="2168525"/>
          <p14:tracePt t="94250" x="1195388" y="2159000"/>
          <p14:tracePt t="94260" x="1158875" y="2132013"/>
          <p14:tracePt t="94265" x="1112838" y="2122488"/>
          <p14:tracePt t="94275" x="1084263" y="2095500"/>
          <p14:tracePt t="94281" x="1020763" y="2095500"/>
          <p14:tracePt t="94289" x="955675" y="2049463"/>
          <p14:tracePt t="94297" x="928688" y="2030413"/>
          <p14:tracePt t="94305" x="863600" y="2003425"/>
          <p14:tracePt t="94313" x="846138" y="1993900"/>
          <p14:tracePt t="94321" x="827088" y="1974850"/>
          <p14:tracePt t="94329" x="817563" y="1966913"/>
          <p14:tracePt t="94338" x="800100" y="1957388"/>
          <p14:tracePt t="94370" x="790575" y="1957388"/>
          <p14:tracePt t="94377" x="771525" y="1947863"/>
          <p14:tracePt t="94385" x="754063" y="1938338"/>
          <p14:tracePt t="94393" x="744538" y="1928813"/>
          <p14:tracePt t="94401" x="725488" y="1928813"/>
          <p14:tracePt t="94409" x="708025" y="1928813"/>
          <p14:tracePt t="94417" x="698500" y="1920875"/>
          <p14:tracePt t="94433" x="688975" y="1911350"/>
          <p14:tracePt t="94506" x="688975" y="1892300"/>
          <p14:tracePt t="94514" x="688975" y="1874838"/>
          <p14:tracePt t="94524" x="688975" y="1865313"/>
          <p14:tracePt t="94531" x="717550" y="1838325"/>
          <p14:tracePt t="94539" x="725488" y="1792288"/>
          <p14:tracePt t="94557" x="725488" y="1773238"/>
          <p14:tracePt t="94563" x="744538" y="1754188"/>
          <p14:tracePt t="94573" x="754063" y="1717675"/>
          <p14:tracePt t="94579" x="763588" y="1708150"/>
          <p14:tracePt t="94590" x="771525" y="1690688"/>
          <p14:tracePt t="94595" x="771525" y="1681163"/>
          <p14:tracePt t="94601" x="790575" y="1654175"/>
          <p14:tracePt t="94609" x="809625" y="1635125"/>
          <p14:tracePt t="94617" x="817563" y="1625600"/>
          <p14:tracePt t="94625" x="836613" y="1608138"/>
          <p14:tracePt t="94633" x="863600" y="1598613"/>
          <p14:tracePt t="94641" x="873125" y="1589088"/>
          <p14:tracePt t="94649" x="873125" y="1579563"/>
          <p14:tracePt t="94657" x="882650" y="1571625"/>
          <p14:tracePt t="94681" x="892175" y="1562100"/>
          <p14:tracePt t="94699" x="901700" y="1552575"/>
          <p14:tracePt t="94722" x="909638" y="1543050"/>
          <p14:tracePt t="94850" x="928688" y="1535113"/>
          <p14:tracePt t="94866" x="946150" y="1525588"/>
          <p14:tracePt t="94875" x="965200" y="1516063"/>
          <p14:tracePt t="94882" x="1011238" y="1516063"/>
          <p14:tracePt t="94890" x="1057275" y="1489075"/>
          <p14:tracePt t="94898" x="1084263" y="1479550"/>
          <p14:tracePt t="94905" x="1120775" y="1479550"/>
          <p14:tracePt t="94913" x="1158875" y="1470025"/>
          <p14:tracePt t="94921" x="1204913" y="1470025"/>
          <p14:tracePt t="94929" x="1231900" y="1460500"/>
          <p14:tracePt t="94938" x="1277938" y="1460500"/>
          <p14:tracePt t="94945" x="1287463" y="1460500"/>
          <p14:tracePt t="94955" x="1314450" y="1460500"/>
          <p14:tracePt t="94963" x="1323975" y="1460500"/>
          <p14:tracePt t="94971" x="1341438" y="1460500"/>
          <p14:tracePt t="94977" x="1360488" y="1460500"/>
          <p14:tracePt t="94985" x="1379538" y="1460500"/>
          <p14:tracePt t="95001" x="1387475" y="1460500"/>
          <p14:tracePt t="95054" x="1425575" y="1460500"/>
          <p14:tracePt t="95090" x="1425575" y="1470025"/>
          <p14:tracePt t="95098" x="1433513" y="1489075"/>
          <p14:tracePt t="95114" x="1433513" y="1497013"/>
          <p14:tracePt t="95131" x="1443038" y="1525588"/>
          <p14:tracePt t="95153" x="1443038" y="1535113"/>
          <p14:tracePt t="95161" x="1452563" y="1552575"/>
          <p14:tracePt t="95177" x="1471613" y="1571625"/>
          <p14:tracePt t="95185" x="1479550" y="1579563"/>
          <p14:tracePt t="95193" x="1479550" y="1589088"/>
          <p14:tracePt t="95201" x="1479550" y="1617663"/>
          <p14:tracePt t="95209" x="1479550" y="1625600"/>
          <p14:tracePt t="95217" x="1479550" y="1654175"/>
          <p14:tracePt t="95225" x="1489075" y="1671638"/>
          <p14:tracePt t="95233" x="1489075" y="1708150"/>
          <p14:tracePt t="95241" x="1489075" y="1727200"/>
          <p14:tracePt t="95249" x="1489075" y="1754188"/>
          <p14:tracePt t="95257" x="1489075" y="1773238"/>
          <p14:tracePt t="95265" x="1489075" y="1809750"/>
          <p14:tracePt t="95273" x="1489075" y="1819275"/>
          <p14:tracePt t="95281" x="1471613" y="1846263"/>
          <p14:tracePt t="95289" x="1462088" y="1855788"/>
          <p14:tracePt t="95313" x="1462088" y="1865313"/>
          <p14:tracePt t="95321" x="1462088" y="1874838"/>
          <p14:tracePt t="95353" x="1462088" y="1892300"/>
          <p14:tracePt t="95361" x="1462088" y="1901825"/>
          <p14:tracePt t="95371" x="1462088" y="1911350"/>
          <p14:tracePt t="95378" x="1462088" y="1920875"/>
          <p14:tracePt t="95387" x="1462088" y="1938338"/>
          <p14:tracePt t="95403" x="1462088" y="1957388"/>
          <p14:tracePt t="95538" x="1452563" y="1966913"/>
          <p14:tracePt t="95547" x="1443038" y="1974850"/>
          <p14:tracePt t="95556" x="1433513" y="1974850"/>
          <p14:tracePt t="95562" x="1406525" y="1984375"/>
          <p14:tracePt t="95573" x="1397000" y="2003425"/>
          <p14:tracePt t="95579" x="1370013" y="2003425"/>
          <p14:tracePt t="95591" x="1304925" y="2003425"/>
          <p14:tracePt t="95595" x="1195388" y="2003425"/>
          <p14:tracePt t="95603" x="1057275" y="2003425"/>
          <p14:tracePt t="95611" x="901700" y="2003425"/>
          <p14:tracePt t="95618" x="781050" y="2003425"/>
          <p14:tracePt t="95627" x="642938" y="2003425"/>
          <p14:tracePt t="95634" x="560388" y="1984375"/>
          <p14:tracePt t="95643" x="496888" y="1974850"/>
          <p14:tracePt t="95656" x="450850" y="1957388"/>
          <p14:tracePt t="95663" x="441325" y="1957388"/>
          <p14:tracePt t="95675" x="431800" y="1957388"/>
          <p14:tracePt t="95906" x="431800" y="1938338"/>
          <p14:tracePt t="95914" x="450850" y="1911350"/>
          <p14:tracePt t="95922" x="477838" y="1865313"/>
          <p14:tracePt t="95932" x="496888" y="1838325"/>
          <p14:tracePt t="95939" x="523875" y="1773238"/>
          <p14:tracePt t="95945" x="579438" y="1700213"/>
          <p14:tracePt t="95954" x="588963" y="1654175"/>
          <p14:tracePt t="95961" x="615950" y="1608138"/>
          <p14:tracePt t="95970" x="625475" y="1571625"/>
          <p14:tracePt t="95977" x="635000" y="1543050"/>
          <p14:tracePt t="95985" x="642938" y="1525588"/>
          <p14:tracePt t="96001" x="652463" y="1516063"/>
          <p14:tracePt t="96075" x="671513" y="1497013"/>
          <p14:tracePt t="96098" x="671513" y="1489075"/>
          <p14:tracePt t="96115" x="681038" y="1479550"/>
          <p14:tracePt t="96138" x="708025" y="1470025"/>
          <p14:tracePt t="96162" x="717550" y="1460500"/>
          <p14:tracePt t="96290" x="735013" y="1460500"/>
          <p14:tracePt t="96298" x="781050" y="1460500"/>
          <p14:tracePt t="96306" x="892175" y="1460500"/>
          <p14:tracePt t="96314" x="984250" y="1460500"/>
          <p14:tracePt t="96324" x="1120775" y="1460500"/>
          <p14:tracePt t="96330" x="1258888" y="1460500"/>
          <p14:tracePt t="96340" x="1341438" y="1460500"/>
          <p14:tracePt t="96346" x="1443038" y="1460500"/>
          <p14:tracePt t="96357" x="1489075" y="1460500"/>
          <p14:tracePt t="96362" x="1516063" y="1460500"/>
          <p14:tracePt t="96373" x="1535113" y="1470025"/>
          <p14:tracePt t="96482" x="1544638" y="1479550"/>
          <p14:tracePt t="96562" x="1544638" y="1489075"/>
          <p14:tracePt t="96572" x="1544638" y="1497013"/>
          <p14:tracePt t="96579" x="1544638" y="1516063"/>
          <p14:tracePt t="96589" x="1544638" y="1543050"/>
          <p14:tracePt t="96596" x="1544638" y="1589088"/>
          <p14:tracePt t="96603" x="1535113" y="1635125"/>
          <p14:tracePt t="96609" x="1535113" y="1681163"/>
          <p14:tracePt t="96617" x="1535113" y="1708150"/>
          <p14:tracePt t="96625" x="1535113" y="1754188"/>
          <p14:tracePt t="96633" x="1535113" y="1792288"/>
          <p14:tracePt t="96641" x="1535113" y="1819275"/>
          <p14:tracePt t="96656" x="1535113" y="1855788"/>
          <p14:tracePt t="96681" x="1535113" y="1865313"/>
          <p14:tracePt t="97579" x="1498600" y="1882775"/>
          <p14:tracePt t="97589" x="1479550" y="1911350"/>
          <p14:tracePt t="97594" x="1462088" y="1920875"/>
          <p14:tracePt t="97602" x="1416050" y="1928813"/>
          <p14:tracePt t="97612" x="1406525" y="1938338"/>
          <p14:tracePt t="97618" x="1397000" y="1947863"/>
          <p14:tracePt t="97627" x="1387475" y="1947863"/>
          <p14:tracePt t="97634" x="1379538" y="1957388"/>
          <p14:tracePt t="97658" x="1370013" y="1966913"/>
          <p14:tracePt t="97667" x="1314450" y="2011363"/>
          <p14:tracePt t="97674" x="1296988" y="2020888"/>
          <p14:tracePt t="97683" x="1258888" y="2066925"/>
          <p14:tracePt t="97692" x="1250950" y="2132013"/>
          <p14:tracePt t="97701" x="1204913" y="2195513"/>
          <p14:tracePt t="97708" x="1176338" y="2270125"/>
          <p14:tracePt t="97715" x="1139825" y="2333625"/>
          <p14:tracePt t="97721" x="1139825" y="2379663"/>
          <p14:tracePt t="97729" x="1139825" y="2398713"/>
          <p14:tracePt t="97737" x="1139825" y="2425700"/>
          <p14:tracePt t="97745" x="1139825" y="2435225"/>
          <p14:tracePt t="97753" x="1139825" y="2443163"/>
          <p14:tracePt t="97761" x="1139825" y="2462213"/>
          <p14:tracePt t="97819" x="1139825" y="2471738"/>
          <p14:tracePt t="97834" x="1139825" y="2489200"/>
          <p14:tracePt t="97843" x="1139825" y="2517775"/>
          <p14:tracePt t="97850" x="1139825" y="2527300"/>
          <p14:tracePt t="97858" x="1139825" y="2535238"/>
          <p14:tracePt t="97865" x="1139825" y="2563813"/>
          <p14:tracePt t="97873" x="1139825" y="2609850"/>
          <p14:tracePt t="97881" x="1139825" y="2617788"/>
          <p14:tracePt t="97890" x="1139825" y="2627313"/>
          <p14:tracePt t="97897" x="1139825" y="2636838"/>
          <p14:tracePt t="97906" x="1139825" y="2663825"/>
          <p14:tracePt t="97913" x="1139825" y="2682875"/>
          <p14:tracePt t="97921" x="1139825" y="2701925"/>
          <p14:tracePt t="97929" x="1139825" y="2728913"/>
          <p14:tracePt t="97938" x="1139825" y="2774950"/>
          <p14:tracePt t="97946" x="1139825" y="2811463"/>
          <p14:tracePt t="97954" x="1139825" y="2830513"/>
          <p14:tracePt t="97961" x="1139825" y="2838450"/>
          <p14:tracePt t="97970" x="1149350" y="2847975"/>
          <p14:tracePt t="97987" x="1149350" y="2857500"/>
          <p14:tracePt t="98003" x="1158875" y="2867025"/>
          <p14:tracePt t="98027" x="1158875" y="2876550"/>
          <p14:tracePt t="98042" x="1158875" y="2903538"/>
          <p14:tracePt t="98050" x="1158875" y="2949575"/>
          <p14:tracePt t="98058" x="1158875" y="3013075"/>
          <p14:tracePt t="98066" x="1112838" y="3059113"/>
          <p14:tracePt t="98075" x="1076325" y="3114675"/>
          <p14:tracePt t="98082" x="1057275" y="3141663"/>
          <p14:tracePt t="98096" x="1038225" y="3206750"/>
          <p14:tracePt t="98112" x="1020763" y="3216275"/>
          <p14:tracePt t="98475" x="1011238" y="3252788"/>
          <p14:tracePt t="98490" x="1001713" y="3252788"/>
          <p14:tracePt t="98506" x="1001713" y="3262313"/>
          <p14:tracePt t="98523" x="1001713" y="3289300"/>
          <p14:tracePt t="98529" x="1001713" y="3298825"/>
          <p14:tracePt t="98537" x="1001713" y="3344863"/>
          <p14:tracePt t="99011" x="1020763" y="3352800"/>
          <p14:tracePt t="99019" x="1057275" y="3352800"/>
          <p14:tracePt t="99027" x="1076325" y="3352800"/>
          <p14:tracePt t="99042" x="1103313" y="3352800"/>
          <p14:tracePt t="99058" x="1120775" y="3352800"/>
          <p14:tracePt t="99066" x="1139825" y="3352800"/>
          <p14:tracePt t="99074" x="1166813" y="3344863"/>
          <p14:tracePt t="99082" x="1195388" y="3344863"/>
          <p14:tracePt t="99092" x="1231900" y="3335338"/>
          <p14:tracePt t="99098" x="1258888" y="3335338"/>
          <p14:tracePt t="99111" x="1314450" y="3335338"/>
          <p14:tracePt t="99124" x="1333500" y="3335338"/>
          <p14:tracePt t="99127" x="1370013" y="3335338"/>
          <p14:tracePt t="99161" x="1379538" y="3335338"/>
          <p14:tracePt t="99185" x="1387475" y="3325813"/>
          <p14:tracePt t="99330" x="1370013" y="3325813"/>
          <p14:tracePt t="99338" x="1287463" y="3325813"/>
          <p14:tracePt t="99346" x="1185863" y="3335338"/>
          <p14:tracePt t="99355" x="1158875" y="3335338"/>
          <p14:tracePt t="99363" x="1103313" y="3335338"/>
          <p14:tracePt t="99373" x="984250" y="3335338"/>
          <p14:tracePt t="99379" x="965200" y="3352800"/>
          <p14:tracePt t="99387" x="919163" y="3352800"/>
          <p14:tracePt t="99395" x="909638" y="3352800"/>
          <p14:tracePt t="99403" x="892175" y="3352800"/>
          <p14:tracePt t="99754" x="919163" y="3352800"/>
          <p14:tracePt t="99762" x="938213" y="3352800"/>
          <p14:tracePt t="99773" x="984250" y="3362325"/>
          <p14:tracePt t="99780" x="1011238" y="3362325"/>
          <p14:tracePt t="99787" x="1047750" y="3371850"/>
          <p14:tracePt t="99795" x="1076325" y="3371850"/>
          <p14:tracePt t="99803" x="1120775" y="3371850"/>
          <p14:tracePt t="99811" x="1149350" y="3390900"/>
          <p14:tracePt t="99819" x="1212850" y="3390900"/>
          <p14:tracePt t="99827" x="1231900" y="3390900"/>
          <p14:tracePt t="99834" x="1250950" y="3390900"/>
          <p14:tracePt t="99843" x="1304925" y="3390900"/>
          <p14:tracePt t="99850" x="1350963" y="3390900"/>
          <p14:tracePt t="99859" x="1397000" y="3390900"/>
          <p14:tracePt t="99866" x="1452563" y="3390900"/>
          <p14:tracePt t="99874" x="1516063" y="3390900"/>
          <p14:tracePt t="99890" x="1525588" y="3390900"/>
          <p14:tracePt t="99900" x="1571625" y="3390900"/>
          <p14:tracePt t="99906" x="1590675" y="3390900"/>
          <p14:tracePt t="99914" x="1636713" y="3390900"/>
          <p14:tracePt t="99926" x="1709738" y="3390900"/>
          <p14:tracePt t="99932" x="1774825" y="3390900"/>
          <p14:tracePt t="99938" x="1828800" y="3390900"/>
          <p14:tracePt t="99945" x="1949450" y="3390900"/>
          <p14:tracePt t="99955" x="1966913" y="3390900"/>
          <p14:tracePt t="99961" x="2078038" y="3390900"/>
          <p14:tracePt t="99971" x="2178050" y="3390900"/>
          <p14:tracePt t="99977" x="2216150" y="3390900"/>
          <p14:tracePt t="99985" x="2352675" y="3390900"/>
          <p14:tracePt t="99993" x="2473325" y="3390900"/>
          <p14:tracePt t="100001" x="2573338" y="3390900"/>
          <p14:tracePt t="100009" x="2730500" y="3390900"/>
          <p14:tracePt t="100017" x="2868613" y="3390900"/>
          <p14:tracePt t="100025" x="2968625" y="3398838"/>
          <p14:tracePt t="100033" x="3006725" y="3408363"/>
          <p14:tracePt t="100041" x="3060700" y="3427413"/>
          <p14:tracePt t="100049" x="3125788" y="3427413"/>
          <p14:tracePt t="100057" x="3143250" y="3436938"/>
          <p14:tracePt t="100065" x="3162300" y="3436938"/>
          <p14:tracePt t="100074" x="3171825" y="3436938"/>
          <p14:tracePt t="100089" x="3181350" y="3436938"/>
          <p14:tracePt t="100097" x="3217863" y="3436938"/>
          <p14:tracePt t="100123" x="3327400" y="3417888"/>
          <p14:tracePt t="100131" x="3382963" y="3417888"/>
          <p14:tracePt t="100138" x="3402013" y="3417888"/>
          <p14:tracePt t="100145" x="3448050" y="3408363"/>
          <p14:tracePt t="100154" x="3530600" y="3408363"/>
          <p14:tracePt t="100161" x="3557588" y="3398838"/>
          <p14:tracePt t="100171" x="3594100" y="3398838"/>
          <p14:tracePt t="100177" x="3640138" y="3398838"/>
          <p14:tracePt t="100185" x="3676650" y="3398838"/>
          <p14:tracePt t="100194" x="3714750" y="3398838"/>
          <p14:tracePt t="100201" x="3741738" y="3398838"/>
          <p14:tracePt t="100209" x="3778250" y="3390900"/>
          <p14:tracePt t="100216" x="3805238" y="3390900"/>
          <p14:tracePt t="100225" x="3851275" y="3390900"/>
          <p14:tracePt t="100232" x="3925888" y="3390900"/>
          <p14:tracePt t="100241" x="3971925" y="3390900"/>
          <p14:tracePt t="100248" x="4035425" y="3398838"/>
          <p14:tracePt t="100257" x="4100513" y="3417888"/>
          <p14:tracePt t="100266" x="4200525" y="3427413"/>
          <p14:tracePt t="100274" x="4256088" y="3427413"/>
          <p14:tracePt t="100281" x="4302125" y="3427413"/>
          <p14:tracePt t="100290" x="4367213" y="3427413"/>
          <p14:tracePt t="100298" x="4421188" y="3427413"/>
          <p14:tracePt t="100305" x="4459288" y="3427413"/>
          <p14:tracePt t="100314" x="4495800" y="3427413"/>
          <p14:tracePt t="100325" x="4513263" y="3427413"/>
          <p14:tracePt t="100332" x="4578350" y="3436938"/>
          <p14:tracePt t="100338" x="4641850" y="3454400"/>
          <p14:tracePt t="100346" x="4670425" y="3454400"/>
          <p14:tracePt t="100355" x="4706938" y="3454400"/>
          <p14:tracePt t="100362" x="4725988" y="3454400"/>
          <p14:tracePt t="100372" x="4743450" y="3473450"/>
          <p14:tracePt t="100378" x="4779963" y="3473450"/>
          <p14:tracePt t="100555" x="4716463" y="3473450"/>
          <p14:tracePt t="100562" x="4578350" y="3473450"/>
          <p14:tracePt t="100571" x="4476750" y="3490913"/>
          <p14:tracePt t="100579" x="4321175" y="3481388"/>
          <p14:tracePt t="100587" x="4146550" y="3481388"/>
          <p14:tracePt t="100594" x="3971925" y="3481388"/>
          <p14:tracePt t="100603" x="3768725" y="3463925"/>
          <p14:tracePt t="100611" x="3594100" y="3463925"/>
          <p14:tracePt t="100618" x="3402013" y="3436938"/>
          <p14:tracePt t="100628" x="3171825" y="3381375"/>
          <p14:tracePt t="100634" x="2978150" y="3417888"/>
          <p14:tracePt t="100642" x="2822575" y="3417888"/>
          <p14:tracePt t="100651" x="2665413" y="3417888"/>
          <p14:tracePt t="100658" x="2500313" y="3381375"/>
          <p14:tracePt t="100666" x="2344738" y="3381375"/>
          <p14:tracePt t="100674" x="2206625" y="3362325"/>
          <p14:tracePt t="100682" x="2105025" y="3362325"/>
          <p14:tracePt t="100691" x="1985963" y="3362325"/>
          <p14:tracePt t="100698" x="1893888" y="3362325"/>
          <p14:tracePt t="100706" x="1774825" y="3362325"/>
          <p14:tracePt t="100714" x="1692275" y="3362325"/>
          <p14:tracePt t="100723" x="1608138" y="3362325"/>
          <p14:tracePt t="100733" x="1581150" y="3362325"/>
          <p14:tracePt t="100741" x="1571625" y="3352800"/>
          <p14:tracePt t="100748" x="1535113" y="3352800"/>
          <p14:tracePt t="100757" x="1516063" y="3352800"/>
          <p14:tracePt t="100762" x="1471613" y="3352800"/>
          <p14:tracePt t="100773" x="1416050" y="3352800"/>
          <p14:tracePt t="100778" x="1350963" y="3352800"/>
          <p14:tracePt t="100787" x="1341438" y="3352800"/>
          <p14:tracePt t="100795" x="1314450" y="3335338"/>
          <p14:tracePt t="100803" x="1287463" y="3325813"/>
          <p14:tracePt t="100812" x="1241425" y="3325813"/>
          <p14:tracePt t="100819" x="1176338" y="3325813"/>
          <p14:tracePt t="100828" x="1166813" y="3325813"/>
          <p14:tracePt t="100941" x="1158875" y="3325813"/>
          <p14:tracePt t="100964" x="1130300" y="3325813"/>
          <p14:tracePt t="100971" x="1084263" y="3325813"/>
          <p14:tracePt t="100978" x="1066800" y="3325813"/>
          <p14:tracePt t="100986" x="1047750" y="3325813"/>
          <p14:tracePt t="100995" x="1038225" y="3325813"/>
          <p14:tracePt t="101003" x="1030288" y="3325813"/>
          <p14:tracePt t="101010" x="1011238" y="3325813"/>
          <p14:tracePt t="101162" x="1030288" y="3325813"/>
          <p14:tracePt t="101178" x="1038225" y="3325813"/>
          <p14:tracePt t="101195" x="1047750" y="3325813"/>
          <p14:tracePt t="101226" x="1066800" y="3325813"/>
          <p14:tracePt t="101235" x="1076325" y="3325813"/>
          <p14:tracePt t="101244" x="1084263" y="3325813"/>
          <p14:tracePt t="101250" x="1093788" y="3325813"/>
          <p14:tracePt t="101258" x="1112838" y="3325813"/>
          <p14:tracePt t="101265" x="1120775" y="3325813"/>
          <p14:tracePt t="101281" x="1139825" y="3325813"/>
          <p14:tracePt t="101289" x="1185863" y="3325813"/>
          <p14:tracePt t="101297" x="1195388" y="3325813"/>
          <p14:tracePt t="101313" x="1222375" y="3325813"/>
          <p14:tracePt t="101321" x="1241425" y="3325813"/>
          <p14:tracePt t="101329" x="1258888" y="3325813"/>
          <p14:tracePt t="101340" x="1287463" y="3325813"/>
          <p14:tracePt t="101346" x="1323975" y="3325813"/>
          <p14:tracePt t="101355" x="1360488" y="3325813"/>
          <p14:tracePt t="101371" x="1425575" y="3325813"/>
          <p14:tracePt t="101385" x="1443038" y="3325813"/>
          <p14:tracePt t="101417" x="1471613" y="3325813"/>
          <p14:tracePt t="101490" x="1479550" y="3325813"/>
          <p14:tracePt t="102234" x="1479550" y="3316288"/>
          <p14:tracePt t="102243" x="1462088" y="3279775"/>
          <p14:tracePt t="102250" x="1452563" y="3279775"/>
          <p14:tracePt t="102258" x="1452563" y="3233738"/>
          <p14:tracePt t="102266" x="1425575" y="3206750"/>
          <p14:tracePt t="102278" x="1416050" y="3170238"/>
          <p14:tracePt t="102282" x="1387475" y="3141663"/>
          <p14:tracePt t="102290" x="1387475" y="3105150"/>
          <p14:tracePt t="102298" x="1360488" y="3041650"/>
          <p14:tracePt t="102305" x="1350963" y="2976563"/>
          <p14:tracePt t="102313" x="1304925" y="2876550"/>
          <p14:tracePt t="102321" x="1258888" y="2820988"/>
          <p14:tracePt t="102329" x="1231900" y="2738438"/>
          <p14:tracePt t="102338" x="1176338" y="2617788"/>
          <p14:tracePt t="102345" x="1149350" y="2527300"/>
          <p14:tracePt t="102356" x="1084263" y="2443163"/>
          <p14:tracePt t="102362" x="1057275" y="2379663"/>
          <p14:tracePt t="102371" x="1001713" y="2287588"/>
          <p14:tracePt t="102377" x="955675" y="2185988"/>
          <p14:tracePt t="102385" x="955675" y="2149475"/>
          <p14:tracePt t="102393" x="928688" y="2103438"/>
          <p14:tracePt t="102401" x="928688" y="2085975"/>
          <p14:tracePt t="102417" x="928688" y="2076450"/>
          <p14:tracePt t="102425" x="928688" y="2057400"/>
          <p14:tracePt t="102433" x="928688" y="2049463"/>
          <p14:tracePt t="102441" x="928688" y="2030413"/>
          <p14:tracePt t="102449" x="928688" y="2003425"/>
          <p14:tracePt t="102457" x="928688" y="1993900"/>
          <p14:tracePt t="102465" x="938213" y="1984375"/>
          <p14:tracePt t="102481" x="938213" y="1974850"/>
          <p14:tracePt t="102489" x="938213" y="1957388"/>
          <p14:tracePt t="102505" x="938213" y="1947863"/>
          <p14:tracePt t="102513" x="946150" y="1938338"/>
          <p14:tracePt t="102546" x="946150" y="1920875"/>
          <p14:tracePt t="102745" x="938213" y="1928813"/>
          <p14:tracePt t="102753" x="919163" y="1928813"/>
          <p14:tracePt t="102762" x="901700" y="1928813"/>
          <p14:tracePt t="102770" x="882650" y="1928813"/>
          <p14:tracePt t="102777" x="863600" y="1928813"/>
          <p14:tracePt t="102827" x="855663" y="1920875"/>
          <p14:tracePt t="102836" x="855663" y="1892300"/>
          <p14:tracePt t="102842" x="855663" y="1855788"/>
          <p14:tracePt t="102850" x="855663" y="1838325"/>
          <p14:tracePt t="102866" x="855663" y="1828800"/>
          <p14:tracePt t="102875" x="863600" y="1800225"/>
          <p14:tracePt t="102882" x="863600" y="1773238"/>
          <p14:tracePt t="102890" x="873125" y="1763713"/>
          <p14:tracePt t="102899" x="892175" y="1736725"/>
          <p14:tracePt t="102907" x="901700" y="1717675"/>
          <p14:tracePt t="102914" x="901700" y="1708150"/>
          <p14:tracePt t="102924" x="901700" y="1700213"/>
          <p14:tracePt t="102930" x="919163" y="1671638"/>
          <p14:tracePt t="102938" x="919163" y="1654175"/>
          <p14:tracePt t="102946" x="938213" y="1625600"/>
          <p14:tracePt t="102955" x="965200" y="1608138"/>
          <p14:tracePt t="102961" x="974725" y="1589088"/>
          <p14:tracePt t="102971" x="992188" y="1579563"/>
          <p14:tracePt t="102977" x="992188" y="1562100"/>
          <p14:tracePt t="102993" x="1001713" y="1552575"/>
          <p14:tracePt t="103001" x="1011238" y="1543050"/>
          <p14:tracePt t="103009" x="1030288" y="1525588"/>
          <p14:tracePt t="103017" x="1038225" y="1525588"/>
          <p14:tracePt t="103026" x="1057275" y="1525588"/>
          <p14:tracePt t="103033" x="1076325" y="1525588"/>
          <p14:tracePt t="103049" x="1084263" y="1525588"/>
          <p14:tracePt t="103065" x="1093788" y="1525588"/>
          <p14:tracePt t="103107" x="1130300" y="1535113"/>
          <p14:tracePt t="103115" x="1139825" y="1552575"/>
          <p14:tracePt t="103125" x="1149350" y="1571625"/>
          <p14:tracePt t="103131" x="1166813" y="1617663"/>
          <p14:tracePt t="103139" x="1204913" y="1654175"/>
          <p14:tracePt t="103146" x="1241425" y="1690688"/>
          <p14:tracePt t="103154" x="1250950" y="1700213"/>
          <p14:tracePt t="103161" x="1258888" y="1727200"/>
          <p14:tracePt t="103170" x="1258888" y="1746250"/>
          <p14:tracePt t="103185" x="1258888" y="1773238"/>
          <p14:tracePt t="103201" x="1258888" y="1782763"/>
          <p14:tracePt t="103209" x="1258888" y="1792288"/>
          <p14:tracePt t="103225" x="1258888" y="1809750"/>
          <p14:tracePt t="103232" x="1258888" y="1819275"/>
          <p14:tracePt t="103241" x="1250950" y="1838325"/>
          <p14:tracePt t="103248" x="1222375" y="1846263"/>
          <p14:tracePt t="103257" x="1195388" y="1882775"/>
          <p14:tracePt t="103275" x="1185863" y="1892300"/>
          <p14:tracePt t="103282" x="1185863" y="1920875"/>
          <p14:tracePt t="103289" x="1176338" y="1928813"/>
          <p14:tracePt t="103298" x="1176338" y="1947863"/>
          <p14:tracePt t="103305" x="1176338" y="1974850"/>
          <p14:tracePt t="103314" x="1176338" y="1984375"/>
          <p14:tracePt t="103322" x="1176338" y="2030413"/>
          <p14:tracePt t="103330" x="1176338" y="2076450"/>
          <p14:tracePt t="103339" x="1204913" y="2159000"/>
          <p14:tracePt t="103346" x="1241425" y="2278063"/>
          <p14:tracePt t="103355" x="1296988" y="2389188"/>
          <p14:tracePt t="103362" x="1296988" y="2508250"/>
          <p14:tracePt t="103374" x="1341438" y="2682875"/>
          <p14:tracePt t="103380" x="1397000" y="2913063"/>
          <p14:tracePt t="103385" x="1433513" y="3133725"/>
          <p14:tracePt t="103393" x="1462088" y="3298825"/>
          <p14:tracePt t="103401" x="1462088" y="3427413"/>
          <p14:tracePt t="103409" x="1462088" y="3509963"/>
          <p14:tracePt t="103417" x="1462088" y="3573463"/>
          <p14:tracePt t="103425" x="1452563" y="3638550"/>
          <p14:tracePt t="103433" x="1443038" y="3648075"/>
          <p14:tracePt t="103530" x="1397000" y="3648075"/>
          <p14:tracePt t="103539" x="1370013" y="3665538"/>
          <p14:tracePt t="103547" x="1323975" y="3675063"/>
          <p14:tracePt t="103581" x="1304925" y="3675063"/>
          <p14:tracePt t="103611" x="1296988" y="3675063"/>
          <p14:tracePt t="103634" x="1296988" y="3665538"/>
          <p14:tracePt t="103642" x="1296988" y="3648075"/>
          <p14:tracePt t="103658" x="1296988" y="3638550"/>
          <p14:tracePt t="103666" x="1287463" y="3619500"/>
          <p14:tracePt t="103673" x="1241425" y="3582988"/>
          <p14:tracePt t="103682" x="1231900" y="3582988"/>
          <p14:tracePt t="103690" x="1195388" y="3582988"/>
          <p14:tracePt t="103698" x="1176338" y="3582988"/>
          <p14:tracePt t="103706" x="1130300" y="3565525"/>
          <p14:tracePt t="103723" x="1120775" y="3546475"/>
          <p14:tracePt t="103730" x="1120775" y="3527425"/>
          <p14:tracePt t="103739" x="1120775" y="3519488"/>
          <p14:tracePt t="103746" x="1120775" y="3500438"/>
          <p14:tracePt t="103757" x="1093788" y="3490913"/>
          <p14:tracePt t="103763" x="1093788" y="3481388"/>
          <p14:tracePt t="103775" x="1084263" y="3473450"/>
          <p14:tracePt t="103789" x="1076325" y="3463925"/>
          <p14:tracePt t="103978" x="1084263" y="3463925"/>
          <p14:tracePt t="103990" x="1139825" y="3454400"/>
          <p14:tracePt t="103995" x="1158875" y="3436938"/>
          <p14:tracePt t="104002" x="1250950" y="3427413"/>
          <p14:tracePt t="104011" x="1287463" y="3427413"/>
          <p14:tracePt t="104017" x="1387475" y="3417888"/>
          <p14:tracePt t="104025" x="1471613" y="3417888"/>
          <p14:tracePt t="104033" x="1590675" y="3417888"/>
          <p14:tracePt t="104041" x="1692275" y="3417888"/>
          <p14:tracePt t="104049" x="1765300" y="3417888"/>
          <p14:tracePt t="104057" x="1820863" y="3427413"/>
          <p14:tracePt t="104065" x="1939925" y="3444875"/>
          <p14:tracePt t="104074" x="2095500" y="3473450"/>
          <p14:tracePt t="104081" x="2216150" y="3473450"/>
          <p14:tracePt t="104089" x="2371725" y="3509963"/>
          <p14:tracePt t="104097" x="2555875" y="3536950"/>
          <p14:tracePt t="104105" x="2619375" y="3556000"/>
          <p14:tracePt t="104113" x="2776538" y="3546475"/>
          <p14:tracePt t="104122" x="2822575" y="3573463"/>
          <p14:tracePt t="104129" x="2832100" y="3573463"/>
          <p14:tracePt t="104138" x="2914650" y="3556000"/>
          <p14:tracePt t="104145" x="2932113" y="3546475"/>
          <p14:tracePt t="104154" x="2978150" y="3546475"/>
          <p14:tracePt t="104161" x="3024188" y="3546475"/>
          <p14:tracePt t="104171" x="3043238" y="3546475"/>
          <p14:tracePt t="104177" x="3098800" y="3546475"/>
          <p14:tracePt t="104185" x="3135313" y="3546475"/>
          <p14:tracePt t="104193" x="3189288" y="3546475"/>
          <p14:tracePt t="104201" x="3227388" y="3556000"/>
          <p14:tracePt t="104209" x="3319463" y="3556000"/>
          <p14:tracePt t="104217" x="3373438" y="3556000"/>
          <p14:tracePt t="104225" x="3455988" y="3556000"/>
          <p14:tracePt t="104233" x="3521075" y="3556000"/>
          <p14:tracePt t="104241" x="3548063" y="3556000"/>
          <p14:tracePt t="104249" x="3567113" y="3556000"/>
          <p14:tracePt t="104257" x="3594100" y="3556000"/>
          <p14:tracePt t="104273" x="3630613" y="3556000"/>
          <p14:tracePt t="104289" x="3676650" y="3565525"/>
          <p14:tracePt t="104306" x="3732213" y="3565525"/>
          <p14:tracePt t="104313" x="3768725" y="3565525"/>
          <p14:tracePt t="104321" x="3824288" y="3565525"/>
          <p14:tracePt t="104329" x="3870325" y="3565525"/>
          <p14:tracePt t="104345" x="3925888" y="3565525"/>
          <p14:tracePt t="104354" x="3935413" y="3565525"/>
          <p14:tracePt t="104361" x="3943350" y="3565525"/>
          <p14:tracePt t="104377" x="3952875" y="3565525"/>
          <p14:tracePt t="104395" x="3962400" y="3565525"/>
          <p14:tracePt t="104401" x="3979863" y="3536950"/>
          <p14:tracePt t="104409" x="3998913" y="3536950"/>
          <p14:tracePt t="104417" x="4044950" y="3536950"/>
          <p14:tracePt t="104425" x="4100513" y="3536950"/>
          <p14:tracePt t="104433" x="4117975" y="3536950"/>
          <p14:tracePt t="104441" x="4183063" y="3536950"/>
          <p14:tracePt t="104449" x="4238625" y="3536950"/>
          <p14:tracePt t="104457" x="4302125" y="3536950"/>
          <p14:tracePt t="104465" x="4321175" y="3536950"/>
          <p14:tracePt t="104473" x="4338638" y="3536950"/>
          <p14:tracePt t="104489" x="4348163" y="3536950"/>
          <p14:tracePt t="104505" x="4367213" y="3527425"/>
          <p14:tracePt t="104513" x="4375150" y="3527425"/>
          <p14:tracePt t="104522" x="4384675" y="3527425"/>
          <p14:tracePt t="104529" x="4421188" y="3509963"/>
          <p14:tracePt t="104538" x="4440238" y="3500438"/>
          <p14:tracePt t="104545" x="4486275" y="3481388"/>
          <p14:tracePt t="104554" x="4522788" y="3473450"/>
          <p14:tracePt t="104561" x="4568825" y="3454400"/>
          <p14:tracePt t="104571" x="4587875" y="3454400"/>
          <p14:tracePt t="104577" x="4605338" y="3454400"/>
          <p14:tracePt t="104587" x="4651375" y="3436938"/>
          <p14:tracePt t="104596" x="4679950" y="3427413"/>
          <p14:tracePt t="104601" x="4687888" y="3427413"/>
          <p14:tracePt t="104609" x="4706938" y="3427413"/>
          <p14:tracePt t="104659" x="4725988" y="3417888"/>
          <p14:tracePt t="104674" x="4733925" y="3417888"/>
          <p14:tracePt t="104683" x="4752975" y="3417888"/>
          <p14:tracePt t="104690" x="4762500" y="3408363"/>
          <p14:tracePt t="104698" x="4779963" y="3408363"/>
          <p14:tracePt t="104805" x="4789488" y="3390900"/>
          <p14:tracePt t="104818" x="4826000" y="3352800"/>
          <p14:tracePt t="104834" x="4845050" y="3316288"/>
          <p14:tracePt t="104843" x="4845050" y="3308350"/>
          <p14:tracePt t="104851" x="4845050" y="3279775"/>
          <p14:tracePt t="104858" x="4854575" y="3233738"/>
          <p14:tracePt t="104866" x="4881563" y="3187700"/>
          <p14:tracePt t="104874" x="4891088" y="3141663"/>
          <p14:tracePt t="104882" x="4908550" y="3095625"/>
          <p14:tracePt t="104890" x="4908550" y="3049588"/>
          <p14:tracePt t="104900" x="4908550" y="3013075"/>
          <p14:tracePt t="104906" x="4908550" y="2995613"/>
          <p14:tracePt t="104914" x="4908550" y="2930525"/>
          <p14:tracePt t="104921" x="4881563" y="2847975"/>
          <p14:tracePt t="104929" x="4881563" y="2830513"/>
          <p14:tracePt t="104937" x="4881563" y="2811463"/>
          <p14:tracePt t="104945" x="4872038" y="2774950"/>
          <p14:tracePt t="104954" x="4862513" y="2755900"/>
          <p14:tracePt t="104970" x="4862513" y="2746375"/>
          <p14:tracePt t="104977" x="4854575" y="2738438"/>
          <p14:tracePt t="104993" x="4845050" y="2719388"/>
          <p14:tracePt t="105001" x="4826000" y="2701925"/>
          <p14:tracePt t="105025" x="4816475" y="2692400"/>
          <p14:tracePt t="105033" x="4799013" y="2692400"/>
          <p14:tracePt t="105043" x="4789488" y="2682875"/>
          <p14:tracePt t="105066" x="4779963" y="2673350"/>
          <p14:tracePt t="105075" x="4752975" y="2663825"/>
          <p14:tracePt t="105082" x="4697413" y="2663825"/>
          <p14:tracePt t="105090" x="4679950" y="2663825"/>
          <p14:tracePt t="105097" x="4614863" y="2663825"/>
          <p14:tracePt t="105106" x="4587875" y="2663825"/>
          <p14:tracePt t="105121" x="4467225" y="2655888"/>
          <p14:tracePt t="105129" x="4459288" y="2655888"/>
          <p14:tracePt t="105138" x="4440238" y="2655888"/>
          <p14:tracePt t="105145" x="4394200" y="2655888"/>
          <p14:tracePt t="105154" x="4256088" y="2655888"/>
          <p14:tracePt t="105161" x="4117975" y="2655888"/>
          <p14:tracePt t="105171" x="3998913" y="2655888"/>
          <p14:tracePt t="105177" x="3879850" y="2655888"/>
          <p14:tracePt t="105185" x="3722688" y="2655888"/>
          <p14:tracePt t="105193" x="3584575" y="2655888"/>
          <p14:tracePt t="105201" x="3465513" y="2655888"/>
          <p14:tracePt t="105209" x="3409950" y="2655888"/>
          <p14:tracePt t="105217" x="3254375" y="2636838"/>
          <p14:tracePt t="105225" x="3189288" y="2636838"/>
          <p14:tracePt t="105233" x="3052763" y="2646363"/>
          <p14:tracePt t="105241" x="2987675" y="2655888"/>
          <p14:tracePt t="105249" x="2905125" y="2655888"/>
          <p14:tracePt t="105257" x="2868613" y="2655888"/>
          <p14:tracePt t="105265" x="2832100" y="2655888"/>
          <p14:tracePt t="105274" x="2786063" y="2655888"/>
          <p14:tracePt t="105281" x="2747963" y="2663825"/>
          <p14:tracePt t="105289" x="2720975" y="2673350"/>
          <p14:tracePt t="105297" x="2657475" y="2692400"/>
          <p14:tracePt t="105306" x="2601913" y="2692400"/>
          <p14:tracePt t="105313" x="2519363" y="2692400"/>
          <p14:tracePt t="105321" x="2398713" y="2692400"/>
          <p14:tracePt t="105329" x="2316163" y="2701925"/>
          <p14:tracePt t="105338" x="2233613" y="2701925"/>
          <p14:tracePt t="105345" x="2078038" y="2692400"/>
          <p14:tracePt t="105355" x="1939925" y="2646363"/>
          <p14:tracePt t="105361" x="1857375" y="2636838"/>
          <p14:tracePt t="105371" x="1792288" y="2636838"/>
          <p14:tracePt t="105377" x="1746250" y="2617788"/>
          <p14:tracePt t="105385" x="1736725" y="2617788"/>
          <p14:tracePt t="105482" x="1709738" y="2617788"/>
          <p14:tracePt t="105490" x="1654175" y="2617788"/>
          <p14:tracePt t="105498" x="1590675" y="2617788"/>
          <p14:tracePt t="105507" x="1571625" y="2617788"/>
          <p14:tracePt t="105514" x="1516063" y="2617788"/>
          <p14:tracePt t="105525" x="1471613" y="2617788"/>
          <p14:tracePt t="105530" x="1452563" y="2609850"/>
          <p14:tracePt t="105539" x="1416050" y="2609850"/>
          <p14:tracePt t="105546" x="1370013" y="2627313"/>
          <p14:tracePt t="105563" x="1341438" y="2627313"/>
          <p14:tracePt t="105573" x="1304925" y="2627313"/>
          <p14:tracePt t="105578" x="1258888" y="2627313"/>
          <p14:tracePt t="105586" x="1204913" y="2627313"/>
          <p14:tracePt t="105594" x="1158875" y="2627313"/>
          <p14:tracePt t="105602" x="1139825" y="2627313"/>
          <p14:tracePt t="105610" x="1112838" y="2627313"/>
          <p14:tracePt t="105620" x="1076325" y="2627313"/>
          <p14:tracePt t="105628" x="1057275" y="2627313"/>
          <p14:tracePt t="105634" x="1047750" y="2627313"/>
          <p14:tracePt t="105641" x="1038225" y="2627313"/>
          <p14:tracePt t="105657" x="1030288" y="2627313"/>
          <p14:tracePt t="105665" x="1020763" y="2627313"/>
          <p14:tracePt t="105673" x="1011238" y="2627313"/>
          <p14:tracePt t="105681" x="992188" y="2627313"/>
          <p14:tracePt t="105689" x="974725" y="2627313"/>
          <p14:tracePt t="105697" x="955675" y="2627313"/>
          <p14:tracePt t="105705" x="919163" y="2627313"/>
          <p14:tracePt t="105713" x="909638" y="2627313"/>
          <p14:tracePt t="105721" x="892175" y="2627313"/>
          <p14:tracePt t="105729" x="846138" y="2636838"/>
          <p14:tracePt t="105745" x="846138" y="2646363"/>
          <p14:tracePt t="105754" x="836613" y="2655888"/>
          <p14:tracePt t="105778" x="827088" y="2663825"/>
          <p14:tracePt t="105915" x="809625" y="2673350"/>
          <p14:tracePt t="105925" x="809625" y="2682875"/>
          <p14:tracePt t="105954" x="809625" y="2701925"/>
          <p14:tracePt t="105987" x="809625" y="2746375"/>
          <p14:tracePt t="105994" x="817563" y="2755900"/>
          <p14:tracePt t="106001" x="817563" y="2774950"/>
          <p14:tracePt t="106009" x="836613" y="2792413"/>
          <p14:tracePt t="106017" x="836613" y="2830513"/>
          <p14:tracePt t="106025" x="863600" y="2857500"/>
          <p14:tracePt t="106032" x="882650" y="2921000"/>
          <p14:tracePt t="106041" x="882650" y="2940050"/>
          <p14:tracePt t="106048" x="946150" y="2995613"/>
          <p14:tracePt t="106056" x="946150" y="3078163"/>
          <p14:tracePt t="106064" x="946150" y="3133725"/>
          <p14:tracePt t="106073" x="965200" y="3233738"/>
          <p14:tracePt t="106080" x="965200" y="3279775"/>
          <p14:tracePt t="106089" x="965200" y="3335338"/>
          <p14:tracePt t="106096" x="984250" y="3371850"/>
          <p14:tracePt t="106104" x="984250" y="3381375"/>
          <p14:tracePt t="106120" x="984250" y="3408363"/>
          <p14:tracePt t="106273" x="984250" y="3417888"/>
          <p14:tracePt t="106394" x="984250" y="3427413"/>
          <p14:tracePt t="106554" x="1001713" y="3427413"/>
          <p14:tracePt t="106562" x="1093788" y="3427413"/>
          <p14:tracePt t="106571" x="1195388" y="3427413"/>
          <p14:tracePt t="106578" x="1333500" y="3427413"/>
          <p14:tracePt t="106590" x="1489075" y="3427413"/>
          <p14:tracePt t="106595" x="1627188" y="3427413"/>
          <p14:tracePt t="106602" x="1801813" y="3427413"/>
          <p14:tracePt t="106610" x="1866900" y="3408363"/>
          <p14:tracePt t="106621" x="2022475" y="3408363"/>
          <p14:tracePt t="106629" x="2289175" y="3408363"/>
          <p14:tracePt t="106637" x="2665413" y="3444875"/>
          <p14:tracePt t="106644" x="3014663" y="3509963"/>
          <p14:tracePt t="106650" x="3227388" y="3527425"/>
          <p14:tracePt t="106657" x="3382963" y="3556000"/>
          <p14:tracePt t="106665" x="3455988" y="3527425"/>
          <p14:tracePt t="106673" x="3630613" y="3490913"/>
          <p14:tracePt t="106681" x="3787775" y="3490913"/>
          <p14:tracePt t="106689" x="3906838" y="3490913"/>
          <p14:tracePt t="106697" x="4044950" y="3490913"/>
          <p14:tracePt t="106705" x="4146550" y="3490913"/>
          <p14:tracePt t="106713" x="4229100" y="3490913"/>
          <p14:tracePt t="106721" x="4321175" y="3490913"/>
          <p14:tracePt t="106729" x="4403725" y="3490913"/>
          <p14:tracePt t="106738" x="4467225" y="3490913"/>
          <p14:tracePt t="106754" x="4513263" y="3490913"/>
          <p14:tracePt t="106761" x="4541838" y="3490913"/>
          <p14:tracePt t="106771" x="4559300" y="3490913"/>
          <p14:tracePt t="106777" x="4578350" y="3509963"/>
          <p14:tracePt t="106785" x="4624388" y="3500438"/>
          <p14:tracePt t="106793" x="4670425" y="3490913"/>
          <p14:tracePt t="106801" x="4679950" y="3490913"/>
          <p14:tracePt t="106809" x="4706938" y="3490913"/>
          <p14:tracePt t="106817" x="4779963" y="3490913"/>
          <p14:tracePt t="106825" x="4808538" y="3481388"/>
          <p14:tracePt t="106834" x="4835525" y="3473450"/>
          <p14:tracePt t="106849" x="4854575" y="3463925"/>
          <p14:tracePt t="106857" x="4891088" y="3454400"/>
          <p14:tracePt t="106865" x="4900613" y="3444875"/>
          <p14:tracePt t="106874" x="4908550" y="3436938"/>
          <p14:tracePt t="106881" x="4937125" y="3436938"/>
          <p14:tracePt t="106889" x="4973638" y="3436938"/>
          <p14:tracePt t="106897" x="5000625" y="3436938"/>
          <p14:tracePt t="106905" x="5000625" y="3427413"/>
          <p14:tracePt t="107011" x="5010150" y="3408363"/>
          <p14:tracePt t="107019" x="5010150" y="3390900"/>
          <p14:tracePt t="107028" x="5010150" y="3352800"/>
          <p14:tracePt t="107034" x="5010150" y="3335338"/>
          <p14:tracePt t="107046" x="5010150" y="3298825"/>
          <p14:tracePt t="107050" x="5010150" y="3289300"/>
          <p14:tracePt t="107057" x="5010150" y="3233738"/>
          <p14:tracePt t="107065" x="5010150" y="3187700"/>
          <p14:tracePt t="107073" x="5010150" y="3151188"/>
          <p14:tracePt t="107081" x="5010150" y="3114675"/>
          <p14:tracePt t="107089" x="5010150" y="3095625"/>
          <p14:tracePt t="107097" x="5010150" y="3068638"/>
          <p14:tracePt t="107121" x="5010150" y="2995613"/>
          <p14:tracePt t="107129" x="5010150" y="2967038"/>
          <p14:tracePt t="107138" x="5000625" y="2930525"/>
          <p14:tracePt t="107145" x="4991100" y="2913063"/>
          <p14:tracePt t="107154" x="4983163" y="2894013"/>
          <p14:tracePt t="107171" x="4983163" y="2884488"/>
          <p14:tracePt t="107177" x="4973638" y="2876550"/>
          <p14:tracePt t="107217" x="4946650" y="2876550"/>
          <p14:tracePt t="107236" x="4937125" y="2867025"/>
          <p14:tracePt t="107258" x="4927600" y="2867025"/>
          <p14:tracePt t="107298" x="4900613" y="2857500"/>
          <p14:tracePt t="107322" x="4881563" y="2857500"/>
          <p14:tracePt t="107330" x="4854575" y="2857500"/>
          <p14:tracePt t="107340" x="4770438" y="2857500"/>
          <p14:tracePt t="107346" x="4762500" y="2857500"/>
          <p14:tracePt t="107357" x="4733925" y="2857500"/>
          <p14:tracePt t="107378" x="4725988" y="2857500"/>
          <p14:tracePt t="107387" x="4670425" y="2820988"/>
          <p14:tracePt t="107395" x="4624388" y="2820988"/>
          <p14:tracePt t="107403" x="4587875" y="2830513"/>
          <p14:tracePt t="107412" x="4495800" y="2830513"/>
          <p14:tracePt t="107418" x="4440238" y="2830513"/>
          <p14:tracePt t="107427" x="4256088" y="2857500"/>
          <p14:tracePt t="107434" x="4127500" y="2857500"/>
          <p14:tracePt t="107441" x="4044950" y="2857500"/>
          <p14:tracePt t="107449" x="3797300" y="2830513"/>
          <p14:tracePt t="107457" x="3695700" y="2847975"/>
          <p14:tracePt t="107465" x="3576638" y="2847975"/>
          <p14:tracePt t="107473" x="3419475" y="2847975"/>
          <p14:tracePt t="107481" x="3263900" y="2847975"/>
          <p14:tracePt t="107489" x="3217863" y="2847975"/>
          <p14:tracePt t="107497" x="3181350" y="2847975"/>
          <p14:tracePt t="107505" x="3043238" y="2847975"/>
          <p14:tracePt t="107513" x="2832100" y="2847975"/>
          <p14:tracePt t="107521" x="2657475" y="2847975"/>
          <p14:tracePt t="107529" x="2444750" y="2847975"/>
          <p14:tracePt t="107537" x="2270125" y="2857500"/>
          <p14:tracePt t="107545" x="2243138" y="2884488"/>
          <p14:tracePt t="107554" x="2197100" y="2884488"/>
          <p14:tracePt t="107561" x="2124075" y="2884488"/>
          <p14:tracePt t="107570" x="2124075" y="2876550"/>
          <p14:tracePt t="107577" x="2087563" y="2867025"/>
          <p14:tracePt t="107585" x="2068513" y="2847975"/>
          <p14:tracePt t="107593" x="2022475" y="2847975"/>
          <p14:tracePt t="107601" x="2003425" y="2847975"/>
          <p14:tracePt t="107609" x="1930400" y="2830513"/>
          <p14:tracePt t="107617" x="1828800" y="2801938"/>
          <p14:tracePt t="107625" x="1765300" y="2801938"/>
          <p14:tracePt t="107633" x="1663700" y="2774950"/>
          <p14:tracePt t="107641" x="1581150" y="2765425"/>
          <p14:tracePt t="107649" x="1498600" y="2765425"/>
          <p14:tracePt t="107657" x="1452563" y="2746375"/>
          <p14:tracePt t="107665" x="1443038" y="2746375"/>
          <p14:tracePt t="107673" x="1416050" y="2746375"/>
          <p14:tracePt t="107689" x="1416050" y="2738438"/>
          <p14:tracePt t="107914" x="1397000" y="2738438"/>
          <p14:tracePt t="107922" x="1350963" y="2738438"/>
          <p14:tracePt t="107931" x="1314450" y="2738438"/>
          <p14:tracePt t="107940" x="1287463" y="2738438"/>
          <p14:tracePt t="107946" x="1258888" y="2738438"/>
          <p14:tracePt t="107956" x="1250950" y="2738438"/>
          <p14:tracePt t="107994" x="1241425" y="2738438"/>
          <p14:tracePt t="108003" x="1250950" y="2746375"/>
          <p14:tracePt t="108010" x="1258888" y="2755900"/>
          <p14:tracePt t="108018" x="1258888" y="2765425"/>
          <p14:tracePt t="108027" x="1277938" y="2784475"/>
          <p14:tracePt t="108034" x="1277938" y="2801938"/>
          <p14:tracePt t="108045" x="1296988" y="2830513"/>
          <p14:tracePt t="108059" x="1304925" y="2847975"/>
          <p14:tracePt t="108065" x="1304925" y="2857500"/>
          <p14:tracePt t="108073" x="1314450" y="2876550"/>
          <p14:tracePt t="108081" x="1314450" y="2894013"/>
          <p14:tracePt t="108089" x="1314450" y="2903538"/>
          <p14:tracePt t="108105" x="1314450" y="2949575"/>
          <p14:tracePt t="108122" x="1323975" y="3041650"/>
          <p14:tracePt t="108129" x="1350963" y="3087688"/>
          <p14:tracePt t="108137" x="1360488" y="3114675"/>
          <p14:tracePt t="108145" x="1360488" y="3133725"/>
          <p14:tracePt t="108154" x="1370013" y="3178175"/>
          <p14:tracePt t="108161" x="1370013" y="3187700"/>
          <p14:tracePt t="108171" x="1370013" y="3206750"/>
          <p14:tracePt t="108185" x="1370013" y="3216275"/>
          <p14:tracePt t="108201" x="1379538" y="3233738"/>
          <p14:tracePt t="108217" x="1379538" y="3243263"/>
          <p14:tracePt t="108225" x="1379538" y="3262313"/>
          <p14:tracePt t="108482" x="1379538" y="3270250"/>
          <p14:tracePt t="108506" x="1416050" y="3279775"/>
          <p14:tracePt t="108515" x="1462088" y="3279775"/>
          <p14:tracePt t="108522" x="1636713" y="3316288"/>
          <p14:tracePt t="108530" x="1857375" y="3352800"/>
          <p14:tracePt t="108540" x="2114550" y="3371850"/>
          <p14:tracePt t="108545" x="2308225" y="3408363"/>
          <p14:tracePt t="108555" x="2611438" y="3444875"/>
          <p14:tracePt t="108561" x="2832100" y="3444875"/>
          <p14:tracePt t="108571" x="2987675" y="3463925"/>
          <p14:tracePt t="108577" x="3006725" y="3463925"/>
          <p14:tracePt t="108601" x="3033713" y="3463925"/>
          <p14:tracePt t="108609" x="3116263" y="3481388"/>
          <p14:tracePt t="108633" x="3152775" y="3481388"/>
          <p14:tracePt t="108642" x="3235325" y="3481388"/>
          <p14:tracePt t="108654" x="3319463" y="3463925"/>
          <p14:tracePt t="108661" x="3419475" y="3454400"/>
          <p14:tracePt t="108666" x="3429000" y="3454400"/>
          <p14:tracePt t="108673" x="3494088" y="3427413"/>
          <p14:tracePt t="108690" x="3502025" y="3427413"/>
          <p14:tracePt t="108697" x="3521075" y="3427413"/>
          <p14:tracePt t="108713" x="3530600" y="3427413"/>
          <p14:tracePt t="108721" x="3567113" y="3427413"/>
          <p14:tracePt t="108729" x="3584575" y="3427413"/>
          <p14:tracePt t="108737" x="3630613" y="3427413"/>
          <p14:tracePt t="108745" x="3676650" y="3427413"/>
          <p14:tracePt t="108754" x="3732213" y="3427413"/>
          <p14:tracePt t="108761" x="3797300" y="3427413"/>
          <p14:tracePt t="108771" x="3851275" y="3427413"/>
          <p14:tracePt t="108785" x="3897313" y="3427413"/>
          <p14:tracePt t="108793" x="3925888" y="3427413"/>
          <p14:tracePt t="108801" x="3952875" y="3427413"/>
          <p14:tracePt t="108817" x="3962400" y="3427413"/>
          <p14:tracePt t="108825" x="3971925" y="3427413"/>
          <p14:tracePt t="108833" x="3989388" y="3427413"/>
          <p14:tracePt t="108841" x="3998913" y="3427413"/>
          <p14:tracePt t="108849" x="4035425" y="3427413"/>
          <p14:tracePt t="108858" x="4054475" y="3427413"/>
          <p14:tracePt t="108865" x="4090988" y="3427413"/>
          <p14:tracePt t="108873" x="4110038" y="3427413"/>
          <p14:tracePt t="108881" x="4137025" y="3427413"/>
          <p14:tracePt t="108922" x="4146550" y="3427413"/>
          <p14:tracePt t="108995" x="4164013" y="3427413"/>
          <p14:tracePt t="109002" x="4183063" y="3427413"/>
          <p14:tracePt t="109019" x="4219575" y="3427413"/>
          <p14:tracePt t="109458" x="4246563" y="3427413"/>
          <p14:tracePt t="109468" x="4256088" y="3427413"/>
          <p14:tracePt t="109475" x="4265613" y="3427413"/>
          <p14:tracePt t="109490" x="4292600" y="3427413"/>
          <p14:tracePt t="109506" x="4311650" y="3427413"/>
          <p14:tracePt t="109523" x="4357688" y="3408363"/>
          <p14:tracePt t="109538" x="4403725" y="3390900"/>
          <p14:tracePt t="109547" x="4413250" y="3390900"/>
          <p14:tracePt t="109556" x="4449763" y="3390900"/>
          <p14:tracePt t="109562" x="4467225" y="3381375"/>
          <p14:tracePt t="109573" x="4476750" y="3371850"/>
          <p14:tracePt t="109595" x="4486275" y="3371850"/>
          <p14:tracePt t="109602" x="4505325" y="3371850"/>
          <p14:tracePt t="109610" x="4513263" y="3371850"/>
          <p14:tracePt t="111658" x="4522788" y="3371850"/>
          <p14:tracePt t="111674" x="4476750" y="3417888"/>
          <p14:tracePt t="111683" x="4440238" y="3427413"/>
          <p14:tracePt t="111691" x="4384675" y="3454400"/>
          <p14:tracePt t="111699" x="4330700" y="3481388"/>
          <p14:tracePt t="111705" x="4265613" y="3519488"/>
          <p14:tracePt t="111713" x="4183063" y="3546475"/>
          <p14:tracePt t="111721" x="4090988" y="3592513"/>
          <p14:tracePt t="111729" x="4017963" y="3648075"/>
          <p14:tracePt t="111738" x="3860800" y="3730625"/>
          <p14:tracePt t="111745" x="3705225" y="3748088"/>
          <p14:tracePt t="111754" x="3594100" y="3794125"/>
          <p14:tracePt t="111761" x="3429000" y="3859213"/>
          <p14:tracePt t="111769" x="3273425" y="3886200"/>
          <p14:tracePt t="111777" x="3106738" y="3951288"/>
          <p14:tracePt t="111785" x="3060700" y="4005263"/>
          <p14:tracePt t="111793" x="2924175" y="4024313"/>
          <p14:tracePt t="111801" x="2849563" y="4051300"/>
          <p14:tracePt t="111809" x="2747963" y="4087813"/>
          <p14:tracePt t="111817" x="2647950" y="4125913"/>
          <p14:tracePt t="111825" x="2536825" y="4152900"/>
          <p14:tracePt t="111833" x="2417763" y="4179888"/>
          <p14:tracePt t="111841" x="2362200" y="4179888"/>
          <p14:tracePt t="111849" x="2233613" y="4225925"/>
          <p14:tracePt t="111857" x="2114550" y="4262438"/>
          <p14:tracePt t="111865" x="1985963" y="4308475"/>
          <p14:tracePt t="111874" x="1847850" y="4337050"/>
          <p14:tracePt t="111881" x="1692275" y="4383088"/>
          <p14:tracePt t="111889" x="1544638" y="4419600"/>
          <p14:tracePt t="111897" x="1406525" y="4465638"/>
          <p14:tracePt t="111906" x="1304925" y="4475163"/>
          <p14:tracePt t="111913" x="1204913" y="4492625"/>
          <p14:tracePt t="111921" x="1139825" y="4519613"/>
          <p14:tracePt t="111929" x="1112838" y="4538663"/>
          <p14:tracePt t="111938" x="1057275" y="4548188"/>
          <p14:tracePt t="111970" x="1047750" y="4548188"/>
          <p14:tracePt t="111977" x="1030288" y="4548188"/>
          <p14:tracePt t="111993" x="1020763" y="4548188"/>
          <p14:tracePt t="112009" x="1011238" y="4548188"/>
          <p14:tracePt t="112017" x="984250" y="4548188"/>
          <p14:tracePt t="112025" x="965200" y="4548188"/>
          <p14:tracePt t="112041" x="946150" y="4548188"/>
          <p14:tracePt t="112065" x="938213" y="4557713"/>
          <p14:tracePt t="112114" x="919163" y="4557713"/>
          <p14:tracePt t="112125" x="892175" y="4557713"/>
          <p14:tracePt t="112132" x="873125" y="4557713"/>
          <p14:tracePt t="112140" x="846138" y="4557713"/>
          <p14:tracePt t="112145" x="800100" y="4557713"/>
          <p14:tracePt t="112154" x="763588" y="4557713"/>
          <p14:tracePt t="112161" x="725488" y="4557713"/>
          <p14:tracePt t="112170" x="642938" y="4584700"/>
          <p14:tracePt t="112177" x="615950" y="4584700"/>
          <p14:tracePt t="112185" x="550863" y="4584700"/>
          <p14:tracePt t="112193" x="496888" y="4584700"/>
          <p14:tracePt t="112201" x="431800" y="4603750"/>
          <p14:tracePt t="112209" x="330200" y="4603750"/>
          <p14:tracePt t="112217" x="276225" y="4603750"/>
          <p14:tracePt t="112225" x="230188" y="4603750"/>
          <p14:tracePt t="112241" x="220663" y="4603750"/>
          <p14:tracePt t="112249" x="201613" y="4603750"/>
          <p14:tracePt t="112257" x="193675" y="4603750"/>
          <p14:tracePt t="112289" x="184150" y="4603750"/>
          <p14:tracePt t="112298" x="155575" y="4611688"/>
          <p14:tracePt t="112309" x="147638" y="4611688"/>
          <p14:tracePt t="112316" x="119063" y="4640263"/>
          <p14:tracePt t="112324" x="82550" y="4649788"/>
          <p14:tracePt t="112329" x="55563" y="4649788"/>
          <p14:tracePt t="112338" x="26988" y="4649788"/>
          <p14:tracePt t="112345" x="9525" y="4649788"/>
          <p14:tracePt t="112739" x="55563" y="4703763"/>
          <p14:tracePt t="112745" x="82550" y="4703763"/>
          <p14:tracePt t="112754" x="101600" y="4703763"/>
          <p14:tracePt t="112761" x="109538" y="4713288"/>
          <p14:tracePt t="112776" x="119063" y="4713288"/>
          <p14:tracePt t="112784" x="128588" y="4713288"/>
          <p14:tracePt t="112792" x="138113" y="4722813"/>
          <p14:tracePt t="112809" x="138113" y="4732338"/>
          <p14:tracePt t="112817" x="147638" y="4740275"/>
          <p14:tracePt t="112890" x="165100" y="4740275"/>
          <p14:tracePt t="112914" x="174625" y="4740275"/>
          <p14:tracePt t="112924" x="184150" y="4740275"/>
          <p14:tracePt t="112938" x="201613" y="4749800"/>
          <p14:tracePt t="114011" x="247650" y="4749800"/>
          <p14:tracePt t="114019" x="322263" y="4749800"/>
          <p14:tracePt t="114027" x="422275" y="4749800"/>
          <p14:tracePt t="114034" x="504825" y="4749800"/>
          <p14:tracePt t="114042" x="615950" y="4749800"/>
          <p14:tracePt t="114050" x="735013" y="4749800"/>
          <p14:tracePt t="114058" x="855663" y="4749800"/>
          <p14:tracePt t="114066" x="1120775" y="4749800"/>
          <p14:tracePt t="114074" x="1296988" y="4749800"/>
          <p14:tracePt t="114082" x="1544638" y="4768850"/>
          <p14:tracePt t="114089" x="1719263" y="4814888"/>
          <p14:tracePt t="114098" x="1857375" y="4814888"/>
          <p14:tracePt t="114106" x="1957388" y="4832350"/>
          <p14:tracePt t="114114" x="2041525" y="4832350"/>
          <p14:tracePt t="114125" x="2105025" y="4832350"/>
          <p14:tracePt t="114129" x="2132013" y="4832350"/>
          <p14:tracePt t="114140" x="2160588" y="4832350"/>
          <p14:tracePt t="114154" x="2170113" y="4832350"/>
          <p14:tracePt t="114210" x="2178050" y="4832350"/>
          <p14:tracePt t="114218" x="2216150" y="4832350"/>
          <p14:tracePt t="114226" x="2325688" y="4832350"/>
          <p14:tracePt t="114242" x="2408238" y="4841875"/>
          <p14:tracePt t="114250" x="2490788" y="4841875"/>
          <p14:tracePt t="114259" x="2500313" y="4841875"/>
          <p14:tracePt t="114378" x="2536825" y="4841875"/>
          <p14:tracePt t="114395" x="2573338" y="4841875"/>
          <p14:tracePt t="114402" x="2628900" y="4841875"/>
          <p14:tracePt t="114410" x="2693988" y="4805363"/>
          <p14:tracePt t="114418" x="2794000" y="4805363"/>
          <p14:tracePt t="114426" x="2776538" y="4805363"/>
          <p14:tracePt t="114434" x="2803525" y="4822825"/>
          <p14:tracePt t="114450" x="2832100" y="4822825"/>
          <p14:tracePt t="114459" x="2849563" y="4832350"/>
          <p14:tracePt t="114466" x="2868613" y="4841875"/>
          <p14:tracePt t="114475" x="2905125" y="4841875"/>
          <p14:tracePt t="114489" x="2932113" y="4860925"/>
          <p14:tracePt t="114498" x="2968625" y="4860925"/>
          <p14:tracePt t="114506" x="3014663" y="4868863"/>
          <p14:tracePt t="114515" x="3043238" y="4868863"/>
          <p14:tracePt t="114524" x="3106738" y="4887913"/>
          <p14:tracePt t="114530" x="3135313" y="4887913"/>
          <p14:tracePt t="114540" x="3181350" y="4887913"/>
          <p14:tracePt t="114546" x="3189288" y="4887913"/>
          <p14:tracePt t="114554" x="3208338" y="4887913"/>
          <p14:tracePt t="114561" x="3227388" y="4887913"/>
          <p14:tracePt t="114569" x="3235325" y="4887913"/>
          <p14:tracePt t="114577" x="3263900" y="4887913"/>
          <p14:tracePt t="114593" x="3319463" y="4887913"/>
          <p14:tracePt t="114601" x="3382963" y="4887913"/>
          <p14:tracePt t="114609" x="3409950" y="4887913"/>
          <p14:tracePt t="114617" x="3429000" y="4887913"/>
          <p14:tracePt t="114625" x="3465513" y="4887913"/>
          <p14:tracePt t="114633" x="3484563" y="4887913"/>
          <p14:tracePt t="114641" x="3494088" y="4887913"/>
          <p14:tracePt t="114650" x="3521075" y="4887913"/>
          <p14:tracePt t="114657" x="3538538" y="4897438"/>
          <p14:tracePt t="114665" x="3567113" y="4897438"/>
          <p14:tracePt t="114673" x="3613150" y="4897438"/>
          <p14:tracePt t="114681" x="3640138" y="4897438"/>
          <p14:tracePt t="114689" x="3676650" y="4897438"/>
          <p14:tracePt t="114697" x="3732213" y="4897438"/>
          <p14:tracePt t="114705" x="3741738" y="4897438"/>
          <p14:tracePt t="114713" x="3751263" y="4897438"/>
          <p14:tracePt t="114721" x="3787775" y="4897438"/>
          <p14:tracePt t="114729" x="3797300" y="4897438"/>
          <p14:tracePt t="114745" x="3824288" y="4897438"/>
          <p14:tracePt t="114761" x="3870325" y="4897438"/>
          <p14:tracePt t="114777" x="3879850" y="4897438"/>
          <p14:tracePt t="114786" x="3889375" y="4897438"/>
          <p14:tracePt t="114794" x="3906838" y="4897438"/>
          <p14:tracePt t="114802" x="3925888" y="4897438"/>
          <p14:tracePt t="114834" x="3935413" y="4897438"/>
          <p14:tracePt t="114843" x="3943350" y="4897438"/>
          <p14:tracePt t="114891" x="3962400" y="4897438"/>
          <p14:tracePt t="114914" x="4008438" y="4897438"/>
          <p14:tracePt t="114922" x="4017963" y="4897438"/>
          <p14:tracePt t="114930" x="4025900" y="4897438"/>
          <p14:tracePt t="114946" x="4044950" y="4897438"/>
          <p14:tracePt t="114964" x="4054475" y="4897438"/>
          <p14:tracePt t="114970" x="4071938" y="4897438"/>
          <p14:tracePt t="114985" x="4117975" y="4897438"/>
          <p14:tracePt t="115001" x="4127500" y="4897438"/>
          <p14:tracePt t="115010" x="4154488" y="4897438"/>
          <p14:tracePt t="115025" x="4173538" y="4897438"/>
          <p14:tracePt t="115041" x="4219575" y="4897438"/>
          <p14:tracePt t="115057" x="4246563" y="4897438"/>
          <p14:tracePt t="115073" x="4265613" y="4897438"/>
          <p14:tracePt t="115081" x="4311650" y="4897438"/>
          <p14:tracePt t="115089" x="4321175" y="4897438"/>
          <p14:tracePt t="115106" x="4357688" y="4897438"/>
          <p14:tracePt t="115113" x="4367213" y="4906963"/>
          <p14:tracePt t="115121" x="4367213" y="4914900"/>
          <p14:tracePt t="115129" x="4394200" y="4924425"/>
          <p14:tracePt t="115137" x="4403725" y="4933950"/>
          <p14:tracePt t="115155" x="4421188" y="4933950"/>
          <p14:tracePt t="115171" x="4440238" y="4933950"/>
          <p14:tracePt t="115177" x="4449763" y="4933950"/>
          <p14:tracePt t="115185" x="4486275" y="4943475"/>
          <p14:tracePt t="115193" x="4495800" y="4943475"/>
          <p14:tracePt t="115201" x="4549775" y="4951413"/>
          <p14:tracePt t="115209" x="4559300" y="4960938"/>
          <p14:tracePt t="115217" x="4568825" y="4960938"/>
          <p14:tracePt t="115225" x="4587875" y="4960938"/>
          <p14:tracePt t="115233" x="4595813" y="4960938"/>
          <p14:tracePt t="115241" x="4605338" y="4970463"/>
          <p14:tracePt t="115273" x="4633913" y="4970463"/>
          <p14:tracePt t="115281" x="4641850" y="4970463"/>
          <p14:tracePt t="115321" x="4706938" y="4970463"/>
          <p14:tracePt t="115338" x="4716463" y="4970463"/>
          <p14:tracePt t="115346" x="4716463" y="4960938"/>
          <p14:tracePt t="115394" x="4743450" y="4960938"/>
          <p14:tracePt t="115411" x="4779963" y="4960938"/>
          <p14:tracePt t="115418" x="4789488" y="4951413"/>
          <p14:tracePt t="115426" x="4799013" y="4951413"/>
          <p14:tracePt t="115434" x="4835525" y="4951413"/>
          <p14:tracePt t="115442" x="4881563" y="4951413"/>
          <p14:tracePt t="115449" x="4918075" y="4951413"/>
          <p14:tracePt t="115457" x="4937125" y="4951413"/>
          <p14:tracePt t="115465" x="4964113" y="4951413"/>
          <p14:tracePt t="115473" x="4991100" y="4951413"/>
          <p14:tracePt t="115481" x="5000625" y="4951413"/>
          <p14:tracePt t="115490" x="5019675" y="4951413"/>
          <p14:tracePt t="115497" x="5056188" y="4951413"/>
          <p14:tracePt t="115513" x="5075238" y="4943475"/>
          <p14:tracePt t="115521" x="5111750" y="4914900"/>
          <p14:tracePt t="115538" x="5129213" y="4914900"/>
          <p14:tracePt t="115557" x="5138738" y="4914900"/>
          <p14:tracePt t="115618" x="5138738" y="4906963"/>
          <p14:tracePt t="115666" x="5138738" y="4887913"/>
          <p14:tracePt t="115713" x="5148263" y="4878388"/>
          <p14:tracePt t="115722" x="5157788" y="4878388"/>
          <p14:tracePt t="115738" x="5175250" y="4878388"/>
          <p14:tracePt t="115746" x="5221288" y="4878388"/>
          <p14:tracePt t="115755" x="5230813" y="4878388"/>
          <p14:tracePt t="115765" x="5249863" y="4878388"/>
          <p14:tracePt t="115774" x="5257800" y="4878388"/>
          <p14:tracePt t="116098" x="5295900" y="4868863"/>
          <p14:tracePt t="116106" x="5303838" y="4868863"/>
          <p14:tracePt t="116130" x="5332413" y="4878388"/>
          <p14:tracePt t="116138" x="5341938" y="4887913"/>
          <p14:tracePt t="116218" x="5395913" y="4887913"/>
          <p14:tracePt t="116227" x="5414963" y="4887913"/>
          <p14:tracePt t="116234" x="5451475" y="4887913"/>
          <p14:tracePt t="116250" x="5497513" y="4897438"/>
          <p14:tracePt t="116259" x="5524500" y="4897438"/>
          <p14:tracePt t="116277" x="5543550" y="4914900"/>
          <p14:tracePt t="116282" x="5589588" y="4924425"/>
          <p14:tracePt t="116289" x="5691188" y="4943475"/>
          <p14:tracePt t="116298" x="5754688" y="4951413"/>
          <p14:tracePt t="116314" x="5856288" y="4979988"/>
          <p14:tracePt t="116323" x="5938838" y="4997450"/>
          <p14:tracePt t="116330" x="5984875" y="5006975"/>
          <p14:tracePt t="116339" x="6011863" y="5016500"/>
          <p14:tracePt t="116345" x="6030913" y="5016500"/>
          <p14:tracePt t="116355" x="6040438" y="5016500"/>
          <p14:tracePt t="116378" x="6076950" y="5016500"/>
          <p14:tracePt t="116385" x="6103938" y="5043488"/>
          <p14:tracePt t="116409" x="6122988" y="5043488"/>
          <p14:tracePt t="116417" x="6140450" y="5043488"/>
          <p14:tracePt t="116425" x="6149975" y="5043488"/>
          <p14:tracePt t="116433" x="6169025" y="5043488"/>
          <p14:tracePt t="116441" x="6186488" y="5043488"/>
          <p14:tracePt t="116457" x="6223000" y="5043488"/>
          <p14:tracePt t="116562" x="6232525" y="5043488"/>
          <p14:tracePt t="116571" x="6242050" y="5035550"/>
          <p14:tracePt t="116588" x="6251575" y="5026025"/>
          <p14:tracePt t="116594" x="6269038" y="5026025"/>
          <p14:tracePt t="116603" x="6278563" y="5026025"/>
          <p14:tracePt t="116611" x="6307138" y="5026025"/>
          <p14:tracePt t="116618" x="6324600" y="5026025"/>
          <p14:tracePt t="116642" x="6334125" y="5026025"/>
          <p14:tracePt t="116653" x="6353175" y="5026025"/>
          <p14:tracePt t="116666" x="6361113" y="5026025"/>
          <p14:tracePt t="116674" x="6370638" y="5016500"/>
          <p14:tracePt t="116763" x="6380163" y="5006975"/>
          <p14:tracePt t="116787" x="6389688" y="5006975"/>
          <p14:tracePt t="116795" x="6389688" y="4997450"/>
          <p14:tracePt t="116882" x="6389688" y="5006975"/>
          <p14:tracePt t="116890" x="6389688" y="5016500"/>
          <p14:tracePt t="116898" x="6416675" y="5016500"/>
          <p14:tracePt t="116907" x="6416675" y="5043488"/>
          <p14:tracePt t="116946" x="6435725" y="5043488"/>
          <p14:tracePt t="116955" x="6453188" y="5053013"/>
          <p14:tracePt t="116972" x="6462713" y="5053013"/>
          <p14:tracePt t="116981" x="6481763" y="5053013"/>
          <p14:tracePt t="116988" x="6527800" y="5053013"/>
          <p14:tracePt t="116995" x="6535738" y="5053013"/>
          <p14:tracePt t="117002" x="6564313" y="5043488"/>
          <p14:tracePt t="117057" x="6572250" y="5043488"/>
          <p14:tracePt t="117090" x="6581775" y="5043488"/>
          <p14:tracePt t="117115" x="6572250" y="5043488"/>
          <p14:tracePt t="117122" x="6581775" y="5035550"/>
          <p14:tracePt t="117129" x="6600825" y="5035550"/>
          <p14:tracePt t="117138" x="6618288" y="5035550"/>
          <p14:tracePt t="117154" x="6673850" y="5035550"/>
          <p14:tracePt t="117161" x="6683375" y="5035550"/>
          <p14:tracePt t="117187" x="6710363" y="5035550"/>
          <p14:tracePt t="117194" x="6748463" y="5026025"/>
          <p14:tracePt t="117201" x="6775450" y="5026025"/>
          <p14:tracePt t="117210" x="6784975" y="5026025"/>
          <p14:tracePt t="117225" x="6838950" y="5026025"/>
          <p14:tracePt t="117233" x="6884988" y="4997450"/>
          <p14:tracePt t="117241" x="6913563" y="4989513"/>
          <p14:tracePt t="117265" x="6913563" y="4924425"/>
          <p14:tracePt t="117281" x="6940550" y="4924425"/>
          <p14:tracePt t="117313" x="6959600" y="4924425"/>
          <p14:tracePt t="117321" x="6959600" y="4887913"/>
          <p14:tracePt t="117329" x="6950075" y="4868863"/>
          <p14:tracePt t="117338" x="6950075" y="4832350"/>
          <p14:tracePt t="117345" x="7059613" y="4832350"/>
          <p14:tracePt t="117354" x="7078663" y="4832350"/>
          <p14:tracePt t="117361" x="7088188" y="4832350"/>
          <p14:tracePt t="117371" x="7097713" y="4832350"/>
          <p14:tracePt t="117385" x="7105650" y="4832350"/>
          <p14:tracePt t="117394" x="7115175" y="4832350"/>
          <p14:tracePt t="117409" x="7134225" y="4832350"/>
          <p14:tracePt t="117522" x="7105650" y="4851400"/>
          <p14:tracePt t="117530" x="7078663" y="4851400"/>
          <p14:tracePt t="117539" x="6959600" y="4860925"/>
          <p14:tracePt t="117546" x="6831013" y="4924425"/>
          <p14:tracePt t="117557" x="6572250" y="4979988"/>
          <p14:tracePt t="117562" x="6343650" y="5035550"/>
          <p14:tracePt t="117572" x="6261100" y="5026025"/>
          <p14:tracePt t="117578" x="6159500" y="5026025"/>
          <p14:tracePt t="117593" x="6040438" y="5035550"/>
          <p14:tracePt t="117604" x="5957888" y="5035550"/>
          <p14:tracePt t="117611" x="5837238" y="5016500"/>
          <p14:tracePt t="117618" x="5626100" y="4997450"/>
          <p14:tracePt t="117626" x="5561013" y="5006975"/>
          <p14:tracePt t="117635" x="5516563" y="4997450"/>
          <p14:tracePt t="117642" x="5349875" y="5026025"/>
          <p14:tracePt t="117651" x="5046663" y="5062538"/>
          <p14:tracePt t="117658" x="4687888" y="5062538"/>
          <p14:tracePt t="117665" x="4513263" y="5062538"/>
          <p14:tracePt t="117673" x="4413250" y="5062538"/>
          <p14:tracePt t="117681" x="4375150" y="5062538"/>
          <p14:tracePt t="117689" x="4357688" y="5053013"/>
          <p14:tracePt t="117697" x="4219575" y="5006975"/>
          <p14:tracePt t="117705" x="4173538" y="4997450"/>
          <p14:tracePt t="117713" x="4127500" y="4989513"/>
          <p14:tracePt t="117745" x="4117975" y="4989513"/>
          <p14:tracePt t="117753" x="4081463" y="4989513"/>
          <p14:tracePt t="117761" x="4071938" y="4989513"/>
          <p14:tracePt t="117769" x="4017963" y="4989513"/>
          <p14:tracePt t="117777" x="3979863" y="4989513"/>
          <p14:tracePt t="117785" x="3916363" y="4989513"/>
          <p14:tracePt t="117793" x="3906838" y="4989513"/>
          <p14:tracePt t="117801" x="3897313" y="4989513"/>
          <p14:tracePt t="117809" x="3879850" y="5006975"/>
          <p14:tracePt t="117816" x="3741738" y="5016500"/>
          <p14:tracePt t="117825" x="3659188" y="5016500"/>
          <p14:tracePt t="117833" x="3538538" y="5016500"/>
          <p14:tracePt t="117841" x="3484563" y="5016500"/>
          <p14:tracePt t="117849" x="3448050" y="5016500"/>
          <p14:tracePt t="117857" x="3438525" y="5016500"/>
          <p14:tracePt t="117865" x="3419475" y="5016500"/>
          <p14:tracePt t="117881" x="3419475" y="5026025"/>
          <p14:tracePt t="117889" x="3409950" y="5026025"/>
          <p14:tracePt t="117905" x="3382963" y="5026025"/>
          <p14:tracePt t="117913" x="3363913" y="5026025"/>
          <p14:tracePt t="117921" x="3319463" y="5026025"/>
          <p14:tracePt t="117929" x="3309938" y="5026025"/>
          <p14:tracePt t="117937" x="3300413" y="5026025"/>
          <p14:tracePt t="117945" x="3263900" y="5026025"/>
          <p14:tracePt t="117954" x="3181350" y="5043488"/>
          <p14:tracePt t="117962" x="3070225" y="5043488"/>
          <p14:tracePt t="117970" x="3006725" y="5043488"/>
          <p14:tracePt t="117977" x="2868613" y="5053013"/>
          <p14:tracePt t="117985" x="2786063" y="5072063"/>
          <p14:tracePt t="117993" x="2703513" y="5072063"/>
          <p14:tracePt t="118001" x="2674938" y="5089525"/>
          <p14:tracePt t="118009" x="2638425" y="5126038"/>
          <p14:tracePt t="118025" x="2601913" y="5135563"/>
          <p14:tracePt t="118033" x="2555875" y="5172075"/>
          <p14:tracePt t="118041" x="2536825" y="5172075"/>
          <p14:tracePt t="118049" x="2454275" y="5200650"/>
          <p14:tracePt t="118057" x="2390775" y="5254625"/>
          <p14:tracePt t="118065" x="2325688" y="5273675"/>
          <p14:tracePt t="118081" x="2308225" y="5283200"/>
          <p14:tracePt t="118091" x="2289175" y="5283200"/>
          <p14:tracePt t="118098" x="2252663" y="5283200"/>
          <p14:tracePt t="118109" x="2243138" y="5300663"/>
          <p14:tracePt t="118114" x="2233613" y="5310188"/>
          <p14:tracePt t="118121" x="2224088" y="5310188"/>
          <p14:tracePt t="118129" x="2206625" y="5310188"/>
          <p14:tracePt t="118138" x="2187575" y="5310188"/>
          <p14:tracePt t="118145" x="2170113" y="5319713"/>
          <p14:tracePt t="118161" x="2141538" y="5319713"/>
          <p14:tracePt t="118185" x="2105025" y="5319713"/>
          <p14:tracePt t="118204" x="2095500" y="5319713"/>
          <p14:tracePt t="118225" x="2087563" y="5319713"/>
          <p14:tracePt t="118249" x="2078038" y="5319713"/>
          <p14:tracePt t="118257" x="2068513" y="5319713"/>
          <p14:tracePt t="118273" x="2058988" y="5319713"/>
          <p14:tracePt t="118281" x="2032000" y="5319713"/>
          <p14:tracePt t="118297" x="1995488" y="5319713"/>
          <p14:tracePt t="118305" x="1976438" y="5319713"/>
          <p14:tracePt t="118313" x="1966913" y="5319713"/>
          <p14:tracePt t="118345" x="1957388" y="5319713"/>
          <p14:tracePt t="119699" x="1957388" y="5329238"/>
          <p14:tracePt t="119778" x="1966913" y="5329238"/>
          <p14:tracePt t="119794" x="1976438" y="5338763"/>
          <p14:tracePt t="119802" x="1995488" y="5346700"/>
          <p14:tracePt t="119810" x="2003425" y="5346700"/>
          <p14:tracePt t="119819" x="2012950" y="5346700"/>
          <p14:tracePt t="119833" x="2022475" y="5346700"/>
          <p14:tracePt t="119873" x="2032000" y="5356225"/>
          <p14:tracePt t="119890" x="2041525" y="5356225"/>
          <p14:tracePt t="119914" x="2049463" y="5356225"/>
          <p14:tracePt t="119922" x="2058988" y="5356225"/>
          <p14:tracePt t="119938" x="2078038" y="5356225"/>
          <p14:tracePt t="119946" x="2095500" y="5356225"/>
          <p14:tracePt t="119964" x="2141538" y="5356225"/>
          <p14:tracePt t="119987" x="2151063" y="5346700"/>
          <p14:tracePt t="120003" x="2160588" y="5338763"/>
          <p14:tracePt t="120010" x="2187575" y="5338763"/>
          <p14:tracePt t="120031" x="2206625" y="5338763"/>
          <p14:tracePt t="120042" x="2224088" y="5338763"/>
          <p14:tracePt t="120058" x="2233613" y="5338763"/>
          <p14:tracePt t="120066" x="2252663" y="5346700"/>
          <p14:tracePt t="120074" x="2270125" y="5346700"/>
          <p14:tracePt t="120082" x="2279650" y="5346700"/>
          <p14:tracePt t="120090" x="2298700" y="5346700"/>
          <p14:tracePt t="120098" x="2316163" y="5346700"/>
          <p14:tracePt t="120106" x="2335213" y="5356225"/>
          <p14:tracePt t="120123" x="2344738" y="5356225"/>
          <p14:tracePt t="120138" x="2390775" y="5402263"/>
          <p14:tracePt t="120149" x="2436813" y="5402263"/>
          <p14:tracePt t="120156" x="2454275" y="5402263"/>
          <p14:tracePt t="120162" x="2482850" y="5402263"/>
          <p14:tracePt t="120174" x="2500313" y="5402263"/>
          <p14:tracePt t="120178" x="2509838" y="5402263"/>
          <p14:tracePt t="120186" x="2565400" y="5402263"/>
          <p14:tracePt t="120194" x="2601913" y="5402263"/>
          <p14:tracePt t="120202" x="2638425" y="5402263"/>
          <p14:tracePt t="120212" x="2647950" y="5402263"/>
          <p14:tracePt t="120225" x="2665413" y="5402263"/>
          <p14:tracePt t="120394" x="2674938" y="5402263"/>
          <p14:tracePt t="120410" x="2693988" y="5402263"/>
          <p14:tracePt t="120436" x="2740025" y="5402263"/>
          <p14:tracePt t="120450" x="2767013" y="5402263"/>
          <p14:tracePt t="120482" x="2776538" y="5402263"/>
          <p14:tracePt t="121074" x="2786063" y="5356225"/>
          <p14:tracePt t="121082" x="2859088" y="5264150"/>
          <p14:tracePt t="121091" x="2886075" y="5181600"/>
          <p14:tracePt t="121098" x="2968625" y="5053013"/>
          <p14:tracePt t="121114" x="3162300" y="4805363"/>
          <p14:tracePt t="121121" x="3189288" y="4778375"/>
          <p14:tracePt t="121129" x="3263900" y="4649788"/>
          <p14:tracePt t="121137" x="3300413" y="4584700"/>
          <p14:tracePt t="121145" x="3363913" y="4492625"/>
          <p14:tracePt t="121153" x="3438525" y="4419600"/>
          <p14:tracePt t="121161" x="3511550" y="4337050"/>
          <p14:tracePt t="121170" x="3584575" y="4271963"/>
          <p14:tracePt t="121177" x="3622675" y="4225925"/>
          <p14:tracePt t="121185" x="3686175" y="4179888"/>
          <p14:tracePt t="121193" x="3741738" y="4162425"/>
          <p14:tracePt t="121201" x="3805238" y="4133850"/>
          <p14:tracePt t="121209" x="3851275" y="4106863"/>
          <p14:tracePt t="121216" x="3897313" y="4097338"/>
          <p14:tracePt t="121224" x="3935413" y="4079875"/>
          <p14:tracePt t="121232" x="3962400" y="4043363"/>
          <p14:tracePt t="121241" x="4035425" y="3997325"/>
          <p14:tracePt t="121248" x="4081463" y="3978275"/>
          <p14:tracePt t="121256" x="4090988" y="3968750"/>
          <p14:tracePt t="121264" x="4117975" y="3922713"/>
          <p14:tracePt t="121273" x="4229100" y="3868738"/>
          <p14:tracePt t="121280" x="4265613" y="3840163"/>
          <p14:tracePt t="121288" x="4338638" y="3830638"/>
          <p14:tracePt t="121296" x="4413250" y="3776663"/>
          <p14:tracePt t="121305" x="4476750" y="3730625"/>
          <p14:tracePt t="121320" x="4541838" y="3702050"/>
          <p14:tracePt t="121329" x="4578350" y="3675063"/>
          <p14:tracePt t="121338" x="4679950" y="3638550"/>
          <p14:tracePt t="121345" x="4752975" y="3582988"/>
          <p14:tracePt t="121361" x="4779963" y="3573463"/>
          <p14:tracePt t="121371" x="4816475" y="3565525"/>
          <p14:tracePt t="121377" x="4854575" y="3546475"/>
          <p14:tracePt t="121385" x="4881563" y="3527425"/>
          <p14:tracePt t="121393" x="4918075" y="3519488"/>
          <p14:tracePt t="121402" x="4973638" y="3481388"/>
          <p14:tracePt t="121411" x="4991100" y="3481388"/>
          <p14:tracePt t="121417" x="5037138" y="3473450"/>
          <p14:tracePt t="121425" x="5102225" y="3454400"/>
          <p14:tracePt t="121433" x="5148263" y="3454400"/>
          <p14:tracePt t="121452" x="5211763" y="3436938"/>
          <p14:tracePt t="121460" x="5276850" y="3417888"/>
          <p14:tracePt t="121465" x="5341938" y="3408363"/>
          <p14:tracePt t="121474" x="5414963" y="3408363"/>
          <p14:tracePt t="121481" x="5553075" y="3408363"/>
          <p14:tracePt t="121489" x="5616575" y="3408363"/>
          <p14:tracePt t="121497" x="5718175" y="3444875"/>
          <p14:tracePt t="121505" x="5754688" y="3444875"/>
          <p14:tracePt t="121513" x="5773738" y="3454400"/>
          <p14:tracePt t="121521" x="5781675" y="3454400"/>
          <p14:tracePt t="121529" x="5819775" y="3481388"/>
          <p14:tracePt t="121593" x="5827713" y="3481388"/>
          <p14:tracePt t="121626" x="5827713" y="3463925"/>
          <p14:tracePt t="121690" x="5827713" y="3454400"/>
          <p14:tracePt t="121714" x="5846763" y="3454400"/>
          <p14:tracePt t="121763" x="5883275" y="3436938"/>
          <p14:tracePt t="121772" x="5902325" y="3436938"/>
          <p14:tracePt t="121778" x="5911850" y="3436938"/>
          <p14:tracePt t="121786" x="5948363" y="3444875"/>
          <p14:tracePt t="121795" x="5965825" y="3454400"/>
          <p14:tracePt t="121811" x="6011863" y="3473450"/>
          <p14:tracePt t="121819" x="6057900" y="3473450"/>
          <p14:tracePt t="121828" x="6149975" y="3481388"/>
          <p14:tracePt t="121836" x="6196013" y="3481388"/>
          <p14:tracePt t="121841" x="6278563" y="3481388"/>
          <p14:tracePt t="121850" x="6343650" y="3500438"/>
          <p14:tracePt t="121866" x="6343650" y="3519488"/>
          <p14:tracePt t="121874" x="6353175" y="3519488"/>
          <p14:tracePt t="121889" x="6361113" y="3519488"/>
          <p14:tracePt t="121995" x="6389688" y="3519488"/>
          <p14:tracePt t="122002" x="6435725" y="3519488"/>
          <p14:tracePt t="122010" x="6462713" y="3519488"/>
          <p14:tracePt t="122018" x="6481763" y="3519488"/>
          <p14:tracePt t="122026" x="6535738" y="3519488"/>
          <p14:tracePt t="122034" x="6618288" y="3527425"/>
          <p14:tracePt t="122042" x="6664325" y="3527425"/>
          <p14:tracePt t="122050" x="6673850" y="3527425"/>
          <p14:tracePt t="122059" x="6729413" y="3536950"/>
          <p14:tracePt t="122067" x="6765925" y="3500438"/>
          <p14:tracePt t="122074" x="6765925" y="3490913"/>
          <p14:tracePt t="122081" x="6784975" y="3481388"/>
          <p14:tracePt t="122089" x="6821488" y="3444875"/>
          <p14:tracePt t="122097" x="6811963" y="3436938"/>
          <p14:tracePt t="122355" x="6838950" y="3436938"/>
          <p14:tracePt t="122426" x="6884988" y="3427413"/>
          <p14:tracePt t="122434" x="6986588" y="3408363"/>
          <p14:tracePt t="122444" x="7051675" y="3408363"/>
          <p14:tracePt t="122452" x="7078663" y="3390900"/>
          <p14:tracePt t="122460" x="7088188" y="3390900"/>
          <p14:tracePt t="122473" x="7078663" y="3390900"/>
          <p14:tracePt t="122481" x="7088188" y="3390900"/>
          <p14:tracePt t="122496" x="7124700" y="3390900"/>
          <p14:tracePt t="122512" x="7143750" y="3381375"/>
          <p14:tracePt t="122520" x="7151688" y="3371850"/>
          <p14:tracePt t="122562" x="7170738" y="3362325"/>
          <p14:tracePt t="122618" x="7188200" y="3362325"/>
          <p14:tracePt t="122626" x="7197725" y="3362325"/>
          <p14:tracePt t="122643" x="7226300" y="3362325"/>
          <p14:tracePt t="122651" x="7243763" y="3362325"/>
          <p14:tracePt t="122658" x="7262813" y="3362325"/>
          <p14:tracePt t="122666" x="7272338" y="3362325"/>
          <p14:tracePt t="122675" x="7299325" y="3362325"/>
          <p14:tracePt t="122681" x="7308850" y="3371850"/>
          <p14:tracePt t="122689" x="7318375" y="3390900"/>
          <p14:tracePt t="122697" x="7335838" y="3398838"/>
          <p14:tracePt t="122705" x="7372350" y="3408363"/>
          <p14:tracePt t="122713" x="7427913" y="3408363"/>
          <p14:tracePt t="122722" x="7500938" y="3454400"/>
          <p14:tracePt t="122729" x="7546975" y="3463925"/>
          <p14:tracePt t="122736" x="7612063" y="3490913"/>
          <p14:tracePt t="122744" x="7629525" y="3500438"/>
          <p14:tracePt t="122753" x="7658100" y="3500438"/>
          <p14:tracePt t="122760" x="7667625" y="3509963"/>
          <p14:tracePt t="122808" x="7658100" y="3509963"/>
          <p14:tracePt t="122816" x="7602538" y="3509963"/>
          <p14:tracePt t="122825" x="7575550" y="3509963"/>
          <p14:tracePt t="122833" x="7418388" y="3509963"/>
          <p14:tracePt t="122841" x="7391400" y="3509963"/>
          <p14:tracePt t="122857" x="7289800" y="3536950"/>
          <p14:tracePt t="122865" x="7115175" y="3536950"/>
          <p14:tracePt t="122875" x="6848475" y="3536950"/>
          <p14:tracePt t="122881" x="6673850" y="3527425"/>
          <p14:tracePt t="122889" x="6407150" y="3527425"/>
          <p14:tracePt t="122898" x="6251575" y="3500438"/>
          <p14:tracePt t="122905" x="6113463" y="3500438"/>
          <p14:tracePt t="122913" x="5929313" y="3500438"/>
          <p14:tracePt t="122921" x="5699125" y="3500438"/>
          <p14:tracePt t="122929" x="5497513" y="3519488"/>
          <p14:tracePt t="122938" x="5470525" y="3519488"/>
          <p14:tracePt t="122945" x="5349875" y="3519488"/>
          <p14:tracePt t="122955" x="5175250" y="3519488"/>
          <p14:tracePt t="122961" x="5010150" y="3556000"/>
          <p14:tracePt t="122971" x="4927600" y="3546475"/>
          <p14:tracePt t="122977" x="4789488" y="3582988"/>
          <p14:tracePt t="122985" x="4624388" y="3619500"/>
          <p14:tracePt t="122993" x="4348163" y="3675063"/>
          <p14:tracePt t="123010" x="4183063" y="3665538"/>
          <p14:tracePt t="123017" x="4054475" y="3665538"/>
          <p14:tracePt t="123025" x="3935413" y="3665538"/>
          <p14:tracePt t="123033" x="3814763" y="3665538"/>
          <p14:tracePt t="123041" x="3768725" y="3665538"/>
          <p14:tracePt t="123049" x="3668713" y="3665538"/>
          <p14:tracePt t="123057" x="3622675" y="3665538"/>
          <p14:tracePt t="123065" x="3576638" y="3665538"/>
          <p14:tracePt t="123075" x="3557588" y="3665538"/>
          <p14:tracePt t="123081" x="3548063" y="3665538"/>
          <p14:tracePt t="123097" x="3538538" y="3675063"/>
          <p14:tracePt t="123122" x="3494088" y="3675063"/>
          <p14:tracePt t="123138" x="3484563" y="3675063"/>
          <p14:tracePt t="123154" x="3484563" y="3684588"/>
          <p14:tracePt t="123161" x="3475038" y="3702050"/>
          <p14:tracePt t="123171" x="3438525" y="3702050"/>
          <p14:tracePt t="123193" x="3429000" y="3702050"/>
          <p14:tracePt t="123434" x="3419475" y="3702050"/>
          <p14:tracePt t="123458" x="3455988" y="3702050"/>
          <p14:tracePt t="123466" x="3502025" y="3702050"/>
          <p14:tracePt t="123485" x="3557588" y="3702050"/>
          <p14:tracePt t="123499" x="3622675" y="3702050"/>
          <p14:tracePt t="123506" x="3695700" y="3702050"/>
          <p14:tracePt t="123514" x="3768725" y="3730625"/>
          <p14:tracePt t="123523" x="3879850" y="3730625"/>
          <p14:tracePt t="123530" x="4017963" y="3730625"/>
          <p14:tracePt t="123546" x="4025900" y="3730625"/>
          <p14:tracePt t="123557" x="4173538" y="3730625"/>
          <p14:tracePt t="123562" x="4394200" y="3730625"/>
          <p14:tracePt t="123573" x="4568825" y="3740150"/>
          <p14:tracePt t="123590" x="4706938" y="3740150"/>
          <p14:tracePt t="123594" x="4881563" y="3702050"/>
          <p14:tracePt t="123602" x="4891088" y="3702050"/>
          <p14:tracePt t="123626" x="4908550" y="3694113"/>
          <p14:tracePt t="123634" x="4946650" y="3694113"/>
          <p14:tracePt t="123642" x="4954588" y="3694113"/>
          <p14:tracePt t="123651" x="5000625" y="3694113"/>
          <p14:tracePt t="123659" x="5019675" y="3694113"/>
          <p14:tracePt t="123666" x="5029200" y="3684588"/>
          <p14:tracePt t="123675" x="5083175" y="3702050"/>
          <p14:tracePt t="123685" x="5165725" y="3702050"/>
          <p14:tracePt t="123692" x="5267325" y="3711575"/>
          <p14:tracePt t="123698" x="5322888" y="3711575"/>
          <p14:tracePt t="123705" x="5359400" y="3721100"/>
          <p14:tracePt t="123721" x="5414963" y="3740150"/>
          <p14:tracePt t="123729" x="5451475" y="3740150"/>
          <p14:tracePt t="123737" x="5507038" y="3730625"/>
          <p14:tracePt t="123745" x="5553075" y="3730625"/>
          <p14:tracePt t="123754" x="5570538" y="3730625"/>
          <p14:tracePt t="123770" x="5616575" y="3730625"/>
          <p14:tracePt t="123777" x="5635625" y="3721100"/>
          <p14:tracePt t="123785" x="5645150" y="3711575"/>
          <p14:tracePt t="123793" x="5662613" y="3694113"/>
          <p14:tracePt t="126666" x="5662613" y="3757613"/>
          <p14:tracePt t="126674" x="5662613" y="3822700"/>
          <p14:tracePt t="126682" x="5662613" y="3876675"/>
          <p14:tracePt t="126690" x="5662613" y="3941763"/>
          <p14:tracePt t="126698" x="5662613" y="3987800"/>
          <p14:tracePt t="126706" x="5662613" y="4060825"/>
          <p14:tracePt t="126714" x="5662613" y="4143375"/>
          <p14:tracePt t="126724" x="5653088" y="4300538"/>
          <p14:tracePt t="126732" x="5626100" y="4437063"/>
          <p14:tracePt t="126754" x="5580063" y="4465638"/>
          <p14:tracePt t="126764" x="5599113" y="4603750"/>
          <p14:tracePt t="126772" x="5599113" y="4686300"/>
          <p14:tracePt t="126778" x="5599113" y="4713288"/>
          <p14:tracePt t="126786" x="5599113" y="4722813"/>
          <p14:tracePt t="126794" x="5599113" y="4732338"/>
          <p14:tracePt t="126802" x="5599113" y="4740275"/>
          <p14:tracePt t="127018" x="5599113" y="4749800"/>
          <p14:tracePt t="127027" x="5599113" y="4759325"/>
          <p14:tracePt t="127034" x="5599113" y="4768850"/>
          <p14:tracePt t="127161" x="5589588" y="4786313"/>
          <p14:tracePt t="127169" x="5580063" y="4805363"/>
          <p14:tracePt t="127177" x="5553075" y="4814888"/>
          <p14:tracePt t="127184" x="5524500" y="4841875"/>
          <p14:tracePt t="127193" x="5497513" y="4868863"/>
          <p14:tracePt t="127200" x="5441950" y="4897438"/>
          <p14:tracePt t="127209" x="5414963" y="4906963"/>
          <p14:tracePt t="127216" x="5322888" y="4960938"/>
          <p14:tracePt t="127225" x="5276850" y="4997450"/>
          <p14:tracePt t="127232" x="5129213" y="5026025"/>
          <p14:tracePt t="127241" x="5065713" y="5053013"/>
          <p14:tracePt t="127249" x="4927600" y="5089525"/>
          <p14:tracePt t="127257" x="4762500" y="5062538"/>
          <p14:tracePt t="127264" x="4752975" y="5062538"/>
          <p14:tracePt t="127273" x="4706938" y="5062538"/>
          <p14:tracePt t="127281" x="4697413" y="5062538"/>
          <p14:tracePt t="127289" x="4624388" y="5126038"/>
          <p14:tracePt t="127297" x="4505325" y="5135563"/>
          <p14:tracePt t="127305" x="4440238" y="5118100"/>
          <p14:tracePt t="127313" x="4357688" y="5089525"/>
          <p14:tracePt t="127320" x="4292600" y="5089525"/>
          <p14:tracePt t="127329" x="4246563" y="5089525"/>
          <p14:tracePt t="127345" x="4200525" y="5089525"/>
          <p14:tracePt t="127353" x="4183063" y="5099050"/>
          <p14:tracePt t="127360" x="4127500" y="5099050"/>
          <p14:tracePt t="127370" x="4081463" y="5118100"/>
          <p14:tracePt t="127377" x="4025900" y="5135563"/>
          <p14:tracePt t="127386" x="3979863" y="5154613"/>
          <p14:tracePt t="127403" x="3943350" y="5154613"/>
          <p14:tracePt t="127412" x="3916363" y="5164138"/>
          <p14:tracePt t="127418" x="3925888" y="5164138"/>
          <p14:tracePt t="127506" x="3962400" y="5164138"/>
          <p14:tracePt t="127522" x="3971925" y="5164138"/>
          <p14:tracePt t="127530" x="3979863" y="5164138"/>
          <p14:tracePt t="127548" x="4025900" y="5135563"/>
          <p14:tracePt t="127571" x="4035425" y="5135563"/>
          <p14:tracePt t="127578" x="4054475" y="5108575"/>
          <p14:tracePt t="127589" x="4064000" y="5108575"/>
          <p14:tracePt t="127595" x="4090988" y="5108575"/>
          <p14:tracePt t="127602" x="4117975" y="5108575"/>
          <p14:tracePt t="127610" x="4127500" y="5108575"/>
          <p14:tracePt t="127618" x="4137025" y="5099050"/>
          <p14:tracePt t="127627" x="4164013" y="5089525"/>
          <p14:tracePt t="127642" x="4200525" y="5081588"/>
          <p14:tracePt t="127653" x="4292600" y="5053013"/>
          <p14:tracePt t="127657" x="4486275" y="5043488"/>
          <p14:tracePt t="127666" x="4697413" y="5043488"/>
          <p14:tracePt t="127674" x="4908550" y="5043488"/>
          <p14:tracePt t="127682" x="5148263" y="5043488"/>
          <p14:tracePt t="127689" x="5322888" y="5043488"/>
          <p14:tracePt t="127698" x="5441950" y="5043488"/>
          <p14:tracePt t="127707" x="5487988" y="5043488"/>
          <p14:tracePt t="127714" x="5607050" y="5043488"/>
          <p14:tracePt t="127723" x="5691188" y="5043488"/>
          <p14:tracePt t="127746" x="5727700" y="5043488"/>
          <p14:tracePt t="127754" x="5781675" y="5043488"/>
          <p14:tracePt t="127761" x="5827713" y="5043488"/>
          <p14:tracePt t="127777" x="5856288" y="5053013"/>
          <p14:tracePt t="127785" x="5865813" y="5053013"/>
          <p14:tracePt t="127793" x="5873750" y="5062538"/>
          <p14:tracePt t="127825" x="5902325" y="5062538"/>
          <p14:tracePt t="127842" x="5911850" y="5062538"/>
          <p14:tracePt t="127867" x="5919788" y="5062538"/>
          <p14:tracePt t="132220" x="5911850" y="5062538"/>
          <p14:tracePt t="132234" x="5902325" y="5062538"/>
          <p14:tracePt t="132242" x="5873750" y="5072063"/>
          <p14:tracePt t="132274" x="5865813" y="5072063"/>
          <p14:tracePt t="132545" x="5846763" y="5072063"/>
          <p14:tracePt t="132553" x="5800725" y="5089525"/>
          <p14:tracePt t="132560" x="5745163" y="5089525"/>
          <p14:tracePt t="132569" x="5681663" y="5089525"/>
          <p14:tracePt t="132577" x="5599113" y="5089525"/>
          <p14:tracePt t="132585" x="5487988" y="5089525"/>
          <p14:tracePt t="132593" x="5424488" y="5089525"/>
          <p14:tracePt t="132600" x="5359400" y="5081588"/>
          <p14:tracePt t="132609" x="5203825" y="5072063"/>
          <p14:tracePt t="132617" x="5121275" y="5072063"/>
          <p14:tracePt t="132625" x="5037138" y="5072063"/>
          <p14:tracePt t="132632" x="4937125" y="5072063"/>
          <p14:tracePt t="132641" x="4918075" y="5072063"/>
          <p14:tracePt t="132648" x="4845050" y="5081588"/>
          <p14:tracePt t="132656" x="4816475" y="5108575"/>
          <p14:tracePt t="132665" x="4752975" y="5108575"/>
          <p14:tracePt t="132672" x="4687888" y="5118100"/>
          <p14:tracePt t="132681" x="4624388" y="5135563"/>
          <p14:tracePt t="132689" x="4467225" y="5135563"/>
          <p14:tracePt t="132696" x="4367213" y="5099050"/>
          <p14:tracePt t="132704" x="4246563" y="5081588"/>
          <p14:tracePt t="132712" x="4127500" y="5062538"/>
          <p14:tracePt t="132720" x="3998913" y="5035550"/>
          <p14:tracePt t="132737" x="3925888" y="5035550"/>
          <p14:tracePt t="132745" x="3897313" y="5035550"/>
          <p14:tracePt t="132754" x="3889375" y="5035550"/>
          <p14:tracePt t="132761" x="3889375" y="5053013"/>
          <p14:tracePt t="132785" x="3860800" y="5053013"/>
          <p14:tracePt t="132793" x="3843338" y="5053013"/>
          <p14:tracePt t="132800" x="3787775" y="5026025"/>
          <p14:tracePt t="132818" x="3751263" y="5016500"/>
          <p14:tracePt t="132829" x="3732213" y="5016500"/>
          <p14:tracePt t="132837" x="3714750" y="5016500"/>
          <p14:tracePt t="132849" x="3705225" y="5016500"/>
          <p14:tracePt t="132857" x="3705225" y="5006975"/>
          <p14:tracePt t="132864" x="3695700" y="5006975"/>
          <p14:tracePt t="132881" x="3659188" y="4997450"/>
          <p14:tracePt t="132922" x="3649663" y="4970463"/>
          <p14:tracePt t="134056" x="3640138" y="4970463"/>
          <p14:tracePt t="134064" x="3613150" y="4970463"/>
          <p14:tracePt t="134072" x="3576638" y="4970463"/>
          <p14:tracePt t="134081" x="3530600" y="4970463"/>
          <p14:tracePt t="134089" x="3511550" y="4970463"/>
          <p14:tracePt t="134097" x="3438525" y="4970463"/>
          <p14:tracePt t="134105" x="3402013" y="4970463"/>
          <p14:tracePt t="134122" x="3227388" y="4970463"/>
          <p14:tracePt t="134129" x="3135313" y="4970463"/>
          <p14:tracePt t="134138" x="3052763" y="4970463"/>
          <p14:tracePt t="134145" x="2968625" y="4970463"/>
          <p14:tracePt t="134154" x="2886075" y="4960938"/>
          <p14:tracePt t="134161" x="2849563" y="4960938"/>
          <p14:tracePt t="134171" x="2767013" y="4960938"/>
          <p14:tracePt t="134177" x="2703513" y="4951413"/>
          <p14:tracePt t="134185" x="2647950" y="4951413"/>
          <p14:tracePt t="134193" x="2582863" y="4951413"/>
          <p14:tracePt t="134201" x="2527300" y="4951413"/>
          <p14:tracePt t="134209" x="2417763" y="4914900"/>
          <p14:tracePt t="134217" x="2390775" y="4914900"/>
          <p14:tracePt t="134225" x="2335213" y="4914900"/>
          <p14:tracePt t="134233" x="2289175" y="4914900"/>
          <p14:tracePt t="134241" x="2224088" y="4914900"/>
          <p14:tracePt t="134249" x="2187575" y="4914900"/>
          <p14:tracePt t="134257" x="2124075" y="4897438"/>
          <p14:tracePt t="134265" x="2105025" y="4897438"/>
          <p14:tracePt t="134273" x="1995488" y="4878388"/>
          <p14:tracePt t="134289" x="1939925" y="4878388"/>
          <p14:tracePt t="134297" x="1874838" y="4878388"/>
          <p14:tracePt t="134306" x="1828800" y="4878388"/>
          <p14:tracePt t="134313" x="1774825" y="4878388"/>
          <p14:tracePt t="134321" x="1692275" y="4851400"/>
          <p14:tracePt t="134329" x="1627188" y="4851400"/>
          <p14:tracePt t="134338" x="1562100" y="4841875"/>
          <p14:tracePt t="134345" x="1498600" y="4841875"/>
          <p14:tracePt t="134355" x="1425575" y="4841875"/>
          <p14:tracePt t="134361" x="1360488" y="4841875"/>
          <p14:tracePt t="134371" x="1333500" y="4841875"/>
          <p14:tracePt t="134377" x="1287463" y="4841875"/>
          <p14:tracePt t="134385" x="1241425" y="4841875"/>
          <p14:tracePt t="134393" x="1185863" y="4841875"/>
          <p14:tracePt t="134401" x="1120775" y="4841875"/>
          <p14:tracePt t="134409" x="1076325" y="4841875"/>
          <p14:tracePt t="134417" x="1038225" y="4841875"/>
          <p14:tracePt t="134425" x="992188" y="4841875"/>
          <p14:tracePt t="134433" x="974725" y="4851400"/>
          <p14:tracePt t="134441" x="938213" y="4860925"/>
          <p14:tracePt t="134451" x="919163" y="4868863"/>
          <p14:tracePt t="134458" x="873125" y="4906963"/>
          <p14:tracePt t="134465" x="846138" y="4914900"/>
          <p14:tracePt t="134473" x="809625" y="4914900"/>
          <p14:tracePt t="134481" x="744538" y="4933950"/>
          <p14:tracePt t="134489" x="681038" y="4970463"/>
          <p14:tracePt t="134497" x="671513" y="4970463"/>
          <p14:tracePt t="134504" x="642938" y="4989513"/>
          <p14:tracePt t="134513" x="625475" y="5006975"/>
          <p14:tracePt t="134521" x="606425" y="5035550"/>
          <p14:tracePt t="134529" x="588963" y="5043488"/>
          <p14:tracePt t="134554" x="579438" y="5053013"/>
          <p14:tracePt t="134561" x="523875" y="5081588"/>
          <p14:tracePt t="134571" x="514350" y="5089525"/>
          <p14:tracePt t="134577" x="477838" y="5126038"/>
          <p14:tracePt t="134587" x="431800" y="5135563"/>
          <p14:tracePt t="134595" x="376238" y="5172075"/>
          <p14:tracePt t="134601" x="368300" y="5172075"/>
          <p14:tracePt t="134609" x="312738" y="5191125"/>
          <p14:tracePt t="134617" x="293688" y="5200650"/>
          <p14:tracePt t="134625" x="230188" y="5246688"/>
          <p14:tracePt t="134633" x="184150" y="5254625"/>
          <p14:tracePt t="134643" x="119063" y="5283200"/>
          <p14:tracePt t="134652" x="119063" y="5292725"/>
          <p14:tracePt t="134658" x="92075" y="5319713"/>
          <p14:tracePt t="134665" x="65088" y="5338763"/>
          <p14:tracePt t="134673" x="65088" y="5346700"/>
          <p14:tracePt t="134680" x="46038" y="5365750"/>
          <p14:tracePt t="134689" x="36513" y="5365750"/>
          <p14:tracePt t="134696" x="19050" y="5384800"/>
          <p14:tracePt t="134705" x="9525" y="5392738"/>
          <p14:tracePt t="135083" x="36513" y="5438775"/>
          <p14:tracePt t="135098" x="55563" y="5438775"/>
          <p14:tracePt t="135106" x="73025" y="5438775"/>
          <p14:tracePt t="135154" x="82550" y="5438775"/>
          <p14:tracePt t="135171" x="119063" y="5438775"/>
          <p14:tracePt t="135179" x="155575" y="5438775"/>
          <p14:tracePt t="135187" x="165100" y="5438775"/>
          <p14:tracePt t="135234" x="174625" y="5438775"/>
          <p14:tracePt t="135387" x="174625" y="5448300"/>
          <p14:tracePt t="135418" x="174625" y="5467350"/>
          <p14:tracePt t="135458" x="174625" y="5475288"/>
          <p14:tracePt t="135477" x="174625" y="5484813"/>
          <p14:tracePt t="135483" x="174625" y="5513388"/>
          <p14:tracePt t="135498" x="174625" y="5521325"/>
          <p14:tracePt t="135505" x="174625" y="5540375"/>
          <p14:tracePt t="135514" x="174625" y="5557838"/>
          <p14:tracePt t="135525" x="165100" y="5567363"/>
          <p14:tracePt t="147106" x="165100" y="5557838"/>
          <p14:tracePt t="147122" x="165100" y="5540375"/>
          <p14:tracePt t="147130" x="174625" y="5521325"/>
          <p14:tracePt t="147146" x="184150" y="5513388"/>
          <p14:tracePt t="147210" x="184150" y="5503863"/>
          <p14:tracePt t="147266" x="184150" y="5484813"/>
          <p14:tracePt t="147290" x="184150" y="5475288"/>
          <p14:tracePt t="147314" x="184150" y="5467350"/>
          <p14:tracePt t="147330" x="184150" y="5448300"/>
          <p14:tracePt t="147362" x="184150" y="5438775"/>
          <p14:tracePt t="147386" x="184150" y="5429250"/>
          <p14:tracePt t="147994" x="193675" y="5421313"/>
          <p14:tracePt t="148027" x="193675" y="5429250"/>
          <p14:tracePt t="148050" x="201613" y="5438775"/>
          <p14:tracePt t="148061" x="211138" y="5448300"/>
          <p14:tracePt t="148098" x="211138" y="5467350"/>
          <p14:tracePt t="150186" x="211138" y="5475288"/>
          <p14:tracePt t="150378" x="220663" y="5475288"/>
          <p14:tracePt t="150738" x="220663" y="5467350"/>
          <p14:tracePt t="150762" x="220663" y="5448300"/>
          <p14:tracePt t="150794" x="220663" y="5438775"/>
          <p14:tracePt t="150842" x="230188" y="5429250"/>
          <p14:tracePt t="150874" x="230188" y="5421313"/>
          <p14:tracePt t="150882" x="230188" y="5392738"/>
          <p14:tracePt t="150890" x="230188" y="5375275"/>
          <p14:tracePt t="150898" x="230188" y="5319713"/>
          <p14:tracePt t="150907" x="230188" y="5254625"/>
          <p14:tracePt t="150913" x="165100" y="5145088"/>
          <p14:tracePt t="150921" x="155575" y="4989513"/>
          <p14:tracePt t="150929" x="155575" y="4906963"/>
          <p14:tracePt t="150937" x="119063" y="4768850"/>
          <p14:tracePt t="150945" x="73025" y="46577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タイトル 1"/>
          <p:cNvSpPr>
            <a:spLocks noGrp="1"/>
          </p:cNvSpPr>
          <p:nvPr>
            <p:ph type="title"/>
          </p:nvPr>
        </p:nvSpPr>
        <p:spPr>
          <a:xfrm>
            <a:off x="414020" y="7"/>
            <a:ext cx="7452361" cy="960173"/>
          </a:xfrm>
        </p:spPr>
        <p:txBody>
          <a:bodyPr/>
          <a:lstStyle/>
          <a:p>
            <a:r>
              <a:rPr lang="ja-JP" altLang="en-US" sz="3400" dirty="0">
                <a:solidFill>
                  <a:srgbClr val="00B050"/>
                </a:solidFill>
              </a:rPr>
              <a:t>水平方向の離散化：スペクトル法</a:t>
            </a:r>
          </a:p>
        </p:txBody>
      </p:sp>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6</a:t>
            </a:fld>
            <a:endParaRPr lang="ja-JP" altLang="en-US">
              <a:solidFill>
                <a:srgbClr val="898989"/>
              </a:solidFill>
              <a:latin typeface="Calibri" panose="020F0502020204030204" pitchFamily="34" charset="0"/>
            </a:endParaRPr>
          </a:p>
        </p:txBody>
      </p:sp>
      <p:sp>
        <p:nvSpPr>
          <p:cNvPr id="2054" name="Rectangle 5"/>
          <p:cNvSpPr>
            <a:spLocks noChangeArrowheads="1"/>
          </p:cNvSpPr>
          <p:nvPr/>
        </p:nvSpPr>
        <p:spPr bwMode="auto">
          <a:xfrm>
            <a:off x="9" y="30162"/>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411" eaLnBrk="1" hangingPunct="1"/>
            <a:endParaRPr lang="ja-JP" altLang="en-US">
              <a:solidFill>
                <a:prstClr val="black"/>
              </a:solidFill>
            </a:endParaRPr>
          </a:p>
        </p:txBody>
      </p:sp>
      <p:sp>
        <p:nvSpPr>
          <p:cNvPr id="2055" name="Rectangle 7"/>
          <p:cNvSpPr>
            <a:spLocks noChangeArrowheads="1"/>
          </p:cNvSpPr>
          <p:nvPr/>
        </p:nvSpPr>
        <p:spPr bwMode="auto">
          <a:xfrm>
            <a:off x="9" y="-161874"/>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411" eaLnBrk="1" hangingPunct="1"/>
            <a:endParaRPr lang="ja-JP" altLang="en-US">
              <a:solidFill>
                <a:prstClr val="black"/>
              </a:solidFill>
            </a:endParaRPr>
          </a:p>
        </p:txBody>
      </p:sp>
      <p:sp>
        <p:nvSpPr>
          <p:cNvPr id="2056" name="Rectangle 9"/>
          <p:cNvSpPr>
            <a:spLocks noChangeArrowheads="1"/>
          </p:cNvSpPr>
          <p:nvPr/>
        </p:nvSpPr>
        <p:spPr bwMode="auto">
          <a:xfrm>
            <a:off x="9" y="-161874"/>
            <a:ext cx="161453" cy="32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785411" eaLnBrk="1" hangingPunct="1"/>
            <a:endParaRPr lang="ja-JP" altLang="en-US">
              <a:solidFill>
                <a:prstClr val="black"/>
              </a:solidFill>
            </a:endParaRPr>
          </a:p>
        </p:txBody>
      </p:sp>
      <p:pic>
        <p:nvPicPr>
          <p:cNvPr id="13" name="Picture 5" descr="C:\Users\myoshimo\Downloads\2012061216261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 y="1817037"/>
            <a:ext cx="8049382" cy="349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5"/>
          <p:cNvSpPr>
            <a:spLocks noChangeArrowheads="1"/>
          </p:cNvSpPr>
          <p:nvPr/>
        </p:nvSpPr>
        <p:spPr bwMode="auto">
          <a:xfrm>
            <a:off x="942595" y="4905956"/>
            <a:ext cx="1043607" cy="43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785411" eaLnBrk="1" hangingPunct="1"/>
            <a:r>
              <a:rPr lang="ja-JP" altLang="en-US" sz="2300" dirty="0">
                <a:solidFill>
                  <a:prstClr val="black"/>
                </a:solidFill>
              </a:rPr>
              <a:t>実空間</a:t>
            </a:r>
            <a:endParaRPr lang="en-US" altLang="ja-JP" sz="2300" dirty="0">
              <a:solidFill>
                <a:prstClr val="black"/>
              </a:solidFill>
            </a:endParaRPr>
          </a:p>
        </p:txBody>
      </p:sp>
      <p:sp>
        <p:nvSpPr>
          <p:cNvPr id="15" name="正方形/長方形 15"/>
          <p:cNvSpPr>
            <a:spLocks noChangeArrowheads="1"/>
          </p:cNvSpPr>
          <p:nvPr/>
        </p:nvSpPr>
        <p:spPr bwMode="auto">
          <a:xfrm>
            <a:off x="6023081" y="4905953"/>
            <a:ext cx="1338559" cy="43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542" tIns="39270" rIns="78542" bIns="3927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785411" eaLnBrk="1" hangingPunct="1"/>
            <a:r>
              <a:rPr lang="ja-JP" altLang="en-US" sz="2300" dirty="0">
                <a:solidFill>
                  <a:prstClr val="black"/>
                </a:solidFill>
              </a:rPr>
              <a:t>波数空間</a:t>
            </a:r>
            <a:endParaRPr lang="en-US" altLang="ja-JP" sz="2300" dirty="0">
              <a:solidFill>
                <a:prstClr val="black"/>
              </a:solidFill>
            </a:endParaRPr>
          </a:p>
        </p:txBody>
      </p:sp>
      <p:sp>
        <p:nvSpPr>
          <p:cNvPr id="16" name="テキスト ボックス 15"/>
          <p:cNvSpPr txBox="1"/>
          <p:nvPr/>
        </p:nvSpPr>
        <p:spPr>
          <a:xfrm>
            <a:off x="227712" y="1397987"/>
            <a:ext cx="7824978" cy="433319"/>
          </a:xfrm>
          <a:prstGeom prst="rect">
            <a:avLst/>
          </a:prstGeom>
          <a:noFill/>
        </p:spPr>
        <p:txBody>
          <a:bodyPr wrap="square" lIns="78542" tIns="39270" rIns="78542" bIns="39270" rtlCol="0">
            <a:spAutoFit/>
          </a:bodyPr>
          <a:lstStyle/>
          <a:p>
            <a:pPr marL="245440" indent="-245440" defTabSz="785411">
              <a:buFont typeface="Arial" panose="020B0604020202020204" pitchFamily="34" charset="0"/>
              <a:buChar char="•"/>
            </a:pPr>
            <a:r>
              <a:rPr lang="ja-JP" altLang="en-US" sz="2300" dirty="0">
                <a:solidFill>
                  <a:prstClr val="black"/>
                </a:solidFill>
              </a:rPr>
              <a:t>実（物理）空間と波数空間</a:t>
            </a:r>
            <a:endParaRPr lang="en-US" altLang="ja-JP" sz="2300" dirty="0">
              <a:solidFill>
                <a:prstClr val="black"/>
              </a:solidFill>
            </a:endParaRPr>
          </a:p>
        </p:txBody>
      </p:sp>
      <p:pic>
        <p:nvPicPr>
          <p:cNvPr id="2" name="オーディオ 1">
            <a:hlinkClick r:id="" action="ppaction://media"/>
            <a:extLst>
              <a:ext uri="{FF2B5EF4-FFF2-40B4-BE49-F238E27FC236}">
                <a16:creationId xmlns:a16="http://schemas.microsoft.com/office/drawing/2014/main" id="{DC113A8B-C8A0-4DD2-AD91-3FFAB1110B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72466033"/>
      </p:ext>
    </p:extLst>
  </p:cSld>
  <p:clrMapOvr>
    <a:masterClrMapping/>
  </p:clrMapOvr>
  <mc:AlternateContent xmlns:mc="http://schemas.openxmlformats.org/markup-compatibility/2006">
    <mc:Choice xmlns:p14="http://schemas.microsoft.com/office/powerpoint/2010/main" Requires="p14">
      <p:transition spd="slow" p14:dur="2000" advTm="199565"/>
    </mc:Choice>
    <mc:Fallback>
      <p:transition spd="slow" advTm="19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8" x="155575" y="790575"/>
          <p14:tracePt t="616" x="303213" y="781050"/>
          <p14:tracePt t="623" x="414338" y="781050"/>
          <p14:tracePt t="633" x="496888" y="781050"/>
          <p14:tracePt t="639" x="652463" y="781050"/>
          <p14:tracePt t="647" x="735013" y="781050"/>
          <p14:tracePt t="655" x="763588" y="781050"/>
          <p14:tracePt t="663" x="781050" y="781050"/>
          <p14:tracePt t="671" x="790575" y="781050"/>
          <p14:tracePt t="687" x="800100" y="790575"/>
          <p14:tracePt t="920" x="800100" y="781050"/>
          <p14:tracePt t="936" x="790575" y="781050"/>
          <p14:tracePt t="952" x="763588" y="781050"/>
          <p14:tracePt t="960" x="754063" y="771525"/>
          <p14:tracePt t="992" x="725488" y="754063"/>
          <p14:tracePt t="1008" x="725488" y="744538"/>
          <p14:tracePt t="1016" x="717550" y="735013"/>
          <p14:tracePt t="1032" x="708025" y="725488"/>
          <p14:tracePt t="1048" x="698500" y="708025"/>
          <p14:tracePt t="1072" x="698500" y="698500"/>
          <p14:tracePt t="1099" x="688975" y="688975"/>
          <p14:tracePt t="1105" x="681038" y="679450"/>
          <p14:tracePt t="1184" x="671513" y="679450"/>
          <p14:tracePt t="1209" x="661988" y="669925"/>
          <p14:tracePt t="1264" x="661988" y="661988"/>
          <p14:tracePt t="1296" x="661988" y="652463"/>
          <p14:tracePt t="4200" x="671513" y="661988"/>
          <p14:tracePt t="4936" x="681038" y="669925"/>
          <p14:tracePt t="8881" x="688975" y="679450"/>
          <p14:tracePt t="8896" x="688975" y="688975"/>
          <p14:tracePt t="14025" x="688975" y="698500"/>
          <p14:tracePt t="14056" x="688975" y="708025"/>
          <p14:tracePt t="14455" x="688975" y="715963"/>
          <p14:tracePt t="14463" x="688975" y="735013"/>
          <p14:tracePt t="15065" x="671513" y="754063"/>
          <p14:tracePt t="15377" x="661988" y="762000"/>
          <p14:tracePt t="16441" x="661988" y="771525"/>
          <p14:tracePt t="20888" x="661988" y="781050"/>
          <p14:tracePt t="21008" x="671513" y="790575"/>
          <p14:tracePt t="22328" x="681038" y="790575"/>
          <p14:tracePt t="23008" x="688975" y="790575"/>
          <p14:tracePt t="23020" x="698500" y="790575"/>
          <p14:tracePt t="23025" x="708025" y="781050"/>
          <p14:tracePt t="23040" x="717550" y="771525"/>
          <p14:tracePt t="23504" x="725488" y="762000"/>
          <p14:tracePt t="27660" x="744538" y="762000"/>
          <p14:tracePt t="27680" x="754063" y="762000"/>
          <p14:tracePt t="27768" x="763588" y="762000"/>
          <p14:tracePt t="27793" x="763588" y="781050"/>
          <p14:tracePt t="27816" x="763588" y="790575"/>
          <p14:tracePt t="28336" x="754063" y="800100"/>
          <p14:tracePt t="30361" x="754063" y="808038"/>
          <p14:tracePt t="30824" x="754063" y="817563"/>
          <p14:tracePt t="32474" x="781050" y="817563"/>
          <p14:tracePt t="32672" x="781050" y="827088"/>
          <p14:tracePt t="33865" x="781050" y="836613"/>
          <p14:tracePt t="34400" x="771525" y="836613"/>
          <p14:tracePt t="39176" x="754063" y="836613"/>
          <p14:tracePt t="39184" x="744538" y="836613"/>
          <p14:tracePt t="39192" x="725488" y="836613"/>
          <p14:tracePt t="39200" x="708025" y="854075"/>
          <p14:tracePt t="39208" x="708025" y="873125"/>
          <p14:tracePt t="39216" x="698500" y="900113"/>
          <p14:tracePt t="39235" x="688975" y="909638"/>
          <p14:tracePt t="39241" x="681038" y="909638"/>
          <p14:tracePt t="39249" x="661988" y="946150"/>
          <p14:tracePt t="39256" x="661988" y="965200"/>
          <p14:tracePt t="39271" x="661988" y="992188"/>
          <p14:tracePt t="39279" x="661988" y="1038225"/>
          <p14:tracePt t="39287" x="635000" y="1074738"/>
          <p14:tracePt t="39294" x="635000" y="1130300"/>
          <p14:tracePt t="39303" x="615950" y="1185863"/>
          <p14:tracePt t="39311" x="596900" y="1258888"/>
          <p14:tracePt t="39319" x="550863" y="1368425"/>
          <p14:tracePt t="39328" x="550863" y="1450975"/>
          <p14:tracePt t="39335" x="542925" y="1535113"/>
          <p14:tracePt t="39344" x="514350" y="1617663"/>
          <p14:tracePt t="39351" x="496888" y="1681163"/>
          <p14:tracePt t="39359" x="460375" y="1746250"/>
          <p14:tracePt t="39367" x="431800" y="1792288"/>
          <p14:tracePt t="39375" x="395288" y="1865313"/>
          <p14:tracePt t="39383" x="368300" y="1911350"/>
          <p14:tracePt t="39391" x="322263" y="2020888"/>
          <p14:tracePt t="39399" x="293688" y="2141538"/>
          <p14:tracePt t="39407" x="276225" y="2260600"/>
          <p14:tracePt t="39415" x="230188" y="2398713"/>
          <p14:tracePt t="39423" x="230188" y="2443163"/>
          <p14:tracePt t="39433" x="174625" y="2554288"/>
          <p14:tracePt t="39439" x="147638" y="2636838"/>
          <p14:tracePt t="39447" x="184150" y="2784475"/>
          <p14:tracePt t="39455" x="184150" y="2867025"/>
          <p14:tracePt t="39463" x="184150" y="2930525"/>
          <p14:tracePt t="39471" x="165100" y="3013075"/>
          <p14:tracePt t="39479" x="155575" y="3059113"/>
          <p14:tracePt t="39487" x="138113" y="3105150"/>
          <p14:tracePt t="39494" x="138113" y="3170238"/>
          <p14:tracePt t="39503" x="101600" y="3233738"/>
          <p14:tracePt t="39511" x="73025" y="3298825"/>
          <p14:tracePt t="39519" x="73025" y="3335338"/>
          <p14:tracePt t="39528" x="46038" y="3390900"/>
          <p14:tracePt t="39535" x="36513" y="3427413"/>
          <p14:tracePt t="39544" x="26988" y="3454400"/>
          <p14:tracePt t="39551" x="26988" y="3481388"/>
          <p14:tracePt t="39559" x="19050" y="3509963"/>
          <p14:tracePt t="39624" x="9525" y="3527425"/>
          <p14:tracePt t="39720" x="0" y="3527425"/>
          <p14:tracePt t="39728" x="0" y="3509963"/>
          <p14:tracePt t="39736" x="0" y="3463925"/>
          <p14:tracePt t="39747" x="9525" y="3444875"/>
          <p14:tracePt t="39752" x="19050" y="3427413"/>
          <p14:tracePt t="39761" x="26988" y="3408363"/>
          <p14:tracePt t="39768" x="36513" y="3398838"/>
          <p14:tracePt t="39824" x="46038" y="3417888"/>
          <p14:tracePt t="39835" x="65088" y="3481388"/>
          <p14:tracePt t="39843" x="65088" y="3490913"/>
          <p14:tracePt t="39856" x="65088" y="3536950"/>
          <p14:tracePt t="39863" x="65088" y="3565525"/>
          <p14:tracePt t="39870" x="109538" y="3602038"/>
          <p14:tracePt t="39879" x="109538" y="3611563"/>
          <p14:tracePt t="39886" x="128588" y="3675063"/>
          <p14:tracePt t="39895" x="184150" y="3702050"/>
          <p14:tracePt t="39902" x="193675" y="3721100"/>
          <p14:tracePt t="39911" x="230188" y="3767138"/>
          <p14:tracePt t="39918" x="239713" y="3784600"/>
          <p14:tracePt t="39929" x="239713" y="3830638"/>
          <p14:tracePt t="39934" x="266700" y="3849688"/>
          <p14:tracePt t="39951" x="293688" y="3886200"/>
          <p14:tracePt t="39967" x="293688" y="3905250"/>
          <p14:tracePt t="39991" x="293688" y="3941763"/>
          <p14:tracePt t="39999" x="303213" y="3968750"/>
          <p14:tracePt t="40007" x="414338" y="4051300"/>
          <p14:tracePt t="40015" x="441325" y="4097338"/>
          <p14:tracePt t="40022" x="533400" y="4225925"/>
          <p14:tracePt t="40031" x="625475" y="4318000"/>
          <p14:tracePt t="40038" x="661988" y="4373563"/>
          <p14:tracePt t="40047" x="735013" y="4465638"/>
          <p14:tracePt t="40054" x="790575" y="4511675"/>
          <p14:tracePt t="40063" x="817563" y="4548188"/>
          <p14:tracePt t="40070" x="836613" y="4565650"/>
          <p14:tracePt t="40078" x="846138" y="4575175"/>
          <p14:tracePt t="40360" x="836613" y="4575175"/>
          <p14:tracePt t="40376" x="836613" y="4557713"/>
          <p14:tracePt t="40384" x="817563" y="4538663"/>
          <p14:tracePt t="40392" x="800100" y="4519613"/>
          <p14:tracePt t="40401" x="771525" y="4483100"/>
          <p14:tracePt t="40408" x="744538" y="4446588"/>
          <p14:tracePt t="40416" x="725488" y="4391025"/>
          <p14:tracePt t="40424" x="698500" y="4354513"/>
          <p14:tracePt t="40432" x="681038" y="4318000"/>
          <p14:tracePt t="40440" x="671513" y="4318000"/>
          <p14:tracePt t="40449" x="661988" y="4281488"/>
          <p14:tracePt t="40459" x="652463" y="4281488"/>
          <p14:tracePt t="40471" x="652463" y="4271963"/>
          <p14:tracePt t="40487" x="642938" y="4254500"/>
          <p14:tracePt t="40503" x="642938" y="4244975"/>
          <p14:tracePt t="40511" x="642938" y="4225925"/>
          <p14:tracePt t="40528" x="642938" y="4216400"/>
          <p14:tracePt t="40535" x="642938" y="4208463"/>
          <p14:tracePt t="40544" x="635000" y="4198938"/>
          <p14:tracePt t="40583" x="615950" y="4198938"/>
          <p14:tracePt t="40658" x="606425" y="4198938"/>
          <p14:tracePt t="41616" x="596900" y="4189413"/>
          <p14:tracePt t="41624" x="596900" y="4179888"/>
          <p14:tracePt t="41640" x="596900" y="4171950"/>
          <p14:tracePt t="41668" x="596900" y="4162425"/>
          <p14:tracePt t="41681" x="606425" y="4152900"/>
          <p14:tracePt t="41688" x="615950" y="4152900"/>
          <p14:tracePt t="41728" x="635000" y="4143375"/>
          <p14:tracePt t="41752" x="652463" y="4125913"/>
          <p14:tracePt t="41761" x="661988" y="4125913"/>
          <p14:tracePt t="41776" x="671513" y="4125913"/>
          <p14:tracePt t="41783" x="681038" y="4125913"/>
          <p14:tracePt t="41799" x="708025" y="4125913"/>
          <p14:tracePt t="41815" x="717550" y="4125913"/>
          <p14:tracePt t="41831" x="725488" y="4116388"/>
          <p14:tracePt t="41847" x="735013" y="4116388"/>
          <p14:tracePt t="41855" x="735013" y="4106863"/>
          <p14:tracePt t="41864" x="735013" y="4097338"/>
          <p14:tracePt t="41928" x="744538" y="4087813"/>
          <p14:tracePt t="41936" x="754063" y="4087813"/>
          <p14:tracePt t="41945" x="771525" y="4079875"/>
          <p14:tracePt t="41962" x="800100" y="4079875"/>
          <p14:tracePt t="41968" x="809625" y="4070350"/>
          <p14:tracePt t="41976" x="817563" y="4070350"/>
          <p14:tracePt t="41984" x="846138" y="4070350"/>
          <p14:tracePt t="42000" x="863600" y="4070350"/>
          <p14:tracePt t="42008" x="892175" y="4070350"/>
          <p14:tracePt t="42016" x="901700" y="4070350"/>
          <p14:tracePt t="42024" x="928688" y="4070350"/>
          <p14:tracePt t="42032" x="946150" y="4070350"/>
          <p14:tracePt t="42040" x="955675" y="4070350"/>
          <p14:tracePt t="42048" x="984250" y="4070350"/>
          <p14:tracePt t="42056" x="1030288" y="4070350"/>
          <p14:tracePt t="42073" x="1047750" y="4070350"/>
          <p14:tracePt t="42083" x="1084263" y="4070350"/>
          <p14:tracePt t="42088" x="1103313" y="4070350"/>
          <p14:tracePt t="42098" x="1158875" y="4070350"/>
          <p14:tracePt t="42104" x="1204913" y="4070350"/>
          <p14:tracePt t="42113" x="1258888" y="4070350"/>
          <p14:tracePt t="42120" x="1304925" y="4070350"/>
          <p14:tracePt t="42130" x="1314450" y="4070350"/>
          <p14:tracePt t="42136" x="1333500" y="4051300"/>
          <p14:tracePt t="42146" x="1350963" y="4043363"/>
          <p14:tracePt t="42152" x="1387475" y="4043363"/>
          <p14:tracePt t="42161" x="1425575" y="4043363"/>
          <p14:tracePt t="42169" x="1471613" y="4043363"/>
          <p14:tracePt t="42177" x="1489075" y="4043363"/>
          <p14:tracePt t="42184" x="1554163" y="4043363"/>
          <p14:tracePt t="42192" x="1581150" y="4043363"/>
          <p14:tracePt t="42200" x="1608138" y="4043363"/>
          <p14:tracePt t="42208" x="1646238" y="4043363"/>
          <p14:tracePt t="42216" x="1673225" y="4043363"/>
          <p14:tracePt t="42224" x="1692275" y="4043363"/>
          <p14:tracePt t="42232" x="1736725" y="4043363"/>
          <p14:tracePt t="42240" x="1782763" y="4043363"/>
          <p14:tracePt t="42248" x="1811338" y="4043363"/>
          <p14:tracePt t="42256" x="1828800" y="4043363"/>
          <p14:tracePt t="42264" x="1893888" y="4043363"/>
          <p14:tracePt t="42273" x="1903413" y="4043363"/>
          <p14:tracePt t="42282" x="1920875" y="4043363"/>
          <p14:tracePt t="42295" x="1920875" y="4051300"/>
          <p14:tracePt t="42352" x="1920875" y="4060825"/>
          <p14:tracePt t="42360" x="1957388" y="4079875"/>
          <p14:tracePt t="42369" x="2003425" y="4087813"/>
          <p14:tracePt t="42392" x="2068513" y="4097338"/>
          <p14:tracePt t="42409" x="2087563" y="4097338"/>
          <p14:tracePt t="42416" x="2105025" y="4097338"/>
          <p14:tracePt t="42424" x="2124075" y="4097338"/>
          <p14:tracePt t="42440" x="2132013" y="4097338"/>
          <p14:tracePt t="42488" x="2141538" y="4097338"/>
          <p14:tracePt t="42495" x="2151063" y="4097338"/>
          <p14:tracePt t="42536" x="2160588" y="4097338"/>
          <p14:tracePt t="42553" x="2170113" y="4097338"/>
          <p14:tracePt t="42560" x="2187575" y="4097338"/>
          <p14:tracePt t="42568" x="2197100" y="4097338"/>
          <p14:tracePt t="42576" x="2206625" y="4097338"/>
          <p14:tracePt t="42640" x="2216150" y="4097338"/>
          <p14:tracePt t="42736" x="2206625" y="4097338"/>
          <p14:tracePt t="42745" x="2160588" y="4097338"/>
          <p14:tracePt t="42752" x="2087563" y="4097338"/>
          <p14:tracePt t="42760" x="2003425" y="4116388"/>
          <p14:tracePt t="42769" x="1939925" y="4125913"/>
          <p14:tracePt t="42775" x="1874838" y="4125913"/>
          <p14:tracePt t="42784" x="1838325" y="4125913"/>
          <p14:tracePt t="42791" x="1820863" y="4125913"/>
          <p14:tracePt t="42799" x="1774825" y="4125913"/>
          <p14:tracePt t="42807" x="1728788" y="4125913"/>
          <p14:tracePt t="42815" x="1719263" y="4125913"/>
          <p14:tracePt t="42823" x="1709738" y="4125913"/>
          <p14:tracePt t="42831" x="1682750" y="4125913"/>
          <p14:tracePt t="42839" x="1627188" y="4125913"/>
          <p14:tracePt t="42847" x="1562100" y="4125913"/>
          <p14:tracePt t="42855" x="1479550" y="4125913"/>
          <p14:tracePt t="42863" x="1341438" y="4125913"/>
          <p14:tracePt t="42871" x="1333500" y="4116388"/>
          <p14:tracePt t="42880" x="1287463" y="4116388"/>
          <p14:tracePt t="42887" x="1222375" y="4116388"/>
          <p14:tracePt t="42903" x="1149350" y="4116388"/>
          <p14:tracePt t="42912" x="1139825" y="4116388"/>
          <p14:tracePt t="42919" x="1112838" y="4116388"/>
          <p14:tracePt t="42929" x="1076325" y="4116388"/>
          <p14:tracePt t="42935" x="1047750" y="4116388"/>
          <p14:tracePt t="42944" x="1011238" y="4116388"/>
          <p14:tracePt t="42951" x="992188" y="4116388"/>
          <p14:tracePt t="42959" x="974725" y="4116388"/>
          <p14:tracePt t="42967" x="965200" y="4125913"/>
          <p14:tracePt t="42975" x="946150" y="4143375"/>
          <p14:tracePt t="42991" x="928688" y="4152900"/>
          <p14:tracePt t="43007" x="919163" y="4152900"/>
          <p14:tracePt t="43017" x="909638" y="4162425"/>
          <p14:tracePt t="43040" x="901700" y="4162425"/>
          <p14:tracePt t="43049" x="882650" y="4162425"/>
          <p14:tracePt t="43066" x="873125" y="4162425"/>
          <p14:tracePt t="43072" x="863600" y="4162425"/>
          <p14:tracePt t="43080" x="836613" y="4179888"/>
          <p14:tracePt t="43090" x="827088" y="4179888"/>
          <p14:tracePt t="43103" x="817563" y="4179888"/>
          <p14:tracePt t="43111" x="800100" y="4179888"/>
          <p14:tracePt t="43128" x="790575" y="4179888"/>
          <p14:tracePt t="43145" x="781050" y="4179888"/>
          <p14:tracePt t="43151" x="771525" y="4189413"/>
          <p14:tracePt t="43159" x="744538" y="4189413"/>
          <p14:tracePt t="43167" x="735013" y="4189413"/>
          <p14:tracePt t="43175" x="717550" y="4189413"/>
          <p14:tracePt t="43183" x="688975" y="4189413"/>
          <p14:tracePt t="43191" x="661988" y="4198938"/>
          <p14:tracePt t="43199" x="635000" y="4179888"/>
          <p14:tracePt t="43207" x="625475" y="4179888"/>
          <p14:tracePt t="43215" x="606425" y="4179888"/>
          <p14:tracePt t="43223" x="596900" y="4179888"/>
          <p14:tracePt t="43239" x="579438" y="4171950"/>
          <p14:tracePt t="43263" x="569913" y="4162425"/>
          <p14:tracePt t="43305" x="550863" y="4162425"/>
          <p14:tracePt t="43416" x="606425" y="4162425"/>
          <p14:tracePt t="43425" x="615950" y="4162425"/>
          <p14:tracePt t="43432" x="652463" y="4152900"/>
          <p14:tracePt t="43440" x="754063" y="4152900"/>
          <p14:tracePt t="43448" x="827088" y="4152900"/>
          <p14:tracePt t="43456" x="946150" y="4152900"/>
          <p14:tracePt t="43463" x="1011238" y="4152900"/>
          <p14:tracePt t="43473" x="1130300" y="4152900"/>
          <p14:tracePt t="43480" x="1149350" y="4162425"/>
          <p14:tracePt t="43488" x="1204913" y="4179888"/>
          <p14:tracePt t="43496" x="1241425" y="4179888"/>
          <p14:tracePt t="43503" x="1258888" y="4179888"/>
          <p14:tracePt t="43511" x="1304925" y="4189413"/>
          <p14:tracePt t="43527" x="1314450" y="4189413"/>
          <p14:tracePt t="43535" x="1350963" y="4189413"/>
          <p14:tracePt t="43544" x="1443038" y="4216400"/>
          <p14:tracePt t="43551" x="1544638" y="4216400"/>
          <p14:tracePt t="43559" x="1663700" y="4254500"/>
          <p14:tracePt t="43567" x="1728788" y="4262438"/>
          <p14:tracePt t="43575" x="1884363" y="4262438"/>
          <p14:tracePt t="43583" x="1949450" y="4262438"/>
          <p14:tracePt t="43591" x="2003425" y="4262438"/>
          <p14:tracePt t="43599" x="2068513" y="4262438"/>
          <p14:tracePt t="43607" x="2114550" y="4262438"/>
          <p14:tracePt t="43615" x="2124075" y="4262438"/>
          <p14:tracePt t="43623" x="2132013" y="4262438"/>
          <p14:tracePt t="43631" x="2141538" y="4262438"/>
          <p14:tracePt t="43679" x="2151063" y="4262438"/>
          <p14:tracePt t="43687" x="2160588" y="4262438"/>
          <p14:tracePt t="43694" x="2197100" y="4262438"/>
          <p14:tracePt t="43710" x="2206625" y="4262438"/>
          <p14:tracePt t="43719" x="2216150" y="4262438"/>
          <p14:tracePt t="43727" x="2216150" y="4271963"/>
          <p14:tracePt t="43945" x="2224088" y="4271963"/>
          <p14:tracePt t="43961" x="2141538" y="4271963"/>
          <p14:tracePt t="43969" x="2041525" y="4271963"/>
          <p14:tracePt t="43976" x="1949450" y="4271963"/>
          <p14:tracePt t="43985" x="1782763" y="4244975"/>
          <p14:tracePt t="43992" x="1682750" y="4208463"/>
          <p14:tracePt t="44000" x="1498600" y="4125913"/>
          <p14:tracePt t="44007" x="1416050" y="4079875"/>
          <p14:tracePt t="44015" x="1341438" y="4051300"/>
          <p14:tracePt t="44023" x="1333500" y="4014788"/>
          <p14:tracePt t="44031" x="1241425" y="3997325"/>
          <p14:tracePt t="44039" x="1158875" y="3959225"/>
          <p14:tracePt t="44048" x="1149350" y="3959225"/>
          <p14:tracePt t="44055" x="1130300" y="3959225"/>
          <p14:tracePt t="44063" x="1120775" y="3959225"/>
          <p14:tracePt t="44079" x="1112838" y="3951288"/>
          <p14:tracePt t="44119" x="1093788" y="3951288"/>
          <p14:tracePt t="44127" x="1066800" y="3951288"/>
          <p14:tracePt t="44135" x="1030288" y="3959225"/>
          <p14:tracePt t="44144" x="1020763" y="3959225"/>
          <p14:tracePt t="44151" x="984250" y="3959225"/>
          <p14:tracePt t="44159" x="974725" y="3968750"/>
          <p14:tracePt t="44167" x="965200" y="3978275"/>
          <p14:tracePt t="44174" x="955675" y="3987800"/>
          <p14:tracePt t="44191" x="909638" y="3987800"/>
          <p14:tracePt t="44207" x="873125" y="3997325"/>
          <p14:tracePt t="44216" x="863600" y="4005263"/>
          <p14:tracePt t="44224" x="855663" y="4005263"/>
          <p14:tracePt t="44233" x="827088" y="4014788"/>
          <p14:tracePt t="44240" x="817563" y="4014788"/>
          <p14:tracePt t="44248" x="800100" y="4024313"/>
          <p14:tracePt t="44256" x="781050" y="4024313"/>
          <p14:tracePt t="44263" x="771525" y="4024313"/>
          <p14:tracePt t="44306" x="735013" y="4033838"/>
          <p14:tracePt t="44317" x="735013" y="4043363"/>
          <p14:tracePt t="44322" x="725488" y="4060825"/>
          <p14:tracePt t="44334" x="698500" y="4070350"/>
          <p14:tracePt t="44343" x="688975" y="4079875"/>
          <p14:tracePt t="44350" x="671513" y="4087813"/>
          <p14:tracePt t="44358" x="652463" y="4097338"/>
          <p14:tracePt t="44366" x="635000" y="4106863"/>
          <p14:tracePt t="44374" x="596900" y="4106863"/>
          <p14:tracePt t="44382" x="588963" y="4116388"/>
          <p14:tracePt t="44391" x="579438" y="4125913"/>
          <p14:tracePt t="44399" x="569913" y="4143375"/>
          <p14:tracePt t="44514" x="514350" y="4143375"/>
          <p14:tracePt t="44523" x="496888" y="4143375"/>
          <p14:tracePt t="44533" x="487363" y="4143375"/>
          <p14:tracePt t="44544" x="477838" y="4143375"/>
          <p14:tracePt t="44702" x="496888" y="4143375"/>
          <p14:tracePt t="44710" x="542925" y="4152900"/>
          <p14:tracePt t="44718" x="606425" y="4171950"/>
          <p14:tracePt t="44726" x="625475" y="4171950"/>
          <p14:tracePt t="44734" x="698500" y="4179888"/>
          <p14:tracePt t="44743" x="781050" y="4189413"/>
          <p14:tracePt t="44751" x="827088" y="4208463"/>
          <p14:tracePt t="44758" x="909638" y="4216400"/>
          <p14:tracePt t="44766" x="992188" y="4216400"/>
          <p14:tracePt t="44774" x="1076325" y="4216400"/>
          <p14:tracePt t="44782" x="1130300" y="4216400"/>
          <p14:tracePt t="44790" x="1268413" y="4216400"/>
          <p14:tracePt t="44798" x="1333500" y="4216400"/>
          <p14:tracePt t="44806" x="1406525" y="4216400"/>
          <p14:tracePt t="44815" x="1508125" y="4216400"/>
          <p14:tracePt t="44823" x="1544638" y="4216400"/>
          <p14:tracePt t="44831" x="1600200" y="4216400"/>
          <p14:tracePt t="44839" x="1646238" y="4208463"/>
          <p14:tracePt t="44849" x="1692275" y="4179888"/>
          <p14:tracePt t="44855" x="1700213" y="4179888"/>
          <p14:tracePt t="44863" x="1774825" y="4143375"/>
          <p14:tracePt t="44871" x="1801813" y="4133850"/>
          <p14:tracePt t="44879" x="1847850" y="4125913"/>
          <p14:tracePt t="44887" x="1884363" y="4125913"/>
          <p14:tracePt t="44895" x="1912938" y="4125913"/>
          <p14:tracePt t="44913" x="1939925" y="4125913"/>
          <p14:tracePt t="44930" x="2087563" y="4152900"/>
          <p14:tracePt t="44935" x="2141538" y="4162425"/>
          <p14:tracePt t="44945" x="2151063" y="4162425"/>
          <p14:tracePt t="44951" x="2151063" y="4171950"/>
          <p14:tracePt t="44960" x="2170113" y="4171950"/>
          <p14:tracePt t="44967" x="2178050" y="4198938"/>
          <p14:tracePt t="45015" x="2197100" y="4198938"/>
          <p14:tracePt t="45023" x="2206625" y="4189413"/>
          <p14:tracePt t="45034" x="2233613" y="4189413"/>
          <p14:tracePt t="45039" x="2270125" y="4189413"/>
          <p14:tracePt t="45047" x="2279650" y="4189413"/>
          <p14:tracePt t="45055" x="2298700" y="4189413"/>
          <p14:tracePt t="45063" x="2308225" y="4189413"/>
          <p14:tracePt t="45079" x="2325688" y="4179888"/>
          <p14:tracePt t="45152" x="2335213" y="4171950"/>
          <p14:tracePt t="45280" x="2298700" y="4171950"/>
          <p14:tracePt t="45287" x="2197100" y="4171950"/>
          <p14:tracePt t="45296" x="2078038" y="4171950"/>
          <p14:tracePt t="45304" x="1995488" y="4171950"/>
          <p14:tracePt t="45312" x="1912938" y="4171950"/>
          <p14:tracePt t="45320" x="1820863" y="4171950"/>
          <p14:tracePt t="45328" x="1654175" y="4152900"/>
          <p14:tracePt t="45335" x="1535113" y="4133850"/>
          <p14:tracePt t="45344" x="1397000" y="4143375"/>
          <p14:tracePt t="45351" x="1241425" y="4143375"/>
          <p14:tracePt t="45359" x="1084263" y="4143375"/>
          <p14:tracePt t="45367" x="984250" y="4143375"/>
          <p14:tracePt t="45374" x="909638" y="4143375"/>
          <p14:tracePt t="45383" x="827088" y="4133850"/>
          <p14:tracePt t="45390" x="763588" y="4133850"/>
          <p14:tracePt t="45399" x="698500" y="4125913"/>
          <p14:tracePt t="45407" x="652463" y="4097338"/>
          <p14:tracePt t="45415" x="635000" y="4087813"/>
          <p14:tracePt t="45423" x="615950" y="4087813"/>
          <p14:tracePt t="45431" x="606425" y="4079875"/>
          <p14:tracePt t="45455" x="596900" y="4079875"/>
          <p14:tracePt t="45471" x="579438" y="4079875"/>
          <p14:tracePt t="45479" x="560388" y="4079875"/>
          <p14:tracePt t="45487" x="550863" y="4079875"/>
          <p14:tracePt t="45495" x="542925" y="4079875"/>
          <p14:tracePt t="45503" x="504825" y="4079875"/>
          <p14:tracePt t="45511" x="460375" y="4079875"/>
          <p14:tracePt t="45519" x="414338" y="4079875"/>
          <p14:tracePt t="45527" x="395288" y="4079875"/>
          <p14:tracePt t="45535" x="339725" y="4079875"/>
          <p14:tracePt t="45544" x="322263" y="4070350"/>
          <p14:tracePt t="45551" x="312738" y="4070350"/>
          <p14:tracePt t="45559" x="303213" y="4070350"/>
          <p14:tracePt t="45632" x="303213" y="4060825"/>
          <p14:tracePt t="45648" x="312738" y="4043363"/>
          <p14:tracePt t="45688" x="322263" y="4024313"/>
          <p14:tracePt t="45743" x="330200" y="4024313"/>
          <p14:tracePt t="45751" x="385763" y="4024313"/>
          <p14:tracePt t="45759" x="404813" y="4024313"/>
          <p14:tracePt t="45767" x="441325" y="4024313"/>
          <p14:tracePt t="45774" x="504825" y="4051300"/>
          <p14:tracePt t="45783" x="569913" y="4051300"/>
          <p14:tracePt t="45790" x="671513" y="4051300"/>
          <p14:tracePt t="45799" x="809625" y="4051300"/>
          <p14:tracePt t="45807" x="863600" y="4051300"/>
          <p14:tracePt t="45815" x="1020763" y="4051300"/>
          <p14:tracePt t="45823" x="1176338" y="4051300"/>
          <p14:tracePt t="45831" x="1333500" y="4051300"/>
          <p14:tracePt t="45838" x="1452563" y="4051300"/>
          <p14:tracePt t="45846" x="1535113" y="4033838"/>
          <p14:tracePt t="45855" x="1600200" y="4033838"/>
          <p14:tracePt t="45863" x="1654175" y="4033838"/>
          <p14:tracePt t="45871" x="1692275" y="4014788"/>
          <p14:tracePt t="45879" x="1755775" y="4005263"/>
          <p14:tracePt t="45887" x="1847850" y="4005263"/>
          <p14:tracePt t="45894" x="1866900" y="4005263"/>
          <p14:tracePt t="45903" x="1949450" y="4005263"/>
          <p14:tracePt t="45911" x="1995488" y="4014788"/>
          <p14:tracePt t="45919" x="2041525" y="4014788"/>
          <p14:tracePt t="45931" x="2095500" y="4051300"/>
          <p14:tracePt t="45935" x="2132013" y="4070350"/>
          <p14:tracePt t="45944" x="2151063" y="4070350"/>
          <p14:tracePt t="45951" x="2187575" y="4079875"/>
          <p14:tracePt t="45959" x="2243138" y="4079875"/>
          <p14:tracePt t="45967" x="2262188" y="4079875"/>
          <p14:tracePt t="45974" x="2270125" y="4079875"/>
          <p14:tracePt t="45991" x="2308225" y="4079875"/>
          <p14:tracePt t="46007" x="2316163" y="4079875"/>
          <p14:tracePt t="46015" x="2335213" y="4060825"/>
          <p14:tracePt t="46023" x="2344738" y="4060825"/>
          <p14:tracePt t="46031" x="2362200" y="4051300"/>
          <p14:tracePt t="46039" x="2381250" y="4043363"/>
          <p14:tracePt t="46047" x="2398713" y="4033838"/>
          <p14:tracePt t="46288" x="2335213" y="4033838"/>
          <p14:tracePt t="46295" x="2170113" y="4097338"/>
          <p14:tracePt t="46304" x="2078038" y="4097338"/>
          <p14:tracePt t="46313" x="1949450" y="4189413"/>
          <p14:tracePt t="46320" x="1728788" y="4189413"/>
          <p14:tracePt t="46330" x="1462088" y="4171950"/>
          <p14:tracePt t="46338" x="1258888" y="4152900"/>
          <p14:tracePt t="46349" x="1149350" y="4152900"/>
          <p14:tracePt t="46355" x="1066800" y="4133850"/>
          <p14:tracePt t="46361" x="984250" y="4133850"/>
          <p14:tracePt t="46369" x="965200" y="4125913"/>
          <p14:tracePt t="46375" x="938213" y="4106863"/>
          <p14:tracePt t="46382" x="938213" y="4097338"/>
          <p14:tracePt t="46390" x="919163" y="4087813"/>
          <p14:tracePt t="46415" x="919163" y="4070350"/>
          <p14:tracePt t="46422" x="919163" y="4060825"/>
          <p14:tracePt t="46439" x="909638" y="4051300"/>
          <p14:tracePt t="46464" x="909638" y="4043363"/>
          <p14:tracePt t="46488" x="909638" y="4024313"/>
          <p14:tracePt t="46680" x="827088" y="4033838"/>
          <p14:tracePt t="46688" x="744538" y="4060825"/>
          <p14:tracePt t="46697" x="717550" y="4070350"/>
          <p14:tracePt t="46704" x="681038" y="4070350"/>
          <p14:tracePt t="46713" x="652463" y="4070350"/>
          <p14:tracePt t="46722" x="615950" y="4070350"/>
          <p14:tracePt t="46730" x="596900" y="4070350"/>
          <p14:tracePt t="46736" x="588963" y="4070350"/>
          <p14:tracePt t="46753" x="579438" y="4070350"/>
          <p14:tracePt t="46920" x="569913" y="4079875"/>
          <p14:tracePt t="46936" x="569913" y="4087813"/>
          <p14:tracePt t="46947" x="560388" y="4116388"/>
          <p14:tracePt t="46955" x="533400" y="4125913"/>
          <p14:tracePt t="46962" x="514350" y="4133850"/>
          <p14:tracePt t="46975" x="496888" y="4133850"/>
          <p14:tracePt t="46991" x="487363" y="4133850"/>
          <p14:tracePt t="47146" x="523875" y="4133850"/>
          <p14:tracePt t="47151" x="550863" y="4133850"/>
          <p14:tracePt t="47158" x="588963" y="4133850"/>
          <p14:tracePt t="47166" x="635000" y="4133850"/>
          <p14:tracePt t="47174" x="688975" y="4133850"/>
          <p14:tracePt t="47182" x="735013" y="4133850"/>
          <p14:tracePt t="47190" x="771525" y="4106863"/>
          <p14:tracePt t="47198" x="836613" y="4097338"/>
          <p14:tracePt t="47206" x="974725" y="4097338"/>
          <p14:tracePt t="47214" x="992188" y="4097338"/>
          <p14:tracePt t="47222" x="1112838" y="4097338"/>
          <p14:tracePt t="47230" x="1268413" y="4097338"/>
          <p14:tracePt t="47238" x="1387475" y="4097338"/>
          <p14:tracePt t="47247" x="1508125" y="4097338"/>
          <p14:tracePt t="47255" x="1562100" y="4097338"/>
          <p14:tracePt t="47263" x="1627188" y="4116388"/>
          <p14:tracePt t="47271" x="1746250" y="4116388"/>
          <p14:tracePt t="47279" x="1828800" y="4133850"/>
          <p14:tracePt t="47287" x="1949450" y="4133850"/>
          <p14:tracePt t="47295" x="1985963" y="4143375"/>
          <p14:tracePt t="47303" x="2041525" y="4152900"/>
          <p14:tracePt t="47312" x="2095500" y="4189413"/>
          <p14:tracePt t="47319" x="2095500" y="4198938"/>
          <p14:tracePt t="47328" x="2105025" y="4208463"/>
          <p14:tracePt t="47346" x="2114550" y="4208463"/>
          <p14:tracePt t="47353" x="2141538" y="4244975"/>
          <p14:tracePt t="47363" x="2170113" y="4262438"/>
          <p14:tracePt t="47368" x="2197100" y="4262438"/>
          <p14:tracePt t="47375" x="2224088" y="4262438"/>
          <p14:tracePt t="47383" x="2233613" y="4262438"/>
          <p14:tracePt t="47391" x="2270125" y="4281488"/>
          <p14:tracePt t="47415" x="2279650" y="4281488"/>
          <p14:tracePt t="47447" x="2289175" y="4281488"/>
          <p14:tracePt t="47463" x="2325688" y="4281488"/>
          <p14:tracePt t="47473" x="2335213" y="4281488"/>
          <p14:tracePt t="47479" x="2371725" y="4281488"/>
          <p14:tracePt t="47495" x="2398713" y="4281488"/>
          <p14:tracePt t="47503" x="2417763" y="4281488"/>
          <p14:tracePt t="47512" x="2427288" y="4281488"/>
          <p14:tracePt t="47535" x="2436813" y="4281488"/>
          <p14:tracePt t="48360" x="2408238" y="4281488"/>
          <p14:tracePt t="48370" x="2289175" y="4235450"/>
          <p14:tracePt t="48378" x="2187575" y="4208463"/>
          <p14:tracePt t="48384" x="2078038" y="4143375"/>
          <p14:tracePt t="48391" x="1782763" y="4024313"/>
          <p14:tracePt t="48399" x="1571625" y="3959225"/>
          <p14:tracePt t="48407" x="1103313" y="3859213"/>
          <p14:tracePt t="48415" x="790575" y="3794125"/>
          <p14:tracePt t="48423" x="652463" y="3748088"/>
          <p14:tracePt t="48431" x="550863" y="3721100"/>
          <p14:tracePt t="48439" x="404813" y="3675063"/>
          <p14:tracePt t="48447" x="285750" y="3656013"/>
          <p14:tracePt t="48455" x="266700" y="3629025"/>
          <p14:tracePt t="48463" x="239713" y="3602038"/>
          <p14:tracePt t="48528" x="239713" y="3582988"/>
          <p14:tracePt t="48552" x="239713" y="3565525"/>
          <p14:tracePt t="48572" x="239713" y="3556000"/>
          <p14:tracePt t="48587" x="239713" y="3536950"/>
          <p14:tracePt t="48599" x="239713" y="3527425"/>
          <p14:tracePt t="48615" x="239713" y="3519488"/>
          <p14:tracePt t="48622" x="239713" y="3500438"/>
          <p14:tracePt t="48631" x="239713" y="3481388"/>
          <p14:tracePt t="48647" x="220663" y="3444875"/>
          <p14:tracePt t="48655" x="211138" y="3417888"/>
          <p14:tracePt t="48663" x="201613" y="3408363"/>
          <p14:tracePt t="48671" x="201613" y="3398838"/>
          <p14:tracePt t="48679" x="193675" y="3390900"/>
          <p14:tracePt t="48687" x="174625" y="3371850"/>
          <p14:tracePt t="48703" x="174625" y="3352800"/>
          <p14:tracePt t="48711" x="174625" y="3344863"/>
          <p14:tracePt t="48719" x="174625" y="3335338"/>
          <p14:tracePt t="48728" x="174625" y="3325813"/>
          <p14:tracePt t="48735" x="174625" y="3298825"/>
          <p14:tracePt t="48751" x="174625" y="3279775"/>
          <p14:tracePt t="48777" x="174625" y="3262313"/>
          <p14:tracePt t="48789" x="174625" y="3252788"/>
          <p14:tracePt t="48815" x="174625" y="3243263"/>
          <p14:tracePt t="48847" x="174625" y="3233738"/>
          <p14:tracePt t="48854" x="174625" y="3224213"/>
          <p14:tracePt t="48879" x="184150" y="3216275"/>
          <p14:tracePt t="48896" x="193675" y="3206750"/>
          <p14:tracePt t="48912" x="201613" y="3187700"/>
          <p14:tracePt t="49040" x="211138" y="3187700"/>
          <p14:tracePt t="49049" x="220663" y="3178175"/>
          <p14:tracePt t="49192" x="220663" y="3197225"/>
          <p14:tracePt t="49200" x="220663" y="3206750"/>
          <p14:tracePt t="49208" x="220663" y="3216275"/>
          <p14:tracePt t="49239" x="220663" y="3243263"/>
          <p14:tracePt t="49264" x="220663" y="3252788"/>
          <p14:tracePt t="49379" x="220663" y="3262313"/>
          <p14:tracePt t="49480" x="220663" y="3252788"/>
          <p14:tracePt t="49488" x="220663" y="3233738"/>
          <p14:tracePt t="49496" x="220663" y="3197225"/>
          <p14:tracePt t="49504" x="220663" y="3151188"/>
          <p14:tracePt t="49513" x="220663" y="3141663"/>
          <p14:tracePt t="49530" x="220663" y="3114675"/>
          <p14:tracePt t="49536" x="220663" y="3095625"/>
          <p14:tracePt t="49552" x="220663" y="3059113"/>
          <p14:tracePt t="49560" x="220663" y="3041650"/>
          <p14:tracePt t="49568" x="220663" y="3032125"/>
          <p14:tracePt t="49576" x="220663" y="3013075"/>
          <p14:tracePt t="49586" x="220663" y="2995613"/>
          <p14:tracePt t="49594" x="220663" y="2967038"/>
          <p14:tracePt t="49602" x="230188" y="2949575"/>
          <p14:tracePt t="49607" x="239713" y="2913063"/>
          <p14:tracePt t="49623" x="247650" y="2903538"/>
          <p14:tracePt t="49630" x="266700" y="2894013"/>
          <p14:tracePt t="49655" x="276225" y="2884488"/>
          <p14:tracePt t="49670" x="285750" y="2857500"/>
          <p14:tracePt t="49710" x="293688" y="2847975"/>
          <p14:tracePt t="49718" x="303213" y="2838450"/>
          <p14:tracePt t="49726" x="312738" y="2830513"/>
          <p14:tracePt t="49743" x="322263" y="2830513"/>
          <p14:tracePt t="49750" x="330200" y="2820988"/>
          <p14:tracePt t="49776" x="330200" y="2811463"/>
          <p14:tracePt t="49789" x="339725" y="2801938"/>
          <p14:tracePt t="49808" x="349250" y="2792413"/>
          <p14:tracePt t="49832" x="358775" y="2792413"/>
          <p14:tracePt t="49840" x="376238" y="2792413"/>
          <p14:tracePt t="49850" x="395288" y="2792413"/>
          <p14:tracePt t="49856" x="414338" y="2784475"/>
          <p14:tracePt t="49871" x="422275" y="2774950"/>
          <p14:tracePt t="49879" x="431800" y="2774950"/>
          <p14:tracePt t="49887" x="441325" y="2774950"/>
          <p14:tracePt t="49913" x="450850" y="2765425"/>
          <p14:tracePt t="49930" x="477838" y="2765425"/>
          <p14:tracePt t="49945" x="514350" y="2755900"/>
          <p14:tracePt t="49952" x="523875" y="2755900"/>
          <p14:tracePt t="49968" x="533400" y="2755900"/>
          <p14:tracePt t="50001" x="542925" y="2755900"/>
          <p14:tracePt t="50072" x="550863" y="2755900"/>
          <p14:tracePt t="50088" x="560388" y="2784475"/>
          <p14:tracePt t="50095" x="579438" y="2792413"/>
          <p14:tracePt t="50104" x="579438" y="2801938"/>
          <p14:tracePt t="50114" x="579438" y="2811463"/>
          <p14:tracePt t="50120" x="579438" y="2820988"/>
          <p14:tracePt t="50130" x="579438" y="2830513"/>
          <p14:tracePt t="50136" x="588963" y="2847975"/>
          <p14:tracePt t="50152" x="588963" y="2857500"/>
          <p14:tracePt t="50176" x="596900" y="2876550"/>
          <p14:tracePt t="50184" x="596900" y="2884488"/>
          <p14:tracePt t="50202" x="596900" y="2894013"/>
          <p14:tracePt t="50216" x="596900" y="2903538"/>
          <p14:tracePt t="50232" x="596900" y="2913063"/>
          <p14:tracePt t="50240" x="596900" y="2930525"/>
          <p14:tracePt t="50256" x="596900" y="2940050"/>
          <p14:tracePt t="50264" x="596900" y="2949575"/>
          <p14:tracePt t="50280" x="596900" y="2959100"/>
          <p14:tracePt t="50288" x="596900" y="2976563"/>
          <p14:tracePt t="50296" x="596900" y="2986088"/>
          <p14:tracePt t="50369" x="588963" y="2986088"/>
          <p14:tracePt t="50376" x="579438" y="2986088"/>
          <p14:tracePt t="50392" x="569913" y="2986088"/>
          <p14:tracePt t="50401" x="550863" y="2986088"/>
          <p14:tracePt t="50418" x="542925" y="2986088"/>
          <p14:tracePt t="50423" x="533400" y="2986088"/>
          <p14:tracePt t="50430" x="523875" y="2995613"/>
          <p14:tracePt t="50438" x="477838" y="3013075"/>
          <p14:tracePt t="50446" x="441325" y="3022600"/>
          <p14:tracePt t="50454" x="431800" y="3041650"/>
          <p14:tracePt t="50463" x="422275" y="3049588"/>
          <p14:tracePt t="50470" x="395288" y="3049588"/>
          <p14:tracePt t="50478" x="376238" y="3059113"/>
          <p14:tracePt t="50494" x="376238" y="3068638"/>
          <p14:tracePt t="50503" x="368300" y="3078163"/>
          <p14:tracePt t="50528" x="349250" y="3078163"/>
          <p14:tracePt t="50545" x="339725" y="3078163"/>
          <p14:tracePt t="50569" x="330200" y="3078163"/>
          <p14:tracePt t="50584" x="312738" y="3078163"/>
          <p14:tracePt t="50602" x="293688" y="3078163"/>
          <p14:tracePt t="50619" x="285750" y="3078163"/>
          <p14:tracePt t="50648" x="266700" y="3078163"/>
          <p14:tracePt t="50680" x="247650" y="3078163"/>
          <p14:tracePt t="50720" x="239713" y="3068638"/>
          <p14:tracePt t="50729" x="211138" y="3041650"/>
          <p14:tracePt t="50745" x="211138" y="3032125"/>
          <p14:tracePt t="50751" x="211138" y="3022600"/>
          <p14:tracePt t="50758" x="211138" y="3005138"/>
          <p14:tracePt t="50766" x="211138" y="2995613"/>
          <p14:tracePt t="50774" x="211138" y="2986088"/>
          <p14:tracePt t="50782" x="211138" y="2967038"/>
          <p14:tracePt t="50798" x="211138" y="2959100"/>
          <p14:tracePt t="50806" x="220663" y="2949575"/>
          <p14:tracePt t="50822" x="230188" y="2940050"/>
          <p14:tracePt t="50847" x="230188" y="2930525"/>
          <p14:tracePt t="50871" x="257175" y="2894013"/>
          <p14:tracePt t="50887" x="266700" y="2884488"/>
          <p14:tracePt t="50895" x="285750" y="2857500"/>
          <p14:tracePt t="50912" x="312738" y="2838450"/>
          <p14:tracePt t="50929" x="358775" y="2820988"/>
          <p14:tracePt t="50944" x="368300" y="2801938"/>
          <p14:tracePt t="50960" x="376238" y="2792413"/>
          <p14:tracePt t="51000" x="376238" y="2784475"/>
          <p14:tracePt t="51009" x="385763" y="2784475"/>
          <p14:tracePt t="51031" x="395288" y="2784475"/>
          <p14:tracePt t="51055" x="404813" y="2784475"/>
          <p14:tracePt t="51080" x="414338" y="2784475"/>
          <p14:tracePt t="51087" x="431800" y="2784475"/>
          <p14:tracePt t="51103" x="450850" y="2784475"/>
          <p14:tracePt t="51119" x="460375" y="2774950"/>
          <p14:tracePt t="51135" x="487363" y="2774950"/>
          <p14:tracePt t="51151" x="496888" y="2765425"/>
          <p14:tracePt t="51199" x="504825" y="2765425"/>
          <p14:tracePt t="51218" x="542925" y="2765425"/>
          <p14:tracePt t="51227" x="550863" y="2765425"/>
          <p14:tracePt t="51231" x="579438" y="2784475"/>
          <p14:tracePt t="51238" x="588963" y="2811463"/>
          <p14:tracePt t="51246" x="596900" y="2820988"/>
          <p14:tracePt t="51254" x="606425" y="2847975"/>
          <p14:tracePt t="51270" x="635000" y="2867025"/>
          <p14:tracePt t="51286" x="642938" y="2903538"/>
          <p14:tracePt t="51319" x="642938" y="2913063"/>
          <p14:tracePt t="51344" x="642938" y="2940050"/>
          <p14:tracePt t="51360" x="642938" y="2949575"/>
          <p14:tracePt t="51369" x="642938" y="2967038"/>
          <p14:tracePt t="51376" x="642938" y="2995613"/>
          <p14:tracePt t="51384" x="642938" y="3013075"/>
          <p14:tracePt t="51391" x="642938" y="3049588"/>
          <p14:tracePt t="51400" x="642938" y="3059113"/>
          <p14:tracePt t="51418" x="642938" y="3105150"/>
          <p14:tracePt t="51426" x="625475" y="3133725"/>
          <p14:tracePt t="51434" x="615950" y="3151188"/>
          <p14:tracePt t="51455" x="615950" y="3160713"/>
          <p14:tracePt t="51504" x="606425" y="3160713"/>
          <p14:tracePt t="51528" x="596900" y="3160713"/>
          <p14:tracePt t="51585" x="588963" y="3151188"/>
          <p14:tracePt t="51592" x="588963" y="3133725"/>
          <p14:tracePt t="51608" x="560388" y="3105150"/>
          <p14:tracePt t="51619" x="542925" y="3095625"/>
          <p14:tracePt t="51623" x="533400" y="3095625"/>
          <p14:tracePt t="51631" x="523875" y="3095625"/>
          <p14:tracePt t="51638" x="504825" y="3095625"/>
          <p14:tracePt t="51647" x="496888" y="3095625"/>
          <p14:tracePt t="51670" x="487363" y="3095625"/>
          <p14:tracePt t="51856" x="477838" y="3095625"/>
          <p14:tracePt t="51864" x="477838" y="3087688"/>
          <p14:tracePt t="51872" x="477838" y="3059113"/>
          <p14:tracePt t="51879" x="523875" y="3013075"/>
          <p14:tracePt t="51888" x="533400" y="3005138"/>
          <p14:tracePt t="51897" x="550863" y="2967038"/>
          <p14:tracePt t="51904" x="550863" y="2930525"/>
          <p14:tracePt t="51913" x="550863" y="2903538"/>
          <p14:tracePt t="51929" x="579438" y="2847975"/>
          <p14:tracePt t="51935" x="579438" y="2838450"/>
          <p14:tracePt t="51944" x="588963" y="2830513"/>
          <p14:tracePt t="51951" x="596900" y="2801938"/>
          <p14:tracePt t="51959" x="596900" y="2792413"/>
          <p14:tracePt t="51967" x="606425" y="2784475"/>
          <p14:tracePt t="51999" x="606425" y="2765425"/>
          <p14:tracePt t="52112" x="615950" y="2755900"/>
          <p14:tracePt t="52128" x="625475" y="2755900"/>
          <p14:tracePt t="52136" x="642938" y="2765425"/>
          <p14:tracePt t="52146" x="642938" y="2774950"/>
          <p14:tracePt t="52152" x="642938" y="2801938"/>
          <p14:tracePt t="52162" x="652463" y="2811463"/>
          <p14:tracePt t="52168" x="652463" y="2830513"/>
          <p14:tracePt t="52192" x="652463" y="2867025"/>
          <p14:tracePt t="52200" x="652463" y="2894013"/>
          <p14:tracePt t="52208" x="661988" y="2959100"/>
          <p14:tracePt t="52216" x="661988" y="2995613"/>
          <p14:tracePt t="52227" x="681038" y="3032125"/>
          <p14:tracePt t="52235" x="681038" y="3059113"/>
          <p14:tracePt t="52243" x="698500" y="3095625"/>
          <p14:tracePt t="52249" x="698500" y="3105150"/>
          <p14:tracePt t="52254" x="698500" y="3124200"/>
          <p14:tracePt t="52263" x="698500" y="3160713"/>
          <p14:tracePt t="52270" x="698500" y="3170238"/>
          <p14:tracePt t="52278" x="698500" y="3178175"/>
          <p14:tracePt t="52286" x="717550" y="3224213"/>
          <p14:tracePt t="52295" x="717550" y="3233738"/>
          <p14:tracePt t="52302" x="717550" y="3252788"/>
          <p14:tracePt t="52334" x="717550" y="3270250"/>
          <p14:tracePt t="52352" x="725488" y="3279775"/>
          <p14:tracePt t="52361" x="725488" y="3289300"/>
          <p14:tracePt t="52376" x="725488" y="3316288"/>
          <p14:tracePt t="52392" x="725488" y="3352800"/>
          <p14:tracePt t="52400" x="725488" y="3371850"/>
          <p14:tracePt t="52411" x="725488" y="3398838"/>
          <p14:tracePt t="52416" x="725488" y="3417888"/>
          <p14:tracePt t="52424" x="725488" y="3463925"/>
          <p14:tracePt t="52441" x="725488" y="3490913"/>
          <p14:tracePt t="52456" x="717550" y="3519488"/>
          <p14:tracePt t="52528" x="708025" y="3519488"/>
          <p14:tracePt t="52545" x="698500" y="3509963"/>
          <p14:tracePt t="52624" x="688975" y="3519488"/>
          <p14:tracePt t="52635" x="688975" y="3527425"/>
          <p14:tracePt t="52643" x="688975" y="3556000"/>
          <p14:tracePt t="52647" x="688975" y="3565525"/>
          <p14:tracePt t="52656" x="688975" y="3592513"/>
          <p14:tracePt t="52664" x="688975" y="3602038"/>
          <p14:tracePt t="52671" x="698500" y="3629025"/>
          <p14:tracePt t="52679" x="725488" y="3656013"/>
          <p14:tracePt t="52686" x="725488" y="3665538"/>
          <p14:tracePt t="52695" x="754063" y="3694113"/>
          <p14:tracePt t="52703" x="754063" y="3702050"/>
          <p14:tracePt t="52759" x="763588" y="3711575"/>
          <p14:tracePt t="52769" x="800100" y="3757613"/>
          <p14:tracePt t="52792" x="800100" y="3767138"/>
          <p14:tracePt t="52800" x="800100" y="3784600"/>
          <p14:tracePt t="52808" x="809625" y="3794125"/>
          <p14:tracePt t="52856" x="809625" y="3784600"/>
          <p14:tracePt t="52863" x="827088" y="3748088"/>
          <p14:tracePt t="52872" x="892175" y="3721100"/>
          <p14:tracePt t="52881" x="919163" y="3675063"/>
          <p14:tracePt t="52887" x="901700" y="3611563"/>
          <p14:tracePt t="52895" x="909638" y="3573463"/>
          <p14:tracePt t="52903" x="909638" y="3546475"/>
          <p14:tracePt t="52911" x="909638" y="3500438"/>
          <p14:tracePt t="52929" x="909638" y="3454400"/>
          <p14:tracePt t="52944" x="909638" y="3390900"/>
          <p14:tracePt t="52951" x="909638" y="3381375"/>
          <p14:tracePt t="52959" x="909638" y="3371850"/>
          <p14:tracePt t="52975" x="909638" y="3352800"/>
          <p14:tracePt t="53272" x="919163" y="3352800"/>
          <p14:tracePt t="53288" x="928688" y="3344863"/>
          <p14:tracePt t="53295" x="938213" y="3335338"/>
          <p14:tracePt t="53305" x="938213" y="3325813"/>
          <p14:tracePt t="53329" x="938213" y="3316288"/>
          <p14:tracePt t="53352" x="955675" y="3308350"/>
          <p14:tracePt t="53384" x="974725" y="3316288"/>
          <p14:tracePt t="53392" x="992188" y="3335338"/>
          <p14:tracePt t="53401" x="1020763" y="3390900"/>
          <p14:tracePt t="53408" x="1020763" y="3408363"/>
          <p14:tracePt t="53416" x="1030288" y="3436938"/>
          <p14:tracePt t="53423" x="1066800" y="3500438"/>
          <p14:tracePt t="53431" x="1066800" y="3519488"/>
          <p14:tracePt t="53439" x="1076325" y="3556000"/>
          <p14:tracePt t="53447" x="1093788" y="3582988"/>
          <p14:tracePt t="53463" x="1093788" y="3602038"/>
          <p14:tracePt t="53536" x="1093788" y="3611563"/>
          <p14:tracePt t="53552" x="1093788" y="3592513"/>
          <p14:tracePt t="53559" x="1130300" y="3573463"/>
          <p14:tracePt t="53568" x="1139825" y="3546475"/>
          <p14:tracePt t="53576" x="1149350" y="3527425"/>
          <p14:tracePt t="53585" x="1149350" y="3519488"/>
          <p14:tracePt t="53592" x="1149350" y="3490913"/>
          <p14:tracePt t="53615" x="1149350" y="3481388"/>
          <p14:tracePt t="53680" x="1166813" y="3481388"/>
          <p14:tracePt t="53688" x="1176338" y="3481388"/>
          <p14:tracePt t="53696" x="1176338" y="3500438"/>
          <p14:tracePt t="53705" x="1185863" y="3536950"/>
          <p14:tracePt t="53712" x="1195388" y="3556000"/>
          <p14:tracePt t="53720" x="1195388" y="3611563"/>
          <p14:tracePt t="53730" x="1195388" y="3656013"/>
          <p14:tracePt t="53736" x="1195388" y="3684588"/>
          <p14:tracePt t="53746" x="1195388" y="3702050"/>
          <p14:tracePt t="53751" x="1195388" y="3740150"/>
          <p14:tracePt t="53759" x="1195388" y="3757613"/>
          <p14:tracePt t="53775" x="1195388" y="3784600"/>
          <p14:tracePt t="53791" x="1195388" y="3794125"/>
          <p14:tracePt t="53832" x="1204913" y="3813175"/>
          <p14:tracePt t="53872" x="1212850" y="3822700"/>
          <p14:tracePt t="53896" x="1222375" y="3822700"/>
          <p14:tracePt t="53915" x="1250950" y="3822700"/>
          <p14:tracePt t="53929" x="1258888" y="3822700"/>
          <p14:tracePt t="53984" x="1268413" y="3822700"/>
          <p14:tracePt t="53992" x="1314450" y="3868738"/>
          <p14:tracePt t="54000" x="1314450" y="3895725"/>
          <p14:tracePt t="54008" x="1314450" y="3914775"/>
          <p14:tracePt t="54016" x="1333500" y="3959225"/>
          <p14:tracePt t="54023" x="1341438" y="3987800"/>
          <p14:tracePt t="54031" x="1350963" y="4005263"/>
          <p14:tracePt t="54039" x="1360488" y="4014788"/>
          <p14:tracePt t="54047" x="1360488" y="4024313"/>
          <p14:tracePt t="54064" x="1370013" y="4033838"/>
          <p14:tracePt t="54112" x="1387475" y="4024313"/>
          <p14:tracePt t="54120" x="1387475" y="3997325"/>
          <p14:tracePt t="54129" x="1387475" y="3968750"/>
          <p14:tracePt t="54136" x="1387475" y="3959225"/>
          <p14:tracePt t="54144" x="1387475" y="3941763"/>
          <p14:tracePt t="54151" x="1387475" y="3905250"/>
          <p14:tracePt t="54159" x="1387475" y="3895725"/>
          <p14:tracePt t="54175" x="1387475" y="3859213"/>
          <p14:tracePt t="54183" x="1387475" y="3840163"/>
          <p14:tracePt t="54191" x="1387475" y="3813175"/>
          <p14:tracePt t="54199" x="1387475" y="3794125"/>
          <p14:tracePt t="54207" x="1387475" y="3767138"/>
          <p14:tracePt t="54215" x="1360488" y="3702050"/>
          <p14:tracePt t="54223" x="1360488" y="3684588"/>
          <p14:tracePt t="54231" x="1360488" y="3638550"/>
          <p14:tracePt t="54238" x="1360488" y="3592513"/>
          <p14:tracePt t="54247" x="1360488" y="3546475"/>
          <p14:tracePt t="54255" x="1360488" y="3519488"/>
          <p14:tracePt t="54264" x="1360488" y="3473450"/>
          <p14:tracePt t="54270" x="1360488" y="3436938"/>
          <p14:tracePt t="54278" x="1360488" y="3417888"/>
          <p14:tracePt t="54286" x="1360488" y="3390900"/>
          <p14:tracePt t="54294" x="1360488" y="3381375"/>
          <p14:tracePt t="54311" x="1360488" y="3371850"/>
          <p14:tracePt t="54432" x="1360488" y="3344863"/>
          <p14:tracePt t="54440" x="1370013" y="3335338"/>
          <p14:tracePt t="54456" x="1370013" y="3325813"/>
          <p14:tracePt t="54480" x="1379538" y="3298825"/>
          <p14:tracePt t="54488" x="1379538" y="3289300"/>
          <p14:tracePt t="54495" x="1387475" y="3279775"/>
          <p14:tracePt t="54504" x="1397000" y="3270250"/>
          <p14:tracePt t="54513" x="1406525" y="3243263"/>
          <p14:tracePt t="54568" x="1416050" y="3233738"/>
          <p14:tracePt t="54592" x="1425575" y="3233738"/>
          <p14:tracePt t="54600" x="1443038" y="3224213"/>
          <p14:tracePt t="54616" x="1452563" y="3224213"/>
          <p14:tracePt t="54632" x="1479550" y="3197225"/>
          <p14:tracePt t="54648" x="1516063" y="3187700"/>
          <p14:tracePt t="54696" x="1498600" y="3178175"/>
          <p14:tracePt t="54722" x="1508125" y="3206750"/>
          <p14:tracePt t="54744" x="1508125" y="3252788"/>
          <p14:tracePt t="54753" x="1498600" y="3289300"/>
          <p14:tracePt t="54761" x="1498600" y="3308350"/>
          <p14:tracePt t="54769" x="1498600" y="3316288"/>
          <p14:tracePt t="54776" x="1498600" y="3335338"/>
          <p14:tracePt t="54786" x="1498600" y="3352800"/>
          <p14:tracePt t="54791" x="1498600" y="3362325"/>
          <p14:tracePt t="54800" x="1498600" y="3381375"/>
          <p14:tracePt t="54808" x="1498600" y="3390900"/>
          <p14:tracePt t="54848" x="1508125" y="3390900"/>
          <p14:tracePt t="54856" x="1508125" y="3381375"/>
          <p14:tracePt t="54866" x="1516063" y="3371850"/>
          <p14:tracePt t="54874" x="1535113" y="3344863"/>
          <p14:tracePt t="54880" x="1535113" y="3335338"/>
          <p14:tracePt t="54888" x="1535113" y="3316288"/>
          <p14:tracePt t="54902" x="1544638" y="3298825"/>
          <p14:tracePt t="54927" x="1581150" y="3289300"/>
          <p14:tracePt t="55008" x="1600200" y="3289300"/>
          <p14:tracePt t="55040" x="1617663" y="3289300"/>
          <p14:tracePt t="55056" x="1627188" y="3289300"/>
          <p14:tracePt t="55063" x="1646238" y="3298825"/>
          <p14:tracePt t="55080" x="1646238" y="3308350"/>
          <p14:tracePt t="55097" x="1646238" y="3335338"/>
          <p14:tracePt t="55104" x="1646238" y="3352800"/>
          <p14:tracePt t="55114" x="1646238" y="3362325"/>
          <p14:tracePt t="55120" x="1646238" y="3371850"/>
          <p14:tracePt t="55130" x="1646238" y="3408363"/>
          <p14:tracePt t="55136" x="1646238" y="3454400"/>
          <p14:tracePt t="55146" x="1646238" y="3509963"/>
          <p14:tracePt t="55152" x="1663700" y="3556000"/>
          <p14:tracePt t="55163" x="1692275" y="3619500"/>
          <p14:tracePt t="55168" x="1700213" y="3638550"/>
          <p14:tracePt t="55176" x="1709738" y="3675063"/>
          <p14:tracePt t="55184" x="1719263" y="3702050"/>
          <p14:tracePt t="55192" x="1719263" y="3730625"/>
          <p14:tracePt t="55200" x="1728788" y="3730625"/>
          <p14:tracePt t="55208" x="1736725" y="3740150"/>
          <p14:tracePt t="55240" x="1746250" y="3748088"/>
          <p14:tracePt t="55256" x="1746250" y="3757613"/>
          <p14:tracePt t="55264" x="1746250" y="3776663"/>
          <p14:tracePt t="55274" x="1746250" y="3822700"/>
          <p14:tracePt t="55281" x="1746250" y="3868738"/>
          <p14:tracePt t="55287" x="1746250" y="3886200"/>
          <p14:tracePt t="55295" x="1746250" y="3932238"/>
          <p14:tracePt t="55302" x="1746250" y="3951288"/>
          <p14:tracePt t="55310" x="1755775" y="3968750"/>
          <p14:tracePt t="55318" x="1755775" y="3978275"/>
          <p14:tracePt t="55350" x="1755775" y="3987800"/>
          <p14:tracePt t="55393" x="1782763" y="4005263"/>
          <p14:tracePt t="55400" x="1792288" y="4005263"/>
          <p14:tracePt t="55407" x="1820863" y="4005263"/>
          <p14:tracePt t="55416" x="1828800" y="4014788"/>
          <p14:tracePt t="55424" x="1838325" y="4024313"/>
          <p14:tracePt t="55448" x="1847850" y="4024313"/>
          <p14:tracePt t="55456" x="1874838" y="4014788"/>
          <p14:tracePt t="55463" x="1874838" y="3987800"/>
          <p14:tracePt t="55472" x="1884363" y="3932238"/>
          <p14:tracePt t="55483" x="1903413" y="3868738"/>
          <p14:tracePt t="55488" x="1903413" y="3803650"/>
          <p14:tracePt t="55494" x="1903413" y="3748088"/>
          <p14:tracePt t="55502" x="1903413" y="3665538"/>
          <p14:tracePt t="55510" x="1903413" y="3619500"/>
          <p14:tracePt t="55518" x="1903413" y="3592513"/>
          <p14:tracePt t="55527" x="1903413" y="3556000"/>
          <p14:tracePt t="55543" x="1903413" y="3519488"/>
          <p14:tracePt t="55551" x="1903413" y="3500438"/>
          <p14:tracePt t="55567" x="1903413" y="3454400"/>
          <p14:tracePt t="55574" x="1903413" y="3444875"/>
          <p14:tracePt t="55583" x="1930400" y="3427413"/>
          <p14:tracePt t="55590" x="1930400" y="3408363"/>
          <p14:tracePt t="55599" x="1930400" y="3398838"/>
          <p14:tracePt t="55615" x="1930400" y="3381375"/>
          <p14:tracePt t="55623" x="1930400" y="3362325"/>
          <p14:tracePt t="55631" x="1930400" y="3352800"/>
          <p14:tracePt t="55646" x="1930400" y="3325813"/>
          <p14:tracePt t="55751" x="1939925" y="3308350"/>
          <p14:tracePt t="55767" x="1949450" y="3262313"/>
          <p14:tracePt t="55775" x="1957388" y="3243263"/>
          <p14:tracePt t="55783" x="1985963" y="3206750"/>
          <p14:tracePt t="55790" x="1995488" y="3206750"/>
          <p14:tracePt t="55799" x="2003425" y="3187700"/>
          <p14:tracePt t="55806" x="2032000" y="3160713"/>
          <p14:tracePt t="55815" x="2032000" y="3151188"/>
          <p14:tracePt t="55822" x="2041525" y="3141663"/>
          <p14:tracePt t="55831" x="2068513" y="3114675"/>
          <p14:tracePt t="55839" x="2078038" y="3114675"/>
          <p14:tracePt t="55847" x="2095500" y="3105150"/>
          <p14:tracePt t="55854" x="2114550" y="3105150"/>
          <p14:tracePt t="55863" x="2124075" y="3105150"/>
          <p14:tracePt t="55870" x="2132013" y="3105150"/>
          <p14:tracePt t="55895" x="2141538" y="3105150"/>
          <p14:tracePt t="55911" x="2151063" y="3105150"/>
          <p14:tracePt t="55930" x="2151063" y="3114675"/>
          <p14:tracePt t="55936" x="2151063" y="3141663"/>
          <p14:tracePt t="55946" x="2151063" y="3170238"/>
          <p14:tracePt t="55952" x="2170113" y="3197225"/>
          <p14:tracePt t="55961" x="2178050" y="3233738"/>
          <p14:tracePt t="55969" x="2178050" y="3262313"/>
          <p14:tracePt t="55976" x="2178050" y="3279775"/>
          <p14:tracePt t="55985" x="2178050" y="3316288"/>
          <p14:tracePt t="56232" x="2178050" y="3335338"/>
          <p14:tracePt t="56343" x="2178050" y="3298825"/>
          <p14:tracePt t="56360" x="2170113" y="3279775"/>
          <p14:tracePt t="56369" x="2151063" y="3243263"/>
          <p14:tracePt t="56377" x="2132013" y="3224213"/>
          <p14:tracePt t="56384" x="2124075" y="3216275"/>
          <p14:tracePt t="56392" x="2105025" y="3170238"/>
          <p14:tracePt t="56410" x="2087563" y="3151188"/>
          <p14:tracePt t="56416" x="2078038" y="3141663"/>
          <p14:tracePt t="56423" x="2068513" y="3124200"/>
          <p14:tracePt t="56439" x="2068513" y="3105150"/>
          <p14:tracePt t="56447" x="2058988" y="3087688"/>
          <p14:tracePt t="56544" x="2041525" y="3087688"/>
          <p14:tracePt t="56568" x="2012950" y="3095625"/>
          <p14:tracePt t="56576" x="2003425" y="3133725"/>
          <p14:tracePt t="56585" x="1995488" y="3151188"/>
          <p14:tracePt t="56593" x="1976438" y="3160713"/>
          <p14:tracePt t="56600" x="1949450" y="3197225"/>
          <p14:tracePt t="56606" x="1949450" y="3216275"/>
          <p14:tracePt t="56623" x="1949450" y="3224213"/>
          <p14:tracePt t="56728" x="1949450" y="3233738"/>
          <p14:tracePt t="56736" x="1949450" y="3243263"/>
          <p14:tracePt t="56776" x="1949450" y="3262313"/>
          <p14:tracePt t="56785" x="1949450" y="3270250"/>
          <p14:tracePt t="56792" x="1949450" y="3279775"/>
          <p14:tracePt t="56800" x="1949450" y="3316288"/>
          <p14:tracePt t="56808" x="1949450" y="3362325"/>
          <p14:tracePt t="56816" x="1949450" y="3398838"/>
          <p14:tracePt t="56824" x="1949450" y="3427413"/>
          <p14:tracePt t="56832" x="1949450" y="3481388"/>
          <p14:tracePt t="56839" x="1949450" y="3500438"/>
          <p14:tracePt t="56848" x="1949450" y="3519488"/>
          <p14:tracePt t="56856" x="1949450" y="3527425"/>
          <p14:tracePt t="56865" x="1949450" y="3546475"/>
          <p14:tracePt t="56899" x="1949450" y="3582988"/>
          <p14:tracePt t="56906" x="1949450" y="3592513"/>
          <p14:tracePt t="56915" x="1949450" y="3602038"/>
          <p14:tracePt t="56932" x="1949450" y="3611563"/>
          <p14:tracePt t="56936" x="1949450" y="3619500"/>
          <p14:tracePt t="56968" x="1939925" y="3619500"/>
          <p14:tracePt t="56992" x="1930400" y="3619500"/>
          <p14:tracePt t="57000" x="1920875" y="3611563"/>
          <p14:tracePt t="57024" x="1912938" y="3602038"/>
          <p14:tracePt t="57034" x="1912938" y="3592513"/>
          <p14:tracePt t="57040" x="1912938" y="3582988"/>
          <p14:tracePt t="57047" x="1912938" y="3573463"/>
          <p14:tracePt t="57056" x="1903413" y="3565525"/>
          <p14:tracePt t="57072" x="1893888" y="3556000"/>
          <p14:tracePt t="57176" x="1893888" y="3565525"/>
          <p14:tracePt t="57183" x="1893888" y="3573463"/>
          <p14:tracePt t="57192" x="1884363" y="3582988"/>
          <p14:tracePt t="57473" x="1893888" y="3592513"/>
          <p14:tracePt t="57480" x="1893888" y="3611563"/>
          <p14:tracePt t="57488" x="1893888" y="3619500"/>
          <p14:tracePt t="57576" x="1903413" y="3619500"/>
          <p14:tracePt t="57768" x="1912938" y="3611563"/>
          <p14:tracePt t="59400" x="1912938" y="3602038"/>
          <p14:tracePt t="59776" x="1912938" y="3582988"/>
          <p14:tracePt t="59785" x="1874838" y="3565525"/>
          <p14:tracePt t="59792" x="1874838" y="3546475"/>
          <p14:tracePt t="59800" x="1874838" y="3527425"/>
          <p14:tracePt t="59807" x="1847850" y="3509963"/>
          <p14:tracePt t="59816" x="1820863" y="3473450"/>
          <p14:tracePt t="59823" x="1811338" y="3463925"/>
          <p14:tracePt t="59847" x="1811338" y="3436938"/>
          <p14:tracePt t="59854" x="1811338" y="3427413"/>
          <p14:tracePt t="59862" x="1811338" y="3408363"/>
          <p14:tracePt t="59870" x="1774825" y="3362325"/>
          <p14:tracePt t="59878" x="1774825" y="3352800"/>
          <p14:tracePt t="59886" x="1765300" y="3325813"/>
          <p14:tracePt t="59894" x="1746250" y="3308350"/>
          <p14:tracePt t="59902" x="1746250" y="3298825"/>
          <p14:tracePt t="59911" x="1746250" y="3279775"/>
          <p14:tracePt t="59918" x="1746250" y="3270250"/>
          <p14:tracePt t="59929" x="1746250" y="3252788"/>
          <p14:tracePt t="59935" x="1746250" y="3243263"/>
          <p14:tracePt t="59946" x="1746250" y="3233738"/>
          <p14:tracePt t="60007" x="1746250" y="3243263"/>
          <p14:tracePt t="60016" x="1746250" y="3270250"/>
          <p14:tracePt t="60023" x="1746250" y="3308350"/>
          <p14:tracePt t="60032" x="1746250" y="3335338"/>
          <p14:tracePt t="60039" x="1709738" y="3371850"/>
          <p14:tracePt t="60048" x="1700213" y="3390900"/>
          <p14:tracePt t="60063" x="1700213" y="3408363"/>
          <p14:tracePt t="60071" x="1692275" y="3417888"/>
          <p14:tracePt t="60081" x="1682750" y="3417888"/>
          <p14:tracePt t="60128" x="1673225" y="3417888"/>
          <p14:tracePt t="60136" x="1673225" y="3390900"/>
          <p14:tracePt t="60147" x="1673225" y="3362325"/>
          <p14:tracePt t="60153" x="1673225" y="3325813"/>
          <p14:tracePt t="60165" x="1673225" y="3298825"/>
          <p14:tracePt t="60171" x="1654175" y="3252788"/>
          <p14:tracePt t="60174" x="1654175" y="3233738"/>
          <p14:tracePt t="60198" x="1654175" y="3224213"/>
          <p14:tracePt t="60288" x="1636713" y="3233738"/>
          <p14:tracePt t="60295" x="1554163" y="3270250"/>
          <p14:tracePt t="60305" x="1508125" y="3270250"/>
          <p14:tracePt t="60313" x="1433513" y="3298825"/>
          <p14:tracePt t="60320" x="1425575" y="3308350"/>
          <p14:tracePt t="60330" x="1425575" y="3316288"/>
          <p14:tracePt t="60336" x="1416050" y="3335338"/>
          <p14:tracePt t="60352" x="1387475" y="3335338"/>
          <p14:tracePt t="60362" x="1379538" y="3335338"/>
          <p14:tracePt t="60371" x="1370013" y="3335338"/>
          <p14:tracePt t="60382" x="1350963" y="3335338"/>
          <p14:tracePt t="60456" x="1333500" y="3335338"/>
          <p14:tracePt t="60504" x="1314450" y="3362325"/>
          <p14:tracePt t="60512" x="1314450" y="3398838"/>
          <p14:tracePt t="60520" x="1296988" y="3463925"/>
          <p14:tracePt t="60529" x="1296988" y="3500438"/>
          <p14:tracePt t="60538" x="1296988" y="3556000"/>
          <p14:tracePt t="60546" x="1296988" y="3582988"/>
          <p14:tracePt t="60554" x="1268413" y="3638550"/>
          <p14:tracePt t="60561" x="1258888" y="3656013"/>
          <p14:tracePt t="60567" x="1258888" y="3665538"/>
          <p14:tracePt t="60574" x="1258888" y="3675063"/>
          <p14:tracePt t="60583" x="1250950" y="3675063"/>
          <p14:tracePt t="60591" x="1241425" y="3684588"/>
          <p14:tracePt t="60639" x="1241425" y="3702050"/>
          <p14:tracePt t="60647" x="1241425" y="3721100"/>
          <p14:tracePt t="60655" x="1241425" y="3757613"/>
          <p14:tracePt t="60663" x="1241425" y="3767138"/>
          <p14:tracePt t="60671" x="1241425" y="3776663"/>
          <p14:tracePt t="60679" x="1258888" y="3803650"/>
          <p14:tracePt t="60687" x="1258888" y="3813175"/>
          <p14:tracePt t="60695" x="1258888" y="3830638"/>
          <p14:tracePt t="60735" x="1258888" y="3849688"/>
          <p14:tracePt t="60783" x="1258888" y="3794125"/>
          <p14:tracePt t="60791" x="1258888" y="3702050"/>
          <p14:tracePt t="60799" x="1258888" y="3638550"/>
          <p14:tracePt t="60807" x="1258888" y="3573463"/>
          <p14:tracePt t="60815" x="1258888" y="3536950"/>
          <p14:tracePt t="60823" x="1258888" y="3500438"/>
          <p14:tracePt t="60831" x="1258888" y="3444875"/>
          <p14:tracePt t="60839" x="1258888" y="3408363"/>
          <p14:tracePt t="60847" x="1258888" y="3390900"/>
          <p14:tracePt t="60855" x="1258888" y="3362325"/>
          <p14:tracePt t="60863" x="1250950" y="3344863"/>
          <p14:tracePt t="60871" x="1222375" y="3325813"/>
          <p14:tracePt t="60879" x="1176338" y="3316288"/>
          <p14:tracePt t="60887" x="1103313" y="3279775"/>
          <p14:tracePt t="60895" x="1047750" y="3279775"/>
          <p14:tracePt t="60903" x="984250" y="3279775"/>
          <p14:tracePt t="60912" x="955675" y="3279775"/>
          <p14:tracePt t="60928" x="938213" y="3279775"/>
          <p14:tracePt t="60935" x="901700" y="3279775"/>
          <p14:tracePt t="60951" x="882650" y="3279775"/>
          <p14:tracePt t="60959" x="873125" y="3279775"/>
          <p14:tracePt t="60969" x="863600" y="3279775"/>
          <p14:tracePt t="60975" x="855663" y="3279775"/>
          <p14:tracePt t="61032" x="846138" y="3279775"/>
          <p14:tracePt t="61056" x="809625" y="3279775"/>
          <p14:tracePt t="61064" x="800100" y="3289300"/>
          <p14:tracePt t="61072" x="771525" y="3308350"/>
          <p14:tracePt t="61080" x="744538" y="3325813"/>
          <p14:tracePt t="61088" x="725488" y="3344863"/>
          <p14:tracePt t="61098" x="725488" y="3381375"/>
          <p14:tracePt t="61104" x="725488" y="3390900"/>
          <p14:tracePt t="61113" x="725488" y="3398838"/>
          <p14:tracePt t="61120" x="725488" y="3408363"/>
          <p14:tracePt t="61131" x="725488" y="3417888"/>
          <p14:tracePt t="61152" x="725488" y="3427413"/>
          <p14:tracePt t="61166" x="725488" y="3454400"/>
          <p14:tracePt t="61177" x="725488" y="3463925"/>
          <p14:tracePt t="61184" x="725488" y="3473450"/>
          <p14:tracePt t="61200" x="725488" y="3527425"/>
          <p14:tracePt t="61207" x="717550" y="3546475"/>
          <p14:tracePt t="61216" x="708025" y="3565525"/>
          <p14:tracePt t="61225" x="708025" y="3582988"/>
          <p14:tracePt t="61233" x="698500" y="3629025"/>
          <p14:tracePt t="61247" x="698500" y="3656013"/>
          <p14:tracePt t="61255" x="698500" y="3665538"/>
          <p14:tracePt t="61272" x="688975" y="3675063"/>
          <p14:tracePt t="61400" x="671513" y="3675063"/>
          <p14:tracePt t="61416" x="661988" y="3675063"/>
          <p14:tracePt t="61440" x="652463" y="3675063"/>
          <p14:tracePt t="61464" x="642938" y="3675063"/>
          <p14:tracePt t="61503" x="615950" y="3656013"/>
          <p14:tracePt t="61544" x="606425" y="3638550"/>
          <p14:tracePt t="61552" x="606425" y="3629025"/>
          <p14:tracePt t="61768" x="606425" y="3611563"/>
          <p14:tracePt t="61779" x="606425" y="3565525"/>
          <p14:tracePt t="61791" x="596900" y="3536950"/>
          <p14:tracePt t="61799" x="596900" y="3519488"/>
          <p14:tracePt t="61839" x="596900" y="3490913"/>
          <p14:tracePt t="62048" x="596900" y="3509963"/>
          <p14:tracePt t="62168" x="606425" y="3500438"/>
          <p14:tracePt t="62180" x="635000" y="3481388"/>
          <p14:tracePt t="62184" x="671513" y="3481388"/>
          <p14:tracePt t="62194" x="698500" y="3473450"/>
          <p14:tracePt t="62200" x="725488" y="3473450"/>
          <p14:tracePt t="62208" x="781050" y="3473450"/>
          <p14:tracePt t="62214" x="846138" y="3473450"/>
          <p14:tracePt t="62222" x="909638" y="3473450"/>
          <p14:tracePt t="62230" x="965200" y="3473450"/>
          <p14:tracePt t="62238" x="1047750" y="3490913"/>
          <p14:tracePt t="62246" x="1103313" y="3509963"/>
          <p14:tracePt t="62254" x="1149350" y="3536950"/>
          <p14:tracePt t="62262" x="1250950" y="3536950"/>
          <p14:tracePt t="62270" x="1314450" y="3546475"/>
          <p14:tracePt t="62279" x="1350963" y="3546475"/>
          <p14:tracePt t="62286" x="1397000" y="3546475"/>
          <p14:tracePt t="62295" x="1416050" y="3546475"/>
          <p14:tracePt t="62302" x="1479550" y="3546475"/>
          <p14:tracePt t="62318" x="1544638" y="3546475"/>
          <p14:tracePt t="62327" x="1562100" y="3546475"/>
          <p14:tracePt t="62334" x="1617663" y="3536950"/>
          <p14:tracePt t="62344" x="1636713" y="3536950"/>
          <p14:tracePt t="62350" x="1719263" y="3519488"/>
          <p14:tracePt t="62358" x="1782763" y="3509963"/>
          <p14:tracePt t="62366" x="1912938" y="3509963"/>
          <p14:tracePt t="62374" x="1966913" y="3481388"/>
          <p14:tracePt t="62383" x="1995488" y="3481388"/>
          <p14:tracePt t="62390" x="2003425" y="3473450"/>
          <p14:tracePt t="62398" x="2012950" y="3463925"/>
          <p14:tracePt t="62406" x="2032000" y="3463925"/>
          <p14:tracePt t="62414" x="2041525" y="3463925"/>
          <p14:tracePt t="62496" x="2068513" y="3463925"/>
          <p14:tracePt t="62504" x="2095500" y="3463925"/>
          <p14:tracePt t="62528" x="2114550" y="3463925"/>
          <p14:tracePt t="62545" x="2124075" y="3463925"/>
          <p14:tracePt t="62576" x="2151063" y="3463925"/>
          <p14:tracePt t="62608" x="2160588" y="3463925"/>
          <p14:tracePt t="62624" x="2187575" y="3463925"/>
          <p14:tracePt t="62679" x="2206625" y="3463925"/>
          <p14:tracePt t="62704" x="2216150" y="3473450"/>
          <p14:tracePt t="62856" x="2224088" y="3481388"/>
          <p14:tracePt t="62952" x="2224088" y="3490913"/>
          <p14:tracePt t="62960" x="2187575" y="3500438"/>
          <p14:tracePt t="62968" x="2141538" y="3500438"/>
          <p14:tracePt t="62976" x="2022475" y="3500438"/>
          <p14:tracePt t="62984" x="1995488" y="3500438"/>
          <p14:tracePt t="62993" x="1884363" y="3500438"/>
          <p14:tracePt t="62999" x="1709738" y="3500438"/>
          <p14:tracePt t="63007" x="1554163" y="3500438"/>
          <p14:tracePt t="63015" x="1452563" y="3527425"/>
          <p14:tracePt t="63023" x="1350963" y="3527425"/>
          <p14:tracePt t="63031" x="1304925" y="3527425"/>
          <p14:tracePt t="63039" x="1212850" y="3527425"/>
          <p14:tracePt t="63047" x="1076325" y="3546475"/>
          <p14:tracePt t="63055" x="1011238" y="3573463"/>
          <p14:tracePt t="63064" x="965200" y="3602038"/>
          <p14:tracePt t="63071" x="928688" y="3611563"/>
          <p14:tracePt t="63079" x="882650" y="3611563"/>
          <p14:tracePt t="63087" x="873125" y="3602038"/>
          <p14:tracePt t="63095" x="855663" y="3582988"/>
          <p14:tracePt t="63103" x="836613" y="3556000"/>
          <p14:tracePt t="63112" x="809625" y="3556000"/>
          <p14:tracePt t="63128" x="800100" y="3556000"/>
          <p14:tracePt t="63135" x="771525" y="3546475"/>
          <p14:tracePt t="63159" x="763588" y="3536950"/>
          <p14:tracePt t="63352" x="744538" y="3536950"/>
          <p14:tracePt t="63362" x="708025" y="3527425"/>
          <p14:tracePt t="63368" x="698500" y="3527425"/>
          <p14:tracePt t="63376" x="661988" y="3527425"/>
          <p14:tracePt t="63383" x="635000" y="3519488"/>
          <p14:tracePt t="63392" x="606425" y="3509963"/>
          <p14:tracePt t="63888" x="625475" y="3509963"/>
          <p14:tracePt t="63904" x="635000" y="3509963"/>
          <p14:tracePt t="63916" x="661988" y="3509963"/>
          <p14:tracePt t="63952" x="671513" y="3500438"/>
          <p14:tracePt t="64008" x="688975" y="3500438"/>
          <p14:tracePt t="64018" x="717550" y="3490913"/>
          <p14:tracePt t="64026" x="725488" y="3490913"/>
          <p14:tracePt t="64031" x="781050" y="3481388"/>
          <p14:tracePt t="64039" x="809625" y="3481388"/>
          <p14:tracePt t="64046" x="863600" y="3481388"/>
          <p14:tracePt t="64054" x="873125" y="3481388"/>
          <p14:tracePt t="64062" x="901700" y="3481388"/>
          <p14:tracePt t="64070" x="928688" y="3463925"/>
          <p14:tracePt t="64079" x="984250" y="3463925"/>
          <p14:tracePt t="64086" x="1047750" y="3463925"/>
          <p14:tracePt t="64094" x="1139825" y="3463925"/>
          <p14:tracePt t="64102" x="1222375" y="3463925"/>
          <p14:tracePt t="64111" x="1268413" y="3463925"/>
          <p14:tracePt t="64119" x="1287463" y="3463925"/>
          <p14:tracePt t="64128" x="1341438" y="3463925"/>
          <p14:tracePt t="64134" x="1443038" y="3444875"/>
          <p14:tracePt t="64144" x="1571625" y="3463925"/>
          <p14:tracePt t="64150" x="1646238" y="3463925"/>
          <p14:tracePt t="64159" x="1692275" y="3481388"/>
          <p14:tracePt t="64167" x="1811338" y="3490913"/>
          <p14:tracePt t="64175" x="1884363" y="3519488"/>
          <p14:tracePt t="64191" x="1893888" y="3519488"/>
          <p14:tracePt t="64199" x="1903413" y="3519488"/>
          <p14:tracePt t="64208" x="1920875" y="3519488"/>
          <p14:tracePt t="64215" x="1930400" y="3519488"/>
          <p14:tracePt t="64222" x="1939925" y="3519488"/>
          <p14:tracePt t="64230" x="1976438" y="3519488"/>
          <p14:tracePt t="64247" x="2022475" y="3519488"/>
          <p14:tracePt t="64262" x="2041525" y="3519488"/>
          <p14:tracePt t="64270" x="2049463" y="3519488"/>
          <p14:tracePt t="64279" x="2105025" y="3519488"/>
          <p14:tracePt t="64392" x="2151063" y="3509963"/>
          <p14:tracePt t="64408" x="2187575" y="3509963"/>
          <p14:tracePt t="64418" x="2216150" y="3509963"/>
          <p14:tracePt t="64464" x="2233613" y="3509963"/>
          <p14:tracePt t="64511" x="2243138" y="3509963"/>
          <p14:tracePt t="64529" x="2252663" y="3500438"/>
          <p14:tracePt t="64849" x="2233613" y="3500438"/>
          <p14:tracePt t="64895" x="2197100" y="3500438"/>
          <p14:tracePt t="64903" x="2160588" y="3500438"/>
          <p14:tracePt t="64912" x="2124075" y="3500438"/>
          <p14:tracePt t="64930" x="2078038" y="3500438"/>
          <p14:tracePt t="64936" x="2003425" y="3500438"/>
          <p14:tracePt t="64945" x="1903413" y="3490913"/>
          <p14:tracePt t="64951" x="1893888" y="3490913"/>
          <p14:tracePt t="64959" x="1847850" y="3500438"/>
          <p14:tracePt t="64967" x="1838325" y="3500438"/>
          <p14:tracePt t="64974" x="1792288" y="3527425"/>
          <p14:tracePt t="64983" x="1719263" y="3527425"/>
          <p14:tracePt t="64991" x="1654175" y="3536950"/>
          <p14:tracePt t="64999" x="1554163" y="3536950"/>
          <p14:tracePt t="65007" x="1489075" y="3536950"/>
          <p14:tracePt t="65015" x="1397000" y="3536950"/>
          <p14:tracePt t="65024" x="1258888" y="3536950"/>
          <p14:tracePt t="65032" x="1176338" y="3536950"/>
          <p14:tracePt t="65039" x="1057275" y="3536950"/>
          <p14:tracePt t="65047" x="1030288" y="3536950"/>
          <p14:tracePt t="65055" x="1020763" y="3546475"/>
          <p14:tracePt t="65063" x="992188" y="3546475"/>
          <p14:tracePt t="65071" x="946150" y="3556000"/>
          <p14:tracePt t="65079" x="928688" y="3556000"/>
          <p14:tracePt t="65151" x="928688" y="3536950"/>
          <p14:tracePt t="65160" x="919163" y="3519488"/>
          <p14:tracePt t="65168" x="909638" y="3519488"/>
          <p14:tracePt t="65176" x="882650" y="3509963"/>
          <p14:tracePt t="65184" x="846138" y="3509963"/>
          <p14:tracePt t="65192" x="827088" y="3509963"/>
          <p14:tracePt t="65207" x="800100" y="3500438"/>
          <p14:tracePt t="65234" x="790575" y="3500438"/>
          <p14:tracePt t="65240" x="781050" y="3500438"/>
          <p14:tracePt t="65255" x="771525" y="3500438"/>
          <p14:tracePt t="65279" x="763588" y="3500438"/>
          <p14:tracePt t="65294" x="763588" y="3490913"/>
          <p14:tracePt t="65312" x="763588" y="3481388"/>
          <p14:tracePt t="65336" x="763588" y="3473450"/>
          <p14:tracePt t="65352" x="763588" y="3463925"/>
          <p14:tracePt t="65368" x="763588" y="3444875"/>
          <p14:tracePt t="65376" x="744538" y="3436938"/>
          <p14:tracePt t="65385" x="725488" y="3427413"/>
          <p14:tracePt t="65400" x="708025" y="3427413"/>
          <p14:tracePt t="65410" x="688975" y="3427413"/>
          <p14:tracePt t="65415" x="671513" y="3427413"/>
          <p14:tracePt t="65592" x="661988" y="3417888"/>
          <p14:tracePt t="65832" x="652463" y="3417888"/>
          <p14:tracePt t="66112" x="642938" y="3408363"/>
          <p14:tracePt t="66130" x="625475" y="3408363"/>
          <p14:tracePt t="66160" x="615950" y="3408363"/>
          <p14:tracePt t="66168" x="606425" y="3408363"/>
          <p14:tracePt t="66209" x="596900" y="3408363"/>
          <p14:tracePt t="66231" x="569913" y="3408363"/>
          <p14:tracePt t="66600" x="569913" y="3398838"/>
          <p14:tracePt t="66616" x="606425" y="3390900"/>
          <p14:tracePt t="66624" x="671513" y="3390900"/>
          <p14:tracePt t="66632" x="735013" y="3371850"/>
          <p14:tracePt t="66640" x="744538" y="3371850"/>
          <p14:tracePt t="66649" x="763588" y="3371850"/>
          <p14:tracePt t="66658" x="846138" y="3371850"/>
          <p14:tracePt t="66671" x="928688" y="3371850"/>
          <p14:tracePt t="66679" x="992188" y="3371850"/>
          <p14:tracePt t="66687" x="1066800" y="3371850"/>
          <p14:tracePt t="66696" x="1185863" y="3371850"/>
          <p14:tracePt t="66703" x="1304925" y="3371850"/>
          <p14:tracePt t="66719" x="1425575" y="3371850"/>
          <p14:tracePt t="66730" x="1452563" y="3371850"/>
          <p14:tracePt t="66736" x="1489075" y="3371850"/>
          <p14:tracePt t="66752" x="1535113" y="3371850"/>
          <p14:tracePt t="66776" x="1544638" y="3371850"/>
          <p14:tracePt t="66792" x="1562100" y="3371850"/>
          <p14:tracePt t="66832" x="1571625" y="3362325"/>
          <p14:tracePt t="66857" x="1581150" y="3362325"/>
          <p14:tracePt t="66879" x="1600200" y="3362325"/>
          <p14:tracePt t="66903" x="1608138" y="3362325"/>
          <p14:tracePt t="66922" x="1627188" y="3362325"/>
          <p14:tracePt t="66944" x="1673225" y="3362325"/>
          <p14:tracePt t="66951" x="1682750" y="3362325"/>
          <p14:tracePt t="66960" x="1709738" y="3362325"/>
          <p14:tracePt t="66968" x="1765300" y="3362325"/>
          <p14:tracePt t="66976" x="1774825" y="3362325"/>
          <p14:tracePt t="66984" x="1782763" y="3362325"/>
          <p14:tracePt t="66992" x="1801813" y="3362325"/>
          <p14:tracePt t="67024" x="1811338" y="3362325"/>
          <p14:tracePt t="67031" x="1820863" y="3362325"/>
          <p14:tracePt t="67040" x="1857375" y="3371850"/>
          <p14:tracePt t="67049" x="1874838" y="3398838"/>
          <p14:tracePt t="67058" x="1966913" y="3427413"/>
          <p14:tracePt t="67068" x="2078038" y="3481388"/>
          <p14:tracePt t="67070" x="2178050" y="3527425"/>
          <p14:tracePt t="67078" x="2308225" y="3611563"/>
          <p14:tracePt t="67086" x="2362200" y="3675063"/>
          <p14:tracePt t="67096" x="2454275" y="3702050"/>
          <p14:tracePt t="67102" x="2500313" y="3757613"/>
          <p14:tracePt t="67111" x="2509838" y="3757613"/>
          <p14:tracePt t="67118" x="2527300" y="3767138"/>
          <p14:tracePt t="67127" x="2536825" y="3767138"/>
          <p14:tracePt t="67280" x="2546350" y="3767138"/>
          <p14:tracePt t="67304" x="2546350" y="3748088"/>
          <p14:tracePt t="67312" x="2519363" y="3740150"/>
          <p14:tracePt t="67320" x="2500313" y="3740150"/>
          <p14:tracePt t="67330" x="2490788" y="3730625"/>
          <p14:tracePt t="67336" x="2482850" y="3711575"/>
          <p14:tracePt t="67347" x="2444750" y="3702050"/>
          <p14:tracePt t="67352" x="2436813" y="3694113"/>
          <p14:tracePt t="67440" x="2417763" y="3694113"/>
          <p14:tracePt t="67449" x="2398713" y="3665538"/>
          <p14:tracePt t="67456" x="2381250" y="3638550"/>
          <p14:tracePt t="67465" x="2381250" y="3619500"/>
          <p14:tracePt t="67471" x="2344738" y="3592513"/>
          <p14:tracePt t="67481" x="2335213" y="3556000"/>
          <p14:tracePt t="67487" x="2325688" y="3527425"/>
          <p14:tracePt t="67494" x="2298700" y="3490913"/>
          <p14:tracePt t="67502" x="2289175" y="3481388"/>
          <p14:tracePt t="67510" x="2279650" y="3473450"/>
          <p14:tracePt t="67518" x="2279650" y="3463925"/>
          <p14:tracePt t="67527" x="2270125" y="3454400"/>
          <p14:tracePt t="67567" x="2252663" y="3444875"/>
          <p14:tracePt t="67591" x="2252663" y="3436938"/>
          <p14:tracePt t="67598" x="2243138" y="3436938"/>
          <p14:tracePt t="67760" x="2224088" y="3436938"/>
          <p14:tracePt t="67768" x="2216150" y="3436938"/>
          <p14:tracePt t="67801" x="2206625" y="3436938"/>
          <p14:tracePt t="67807" x="2197100" y="3444875"/>
          <p14:tracePt t="68192" x="2197100" y="3454400"/>
          <p14:tracePt t="69295" x="2197100" y="3463925"/>
          <p14:tracePt t="69312" x="2197100" y="3481388"/>
          <p14:tracePt t="69663" x="2197100" y="3490913"/>
          <p14:tracePt t="70101" x="2187575" y="3481388"/>
          <p14:tracePt t="70176" x="2178050" y="3481388"/>
          <p14:tracePt t="70345" x="2170113" y="3481388"/>
          <p14:tracePt t="71831" x="2216150" y="3436938"/>
          <p14:tracePt t="71847" x="2224088" y="3390900"/>
          <p14:tracePt t="71857" x="2243138" y="3371850"/>
          <p14:tracePt t="71864" x="2279650" y="3325813"/>
          <p14:tracePt t="71872" x="2289175" y="3316288"/>
          <p14:tracePt t="71880" x="2335213" y="3270250"/>
          <p14:tracePt t="71888" x="2408238" y="3216275"/>
          <p14:tracePt t="71897" x="2490788" y="3170238"/>
          <p14:tracePt t="71902" x="2582863" y="3133725"/>
          <p14:tracePt t="71910" x="2703513" y="3068638"/>
          <p14:tracePt t="71929" x="2878138" y="2967038"/>
          <p14:tracePt t="71935" x="3024188" y="2921000"/>
          <p14:tracePt t="71944" x="3070225" y="2876550"/>
          <p14:tracePt t="71950" x="3125788" y="2838450"/>
          <p14:tracePt t="71958" x="3189288" y="2801938"/>
          <p14:tracePt t="71966" x="3217863" y="2784475"/>
          <p14:tracePt t="71974" x="3217863" y="2774950"/>
          <p14:tracePt t="72048" x="3217863" y="2765425"/>
          <p14:tracePt t="72072" x="3227388" y="2765425"/>
          <p14:tracePt t="72104" x="3235325" y="2765425"/>
          <p14:tracePt t="72120" x="3281363" y="2765425"/>
          <p14:tracePt t="72167" x="3300413" y="2765425"/>
          <p14:tracePt t="72176" x="3319463" y="2765425"/>
          <p14:tracePt t="72192" x="3327400" y="2755900"/>
          <p14:tracePt t="72216" x="3336925" y="2746375"/>
          <p14:tracePt t="73920" x="3346450" y="2738438"/>
          <p14:tracePt t="74687" x="3336925" y="2728913"/>
          <p14:tracePt t="75312" x="3336925" y="2709863"/>
          <p14:tracePt t="75704" x="3336925" y="2682875"/>
          <p14:tracePt t="75712" x="3336925" y="2663825"/>
          <p14:tracePt t="75880" x="3327400" y="2655888"/>
          <p14:tracePt t="78775" x="3327400" y="2663825"/>
          <p14:tracePt t="80512" x="3327400" y="2655888"/>
          <p14:tracePt t="80519" x="3336925" y="2646363"/>
          <p14:tracePt t="80895" x="3336925" y="2636838"/>
          <p14:tracePt t="82160" x="3319463" y="2609850"/>
          <p14:tracePt t="82208" x="3290888" y="2609850"/>
          <p14:tracePt t="82223" x="3281363" y="2609850"/>
          <p14:tracePt t="82231" x="3254375" y="2609850"/>
          <p14:tracePt t="82240" x="3244850" y="2609850"/>
          <p14:tracePt t="82248" x="3189288" y="2609850"/>
          <p14:tracePt t="82255" x="3181350" y="2609850"/>
          <p14:tracePt t="82263" x="3152775" y="2609850"/>
          <p14:tracePt t="82271" x="3060700" y="2627313"/>
          <p14:tracePt t="82279" x="3014663" y="2646363"/>
          <p14:tracePt t="82289" x="2932113" y="2673350"/>
          <p14:tracePt t="82299" x="2813050" y="2692400"/>
          <p14:tracePt t="82306" x="2786063" y="2709863"/>
          <p14:tracePt t="82311" x="2730500" y="2738438"/>
          <p14:tracePt t="82318" x="2647950" y="2746375"/>
          <p14:tracePt t="82327" x="2536825" y="2792413"/>
          <p14:tracePt t="82334" x="2473325" y="2811463"/>
          <p14:tracePt t="82343" x="2371725" y="2838450"/>
          <p14:tracePt t="82350" x="2325688" y="2867025"/>
          <p14:tracePt t="82358" x="2224088" y="2876550"/>
          <p14:tracePt t="82366" x="2178050" y="2884488"/>
          <p14:tracePt t="82374" x="2124075" y="2940050"/>
          <p14:tracePt t="82382" x="2022475" y="2986088"/>
          <p14:tracePt t="82390" x="1949450" y="3032125"/>
          <p14:tracePt t="82398" x="1811338" y="3095625"/>
          <p14:tracePt t="82406" x="1682750" y="3141663"/>
          <p14:tracePt t="82414" x="1581150" y="3178175"/>
          <p14:tracePt t="82422" x="1433513" y="3243263"/>
          <p14:tracePt t="82430" x="1333500" y="3279775"/>
          <p14:tracePt t="82438" x="1166813" y="3325813"/>
          <p14:tracePt t="82446" x="1120775" y="3352800"/>
          <p14:tracePt t="82454" x="1057275" y="3390900"/>
          <p14:tracePt t="82462" x="1011238" y="3398838"/>
          <p14:tracePt t="82470" x="955675" y="3436938"/>
          <p14:tracePt t="82478" x="946150" y="3436938"/>
          <p14:tracePt t="82486" x="938213" y="3444875"/>
          <p14:tracePt t="82527" x="928688" y="3444875"/>
          <p14:tracePt t="82545" x="901700" y="3454400"/>
          <p14:tracePt t="82655" x="909638" y="3454400"/>
          <p14:tracePt t="82664" x="946150" y="3454400"/>
          <p14:tracePt t="82672" x="965200" y="3454400"/>
          <p14:tracePt t="82680" x="984250" y="3454400"/>
          <p14:tracePt t="82791" x="992188" y="3463925"/>
          <p14:tracePt t="82800" x="992188" y="3473450"/>
          <p14:tracePt t="82807" x="992188" y="3481388"/>
          <p14:tracePt t="82816" x="992188" y="3500438"/>
          <p14:tracePt t="82823" x="984250" y="3519488"/>
          <p14:tracePt t="82833" x="984250" y="3527425"/>
          <p14:tracePt t="82840" x="955675" y="3536950"/>
          <p14:tracePt t="82848" x="928688" y="3546475"/>
          <p14:tracePt t="82863" x="928688" y="3565525"/>
          <p14:tracePt t="82872" x="919163" y="3573463"/>
          <p14:tracePt t="82898" x="909638" y="3573463"/>
          <p14:tracePt t="82983" x="901700" y="3556000"/>
          <p14:tracePt t="82992" x="882650" y="3536950"/>
          <p14:tracePt t="83001" x="919163" y="3536950"/>
          <p14:tracePt t="83008" x="909638" y="3536950"/>
          <p14:tracePt t="83016" x="909638" y="3546475"/>
          <p14:tracePt t="83023" x="909638" y="3573463"/>
          <p14:tracePt t="83031" x="901700" y="3582988"/>
          <p14:tracePt t="83168" x="892175" y="3592513"/>
          <p14:tracePt t="83192" x="892175" y="3611563"/>
          <p14:tracePt t="83200" x="892175" y="3629025"/>
          <p14:tracePt t="83216" x="892175" y="3638550"/>
          <p14:tracePt t="83280" x="882650" y="3638550"/>
          <p14:tracePt t="83305" x="882650" y="3648075"/>
          <p14:tracePt t="83327" x="855663" y="3665538"/>
          <p14:tracePt t="83336" x="836613" y="3665538"/>
          <p14:tracePt t="83346" x="800100" y="3648075"/>
          <p14:tracePt t="83352" x="781050" y="3619500"/>
          <p14:tracePt t="83361" x="688975" y="3573463"/>
          <p14:tracePt t="83367" x="688975" y="3565525"/>
          <p14:tracePt t="83376" x="688975" y="3546475"/>
          <p14:tracePt t="83385" x="688975" y="3519488"/>
          <p14:tracePt t="83392" x="688975" y="3463925"/>
          <p14:tracePt t="83400" x="671513" y="3417888"/>
          <p14:tracePt t="83407" x="652463" y="3344863"/>
          <p14:tracePt t="83415" x="615950" y="3243263"/>
          <p14:tracePt t="83423" x="588963" y="3124200"/>
          <p14:tracePt t="83431" x="606425" y="3059113"/>
          <p14:tracePt t="83439" x="615950" y="3013075"/>
          <p14:tracePt t="83447" x="615950" y="2949575"/>
          <p14:tracePt t="83454" x="615950" y="2903538"/>
          <p14:tracePt t="83463" x="615950" y="2830513"/>
          <p14:tracePt t="83470" x="642938" y="2774950"/>
          <p14:tracePt t="83479" x="681038" y="2728913"/>
          <p14:tracePt t="83494" x="688975" y="2728913"/>
          <p14:tracePt t="83516" x="708025" y="2728913"/>
          <p14:tracePt t="83543" x="717550" y="2719388"/>
          <p14:tracePt t="83566" x="735013" y="2709863"/>
          <p14:tracePt t="83574" x="754063" y="2701925"/>
          <p14:tracePt t="83582" x="771525" y="2682875"/>
          <p14:tracePt t="83590" x="781050" y="2673350"/>
          <p14:tracePt t="83606" x="790575" y="2663825"/>
          <p14:tracePt t="83614" x="800100" y="2663825"/>
          <p14:tracePt t="83622" x="855663" y="2655888"/>
          <p14:tracePt t="83630" x="873125" y="2617788"/>
          <p14:tracePt t="83646" x="882650" y="2617788"/>
          <p14:tracePt t="83662" x="946150" y="2617788"/>
          <p14:tracePt t="83670" x="1047750" y="2617788"/>
          <p14:tracePt t="83678" x="1130300" y="2655888"/>
          <p14:tracePt t="83686" x="1195388" y="2655888"/>
          <p14:tracePt t="83694" x="1258888" y="2663825"/>
          <p14:tracePt t="83702" x="1304925" y="2673350"/>
          <p14:tracePt t="83710" x="1304925" y="2692400"/>
          <p14:tracePt t="83718" x="1323975" y="2719388"/>
          <p14:tracePt t="83727" x="1387475" y="2738438"/>
          <p14:tracePt t="83744" x="1397000" y="2765425"/>
          <p14:tracePt t="83750" x="1433513" y="2792413"/>
          <p14:tracePt t="83758" x="1498600" y="2820988"/>
          <p14:tracePt t="83766" x="1544638" y="2830513"/>
          <p14:tracePt t="83774" x="1590675" y="2857500"/>
          <p14:tracePt t="83782" x="1608138" y="2876550"/>
          <p14:tracePt t="83790" x="1654175" y="2876550"/>
          <p14:tracePt t="83798" x="1692275" y="2903538"/>
          <p14:tracePt t="83806" x="1719263" y="2913063"/>
          <p14:tracePt t="83814" x="1755775" y="2921000"/>
          <p14:tracePt t="83822" x="1765300" y="2921000"/>
          <p14:tracePt t="83830" x="1774825" y="2921000"/>
          <p14:tracePt t="83838" x="1811338" y="2930525"/>
          <p14:tracePt t="83854" x="1828800" y="2930525"/>
          <p14:tracePt t="83862" x="1847850" y="2940050"/>
          <p14:tracePt t="83870" x="1866900" y="2940050"/>
          <p14:tracePt t="83879" x="1893888" y="2967038"/>
          <p14:tracePt t="83886" x="1912938" y="2967038"/>
          <p14:tracePt t="83902" x="1930400" y="2967038"/>
          <p14:tracePt t="83928" x="1976438" y="2976563"/>
          <p14:tracePt t="83934" x="1976438" y="2986088"/>
          <p14:tracePt t="83974" x="1995488" y="3013075"/>
          <p14:tracePt t="83991" x="1995488" y="3022600"/>
          <p14:tracePt t="84000" x="2012950" y="3041650"/>
          <p14:tracePt t="84015" x="2032000" y="3068638"/>
          <p14:tracePt t="84030" x="2041525" y="3078163"/>
          <p14:tracePt t="84038" x="2068513" y="3124200"/>
          <p14:tracePt t="84054" x="2078038" y="3133725"/>
          <p14:tracePt t="84063" x="2087563" y="3170238"/>
          <p14:tracePt t="84070" x="2114550" y="3187700"/>
          <p14:tracePt t="84078" x="2124075" y="3224213"/>
          <p14:tracePt t="84086" x="2124075" y="3252788"/>
          <p14:tracePt t="84094" x="2124075" y="3262313"/>
          <p14:tracePt t="84102" x="2124075" y="3289300"/>
          <p14:tracePt t="84110" x="2124075" y="3325813"/>
          <p14:tracePt t="84119" x="2124075" y="3352800"/>
          <p14:tracePt t="84128" x="2124075" y="3390900"/>
          <p14:tracePt t="84134" x="2124075" y="3444875"/>
          <p14:tracePt t="84144" x="2124075" y="3490913"/>
          <p14:tracePt t="84150" x="2124075" y="3519488"/>
          <p14:tracePt t="84160" x="2124075" y="3573463"/>
          <p14:tracePt t="84166" x="2132013" y="3611563"/>
          <p14:tracePt t="84175" x="2132013" y="3629025"/>
          <p14:tracePt t="84182" x="2132013" y="3648075"/>
          <p14:tracePt t="84190" x="2132013" y="3694113"/>
          <p14:tracePt t="84198" x="2160588" y="3767138"/>
          <p14:tracePt t="84206" x="2252663" y="3840163"/>
          <p14:tracePt t="84214" x="2233613" y="3868738"/>
          <p14:tracePt t="84224" x="2233613" y="3886200"/>
          <p14:tracePt t="84230" x="2233613" y="3895725"/>
          <p14:tracePt t="84238" x="2233613" y="3905250"/>
          <p14:tracePt t="84246" x="2224088" y="3932238"/>
          <p14:tracePt t="84254" x="2197100" y="3951288"/>
          <p14:tracePt t="84263" x="2187575" y="3959225"/>
          <p14:tracePt t="84270" x="2170113" y="3987800"/>
          <p14:tracePt t="84278" x="2132013" y="4024313"/>
          <p14:tracePt t="84286" x="2078038" y="4060825"/>
          <p14:tracePt t="84294" x="2058988" y="4097338"/>
          <p14:tracePt t="84303" x="2022475" y="4125913"/>
          <p14:tracePt t="84311" x="1976438" y="4152900"/>
          <p14:tracePt t="84319" x="1912938" y="4179888"/>
          <p14:tracePt t="84328" x="1857375" y="4216400"/>
          <p14:tracePt t="84334" x="1838325" y="4235450"/>
          <p14:tracePt t="84344" x="1792288" y="4235450"/>
          <p14:tracePt t="84350" x="1746250" y="4271963"/>
          <p14:tracePt t="84358" x="1682750" y="4291013"/>
          <p14:tracePt t="84366" x="1673225" y="4300538"/>
          <p14:tracePt t="84374" x="1608138" y="4308475"/>
          <p14:tracePt t="84382" x="1571625" y="4308475"/>
          <p14:tracePt t="84390" x="1554163" y="4337050"/>
          <p14:tracePt t="84398" x="1544638" y="4346575"/>
          <p14:tracePt t="84406" x="1462088" y="4354513"/>
          <p14:tracePt t="84414" x="1406525" y="4354513"/>
          <p14:tracePt t="84422" x="1370013" y="4354513"/>
          <p14:tracePt t="84430" x="1314450" y="4354513"/>
          <p14:tracePt t="84438" x="1268413" y="4383088"/>
          <p14:tracePt t="84446" x="1258888" y="4383088"/>
          <p14:tracePt t="84454" x="1231900" y="4383088"/>
          <p14:tracePt t="84471" x="1195388" y="4373563"/>
          <p14:tracePt t="84479" x="1176338" y="4373563"/>
          <p14:tracePt t="84486" x="1149350" y="4373563"/>
          <p14:tracePt t="84495" x="1084263" y="4318000"/>
          <p14:tracePt t="84502" x="1066800" y="4318000"/>
          <p14:tracePt t="84510" x="1057275" y="4318000"/>
          <p14:tracePt t="84518" x="1001713" y="4271963"/>
          <p14:tracePt t="84528" x="928688" y="4244975"/>
          <p14:tracePt t="84536" x="882650" y="4208463"/>
          <p14:tracePt t="84550" x="863600" y="4189413"/>
          <p14:tracePt t="84558" x="817563" y="4179888"/>
          <p14:tracePt t="84566" x="781050" y="4143375"/>
          <p14:tracePt t="84574" x="725488" y="4106863"/>
          <p14:tracePt t="84582" x="681038" y="4079875"/>
          <p14:tracePt t="84590" x="661988" y="4070350"/>
          <p14:tracePt t="84598" x="625475" y="4051300"/>
          <p14:tracePt t="84606" x="615950" y="4014788"/>
          <p14:tracePt t="84614" x="596900" y="3997325"/>
          <p14:tracePt t="84622" x="588963" y="3978275"/>
          <p14:tracePt t="84630" x="579438" y="3959225"/>
          <p14:tracePt t="84638" x="569913" y="3932238"/>
          <p14:tracePt t="84646" x="560388" y="3914775"/>
          <p14:tracePt t="84655" x="542925" y="3895725"/>
          <p14:tracePt t="84664" x="523875" y="3868738"/>
          <p14:tracePt t="84671" x="504825" y="3849688"/>
          <p14:tracePt t="84678" x="496888" y="3830638"/>
          <p14:tracePt t="84696" x="468313" y="3767138"/>
          <p14:tracePt t="84712" x="431800" y="3748088"/>
          <p14:tracePt t="84719" x="431800" y="3740150"/>
          <p14:tracePt t="84730" x="414338" y="3721100"/>
          <p14:tracePt t="84736" x="385763" y="3702050"/>
          <p14:tracePt t="84750" x="376238" y="3656013"/>
          <p14:tracePt t="84758" x="376238" y="3629025"/>
          <p14:tracePt t="84766" x="376238" y="3602038"/>
          <p14:tracePt t="84774" x="376238" y="3565525"/>
          <p14:tracePt t="84782" x="376238" y="3500438"/>
          <p14:tracePt t="84790" x="376238" y="3463925"/>
          <p14:tracePt t="84798" x="376238" y="3427413"/>
          <p14:tracePt t="84806" x="376238" y="3398838"/>
          <p14:tracePt t="84814" x="395288" y="3335338"/>
          <p14:tracePt t="84822" x="404813" y="3316288"/>
          <p14:tracePt t="84830" x="422275" y="3270250"/>
          <p14:tracePt t="84838" x="450850" y="3243263"/>
          <p14:tracePt t="84846" x="460375" y="3224213"/>
          <p14:tracePt t="84854" x="496888" y="3178175"/>
          <p14:tracePt t="84863" x="504825" y="3160713"/>
          <p14:tracePt t="84871" x="514350" y="3151188"/>
          <p14:tracePt t="84879" x="550863" y="3114675"/>
          <p14:tracePt t="84887" x="560388" y="3087688"/>
          <p14:tracePt t="84895" x="642938" y="3032125"/>
          <p14:tracePt t="84903" x="698500" y="2976563"/>
          <p14:tracePt t="84912" x="781050" y="2949575"/>
          <p14:tracePt t="84920" x="855663" y="2913063"/>
          <p14:tracePt t="84931" x="955675" y="2894013"/>
          <p14:tracePt t="84939" x="1057275" y="2847975"/>
          <p14:tracePt t="84945" x="1139825" y="2838450"/>
          <p14:tracePt t="84950" x="1185863" y="2838450"/>
          <p14:tracePt t="84958" x="1195388" y="2830513"/>
          <p14:tracePt t="84966" x="1250950" y="2847975"/>
          <p14:tracePt t="84974" x="1314450" y="2838450"/>
          <p14:tracePt t="84982" x="1416050" y="2820988"/>
          <p14:tracePt t="84990" x="1443038" y="2811463"/>
          <p14:tracePt t="84998" x="1479550" y="2801938"/>
          <p14:tracePt t="85006" x="1525588" y="2801938"/>
          <p14:tracePt t="85014" x="1571625" y="2784475"/>
          <p14:tracePt t="85022" x="1590675" y="2784475"/>
          <p14:tracePt t="85030" x="1636713" y="2784475"/>
          <p14:tracePt t="85071" x="1654175" y="2784475"/>
          <p14:tracePt t="85079" x="1692275" y="2838450"/>
          <p14:tracePt t="85087" x="1746250" y="2884488"/>
          <p14:tracePt t="85098" x="1774825" y="2921000"/>
          <p14:tracePt t="85103" x="1811338" y="2986088"/>
          <p14:tracePt t="85113" x="1847850" y="3049588"/>
          <p14:tracePt t="85119" x="1903413" y="3105150"/>
          <p14:tracePt t="85131" x="1957388" y="3160713"/>
          <p14:tracePt t="85137" x="1985963" y="3243263"/>
          <p14:tracePt t="85144" x="2041525" y="3298825"/>
          <p14:tracePt t="85151" x="2058988" y="3335338"/>
          <p14:tracePt t="85159" x="2068513" y="3352800"/>
          <p14:tracePt t="85167" x="2087563" y="3371850"/>
          <p14:tracePt t="85175" x="2105025" y="3408363"/>
          <p14:tracePt t="85183" x="2105025" y="3417888"/>
          <p14:tracePt t="85207" x="2105025" y="3444875"/>
          <p14:tracePt t="85215" x="2105025" y="3454400"/>
          <p14:tracePt t="85222" x="2105025" y="3463925"/>
          <p14:tracePt t="85231" x="2105025" y="3519488"/>
          <p14:tracePt t="85238" x="2105025" y="3565525"/>
          <p14:tracePt t="85246" x="2105025" y="3582988"/>
          <p14:tracePt t="85254" x="2105025" y="3602038"/>
          <p14:tracePt t="85262" x="2105025" y="3619500"/>
          <p14:tracePt t="85271" x="2105025" y="3638550"/>
          <p14:tracePt t="85279" x="2095500" y="3656013"/>
          <p14:tracePt t="85347" x="2095500" y="3638550"/>
          <p14:tracePt t="85353" x="2095500" y="3619500"/>
          <p14:tracePt t="85360" x="2095500" y="3611563"/>
          <p14:tracePt t="85367" x="2095500" y="3592513"/>
          <p14:tracePt t="85375" x="2095500" y="3565525"/>
          <p14:tracePt t="85383" x="2095500" y="3556000"/>
          <p14:tracePt t="85416" x="2095500" y="3546475"/>
          <p14:tracePt t="85455" x="2095500" y="3519488"/>
          <p14:tracePt t="85464" x="2095500" y="3509963"/>
          <p14:tracePt t="85474" x="2095500" y="3481388"/>
          <p14:tracePt t="85479" x="2095500" y="3463925"/>
          <p14:tracePt t="85487" x="2105025" y="3417888"/>
          <p14:tracePt t="85496" x="2105025" y="3408363"/>
          <p14:tracePt t="85504" x="2105025" y="3381375"/>
          <p14:tracePt t="85513" x="2124075" y="3362325"/>
          <p14:tracePt t="85520" x="2132013" y="3344863"/>
          <p14:tracePt t="85529" x="2141538" y="3308350"/>
          <p14:tracePt t="85541" x="2178050" y="3289300"/>
          <p14:tracePt t="85549" x="2178050" y="3279775"/>
          <p14:tracePt t="85553" x="2187575" y="3262313"/>
          <p14:tracePt t="85566" x="2197100" y="3243263"/>
          <p14:tracePt t="85574" x="2206625" y="3216275"/>
          <p14:tracePt t="85590" x="2206625" y="3206750"/>
          <p14:tracePt t="85598" x="2216150" y="3170238"/>
          <p14:tracePt t="85606" x="2224088" y="3170238"/>
          <p14:tracePt t="85614" x="2243138" y="3151188"/>
          <p14:tracePt t="85622" x="2243138" y="3141663"/>
          <p14:tracePt t="85630" x="2252663" y="3105150"/>
          <p14:tracePt t="85638" x="2270125" y="3087688"/>
          <p14:tracePt t="85647" x="2298700" y="3068638"/>
          <p14:tracePt t="85654" x="2325688" y="3032125"/>
          <p14:tracePt t="85662" x="2352675" y="3005138"/>
          <p14:tracePt t="85670" x="2362200" y="2976563"/>
          <p14:tracePt t="85678" x="2390775" y="2949575"/>
          <p14:tracePt t="85686" x="2417763" y="2913063"/>
          <p14:tracePt t="85694" x="2463800" y="2894013"/>
          <p14:tracePt t="85702" x="2463800" y="2876550"/>
          <p14:tracePt t="85711" x="2500313" y="2838450"/>
          <p14:tracePt t="85720" x="2519363" y="2820988"/>
          <p14:tracePt t="85727" x="2565400" y="2765425"/>
          <p14:tracePt t="85734" x="2619375" y="2728913"/>
          <p14:tracePt t="85744" x="2638425" y="2719388"/>
          <p14:tracePt t="85750" x="2684463" y="2682875"/>
          <p14:tracePt t="85758" x="2720975" y="2663825"/>
          <p14:tracePt t="85766" x="2740025" y="2627313"/>
          <p14:tracePt t="85774" x="2786063" y="2617788"/>
          <p14:tracePt t="85782" x="2803525" y="2609850"/>
          <p14:tracePt t="85790" x="2813050" y="2609850"/>
          <p14:tracePt t="85798" x="2859088" y="2600325"/>
          <p14:tracePt t="85806" x="2914650" y="2600325"/>
          <p14:tracePt t="85814" x="2951163" y="2563813"/>
          <p14:tracePt t="85822" x="2968625" y="2563813"/>
          <p14:tracePt t="85830" x="3043238" y="2563813"/>
          <p14:tracePt t="85838" x="3181350" y="2573338"/>
          <p14:tracePt t="85846" x="3300413" y="2573338"/>
          <p14:tracePt t="85854" x="3402013" y="2573338"/>
          <p14:tracePt t="85862" x="3576638" y="2573338"/>
          <p14:tracePt t="85870" x="3732213" y="2563813"/>
          <p14:tracePt t="85879" x="3952875" y="2590800"/>
          <p14:tracePt t="85886" x="4192588" y="2590800"/>
          <p14:tracePt t="85894" x="4357688" y="2581275"/>
          <p14:tracePt t="85902" x="4384675" y="2573338"/>
          <p14:tracePt t="85911" x="4449763" y="2573338"/>
          <p14:tracePt t="85919" x="4467225" y="2563813"/>
          <p14:tracePt t="86015" x="4476750" y="2563813"/>
          <p14:tracePt t="86040" x="4486275" y="2563813"/>
          <p14:tracePt t="86056" x="4513263" y="2563813"/>
          <p14:tracePt t="86063" x="4522788" y="2563813"/>
          <p14:tracePt t="86080" x="4532313" y="2563813"/>
          <p14:tracePt t="86087" x="4568825" y="2527300"/>
          <p14:tracePt t="86103" x="4587875" y="2527300"/>
          <p14:tracePt t="86113" x="4633913" y="2517775"/>
          <p14:tracePt t="86120" x="4641850" y="2508250"/>
          <p14:tracePt t="86130" x="4660900" y="2508250"/>
          <p14:tracePt t="86163" x="4670425" y="2508250"/>
          <p14:tracePt t="86168" x="4679950" y="2498725"/>
          <p14:tracePt t="86216" x="4706938" y="2489200"/>
          <p14:tracePt t="86240" x="4716463" y="2481263"/>
          <p14:tracePt t="86248" x="4752975" y="2481263"/>
          <p14:tracePt t="86256" x="4762500" y="2481263"/>
          <p14:tracePt t="86264" x="4770438" y="2481263"/>
          <p14:tracePt t="86568" x="4789488" y="2481263"/>
          <p14:tracePt t="87424" x="4799013" y="2471738"/>
          <p14:tracePt t="88162" x="4808538" y="2471738"/>
          <p14:tracePt t="88184" x="4808538" y="2481263"/>
          <p14:tracePt t="88194" x="4808538" y="2489200"/>
          <p14:tracePt t="88200" x="4808538" y="2517775"/>
          <p14:tracePt t="88207" x="4808538" y="2563813"/>
          <p14:tracePt t="88216" x="4808538" y="2590800"/>
          <p14:tracePt t="88223" x="4808538" y="2636838"/>
          <p14:tracePt t="88230" x="4808538" y="2673350"/>
          <p14:tracePt t="88238" x="4808538" y="2701925"/>
          <p14:tracePt t="88246" x="4808538" y="2746375"/>
          <p14:tracePt t="88254" x="4808538" y="2801938"/>
          <p14:tracePt t="88262" x="4808538" y="2847975"/>
          <p14:tracePt t="88270" x="4808538" y="2894013"/>
          <p14:tracePt t="88278" x="4808538" y="2913063"/>
          <p14:tracePt t="88286" x="4808538" y="2959100"/>
          <p14:tracePt t="88294" x="4808538" y="2967038"/>
          <p14:tracePt t="88312" x="4808538" y="3005138"/>
          <p14:tracePt t="88320" x="4779963" y="3068638"/>
          <p14:tracePt t="88330" x="4779963" y="3087688"/>
          <p14:tracePt t="88336" x="4835525" y="3124200"/>
          <p14:tracePt t="88348" x="4835525" y="3133725"/>
          <p14:tracePt t="88367" x="4835525" y="3160713"/>
          <p14:tracePt t="88376" x="4835525" y="3178175"/>
          <p14:tracePt t="88385" x="4854575" y="3206750"/>
          <p14:tracePt t="88392" x="4881563" y="3243263"/>
          <p14:tracePt t="88407" x="4881563" y="3262313"/>
          <p14:tracePt t="88414" x="4881563" y="3279775"/>
          <p14:tracePt t="88422" x="4881563" y="3289300"/>
          <p14:tracePt t="88446" x="4881563" y="3308350"/>
          <p14:tracePt t="88472" x="4881563" y="3316288"/>
          <p14:tracePt t="88479" x="4891088" y="3325813"/>
          <p14:tracePt t="88488" x="4891088" y="3335338"/>
          <p14:tracePt t="88520" x="4900613" y="3335338"/>
          <p14:tracePt t="88528" x="4908550" y="3335338"/>
          <p14:tracePt t="88536" x="4937125" y="3335338"/>
          <p14:tracePt t="88553" x="4946650" y="3344863"/>
          <p14:tracePt t="88623" x="4954588" y="3344863"/>
          <p14:tracePt t="89225" x="4964113" y="3352800"/>
          <p14:tracePt t="89503" x="4964113" y="3362325"/>
          <p14:tracePt t="89512" x="4954588" y="3398838"/>
          <p14:tracePt t="89519" x="4954588" y="3417888"/>
          <p14:tracePt t="89529" x="4954588" y="3444875"/>
          <p14:tracePt t="89537" x="4937125" y="3481388"/>
          <p14:tracePt t="89550" x="4937125" y="3519488"/>
          <p14:tracePt t="89558" x="4927600" y="3519488"/>
          <p14:tracePt t="89566" x="4908550" y="3546475"/>
          <p14:tracePt t="89575" x="4908550" y="3565525"/>
          <p14:tracePt t="89590" x="4908550" y="3611563"/>
          <p14:tracePt t="89600" x="4908550" y="3665538"/>
          <p14:tracePt t="89606" x="4908550" y="3675063"/>
          <p14:tracePt t="89622" x="4908550" y="3740150"/>
          <p14:tracePt t="89630" x="4927600" y="3803650"/>
          <p14:tracePt t="89638" x="4927600" y="3905250"/>
          <p14:tracePt t="89646" x="4900613" y="3905250"/>
          <p14:tracePt t="89654" x="4891088" y="3922713"/>
          <p14:tracePt t="89662" x="4900613" y="3959225"/>
          <p14:tracePt t="89671" x="4900613" y="3968750"/>
          <p14:tracePt t="89679" x="4900613" y="3978275"/>
          <p14:tracePt t="89694" x="4908550" y="3997325"/>
          <p14:tracePt t="89792" x="4918075" y="3997325"/>
          <p14:tracePt t="89810" x="4927600" y="3987800"/>
          <p14:tracePt t="89823" x="4927600" y="3978275"/>
          <p14:tracePt t="90103" x="4937125" y="3968750"/>
          <p14:tracePt t="90113" x="4946650" y="3959225"/>
          <p14:tracePt t="90176" x="4954588" y="3978275"/>
          <p14:tracePt t="90184" x="4954588" y="4024313"/>
          <p14:tracePt t="90192" x="4954588" y="4097338"/>
          <p14:tracePt t="90199" x="4954588" y="4216400"/>
          <p14:tracePt t="90207" x="4954588" y="4300538"/>
          <p14:tracePt t="90218" x="4954588" y="4391025"/>
          <p14:tracePt t="90226" x="4954588" y="4492625"/>
          <p14:tracePt t="90231" x="4973638" y="4575175"/>
          <p14:tracePt t="90238" x="5029200" y="4649788"/>
          <p14:tracePt t="90246" x="5019675" y="4694238"/>
          <p14:tracePt t="90254" x="5019675" y="4740275"/>
          <p14:tracePt t="90263" x="5019675" y="4768850"/>
          <p14:tracePt t="90270" x="5029200" y="4814888"/>
          <p14:tracePt t="90278" x="5029200" y="4822825"/>
          <p14:tracePt t="90286" x="5037138" y="4832350"/>
          <p14:tracePt t="90303" x="5037138" y="4851400"/>
          <p14:tracePt t="90326" x="5037138" y="4860925"/>
          <p14:tracePt t="90334" x="5037138" y="4878388"/>
          <p14:tracePt t="90344" x="5029200" y="4914900"/>
          <p14:tracePt t="90359" x="5019675" y="4943475"/>
          <p14:tracePt t="90366" x="5010150" y="4970463"/>
          <p14:tracePt t="90374" x="5000625" y="4989513"/>
          <p14:tracePt t="90382" x="5000625" y="5006975"/>
          <p14:tracePt t="90390" x="5000625" y="5035550"/>
          <p14:tracePt t="90398" x="4991100" y="5043488"/>
          <p14:tracePt t="90543" x="4991100" y="5016500"/>
          <p14:tracePt t="90560" x="4991100" y="5006975"/>
          <p14:tracePt t="90568" x="4991100" y="4997450"/>
          <p14:tracePt t="90951" x="4991100" y="4989513"/>
          <p14:tracePt t="91056" x="4983163" y="4989513"/>
          <p14:tracePt t="91176" x="4973638" y="4989513"/>
          <p14:tracePt t="91192" x="4973638" y="4997450"/>
          <p14:tracePt t="91336" x="4973638" y="4989513"/>
          <p14:tracePt t="91376" x="4973638" y="4970463"/>
          <p14:tracePt t="91568" x="4964113" y="4970463"/>
          <p14:tracePt t="91575" x="4964113" y="4979988"/>
          <p14:tracePt t="91583" x="4964113" y="4989513"/>
          <p14:tracePt t="91592" x="4954588" y="4997450"/>
          <p14:tracePt t="91615" x="4954588" y="5006975"/>
          <p14:tracePt t="91976" x="4946650" y="5006975"/>
          <p14:tracePt t="91991" x="4937125" y="5006975"/>
          <p14:tracePt t="92167" x="4927600" y="4989513"/>
          <p14:tracePt t="92243" x="4918075" y="4989513"/>
          <p14:tracePt t="92250" x="4900613" y="4989513"/>
          <p14:tracePt t="92258" x="4881563" y="4989513"/>
          <p14:tracePt t="92265" x="4872038" y="4989513"/>
          <p14:tracePt t="92270" x="4789488" y="4989513"/>
          <p14:tracePt t="92278" x="4716463" y="4989513"/>
          <p14:tracePt t="92286" x="4633913" y="4989513"/>
          <p14:tracePt t="92294" x="4568825" y="4989513"/>
          <p14:tracePt t="92302" x="4532313" y="4989513"/>
          <p14:tracePt t="92310" x="4467225" y="4989513"/>
          <p14:tracePt t="92318" x="4394200" y="4989513"/>
          <p14:tracePt t="92327" x="4238625" y="4989513"/>
          <p14:tracePt t="92334" x="4035425" y="4989513"/>
          <p14:tracePt t="92343" x="3943350" y="4989513"/>
          <p14:tracePt t="92358" x="3935413" y="4989513"/>
          <p14:tracePt t="92367" x="3860800" y="4951413"/>
          <p14:tracePt t="92375" x="3778250" y="4924425"/>
          <p14:tracePt t="92384" x="3649663" y="4851400"/>
          <p14:tracePt t="92392" x="3613150" y="4851400"/>
          <p14:tracePt t="92400" x="3521075" y="4832350"/>
          <p14:tracePt t="92407" x="3455988" y="4841875"/>
          <p14:tracePt t="92416" x="3409950" y="4851400"/>
          <p14:tracePt t="92423" x="3402013" y="4860925"/>
          <p14:tracePt t="92537" x="3402013" y="4868863"/>
          <p14:tracePt t="92568" x="3409950" y="4868863"/>
          <p14:tracePt t="92576" x="3419475" y="4860925"/>
          <p14:tracePt t="92736" x="3409950" y="4851400"/>
          <p14:tracePt t="92744" x="3346450" y="4841875"/>
          <p14:tracePt t="92753" x="3300413" y="4814888"/>
          <p14:tracePt t="92761" x="3254375" y="4814888"/>
          <p14:tracePt t="92768" x="3235325" y="4805363"/>
          <p14:tracePt t="92776" x="3171825" y="4795838"/>
          <p14:tracePt t="92782" x="3143250" y="4795838"/>
          <p14:tracePt t="92790" x="3125788" y="4795838"/>
          <p14:tracePt t="92798" x="3116263" y="4795838"/>
          <p14:tracePt t="92806" x="3079750" y="4795838"/>
          <p14:tracePt t="92814" x="3043238" y="4795838"/>
          <p14:tracePt t="92822" x="3014663" y="4795838"/>
          <p14:tracePt t="92830" x="2978150" y="4778375"/>
          <p14:tracePt t="92838" x="2968625" y="4778375"/>
          <p14:tracePt t="92848" x="2960688" y="4778375"/>
          <p14:tracePt t="92854" x="2951163" y="4768850"/>
          <p14:tracePt t="92863" x="2932113" y="4749800"/>
          <p14:tracePt t="92894" x="2905125" y="4722813"/>
          <p14:tracePt t="92910" x="2886075" y="4694238"/>
          <p14:tracePt t="92927" x="2886075" y="4676775"/>
          <p14:tracePt t="92943" x="2886075" y="4667250"/>
          <p14:tracePt t="92950" x="2868613" y="4640263"/>
          <p14:tracePt t="92974" x="2868613" y="4630738"/>
          <p14:tracePt t="93087" x="2859088" y="4621213"/>
          <p14:tracePt t="93287" x="2859088" y="4611688"/>
          <p14:tracePt t="93295" x="2859088" y="4603750"/>
          <p14:tracePt t="93303" x="2859088" y="4584700"/>
          <p14:tracePt t="93313" x="2859088" y="4575175"/>
          <p14:tracePt t="93330" x="2859088" y="4557713"/>
          <p14:tracePt t="93336" x="2859088" y="4529138"/>
          <p14:tracePt t="93346" x="2859088" y="4511675"/>
          <p14:tracePt t="93351" x="2859088" y="4465638"/>
          <p14:tracePt t="93360" x="2859088" y="4437063"/>
          <p14:tracePt t="93368" x="2868613" y="4400550"/>
          <p14:tracePt t="93376" x="2895600" y="4383088"/>
          <p14:tracePt t="93385" x="2895600" y="4373563"/>
          <p14:tracePt t="93392" x="2895600" y="4354513"/>
          <p14:tracePt t="93400" x="2895600" y="4327525"/>
          <p14:tracePt t="93414" x="2895600" y="4300538"/>
          <p14:tracePt t="93422" x="2895600" y="4271963"/>
          <p14:tracePt t="93430" x="2895600" y="4254500"/>
          <p14:tracePt t="93438" x="2895600" y="4225925"/>
          <p14:tracePt t="93446" x="2886075" y="4162425"/>
          <p14:tracePt t="93454" x="2886075" y="4097338"/>
          <p14:tracePt t="93464" x="2886075" y="3922713"/>
          <p14:tracePt t="93471" x="2886075" y="3784600"/>
          <p14:tracePt t="93478" x="2886075" y="3490913"/>
          <p14:tracePt t="93486" x="2849563" y="3233738"/>
          <p14:tracePt t="93494" x="2849563" y="2867025"/>
          <p14:tracePt t="93502" x="2849563" y="2627313"/>
          <p14:tracePt t="93511" x="2832100" y="2452688"/>
          <p14:tracePt t="93518" x="2767013" y="2214563"/>
          <p14:tracePt t="93527" x="2747963" y="2039938"/>
          <p14:tracePt t="93534" x="2730500" y="1957388"/>
          <p14:tracePt t="93544" x="2730500" y="1901825"/>
          <p14:tracePt t="93550" x="2720975" y="1865313"/>
          <p14:tracePt t="93558" x="2720975" y="1819275"/>
          <p14:tracePt t="93566" x="2720975" y="1763713"/>
          <p14:tracePt t="93574" x="2711450" y="1746250"/>
          <p14:tracePt t="93582" x="2703513" y="1736725"/>
          <p14:tracePt t="93590" x="2703513" y="1708150"/>
          <p14:tracePt t="93598" x="2703513" y="1700213"/>
          <p14:tracePt t="93606" x="2703513" y="1681163"/>
          <p14:tracePt t="93614" x="2703513" y="1663700"/>
          <p14:tracePt t="93622" x="2703513" y="1654175"/>
          <p14:tracePt t="93630" x="2703513" y="1644650"/>
          <p14:tracePt t="93638" x="2703513" y="1625600"/>
          <p14:tracePt t="93646" x="2703513" y="1608138"/>
          <p14:tracePt t="93654" x="2703513" y="1598613"/>
          <p14:tracePt t="93670" x="2711450" y="1562100"/>
          <p14:tracePt t="93694" x="2740025" y="1525588"/>
          <p14:tracePt t="93702" x="2747963" y="1516063"/>
          <p14:tracePt t="93711" x="2776538" y="1497013"/>
          <p14:tracePt t="93718" x="2849563" y="1489075"/>
          <p14:tracePt t="93727" x="2924175" y="1443038"/>
          <p14:tracePt t="93734" x="2987675" y="1433513"/>
          <p14:tracePt t="93744" x="3052763" y="1414463"/>
          <p14:tracePt t="93750" x="3089275" y="1414463"/>
          <p14:tracePt t="93758" x="3135313" y="1414463"/>
          <p14:tracePt t="93774" x="3143250" y="1414463"/>
          <p14:tracePt t="93782" x="3171825" y="1414463"/>
          <p14:tracePt t="93806" x="3181350" y="1443038"/>
          <p14:tracePt t="93822" x="3244850" y="1479550"/>
          <p14:tracePt t="93830" x="3254375" y="1525588"/>
          <p14:tracePt t="93838" x="3309938" y="1579563"/>
          <p14:tracePt t="93847" x="3346450" y="1617663"/>
          <p14:tracePt t="93854" x="3392488" y="1654175"/>
          <p14:tracePt t="93865" x="3402013" y="1663700"/>
          <p14:tracePt t="93870" x="3419475" y="1663700"/>
          <p14:tracePt t="93878" x="3448050" y="1681163"/>
          <p14:tracePt t="93886" x="3475038" y="1690688"/>
          <p14:tracePt t="93894" x="3494088" y="1700213"/>
          <p14:tracePt t="93902" x="3502025" y="1700213"/>
          <p14:tracePt t="93928" x="3557588" y="1736725"/>
          <p14:tracePt t="93934" x="3594100" y="1746250"/>
          <p14:tracePt t="93944" x="3640138" y="1792288"/>
          <p14:tracePt t="93950" x="3659188" y="1809750"/>
          <p14:tracePt t="93958" x="3705225" y="1819275"/>
          <p14:tracePt t="93974" x="3714750" y="1819275"/>
          <p14:tracePt t="93982" x="3741738" y="1819275"/>
          <p14:tracePt t="94063" x="3751263" y="1865313"/>
          <p14:tracePt t="94073" x="3824288" y="1920875"/>
          <p14:tracePt t="94081" x="3860800" y="1957388"/>
          <p14:tracePt t="94087" x="3889375" y="1974850"/>
          <p14:tracePt t="94192" x="3925888" y="2020888"/>
          <p14:tracePt t="94201" x="3943350" y="2039938"/>
          <p14:tracePt t="94209" x="3952875" y="2049463"/>
          <p14:tracePt t="94215" x="3952875" y="2066925"/>
          <p14:tracePt t="94222" x="3952875" y="2076450"/>
          <p14:tracePt t="94304" x="3971925" y="2085975"/>
          <p14:tracePt t="94312" x="3979863" y="2085975"/>
          <p14:tracePt t="94320" x="4008438" y="2085975"/>
          <p14:tracePt t="94329" x="4017963" y="2085975"/>
          <p14:tracePt t="94376" x="4025900" y="2085975"/>
          <p14:tracePt t="94424" x="4054475" y="2085975"/>
          <p14:tracePt t="94431" x="4071938" y="2085975"/>
          <p14:tracePt t="94447" x="4081463" y="2085975"/>
          <p14:tracePt t="94455" x="4100513" y="2085975"/>
          <p14:tracePt t="94474" x="4110038" y="2085975"/>
          <p14:tracePt t="94510" x="4127500" y="2085975"/>
          <p14:tracePt t="94527" x="4164013" y="2112963"/>
          <p14:tracePt t="94567" x="4173538" y="2132013"/>
          <p14:tracePt t="94631" x="4183063" y="2141538"/>
          <p14:tracePt t="94640" x="4183063" y="2168525"/>
          <p14:tracePt t="94648" x="4183063" y="2178050"/>
          <p14:tracePt t="94655" x="4183063" y="2214563"/>
          <p14:tracePt t="94664" x="4183063" y="2232025"/>
          <p14:tracePt t="94671" x="4183063" y="2260600"/>
          <p14:tracePt t="94680" x="4183063" y="2278063"/>
          <p14:tracePt t="94688" x="4192588" y="2306638"/>
          <p14:tracePt t="94696" x="4192588" y="2333625"/>
          <p14:tracePt t="94702" x="4192588" y="2389188"/>
          <p14:tracePt t="94711" x="4192588" y="2435225"/>
          <p14:tracePt t="94727" x="4192588" y="2452688"/>
          <p14:tracePt t="94734" x="4192588" y="2489200"/>
          <p14:tracePt t="94743" x="4229100" y="2535238"/>
          <p14:tracePt t="94750" x="4229100" y="2563813"/>
          <p14:tracePt t="94758" x="4229100" y="2627313"/>
          <p14:tracePt t="94766" x="4246563" y="2673350"/>
          <p14:tracePt t="94774" x="4275138" y="2738438"/>
          <p14:tracePt t="94782" x="4302125" y="2774950"/>
          <p14:tracePt t="94790" x="4311650" y="2792413"/>
          <p14:tracePt t="94798" x="4311650" y="2847975"/>
          <p14:tracePt t="94806" x="4338638" y="2884488"/>
          <p14:tracePt t="94814" x="4348163" y="2903538"/>
          <p14:tracePt t="94822" x="4384675" y="2959100"/>
          <p14:tracePt t="94847" x="4384675" y="2995613"/>
          <p14:tracePt t="94878" x="4384675" y="3013075"/>
          <p14:tracePt t="94895" x="4384675" y="3049588"/>
          <p14:tracePt t="94912" x="4394200" y="3087688"/>
          <p14:tracePt t="94929" x="4394200" y="3095625"/>
          <p14:tracePt t="94936" x="4403725" y="3114675"/>
          <p14:tracePt t="94943" x="4403725" y="3124200"/>
          <p14:tracePt t="94958" x="4413250" y="3133725"/>
          <p14:tracePt t="94966" x="4421188" y="3141663"/>
          <p14:tracePt t="94974" x="4430713" y="3141663"/>
          <p14:tracePt t="94982" x="4449763" y="3141663"/>
          <p14:tracePt t="95031" x="4467225" y="3141663"/>
          <p14:tracePt t="95089" x="4476750" y="3170238"/>
          <p14:tracePt t="95098" x="4476750" y="3197225"/>
          <p14:tracePt t="95104" x="4505325" y="3262313"/>
          <p14:tracePt t="95113" x="4541838" y="3289300"/>
          <p14:tracePt t="95119" x="4549775" y="3371850"/>
          <p14:tracePt t="95128" x="4578350" y="3463925"/>
          <p14:tracePt t="95134" x="4651375" y="3536950"/>
          <p14:tracePt t="95144" x="4651375" y="3565525"/>
          <p14:tracePt t="95150" x="4687888" y="3629025"/>
          <p14:tracePt t="95158" x="4687888" y="3648075"/>
          <p14:tracePt t="95166" x="4706938" y="3675063"/>
          <p14:tracePt t="95174" x="4706938" y="3684588"/>
          <p14:tracePt t="95182" x="4706938" y="3702050"/>
          <p14:tracePt t="95206" x="4706938" y="3721100"/>
          <p14:tracePt t="95222" x="4716463" y="3730625"/>
          <p14:tracePt t="95254" x="4716463" y="3748088"/>
          <p14:tracePt t="95262" x="4716463" y="3767138"/>
          <p14:tracePt t="95271" x="4725988" y="3784600"/>
          <p14:tracePt t="95279" x="4733925" y="3794125"/>
          <p14:tracePt t="95289" x="4733925" y="3803650"/>
          <p14:tracePt t="95295" x="4733925" y="3813175"/>
          <p14:tracePt t="95302" x="4733925" y="3822700"/>
          <p14:tracePt t="95318" x="4743450" y="3830638"/>
          <p14:tracePt t="95334" x="4743450" y="3859213"/>
          <p14:tracePt t="95344" x="4743450" y="3868738"/>
          <p14:tracePt t="95350" x="4743450" y="3876675"/>
          <p14:tracePt t="95358" x="4743450" y="3905250"/>
          <p14:tracePt t="95366" x="4743450" y="3922713"/>
          <p14:tracePt t="95374" x="4743450" y="3951288"/>
          <p14:tracePt t="95382" x="4743450" y="3968750"/>
          <p14:tracePt t="95400" x="4743450" y="3978275"/>
          <p14:tracePt t="95423" x="4743450" y="3987800"/>
          <p14:tracePt t="95431" x="4725988" y="4005263"/>
          <p14:tracePt t="95446" x="4716463" y="4024313"/>
          <p14:tracePt t="95455" x="4706938" y="4051300"/>
          <p14:tracePt t="95463" x="4687888" y="4070350"/>
          <p14:tracePt t="95472" x="4679950" y="4087813"/>
          <p14:tracePt t="95482" x="4670425" y="4106863"/>
          <p14:tracePt t="95490" x="4660900" y="4143375"/>
          <p14:tracePt t="95498" x="4641850" y="4143375"/>
          <p14:tracePt t="95507" x="4605338" y="4171950"/>
          <p14:tracePt t="95518" x="4578350" y="4225925"/>
          <p14:tracePt t="95527" x="4568825" y="4235450"/>
          <p14:tracePt t="95704" x="4559300" y="4262438"/>
          <p14:tracePt t="95712" x="4559300" y="4281488"/>
          <p14:tracePt t="95721" x="4559300" y="4291013"/>
          <p14:tracePt t="95728" x="4549775" y="4327525"/>
          <p14:tracePt t="95734" x="4549775" y="4337050"/>
          <p14:tracePt t="95744" x="4549775" y="4364038"/>
          <p14:tracePt t="95751" x="4549775" y="4383088"/>
          <p14:tracePt t="95758" x="4532313" y="4429125"/>
          <p14:tracePt t="95767" x="4522788" y="4437063"/>
          <p14:tracePt t="95775" x="4522788" y="4465638"/>
          <p14:tracePt t="95790" x="4522788" y="4483100"/>
          <p14:tracePt t="95838" x="4522788" y="4492625"/>
          <p14:tracePt t="95846" x="4513263" y="4492625"/>
          <p14:tracePt t="95854" x="4513263" y="4519613"/>
          <p14:tracePt t="95870" x="4513263" y="4529138"/>
          <p14:tracePt t="95878" x="4476750" y="4575175"/>
          <p14:tracePt t="95886" x="4467225" y="4621213"/>
          <p14:tracePt t="95897" x="4467225" y="4640263"/>
          <p14:tracePt t="95904" x="4467225" y="4676775"/>
          <p14:tracePt t="95911" x="4467225" y="4686300"/>
          <p14:tracePt t="95918" x="4459288" y="4732338"/>
          <p14:tracePt t="95929" x="4449763" y="4740275"/>
          <p14:tracePt t="95934" x="4449763" y="4778375"/>
          <p14:tracePt t="95944" x="4430713" y="4795838"/>
          <p14:tracePt t="95950" x="4430713" y="4822825"/>
          <p14:tracePt t="95958" x="4430713" y="4860925"/>
          <p14:tracePt t="95967" x="4421188" y="4868863"/>
          <p14:tracePt t="95983" x="4413250" y="4878388"/>
          <p14:tracePt t="96128" x="4403725" y="4887913"/>
          <p14:tracePt t="96136" x="4394200" y="4897438"/>
          <p14:tracePt t="96145" x="4384675" y="4897438"/>
          <p14:tracePt t="96152" x="4384675" y="4914900"/>
          <p14:tracePt t="96160" x="4375150" y="4924425"/>
          <p14:tracePt t="96168" x="4367213" y="4943475"/>
          <p14:tracePt t="96184" x="4367213" y="4951413"/>
          <p14:tracePt t="96192" x="4367213" y="4960938"/>
          <p14:tracePt t="96215" x="4367213" y="4970463"/>
          <p14:tracePt t="96223" x="4367213" y="4997450"/>
          <p14:tracePt t="96233" x="4367213" y="5006975"/>
          <p14:tracePt t="96303" x="4367213" y="5016500"/>
          <p14:tracePt t="96328" x="4367213" y="5035550"/>
          <p14:tracePt t="96488" x="4357688" y="5053013"/>
          <p14:tracePt t="96503" x="4348163" y="5062538"/>
          <p14:tracePt t="96513" x="4338638" y="5072063"/>
          <p14:tracePt t="96528" x="4321175" y="5081588"/>
          <p14:tracePt t="96536" x="4311650" y="5099050"/>
          <p14:tracePt t="96551" x="4292600" y="5118100"/>
          <p14:tracePt t="96558" x="4275138" y="5126038"/>
          <p14:tracePt t="96567" x="4256088" y="5145088"/>
          <p14:tracePt t="96574" x="4246563" y="5145088"/>
          <p14:tracePt t="96583" x="4210050" y="5145088"/>
          <p14:tracePt t="96590" x="4192588" y="5145088"/>
          <p14:tracePt t="96598" x="4146550" y="5145088"/>
          <p14:tracePt t="96606" x="4081463" y="5145088"/>
          <p14:tracePt t="96614" x="4044950" y="5145088"/>
          <p14:tracePt t="96622" x="3998913" y="5154613"/>
          <p14:tracePt t="96630" x="3952875" y="5154613"/>
          <p14:tracePt t="96638" x="3906838" y="5154613"/>
          <p14:tracePt t="96646" x="3851275" y="5154613"/>
          <p14:tracePt t="96654" x="3805238" y="5154613"/>
          <p14:tracePt t="96662" x="3797300" y="5154613"/>
          <p14:tracePt t="96670" x="3787775" y="5154613"/>
          <p14:tracePt t="96679" x="3768725" y="5154613"/>
          <p14:tracePt t="96686" x="3722688" y="5126038"/>
          <p14:tracePt t="96702" x="3722688" y="5135563"/>
          <p14:tracePt t="96759" x="3714750" y="5135563"/>
          <p14:tracePt t="96766" x="3705225" y="5135563"/>
          <p14:tracePt t="96776" x="3695700" y="5135563"/>
          <p14:tracePt t="96807" x="3676650" y="5135563"/>
          <p14:tracePt t="96816" x="3567113" y="5081588"/>
          <p14:tracePt t="96823" x="3548063" y="5081588"/>
          <p14:tracePt t="96832" x="3521075" y="5081588"/>
          <p14:tracePt t="96839" x="3511550" y="5089525"/>
          <p14:tracePt t="96848" x="3494088" y="5089525"/>
          <p14:tracePt t="96855" x="3475038" y="5089525"/>
          <p14:tracePt t="96871" x="3438525" y="5089525"/>
          <p14:tracePt t="96879" x="3419475" y="5089525"/>
          <p14:tracePt t="96903" x="3409950" y="5089525"/>
          <p14:tracePt t="96916" x="3392488" y="5089525"/>
          <p14:tracePt t="96936" x="3382963" y="5089525"/>
          <p14:tracePt t="96983" x="3336925" y="5089525"/>
          <p14:tracePt t="96991" x="3336925" y="5062538"/>
          <p14:tracePt t="96999" x="3300413" y="4997450"/>
          <p14:tracePt t="97007" x="3300413" y="4989513"/>
          <p14:tracePt t="97015" x="3235325" y="4943475"/>
          <p14:tracePt t="97023" x="3198813" y="4914900"/>
          <p14:tracePt t="97033" x="3162300" y="4860925"/>
          <p14:tracePt t="97039" x="3152775" y="4814888"/>
          <p14:tracePt t="97047" x="3079750" y="4722813"/>
          <p14:tracePt t="97055" x="2978150" y="4603750"/>
          <p14:tracePt t="97065" x="2968625" y="4575175"/>
          <p14:tracePt t="97070" x="2941638" y="4483100"/>
          <p14:tracePt t="97078" x="2895600" y="4400550"/>
          <p14:tracePt t="97086" x="2849563" y="4254500"/>
          <p14:tracePt t="97095" x="2822575" y="4133850"/>
          <p14:tracePt t="97102" x="2794000" y="4033838"/>
          <p14:tracePt t="97110" x="2794000" y="3932238"/>
          <p14:tracePt t="97118" x="2776538" y="3813175"/>
          <p14:tracePt t="97127" x="2747963" y="3694113"/>
          <p14:tracePt t="97134" x="2747963" y="3592513"/>
          <p14:tracePt t="97143" x="2747963" y="3436938"/>
          <p14:tracePt t="97150" x="2747963" y="3335338"/>
          <p14:tracePt t="97158" x="2747963" y="3197225"/>
          <p14:tracePt t="97166" x="2747963" y="3087688"/>
          <p14:tracePt t="97174" x="2747963" y="2986088"/>
          <p14:tracePt t="97182" x="2747963" y="2847975"/>
          <p14:tracePt t="97190" x="2747963" y="2784475"/>
          <p14:tracePt t="97198" x="2747963" y="2682875"/>
          <p14:tracePt t="97206" x="2747963" y="2581275"/>
          <p14:tracePt t="97214" x="2776538" y="2535238"/>
          <p14:tracePt t="97222" x="2776538" y="2343150"/>
          <p14:tracePt t="97230" x="2740025" y="2159000"/>
          <p14:tracePt t="97238" x="2740025" y="2103438"/>
          <p14:tracePt t="97246" x="2711450" y="2020888"/>
          <p14:tracePt t="97254" x="2693988" y="1957388"/>
          <p14:tracePt t="97263" x="2657475" y="1901825"/>
          <p14:tracePt t="97270" x="2619375" y="1865313"/>
          <p14:tracePt t="97278" x="2619375" y="1838325"/>
          <p14:tracePt t="97286" x="2592388" y="1819275"/>
          <p14:tracePt t="97294" x="2519363" y="1736725"/>
          <p14:tracePt t="97310" x="2500313" y="1671638"/>
          <p14:tracePt t="97319" x="2500313" y="1654175"/>
          <p14:tracePt t="97334" x="2500313" y="1644650"/>
          <p14:tracePt t="97366" x="2500313" y="1625600"/>
          <p14:tracePt t="97431" x="2509838" y="1598613"/>
          <p14:tracePt t="97456" x="2536825" y="1579563"/>
          <p14:tracePt t="97463" x="2565400" y="1571625"/>
          <p14:tracePt t="97473" x="2592388" y="1552575"/>
          <p14:tracePt t="97480" x="2611438" y="1535113"/>
          <p14:tracePt t="97487" x="2647950" y="1525588"/>
          <p14:tracePt t="97494" x="2665413" y="1506538"/>
          <p14:tracePt t="97502" x="2711450" y="1506538"/>
          <p14:tracePt t="97510" x="2730500" y="1497013"/>
          <p14:tracePt t="97520" x="2767013" y="1460500"/>
          <p14:tracePt t="97527" x="2794000" y="1460500"/>
          <p14:tracePt t="97534" x="2832100" y="1443038"/>
          <p14:tracePt t="97544" x="2886075" y="1433513"/>
          <p14:tracePt t="97550" x="2932113" y="1433513"/>
          <p14:tracePt t="97558" x="3006725" y="1433513"/>
          <p14:tracePt t="97566" x="3089275" y="1433513"/>
          <p14:tracePt t="97574" x="3152775" y="1433513"/>
          <p14:tracePt t="97582" x="3189288" y="1433513"/>
          <p14:tracePt t="97598" x="3227388" y="1433513"/>
          <p14:tracePt t="97606" x="3254375" y="1450975"/>
          <p14:tracePt t="97615" x="3346450" y="1479550"/>
          <p14:tracePt t="97623" x="3409950" y="1525588"/>
          <p14:tracePt t="97632" x="3511550" y="1552575"/>
          <p14:tracePt t="97639" x="3603625" y="1608138"/>
          <p14:tracePt t="97647" x="3640138" y="1644650"/>
          <p14:tracePt t="97655" x="3659188" y="1663700"/>
          <p14:tracePt t="97663" x="3668713" y="1671638"/>
          <p14:tracePt t="97670" x="3676650" y="1681163"/>
          <p14:tracePt t="97702" x="3686175" y="1690688"/>
          <p14:tracePt t="97710" x="3695700" y="1700213"/>
          <p14:tracePt t="97726" x="3705225" y="1708150"/>
          <p14:tracePt t="97742" x="3705225" y="1746250"/>
          <p14:tracePt t="97750" x="3676650" y="1792288"/>
          <p14:tracePt t="97758" x="3613150" y="1865313"/>
          <p14:tracePt t="97766" x="3576638" y="1938338"/>
          <p14:tracePt t="97774" x="3530600" y="2003425"/>
          <p14:tracePt t="97782" x="3455988" y="2095500"/>
          <p14:tracePt t="97790" x="3429000" y="2132013"/>
          <p14:tracePt t="97798" x="3355975" y="2185988"/>
          <p14:tracePt t="97806" x="3300413" y="2251075"/>
          <p14:tracePt t="97814" x="3273425" y="2278063"/>
          <p14:tracePt t="97822" x="3217863" y="2314575"/>
          <p14:tracePt t="97830" x="3162300" y="2352675"/>
          <p14:tracePt t="97838" x="3089275" y="2425700"/>
          <p14:tracePt t="97846" x="3070225" y="2452688"/>
          <p14:tracePt t="97854" x="3014663" y="2508250"/>
          <p14:tracePt t="97863" x="2951163" y="2535238"/>
          <p14:tracePt t="97870" x="2878138" y="2590800"/>
          <p14:tracePt t="97878" x="2813050" y="2617788"/>
          <p14:tracePt t="97886" x="2747963" y="2655888"/>
          <p14:tracePt t="97893" x="2647950" y="2682875"/>
          <p14:tracePt t="97902" x="2611438" y="2719388"/>
          <p14:tracePt t="97914" x="2482850" y="2765425"/>
          <p14:tracePt t="97921" x="2417763" y="2792413"/>
          <p14:tracePt t="97931" x="2352675" y="2820988"/>
          <p14:tracePt t="97937" x="2289175" y="2830513"/>
          <p14:tracePt t="97943" x="2206625" y="2830513"/>
          <p14:tracePt t="97950" x="2160588" y="2847975"/>
          <p14:tracePt t="97958" x="2078038" y="2876550"/>
          <p14:tracePt t="97966" x="2032000" y="2913063"/>
          <p14:tracePt t="97974" x="2003425" y="2921000"/>
          <p14:tracePt t="97982" x="1957388" y="2959100"/>
          <p14:tracePt t="97990" x="1939925" y="2967038"/>
          <p14:tracePt t="97998" x="1893888" y="3013075"/>
          <p14:tracePt t="98006" x="1857375" y="3041650"/>
          <p14:tracePt t="98014" x="1838325" y="3068638"/>
          <p14:tracePt t="98022" x="1782763" y="3133725"/>
          <p14:tracePt t="98030" x="1746250" y="3160713"/>
          <p14:tracePt t="98038" x="1728788" y="3178175"/>
          <p14:tracePt t="98046" x="1682750" y="3206750"/>
          <p14:tracePt t="98054" x="1673225" y="3224213"/>
          <p14:tracePt t="98063" x="1646238" y="3298825"/>
          <p14:tracePt t="98070" x="1646238" y="3308350"/>
          <p14:tracePt t="98078" x="1636713" y="3316288"/>
          <p14:tracePt t="98086" x="1608138" y="3362325"/>
          <p14:tracePt t="98094" x="1600200" y="3371850"/>
          <p14:tracePt t="98183" x="1600200" y="3362325"/>
          <p14:tracePt t="98191" x="1600200" y="3325813"/>
          <p14:tracePt t="98200" x="1600200" y="3289300"/>
          <p14:tracePt t="98207" x="1600200" y="3262313"/>
          <p14:tracePt t="98215" x="1600200" y="3243263"/>
          <p14:tracePt t="98226" x="1617663" y="3187700"/>
          <p14:tracePt t="98232" x="1682750" y="3178175"/>
          <p14:tracePt t="98239" x="1728788" y="3170238"/>
          <p14:tracePt t="98247" x="1838325" y="3141663"/>
          <p14:tracePt t="98255" x="1920875" y="3124200"/>
          <p14:tracePt t="98264" x="2058988" y="3105150"/>
          <p14:tracePt t="98271" x="2160588" y="3078163"/>
          <p14:tracePt t="98278" x="2335213" y="3049588"/>
          <p14:tracePt t="98286" x="2436813" y="3013075"/>
          <p14:tracePt t="98294" x="2619375" y="2949575"/>
          <p14:tracePt t="98302" x="2832100" y="2949575"/>
          <p14:tracePt t="98311" x="2932113" y="2949575"/>
          <p14:tracePt t="98318" x="3052763" y="2949575"/>
          <p14:tracePt t="98328" x="3070225" y="2940050"/>
          <p14:tracePt t="98335" x="3135313" y="2921000"/>
          <p14:tracePt t="98343" x="3143250" y="2894013"/>
          <p14:tracePt t="98350" x="3162300" y="2884488"/>
          <p14:tracePt t="98504" x="3181350" y="2884488"/>
          <p14:tracePt t="98512" x="3189288" y="2884488"/>
          <p14:tracePt t="98519" x="3152775" y="2930525"/>
          <p14:tracePt t="98530" x="3106738" y="2986088"/>
          <p14:tracePt t="98538" x="3060700" y="3049588"/>
          <p14:tracePt t="98545" x="3043238" y="3049588"/>
          <p14:tracePt t="98566" x="3024188" y="3059113"/>
          <p14:tracePt t="98574" x="2951163" y="3078163"/>
          <p14:tracePt t="98581" x="2951163" y="3095625"/>
          <p14:tracePt t="98589" x="2951163" y="3105150"/>
          <p14:tracePt t="98647" x="2951163" y="3095625"/>
          <p14:tracePt t="98655" x="2951163" y="3059113"/>
          <p14:tracePt t="98663" x="2951163" y="3032125"/>
          <p14:tracePt t="98671" x="2951163" y="3005138"/>
          <p14:tracePt t="98679" x="2878138" y="2940050"/>
          <p14:tracePt t="98687" x="2813050" y="2894013"/>
          <p14:tracePt t="98696" x="2747963" y="2857500"/>
          <p14:tracePt t="98703" x="2720975" y="2857500"/>
          <p14:tracePt t="98712" x="2684463" y="2857500"/>
          <p14:tracePt t="98720" x="2657475" y="2857500"/>
          <p14:tracePt t="98729" x="2619375" y="2857500"/>
          <p14:tracePt t="98735" x="2611438" y="2857500"/>
          <p14:tracePt t="98855" x="2638425" y="2857500"/>
          <p14:tracePt t="98863" x="2730500" y="2884488"/>
          <p14:tracePt t="98871" x="2757488" y="2894013"/>
          <p14:tracePt t="98879" x="2794000" y="2894013"/>
          <p14:tracePt t="98887" x="2840038" y="2903538"/>
          <p14:tracePt t="98897" x="2849563" y="2921000"/>
          <p14:tracePt t="98928" x="2859088" y="2930525"/>
          <p14:tracePt t="98936" x="2868613" y="2940050"/>
          <p14:tracePt t="98959" x="2886075" y="2959100"/>
          <p14:tracePt t="98966" x="2905125" y="2967038"/>
          <p14:tracePt t="99014" x="2878138" y="3022600"/>
          <p14:tracePt t="99023" x="2803525" y="3059113"/>
          <p14:tracePt t="99032" x="2720975" y="3114675"/>
          <p14:tracePt t="99040" x="2628900" y="3178175"/>
          <p14:tracePt t="99047" x="2509838" y="3187700"/>
          <p14:tracePt t="99056" x="2490788" y="3216275"/>
          <p14:tracePt t="99062" x="2444750" y="3233738"/>
          <p14:tracePt t="99071" x="2427288" y="3233738"/>
          <p14:tracePt t="99079" x="2408238" y="3233738"/>
          <p14:tracePt t="99087" x="2398713" y="3243263"/>
          <p14:tracePt t="99104" x="2381250" y="3243263"/>
          <p14:tracePt t="99159" x="2408238" y="3325813"/>
          <p14:tracePt t="99167" x="2519363" y="3454400"/>
          <p14:tracePt t="99176" x="2601913" y="3619500"/>
          <p14:tracePt t="99185" x="2747963" y="3730625"/>
          <p14:tracePt t="99191" x="2859088" y="3840163"/>
          <p14:tracePt t="99199" x="2868613" y="3876675"/>
          <p14:tracePt t="99206" x="2868613" y="3914775"/>
          <p14:tracePt t="99214" x="2960688" y="3932238"/>
          <p14:tracePt t="99222" x="2978150" y="3932238"/>
          <p14:tracePt t="99246" x="2987675" y="3932238"/>
          <p14:tracePt t="99311" x="2960688" y="3932238"/>
          <p14:tracePt t="99319" x="2941638" y="3932238"/>
          <p14:tracePt t="99328" x="2924175" y="3932238"/>
          <p14:tracePt t="99335" x="2905125" y="3932238"/>
          <p14:tracePt t="99351" x="2747963" y="3922713"/>
          <p14:tracePt t="99361" x="2647950" y="3895725"/>
          <p14:tracePt t="99368" x="2601913" y="3886200"/>
          <p14:tracePt t="99375" x="2536825" y="3886200"/>
          <p14:tracePt t="99382" x="2454275" y="3868738"/>
          <p14:tracePt t="99390" x="2436813" y="3859213"/>
          <p14:tracePt t="99398" x="2408238" y="3859213"/>
          <p14:tracePt t="99406" x="2371725" y="3859213"/>
          <p14:tracePt t="99414" x="2362200" y="3859213"/>
          <p14:tracePt t="99422" x="2344738" y="3859213"/>
          <p14:tracePt t="99663" x="2362200" y="3813175"/>
          <p14:tracePt t="99671" x="2381250" y="3813175"/>
          <p14:tracePt t="99678" x="2408238" y="3813175"/>
          <p14:tracePt t="99687" x="2417763" y="3813175"/>
          <p14:tracePt t="99743" x="2371725" y="3813175"/>
          <p14:tracePt t="99751" x="2289175" y="3813175"/>
          <p14:tracePt t="99767" x="2279650" y="3813175"/>
          <p14:tracePt t="99776" x="2270125" y="3813175"/>
          <p14:tracePt t="99783" x="2270125" y="3822700"/>
          <p14:tracePt t="99799" x="2252663" y="3830638"/>
          <p14:tracePt t="99807" x="2243138" y="3840163"/>
          <p14:tracePt t="99832" x="2233613" y="3840163"/>
          <p14:tracePt t="99847" x="2206625" y="3849688"/>
          <p14:tracePt t="99863" x="2187575" y="3868738"/>
          <p14:tracePt t="99879" x="2170113" y="3876675"/>
          <p14:tracePt t="99894" x="2151063" y="3886200"/>
          <p14:tracePt t="99902" x="2141538" y="3895725"/>
          <p14:tracePt t="99928" x="2095500" y="3914775"/>
          <p14:tracePt t="99934" x="2095500" y="3941763"/>
          <p14:tracePt t="99951" x="2087563" y="3968750"/>
          <p14:tracePt t="99959" x="2078038" y="3987800"/>
          <p14:tracePt t="99974" x="2078038" y="4024313"/>
          <p14:tracePt t="99982" x="2068513" y="4033838"/>
          <p14:tracePt t="100014" x="2058988" y="4033838"/>
          <p14:tracePt t="100112" x="2058988" y="3987800"/>
          <p14:tracePt t="100119" x="2058988" y="3886200"/>
          <p14:tracePt t="100128" x="2058988" y="3859213"/>
          <p14:tracePt t="100135" x="2058988" y="3822700"/>
          <p14:tracePt t="100146" x="2058988" y="3784600"/>
          <p14:tracePt t="100152" x="2058988" y="3740150"/>
          <p14:tracePt t="100159" x="2049463" y="3730625"/>
          <p14:tracePt t="100170" x="2049463" y="3721100"/>
          <p14:tracePt t="100175" x="2041525" y="3694113"/>
          <p14:tracePt t="100190" x="2032000" y="3656013"/>
          <p14:tracePt t="100206" x="2022475" y="3656013"/>
          <p14:tracePt t="100214" x="2003425" y="3638550"/>
          <p14:tracePt t="100222" x="1985963" y="3629025"/>
          <p14:tracePt t="100230" x="1976438" y="3629025"/>
          <p14:tracePt t="100238" x="1957388" y="3629025"/>
          <p14:tracePt t="100278" x="1949450" y="3629025"/>
          <p14:tracePt t="100304" x="1939925" y="3611563"/>
          <p14:tracePt t="100311" x="1884363" y="3602038"/>
          <p14:tracePt t="100320" x="1884363" y="3592513"/>
          <p14:tracePt t="100330" x="1847850" y="3565525"/>
          <p14:tracePt t="100335" x="1811338" y="3565525"/>
          <p14:tracePt t="100346" x="1774825" y="3556000"/>
          <p14:tracePt t="100351" x="1755775" y="3536950"/>
          <p14:tracePt t="100360" x="1736725" y="3527425"/>
          <p14:tracePt t="100368" x="1673225" y="3527425"/>
          <p14:tracePt t="100382" x="1646238" y="3527425"/>
          <p14:tracePt t="100390" x="1600200" y="3527425"/>
          <p14:tracePt t="100398" x="1571625" y="3527425"/>
          <p14:tracePt t="100406" x="1554163" y="3527425"/>
          <p14:tracePt t="100415" x="1489075" y="3527425"/>
          <p14:tracePt t="100422" x="1462088" y="3527425"/>
          <p14:tracePt t="100430" x="1425575" y="3556000"/>
          <p14:tracePt t="100438" x="1416050" y="3556000"/>
          <p14:tracePt t="100446" x="1296988" y="3519488"/>
          <p14:tracePt t="100454" x="1212850" y="3500438"/>
          <p14:tracePt t="100463" x="1204913" y="3500438"/>
          <p14:tracePt t="100471" x="1120775" y="3490913"/>
          <p14:tracePt t="100478" x="1076325" y="3490913"/>
          <p14:tracePt t="100486" x="1057275" y="3490913"/>
          <p14:tracePt t="100494" x="1001713" y="3490913"/>
          <p14:tracePt t="100502" x="974725" y="3490913"/>
          <p14:tracePt t="100510" x="938213" y="3490913"/>
          <p14:tracePt t="100518" x="909638" y="3490913"/>
          <p14:tracePt t="100527" x="901700" y="3500438"/>
          <p14:tracePt t="100535" x="892175" y="3527425"/>
          <p14:tracePt t="100543" x="882650" y="3527425"/>
          <p14:tracePt t="100550" x="863600" y="3536950"/>
          <p14:tracePt t="100558" x="836613" y="3573463"/>
          <p14:tracePt t="100566" x="800100" y="3573463"/>
          <p14:tracePt t="100574" x="790575" y="3573463"/>
          <p14:tracePt t="100582" x="754063" y="3573463"/>
          <p14:tracePt t="100590" x="708025" y="3573463"/>
          <p14:tracePt t="100599" x="661988" y="3573463"/>
          <p14:tracePt t="100606" x="652463" y="3582988"/>
          <p14:tracePt t="100614" x="625475" y="3592513"/>
          <p14:tracePt t="100654" x="615950" y="3592513"/>
          <p14:tracePt t="100662" x="596900" y="3602038"/>
          <p14:tracePt t="100779" x="596900" y="3592513"/>
          <p14:tracePt t="100791" x="596900" y="3573463"/>
          <p14:tracePt t="100798" x="588963" y="3565525"/>
          <p14:tracePt t="100806" x="588963" y="3546475"/>
          <p14:tracePt t="100814" x="588963" y="3536950"/>
          <p14:tracePt t="100838" x="588963" y="3527425"/>
          <p14:tracePt t="100846" x="588963" y="3500438"/>
          <p14:tracePt t="100878" x="588963" y="3481388"/>
          <p14:tracePt t="100888" x="588963" y="3473450"/>
          <p14:tracePt t="100896" x="588963" y="3454400"/>
          <p14:tracePt t="100903" x="588963" y="3427413"/>
          <p14:tracePt t="100929" x="588963" y="3408363"/>
          <p14:tracePt t="100936" x="588963" y="3398838"/>
          <p14:tracePt t="100946" x="588963" y="3381375"/>
          <p14:tracePt t="100951" x="588963" y="3362325"/>
          <p14:tracePt t="100960" x="588963" y="3325813"/>
          <p14:tracePt t="100968" x="588963" y="3298825"/>
          <p14:tracePt t="100975" x="588963" y="3279775"/>
          <p14:tracePt t="100982" x="596900" y="3270250"/>
          <p14:tracePt t="100990" x="606425" y="3252788"/>
          <p14:tracePt t="100998" x="615950" y="3243263"/>
          <p14:tracePt t="101006" x="615950" y="3216275"/>
          <p14:tracePt t="101014" x="625475" y="3197225"/>
          <p14:tracePt t="101022" x="642938" y="3170238"/>
          <p14:tracePt t="101030" x="642938" y="3160713"/>
          <p14:tracePt t="101038" x="661988" y="3141663"/>
          <p14:tracePt t="101047" x="661988" y="3114675"/>
          <p14:tracePt t="101054" x="681038" y="3095625"/>
          <p14:tracePt t="101063" x="708025" y="3068638"/>
          <p14:tracePt t="101070" x="708025" y="3059113"/>
          <p14:tracePt t="101078" x="725488" y="3022600"/>
          <p14:tracePt t="101086" x="735013" y="3005138"/>
          <p14:tracePt t="101094" x="763588" y="2986088"/>
          <p14:tracePt t="101102" x="781050" y="2967038"/>
          <p14:tracePt t="101118" x="800100" y="2940050"/>
          <p14:tracePt t="101127" x="817563" y="2921000"/>
          <p14:tracePt t="101134" x="836613" y="2903538"/>
          <p14:tracePt t="101144" x="863600" y="2894013"/>
          <p14:tracePt t="101150" x="892175" y="2894013"/>
          <p14:tracePt t="101158" x="901700" y="2884488"/>
          <p14:tracePt t="101166" x="909638" y="2876550"/>
          <p14:tracePt t="101175" x="919163" y="2876550"/>
          <p14:tracePt t="101182" x="928688" y="2876550"/>
          <p14:tracePt t="101190" x="946150" y="2876550"/>
          <p14:tracePt t="101206" x="965200" y="2876550"/>
          <p14:tracePt t="101223" x="984250" y="2876550"/>
          <p14:tracePt t="101238" x="992188" y="2876550"/>
          <p14:tracePt t="101246" x="1001713" y="2884488"/>
          <p14:tracePt t="101254" x="1011238" y="2903538"/>
          <p14:tracePt t="101263" x="1011238" y="2913063"/>
          <p14:tracePt t="101270" x="1011238" y="2940050"/>
          <p14:tracePt t="101278" x="1020763" y="2986088"/>
          <p14:tracePt t="101286" x="1030288" y="3032125"/>
          <p14:tracePt t="101294" x="1038225" y="3049588"/>
          <p14:tracePt t="101302" x="1066800" y="3095625"/>
          <p14:tracePt t="101311" x="1076325" y="3133725"/>
          <p14:tracePt t="101318" x="1084263" y="3141663"/>
          <p14:tracePt t="101327" x="1103313" y="3151188"/>
          <p14:tracePt t="101456" x="1149350" y="3160713"/>
          <p14:tracePt t="101464" x="1195388" y="3160713"/>
          <p14:tracePt t="101471" x="1222375" y="3160713"/>
          <p14:tracePt t="101479" x="1268413" y="3141663"/>
          <p14:tracePt t="101486" x="1314450" y="3124200"/>
          <p14:tracePt t="101494" x="1387475" y="3078163"/>
          <p14:tracePt t="101502" x="1425575" y="3049588"/>
          <p14:tracePt t="101511" x="1525588" y="3005138"/>
          <p14:tracePt t="101518" x="1535113" y="2986088"/>
          <p14:tracePt t="101528" x="1581150" y="2967038"/>
          <p14:tracePt t="101534" x="1646238" y="2940050"/>
          <p14:tracePt t="101544" x="1700213" y="2894013"/>
          <p14:tracePt t="101550" x="1746250" y="2867025"/>
          <p14:tracePt t="101558" x="1782763" y="2847975"/>
          <p14:tracePt t="101566" x="1811338" y="2830513"/>
          <p14:tracePt t="101574" x="1847850" y="2811463"/>
          <p14:tracePt t="101582" x="1893888" y="2784475"/>
          <p14:tracePt t="101590" x="1957388" y="2774950"/>
          <p14:tracePt t="101598" x="2041525" y="2765425"/>
          <p14:tracePt t="101606" x="2216150" y="2728913"/>
          <p14:tracePt t="101614" x="2344738" y="2709863"/>
          <p14:tracePt t="101622" x="2463800" y="2701925"/>
          <p14:tracePt t="101631" x="2601913" y="2655888"/>
          <p14:tracePt t="101638" x="2619375" y="2646363"/>
          <p14:tracePt t="101647" x="2703513" y="2590800"/>
          <p14:tracePt t="101654" x="2859088" y="2573338"/>
          <p14:tracePt t="101662" x="2878138" y="2573338"/>
          <p14:tracePt t="101670" x="2924175" y="2573338"/>
          <p14:tracePt t="101678" x="2960688" y="2563813"/>
          <p14:tracePt t="101686" x="2978150" y="2563813"/>
          <p14:tracePt t="101744" x="2987675" y="2527300"/>
          <p14:tracePt t="101752" x="3033713" y="2527300"/>
          <p14:tracePt t="101761" x="3089275" y="2527300"/>
          <p14:tracePt t="101768" x="3135313" y="2527300"/>
          <p14:tracePt t="101775" x="3244850" y="2527300"/>
          <p14:tracePt t="101786" x="3263900" y="2527300"/>
          <p14:tracePt t="101791" x="3319463" y="2527300"/>
          <p14:tracePt t="101799" x="3355975" y="2527300"/>
          <p14:tracePt t="101806" x="3382963" y="2527300"/>
          <p14:tracePt t="101814" x="3402013" y="2527300"/>
          <p14:tracePt t="101935" x="3409950" y="2527300"/>
          <p14:tracePt t="101960" x="3429000" y="2527300"/>
          <p14:tracePt t="101968" x="3455988" y="2527300"/>
          <p14:tracePt t="101975" x="3538538" y="2544763"/>
          <p14:tracePt t="101983" x="3676650" y="2590800"/>
          <p14:tracePt t="101992" x="3714750" y="2609850"/>
          <p14:tracePt t="101999" x="3805238" y="2655888"/>
          <p14:tracePt t="102006" x="3814763" y="2663825"/>
          <p14:tracePt t="102016" x="3870325" y="2673350"/>
          <p14:tracePt t="102031" x="3889375" y="2673350"/>
          <p14:tracePt t="102070" x="3897313" y="2673350"/>
          <p14:tracePt t="102087" x="3906838" y="2673350"/>
          <p14:tracePt t="102095" x="3916363" y="2673350"/>
          <p14:tracePt t="102103" x="3935413" y="2673350"/>
          <p14:tracePt t="102112" x="3943350" y="2673350"/>
          <p14:tracePt t="102272" x="3962400" y="2673350"/>
          <p14:tracePt t="102279" x="4054475" y="2682875"/>
          <p14:tracePt t="102287" x="4081463" y="2682875"/>
          <p14:tracePt t="102297" x="4192588" y="2682875"/>
          <p14:tracePt t="102303" x="4292600" y="2682875"/>
          <p14:tracePt t="102313" x="4357688" y="2709863"/>
          <p14:tracePt t="102319" x="4413250" y="2709863"/>
          <p14:tracePt t="102327" x="4430713" y="2709863"/>
          <p14:tracePt t="102334" x="4440238" y="2709863"/>
          <p14:tracePt t="102411" x="4449763" y="2709863"/>
          <p14:tracePt t="102415" x="4476750" y="2709863"/>
          <p14:tracePt t="102423" x="4486275" y="2709863"/>
          <p14:tracePt t="102431" x="4505325" y="2709863"/>
          <p14:tracePt t="102439" x="4549775" y="2709863"/>
          <p14:tracePt t="102448" x="4559300" y="2701925"/>
          <p14:tracePt t="102455" x="4578350" y="2692400"/>
          <p14:tracePt t="102575" x="4541838" y="2692400"/>
          <p14:tracePt t="102584" x="4495800" y="2692400"/>
          <p14:tracePt t="102591" x="4440238" y="2692400"/>
          <p14:tracePt t="102603" x="4357688" y="2692400"/>
          <p14:tracePt t="102609" x="4321175" y="2692400"/>
          <p14:tracePt t="102617" x="4284663" y="2692400"/>
          <p14:tracePt t="102622" x="4229100" y="2701925"/>
          <p14:tracePt t="102630" x="4154488" y="2719388"/>
          <p14:tracePt t="102638" x="4137025" y="2719388"/>
          <p14:tracePt t="102646" x="4110038" y="2738438"/>
          <p14:tracePt t="102654" x="4064000" y="2746375"/>
          <p14:tracePt t="102662" x="4017963" y="2746375"/>
          <p14:tracePt t="102670" x="3952875" y="2755900"/>
          <p14:tracePt t="102678" x="3897313" y="2755900"/>
          <p14:tracePt t="102686" x="3814763" y="2755900"/>
          <p14:tracePt t="102694" x="3787775" y="2755900"/>
          <p14:tracePt t="102702" x="3722688" y="2755900"/>
          <p14:tracePt t="102710" x="3668713" y="2755900"/>
          <p14:tracePt t="102718" x="3630613" y="2755900"/>
          <p14:tracePt t="102727" x="3603625" y="2755900"/>
          <p14:tracePt t="102734" x="3530600" y="2755900"/>
          <p14:tracePt t="102743" x="3448050" y="2755900"/>
          <p14:tracePt t="102750" x="3419475" y="2755900"/>
          <p14:tracePt t="102758" x="3382963" y="2755900"/>
          <p14:tracePt t="102766" x="3327400" y="2755900"/>
          <p14:tracePt t="102774" x="3281363" y="2755900"/>
          <p14:tracePt t="102782" x="3235325" y="2755900"/>
          <p14:tracePt t="102790" x="3208338" y="2755900"/>
          <p14:tracePt t="102798" x="3143250" y="2755900"/>
          <p14:tracePt t="102806" x="3098800" y="2728913"/>
          <p14:tracePt t="102814" x="3079750" y="2719388"/>
          <p14:tracePt t="102822" x="3043238" y="2682875"/>
          <p14:tracePt t="102830" x="3024188" y="2663825"/>
          <p14:tracePt t="102838" x="2987675" y="2600325"/>
          <p14:tracePt t="102846" x="2987675" y="2590800"/>
          <p14:tracePt t="102854" x="2987675" y="2563813"/>
          <p14:tracePt t="102862" x="2932113" y="2517775"/>
          <p14:tracePt t="102870" x="2905125" y="2481263"/>
          <p14:tracePt t="102879" x="2905125" y="2471738"/>
          <p14:tracePt t="102886" x="2905125" y="2462213"/>
          <p14:tracePt t="102894" x="2905125" y="2452688"/>
          <p14:tracePt t="102902" x="2886075" y="2435225"/>
          <p14:tracePt t="102911" x="2878138" y="2406650"/>
          <p14:tracePt t="102928" x="2840038" y="2379663"/>
          <p14:tracePt t="102934" x="2840038" y="2360613"/>
          <p14:tracePt t="102943" x="2832100" y="2324100"/>
          <p14:tracePt t="102950" x="2832100" y="2306638"/>
          <p14:tracePt t="102958" x="2832100" y="2297113"/>
          <p14:tracePt t="102966" x="2832100" y="2270125"/>
          <p14:tracePt t="102974" x="2832100" y="2251075"/>
          <p14:tracePt t="102982" x="2832100" y="2224088"/>
          <p14:tracePt t="102990" x="2832100" y="2185988"/>
          <p14:tracePt t="102998" x="2832100" y="2132013"/>
          <p14:tracePt t="103006" x="2868613" y="2057400"/>
          <p14:tracePt t="103014" x="2924175" y="1993900"/>
          <p14:tracePt t="103022" x="2941638" y="1938338"/>
          <p14:tracePt t="103030" x="3033713" y="1855788"/>
          <p14:tracePt t="103038" x="3089275" y="1809750"/>
          <p14:tracePt t="103047" x="3171825" y="1773238"/>
          <p14:tracePt t="103054" x="3281363" y="1727200"/>
          <p14:tracePt t="103062" x="3346450" y="1681163"/>
          <p14:tracePt t="103070" x="3455988" y="1654175"/>
          <p14:tracePt t="103078" x="3521075" y="1625600"/>
          <p14:tracePt t="103086" x="3622675" y="1579563"/>
          <p14:tracePt t="103094" x="3640138" y="1579563"/>
          <p14:tracePt t="103102" x="3732213" y="1571625"/>
          <p14:tracePt t="103110" x="3814763" y="1571625"/>
          <p14:tracePt t="103118" x="3843338" y="1571625"/>
          <p14:tracePt t="103127" x="3935413" y="1589088"/>
          <p14:tracePt t="103134" x="3979863" y="1589088"/>
          <p14:tracePt t="103150" x="4017963" y="1589088"/>
          <p14:tracePt t="103158" x="4071938" y="1598613"/>
          <p14:tracePt t="103166" x="4081463" y="1608138"/>
          <p14:tracePt t="103174" x="4127500" y="1663700"/>
          <p14:tracePt t="103182" x="4127500" y="1671638"/>
          <p14:tracePt t="103190" x="4127500" y="1690688"/>
          <p14:tracePt t="103198" x="4137025" y="1700213"/>
          <p14:tracePt t="103206" x="4137025" y="1717675"/>
          <p14:tracePt t="103214" x="4137025" y="1746250"/>
          <p14:tracePt t="103222" x="4164013" y="1754188"/>
          <p14:tracePt t="103230" x="4200525" y="1782763"/>
          <p14:tracePt t="103238" x="4238625" y="1809750"/>
          <p14:tracePt t="103246" x="4284663" y="1855788"/>
          <p14:tracePt t="103254" x="4330700" y="1865313"/>
          <p14:tracePt t="103262" x="4367213" y="1874838"/>
          <p14:tracePt t="103270" x="4394200" y="1882775"/>
          <p14:tracePt t="103278" x="4403725" y="1901825"/>
          <p14:tracePt t="103286" x="4413250" y="1928813"/>
          <p14:tracePt t="103294" x="4413250" y="1947863"/>
          <p14:tracePt t="103302" x="4421188" y="1966913"/>
          <p14:tracePt t="103310" x="4421188" y="1974850"/>
          <p14:tracePt t="103318" x="4421188" y="2003425"/>
          <p14:tracePt t="103327" x="4421188" y="2030413"/>
          <p14:tracePt t="103334" x="4459288" y="2076450"/>
          <p14:tracePt t="103344" x="4459288" y="2112963"/>
          <p14:tracePt t="103350" x="4459288" y="2132013"/>
          <p14:tracePt t="103358" x="4459288" y="2205038"/>
          <p14:tracePt t="103366" x="4476750" y="2270125"/>
          <p14:tracePt t="103374" x="4476750" y="2314575"/>
          <p14:tracePt t="103382" x="4476750" y="2352675"/>
          <p14:tracePt t="103390" x="4486275" y="2416175"/>
          <p14:tracePt t="103398" x="4486275" y="2443163"/>
          <p14:tracePt t="103406" x="4486275" y="2481263"/>
          <p14:tracePt t="103415" x="4486275" y="2527300"/>
          <p14:tracePt t="103422" x="4486275" y="2581275"/>
          <p14:tracePt t="103430" x="4486275" y="2609850"/>
          <p14:tracePt t="103438" x="4486275" y="2636838"/>
          <p14:tracePt t="103446" x="4486275" y="2673350"/>
          <p14:tracePt t="103454" x="4486275" y="2682875"/>
          <p14:tracePt t="103470" x="4486275" y="2692400"/>
          <p14:tracePt t="103478" x="4486275" y="2709863"/>
          <p14:tracePt t="103486" x="4486275" y="2719388"/>
          <p14:tracePt t="103494" x="4486275" y="2728913"/>
          <p14:tracePt t="103502" x="4476750" y="2746375"/>
          <p14:tracePt t="103510" x="4449763" y="2784475"/>
          <p14:tracePt t="103518" x="4440238" y="2784475"/>
          <p14:tracePt t="103527" x="4403725" y="2820988"/>
          <p14:tracePt t="103534" x="4375150" y="2838450"/>
          <p14:tracePt t="103543" x="4311650" y="2838450"/>
          <p14:tracePt t="103550" x="4256088" y="2847975"/>
          <p14:tracePt t="103558" x="4146550" y="2894013"/>
          <p14:tracePt t="103566" x="4100513" y="2894013"/>
          <p14:tracePt t="103574" x="4025900" y="2894013"/>
          <p14:tracePt t="103582" x="3979863" y="2913063"/>
          <p14:tracePt t="103590" x="3906838" y="2913063"/>
          <p14:tracePt t="103598" x="3860800" y="2913063"/>
          <p14:tracePt t="103606" x="3843338" y="2913063"/>
          <p14:tracePt t="103615" x="3797300" y="2903538"/>
          <p14:tracePt t="103622" x="3778250" y="2884488"/>
          <p14:tracePt t="103630" x="3751263" y="2876550"/>
          <p14:tracePt t="103638" x="3705225" y="2838450"/>
          <p14:tracePt t="103647" x="3686175" y="2820988"/>
          <p14:tracePt t="103654" x="3622675" y="2784475"/>
          <p14:tracePt t="103662" x="3603625" y="2755900"/>
          <p14:tracePt t="103670" x="3548063" y="2709863"/>
          <p14:tracePt t="103678" x="3429000" y="2646363"/>
          <p14:tracePt t="103686" x="3402013" y="2617788"/>
          <p14:tracePt t="103694" x="3363913" y="2554288"/>
          <p14:tracePt t="103702" x="3273425" y="2489200"/>
          <p14:tracePt t="103710" x="3198813" y="2481263"/>
          <p14:tracePt t="103718" x="3125788" y="2435225"/>
          <p14:tracePt t="103727" x="3060700" y="2406650"/>
          <p14:tracePt t="103734" x="3043238" y="2389188"/>
          <p14:tracePt t="103743" x="3033713" y="2389188"/>
          <p14:tracePt t="103750" x="3024188" y="2379663"/>
          <p14:tracePt t="103766" x="3014663" y="2370138"/>
          <p14:tracePt t="103782" x="3014663" y="2343150"/>
          <p14:tracePt t="103790" x="3014663" y="2333625"/>
          <p14:tracePt t="103798" x="3014663" y="2324100"/>
          <p14:tracePt t="103806" x="3014663" y="2297113"/>
          <p14:tracePt t="103814" x="3014663" y="2278063"/>
          <p14:tracePt t="103822" x="3014663" y="2251075"/>
          <p14:tracePt t="103830" x="3024188" y="2214563"/>
          <p14:tracePt t="103838" x="3052763" y="2185988"/>
          <p14:tracePt t="103846" x="3070225" y="2149475"/>
          <p14:tracePt t="103854" x="3152775" y="2112963"/>
          <p14:tracePt t="103862" x="3189288" y="2057400"/>
          <p14:tracePt t="103870" x="3208338" y="2030413"/>
          <p14:tracePt t="103878" x="3235325" y="1938338"/>
          <p14:tracePt t="103886" x="3244850" y="1911350"/>
          <p14:tracePt t="103902" x="3244850" y="1882775"/>
          <p14:tracePt t="103911" x="3281363" y="1865313"/>
          <p14:tracePt t="103928" x="3409950" y="1828800"/>
          <p14:tracePt t="103934" x="3429000" y="1828800"/>
          <p14:tracePt t="103943" x="3502025" y="1773238"/>
          <p14:tracePt t="103950" x="3538538" y="1763713"/>
          <p14:tracePt t="103958" x="3603625" y="1746250"/>
          <p14:tracePt t="103966" x="3676650" y="1746250"/>
          <p14:tracePt t="103974" x="3759200" y="1746250"/>
          <p14:tracePt t="103982" x="3797300" y="1727200"/>
          <p14:tracePt t="103990" x="3851275" y="1727200"/>
          <p14:tracePt t="103998" x="3897313" y="1727200"/>
          <p14:tracePt t="104006" x="3943350" y="1727200"/>
          <p14:tracePt t="104014" x="3952875" y="1727200"/>
          <p14:tracePt t="104023" x="3989388" y="1727200"/>
          <p14:tracePt t="104030" x="4008438" y="1717675"/>
          <p14:tracePt t="104038" x="4064000" y="1717675"/>
          <p14:tracePt t="104046" x="4164013" y="1700213"/>
          <p14:tracePt t="104054" x="4229100" y="1690688"/>
          <p14:tracePt t="104062" x="4330700" y="1690688"/>
          <p14:tracePt t="104070" x="4375150" y="1681163"/>
          <p14:tracePt t="104078" x="4421188" y="1681163"/>
          <p14:tracePt t="104086" x="4513263" y="1654175"/>
          <p14:tracePt t="104095" x="4633913" y="1654175"/>
          <p14:tracePt t="104102" x="4651375" y="1654175"/>
          <p14:tracePt t="104110" x="4706938" y="1654175"/>
          <p14:tracePt t="104118" x="4716463" y="1663700"/>
          <p14:tracePt t="104134" x="4743450" y="1671638"/>
          <p14:tracePt t="104143" x="4743450" y="1681163"/>
          <p14:tracePt t="104150" x="4752975" y="1690688"/>
          <p14:tracePt t="104158" x="4762500" y="1700213"/>
          <p14:tracePt t="104166" x="4770438" y="1708150"/>
          <p14:tracePt t="104174" x="4816475" y="1754188"/>
          <p14:tracePt t="104182" x="4854575" y="1800225"/>
          <p14:tracePt t="104190" x="4872038" y="1819275"/>
          <p14:tracePt t="104198" x="4881563" y="1828800"/>
          <p14:tracePt t="104217" x="4900613" y="1809750"/>
          <p14:tracePt t="104263" x="4918075" y="1809750"/>
          <p14:tracePt t="104272" x="4927600" y="1809750"/>
          <p14:tracePt t="104278" x="4964113" y="1855788"/>
          <p14:tracePt t="104295" x="4973638" y="1855788"/>
          <p14:tracePt t="104304" x="4983163" y="1865313"/>
          <p14:tracePt t="104312" x="4991100" y="1865313"/>
          <p14:tracePt t="104319" x="5010150" y="1882775"/>
          <p14:tracePt t="104329" x="5019675" y="1911350"/>
          <p14:tracePt t="104346" x="5029200" y="1928813"/>
          <p14:tracePt t="104353" x="5029200" y="1947863"/>
          <p14:tracePt t="104359" x="5029200" y="1957388"/>
          <p14:tracePt t="104366" x="5029200" y="1966913"/>
          <p14:tracePt t="104390" x="5056188" y="1966913"/>
          <p14:tracePt t="104397" x="5065713" y="1974850"/>
          <p14:tracePt t="104405" x="5092700" y="1984375"/>
          <p14:tracePt t="104423" x="5102225" y="2003425"/>
          <p14:tracePt t="104478" x="5111750" y="2011363"/>
          <p14:tracePt t="104488" x="5138738" y="2039938"/>
          <p14:tracePt t="104496" x="5148263" y="2049463"/>
          <p14:tracePt t="104520" x="5148263" y="2057400"/>
          <p14:tracePt t="104528" x="5148263" y="2076450"/>
          <p14:tracePt t="104545" x="5148263" y="2095500"/>
          <p14:tracePt t="104552" x="5148263" y="2112963"/>
          <p14:tracePt t="104560" x="5148263" y="2149475"/>
          <p14:tracePt t="104567" x="5148263" y="2178050"/>
          <p14:tracePt t="104575" x="5148263" y="2195513"/>
          <p14:tracePt t="104584" x="5148263" y="2205038"/>
          <p14:tracePt t="104592" x="5148263" y="2241550"/>
          <p14:tracePt t="104600" x="5148263" y="2287588"/>
          <p14:tracePt t="104607" x="5148263" y="2306638"/>
          <p14:tracePt t="104615" x="5157788" y="2343150"/>
          <p14:tracePt t="104623" x="5157788" y="2352675"/>
          <p14:tracePt t="104633" x="5165725" y="2370138"/>
          <p14:tracePt t="104671" x="5165725" y="2379663"/>
          <p14:tracePt t="104687" x="5165725" y="2389188"/>
          <p14:tracePt t="104695" x="5165725" y="2398713"/>
          <p14:tracePt t="104703" x="5165725" y="2416175"/>
          <p14:tracePt t="104712" x="5165725" y="2425700"/>
          <p14:tracePt t="104719" x="5165725" y="2435225"/>
          <p14:tracePt t="104730" x="5165725" y="2462213"/>
          <p14:tracePt t="104735" x="5165725" y="2481263"/>
          <p14:tracePt t="104745" x="5157788" y="2489200"/>
          <p14:tracePt t="104751" x="5148263" y="2527300"/>
          <p14:tracePt t="104759" x="5148263" y="2535238"/>
          <p14:tracePt t="104769" x="5148263" y="2563813"/>
          <p14:tracePt t="104786" x="5148263" y="2573338"/>
          <p14:tracePt t="104799" x="5138738" y="2581275"/>
          <p14:tracePt t="104807" x="5129213" y="2590800"/>
          <p14:tracePt t="104841" x="5121275" y="2590800"/>
          <p14:tracePt t="104850" x="5092700" y="2590800"/>
          <p14:tracePt t="104856" x="5046663" y="2590800"/>
          <p14:tracePt t="104896" x="5046663" y="2563813"/>
          <p14:tracePt t="104919" x="5046663" y="2554288"/>
          <p14:tracePt t="104935" x="5046663" y="2517775"/>
          <p14:tracePt t="104944" x="5019675" y="2517775"/>
          <p14:tracePt t="104960" x="5000625" y="2517775"/>
          <p14:tracePt t="104975" x="4964113" y="2535238"/>
          <p14:tracePt t="104983" x="4954588" y="2535238"/>
          <p14:tracePt t="104992" x="4927600" y="2535238"/>
          <p14:tracePt t="105007" x="4927600" y="2527300"/>
          <p14:tracePt t="105015" x="4927600" y="2517775"/>
          <p14:tracePt t="105023" x="4927600" y="2508250"/>
          <p14:tracePt t="105031" x="4918075" y="2498725"/>
          <p14:tracePt t="105042" x="4908550" y="2498725"/>
          <p14:tracePt t="105054" x="4872038" y="2489200"/>
          <p14:tracePt t="105071" x="4816475" y="2452688"/>
          <p14:tracePt t="105078" x="4799013" y="2452688"/>
          <p14:tracePt t="105085" x="4770438" y="2435225"/>
          <p14:tracePt t="105093" x="4733925" y="2425700"/>
          <p14:tracePt t="105101" x="4716463" y="2425700"/>
          <p14:tracePt t="105117" x="4697413" y="2425700"/>
          <p14:tracePt t="105167" x="4670425" y="2425700"/>
          <p14:tracePt t="105184" x="4651375" y="2425700"/>
          <p14:tracePt t="105232" x="4641850" y="2425700"/>
          <p14:tracePt t="105247" x="4633913" y="2416175"/>
          <p14:tracePt t="105312" x="4624388" y="2406650"/>
          <p14:tracePt t="105320" x="4605338" y="2406650"/>
          <p14:tracePt t="105329" x="4595813" y="2398713"/>
          <p14:tracePt t="105352" x="4587875" y="2389188"/>
          <p14:tracePt t="105362" x="4578350" y="2379663"/>
          <p14:tracePt t="105367" x="4549775" y="2379663"/>
          <p14:tracePt t="105376" x="4541838" y="2389188"/>
          <p14:tracePt t="105382" x="4513263" y="2389188"/>
          <p14:tracePt t="105390" x="4467225" y="2425700"/>
          <p14:tracePt t="105398" x="4430713" y="2435225"/>
          <p14:tracePt t="105406" x="4367213" y="2452688"/>
          <p14:tracePt t="105414" x="4357688" y="2462213"/>
          <p14:tracePt t="105430" x="4348163" y="2481263"/>
          <p14:tracePt t="105440" x="4338638" y="2481263"/>
          <p14:tracePt t="105454" x="4330700" y="2481263"/>
          <p14:tracePt t="105567" x="4321175" y="2481263"/>
          <p14:tracePt t="105583" x="4302125" y="2481263"/>
          <p14:tracePt t="105671" x="4292600" y="2481263"/>
          <p14:tracePt t="105720" x="4284663" y="2481263"/>
          <p14:tracePt t="105921" x="4284663" y="2471738"/>
          <p14:tracePt t="106231" x="4275138" y="2462213"/>
          <p14:tracePt t="106928" x="4275138" y="2435225"/>
          <p14:tracePt t="106936" x="4311650" y="2416175"/>
          <p14:tracePt t="106945" x="4348163" y="2389188"/>
          <p14:tracePt t="106953" x="4367213" y="2379663"/>
          <p14:tracePt t="106960" x="4384675" y="2370138"/>
          <p14:tracePt t="106967" x="4403725" y="2370138"/>
          <p14:tracePt t="106974" x="4440238" y="2352675"/>
          <p14:tracePt t="106982" x="4449763" y="2352675"/>
          <p14:tracePt t="106990" x="4459288" y="2352675"/>
          <p14:tracePt t="107038" x="4467225" y="2352675"/>
          <p14:tracePt t="107046" x="4467225" y="2360613"/>
          <p14:tracePt t="107054" x="4467225" y="2370138"/>
          <p14:tracePt t="107143" x="4467225" y="2379663"/>
          <p14:tracePt t="107151" x="4459288" y="2379663"/>
          <p14:tracePt t="107167" x="4449763" y="2379663"/>
          <p14:tracePt t="107184" x="4440238" y="2389188"/>
          <p14:tracePt t="107191" x="4430713" y="2398713"/>
          <p14:tracePt t="107201" x="4421188" y="2398713"/>
          <p14:tracePt t="107222" x="4413250" y="2398713"/>
          <p14:tracePt t="107230" x="4403725" y="2398713"/>
          <p14:tracePt t="107238" x="4394200" y="2406650"/>
          <p14:tracePt t="107262" x="4384675" y="2416175"/>
          <p14:tracePt t="107278" x="4367213" y="2416175"/>
          <p14:tracePt t="107319" x="4357688" y="2416175"/>
          <p14:tracePt t="107351" x="4348163" y="2416175"/>
          <p14:tracePt t="107377" x="4348163" y="2406650"/>
          <p14:tracePt t="107384" x="4348163" y="2389188"/>
          <p14:tracePt t="107390" x="4348163" y="2352675"/>
          <p14:tracePt t="107406" x="4357688" y="2352675"/>
          <p14:tracePt t="107414" x="4375150" y="2324100"/>
          <p14:tracePt t="107422" x="4384675" y="2306638"/>
          <p14:tracePt t="107430" x="4394200" y="2297113"/>
          <p14:tracePt t="107438" x="4413250" y="2287588"/>
          <p14:tracePt t="107446" x="4430713" y="2270125"/>
          <p14:tracePt t="107470" x="4449763" y="2260600"/>
          <p14:tracePt t="107478" x="4459288" y="2251075"/>
          <p14:tracePt t="107519" x="4476750" y="2241550"/>
          <p14:tracePt t="107528" x="4486275" y="2232025"/>
          <p14:tracePt t="107538" x="4495800" y="2224088"/>
          <p14:tracePt t="107551" x="4513263" y="2224088"/>
          <p14:tracePt t="107567" x="4522788" y="2224088"/>
          <p14:tracePt t="107591" x="4549775" y="2224088"/>
          <p14:tracePt t="107600" x="4559300" y="2224088"/>
          <p14:tracePt t="107607" x="4568825" y="2224088"/>
          <p14:tracePt t="107615" x="4587875" y="2232025"/>
          <p14:tracePt t="107623" x="4595813" y="2232025"/>
          <p14:tracePt t="107632" x="4614863" y="2232025"/>
          <p14:tracePt t="107648" x="4614863" y="2241550"/>
          <p14:tracePt t="107655" x="4633913" y="2251075"/>
          <p14:tracePt t="107688" x="4641850" y="2251075"/>
          <p14:tracePt t="107694" x="4651375" y="2260600"/>
          <p14:tracePt t="107710" x="4651375" y="2270125"/>
          <p14:tracePt t="107727" x="4651375" y="2278063"/>
          <p14:tracePt t="107734" x="4651375" y="2287588"/>
          <p14:tracePt t="107743" x="4651375" y="2314575"/>
          <p14:tracePt t="107750" x="4651375" y="2324100"/>
          <p14:tracePt t="107758" x="4651375" y="2352675"/>
          <p14:tracePt t="107766" x="4641850" y="2379663"/>
          <p14:tracePt t="107774" x="4633913" y="2389188"/>
          <p14:tracePt t="107782" x="4633913" y="2398713"/>
          <p14:tracePt t="107790" x="4614863" y="2416175"/>
          <p14:tracePt t="107798" x="4605338" y="2435225"/>
          <p14:tracePt t="107806" x="4587875" y="2462213"/>
          <p14:tracePt t="107814" x="4578350" y="2471738"/>
          <p14:tracePt t="107830" x="4559300" y="2471738"/>
          <p14:tracePt t="108063" x="4549775" y="2471738"/>
          <p14:tracePt t="108071" x="4549775" y="2462213"/>
          <p14:tracePt t="108090" x="4549775" y="2452688"/>
          <p14:tracePt t="108584" x="4532313" y="2462213"/>
          <p14:tracePt t="108591" x="4522788" y="2471738"/>
          <p14:tracePt t="108599" x="4505325" y="2481263"/>
          <p14:tracePt t="108608" x="4440238" y="2517775"/>
          <p14:tracePt t="108615" x="4421188" y="2527300"/>
          <p14:tracePt t="108622" x="4375150" y="2535238"/>
          <p14:tracePt t="108630" x="4321175" y="2590800"/>
          <p14:tracePt t="108638" x="4302125" y="2600325"/>
          <p14:tracePt t="108647" x="4219575" y="2655888"/>
          <p14:tracePt t="108654" x="4173538" y="2663825"/>
          <p14:tracePt t="108662" x="4071938" y="2728913"/>
          <p14:tracePt t="108670" x="3906838" y="2792413"/>
          <p14:tracePt t="108678" x="3824288" y="2838450"/>
          <p14:tracePt t="108686" x="3613150" y="2921000"/>
          <p14:tracePt t="108695" x="3346450" y="3041650"/>
          <p14:tracePt t="108702" x="3181350" y="3160713"/>
          <p14:tracePt t="108710" x="2951163" y="3252788"/>
          <p14:tracePt t="108718" x="2786063" y="3279775"/>
          <p14:tracePt t="108727" x="2628900" y="3362325"/>
          <p14:tracePt t="108734" x="2344738" y="3417888"/>
          <p14:tracePt t="108743" x="2197100" y="3500438"/>
          <p14:tracePt t="108750" x="2141538" y="3556000"/>
          <p14:tracePt t="108758" x="2041525" y="3582988"/>
          <p14:tracePt t="108766" x="1995488" y="3619500"/>
          <p14:tracePt t="108782" x="1985963" y="3619500"/>
          <p14:tracePt t="108790" x="1966913" y="3638550"/>
          <p14:tracePt t="108806" x="1949450" y="3675063"/>
          <p14:tracePt t="108814" x="1939925" y="3684588"/>
          <p14:tracePt t="108830" x="1903413" y="3702050"/>
          <p14:tracePt t="108838" x="1903413" y="3721100"/>
          <p14:tracePt t="108846" x="1874838" y="3748088"/>
          <p14:tracePt t="108864" x="1801813" y="3794125"/>
          <p14:tracePt t="108871" x="1736725" y="3822700"/>
          <p14:tracePt t="108879" x="1654175" y="3859213"/>
          <p14:tracePt t="108887" x="1627188" y="3886200"/>
          <p14:tracePt t="108899" x="1590675" y="3886200"/>
          <p14:tracePt t="108907" x="1525588" y="3886200"/>
          <p14:tracePt t="108917" x="1479550" y="3895725"/>
          <p14:tracePt t="108958" x="1479550" y="3886200"/>
          <p14:tracePt t="108998" x="1479550" y="3876675"/>
          <p14:tracePt t="109095" x="1479550" y="3859213"/>
          <p14:tracePt t="109112" x="1489075" y="3830638"/>
          <p14:tracePt t="109120" x="1498600" y="3803650"/>
          <p14:tracePt t="109134" x="1535113" y="3757613"/>
          <p14:tracePt t="109158" x="1554163" y="3730625"/>
          <p14:tracePt t="109166" x="1554163" y="3721100"/>
          <p14:tracePt t="109175" x="1554163" y="3711575"/>
          <p14:tracePt t="109182" x="1590675" y="3684588"/>
          <p14:tracePt t="109190" x="1636713" y="3665538"/>
          <p14:tracePt t="109198" x="1654175" y="3648075"/>
          <p14:tracePt t="109222" x="1673225" y="3648075"/>
          <p14:tracePt t="109246" x="1692275" y="3648075"/>
          <p14:tracePt t="109254" x="1719263" y="3648075"/>
          <p14:tracePt t="109262" x="1728788" y="3648075"/>
          <p14:tracePt t="109270" x="1736725" y="3648075"/>
          <p14:tracePt t="109278" x="1755775" y="3648075"/>
          <p14:tracePt t="109286" x="1820863" y="3619500"/>
          <p14:tracePt t="109294" x="1847850" y="3602038"/>
          <p14:tracePt t="109302" x="1884363" y="3602038"/>
          <p14:tracePt t="109311" x="1903413" y="3592513"/>
          <p14:tracePt t="109318" x="1912938" y="3582988"/>
          <p14:tracePt t="109327" x="1930400" y="3573463"/>
          <p14:tracePt t="109334" x="1949450" y="3556000"/>
          <p14:tracePt t="109344" x="1957388" y="3546475"/>
          <p14:tracePt t="109358" x="1966913" y="3536950"/>
          <p14:tracePt t="109374" x="1966913" y="3519488"/>
          <p14:tracePt t="109382" x="2003425" y="3500438"/>
          <p14:tracePt t="109406" x="2003425" y="3490913"/>
          <p14:tracePt t="109414" x="2012950" y="3481388"/>
          <p14:tracePt t="109422" x="2032000" y="3463925"/>
          <p14:tracePt t="109430" x="2049463" y="3454400"/>
          <p14:tracePt t="109454" x="2068513" y="3427413"/>
          <p14:tracePt t="109463" x="2087563" y="3417888"/>
          <p14:tracePt t="109471" x="2095500" y="3398838"/>
          <p14:tracePt t="109478" x="2105025" y="3390900"/>
          <p14:tracePt t="109494" x="2114550" y="3381375"/>
          <p14:tracePt t="109513" x="2114550" y="3371850"/>
          <p14:tracePt t="109543" x="2114550" y="3362325"/>
          <p14:tracePt t="109631" x="2114550" y="3371850"/>
          <p14:tracePt t="109639" x="2114550" y="3390900"/>
          <p14:tracePt t="109647" x="2141538" y="3427413"/>
          <p14:tracePt t="109665" x="2141538" y="3473450"/>
          <p14:tracePt t="109672" x="2141538" y="3500438"/>
          <p14:tracePt t="109679" x="2151063" y="3519488"/>
          <p14:tracePt t="109687" x="2160588" y="3565525"/>
          <p14:tracePt t="109697" x="2170113" y="3592513"/>
          <p14:tracePt t="109705" x="2187575" y="3619500"/>
          <p14:tracePt t="109714" x="2197100" y="3629025"/>
          <p14:tracePt t="109750" x="2216150" y="3611563"/>
          <p14:tracePt t="109758" x="2216150" y="3592513"/>
          <p14:tracePt t="109766" x="2216150" y="3556000"/>
          <p14:tracePt t="109774" x="2216150" y="3500438"/>
          <p14:tracePt t="109782" x="2216150" y="3436938"/>
          <p14:tracePt t="109790" x="2216150" y="3408363"/>
          <p14:tracePt t="109798" x="2216150" y="3362325"/>
          <p14:tracePt t="109806" x="2216150" y="3308350"/>
          <p14:tracePt t="109814" x="2243138" y="3243263"/>
          <p14:tracePt t="109822" x="2243138" y="3197225"/>
          <p14:tracePt t="109830" x="2243138" y="3124200"/>
          <p14:tracePt t="109838" x="2243138" y="3105150"/>
          <p14:tracePt t="109846" x="2252663" y="3095625"/>
          <p14:tracePt t="109854" x="2262188" y="3078163"/>
          <p14:tracePt t="109944" x="2262188" y="3095625"/>
          <p14:tracePt t="109952" x="2262188" y="3170238"/>
          <p14:tracePt t="109960" x="2262188" y="3206750"/>
          <p14:tracePt t="109967" x="2252663" y="3224213"/>
          <p14:tracePt t="109975" x="2233613" y="3233738"/>
          <p14:tracePt t="109985" x="2224088" y="3243263"/>
          <p14:tracePt t="109992" x="2216150" y="3243263"/>
          <p14:tracePt t="110079" x="2206625" y="3243263"/>
          <p14:tracePt t="110087" x="2197100" y="3216275"/>
          <p14:tracePt t="110096" x="2197100" y="3187700"/>
          <p14:tracePt t="110104" x="2197100" y="3141663"/>
          <p14:tracePt t="110112" x="2197100" y="3133725"/>
          <p14:tracePt t="110120" x="2197100" y="3124200"/>
          <p14:tracePt t="110128" x="2197100" y="3114675"/>
          <p14:tracePt t="110183" x="2197100" y="3124200"/>
          <p14:tracePt t="110191" x="2197100" y="3197225"/>
          <p14:tracePt t="110199" x="2187575" y="3279775"/>
          <p14:tracePt t="110206" x="2187575" y="3325813"/>
          <p14:tracePt t="110214" x="2187575" y="3381375"/>
          <p14:tracePt t="110222" x="2187575" y="3417888"/>
          <p14:tracePt t="110230" x="2187575" y="3436938"/>
          <p14:tracePt t="110311" x="2170113" y="3390900"/>
          <p14:tracePt t="110322" x="2141538" y="3308350"/>
          <p14:tracePt t="110330" x="2114550" y="3243263"/>
          <p14:tracePt t="110337" x="2105025" y="3178175"/>
          <p14:tracePt t="110346" x="2105025" y="3114675"/>
          <p14:tracePt t="110360" x="2105025" y="3078163"/>
          <p14:tracePt t="110406" x="2087563" y="3105150"/>
          <p14:tracePt t="110414" x="2087563" y="3206750"/>
          <p14:tracePt t="110422" x="2058988" y="3289300"/>
          <p14:tracePt t="110430" x="2012950" y="3371850"/>
          <p14:tracePt t="110438" x="2012950" y="3390900"/>
          <p14:tracePt t="110446" x="2012950" y="3398838"/>
          <p14:tracePt t="110470" x="2003425" y="3408363"/>
          <p14:tracePt t="110486" x="2003425" y="3398838"/>
          <p14:tracePt t="110494" x="1985963" y="3352800"/>
          <p14:tracePt t="110502" x="1985963" y="3325813"/>
          <p14:tracePt t="110512" x="1957388" y="3279775"/>
          <p14:tracePt t="110519" x="1957388" y="3233738"/>
          <p14:tracePt t="110532" x="1957388" y="3187700"/>
          <p14:tracePt t="110539" x="1957388" y="3178175"/>
          <p14:tracePt t="110575" x="1920875" y="3243263"/>
          <p14:tracePt t="110584" x="1930400" y="3344863"/>
          <p14:tracePt t="110592" x="2012950" y="3500438"/>
          <p14:tracePt t="110599" x="2012950" y="3602038"/>
          <p14:tracePt t="110606" x="1976438" y="3694113"/>
          <p14:tracePt t="110614" x="1976438" y="3740150"/>
          <p14:tracePt t="110622" x="1985963" y="3748088"/>
          <p14:tracePt t="110638" x="1995488" y="3748088"/>
          <p14:tracePt t="110646" x="2012950" y="3740150"/>
          <p14:tracePt t="110654" x="2012950" y="3684588"/>
          <p14:tracePt t="110662" x="2012950" y="3602038"/>
          <p14:tracePt t="110670" x="2041525" y="3500438"/>
          <p14:tracePt t="110678" x="2058988" y="3436938"/>
          <p14:tracePt t="110686" x="2058988" y="3390900"/>
          <p14:tracePt t="110694" x="2087563" y="3344863"/>
          <p14:tracePt t="110702" x="2114550" y="3252788"/>
          <p14:tracePt t="110710" x="2124075" y="3206750"/>
          <p14:tracePt t="110718" x="2124075" y="3187700"/>
          <p14:tracePt t="110728" x="2132013" y="3170238"/>
          <p14:tracePt t="110734" x="2141538" y="3170238"/>
          <p14:tracePt t="110774" x="2151063" y="3216275"/>
          <p14:tracePt t="110782" x="2151063" y="3316288"/>
          <p14:tracePt t="110790" x="2178050" y="3417888"/>
          <p14:tracePt t="110798" x="2178050" y="3481388"/>
          <p14:tracePt t="110806" x="2178050" y="3490913"/>
          <p14:tracePt t="110814" x="2197100" y="3509963"/>
          <p14:tracePt t="110871" x="2206625" y="3509963"/>
          <p14:tracePt t="110879" x="2216150" y="3509963"/>
          <p14:tracePt t="110887" x="2216150" y="3500438"/>
          <p14:tracePt t="110896" x="2216150" y="3490913"/>
          <p14:tracePt t="110975" x="2216150" y="3500438"/>
          <p14:tracePt t="110983" x="2216150" y="3509963"/>
          <p14:tracePt t="110991" x="2216150" y="3527425"/>
          <p14:tracePt t="111015" x="2224088" y="3536950"/>
          <p14:tracePt t="111071" x="2233613" y="3536950"/>
          <p14:tracePt t="111079" x="2252663" y="3546475"/>
          <p14:tracePt t="111088" x="2262188" y="3556000"/>
          <p14:tracePt t="111103" x="2289175" y="3565525"/>
          <p14:tracePt t="111113" x="2298700" y="3573463"/>
          <p14:tracePt t="111119" x="2308225" y="3582988"/>
          <p14:tracePt t="111133" x="2316163" y="3592513"/>
          <p14:tracePt t="111166" x="2325688" y="3619500"/>
          <p14:tracePt t="111173" x="2335213" y="3619500"/>
          <p14:tracePt t="111197" x="2344738" y="3638550"/>
          <p14:tracePt t="111245" x="2352675" y="3638550"/>
          <p14:tracePt t="111311" x="2371725" y="3638550"/>
          <p14:tracePt t="111359" x="2427288" y="3619500"/>
          <p14:tracePt t="111383" x="2436813" y="3619500"/>
          <p14:tracePt t="111391" x="2482850" y="3619500"/>
          <p14:tracePt t="111399" x="2509838" y="3619500"/>
          <p14:tracePt t="111408" x="2573338" y="3629025"/>
          <p14:tracePt t="111416" x="2611438" y="3675063"/>
          <p14:tracePt t="111423" x="2628900" y="3675063"/>
          <p14:tracePt t="111432" x="2638425" y="3684588"/>
          <p14:tracePt t="111439" x="2674938" y="3702050"/>
          <p14:tracePt t="111448" x="2747963" y="3767138"/>
          <p14:tracePt t="111455" x="2840038" y="3840163"/>
          <p14:tracePt t="111463" x="2905125" y="3895725"/>
          <p14:tracePt t="111472" x="2960688" y="3951288"/>
          <p14:tracePt t="111478" x="2968625" y="3968750"/>
          <p14:tracePt t="111486" x="3024188" y="4033838"/>
          <p14:tracePt t="111495" x="3070225" y="4043363"/>
          <p14:tracePt t="111502" x="3089275" y="4060825"/>
          <p14:tracePt t="111511" x="3116263" y="4079875"/>
          <p14:tracePt t="111527" x="3125788" y="4079875"/>
          <p14:tracePt t="111550" x="3135313" y="4087813"/>
          <p14:tracePt t="111558" x="3143250" y="4106863"/>
          <p14:tracePt t="111566" x="3152775" y="4116388"/>
          <p14:tracePt t="111574" x="3162300" y="4116388"/>
          <p14:tracePt t="111590" x="3171825" y="4125913"/>
          <p14:tracePt t="111598" x="3181350" y="4133850"/>
          <p14:tracePt t="111622" x="3198813" y="4133850"/>
          <p14:tracePt t="111630" x="3254375" y="4133850"/>
          <p14:tracePt t="111646" x="3263900" y="4133850"/>
          <p14:tracePt t="111655" x="3290888" y="4133850"/>
          <p14:tracePt t="111663" x="3327400" y="4133850"/>
          <p14:tracePt t="111671" x="3363913" y="4133850"/>
          <p14:tracePt t="111679" x="3465513" y="4162425"/>
          <p14:tracePt t="111687" x="3511550" y="4189413"/>
          <p14:tracePt t="111696" x="3548063" y="4216400"/>
          <p14:tracePt t="111712" x="3649663" y="4300538"/>
          <p14:tracePt t="111719" x="3741738" y="4327525"/>
          <p14:tracePt t="111729" x="3787775" y="4364038"/>
          <p14:tracePt t="111736" x="3824288" y="4373563"/>
          <p14:tracePt t="111748" x="3843338" y="4373563"/>
          <p14:tracePt t="111756" x="3860800" y="4373563"/>
          <p14:tracePt t="111762" x="3879850" y="4383088"/>
          <p14:tracePt t="111767" x="3889375" y="4429125"/>
          <p14:tracePt t="111774" x="3979863" y="4502150"/>
          <p14:tracePt t="111783" x="4090988" y="4603750"/>
          <p14:tracePt t="111791" x="4127500" y="4630738"/>
          <p14:tracePt t="111799" x="4229100" y="4657725"/>
          <p14:tracePt t="111805" x="4292600" y="4722813"/>
          <p14:tracePt t="111813" x="4338638" y="4786313"/>
          <p14:tracePt t="111821" x="4413250" y="4841875"/>
          <p14:tracePt t="111919" x="4421188" y="4851400"/>
          <p14:tracePt t="111983" x="4421188" y="4860925"/>
          <p14:tracePt t="112167" x="4467225" y="4860925"/>
          <p14:tracePt t="112319" x="4476750" y="4860925"/>
          <p14:tracePt t="112368" x="4459288" y="4860925"/>
          <p14:tracePt t="112375" x="4440238" y="4860925"/>
          <p14:tracePt t="112384" x="4421188" y="4860925"/>
          <p14:tracePt t="112391" x="4403725" y="4860925"/>
          <p14:tracePt t="112399" x="4394200" y="4860925"/>
          <p14:tracePt t="112414" x="4384675" y="4860925"/>
          <p14:tracePt t="112454" x="4375150" y="4860925"/>
          <p14:tracePt t="112504" x="4367213" y="4860925"/>
          <p14:tracePt t="112711" x="4367213" y="4878388"/>
          <p14:tracePt t="112721" x="4357688" y="4887913"/>
          <p14:tracePt t="112728" x="4348163" y="4897438"/>
          <p14:tracePt t="112744" x="4338638" y="4906963"/>
          <p14:tracePt t="112766" x="4311650" y="4914900"/>
          <p14:tracePt t="112774" x="4302125" y="4914900"/>
          <p14:tracePt t="112839" x="4292600" y="4924425"/>
          <p14:tracePt t="112887" x="4275138" y="4914900"/>
          <p14:tracePt t="112935" x="4265613" y="4914900"/>
          <p14:tracePt t="112962" x="4256088" y="4914900"/>
          <p14:tracePt t="112969" x="4284663" y="4868863"/>
          <p14:tracePt t="112978" x="4311650" y="4860925"/>
          <p14:tracePt t="112984" x="4321175" y="4860925"/>
          <p14:tracePt t="112992" x="4375150" y="4841875"/>
          <p14:tracePt t="113006" x="4375150" y="4822825"/>
          <p14:tracePt t="113014" x="4384675" y="4822825"/>
          <p14:tracePt t="113030" x="4375150" y="4814888"/>
          <p14:tracePt t="113038" x="4367213" y="4805363"/>
          <p14:tracePt t="113046" x="4357688" y="4786313"/>
          <p14:tracePt t="113054" x="4357688" y="4778375"/>
          <p14:tracePt t="113062" x="4367213" y="4778375"/>
          <p14:tracePt t="113079" x="4375150" y="4778375"/>
          <p14:tracePt t="113086" x="4467225" y="4786313"/>
          <p14:tracePt t="113094" x="4549775" y="4814888"/>
          <p14:tracePt t="113102" x="4624388" y="4860925"/>
          <p14:tracePt t="113111" x="4687888" y="4887913"/>
          <p14:tracePt t="113118" x="4706938" y="4897438"/>
          <p14:tracePt t="113127" x="4725988" y="4914900"/>
          <p14:tracePt t="113271" x="4725988" y="4924425"/>
          <p14:tracePt t="113279" x="4743450" y="4951413"/>
          <p14:tracePt t="113287" x="4743450" y="4960938"/>
          <p14:tracePt t="113302" x="4779963" y="4970463"/>
          <p14:tracePt t="113318" x="4789488" y="4970463"/>
          <p14:tracePt t="113343" x="4799013" y="4970463"/>
          <p14:tracePt t="113369" x="4808538" y="4960938"/>
          <p14:tracePt t="113377" x="4816475" y="4960938"/>
          <p14:tracePt t="113384" x="4826000" y="4960938"/>
          <p14:tracePt t="113399" x="4835525" y="4960938"/>
          <p14:tracePt t="113407" x="4891088" y="4960938"/>
          <p14:tracePt t="113415" x="4927600" y="4960938"/>
          <p14:tracePt t="113424" x="4964113" y="4960938"/>
          <p14:tracePt t="113431" x="4991100" y="4960938"/>
          <p14:tracePt t="113439" x="5010150" y="4960938"/>
          <p14:tracePt t="113446" x="5046663" y="4960938"/>
          <p14:tracePt t="113455" x="5075238" y="4960938"/>
          <p14:tracePt t="113463" x="5092700" y="4960938"/>
          <p14:tracePt t="113471" x="5102225" y="4970463"/>
          <p14:tracePt t="113504" x="5121275" y="4970463"/>
          <p14:tracePt t="113535" x="5138738" y="4970463"/>
          <p14:tracePt t="113559" x="5157788" y="4970463"/>
          <p14:tracePt t="113575" x="5165725" y="4970463"/>
          <p14:tracePt t="113583" x="5184775" y="4970463"/>
          <p14:tracePt t="113600" x="5211763" y="4960938"/>
          <p14:tracePt t="113623" x="5221288" y="4951413"/>
          <p14:tracePt t="113656" x="5240338" y="4924425"/>
          <p14:tracePt t="113711" x="5249863" y="4924425"/>
          <p14:tracePt t="113719" x="5257800" y="4914900"/>
          <p14:tracePt t="113728" x="5267325" y="4906963"/>
          <p14:tracePt t="113737" x="5276850" y="4897438"/>
          <p14:tracePt t="113746" x="5276850" y="4887913"/>
          <p14:tracePt t="113751" x="5286375" y="4878388"/>
          <p14:tracePt t="113758" x="5303838" y="4841875"/>
          <p14:tracePt t="113766" x="5313363" y="4814888"/>
          <p14:tracePt t="113775" x="5322888" y="4778375"/>
          <p14:tracePt t="113799" x="5341938" y="4759325"/>
          <p14:tracePt t="113880" x="5341938" y="4749800"/>
          <p14:tracePt t="113888" x="5341938" y="4740275"/>
          <p14:tracePt t="113903" x="5341938" y="4722813"/>
          <p14:tracePt t="113991" x="5303838" y="4722813"/>
          <p14:tracePt t="113999" x="5257800" y="4713288"/>
          <p14:tracePt t="114007" x="5249863" y="4713288"/>
          <p14:tracePt t="114015" x="5211763" y="4713288"/>
          <p14:tracePt t="114023" x="5203825" y="4713288"/>
          <p14:tracePt t="114031" x="5194300" y="4722813"/>
          <p14:tracePt t="114055" x="5165725" y="4722813"/>
          <p14:tracePt t="114063" x="5148263" y="4722813"/>
          <p14:tracePt t="114071" x="5111750" y="4722813"/>
          <p14:tracePt t="114135" x="5083175" y="4732338"/>
          <p14:tracePt t="114151" x="5083175" y="4722813"/>
          <p14:tracePt t="114161" x="5046663" y="4722813"/>
          <p14:tracePt t="114168" x="5000625" y="4732338"/>
          <p14:tracePt t="114185" x="4964113" y="4732338"/>
          <p14:tracePt t="114194" x="4946650" y="4732338"/>
          <p14:tracePt t="114199" x="4937125" y="4732338"/>
          <p14:tracePt t="114206" x="4908550" y="4732338"/>
          <p14:tracePt t="114222" x="4891088" y="4732338"/>
          <p14:tracePt t="114238" x="4854575" y="4740275"/>
          <p14:tracePt t="114254" x="4845050" y="4749800"/>
          <p14:tracePt t="114271" x="4835525" y="4749800"/>
          <p14:tracePt t="114319" x="4816475" y="4749800"/>
          <p14:tracePt t="114351" x="4799013" y="4759325"/>
          <p14:tracePt t="114359" x="4799013" y="4768850"/>
          <p14:tracePt t="114368" x="4779963" y="4786313"/>
          <p14:tracePt t="114383" x="4762500" y="4814888"/>
          <p14:tracePt t="114398" x="4762500" y="4832350"/>
          <p14:tracePt t="114422" x="4752975" y="4841875"/>
          <p14:tracePt t="114430" x="4743450" y="4841875"/>
          <p14:tracePt t="114446" x="4716463" y="4878388"/>
          <p14:tracePt t="114454" x="4706938" y="4887913"/>
          <p14:tracePt t="114486" x="4697413" y="4887913"/>
          <p14:tracePt t="114503" x="4670425" y="4887913"/>
          <p14:tracePt t="114512" x="4651375" y="4887913"/>
          <p14:tracePt t="114519" x="4641850" y="4887913"/>
          <p14:tracePt t="114530" x="4614863" y="4897438"/>
          <p14:tracePt t="114546" x="4614863" y="4887913"/>
          <p14:tracePt t="114551" x="4578350" y="4887913"/>
          <p14:tracePt t="114560" x="4522788" y="4860925"/>
          <p14:tracePt t="114586" x="4513263" y="4860925"/>
          <p14:tracePt t="114593" x="4505325" y="4860925"/>
          <p14:tracePt t="114639" x="4476750" y="4868863"/>
          <p14:tracePt t="114647" x="4467225" y="4868863"/>
          <p14:tracePt t="114655" x="4449763" y="4868863"/>
          <p14:tracePt t="114663" x="4430713" y="4868863"/>
          <p14:tracePt t="114671" x="4421188" y="4868863"/>
          <p14:tracePt t="114679" x="4413250" y="4860925"/>
          <p14:tracePt t="114686" x="4394200" y="4851400"/>
          <p14:tracePt t="114726" x="4375150" y="4841875"/>
          <p14:tracePt t="114751" x="4367213" y="4832350"/>
          <p14:tracePt t="114824" x="4367213" y="4814888"/>
          <p14:tracePt t="114832" x="4357688" y="4795838"/>
          <p14:tracePt t="114839" x="4357688" y="4786313"/>
          <p14:tracePt t="114848" x="4348163" y="4778375"/>
          <p14:tracePt t="114855" x="4330700" y="4759325"/>
          <p14:tracePt t="114865" x="4321175" y="4740275"/>
          <p14:tracePt t="114871" x="4284663" y="4703763"/>
          <p14:tracePt t="114879" x="4265613" y="4676775"/>
          <p14:tracePt t="114887" x="4265613" y="4640263"/>
          <p14:tracePt t="114893" x="4256088" y="4630738"/>
          <p14:tracePt t="114942" x="4256088" y="4621213"/>
          <p14:tracePt t="114958" x="4265613" y="4611688"/>
          <p14:tracePt t="114966" x="4275138" y="4611688"/>
          <p14:tracePt t="114982" x="4292600" y="4611688"/>
          <p14:tracePt t="114992" x="4302125" y="4603750"/>
          <p14:tracePt t="115000" x="4311650" y="4594225"/>
          <p14:tracePt t="115014" x="4321175" y="4584700"/>
          <p14:tracePt t="115022" x="4338638" y="4584700"/>
          <p14:tracePt t="115038" x="4348163" y="4584700"/>
          <p14:tracePt t="115046" x="4357688" y="4584700"/>
          <p14:tracePt t="115054" x="4375150" y="4575175"/>
          <p14:tracePt t="115070" x="4384675" y="4575175"/>
          <p14:tracePt t="115078" x="4394200" y="4565650"/>
          <p14:tracePt t="115143" x="4403725" y="4557713"/>
          <p14:tracePt t="115152" x="4413250" y="4548188"/>
          <p14:tracePt t="115162" x="4421188" y="4548188"/>
          <p14:tracePt t="115176" x="4459288" y="4548188"/>
          <p14:tracePt t="115192" x="4495800" y="4575175"/>
          <p14:tracePt t="115199" x="4505325" y="4594225"/>
          <p14:tracePt t="115209" x="4505325" y="4603750"/>
          <p14:tracePt t="115220" x="4505325" y="4630738"/>
          <p14:tracePt t="115222" x="4513263" y="4657725"/>
          <p14:tracePt t="115230" x="4532313" y="4713288"/>
          <p14:tracePt t="115237" x="4549775" y="4740275"/>
          <p14:tracePt t="115246" x="4559300" y="4759325"/>
          <p14:tracePt t="115253" x="4559300" y="4822825"/>
          <p14:tracePt t="115278" x="4568825" y="4868863"/>
          <p14:tracePt t="115319" x="4568825" y="4878388"/>
          <p14:tracePt t="115335" x="4568825" y="4906963"/>
          <p14:tracePt t="115344" x="4568825" y="4914900"/>
          <p14:tracePt t="115367" x="4549775" y="4914900"/>
          <p14:tracePt t="115375" x="4532313" y="4914900"/>
          <p14:tracePt t="115384" x="4522788" y="4943475"/>
          <p14:tracePt t="115392" x="4486275" y="4943475"/>
          <p14:tracePt t="115400" x="4467225" y="4960938"/>
          <p14:tracePt t="115412" x="4440238" y="4960938"/>
          <p14:tracePt t="115419" x="4403725" y="4970463"/>
          <p14:tracePt t="115423" x="4394200" y="4970463"/>
          <p14:tracePt t="115446" x="4384675" y="4970463"/>
          <p14:tracePt t="115462" x="4367213" y="4970463"/>
          <p14:tracePt t="115470" x="4357688" y="4970463"/>
          <p14:tracePt t="115478" x="4348163" y="4970463"/>
          <p14:tracePt t="115486" x="4292600" y="4914900"/>
          <p14:tracePt t="115494" x="4292600" y="4897438"/>
          <p14:tracePt t="115502" x="4275138" y="4878388"/>
          <p14:tracePt t="115511" x="4238625" y="4841875"/>
          <p14:tracePt t="115518" x="4183063" y="4768850"/>
          <p14:tracePt t="115528" x="4183063" y="4759325"/>
          <p14:tracePt t="115534" x="4173538" y="4703763"/>
          <p14:tracePt t="115544" x="4173538" y="4676775"/>
          <p14:tracePt t="115550" x="4173538" y="4667250"/>
          <p14:tracePt t="115558" x="4146550" y="4611688"/>
          <p14:tracePt t="115566" x="4146550" y="4603750"/>
          <p14:tracePt t="115599" x="4154488" y="4603750"/>
          <p14:tracePt t="115671" x="4183063" y="4621213"/>
          <p14:tracePt t="115687" x="4183063" y="4630738"/>
          <p14:tracePt t="115695" x="4183063" y="4640263"/>
          <p14:tracePt t="115712" x="4183063" y="4667250"/>
          <p14:tracePt t="115722" x="4183063" y="4676775"/>
          <p14:tracePt t="115730" x="4183063" y="4686300"/>
          <p14:tracePt t="115745" x="4183063" y="4703763"/>
          <p14:tracePt t="115760" x="4183063" y="4713288"/>
          <p14:tracePt t="115767" x="4183063" y="4722813"/>
          <p14:tracePt t="115783" x="4183063" y="4749800"/>
          <p14:tracePt t="115792" x="4183063" y="4759325"/>
          <p14:tracePt t="115803" x="4173538" y="4768850"/>
          <p14:tracePt t="115810" x="4164013" y="4795838"/>
          <p14:tracePt t="115816" x="4164013" y="4805363"/>
          <p14:tracePt t="115822" x="4137025" y="4822825"/>
          <p14:tracePt t="115846" x="4117975" y="4822825"/>
          <p14:tracePt t="115861" x="4100513" y="4822825"/>
          <p14:tracePt t="115869" x="4090988" y="4822825"/>
          <p14:tracePt t="115967" x="4081463" y="4814888"/>
          <p14:tracePt t="115976" x="4081463" y="4795838"/>
          <p14:tracePt t="115983" x="4081463" y="4768850"/>
          <p14:tracePt t="115991" x="4100513" y="4749800"/>
          <p14:tracePt t="115999" x="4110038" y="4740275"/>
          <p14:tracePt t="116008" x="4137025" y="4740275"/>
          <p14:tracePt t="116015" x="4183063" y="4740275"/>
          <p14:tracePt t="116022" x="4210050" y="4740275"/>
          <p14:tracePt t="116030" x="4256088" y="4740275"/>
          <p14:tracePt t="116038" x="4311650" y="4740275"/>
          <p14:tracePt t="116046" x="4330700" y="4740275"/>
          <p14:tracePt t="116054" x="4357688" y="4759325"/>
          <p14:tracePt t="116086" x="4367213" y="4759325"/>
          <p14:tracePt t="116103" x="4367213" y="4795838"/>
          <p14:tracePt t="116119" x="4367213" y="4814888"/>
          <p14:tracePt t="116129" x="4367213" y="4851400"/>
          <p14:tracePt t="116135" x="4321175" y="4887913"/>
          <p14:tracePt t="116146" x="4284663" y="4933950"/>
          <p14:tracePt t="116151" x="4275138" y="4970463"/>
          <p14:tracePt t="116160" x="4275138" y="4989513"/>
          <p14:tracePt t="116168" x="4238625" y="5026025"/>
          <p14:tracePt t="116175" x="4219575" y="5026025"/>
          <p14:tracePt t="116183" x="4192588" y="5035550"/>
          <p14:tracePt t="116191" x="4146550" y="5035550"/>
          <p14:tracePt t="116201" x="4127500" y="5035550"/>
          <p14:tracePt t="116207" x="4110038" y="5035550"/>
          <p14:tracePt t="116221" x="4064000" y="5035550"/>
          <p14:tracePt t="116227" x="4054475" y="5026025"/>
          <p14:tracePt t="116234" x="4025900" y="5016500"/>
          <p14:tracePt t="116239" x="4008438" y="5016500"/>
          <p14:tracePt t="116254" x="3971925" y="5016500"/>
          <p14:tracePt t="116278" x="3952875" y="4989513"/>
          <p14:tracePt t="116286" x="3943350" y="4989513"/>
          <p14:tracePt t="116294" x="3935413" y="4989513"/>
          <p14:tracePt t="116302" x="3935413" y="4979988"/>
          <p14:tracePt t="116310" x="3935413" y="4933950"/>
          <p14:tracePt t="116318" x="3935413" y="4914900"/>
          <p14:tracePt t="116327" x="3935413" y="4878388"/>
          <p14:tracePt t="116334" x="3952875" y="4841875"/>
          <p14:tracePt t="116344" x="3971925" y="4822825"/>
          <p14:tracePt t="116350" x="4008438" y="4795838"/>
          <p14:tracePt t="116358" x="4035425" y="4778375"/>
          <p14:tracePt t="116366" x="4064000" y="4759325"/>
          <p14:tracePt t="116374" x="4081463" y="4749800"/>
          <p14:tracePt t="116382" x="4137025" y="4732338"/>
          <p14:tracePt t="116390" x="4164013" y="4713288"/>
          <p14:tracePt t="116398" x="4210050" y="4686300"/>
          <p14:tracePt t="116406" x="4219575" y="4686300"/>
          <p14:tracePt t="116417" x="4238625" y="4686300"/>
          <p14:tracePt t="116422" x="4265613" y="4686300"/>
          <p14:tracePt t="116455" x="4284663" y="4686300"/>
          <p14:tracePt t="116463" x="4292600" y="4686300"/>
          <p14:tracePt t="116473" x="4302125" y="4686300"/>
          <p14:tracePt t="116488" x="4321175" y="4686300"/>
          <p14:tracePt t="116496" x="4330700" y="4686300"/>
          <p14:tracePt t="116512" x="4338638" y="4686300"/>
          <p14:tracePt t="116519" x="4348163" y="4694238"/>
          <p14:tracePt t="116529" x="4348163" y="4732338"/>
          <p14:tracePt t="116535" x="4348163" y="4740275"/>
          <p14:tracePt t="116546" x="4348163" y="4768850"/>
          <p14:tracePt t="116552" x="4348163" y="4795838"/>
          <p14:tracePt t="116559" x="4348163" y="4805363"/>
          <p14:tracePt t="116567" x="4348163" y="4822825"/>
          <p14:tracePt t="116576" x="4348163" y="4841875"/>
          <p14:tracePt t="116583" x="4348163" y="4851400"/>
          <p14:tracePt t="116591" x="4348163" y="4860925"/>
          <p14:tracePt t="116599" x="4348163" y="4868863"/>
          <p14:tracePt t="116607" x="4338638" y="4906963"/>
          <p14:tracePt t="116618" x="4292600" y="4906963"/>
          <p14:tracePt t="116646" x="4292600" y="4914900"/>
          <p14:tracePt t="116671" x="4284663" y="4914900"/>
          <p14:tracePt t="116727" x="4275138" y="4906963"/>
          <p14:tracePt t="116735" x="4275138" y="4887913"/>
          <p14:tracePt t="116744" x="4275138" y="4841875"/>
          <p14:tracePt t="116751" x="4275138" y="4814888"/>
          <p14:tracePt t="116760" x="4275138" y="4805363"/>
          <p14:tracePt t="116767" x="4275138" y="4795838"/>
          <p14:tracePt t="116775" x="4275138" y="4778375"/>
          <p14:tracePt t="116783" x="4284663" y="4768850"/>
          <p14:tracePt t="116791" x="4330700" y="4759325"/>
          <p14:tracePt t="116799" x="4338638" y="4749800"/>
          <p14:tracePt t="116807" x="4367213" y="4740275"/>
          <p14:tracePt t="116820" x="4384675" y="4740275"/>
          <p14:tracePt t="116825" x="4430713" y="4740275"/>
          <p14:tracePt t="116831" x="4449763" y="4740275"/>
          <p14:tracePt t="116839" x="4486275" y="4732338"/>
          <p14:tracePt t="116846" x="4495800" y="4732338"/>
          <p14:tracePt t="116853" x="4522788" y="4732338"/>
          <p14:tracePt t="116862" x="4532313" y="4732338"/>
          <p14:tracePt t="116886" x="4549775" y="4732338"/>
          <p14:tracePt t="116959" x="4549775" y="4740275"/>
          <p14:tracePt t="116967" x="4549775" y="4749800"/>
          <p14:tracePt t="116975" x="4549775" y="4768850"/>
          <p14:tracePt t="116984" x="4549775" y="4795838"/>
          <p14:tracePt t="116991" x="4522788" y="4805363"/>
          <p14:tracePt t="116999" x="4513263" y="4814888"/>
          <p14:tracePt t="117007" x="4467225" y="4851400"/>
          <p14:tracePt t="117015" x="4459288" y="4868863"/>
          <p14:tracePt t="117026" x="4449763" y="4924425"/>
          <p14:tracePt t="117034" x="4449763" y="4914900"/>
          <p14:tracePt t="117078" x="4449763" y="4906963"/>
          <p14:tracePt t="117095" x="4430713" y="4878388"/>
          <p14:tracePt t="117104" x="4421188" y="4851400"/>
          <p14:tracePt t="117113" x="4421188" y="4832350"/>
          <p14:tracePt t="117119" x="4421188" y="4814888"/>
          <p14:tracePt t="117130" x="4421188" y="4778375"/>
          <p14:tracePt t="117135" x="4421188" y="4768850"/>
          <p14:tracePt t="117146" x="4421188" y="4759325"/>
          <p14:tracePt t="117175" x="4421188" y="4749800"/>
          <p14:tracePt t="117184" x="4421188" y="4732338"/>
          <p14:tracePt t="117200" x="4430713" y="4732338"/>
          <p14:tracePt t="117207" x="4440238" y="4722813"/>
          <p14:tracePt t="117216" x="4449763" y="4713288"/>
          <p14:tracePt t="117375" x="4459288" y="4713288"/>
          <p14:tracePt t="117408" x="4459288" y="4722813"/>
          <p14:tracePt t="119176" x="4459288" y="4732338"/>
          <p14:tracePt t="119183" x="4459288" y="4759325"/>
          <p14:tracePt t="119191" x="4440238" y="4768850"/>
          <p14:tracePt t="119199" x="4403725" y="4778375"/>
          <p14:tracePt t="119207" x="4394200" y="4778375"/>
          <p14:tracePt t="119217" x="4330700" y="4786313"/>
          <p14:tracePt t="119223" x="4284663" y="4786313"/>
          <p14:tracePt t="119231" x="4229100" y="4795838"/>
          <p14:tracePt t="119239" x="4219575" y="4795838"/>
          <p14:tracePt t="119247" x="4210050" y="4795838"/>
          <p14:tracePt t="119262" x="4200525" y="4795838"/>
          <p14:tracePt t="119270" x="4146550" y="4768850"/>
          <p14:tracePt t="119278" x="4137025" y="4768850"/>
          <p14:tracePt t="119286" x="4100513" y="4768850"/>
          <p14:tracePt t="119294" x="4008438" y="4768850"/>
          <p14:tracePt t="119302" x="3962400" y="4768850"/>
          <p14:tracePt t="119310" x="3916363" y="4768850"/>
          <p14:tracePt t="119318" x="3897313" y="4768850"/>
          <p14:tracePt t="119343" x="3889375" y="4768850"/>
          <p14:tracePt t="119350" x="3851275" y="4768850"/>
          <p14:tracePt t="119367" x="3843338" y="4778375"/>
          <p14:tracePt t="119376" x="3814763" y="4786313"/>
          <p14:tracePt t="119409" x="3805238" y="4786313"/>
          <p14:tracePt t="119416" x="3797300" y="4786313"/>
          <p14:tracePt t="119422" x="3768725" y="4795838"/>
          <p14:tracePt t="119430" x="3722688" y="4795838"/>
          <p14:tracePt t="119438" x="3659188" y="4832350"/>
          <p14:tracePt t="119446" x="3567113" y="4868863"/>
          <p14:tracePt t="119454" x="3511550" y="4868863"/>
          <p14:tracePt t="119462" x="3455988" y="4914900"/>
          <p14:tracePt t="119470" x="3448050" y="4914900"/>
          <p14:tracePt t="119478" x="3392488" y="4924425"/>
          <p14:tracePt t="119486" x="3290888" y="4970463"/>
          <p14:tracePt t="119494" x="3244850" y="4970463"/>
          <p14:tracePt t="119502" x="3217863" y="4979988"/>
          <p14:tracePt t="119512" x="3181350" y="4997450"/>
          <p14:tracePt t="119519" x="3106738" y="4997450"/>
          <p14:tracePt t="119529" x="2987675" y="4997450"/>
          <p14:tracePt t="119537" x="2886075" y="4997450"/>
          <p14:tracePt t="119544" x="2859088" y="4997450"/>
          <p14:tracePt t="119551" x="2786063" y="5016500"/>
          <p14:tracePt t="119558" x="2647950" y="5016500"/>
          <p14:tracePt t="119566" x="2527300" y="5016500"/>
          <p14:tracePt t="119574" x="2371725" y="5016500"/>
          <p14:tracePt t="119582" x="2289175" y="5062538"/>
          <p14:tracePt t="119590" x="2224088" y="5126038"/>
          <p14:tracePt t="119598" x="2160588" y="5172075"/>
          <p14:tracePt t="119606" x="2003425" y="5181600"/>
          <p14:tracePt t="119615" x="1912938" y="5246688"/>
          <p14:tracePt t="119622" x="1828800" y="5237163"/>
          <p14:tracePt t="119630" x="1673225" y="5246688"/>
          <p14:tracePt t="119638" x="1627188" y="5254625"/>
          <p14:tracePt t="119647" x="1525588" y="5254625"/>
          <p14:tracePt t="119654" x="1479550" y="5254625"/>
          <p14:tracePt t="119663" x="1425575" y="5254625"/>
          <p14:tracePt t="119671" x="1387475" y="5254625"/>
          <p14:tracePt t="119679" x="1370013" y="5264150"/>
          <p14:tracePt t="119686" x="1323975" y="5292725"/>
          <p14:tracePt t="119694" x="1314450" y="5300663"/>
          <p14:tracePt t="119702" x="1277938" y="5319713"/>
          <p14:tracePt t="119713" x="1277938" y="5356225"/>
          <p14:tracePt t="119718" x="1287463" y="5375275"/>
          <p14:tracePt t="119734" x="1287463" y="5384800"/>
          <p14:tracePt t="119894" x="1287463" y="5392738"/>
          <p14:tracePt t="119918" x="1296988" y="5392738"/>
          <p14:tracePt t="119927" x="1304925" y="5402263"/>
          <p14:tracePt t="119934" x="1341438" y="5411788"/>
          <p14:tracePt t="119943" x="1350963" y="5411788"/>
          <p14:tracePt t="119959" x="1360488" y="5384800"/>
          <p14:tracePt t="119967" x="1370013" y="5384800"/>
          <p14:tracePt t="119991" x="1397000" y="5365750"/>
          <p14:tracePt t="120064" x="1397000" y="5356225"/>
          <p14:tracePt t="120073" x="1387475" y="5365750"/>
          <p14:tracePt t="120095" x="1370013" y="5365750"/>
          <p14:tracePt t="120103" x="1323975" y="5365750"/>
          <p14:tracePt t="120111" x="1296988" y="5365750"/>
          <p14:tracePt t="120119" x="1250950" y="5365750"/>
          <p14:tracePt t="120130" x="1185863" y="5365750"/>
          <p14:tracePt t="120135" x="1158875" y="5356225"/>
          <p14:tracePt t="120145" x="1120775" y="5338763"/>
          <p14:tracePt t="120151" x="1103313" y="5338763"/>
          <p14:tracePt t="120161" x="1093788" y="5338763"/>
          <p14:tracePt t="120168" x="1030288" y="5319713"/>
          <p14:tracePt t="120174" x="984250" y="5292725"/>
          <p14:tracePt t="120190" x="946150" y="5292725"/>
          <p14:tracePt t="120198" x="938213" y="5283200"/>
          <p14:tracePt t="120206" x="928688" y="5283200"/>
          <p14:tracePt t="120214" x="892175" y="5273675"/>
          <p14:tracePt t="120222" x="873125" y="5273675"/>
          <p14:tracePt t="120230" x="855663" y="5264150"/>
          <p14:tracePt t="120238" x="817563" y="5237163"/>
          <p14:tracePt t="120247" x="817563" y="5210175"/>
          <p14:tracePt t="120263" x="817563" y="5191125"/>
          <p14:tracePt t="120294" x="817563" y="5181600"/>
          <p14:tracePt t="120303" x="817563" y="5172075"/>
          <p14:tracePt t="120311" x="817563" y="5164138"/>
          <p14:tracePt t="120327" x="817563" y="5154613"/>
          <p14:tracePt t="120350" x="817563" y="5145088"/>
          <p14:tracePt t="120366" x="827088" y="5108575"/>
          <p14:tracePt t="120374" x="827088" y="5062538"/>
          <p14:tracePt t="120382" x="836613" y="5043488"/>
          <p14:tracePt t="120390" x="836613" y="5035550"/>
          <p14:tracePt t="120406" x="863600" y="4997450"/>
          <p14:tracePt t="120414" x="863600" y="4979988"/>
          <p14:tracePt t="120422" x="863600" y="4960938"/>
          <p14:tracePt t="120430" x="892175" y="4933950"/>
          <p14:tracePt t="120438" x="901700" y="4897438"/>
          <p14:tracePt t="120446" x="901700" y="4887913"/>
          <p14:tracePt t="120454" x="938213" y="4832350"/>
          <p14:tracePt t="120462" x="955675" y="4822825"/>
          <p14:tracePt t="120472" x="984250" y="4795838"/>
          <p14:tracePt t="120478" x="992188" y="4786313"/>
          <p14:tracePt t="120486" x="1011238" y="4768850"/>
          <p14:tracePt t="120502" x="1066800" y="4740275"/>
          <p14:tracePt t="120510" x="1112838" y="4732338"/>
          <p14:tracePt t="120518" x="1176338" y="4713288"/>
          <p14:tracePt t="120527" x="1258888" y="4713288"/>
          <p14:tracePt t="120534" x="1304925" y="4713288"/>
          <p14:tracePt t="120542" x="1379538" y="4703763"/>
          <p14:tracePt t="120550" x="1406525" y="4703763"/>
          <p14:tracePt t="120558" x="1416050" y="4703763"/>
          <p14:tracePt t="120566" x="1443038" y="4703763"/>
          <p14:tracePt t="120574" x="1489075" y="4713288"/>
          <p14:tracePt t="120582" x="1535113" y="4732338"/>
          <p14:tracePt t="120590" x="1590675" y="4749800"/>
          <p14:tracePt t="120598" x="1636713" y="4768850"/>
          <p14:tracePt t="120606" x="1792288" y="4841875"/>
          <p14:tracePt t="120614" x="1820863" y="4868863"/>
          <p14:tracePt t="120622" x="1866900" y="4887913"/>
          <p14:tracePt t="120630" x="1930400" y="4906963"/>
          <p14:tracePt t="120638" x="1949450" y="4951413"/>
          <p14:tracePt t="120646" x="2022475" y="5006975"/>
          <p14:tracePt t="120654" x="2022475" y="5026025"/>
          <p14:tracePt t="120662" x="2087563" y="5053013"/>
          <p14:tracePt t="120670" x="2105025" y="5062538"/>
          <p14:tracePt t="120678" x="2114550" y="5062538"/>
          <p14:tracePt t="120687" x="2170113" y="5081588"/>
          <p14:tracePt t="120694" x="2187575" y="5089525"/>
          <p14:tracePt t="120702" x="2206625" y="5089525"/>
          <p14:tracePt t="120768" x="2216150" y="5126038"/>
          <p14:tracePt t="120776" x="2216150" y="5154613"/>
          <p14:tracePt t="120784" x="2206625" y="5181600"/>
          <p14:tracePt t="120791" x="2206625" y="5210175"/>
          <p14:tracePt t="120800" x="2206625" y="5227638"/>
          <p14:tracePt t="120806" x="2206625" y="5254625"/>
          <p14:tracePt t="120814" x="2206625" y="5264150"/>
          <p14:tracePt t="120838" x="2170113" y="5273675"/>
          <p14:tracePt t="120846" x="2105025" y="5273675"/>
          <p14:tracePt t="120854" x="2087563" y="5292725"/>
          <p14:tracePt t="120862" x="2041525" y="5292725"/>
          <p14:tracePt t="120870" x="1995488" y="5292725"/>
          <p14:tracePt t="120878" x="1949450" y="5292725"/>
          <p14:tracePt t="120886" x="1912938" y="5292725"/>
          <p14:tracePt t="120894" x="1874838" y="5292725"/>
          <p14:tracePt t="120902" x="1847850" y="5292725"/>
          <p14:tracePt t="120911" x="1828800" y="5292725"/>
          <p14:tracePt t="120928" x="1811338" y="5283200"/>
          <p14:tracePt t="120934" x="1782763" y="5264150"/>
          <p14:tracePt t="120943" x="1782763" y="5254625"/>
          <p14:tracePt t="120950" x="1782763" y="5237163"/>
          <p14:tracePt t="120958" x="1782763" y="5172075"/>
          <p14:tracePt t="120966" x="1782763" y="5118100"/>
          <p14:tracePt t="120974" x="1782763" y="4997450"/>
          <p14:tracePt t="120982" x="1866900" y="4887913"/>
          <p14:tracePt t="120990" x="1893888" y="4786313"/>
          <p14:tracePt t="120998" x="1893888" y="4667250"/>
          <p14:tracePt t="121006" x="1920875" y="4548188"/>
          <p14:tracePt t="121014" x="1957388" y="4400550"/>
          <p14:tracePt t="121022" x="1957388" y="4262438"/>
          <p14:tracePt t="121030" x="1949450" y="4179888"/>
          <p14:tracePt t="121038" x="1903413" y="4079875"/>
          <p14:tracePt t="121046" x="1755775" y="3968750"/>
          <p14:tracePt t="121054" x="1755775" y="3905250"/>
          <p14:tracePt t="121062" x="1709738" y="3803650"/>
          <p14:tracePt t="121070" x="1646238" y="3740150"/>
          <p14:tracePt t="121078" x="1554163" y="3665538"/>
          <p14:tracePt t="121086" x="1516063" y="3648075"/>
          <p14:tracePt t="121093" x="1498600" y="3611563"/>
          <p14:tracePt t="121102" x="1462088" y="3592513"/>
          <p14:tracePt t="121110" x="1387475" y="3556000"/>
          <p14:tracePt t="121118" x="1370013" y="3527425"/>
          <p14:tracePt t="121134" x="1323975" y="3519488"/>
          <p14:tracePt t="121142" x="1287463" y="3509963"/>
          <p14:tracePt t="121150" x="1258888" y="3500438"/>
          <p14:tracePt t="121158" x="1222375" y="3500438"/>
          <p14:tracePt t="121166" x="1212850" y="3500438"/>
          <p14:tracePt t="121174" x="1166813" y="3500438"/>
          <p14:tracePt t="121182" x="1057275" y="3417888"/>
          <p14:tracePt t="121190" x="1011238" y="3417888"/>
          <p14:tracePt t="121198" x="984250" y="3417888"/>
          <p14:tracePt t="121206" x="938213" y="3417888"/>
          <p14:tracePt t="121214" x="892175" y="3436938"/>
          <p14:tracePt t="121222" x="873125" y="3454400"/>
          <p14:tracePt t="121230" x="809625" y="3454400"/>
          <p14:tracePt t="121238" x="744538" y="3500438"/>
          <p14:tracePt t="121246" x="744538" y="3509963"/>
          <p14:tracePt t="121254" x="725488" y="3536950"/>
          <p14:tracePt t="121262" x="688975" y="3556000"/>
          <p14:tracePt t="121278" x="681038" y="3629025"/>
          <p14:tracePt t="121286" x="671513" y="3629025"/>
          <p14:tracePt t="121294" x="681038" y="3629025"/>
          <p14:tracePt t="121415" x="681038" y="3619500"/>
          <p14:tracePt t="121423" x="681038" y="3611563"/>
          <p14:tracePt t="121431" x="661988" y="3565525"/>
          <p14:tracePt t="121439" x="642938" y="3565525"/>
          <p14:tracePt t="121455" x="642938" y="3556000"/>
          <p14:tracePt t="121589" x="635000" y="3556000"/>
          <p14:tracePt t="121597" x="625475" y="3556000"/>
          <p14:tracePt t="121605" x="606425" y="3536950"/>
          <p14:tracePt t="121622" x="596900" y="3527425"/>
          <p14:tracePt t="121655" x="588963" y="3519488"/>
          <p14:tracePt t="121711" x="588963" y="3509963"/>
          <p14:tracePt t="121743" x="596900" y="3509963"/>
          <p14:tracePt t="121752" x="635000" y="3509963"/>
          <p14:tracePt t="121760" x="642938" y="3509963"/>
          <p14:tracePt t="121767" x="671513" y="3509963"/>
          <p14:tracePt t="121783" x="681038" y="3509963"/>
          <p14:tracePt t="121791" x="698500" y="3527425"/>
          <p14:tracePt t="121816" x="698500" y="3546475"/>
          <p14:tracePt t="121823" x="708025" y="3556000"/>
          <p14:tracePt t="121832" x="708025" y="3565525"/>
          <p14:tracePt t="121871" x="717550" y="3582988"/>
          <p14:tracePt t="121895" x="725488" y="3602038"/>
          <p14:tracePt t="121906" x="735013" y="3611563"/>
          <p14:tracePt t="121914" x="744538" y="3619500"/>
          <p14:tracePt t="121922" x="744538" y="3638550"/>
          <p14:tracePt t="121935" x="763588" y="3656013"/>
          <p14:tracePt t="121942" x="771525" y="3656013"/>
          <p14:tracePt t="121949" x="827088" y="3665538"/>
          <p14:tracePt t="121966" x="836613" y="3665538"/>
          <p14:tracePt t="121973" x="855663" y="3665538"/>
          <p14:tracePt t="121982" x="892175" y="3656013"/>
          <p14:tracePt t="121989" x="892175" y="3611563"/>
          <p14:tracePt t="121998" x="919163" y="3602038"/>
          <p14:tracePt t="122006" x="928688" y="3592513"/>
          <p14:tracePt t="122014" x="928688" y="3556000"/>
          <p14:tracePt t="122022" x="928688" y="3490913"/>
          <p14:tracePt t="122030" x="928688" y="3463925"/>
          <p14:tracePt t="122038" x="928688" y="3454400"/>
          <p14:tracePt t="122046" x="938213" y="3436938"/>
          <p14:tracePt t="122054" x="938213" y="3427413"/>
          <p14:tracePt t="122062" x="938213" y="3408363"/>
          <p14:tracePt t="122070" x="946150" y="3390900"/>
          <p14:tracePt t="122086" x="946150" y="3344863"/>
          <p14:tracePt t="122096" x="946150" y="3325813"/>
          <p14:tracePt t="122102" x="955675" y="3316288"/>
          <p14:tracePt t="122110" x="974725" y="3308350"/>
          <p14:tracePt t="122118" x="1001713" y="3289300"/>
          <p14:tracePt t="122127" x="1030288" y="3262313"/>
          <p14:tracePt t="122150" x="1038225" y="3262313"/>
          <p14:tracePt t="122199" x="1066800" y="3262313"/>
          <p14:tracePt t="122207" x="1076325" y="3262313"/>
          <p14:tracePt t="122215" x="1093788" y="3289300"/>
          <p14:tracePt t="122224" x="1103313" y="3316288"/>
          <p14:tracePt t="122231" x="1130300" y="3335338"/>
          <p14:tracePt t="122239" x="1130300" y="3344863"/>
          <p14:tracePt t="122248" x="1139825" y="3362325"/>
          <p14:tracePt t="122278" x="1166813" y="3390900"/>
          <p14:tracePt t="122286" x="1176338" y="3398838"/>
          <p14:tracePt t="122294" x="1231900" y="3417888"/>
          <p14:tracePt t="122302" x="1277938" y="3444875"/>
          <p14:tracePt t="122312" x="1425575" y="3473450"/>
          <p14:tracePt t="122318" x="1562100" y="3536950"/>
          <p14:tracePt t="122328" x="1709738" y="3565525"/>
          <p14:tracePt t="122334" x="1782763" y="3675063"/>
          <p14:tracePt t="122358" x="1792288" y="3675063"/>
          <p14:tracePt t="122474" x="1820863" y="3656013"/>
          <p14:tracePt t="122479" x="1820863" y="3592513"/>
          <p14:tracePt t="122488" x="1828800" y="3546475"/>
          <p14:tracePt t="122496" x="1828800" y="3500438"/>
          <p14:tracePt t="122505" x="1838325" y="3463925"/>
          <p14:tracePt t="122512" x="1874838" y="3417888"/>
          <p14:tracePt t="122518" x="1903413" y="3381375"/>
          <p14:tracePt t="122528" x="1930400" y="3362325"/>
          <p14:tracePt t="122534" x="1939925" y="3352800"/>
          <p14:tracePt t="122544" x="1949450" y="3344863"/>
          <p14:tracePt t="122550" x="1957388" y="3325813"/>
          <p14:tracePt t="122558" x="1966913" y="3325813"/>
          <p14:tracePt t="122566" x="1976438" y="3316288"/>
          <p14:tracePt t="122574" x="1985963" y="3316288"/>
          <p14:tracePt t="122582" x="1995488" y="3316288"/>
          <p14:tracePt t="122639" x="2012950" y="3316288"/>
          <p14:tracePt t="122775" x="2022475" y="3325813"/>
          <p14:tracePt t="122791" x="2058988" y="3362325"/>
          <p14:tracePt t="122799" x="2078038" y="3398838"/>
          <p14:tracePt t="122808" x="2087563" y="3417888"/>
          <p14:tracePt t="122816" x="2124075" y="3436938"/>
          <p14:tracePt t="122823" x="2141538" y="3454400"/>
          <p14:tracePt t="122831" x="2151063" y="3463925"/>
          <p14:tracePt t="122928" x="2160588" y="3473450"/>
          <p14:tracePt t="122936" x="2170113" y="3473450"/>
          <p14:tracePt t="122951" x="2187575" y="3473450"/>
          <p14:tracePt t="123047" x="2187575" y="3481388"/>
          <p14:tracePt t="123055" x="2187575" y="3500438"/>
          <p14:tracePt t="123063" x="2187575" y="3546475"/>
          <p14:tracePt t="123071" x="2187575" y="3565525"/>
          <p14:tracePt t="123087" x="2187575" y="3592513"/>
          <p14:tracePt t="123103" x="2187575" y="3602038"/>
          <p14:tracePt t="123122" x="2197100" y="3619500"/>
          <p14:tracePt t="123215" x="2224088" y="3619500"/>
          <p14:tracePt t="123225" x="2270125" y="3619500"/>
          <p14:tracePt t="123231" x="2308225" y="3602038"/>
          <p14:tracePt t="123304" x="2325688" y="3602038"/>
          <p14:tracePt t="123440" x="2289175" y="3565525"/>
          <p14:tracePt t="123448" x="2252663" y="3536950"/>
          <p14:tracePt t="123455" x="2252663" y="3527425"/>
          <p14:tracePt t="123462" x="2252663" y="3500438"/>
          <p14:tracePt t="123472" x="2224088" y="3473450"/>
          <p14:tracePt t="123478" x="2206625" y="3463925"/>
          <p14:tracePt t="123486" x="2197100" y="3463925"/>
          <p14:tracePt t="123494" x="2187575" y="3454400"/>
          <p14:tracePt t="123502" x="2170113" y="3408363"/>
          <p14:tracePt t="123518" x="2132013" y="3381375"/>
          <p14:tracePt t="123527" x="2114550" y="3352800"/>
          <p14:tracePt t="123534" x="2095500" y="3335338"/>
          <p14:tracePt t="123543" x="2087563" y="3316288"/>
          <p14:tracePt t="123550" x="2087563" y="3270250"/>
          <p14:tracePt t="123558" x="2058988" y="3252788"/>
          <p14:tracePt t="123566" x="2041525" y="3216275"/>
          <p14:tracePt t="123574" x="2032000" y="3170238"/>
          <p14:tracePt t="123582" x="2032000" y="3124200"/>
          <p14:tracePt t="123590" x="2032000" y="3105150"/>
          <p14:tracePt t="123671" x="1985963" y="3124200"/>
          <p14:tracePt t="123679" x="1949450" y="3133725"/>
          <p14:tracePt t="123687" x="1920875" y="3197225"/>
          <p14:tracePt t="123696" x="1838325" y="3243263"/>
          <p14:tracePt t="123704" x="1838325" y="3262313"/>
          <p14:tracePt t="123719" x="1838325" y="3308350"/>
          <p14:tracePt t="123730" x="1838325" y="3325813"/>
          <p14:tracePt t="123737" x="1838325" y="3352800"/>
          <p14:tracePt t="123744" x="1838325" y="3398838"/>
          <p14:tracePt t="123759" x="1828800" y="3398838"/>
          <p14:tracePt t="123767" x="1820863" y="3408363"/>
          <p14:tracePt t="123774" x="1801813" y="3427413"/>
          <p14:tracePt t="123783" x="1820863" y="3444875"/>
          <p14:tracePt t="123913" x="1820863" y="3463925"/>
          <p14:tracePt t="123926" x="1811338" y="3500438"/>
          <p14:tracePt t="123932" x="1811338" y="3509963"/>
          <p14:tracePt t="124007" x="1801813" y="3509963"/>
          <p14:tracePt t="124015" x="1801813" y="3500438"/>
          <p14:tracePt t="124023" x="1765300" y="3417888"/>
          <p14:tracePt t="124032" x="1728788" y="3362325"/>
          <p14:tracePt t="124039" x="1682750" y="3316288"/>
          <p14:tracePt t="124047" x="1663700" y="3270250"/>
          <p14:tracePt t="124055" x="1654175" y="3262313"/>
          <p14:tracePt t="124062" x="1636713" y="3243263"/>
          <p14:tracePt t="124071" x="1627188" y="3216275"/>
          <p14:tracePt t="124130" x="1646238" y="3216275"/>
          <p14:tracePt t="124137" x="1663700" y="3233738"/>
          <p14:tracePt t="124147" x="1719263" y="3252788"/>
          <p14:tracePt t="124153" x="1728788" y="3270250"/>
          <p14:tracePt t="124199" x="1736725" y="3270250"/>
          <p14:tracePt t="124295" x="1765300" y="3298825"/>
          <p14:tracePt t="124303" x="1838325" y="3298825"/>
          <p14:tracePt t="124311" x="1866900" y="3298825"/>
          <p14:tracePt t="124319" x="1903413" y="3325813"/>
          <p14:tracePt t="124329" x="2041525" y="3408363"/>
          <p14:tracePt t="124337" x="2352675" y="3444875"/>
          <p14:tracePt t="124347" x="2786063" y="3546475"/>
          <p14:tracePt t="124352" x="3070225" y="3648075"/>
          <p14:tracePt t="124359" x="3521075" y="3794125"/>
          <p14:tracePt t="124367" x="3622675" y="3868738"/>
          <p14:tracePt t="124374" x="3787775" y="3922713"/>
          <p14:tracePt t="124382" x="3870325" y="3932238"/>
          <p14:tracePt t="124390" x="3879850" y="3941763"/>
          <p14:tracePt t="124398" x="3889375" y="3951288"/>
          <p14:tracePt t="124406" x="3916363" y="3968750"/>
          <p14:tracePt t="124414" x="3979863" y="3997325"/>
          <p14:tracePt t="124422" x="4064000" y="4051300"/>
          <p14:tracePt t="124431" x="4137025" y="4106863"/>
          <p14:tracePt t="124438" x="4302125" y="4171950"/>
          <p14:tracePt t="124446" x="4505325" y="4262438"/>
          <p14:tracePt t="124454" x="4651375" y="4291013"/>
          <p14:tracePt t="124462" x="4900613" y="4346575"/>
          <p14:tracePt t="124470" x="5129213" y="4383088"/>
          <p14:tracePt t="124478" x="5322888" y="4400550"/>
          <p14:tracePt t="124486" x="5607050" y="4475163"/>
          <p14:tracePt t="124494" x="6169025" y="4630738"/>
          <p14:tracePt t="124502" x="6307138" y="4667250"/>
          <p14:tracePt t="124511" x="6618288" y="4722813"/>
          <p14:tracePt t="124518" x="6692900" y="4749800"/>
          <p14:tracePt t="124527" x="6792913" y="4822825"/>
          <p14:tracePt t="124537" x="6977063" y="4860925"/>
          <p14:tracePt t="124543" x="7115175" y="4924425"/>
          <p14:tracePt t="124550" x="7207250" y="4951413"/>
          <p14:tracePt t="124558" x="7289800" y="4997450"/>
          <p14:tracePt t="124566" x="7326313" y="5043488"/>
          <p14:tracePt t="124574" x="7408863" y="5072063"/>
          <p14:tracePt t="124582" x="7464425" y="5145088"/>
          <p14:tracePt t="124590" x="7493000" y="5154613"/>
          <p14:tracePt t="124599" x="7602538" y="5200650"/>
          <p14:tracePt t="124687" x="7602538" y="5191125"/>
          <p14:tracePt t="124735" x="7575550" y="5191125"/>
          <p14:tracePt t="124745" x="7566025" y="5191125"/>
          <p14:tracePt t="124753" x="7556500" y="5191125"/>
          <p14:tracePt t="124775" x="7546975" y="5191125"/>
          <p14:tracePt t="124784" x="7539038" y="5191125"/>
          <p14:tracePt t="124791" x="7519988" y="5200650"/>
          <p14:tracePt t="124815" x="7500938" y="5191125"/>
          <p14:tracePt t="124823" x="7364413" y="5172075"/>
          <p14:tracePt t="124831" x="7318375" y="5164138"/>
          <p14:tracePt t="124839" x="7280275" y="5164138"/>
          <p14:tracePt t="124849" x="7272338" y="5164138"/>
          <p14:tracePt t="124855" x="7262813" y="5164138"/>
          <p14:tracePt t="124864" x="7226300" y="5164138"/>
          <p14:tracePt t="124870" x="7216775" y="5164138"/>
          <p14:tracePt t="124879" x="7197725" y="5172075"/>
          <p14:tracePt t="124887" x="7188200" y="5181600"/>
          <p14:tracePt t="124896" x="7161213" y="5181600"/>
          <p14:tracePt t="124914" x="7134225" y="5181600"/>
          <p14:tracePt t="124920" x="7115175" y="5181600"/>
          <p14:tracePt t="124930" x="7023100" y="5154613"/>
          <p14:tracePt t="124936" x="6996113" y="5135563"/>
          <p14:tracePt t="124945" x="6884988" y="5081588"/>
          <p14:tracePt t="124951" x="6858000" y="5062538"/>
          <p14:tracePt t="124958" x="6792913" y="4997450"/>
          <p14:tracePt t="124966" x="6719888" y="4960938"/>
          <p14:tracePt t="124974" x="6664325" y="4960938"/>
          <p14:tracePt t="124982" x="6610350" y="4933950"/>
          <p14:tracePt t="124998" x="6600825" y="4924425"/>
          <p14:tracePt t="125006" x="6572250" y="4868863"/>
          <p14:tracePt t="125014" x="6499225" y="4814888"/>
          <p14:tracePt t="125022" x="6435725" y="4778375"/>
          <p14:tracePt t="125031" x="6407150" y="4749800"/>
          <p14:tracePt t="125054" x="6389688" y="4749800"/>
          <p14:tracePt t="125111" x="6380163" y="4740275"/>
          <p14:tracePt t="125119" x="6380163" y="4732338"/>
          <p14:tracePt t="125128" x="6380163" y="4703763"/>
          <p14:tracePt t="125135" x="6370638" y="4686300"/>
          <p14:tracePt t="125150" x="6353175" y="4640263"/>
          <p14:tracePt t="125155" x="6315075" y="4621213"/>
          <p14:tracePt t="125165" x="6297613" y="4594225"/>
          <p14:tracePt t="125171" x="6278563" y="4594225"/>
          <p14:tracePt t="125182" x="6269038" y="4594225"/>
          <p14:tracePt t="125214" x="6261100" y="4594225"/>
          <p14:tracePt t="125246" x="6232525" y="4594225"/>
          <p14:tracePt t="125287" x="6223000" y="4594225"/>
          <p14:tracePt t="125304" x="6205538" y="4594225"/>
          <p14:tracePt t="125311" x="6132513" y="4575175"/>
          <p14:tracePt t="125319" x="6122988" y="4575175"/>
          <p14:tracePt t="125328" x="6113463" y="4557713"/>
          <p14:tracePt t="125334" x="6103938" y="4548188"/>
          <p14:tracePt t="125345" x="6086475" y="4538663"/>
          <p14:tracePt t="125351" x="6076950" y="4538663"/>
          <p14:tracePt t="125358" x="6067425" y="4538663"/>
          <p14:tracePt t="125374" x="6057900" y="4538663"/>
          <p14:tracePt t="125775" x="6040438" y="4575175"/>
          <p14:tracePt t="125785" x="6040438" y="4621213"/>
          <p14:tracePt t="125792" x="6057900" y="4686300"/>
          <p14:tracePt t="125801" x="6113463" y="4805363"/>
          <p14:tracePt t="125807" x="6103938" y="4841875"/>
          <p14:tracePt t="125815" x="6094413" y="4933950"/>
          <p14:tracePt t="125822" x="6076950" y="4960938"/>
          <p14:tracePt t="125830" x="6040438" y="5026025"/>
          <p14:tracePt t="125838" x="6030913" y="5072063"/>
          <p14:tracePt t="125846" x="6030913" y="5135563"/>
          <p14:tracePt t="125854" x="6030913" y="5164138"/>
          <p14:tracePt t="125862" x="6030913" y="5200650"/>
          <p14:tracePt t="125870" x="6030913" y="5227638"/>
          <p14:tracePt t="125878" x="6030913" y="5273675"/>
          <p14:tracePt t="125886" x="6040438" y="5300663"/>
          <p14:tracePt t="125894" x="6067425" y="5365750"/>
          <p14:tracePt t="125902" x="6067425" y="5384800"/>
          <p14:tracePt t="125912" x="6067425" y="5402263"/>
          <p14:tracePt t="125918" x="6094413" y="5448300"/>
          <p14:tracePt t="125934" x="6094413" y="5457825"/>
          <p14:tracePt t="125944" x="6103938" y="5475288"/>
          <p14:tracePt t="125950" x="6113463" y="5494338"/>
          <p14:tracePt t="125974" x="6113463" y="5513388"/>
          <p14:tracePt t="125982" x="6122988" y="5540375"/>
          <p14:tracePt t="125990" x="6122988" y="5549900"/>
          <p14:tracePt t="126079" x="6132513" y="5557838"/>
          <p14:tracePt t="126087" x="6140450" y="5557838"/>
          <p14:tracePt t="126247" x="6140450" y="5540375"/>
          <p14:tracePt t="126289" x="6169025" y="5530850"/>
          <p14:tracePt t="126294" x="6176963" y="5530850"/>
          <p14:tracePt t="126303" x="6196013" y="5530850"/>
          <p14:tracePt t="126312" x="6232525" y="5530850"/>
          <p14:tracePt t="126319" x="6278563" y="5530850"/>
          <p14:tracePt t="126330" x="6343650" y="5530850"/>
          <p14:tracePt t="126335" x="6416675" y="5530850"/>
          <p14:tracePt t="126346" x="6499225" y="5521325"/>
          <p14:tracePt t="126351" x="6581775" y="5503863"/>
          <p14:tracePt t="126359" x="6673850" y="5467350"/>
          <p14:tracePt t="126367" x="6867525" y="5484813"/>
          <p14:tracePt t="126376" x="6950075" y="5513388"/>
          <p14:tracePt t="126383" x="7088188" y="5513388"/>
          <p14:tracePt t="126390" x="7170738" y="5513388"/>
          <p14:tracePt t="126398" x="7253288" y="5513388"/>
          <p14:tracePt t="126406" x="7408863" y="5513388"/>
          <p14:tracePt t="126414" x="7493000" y="5513388"/>
          <p14:tracePt t="126422" x="7593013" y="5557838"/>
          <p14:tracePt t="126430" x="7639050" y="5557838"/>
          <p14:tracePt t="126438" x="7648575" y="5557838"/>
          <p14:tracePt t="126479" x="7658100" y="5557838"/>
          <p14:tracePt t="126599" x="7667625" y="5557838"/>
          <p14:tracePt t="126623" x="7667625" y="5549900"/>
          <p14:tracePt t="126631" x="7667625" y="5521325"/>
          <p14:tracePt t="126639" x="7675563" y="5494338"/>
          <p14:tracePt t="126647" x="7675563" y="5467350"/>
          <p14:tracePt t="126655" x="7675563" y="5448300"/>
          <p14:tracePt t="126663" x="7675563" y="5411788"/>
          <p14:tracePt t="126671" x="7675563" y="5356225"/>
          <p14:tracePt t="126680" x="7593013" y="5264150"/>
          <p14:tracePt t="126687" x="7583488" y="5200650"/>
          <p14:tracePt t="126696" x="7556500" y="5154613"/>
          <p14:tracePt t="126703" x="7546975" y="5089525"/>
          <p14:tracePt t="126712" x="7529513" y="5053013"/>
          <p14:tracePt t="126721" x="7500938" y="5006975"/>
          <p14:tracePt t="126729" x="7493000" y="4997450"/>
          <p14:tracePt t="126737" x="7454900" y="4943475"/>
          <p14:tracePt t="126743" x="7454900" y="4924425"/>
          <p14:tracePt t="126750" x="7437438" y="4897438"/>
          <p14:tracePt t="126758" x="7437438" y="4860925"/>
          <p14:tracePt t="126775" x="7427913" y="4851400"/>
          <p14:tracePt t="126784" x="7427913" y="4841875"/>
          <p14:tracePt t="126806" x="7427913" y="4822825"/>
          <p14:tracePt t="126814" x="7418388" y="4822825"/>
          <p14:tracePt t="126895" x="7418388" y="4814888"/>
          <p14:tracePt t="126920" x="7400925" y="4814888"/>
          <p14:tracePt t="126927" x="7372350" y="4822825"/>
          <p14:tracePt t="126936" x="7364413" y="4822825"/>
          <p14:tracePt t="126945" x="7345363" y="4832350"/>
          <p14:tracePt t="126951" x="7308850" y="4841875"/>
          <p14:tracePt t="126958" x="7289800" y="4841875"/>
          <p14:tracePt t="126966" x="7243763" y="4851400"/>
          <p14:tracePt t="126976" x="7197725" y="4868863"/>
          <p14:tracePt t="126984" x="7115175" y="4878388"/>
          <p14:tracePt t="126990" x="7078663" y="4878388"/>
          <p14:tracePt t="126998" x="7042150" y="4887913"/>
          <p14:tracePt t="127006" x="6923088" y="4906963"/>
          <p14:tracePt t="127014" x="6802438" y="4906963"/>
          <p14:tracePt t="127022" x="6664325" y="4906963"/>
          <p14:tracePt t="127030" x="6637338" y="4906963"/>
          <p14:tracePt t="127038" x="6600825" y="4906963"/>
          <p14:tracePt t="127046" x="6591300" y="4906963"/>
          <p14:tracePt t="127054" x="6591300" y="4897438"/>
          <p14:tracePt t="127167" x="6581775" y="4906963"/>
          <p14:tracePt t="127225" x="6572250" y="4906963"/>
          <p14:tracePt t="127263" x="6572250" y="4897438"/>
          <p14:tracePt t="129456" x="6572250" y="4887913"/>
          <p14:tracePt t="129607" x="6591300" y="4868863"/>
          <p14:tracePt t="129619" x="6591300" y="4860925"/>
          <p14:tracePt t="129631" x="6600825" y="4841875"/>
          <p14:tracePt t="129640" x="6600825" y="4832350"/>
          <p14:tracePt t="129647" x="6610350" y="4814888"/>
          <p14:tracePt t="129654" x="6610350" y="4795838"/>
          <p14:tracePt t="129662" x="6610350" y="4768850"/>
          <p14:tracePt t="129670" x="6610350" y="4759325"/>
          <p14:tracePt t="129679" x="6610350" y="4749800"/>
          <p14:tracePt t="129686" x="6610350" y="4732338"/>
          <p14:tracePt t="129694" x="6600825" y="4694238"/>
          <p14:tracePt t="129702" x="6591300" y="4649788"/>
          <p14:tracePt t="129734" x="6591300" y="4630738"/>
          <p14:tracePt t="129759" x="6591300" y="4611688"/>
          <p14:tracePt t="129767" x="6591300" y="4603750"/>
          <p14:tracePt t="129775" x="6591300" y="4594225"/>
          <p14:tracePt t="129785" x="6591300" y="4565650"/>
          <p14:tracePt t="129791" x="6591300" y="4557713"/>
          <p14:tracePt t="129819" x="6591300" y="4511675"/>
          <p14:tracePt t="129826" x="6545263" y="4492625"/>
          <p14:tracePt t="129833" x="6535738" y="4483100"/>
          <p14:tracePt t="129840" x="6518275" y="4456113"/>
          <p14:tracePt t="129849" x="6508750" y="4456113"/>
          <p14:tracePt t="129855" x="6472238" y="4400550"/>
          <p14:tracePt t="129870" x="6435725" y="4383088"/>
          <p14:tracePt t="129878" x="6426200" y="4373563"/>
          <p14:tracePt t="129886" x="6407150" y="4373563"/>
          <p14:tracePt t="129902" x="6389688" y="4373563"/>
          <p14:tracePt t="129911" x="6370638" y="4364038"/>
          <p14:tracePt t="129928" x="6361113" y="4354513"/>
          <p14:tracePt t="129943" x="6353175" y="4354513"/>
          <p14:tracePt t="129958" x="6343650" y="4354513"/>
          <p14:tracePt t="129966" x="6288088" y="4346575"/>
          <p14:tracePt t="129974" x="6261100" y="4337050"/>
          <p14:tracePt t="129982" x="6215063" y="4327525"/>
          <p14:tracePt t="129990" x="6176963" y="4327525"/>
          <p14:tracePt t="129998" x="6132513" y="4300538"/>
          <p14:tracePt t="130006" x="6086475" y="4300538"/>
          <p14:tracePt t="130024" x="6067425" y="4291013"/>
          <p14:tracePt t="130038" x="6040438" y="4291013"/>
          <p14:tracePt t="130095" x="6021388" y="4291013"/>
          <p14:tracePt t="130263" x="6011863" y="4281488"/>
          <p14:tracePt t="130304" x="6011863" y="4271963"/>
          <p14:tracePt t="130383" x="6030913" y="4271963"/>
          <p14:tracePt t="130391" x="6057900" y="4271963"/>
          <p14:tracePt t="130399" x="6076950" y="4271963"/>
          <p14:tracePt t="130407" x="6122988" y="4271963"/>
          <p14:tracePt t="130415" x="6140450" y="4271963"/>
          <p14:tracePt t="130423" x="6186488" y="4271963"/>
          <p14:tracePt t="130433" x="6242050" y="4271963"/>
          <p14:tracePt t="130440" x="6278563" y="4271963"/>
          <p14:tracePt t="130447" x="6334125" y="4271963"/>
          <p14:tracePt t="130455" x="6361113" y="4271963"/>
          <p14:tracePt t="130461" x="6472238" y="4244975"/>
          <p14:tracePt t="130470" x="6554788" y="4244975"/>
          <p14:tracePt t="130478" x="6692900" y="4254500"/>
          <p14:tracePt t="130486" x="6729413" y="4327525"/>
          <p14:tracePt t="130494" x="6775450" y="4327525"/>
          <p14:tracePt t="130502" x="6931025" y="4383088"/>
          <p14:tracePt t="130510" x="7032625" y="4391025"/>
          <p14:tracePt t="130518" x="7124700" y="4456113"/>
          <p14:tracePt t="130527" x="7207250" y="4483100"/>
          <p14:tracePt t="130534" x="7280275" y="4519613"/>
          <p14:tracePt t="130542" x="7400925" y="4538663"/>
          <p14:tracePt t="130550" x="7427913" y="4557713"/>
          <p14:tracePt t="130558" x="7473950" y="4557713"/>
          <p14:tracePt t="130566" x="7566025" y="4584700"/>
          <p14:tracePt t="130573" x="7583488" y="4584700"/>
          <p14:tracePt t="130582" x="7629525" y="4584700"/>
          <p14:tracePt t="130590" x="7685088" y="4584700"/>
          <p14:tracePt t="130598" x="7750175" y="4584700"/>
          <p14:tracePt t="130605" x="7832725" y="4611688"/>
          <p14:tracePt t="130614" x="7888288" y="4575175"/>
          <p14:tracePt t="130621" x="7888288" y="4565650"/>
          <p14:tracePt t="130630" x="7896225" y="4548188"/>
          <p14:tracePt t="130638" x="7970838" y="4548188"/>
          <p14:tracePt t="130646" x="7988300" y="4548188"/>
          <p14:tracePt t="130654" x="7997825" y="4548188"/>
          <p14:tracePt t="130662" x="8007350" y="4538663"/>
          <p14:tracePt t="130678" x="8016875" y="4538663"/>
          <p14:tracePt t="131042" x="7942263" y="4529138"/>
          <p14:tracePt t="131048" x="7823200" y="4511675"/>
          <p14:tracePt t="131057" x="7704138" y="4538663"/>
          <p14:tracePt t="131061" x="7583488" y="4538663"/>
          <p14:tracePt t="131070" x="7427913" y="4565650"/>
          <p14:tracePt t="131078" x="7253288" y="4584700"/>
          <p14:tracePt t="131086" x="7161213" y="4630738"/>
          <p14:tracePt t="131093" x="7143750" y="4630738"/>
          <p14:tracePt t="131102" x="7032625" y="4611688"/>
          <p14:tracePt t="131111" x="7013575" y="4603750"/>
          <p14:tracePt t="131118" x="6969125" y="4594225"/>
          <p14:tracePt t="131127" x="6913563" y="4594225"/>
          <p14:tracePt t="131134" x="6811963" y="4594225"/>
          <p14:tracePt t="131144" x="6729413" y="4594225"/>
          <p14:tracePt t="131150" x="6646863" y="4594225"/>
          <p14:tracePt t="131158" x="6591300" y="4594225"/>
          <p14:tracePt t="131166" x="6527800" y="4594225"/>
          <p14:tracePt t="131174" x="6407150" y="4594225"/>
          <p14:tracePt t="131182" x="6389688" y="4594225"/>
          <p14:tracePt t="131198" x="6380163" y="4594225"/>
          <p14:tracePt t="131206" x="6361113" y="4594225"/>
          <p14:tracePt t="131214" x="6343650" y="4594225"/>
          <p14:tracePt t="131238" x="6315075" y="4594225"/>
          <p14:tracePt t="131270" x="6307138" y="4594225"/>
          <p14:tracePt t="131278" x="6297613" y="4594225"/>
          <p14:tracePt t="131286" x="6297613" y="4603750"/>
          <p14:tracePt t="131336" x="6288088" y="4603750"/>
          <p14:tracePt t="131351" x="6261100" y="4603750"/>
          <p14:tracePt t="131367" x="6232525" y="4603750"/>
          <p14:tracePt t="131375" x="6186488" y="4603750"/>
          <p14:tracePt t="131383" x="6122988" y="4603750"/>
          <p14:tracePt t="131391" x="6076950" y="4575175"/>
          <p14:tracePt t="131400" x="6048375" y="4575175"/>
          <p14:tracePt t="131409" x="6011863" y="4565650"/>
          <p14:tracePt t="131414" x="5984875" y="4565650"/>
          <p14:tracePt t="131423" x="5975350" y="4565650"/>
          <p14:tracePt t="131432" x="5965825" y="4565650"/>
          <p14:tracePt t="131439" x="5957888" y="4557713"/>
          <p14:tracePt t="131451" x="5948363" y="4557713"/>
          <p14:tracePt t="131458" x="5938838" y="4557713"/>
          <p14:tracePt t="131464" x="5929313" y="4548188"/>
          <p14:tracePt t="131472" x="5911850" y="4538663"/>
          <p14:tracePt t="131479" x="5892800" y="4519613"/>
          <p14:tracePt t="131486" x="5873750" y="4511675"/>
          <p14:tracePt t="131502" x="5837238" y="4502150"/>
          <p14:tracePt t="131518" x="5827713" y="4483100"/>
          <p14:tracePt t="131527" x="5819775" y="4483100"/>
          <p14:tracePt t="131534" x="5810250" y="4475163"/>
          <p14:tracePt t="131542" x="5791200" y="4465638"/>
          <p14:tracePt t="131550" x="5773738" y="4456113"/>
          <p14:tracePt t="131566" x="5764213" y="4446588"/>
          <p14:tracePt t="131574" x="5754688" y="4437063"/>
          <p14:tracePt t="131582" x="5745163" y="4429125"/>
          <p14:tracePt t="131590" x="5745163" y="4419600"/>
          <p14:tracePt t="131831" x="5754688" y="4419600"/>
          <p14:tracePt t="131839" x="5773738" y="4419600"/>
          <p14:tracePt t="131919" x="5781675" y="4419600"/>
          <p14:tracePt t="131935" x="5791200" y="4419600"/>
          <p14:tracePt t="131999" x="5800725" y="4419600"/>
          <p14:tracePt t="132023" x="5810250" y="4419600"/>
          <p14:tracePt t="132135" x="5827713" y="4419600"/>
          <p14:tracePt t="132144" x="5837238" y="4419600"/>
          <p14:tracePt t="132152" x="5865813" y="4419600"/>
          <p14:tracePt t="132162" x="5873750" y="4419600"/>
          <p14:tracePt t="132183" x="5911850" y="4419600"/>
          <p14:tracePt t="132199" x="5919788" y="4410075"/>
          <p14:tracePt t="132207" x="5957888" y="4410075"/>
          <p14:tracePt t="132215" x="6002338" y="4410075"/>
          <p14:tracePt t="132223" x="6094413" y="4410075"/>
          <p14:tracePt t="132231" x="6132513" y="4410075"/>
          <p14:tracePt t="132239" x="6223000" y="4410075"/>
          <p14:tracePt t="132247" x="6307138" y="4410075"/>
          <p14:tracePt t="132255" x="6353175" y="4410075"/>
          <p14:tracePt t="132265" x="6407150" y="4383088"/>
          <p14:tracePt t="132273" x="6489700" y="4383088"/>
          <p14:tracePt t="132280" x="6527800" y="4373563"/>
          <p14:tracePt t="132288" x="6554788" y="4373563"/>
          <p14:tracePt t="132293" x="6646863" y="4391025"/>
          <p14:tracePt t="132302" x="6710363" y="4391025"/>
          <p14:tracePt t="132310" x="6765925" y="4391025"/>
          <p14:tracePt t="132318" x="6831013" y="4391025"/>
          <p14:tracePt t="132327" x="6877050" y="4400550"/>
          <p14:tracePt t="132334" x="6884988" y="4410075"/>
          <p14:tracePt t="132342" x="6950075" y="4410075"/>
          <p14:tracePt t="132350" x="6969125" y="4446588"/>
          <p14:tracePt t="132357" x="7032625" y="4456113"/>
          <p14:tracePt t="132366" x="7134225" y="4465638"/>
          <p14:tracePt t="132373" x="7216775" y="4483100"/>
          <p14:tracePt t="132382" x="7335838" y="4483100"/>
          <p14:tracePt t="132389" x="7418388" y="4492625"/>
          <p14:tracePt t="132398" x="7556500" y="4492625"/>
          <p14:tracePt t="132405" x="7575550" y="4511675"/>
          <p14:tracePt t="132414" x="7629525" y="4511675"/>
          <p14:tracePt t="132421" x="7667625" y="4511675"/>
          <p14:tracePt t="132438" x="7685088" y="4529138"/>
          <p14:tracePt t="132446" x="7740650" y="4548188"/>
          <p14:tracePt t="132462" x="7750175" y="4538663"/>
          <p14:tracePt t="132470" x="7777163" y="4529138"/>
          <p14:tracePt t="132478" x="7796213" y="4529138"/>
          <p14:tracePt t="132486" x="7804150" y="4529138"/>
          <p14:tracePt t="132502" x="7842250" y="4529138"/>
          <p14:tracePt t="132510" x="7869238" y="4529138"/>
          <p14:tracePt t="132518" x="7888288" y="4519613"/>
          <p14:tracePt t="132527" x="7888288" y="4475163"/>
          <p14:tracePt t="132534" x="7888288" y="4410075"/>
          <p14:tracePt t="132575" x="7888288" y="4391025"/>
          <p14:tracePt t="132631" x="7924800" y="4391025"/>
          <p14:tracePt t="132655" x="7934325" y="4391025"/>
          <p14:tracePt t="132879" x="7942263" y="4400550"/>
          <p14:tracePt t="132887" x="7942263" y="4419600"/>
          <p14:tracePt t="132904" x="7942263" y="4437063"/>
          <p14:tracePt t="132912" x="7942263" y="4446588"/>
          <p14:tracePt t="132919" x="7924800" y="4456113"/>
          <p14:tracePt t="132929" x="7905750" y="4465638"/>
          <p14:tracePt t="132936" x="7869238" y="4483100"/>
          <p14:tracePt t="132945" x="7796213" y="4483100"/>
          <p14:tracePt t="132950" x="7740650" y="4483100"/>
          <p14:tracePt t="132958" x="7675563" y="4492625"/>
          <p14:tracePt t="132966" x="7639050" y="4492625"/>
          <p14:tracePt t="132974" x="7583488" y="4492625"/>
          <p14:tracePt t="132982" x="7546975" y="4492625"/>
          <p14:tracePt t="132990" x="7529513" y="4492625"/>
          <p14:tracePt t="132998" x="7519988" y="4492625"/>
          <p14:tracePt t="133030" x="7500938" y="4492625"/>
          <p14:tracePt t="133047" x="7493000" y="4483100"/>
          <p14:tracePt t="133055" x="7483475" y="4475163"/>
          <p14:tracePt t="133062" x="7483475" y="4437063"/>
          <p14:tracePt t="133072" x="7483475" y="4419600"/>
          <p14:tracePt t="133079" x="7483475" y="4391025"/>
          <p14:tracePt t="133094" x="7483475" y="4383088"/>
          <p14:tracePt t="133102" x="7483475" y="4354513"/>
          <p14:tracePt t="133110" x="7483475" y="4346575"/>
          <p14:tracePt t="133118" x="7483475" y="4337050"/>
          <p14:tracePt t="133127" x="7483475" y="4318000"/>
          <p14:tracePt t="133134" x="7483475" y="4300538"/>
          <p14:tracePt t="133143" x="7483475" y="4254500"/>
          <p14:tracePt t="133150" x="7483475" y="4235450"/>
          <p14:tracePt t="133160" x="7483475" y="4208463"/>
          <p14:tracePt t="133167" x="7483475" y="4171950"/>
          <p14:tracePt t="133175" x="7483475" y="4143375"/>
          <p14:tracePt t="133183" x="7500938" y="4106863"/>
          <p14:tracePt t="133191" x="7510463" y="4060825"/>
          <p14:tracePt t="133201" x="7539038" y="4043363"/>
          <p14:tracePt t="133207" x="7546975" y="4024313"/>
          <p14:tracePt t="133215" x="7556500" y="3987800"/>
          <p14:tracePt t="133222" x="7602538" y="3951288"/>
          <p14:tracePt t="133231" x="7629525" y="3922713"/>
          <p14:tracePt t="133238" x="7648575" y="3914775"/>
          <p14:tracePt t="133247" x="7675563" y="3886200"/>
          <p14:tracePt t="133254" x="7704138" y="3859213"/>
          <p14:tracePt t="133262" x="7713663" y="3849688"/>
          <p14:tracePt t="133270" x="7713663" y="3840163"/>
          <p14:tracePt t="133278" x="7767638" y="3840163"/>
          <p14:tracePt t="133286" x="7804150" y="3803650"/>
          <p14:tracePt t="133294" x="7823200" y="3794125"/>
          <p14:tracePt t="133310" x="7842250" y="3794125"/>
          <p14:tracePt t="133318" x="7869238" y="3794125"/>
          <p14:tracePt t="133334" x="7905750" y="3794125"/>
          <p14:tracePt t="133342" x="7951788" y="3813175"/>
          <p14:tracePt t="133350" x="7980363" y="3822700"/>
          <p14:tracePt t="133358" x="8007350" y="3822700"/>
          <p14:tracePt t="133382" x="8024813" y="3830638"/>
          <p14:tracePt t="133398" x="8043863" y="3840163"/>
          <p14:tracePt t="133407" x="8053388" y="3840163"/>
          <p14:tracePt t="133415" x="8070850" y="3859213"/>
          <p14:tracePt t="133431" x="8080375" y="3868738"/>
          <p14:tracePt t="133440" x="8080375" y="3876675"/>
          <p14:tracePt t="133447" x="8080375" y="3914775"/>
          <p14:tracePt t="133455" x="8080375" y="3941763"/>
          <p14:tracePt t="133463" x="8080375" y="3959225"/>
          <p14:tracePt t="133476" x="8080375" y="3997325"/>
          <p14:tracePt t="133482" x="8089900" y="4043363"/>
          <p14:tracePt t="133489" x="8099425" y="4087813"/>
          <p14:tracePt t="133493" x="8108950" y="4133850"/>
          <p14:tracePt t="133502" x="8126413" y="4162425"/>
          <p14:tracePt t="133510" x="8172450" y="4225925"/>
          <p14:tracePt t="133518" x="8172450" y="4244975"/>
          <p14:tracePt t="133527" x="8172450" y="4308475"/>
          <p14:tracePt t="133534" x="8181975" y="4354513"/>
          <p14:tracePt t="133558" x="8199438" y="4383088"/>
          <p14:tracePt t="133566" x="8199438" y="4410075"/>
          <p14:tracePt t="133574" x="8208963" y="4419600"/>
          <p14:tracePt t="133582" x="8208963" y="4437063"/>
          <p14:tracePt t="133590" x="8181975" y="4465638"/>
          <p14:tracePt t="133598" x="8181975" y="4475163"/>
          <p14:tracePt t="133615" x="8172450" y="4511675"/>
          <p14:tracePt t="133623" x="8162925" y="4519613"/>
          <p14:tracePt t="133632" x="8154988" y="4538663"/>
          <p14:tracePt t="133639" x="8135938" y="4548188"/>
          <p14:tracePt t="133647" x="8116888" y="4548188"/>
          <p14:tracePt t="133655" x="8080375" y="4565650"/>
          <p14:tracePt t="133671" x="8062913" y="4584700"/>
          <p14:tracePt t="133680" x="8034338" y="4594225"/>
          <p14:tracePt t="133688" x="8016875" y="4611688"/>
          <p14:tracePt t="133696" x="7970838" y="4603750"/>
          <p14:tracePt t="133702" x="7924800" y="4611688"/>
          <p14:tracePt t="133710" x="7905750" y="4594225"/>
          <p14:tracePt t="133718" x="7888288" y="4594225"/>
          <p14:tracePt t="133727" x="7869238" y="4575175"/>
          <p14:tracePt t="133742" x="7832725" y="4538663"/>
          <p14:tracePt t="133750" x="7777163" y="4492625"/>
          <p14:tracePt t="133758" x="7759700" y="4465638"/>
          <p14:tracePt t="133766" x="7740650" y="4456113"/>
          <p14:tracePt t="133774" x="7685088" y="4419600"/>
          <p14:tracePt t="133782" x="7667625" y="4400550"/>
          <p14:tracePt t="133790" x="7667625" y="4354513"/>
          <p14:tracePt t="133798" x="7685088" y="4354513"/>
          <p14:tracePt t="133806" x="7685088" y="4308475"/>
          <p14:tracePt t="133814" x="7675563" y="4262438"/>
          <p14:tracePt t="133822" x="7667625" y="4244975"/>
          <p14:tracePt t="133830" x="7639050" y="4198938"/>
          <p14:tracePt t="133838" x="7639050" y="4162425"/>
          <p14:tracePt t="133847" x="7639050" y="4143375"/>
          <p14:tracePt t="133862" x="7639050" y="4106863"/>
          <p14:tracePt t="133870" x="7639050" y="4087813"/>
          <p14:tracePt t="133879" x="7658100" y="4070350"/>
          <p14:tracePt t="133886" x="7675563" y="4043363"/>
          <p14:tracePt t="133893" x="7713663" y="4005263"/>
          <p14:tracePt t="133902" x="7721600" y="3987800"/>
          <p14:tracePt t="133911" x="7759700" y="3951288"/>
          <p14:tracePt t="133918" x="7786688" y="3941763"/>
          <p14:tracePt t="133928" x="7823200" y="3932238"/>
          <p14:tracePt t="133934" x="7850188" y="3905250"/>
          <p14:tracePt t="133944" x="7859713" y="3895725"/>
          <p14:tracePt t="133950" x="7878763" y="3895725"/>
          <p14:tracePt t="133958" x="7896225" y="3895725"/>
          <p14:tracePt t="133974" x="7896225" y="3905250"/>
          <p14:tracePt t="134006" x="7896225" y="3922713"/>
          <p14:tracePt t="134014" x="7896225" y="3932238"/>
          <p14:tracePt t="134038" x="7896225" y="3951288"/>
          <p14:tracePt t="134046" x="7896225" y="3968750"/>
          <p14:tracePt t="134054" x="7896225" y="4005263"/>
          <p14:tracePt t="134064" x="7896225" y="4033838"/>
          <p14:tracePt t="134070" x="7896225" y="4079875"/>
          <p14:tracePt t="134079" x="7915275" y="4106863"/>
          <p14:tracePt t="134088" x="7924800" y="4189413"/>
          <p14:tracePt t="134098" x="7934325" y="4216400"/>
          <p14:tracePt t="134103" x="7934325" y="4262438"/>
          <p14:tracePt t="134112" x="7934325" y="4281488"/>
          <p14:tracePt t="134119" x="7934325" y="4291013"/>
          <p14:tracePt t="134127" x="7934325" y="4300538"/>
          <p14:tracePt t="134134" x="7934325" y="4327525"/>
          <p14:tracePt t="134143" x="7934325" y="4354513"/>
          <p14:tracePt t="134150" x="7934325" y="4391025"/>
          <p14:tracePt t="134159" x="7934325" y="4410075"/>
          <p14:tracePt t="134166" x="7915275" y="4429125"/>
          <p14:tracePt t="134174" x="7905750" y="4429125"/>
          <p14:tracePt t="134182" x="7878763" y="4419600"/>
          <p14:tracePt t="134191" x="7869238" y="4419600"/>
          <p14:tracePt t="134206" x="7859713" y="4419600"/>
          <p14:tracePt t="134214" x="7823200" y="4410075"/>
          <p14:tracePt t="134223" x="7804150" y="4391025"/>
          <p14:tracePt t="134230" x="7759700" y="4354513"/>
          <p14:tracePt t="134238" x="7750175" y="4346575"/>
          <p14:tracePt t="134247" x="7731125" y="4281488"/>
          <p14:tracePt t="134254" x="7675563" y="4208463"/>
          <p14:tracePt t="134262" x="7667625" y="4208463"/>
          <p14:tracePt t="134270" x="7648575" y="4208463"/>
          <p14:tracePt t="134278" x="7629525" y="4189413"/>
          <p14:tracePt t="134302" x="7621588" y="4179888"/>
          <p14:tracePt t="134351" x="7648575" y="4171950"/>
          <p14:tracePt t="134360" x="7675563" y="4171950"/>
          <p14:tracePt t="134367" x="7740650" y="4179888"/>
          <p14:tracePt t="134375" x="7750175" y="4179888"/>
          <p14:tracePt t="134383" x="7777163" y="4179888"/>
          <p14:tracePt t="134391" x="7796213" y="4179888"/>
          <p14:tracePt t="134399" x="7796213" y="4198938"/>
          <p14:tracePt t="134439" x="7796213" y="4235450"/>
          <p14:tracePt t="134447" x="7767638" y="4271963"/>
          <p14:tracePt t="134455" x="7750175" y="4318000"/>
          <p14:tracePt t="134462" x="7713663" y="4327525"/>
          <p14:tracePt t="134473" x="7685088" y="4346575"/>
          <p14:tracePt t="134479" x="7639050" y="4373563"/>
          <p14:tracePt t="134486" x="7602538" y="4410075"/>
          <p14:tracePt t="134510" x="7556500" y="4419600"/>
          <p14:tracePt t="134518" x="7493000" y="4429125"/>
          <p14:tracePt t="134527" x="7418388" y="4483100"/>
          <p14:tracePt t="134535" x="7280275" y="4483100"/>
          <p14:tracePt t="134543" x="7197725" y="4502150"/>
          <p14:tracePt t="134550" x="7134225" y="4538663"/>
          <p14:tracePt t="134558" x="7032625" y="4538663"/>
          <p14:tracePt t="134566" x="6969125" y="4557713"/>
          <p14:tracePt t="134574" x="6913563" y="4557713"/>
          <p14:tracePt t="134582" x="6877050" y="4557713"/>
          <p14:tracePt t="134590" x="6802438" y="4548188"/>
          <p14:tracePt t="134598" x="6784975" y="4548188"/>
          <p14:tracePt t="134606" x="6738938" y="4538663"/>
          <p14:tracePt t="134614" x="6692900" y="4529138"/>
          <p14:tracePt t="134622" x="6627813" y="4529138"/>
          <p14:tracePt t="134630" x="6535738" y="4529138"/>
          <p14:tracePt t="134638" x="6527800" y="4529138"/>
          <p14:tracePt t="134646" x="6518275" y="4529138"/>
          <p14:tracePt t="134654" x="6462713" y="4529138"/>
          <p14:tracePt t="134662" x="6343650" y="4529138"/>
          <p14:tracePt t="134670" x="6315075" y="4529138"/>
          <p14:tracePt t="134678" x="6269038" y="4529138"/>
          <p14:tracePt t="134686" x="6215063" y="4529138"/>
          <p14:tracePt t="134695" x="6176963" y="4529138"/>
          <p14:tracePt t="134702" x="6140450" y="4529138"/>
          <p14:tracePt t="134711" x="6122988" y="4529138"/>
          <p14:tracePt t="134718" x="6113463" y="4529138"/>
          <p14:tracePt t="134727" x="6086475" y="4529138"/>
          <p14:tracePt t="134734" x="6076950" y="4529138"/>
          <p14:tracePt t="134766" x="6067425" y="4529138"/>
          <p14:tracePt t="134831" x="6048375" y="4511675"/>
          <p14:tracePt t="134871" x="6040438" y="4511675"/>
          <p14:tracePt t="134905" x="6030913" y="4511675"/>
          <p14:tracePt t="134917" x="6021388" y="4511675"/>
          <p14:tracePt t="135063" x="6011863" y="4502150"/>
          <p14:tracePt t="135072" x="6011863" y="4492625"/>
          <p14:tracePt t="135079" x="6011863" y="4465638"/>
          <p14:tracePt t="135087" x="6011863" y="4437063"/>
          <p14:tracePt t="135101" x="6011863" y="4400550"/>
          <p14:tracePt t="135106" x="6040438" y="4354513"/>
          <p14:tracePt t="135112" x="6040438" y="4327525"/>
          <p14:tracePt t="135118" x="6067425" y="4262438"/>
          <p14:tracePt t="135127" x="6067425" y="4198938"/>
          <p14:tracePt t="135134" x="6094413" y="4116388"/>
          <p14:tracePt t="135142" x="6122988" y="4051300"/>
          <p14:tracePt t="135150" x="6149975" y="3941763"/>
          <p14:tracePt t="135159" x="6149975" y="3813175"/>
          <p14:tracePt t="135166" x="6196013" y="3702050"/>
          <p14:tracePt t="135174" x="6223000" y="3619500"/>
          <p14:tracePt t="135182" x="6269038" y="3473450"/>
          <p14:tracePt t="135190" x="6278563" y="3371850"/>
          <p14:tracePt t="135198" x="6297613" y="3252788"/>
          <p14:tracePt t="135206" x="6334125" y="3114675"/>
          <p14:tracePt t="135214" x="6334125" y="3049588"/>
          <p14:tracePt t="135223" x="6343650" y="2913063"/>
          <p14:tracePt t="135230" x="6343650" y="2820988"/>
          <p14:tracePt t="135237" x="6361113" y="2673350"/>
          <p14:tracePt t="135245" x="6370638" y="2617788"/>
          <p14:tracePt t="135253" x="6370638" y="2609850"/>
          <p14:tracePt t="135261" x="6370638" y="2563813"/>
          <p14:tracePt t="135302" x="6353175" y="2554288"/>
          <p14:tracePt t="135312" x="6353175" y="2544763"/>
          <p14:tracePt t="135334" x="6343650" y="2535238"/>
          <p14:tracePt t="135375" x="6334125" y="2535238"/>
          <p14:tracePt t="135503" x="6324600" y="2527300"/>
          <p14:tracePt t="135520" x="6315075" y="2527300"/>
          <p14:tracePt t="135528" x="6307138" y="2527300"/>
          <p14:tracePt t="135534" x="6251575" y="2535238"/>
          <p14:tracePt t="135550" x="6242050" y="2554288"/>
          <p14:tracePt t="135558" x="6232525" y="2590800"/>
          <p14:tracePt t="135566" x="6205538" y="2590800"/>
          <p14:tracePt t="135582" x="6169025" y="2617788"/>
          <p14:tracePt t="135590" x="6159500" y="2617788"/>
          <p14:tracePt t="135598" x="6140450" y="2627313"/>
          <p14:tracePt t="135606" x="6113463" y="2627313"/>
          <p14:tracePt t="135614" x="6103938" y="2636838"/>
          <p14:tracePt t="135622" x="6094413" y="2636838"/>
          <p14:tracePt t="135630" x="6057900" y="2646363"/>
          <p14:tracePt t="135638" x="6048375" y="2655888"/>
          <p14:tracePt t="135647" x="6030913" y="2673350"/>
          <p14:tracePt t="135654" x="6021388" y="2682875"/>
          <p14:tracePt t="135662" x="6011863" y="2701925"/>
          <p14:tracePt t="135670" x="5994400" y="2719388"/>
          <p14:tracePt t="135678" x="5965825" y="2738438"/>
          <p14:tracePt t="135686" x="5957888" y="2765425"/>
          <p14:tracePt t="135694" x="5929313" y="2774950"/>
          <p14:tracePt t="135702" x="5911850" y="2792413"/>
          <p14:tracePt t="135712" x="5865813" y="2820988"/>
          <p14:tracePt t="135720" x="5856288" y="2820988"/>
          <p14:tracePt t="135727" x="5819775" y="2830513"/>
          <p14:tracePt t="135734" x="5819775" y="2838450"/>
          <p14:tracePt t="135742" x="5810250" y="2838450"/>
          <p14:tracePt t="135750" x="5800725" y="2838450"/>
          <p14:tracePt t="135758" x="5781675" y="2857500"/>
          <p14:tracePt t="135790" x="5764213" y="2857500"/>
          <p14:tracePt t="135798" x="5754688" y="2857500"/>
          <p14:tracePt t="135822" x="5727700" y="2857500"/>
          <p14:tracePt t="135854" x="5718175" y="2857500"/>
          <p14:tracePt t="135863" x="5708650" y="2857500"/>
          <p14:tracePt t="135880" x="5681663" y="2857500"/>
          <p14:tracePt t="135887" x="5672138" y="2857500"/>
          <p14:tracePt t="135903" x="5662613" y="2857500"/>
          <p14:tracePt t="135920" x="5626100" y="2838450"/>
          <p14:tracePt t="135931" x="5626100" y="2811463"/>
          <p14:tracePt t="135936" x="5626100" y="2765425"/>
          <p14:tracePt t="135945" x="5570538" y="2701925"/>
          <p14:tracePt t="135950" x="5561013" y="2682875"/>
          <p14:tracePt t="135958" x="5534025" y="2590800"/>
          <p14:tracePt t="135966" x="5534025" y="2573338"/>
          <p14:tracePt t="135974" x="5534025" y="2535238"/>
          <p14:tracePt t="135982" x="5516563" y="2517775"/>
          <p14:tracePt t="135990" x="5507038" y="2471738"/>
          <p14:tracePt t="136006" x="5507038" y="2462213"/>
          <p14:tracePt t="136071" x="5507038" y="2452688"/>
          <p14:tracePt t="136078" x="5507038" y="2435225"/>
          <p14:tracePt t="136087" x="5524500" y="2416175"/>
          <p14:tracePt t="136096" x="5524500" y="2398713"/>
          <p14:tracePt t="136102" x="5534025" y="2379663"/>
          <p14:tracePt t="136110" x="5599113" y="2360613"/>
          <p14:tracePt t="136118" x="5645150" y="2352675"/>
          <p14:tracePt t="136127" x="5691188" y="2343150"/>
          <p14:tracePt t="136134" x="5745163" y="2343150"/>
          <p14:tracePt t="136143" x="5773738" y="2333625"/>
          <p14:tracePt t="136150" x="5800725" y="2324100"/>
          <p14:tracePt t="136158" x="5810250" y="2324100"/>
          <p14:tracePt t="136166" x="5827713" y="2324100"/>
          <p14:tracePt t="136182" x="5837238" y="2324100"/>
          <p14:tracePt t="136198" x="5846763" y="2324100"/>
          <p14:tracePt t="136206" x="5865813" y="2343150"/>
          <p14:tracePt t="136214" x="5873750" y="2343150"/>
          <p14:tracePt t="136222" x="5902325" y="2379663"/>
          <p14:tracePt t="136230" x="5902325" y="2416175"/>
          <p14:tracePt t="136238" x="5911850" y="2462213"/>
          <p14:tracePt t="136246" x="5911850" y="2517775"/>
          <p14:tracePt t="136254" x="5911850" y="2554288"/>
          <p14:tracePt t="136262" x="5911850" y="2581275"/>
          <p14:tracePt t="136270" x="5911850" y="2590800"/>
          <p14:tracePt t="136278" x="5911850" y="2600325"/>
          <p14:tracePt t="136294" x="5929313" y="2609850"/>
          <p14:tracePt t="136302" x="5929313" y="2627313"/>
          <p14:tracePt t="136431" x="5929313" y="2636838"/>
          <p14:tracePt t="136447" x="5911850" y="2655888"/>
          <p14:tracePt t="136455" x="5911850" y="2673350"/>
          <p14:tracePt t="136462" x="5911850" y="2682875"/>
          <p14:tracePt t="136471" x="5892800" y="2701925"/>
          <p14:tracePt t="136479" x="5883275" y="2709863"/>
          <p14:tracePt t="136487" x="5865813" y="2728913"/>
          <p14:tracePt t="136502" x="5846763" y="2728913"/>
          <p14:tracePt t="136510" x="5827713" y="2728913"/>
          <p14:tracePt t="136518" x="5800725" y="2728913"/>
          <p14:tracePt t="136527" x="5781675" y="2728913"/>
          <p14:tracePt t="136534" x="5737225" y="2709863"/>
          <p14:tracePt t="136542" x="5718175" y="2692400"/>
          <p14:tracePt t="136550" x="5691188" y="2663825"/>
          <p14:tracePt t="136558" x="5681663" y="2627313"/>
          <p14:tracePt t="136566" x="5672138" y="2609850"/>
          <p14:tracePt t="136573" x="5672138" y="2573338"/>
          <p14:tracePt t="136582" x="5662613" y="2573338"/>
          <p14:tracePt t="136590" x="5653088" y="2554288"/>
          <p14:tracePt t="136614" x="5635625" y="2517775"/>
          <p14:tracePt t="136775" x="5635625" y="2527300"/>
          <p14:tracePt t="136785" x="5635625" y="2544763"/>
          <p14:tracePt t="136839" x="5635625" y="2554288"/>
          <p14:tracePt t="136855" x="5635625" y="2563813"/>
          <p14:tracePt t="136879" x="5635625" y="2581275"/>
          <p14:tracePt t="136887" x="5635625" y="2590800"/>
          <p14:tracePt t="136895" x="5635625" y="2600325"/>
          <p14:tracePt t="137119" x="5645150" y="2609850"/>
          <p14:tracePt t="137131" x="5653088" y="2617788"/>
          <p14:tracePt t="137150" x="5653088" y="2627313"/>
          <p14:tracePt t="137158" x="5653088" y="2636838"/>
          <p14:tracePt t="137182" x="5672138" y="2655888"/>
          <p14:tracePt t="137327" x="5681663" y="2655888"/>
          <p14:tracePt t="137337" x="5691188" y="2655888"/>
          <p14:tracePt t="137538" x="5699125" y="2663825"/>
          <p14:tracePt t="137547" x="5699125" y="2673350"/>
          <p14:tracePt t="137553" x="5699125" y="2682875"/>
          <p14:tracePt t="137567" x="5699125" y="2692400"/>
          <p14:tracePt t="137711" x="5681663" y="2701925"/>
          <p14:tracePt t="137721" x="5653088" y="2673350"/>
          <p14:tracePt t="137729" x="5607050" y="2636838"/>
          <p14:tracePt t="137735" x="5589588" y="2600325"/>
          <p14:tracePt t="137749" x="5553075" y="2573338"/>
          <p14:tracePt t="137752" x="5553075" y="2563813"/>
          <p14:tracePt t="137766" x="5553075" y="2554288"/>
          <p14:tracePt t="137798" x="5553075" y="2535238"/>
          <p14:tracePt t="137806" x="5553075" y="2527300"/>
          <p14:tracePt t="137823" x="5553075" y="2517775"/>
          <p14:tracePt t="137831" x="5553075" y="2508250"/>
          <p14:tracePt t="137839" x="5553075" y="2471738"/>
          <p14:tracePt t="137849" x="5616575" y="2443163"/>
          <p14:tracePt t="137855" x="5653088" y="2406650"/>
          <p14:tracePt t="137864" x="5727700" y="2370138"/>
          <p14:tracePt t="137871" x="5754688" y="2333625"/>
          <p14:tracePt t="137879" x="5791200" y="2324100"/>
          <p14:tracePt t="137887" x="5827713" y="2287588"/>
          <p14:tracePt t="137897" x="5827713" y="2278063"/>
          <p14:tracePt t="137903" x="5865813" y="2270125"/>
          <p14:tracePt t="137913" x="5911850" y="2251075"/>
          <p14:tracePt t="137928" x="5948363" y="2241550"/>
          <p14:tracePt t="137935" x="5965825" y="2241550"/>
          <p14:tracePt t="137948" x="5994400" y="2241550"/>
          <p14:tracePt t="137953" x="6011863" y="2241550"/>
          <p14:tracePt t="137960" x="6040438" y="2260600"/>
          <p14:tracePt t="137966" x="6067425" y="2287588"/>
          <p14:tracePt t="137974" x="6122988" y="2333625"/>
          <p14:tracePt t="137982" x="6132513" y="2352675"/>
          <p14:tracePt t="137989" x="6176963" y="2416175"/>
          <p14:tracePt t="137998" x="6186488" y="2462213"/>
          <p14:tracePt t="138006" x="6205538" y="2508250"/>
          <p14:tracePt t="138014" x="6215063" y="2527300"/>
          <p14:tracePt t="138022" x="6242050" y="2563813"/>
          <p14:tracePt t="138030" x="6251575" y="2573338"/>
          <p14:tracePt t="138103" x="6251575" y="2581275"/>
          <p14:tracePt t="138112" x="6261100" y="2600325"/>
          <p14:tracePt t="138120" x="6261100" y="2617788"/>
          <p14:tracePt t="138129" x="6261100" y="2636838"/>
          <p14:tracePt t="138135" x="6261100" y="2663825"/>
          <p14:tracePt t="138148" x="6261100" y="2682875"/>
          <p14:tracePt t="138153" x="6261100" y="2728913"/>
          <p14:tracePt t="138163" x="6261100" y="2738438"/>
          <p14:tracePt t="138169" x="6261100" y="2765425"/>
          <p14:tracePt t="138174" x="6232525" y="2801938"/>
          <p14:tracePt t="138182" x="6223000" y="2801938"/>
          <p14:tracePt t="138189" x="6169025" y="2838450"/>
          <p14:tracePt t="138205" x="6122988" y="2847975"/>
          <p14:tracePt t="138214" x="6113463" y="2847975"/>
          <p14:tracePt t="138254" x="6103938" y="2847975"/>
          <p14:tracePt t="138423" x="6103938" y="2838450"/>
          <p14:tracePt t="138431" x="6103938" y="2830513"/>
          <p14:tracePt t="138439" x="6103938" y="2792413"/>
          <p14:tracePt t="138447" x="6103938" y="2755900"/>
          <p14:tracePt t="138455" x="6103938" y="2738438"/>
          <p14:tracePt t="138462" x="6086475" y="2709863"/>
          <p14:tracePt t="138473" x="6086475" y="2692400"/>
          <p14:tracePt t="138479" x="6086475" y="2655888"/>
          <p14:tracePt t="138487" x="6086475" y="2627313"/>
          <p14:tracePt t="138496" x="6086475" y="2617788"/>
          <p14:tracePt t="138502" x="6086475" y="2600325"/>
          <p14:tracePt t="138511" x="6086475" y="2581275"/>
          <p14:tracePt t="138518" x="6113463" y="2535238"/>
          <p14:tracePt t="138527" x="6113463" y="2527300"/>
          <p14:tracePt t="138534" x="6132513" y="2517775"/>
          <p14:tracePt t="138542" x="6149975" y="2489200"/>
          <p14:tracePt t="138550" x="6205538" y="2489200"/>
          <p14:tracePt t="138566" x="6251575" y="2489200"/>
          <p14:tracePt t="138574" x="6261100" y="2489200"/>
          <p14:tracePt t="138590" x="6297613" y="2489200"/>
          <p14:tracePt t="138598" x="6324600" y="2508250"/>
          <p14:tracePt t="138614" x="6343650" y="2517775"/>
          <p14:tracePt t="138646" x="6370638" y="2535238"/>
          <p14:tracePt t="138655" x="6389688" y="2544763"/>
          <p14:tracePt t="138664" x="6397625" y="2554288"/>
          <p14:tracePt t="138671" x="6397625" y="2573338"/>
          <p14:tracePt t="138679" x="6407150" y="2617788"/>
          <p14:tracePt t="138687" x="6407150" y="2646363"/>
          <p14:tracePt t="138696" x="6416675" y="2682875"/>
          <p14:tracePt t="138703" x="6416675" y="2709863"/>
          <p14:tracePt t="138712" x="6443663" y="2774950"/>
          <p14:tracePt t="138719" x="6443663" y="2792413"/>
          <p14:tracePt t="138729" x="6453188" y="2838450"/>
          <p14:tracePt t="138735" x="6453188" y="2847975"/>
          <p14:tracePt t="138745" x="6453188" y="2876550"/>
          <p14:tracePt t="138764" x="6453188" y="2903538"/>
          <p14:tracePt t="138771" x="6453188" y="2913063"/>
          <p14:tracePt t="138777" x="6453188" y="2921000"/>
          <p14:tracePt t="138782" x="6453188" y="2940050"/>
          <p14:tracePt t="138791" x="6453188" y="2949575"/>
          <p14:tracePt t="138799" x="6453188" y="2967038"/>
          <p14:tracePt t="138814" x="6453188" y="2976563"/>
          <p14:tracePt t="138822" x="6453188" y="2986088"/>
          <p14:tracePt t="139023" x="6443663" y="2986088"/>
          <p14:tracePt t="139319" x="6407150" y="2986088"/>
          <p14:tracePt t="139327" x="6389688" y="2986088"/>
          <p14:tracePt t="139344" x="6370638" y="2986088"/>
          <p14:tracePt t="139415" x="6361113" y="2986088"/>
          <p14:tracePt t="139559" x="6343650" y="2986088"/>
          <p14:tracePt t="139570" x="6307138" y="2986088"/>
          <p14:tracePt t="139577" x="6269038" y="2986088"/>
          <p14:tracePt t="139584" x="6242050" y="2986088"/>
          <p14:tracePt t="139591" x="6215063" y="3005138"/>
          <p14:tracePt t="139600" x="6186488" y="3005138"/>
          <p14:tracePt t="139606" x="6159500" y="3005138"/>
          <p14:tracePt t="139614" x="6094413" y="3022600"/>
          <p14:tracePt t="139622" x="6048375" y="3022600"/>
          <p14:tracePt t="139630" x="5994400" y="3022600"/>
          <p14:tracePt t="139638" x="5929313" y="3022600"/>
          <p14:tracePt t="139646" x="5873750" y="3022600"/>
          <p14:tracePt t="139654" x="5837238" y="3022600"/>
          <p14:tracePt t="139662" x="5781675" y="3022600"/>
          <p14:tracePt t="139669" x="5727700" y="2976563"/>
          <p14:tracePt t="139677" x="5691188" y="2921000"/>
          <p14:tracePt t="139685" x="5653088" y="2903538"/>
          <p14:tracePt t="139693" x="5635625" y="2903538"/>
          <p14:tracePt t="139701" x="5616575" y="2884488"/>
          <p14:tracePt t="139709" x="5607050" y="2876550"/>
          <p14:tracePt t="139726" x="5589588" y="2867025"/>
          <p14:tracePt t="139733" x="5570538" y="2830513"/>
          <p14:tracePt t="139749" x="5561013" y="2820988"/>
          <p14:tracePt t="139757" x="5561013" y="2811463"/>
          <p14:tracePt t="139765" x="5553075" y="2765425"/>
          <p14:tracePt t="139781" x="5553075" y="2738438"/>
          <p14:tracePt t="139789" x="5543550" y="2719388"/>
          <p14:tracePt t="139797" x="5534025" y="2709863"/>
          <p14:tracePt t="139805" x="5534025" y="2682875"/>
          <p14:tracePt t="139813" x="5534025" y="2663825"/>
          <p14:tracePt t="139838" x="5534025" y="2655888"/>
          <p14:tracePt t="139870" x="5534025" y="2646363"/>
          <p14:tracePt t="139885" x="5534025" y="2627313"/>
          <p14:tracePt t="139893" x="5543550" y="2563813"/>
          <p14:tracePt t="139901" x="5580063" y="2527300"/>
          <p14:tracePt t="139910" x="5616575" y="2489200"/>
          <p14:tracePt t="139918" x="5645150" y="2481263"/>
          <p14:tracePt t="139929" x="5653088" y="2462213"/>
          <p14:tracePt t="139934" x="5691188" y="2443163"/>
          <p14:tracePt t="139950" x="5727700" y="2416175"/>
          <p14:tracePt t="139966" x="5745163" y="2416175"/>
          <p14:tracePt t="139976" x="5754688" y="2406650"/>
          <p14:tracePt t="139982" x="5781675" y="2406650"/>
          <p14:tracePt t="139990" x="5800725" y="2406650"/>
          <p14:tracePt t="139998" x="5837238" y="2406650"/>
          <p14:tracePt t="140006" x="5856288" y="2406650"/>
          <p14:tracePt t="140014" x="5883275" y="2406650"/>
          <p14:tracePt t="140022" x="5902325" y="2406650"/>
          <p14:tracePt t="140038" x="5938838" y="2416175"/>
          <p14:tracePt t="140046" x="5948363" y="2416175"/>
          <p14:tracePt t="140054" x="5965825" y="2425700"/>
          <p14:tracePt t="140063" x="5984875" y="2443163"/>
          <p14:tracePt t="140070" x="5994400" y="2443163"/>
          <p14:tracePt t="140086" x="6002338" y="2462213"/>
          <p14:tracePt t="140102" x="6011863" y="2471738"/>
          <p14:tracePt t="140671" x="6011863" y="2481263"/>
          <p14:tracePt t="140680" x="6011863" y="2489200"/>
          <p14:tracePt t="140687" x="6011863" y="2517775"/>
          <p14:tracePt t="140696" x="6011863" y="2554288"/>
          <p14:tracePt t="140703" x="6011863" y="2609850"/>
          <p14:tracePt t="140713" x="6011863" y="2655888"/>
          <p14:tracePt t="140719" x="6011863" y="2709863"/>
          <p14:tracePt t="140729" x="6011863" y="2746375"/>
          <p14:tracePt t="140735" x="6011863" y="2830513"/>
          <p14:tracePt t="140746" x="6040438" y="2940050"/>
          <p14:tracePt t="140751" x="6086475" y="3078163"/>
          <p14:tracePt t="140759" x="6149975" y="3262313"/>
          <p14:tracePt t="140769" x="6149975" y="3381375"/>
          <p14:tracePt t="140775" x="6215063" y="3556000"/>
          <p14:tracePt t="140789" x="6251575" y="3740150"/>
          <p14:tracePt t="140795" x="6361113" y="3886200"/>
          <p14:tracePt t="140801" x="6462713" y="3997325"/>
          <p14:tracePt t="140809" x="6518275" y="4116388"/>
          <p14:tracePt t="140815" x="6535738" y="4133850"/>
          <p14:tracePt t="140830" x="6535738" y="4171950"/>
          <p14:tracePt t="140837" x="6581775" y="4208463"/>
          <p14:tracePt t="140853" x="6581775" y="4216400"/>
          <p14:tracePt t="140927" x="6591300" y="4225925"/>
          <p14:tracePt t="140944" x="6600825" y="4225925"/>
          <p14:tracePt t="140951" x="6627813" y="4244975"/>
          <p14:tracePt t="140983" x="6637338" y="4254500"/>
          <p14:tracePt t="140994" x="6646863" y="4271963"/>
          <p14:tracePt t="141007" x="6646863" y="4291013"/>
          <p14:tracePt t="141015" x="6646863" y="4318000"/>
          <p14:tracePt t="141023" x="6656388" y="4364038"/>
          <p14:tracePt t="141032" x="6673850" y="4400550"/>
          <p14:tracePt t="141039" x="6673850" y="4419600"/>
          <p14:tracePt t="141047" x="6683375" y="4437063"/>
          <p14:tracePt t="141055" x="6683375" y="4465638"/>
          <p14:tracePt t="141071" x="6683375" y="4475163"/>
          <p14:tracePt t="141079" x="6692900" y="4492625"/>
          <p14:tracePt t="141087" x="6692900" y="4511675"/>
          <p14:tracePt t="141111" x="6692900" y="4519613"/>
          <p14:tracePt t="141119" x="6692900" y="4529138"/>
          <p14:tracePt t="141144" x="6692900" y="4538663"/>
          <p14:tracePt t="141151" x="6692900" y="4557713"/>
          <p14:tracePt t="141167" x="6673850" y="4594225"/>
          <p14:tracePt t="141183" x="6656388" y="4603750"/>
          <p14:tracePt t="141198" x="6646863" y="4603750"/>
          <p14:tracePt t="141209" x="6637338" y="4611688"/>
          <p14:tracePt t="141279" x="6627813" y="4611688"/>
          <p14:tracePt t="141295" x="6618288" y="4611688"/>
          <p14:tracePt t="141311" x="6610350" y="4611688"/>
          <p14:tracePt t="141319" x="6581775" y="4611688"/>
          <p14:tracePt t="141326" x="6572250" y="4611688"/>
          <p14:tracePt t="141334" x="6545263" y="4611688"/>
          <p14:tracePt t="141342" x="6535738" y="4611688"/>
          <p14:tracePt t="141349" x="6508750" y="4611688"/>
          <p14:tracePt t="141357" x="6489700" y="4611688"/>
          <p14:tracePt t="141365" x="6453188" y="4611688"/>
          <p14:tracePt t="141381" x="6443663" y="4611688"/>
          <p14:tracePt t="141389" x="6426200" y="4611688"/>
          <p14:tracePt t="141397" x="6407150" y="4611688"/>
          <p14:tracePt t="141405" x="6370638" y="4630738"/>
          <p14:tracePt t="141413" x="6343650" y="4640263"/>
          <p14:tracePt t="141421" x="6334125" y="4640263"/>
          <p14:tracePt t="141429" x="6315075" y="4649788"/>
          <p14:tracePt t="141437" x="6297613" y="4657725"/>
          <p14:tracePt t="141446" x="6288088" y="4667250"/>
          <p14:tracePt t="141454" x="6269038" y="4676775"/>
          <p14:tracePt t="141463" x="6261100" y="4686300"/>
          <p14:tracePt t="141486" x="6251575" y="4694238"/>
          <p14:tracePt t="141495" x="6242050" y="4694238"/>
          <p14:tracePt t="142127" x="6251575" y="4694238"/>
          <p14:tracePt t="142927" x="6251575" y="4686300"/>
          <p14:tracePt t="142967" x="6261100" y="4676775"/>
          <p14:tracePt t="143175" x="6261100" y="4686300"/>
          <p14:tracePt t="143183" x="6261100" y="4703763"/>
          <p14:tracePt t="143199" x="6261100" y="4713288"/>
          <p14:tracePt t="151520" x="6251575" y="4713288"/>
          <p14:tracePt t="151527" x="6215063" y="4713288"/>
          <p14:tracePt t="151535" x="6205538" y="4703763"/>
          <p14:tracePt t="151544" x="6196013" y="4676775"/>
          <p14:tracePt t="151551" x="6149975" y="4667250"/>
          <p14:tracePt t="151558" x="6103938" y="4667250"/>
          <p14:tracePt t="151566" x="6057900" y="4667250"/>
          <p14:tracePt t="151573" x="6030913" y="4667250"/>
          <p14:tracePt t="151582" x="6021388" y="4667250"/>
          <p14:tracePt t="152127" x="6094413" y="4676775"/>
          <p14:tracePt t="152135" x="6113463" y="4686300"/>
          <p14:tracePt t="152162" x="6122988" y="4686300"/>
          <p14:tracePt t="152169" x="6140450" y="4686300"/>
          <p14:tracePt t="152177" x="6169025" y="4686300"/>
          <p14:tracePt t="152184" x="6176963" y="4686300"/>
          <p14:tracePt t="152190" x="6205538" y="4686300"/>
          <p14:tracePt t="152206" x="6223000" y="4667250"/>
          <p14:tracePt t="152238" x="6251575" y="4657725"/>
          <p14:tracePt t="152254" x="6261100" y="4649788"/>
          <p14:tracePt t="152271" x="6278563" y="4630738"/>
          <p14:tracePt t="152295" x="6307138" y="4603750"/>
          <p14:tracePt t="152311" x="6343650" y="4603750"/>
          <p14:tracePt t="152319" x="6353175" y="4594225"/>
          <p14:tracePt t="152336" x="6370638" y="4584700"/>
          <p14:tracePt t="152359" x="6389688" y="4575175"/>
          <p14:tracePt t="152369" x="6397625" y="4557713"/>
          <p14:tracePt t="152391" x="6407150" y="4548188"/>
          <p14:tracePt t="152400" x="6407150" y="4529138"/>
          <p14:tracePt t="152409" x="6416675" y="4519613"/>
          <p14:tracePt t="152422" x="6426200" y="4511675"/>
          <p14:tracePt t="152430" x="6426200" y="4492625"/>
          <p14:tracePt t="152446" x="6443663" y="4475163"/>
          <p14:tracePt t="152471" x="6453188" y="4465638"/>
          <p14:tracePt t="152607" x="6462713" y="4446588"/>
          <p14:tracePt t="152616" x="6462713" y="4437063"/>
          <p14:tracePt t="152623" x="6462713" y="4429125"/>
          <p14:tracePt t="152630" x="6462713" y="4419600"/>
          <p14:tracePt t="152638" x="6453188" y="4383088"/>
          <p14:tracePt t="152654" x="6426200" y="4354513"/>
          <p14:tracePt t="152670" x="6426200" y="4346575"/>
          <p14:tracePt t="152677" x="6397625" y="4318000"/>
          <p14:tracePt t="152694" x="6389688" y="4308475"/>
          <p14:tracePt t="152718" x="6380163" y="4291013"/>
          <p14:tracePt t="152783" x="6380163" y="4281488"/>
          <p14:tracePt t="152799" x="6370638" y="4271963"/>
          <p14:tracePt t="152831" x="6353175" y="4271963"/>
          <p14:tracePt t="152839" x="6343650" y="4271963"/>
          <p14:tracePt t="152849" x="6315075" y="4271963"/>
          <p14:tracePt t="152871" x="6307138" y="4271963"/>
          <p14:tracePt t="152879" x="6288088" y="4271963"/>
          <p14:tracePt t="152887" x="6232525" y="4262438"/>
          <p14:tracePt t="152896" x="6215063" y="4262438"/>
          <p14:tracePt t="152902" x="6205538" y="4262438"/>
          <p14:tracePt t="152918" x="6169025" y="4262438"/>
          <p14:tracePt t="152934" x="6149975" y="4262438"/>
          <p14:tracePt t="152942" x="6103938" y="4244975"/>
          <p14:tracePt t="152950" x="6048375" y="4216400"/>
          <p14:tracePt t="152958" x="6030913" y="4208463"/>
          <p14:tracePt t="152966" x="5965825" y="4179888"/>
          <p14:tracePt t="152976" x="5948363" y="4162425"/>
          <p14:tracePt t="152984" x="5883275" y="4106863"/>
          <p14:tracePt t="152989" x="5810250" y="4051300"/>
          <p14:tracePt t="152998" x="5745163" y="3997325"/>
          <p14:tracePt t="153006" x="5672138" y="3941763"/>
          <p14:tracePt t="153014" x="5561013" y="3849688"/>
          <p14:tracePt t="153021" x="5524500" y="3776663"/>
          <p14:tracePt t="153031" x="5451475" y="3702050"/>
          <p14:tracePt t="153037" x="5378450" y="3629025"/>
          <p14:tracePt t="153046" x="5303838" y="3565525"/>
          <p14:tracePt t="153062" x="5286375" y="3527425"/>
          <p14:tracePt t="153070" x="5221288" y="3463925"/>
          <p14:tracePt t="153078" x="5194300" y="3417888"/>
          <p14:tracePt t="153086" x="5148263" y="3390900"/>
          <p14:tracePt t="153094" x="5083175" y="3279775"/>
          <p14:tracePt t="153102" x="5046663" y="3233738"/>
          <p14:tracePt t="153110" x="4927600" y="3087688"/>
          <p14:tracePt t="153118" x="4854575" y="2995613"/>
          <p14:tracePt t="153127" x="4808538" y="2903538"/>
          <p14:tracePt t="153134" x="4752975" y="2820988"/>
          <p14:tracePt t="153143" x="4679950" y="2746375"/>
          <p14:tracePt t="153150" x="4605338" y="2673350"/>
          <p14:tracePt t="153159" x="4587875" y="2655888"/>
          <p14:tracePt t="153166" x="4568825" y="2636838"/>
          <p14:tracePt t="153174" x="4532313" y="2600325"/>
          <p14:tracePt t="153184" x="4495800" y="2563813"/>
          <p14:tracePt t="153189" x="4486275" y="2554288"/>
          <p14:tracePt t="153198" x="4459288" y="2535238"/>
          <p14:tracePt t="153205" x="4449763" y="2517775"/>
          <p14:tracePt t="153214" x="4403725" y="2517775"/>
          <p14:tracePt t="153221" x="4367213" y="2508250"/>
          <p14:tracePt t="153230" x="4338638" y="2498725"/>
          <p14:tracePt t="153237" x="4311650" y="2498725"/>
          <p14:tracePt t="153246" x="4292600" y="2498725"/>
          <p14:tracePt t="153253" x="4275138" y="2498725"/>
          <p14:tracePt t="153262" x="4256088" y="2498725"/>
          <p14:tracePt t="153278" x="4219575" y="2498725"/>
          <p14:tracePt t="153286" x="4200525" y="2498725"/>
          <p14:tracePt t="153294" x="4173538" y="2498725"/>
          <p14:tracePt t="153301" x="4164013" y="2498725"/>
          <p14:tracePt t="153310" x="4154488" y="2498725"/>
          <p14:tracePt t="153318" x="4146550" y="2498725"/>
          <p14:tracePt t="153327" x="4127500" y="2498725"/>
          <p14:tracePt t="153334" x="4117975" y="2498725"/>
          <p14:tracePt t="153344" x="4110038" y="2498725"/>
          <p14:tracePt t="153349" x="4100513" y="2508250"/>
          <p14:tracePt t="153373" x="4071938" y="2535238"/>
          <p14:tracePt t="153381" x="4064000" y="2535238"/>
          <p14:tracePt t="153397" x="4044950" y="2554288"/>
          <p14:tracePt t="153405" x="4035425" y="2563813"/>
          <p14:tracePt t="153413" x="4035425" y="2573338"/>
          <p14:tracePt t="153421" x="4025900" y="2573338"/>
          <p14:tracePt t="153429" x="4008438" y="2590800"/>
          <p14:tracePt t="153437" x="3979863" y="2617788"/>
          <p14:tracePt t="153445" x="3979863" y="2646363"/>
          <p14:tracePt t="153453" x="3962400" y="2663825"/>
          <p14:tracePt t="153461" x="3925888" y="2692400"/>
          <p14:tracePt t="153477" x="3897313" y="2709863"/>
          <p14:tracePt t="153485" x="3860800" y="2719388"/>
          <p14:tracePt t="153493" x="3843338" y="2728913"/>
          <p14:tracePt t="153502" x="3843338" y="2738438"/>
          <p14:tracePt t="153567" x="3824288" y="2738438"/>
          <p14:tracePt t="153576" x="3814763" y="2738438"/>
          <p14:tracePt t="153614" x="3814763" y="2719388"/>
          <p14:tracePt t="153623" x="3814763" y="2701925"/>
          <p14:tracePt t="153630" x="3814763" y="2682875"/>
          <p14:tracePt t="153638" x="3814763" y="2663825"/>
          <p14:tracePt t="153647" x="3833813" y="2617788"/>
          <p14:tracePt t="153655" x="3851275" y="2600325"/>
          <p14:tracePt t="153663" x="3870325" y="2563813"/>
          <p14:tracePt t="153671" x="3897313" y="2535238"/>
          <p14:tracePt t="153679" x="3925888" y="2498725"/>
          <p14:tracePt t="153696" x="3925888" y="2489200"/>
          <p14:tracePt t="153703" x="3943350" y="2489200"/>
          <p14:tracePt t="153711" x="3979863" y="2489200"/>
          <p14:tracePt t="153718" x="4035425" y="2481263"/>
          <p14:tracePt t="153727" x="4110038" y="2452688"/>
          <p14:tracePt t="153734" x="4164013" y="2452688"/>
          <p14:tracePt t="153744" x="4200525" y="2443163"/>
          <p14:tracePt t="153750" x="4275138" y="2425700"/>
          <p14:tracePt t="153758" x="4375150" y="2425700"/>
          <p14:tracePt t="153766" x="4449763" y="2425700"/>
          <p14:tracePt t="153774" x="4486275" y="2425700"/>
          <p14:tracePt t="153782" x="4541838" y="2425700"/>
          <p14:tracePt t="153790" x="4559300" y="2425700"/>
          <p14:tracePt t="153798" x="4595813" y="2443163"/>
          <p14:tracePt t="153805" x="4614863" y="2443163"/>
          <p14:tracePt t="153814" x="4578350" y="2389188"/>
          <p14:tracePt t="153821" x="4578350" y="2360613"/>
          <p14:tracePt t="153863" x="4578350" y="2370138"/>
          <p14:tracePt t="153871" x="4578350" y="2379663"/>
          <p14:tracePt t="153903" x="4568825" y="2398713"/>
          <p14:tracePt t="153912" x="4568825" y="2425700"/>
          <p14:tracePt t="153930" x="4568825" y="2435225"/>
          <p14:tracePt t="153936" x="4568825" y="2443163"/>
          <p14:tracePt t="153946" x="4587875" y="2452688"/>
          <p14:tracePt t="154087" x="4595813" y="2462213"/>
          <p14:tracePt t="154097" x="4614863" y="2471738"/>
          <p14:tracePt t="154103" x="4641850" y="2489200"/>
          <p14:tracePt t="154112" x="4670425" y="2489200"/>
          <p14:tracePt t="154119" x="4679950" y="2489200"/>
          <p14:tracePt t="154129" x="4706938" y="2498725"/>
          <p14:tracePt t="154134" x="4725988" y="2498725"/>
          <p14:tracePt t="154143" x="4762500" y="2498725"/>
          <p14:tracePt t="154150" x="4779963" y="2498725"/>
          <p14:tracePt t="154158" x="4799013" y="2498725"/>
          <p14:tracePt t="154174" x="4826000" y="2498725"/>
          <p14:tracePt t="154182" x="4835525" y="2498725"/>
          <p14:tracePt t="154192" x="4845050" y="2498725"/>
          <p14:tracePt t="154199" x="4862513" y="2498725"/>
          <p14:tracePt t="154213" x="4881563" y="2498725"/>
          <p14:tracePt t="154237" x="4891088" y="2498725"/>
          <p14:tracePt t="154254" x="4918075" y="2498725"/>
          <p14:tracePt t="154262" x="4927600" y="2498725"/>
          <p14:tracePt t="154269" x="4964113" y="2508250"/>
          <p14:tracePt t="154285" x="4973638" y="2517775"/>
          <p14:tracePt t="154294" x="4983163" y="2527300"/>
          <p14:tracePt t="154310" x="5000625" y="2527300"/>
          <p14:tracePt t="154334" x="5010150" y="2527300"/>
          <p14:tracePt t="154350" x="5029200" y="2527300"/>
          <p14:tracePt t="154373" x="5056188" y="2527300"/>
          <p14:tracePt t="154381" x="5065713" y="2527300"/>
          <p14:tracePt t="154397" x="5075238" y="2527300"/>
          <p14:tracePt t="154421" x="5092700" y="2527300"/>
          <p14:tracePt t="154871" x="5075238" y="2527300"/>
          <p14:tracePt t="154895" x="5037138" y="2527300"/>
          <p14:tracePt t="154943" x="5029200" y="2527300"/>
          <p14:tracePt t="154983" x="5019675" y="2527300"/>
          <p14:tracePt t="154991" x="5010150" y="2527300"/>
          <p14:tracePt t="154999" x="5000625" y="2527300"/>
          <p14:tracePt t="155017" x="4983163" y="2527300"/>
          <p14:tracePt t="155023" x="4973638" y="2527300"/>
          <p14:tracePt t="155030" x="4964113" y="2527300"/>
          <p14:tracePt t="155038" x="4946650" y="2535238"/>
          <p14:tracePt t="155054" x="4937125" y="2544763"/>
          <p14:tracePt t="155063" x="4927600" y="2554288"/>
          <p14:tracePt t="155070" x="4918075" y="2554288"/>
          <p14:tracePt t="155078" x="4908550" y="2554288"/>
          <p14:tracePt t="155086" x="4881563" y="2554288"/>
          <p14:tracePt t="155094" x="4872038" y="2563813"/>
          <p14:tracePt t="155126" x="4845050" y="2563813"/>
          <p14:tracePt t="155159" x="4826000" y="2554288"/>
          <p14:tracePt t="155167" x="4826000" y="2544763"/>
          <p14:tracePt t="155175" x="4826000" y="2527300"/>
          <p14:tracePt t="155183" x="4826000" y="2517775"/>
          <p14:tracePt t="155199" x="4826000" y="2481263"/>
          <p14:tracePt t="155216" x="4826000" y="2471738"/>
          <p14:tracePt t="155227" x="4826000" y="2425700"/>
          <p14:tracePt t="155234" x="4826000" y="2416175"/>
          <p14:tracePt t="155238" x="4854575" y="2398713"/>
          <p14:tracePt t="155254" x="4854575" y="2389188"/>
          <p14:tracePt t="155262" x="4881563" y="2370138"/>
          <p14:tracePt t="155343" x="4908550" y="2370138"/>
          <p14:tracePt t="155351" x="4918075" y="2370138"/>
          <p14:tracePt t="155359" x="4927600" y="2370138"/>
          <p14:tracePt t="155375" x="4954588" y="2370138"/>
          <p14:tracePt t="155383" x="4991100" y="2370138"/>
          <p14:tracePt t="155391" x="5010150" y="2370138"/>
          <p14:tracePt t="155399" x="5019675" y="2370138"/>
          <p14:tracePt t="155407" x="5056188" y="2370138"/>
          <p14:tracePt t="155425" x="5065713" y="2370138"/>
          <p14:tracePt t="155431" x="5075238" y="2370138"/>
          <p14:tracePt t="155439" x="5083175" y="2379663"/>
          <p14:tracePt t="155447" x="5083175" y="2389188"/>
          <p14:tracePt t="155462" x="5092700" y="2416175"/>
          <p14:tracePt t="155470" x="5092700" y="2425700"/>
          <p14:tracePt t="155478" x="5092700" y="2435225"/>
          <p14:tracePt t="155486" x="5092700" y="2462213"/>
          <p14:tracePt t="155493" x="5092700" y="2471738"/>
          <p14:tracePt t="155501" x="5092700" y="2498725"/>
          <p14:tracePt t="155510" x="5092700" y="2517775"/>
          <p14:tracePt t="155527" x="5092700" y="2527300"/>
          <p14:tracePt t="155534" x="5092700" y="2554288"/>
          <p14:tracePt t="155550" x="5092700" y="2563813"/>
          <p14:tracePt t="155558" x="5092700" y="2573338"/>
          <p14:tracePt t="155566" x="5092700" y="2590800"/>
          <p14:tracePt t="155574" x="5065713" y="2609850"/>
          <p14:tracePt t="155582" x="5046663" y="2609850"/>
          <p14:tracePt t="155589" x="5029200" y="2609850"/>
          <p14:tracePt t="155599" x="5010150" y="2609850"/>
          <p14:tracePt t="155605" x="4983163" y="2609850"/>
          <p14:tracePt t="155639" x="4964113" y="2609850"/>
          <p14:tracePt t="155655" x="4954588" y="2600325"/>
          <p14:tracePt t="155662" x="4946650" y="2590800"/>
          <p14:tracePt t="155671" x="4937125" y="2581275"/>
          <p14:tracePt t="155679" x="4908550" y="2554288"/>
          <p14:tracePt t="155727" x="4900613" y="2544763"/>
          <p14:tracePt t="155744" x="4900613" y="2527300"/>
          <p14:tracePt t="155767" x="4900613" y="2508250"/>
          <p14:tracePt t="155775" x="4918075" y="2481263"/>
          <p14:tracePt t="155785" x="4946650" y="2462213"/>
          <p14:tracePt t="155791" x="4954588" y="2452688"/>
          <p14:tracePt t="155799" x="4973638" y="2443163"/>
          <p14:tracePt t="155815" x="4991100" y="2443163"/>
          <p14:tracePt t="155824" x="5010150" y="2425700"/>
          <p14:tracePt t="155833" x="5019675" y="2425700"/>
          <p14:tracePt t="155839" x="5029200" y="2425700"/>
          <p14:tracePt t="155878" x="5037138" y="2435225"/>
          <p14:tracePt t="155885" x="5046663" y="2462213"/>
          <p14:tracePt t="155893" x="5065713" y="2498725"/>
          <p14:tracePt t="155901" x="5083175" y="2527300"/>
          <p14:tracePt t="155917" x="5083175" y="2563813"/>
          <p14:tracePt t="155927" x="5083175" y="2581275"/>
          <p14:tracePt t="155943" x="5083175" y="2590800"/>
          <p14:tracePt t="155949" x="5075238" y="2617788"/>
          <p14:tracePt t="155957" x="5065713" y="2636838"/>
          <p14:tracePt t="155966" x="5065713" y="2655888"/>
          <p14:tracePt t="155974" x="5037138" y="2663825"/>
          <p14:tracePt t="155982" x="5000625" y="2673350"/>
          <p14:tracePt t="155989" x="4973638" y="2692400"/>
          <p14:tracePt t="156006" x="4964113" y="2692400"/>
          <p14:tracePt t="156014" x="4954588" y="2692400"/>
          <p14:tracePt t="156023" x="4937125" y="2692400"/>
          <p14:tracePt t="156031" x="4908550" y="2692400"/>
          <p14:tracePt t="156037" x="4891088" y="2692400"/>
          <p14:tracePt t="156045" x="4872038" y="2692400"/>
          <p14:tracePt t="156069" x="4862513" y="2692400"/>
          <p14:tracePt t="156087" x="4835525" y="2692400"/>
          <p14:tracePt t="156103" x="4835525" y="2682875"/>
          <p14:tracePt t="156112" x="4835525" y="2673350"/>
          <p14:tracePt t="156118" x="4835525" y="2663825"/>
          <p14:tracePt t="156136" x="4835525" y="2646363"/>
          <p14:tracePt t="156142" x="4835525" y="2636838"/>
          <p14:tracePt t="156150" x="4835525" y="2627313"/>
          <p14:tracePt t="156157" x="4835525" y="2600325"/>
          <p14:tracePt t="156165" x="4835525" y="2590800"/>
          <p14:tracePt t="156173" x="4835525" y="2581275"/>
          <p14:tracePt t="156182" x="4872038" y="2563813"/>
          <p14:tracePt t="156189" x="4891088" y="2563813"/>
          <p14:tracePt t="156197" x="4927600" y="2554288"/>
          <p14:tracePt t="156205" x="4964113" y="2544763"/>
          <p14:tracePt t="156214" x="5000625" y="2527300"/>
          <p14:tracePt t="156221" x="5029200" y="2508250"/>
          <p14:tracePt t="156231" x="5037138" y="2508250"/>
          <p14:tracePt t="156237" x="5046663" y="2481263"/>
          <p14:tracePt t="156245" x="5056188" y="2462213"/>
          <p14:tracePt t="156254" x="5065713" y="2462213"/>
          <p14:tracePt t="156335" x="5075238" y="2462213"/>
          <p14:tracePt t="156359" x="5083175" y="2462213"/>
          <p14:tracePt t="156367" x="5083175" y="2471738"/>
          <p14:tracePt t="156375" x="5083175" y="2489200"/>
          <p14:tracePt t="156391" x="5083175" y="2535238"/>
          <p14:tracePt t="156399" x="5083175" y="2544763"/>
          <p14:tracePt t="156407" x="5083175" y="2573338"/>
          <p14:tracePt t="156415" x="5083175" y="2581275"/>
          <p14:tracePt t="156423" x="5075238" y="2590800"/>
          <p14:tracePt t="156431" x="5046663" y="2617788"/>
          <p14:tracePt t="156440" x="5019675" y="2627313"/>
          <p14:tracePt t="156454" x="5010150" y="2636838"/>
          <p14:tracePt t="156486" x="4983163" y="2636838"/>
          <p14:tracePt t="156502" x="4983163" y="2617788"/>
          <p14:tracePt t="156517" x="4983163" y="2609850"/>
          <p14:tracePt t="156526" x="4983163" y="2590800"/>
          <p14:tracePt t="156533" x="4983163" y="2581275"/>
          <p14:tracePt t="156549" x="4991100" y="2563813"/>
          <p14:tracePt t="156557" x="5010150" y="2563813"/>
          <p14:tracePt t="156566" x="5029200" y="2563813"/>
          <p14:tracePt t="156573" x="5056188" y="2563813"/>
          <p14:tracePt t="156582" x="5065713" y="2563813"/>
          <p14:tracePt t="156589" x="5075238" y="2563813"/>
          <p14:tracePt t="156598" x="5083175" y="2563813"/>
          <p14:tracePt t="156663" x="5102225" y="2573338"/>
          <p14:tracePt t="156679" x="5121275" y="2573338"/>
          <p14:tracePt t="156687" x="5157788" y="2600325"/>
          <p14:tracePt t="156695" x="5175250" y="2609850"/>
          <p14:tracePt t="156704" x="5211763" y="2646363"/>
          <p14:tracePt t="156712" x="5295900" y="2682875"/>
          <p14:tracePt t="156719" x="5303838" y="2701925"/>
          <p14:tracePt t="156729" x="5386388" y="2774950"/>
          <p14:tracePt t="156735" x="5441950" y="2830513"/>
          <p14:tracePt t="156746" x="5461000" y="2847975"/>
          <p14:tracePt t="156754" x="5516563" y="2894013"/>
          <p14:tracePt t="156759" x="5589588" y="3005138"/>
          <p14:tracePt t="156767" x="5626100" y="3068638"/>
          <p14:tracePt t="156774" x="5653088" y="3124200"/>
          <p14:tracePt t="156784" x="5653088" y="3151188"/>
          <p14:tracePt t="156790" x="5653088" y="3216275"/>
          <p14:tracePt t="156798" x="5662613" y="3243263"/>
          <p14:tracePt t="156806" x="5662613" y="3270250"/>
          <p14:tracePt t="156814" x="5662613" y="3316288"/>
          <p14:tracePt t="156830" x="5662613" y="3352800"/>
          <p14:tracePt t="156839" x="5691188" y="3381375"/>
          <p14:tracePt t="156847" x="5708650" y="3436938"/>
          <p14:tracePt t="156854" x="5708650" y="3444875"/>
          <p14:tracePt t="156861" x="5718175" y="3490913"/>
          <p14:tracePt t="156869" x="5745163" y="3527425"/>
          <p14:tracePt t="156878" x="5764213" y="3565525"/>
          <p14:tracePt t="156885" x="5819775" y="3629025"/>
          <p14:tracePt t="156893" x="5846763" y="3675063"/>
          <p14:tracePt t="156901" x="5873750" y="3711575"/>
          <p14:tracePt t="156909" x="5883275" y="3730625"/>
          <p14:tracePt t="156927" x="5919788" y="3767138"/>
          <p14:tracePt t="156933" x="5929313" y="3776663"/>
          <p14:tracePt t="156941" x="5929313" y="3784600"/>
          <p14:tracePt t="156999" x="5948363" y="3813175"/>
          <p14:tracePt t="157047" x="5957888" y="3830638"/>
          <p14:tracePt t="157111" x="5965825" y="3840163"/>
          <p14:tracePt t="157119" x="5984875" y="3868738"/>
          <p14:tracePt t="157128" x="6057900" y="3922713"/>
          <p14:tracePt t="157136" x="6086475" y="3951288"/>
          <p14:tracePt t="157159" x="6094413" y="3987800"/>
          <p14:tracePt t="157168" x="6094413" y="4005263"/>
          <p14:tracePt t="157174" x="6103938" y="4033838"/>
          <p14:tracePt t="157183" x="6103938" y="4043363"/>
          <p14:tracePt t="157191" x="6122988" y="4060825"/>
          <p14:tracePt t="157200" x="6132513" y="4070350"/>
          <p14:tracePt t="157263" x="6140450" y="4079875"/>
          <p14:tracePt t="157272" x="6149975" y="4079875"/>
          <p14:tracePt t="157295" x="6176963" y="4079875"/>
          <p14:tracePt t="157303" x="6196013" y="4079875"/>
          <p14:tracePt t="157311" x="6205538" y="4106863"/>
          <p14:tracePt t="157328" x="6223000" y="4133850"/>
          <p14:tracePt t="157367" x="6232525" y="4143375"/>
          <p14:tracePt t="157375" x="6242050" y="4152900"/>
          <p14:tracePt t="157391" x="6269038" y="4162425"/>
          <p14:tracePt t="157400" x="6297613" y="4179888"/>
          <p14:tracePt t="157409" x="6334125" y="4179888"/>
          <p14:tracePt t="157415" x="6343650" y="4179888"/>
          <p14:tracePt t="157442" x="6361113" y="4179888"/>
          <p14:tracePt t="157536" x="6370638" y="4189413"/>
          <p14:tracePt t="157567" x="6370638" y="4208463"/>
          <p14:tracePt t="157575" x="6361113" y="4216400"/>
          <p14:tracePt t="157584" x="6361113" y="4225925"/>
          <p14:tracePt t="157591" x="6361113" y="4235450"/>
          <p14:tracePt t="157599" x="6353175" y="4244975"/>
          <p14:tracePt t="157650" x="6343650" y="4262438"/>
          <p14:tracePt t="157657" x="6334125" y="4271963"/>
          <p14:tracePt t="157670" x="6324600" y="4281488"/>
          <p14:tracePt t="157686" x="6315075" y="4300538"/>
          <p14:tracePt t="157693" x="6315075" y="4308475"/>
          <p14:tracePt t="157718" x="6315075" y="4318000"/>
          <p14:tracePt t="157915" x="6288088" y="4354513"/>
          <p14:tracePt t="157927" x="6269038" y="4364038"/>
          <p14:tracePt t="158023" x="6251575" y="4364038"/>
          <p14:tracePt t="158183" x="6232525" y="4337050"/>
          <p14:tracePt t="158199" x="6232525" y="4318000"/>
          <p14:tracePt t="158208" x="6223000" y="4308475"/>
          <p14:tracePt t="158216" x="6223000" y="4300538"/>
          <p14:tracePt t="158225" x="6223000" y="4271963"/>
          <p14:tracePt t="158231" x="6223000" y="4254500"/>
          <p14:tracePt t="158247" x="6223000" y="4225925"/>
          <p14:tracePt t="158266" x="6223000" y="4216400"/>
          <p14:tracePt t="158327" x="6223000" y="4208463"/>
          <p14:tracePt t="158335" x="6223000" y="4198938"/>
          <p14:tracePt t="158391" x="6223000" y="4189413"/>
          <p14:tracePt t="158439" x="6232525" y="4179888"/>
          <p14:tracePt t="158447" x="6242050" y="4162425"/>
          <p14:tracePt t="158456" x="6251575" y="4152900"/>
          <p14:tracePt t="158487" x="6261100" y="4143375"/>
          <p14:tracePt t="158511" x="6269038" y="4143375"/>
          <p14:tracePt t="158527" x="6278563" y="4143375"/>
          <p14:tracePt t="158537" x="6315075" y="4143375"/>
          <p14:tracePt t="158551" x="6353175" y="4143375"/>
          <p14:tracePt t="158559" x="6361113" y="4171950"/>
          <p14:tracePt t="158567" x="6380163" y="4189413"/>
          <p14:tracePt t="158575" x="6389688" y="4208463"/>
          <p14:tracePt t="158591" x="6397625" y="4225925"/>
          <p14:tracePt t="158599" x="6426200" y="4235450"/>
          <p14:tracePt t="158607" x="6426200" y="4254500"/>
          <p14:tracePt t="158615" x="6426200" y="4262438"/>
          <p14:tracePt t="158623" x="6426200" y="4281488"/>
          <p14:tracePt t="158630" x="6443663" y="4308475"/>
          <p14:tracePt t="158638" x="6453188" y="4327525"/>
          <p14:tracePt t="158646" x="6472238" y="4346575"/>
          <p14:tracePt t="158654" x="6472238" y="4364038"/>
          <p14:tracePt t="158663" x="6472238" y="4383088"/>
          <p14:tracePt t="158671" x="6481763" y="4419600"/>
          <p14:tracePt t="158677" x="6481763" y="4429125"/>
          <p14:tracePt t="158693" x="6481763" y="4446588"/>
          <p14:tracePt t="158702" x="6481763" y="4456113"/>
          <p14:tracePt t="158710" x="6481763" y="4465638"/>
          <p14:tracePt t="158751" x="6481763" y="4475163"/>
          <p14:tracePt t="158791" x="6481763" y="4483100"/>
          <p14:tracePt t="158799" x="6443663" y="4483100"/>
          <p14:tracePt t="158806" x="6426200" y="4483100"/>
          <p14:tracePt t="158815" x="6416675" y="4483100"/>
          <p14:tracePt t="158822" x="6397625" y="4483100"/>
          <p14:tracePt t="158830" x="6389688" y="4475163"/>
          <p14:tracePt t="158850" x="6370638" y="4446588"/>
          <p14:tracePt t="158862" x="6361113" y="4437063"/>
          <p14:tracePt t="158895" x="6353175" y="4419600"/>
          <p14:tracePt t="158913" x="6343650" y="4410075"/>
          <p14:tracePt t="158923" x="6343650" y="4400550"/>
          <p14:tracePt t="158935" x="6334125" y="4391025"/>
          <p14:tracePt t="158946" x="6324600" y="4364038"/>
          <p14:tracePt t="158951" x="6324600" y="4354513"/>
          <p14:tracePt t="158959" x="6324600" y="4337050"/>
          <p14:tracePt t="158968" x="6324600" y="4318000"/>
          <p14:tracePt t="158975" x="6324600" y="4291013"/>
          <p14:tracePt t="158984" x="6324600" y="4271963"/>
          <p14:tracePt t="158991" x="6315075" y="4262438"/>
          <p14:tracePt t="158999" x="6315075" y="4254500"/>
          <p14:tracePt t="159007" x="6334125" y="4235450"/>
          <p14:tracePt t="159016" x="6343650" y="4225925"/>
          <p14:tracePt t="159033" x="6353175" y="4225925"/>
          <p14:tracePt t="159039" x="6370638" y="4225925"/>
          <p14:tracePt t="159046" x="6380163" y="4216400"/>
          <p14:tracePt t="159103" x="6389688" y="4216400"/>
          <p14:tracePt t="159175" x="6397625" y="4216400"/>
          <p14:tracePt t="159215" x="6389688" y="4235450"/>
          <p14:tracePt t="159231" x="6370638" y="4235450"/>
          <p14:tracePt t="159239" x="6343650" y="4235450"/>
          <p14:tracePt t="159263" x="6315075" y="4254500"/>
          <p14:tracePt t="159273" x="6307138" y="4254500"/>
          <p14:tracePt t="159281" x="6288088" y="4262438"/>
          <p14:tracePt t="159287" x="6278563" y="4271963"/>
          <p14:tracePt t="159384" x="6278563" y="4281488"/>
          <p14:tracePt t="160831" x="6278563" y="4271963"/>
          <p14:tracePt t="160863" x="6278563" y="4262438"/>
          <p14:tracePt t="160887" x="6278563" y="4235450"/>
          <p14:tracePt t="160905" x="6278563" y="4225925"/>
          <p14:tracePt t="161183" x="6278563" y="4189413"/>
          <p14:tracePt t="161199" x="6251575" y="4179888"/>
          <p14:tracePt t="161263" x="6242050" y="4171950"/>
          <p14:tracePt t="161327" x="6242050" y="4143375"/>
          <p14:tracePt t="161345" x="6242050" y="4133850"/>
          <p14:tracePt t="161623" x="6242050" y="4116388"/>
          <p14:tracePt t="161630" x="6242050" y="4051300"/>
          <p14:tracePt t="161639" x="6242050" y="4005263"/>
          <p14:tracePt t="161647" x="6242050" y="3978275"/>
          <p14:tracePt t="161655" x="6242050" y="3951288"/>
          <p14:tracePt t="161663" x="6242050" y="3905250"/>
          <p14:tracePt t="161671" x="6242050" y="3868738"/>
          <p14:tracePt t="161679" x="6242050" y="3813175"/>
          <p14:tracePt t="161687" x="6242050" y="3767138"/>
          <p14:tracePt t="161696" x="6242050" y="3730625"/>
          <p14:tracePt t="161703" x="6242050" y="3694113"/>
          <p14:tracePt t="161714" x="6242050" y="3638550"/>
          <p14:tracePt t="161721" x="6223000" y="3592513"/>
          <p14:tracePt t="161727" x="6223000" y="3546475"/>
          <p14:tracePt t="161733" x="6223000" y="3527425"/>
          <p14:tracePt t="161742" x="6223000" y="3500438"/>
          <p14:tracePt t="161750" x="6223000" y="3473450"/>
          <p14:tracePt t="161766" x="6223000" y="3436938"/>
          <p14:tracePt t="161774" x="6223000" y="3427413"/>
          <p14:tracePt t="161782" x="6223000" y="3390900"/>
          <p14:tracePt t="161798" x="6223000" y="3352800"/>
          <p14:tracePt t="161805" x="6223000" y="3344863"/>
          <p14:tracePt t="161814" x="6232525" y="3316288"/>
          <p14:tracePt t="161822" x="6232525" y="3298825"/>
          <p14:tracePt t="161846" x="6232525" y="3289300"/>
          <p14:tracePt t="161862" x="6232525" y="3279775"/>
          <p14:tracePt t="161870" x="6232525" y="3262313"/>
          <p14:tracePt t="161877" x="6232525" y="3243263"/>
          <p14:tracePt t="161893" x="6232525" y="3233738"/>
          <p14:tracePt t="161902" x="6232525" y="3206750"/>
          <p14:tracePt t="161927" x="6242050" y="3178175"/>
          <p14:tracePt t="161934" x="6242050" y="3170238"/>
          <p14:tracePt t="161949" x="6251575" y="3141663"/>
          <p14:tracePt t="161957" x="6261100" y="3133725"/>
          <p14:tracePt t="161966" x="6261100" y="3114675"/>
          <p14:tracePt t="161973" x="6261100" y="3105150"/>
          <p14:tracePt t="161982" x="6261100" y="3078163"/>
          <p14:tracePt t="161989" x="6261100" y="3059113"/>
          <p14:tracePt t="161998" x="6288088" y="3049588"/>
          <p14:tracePt t="162013" x="6297613" y="3041650"/>
          <p14:tracePt t="162030" x="6307138" y="3032125"/>
          <p14:tracePt t="162046" x="6315075" y="3013075"/>
          <p14:tracePt t="162062" x="6315075" y="3005138"/>
          <p14:tracePt t="162077" x="6324600" y="2995613"/>
          <p14:tracePt t="162094" x="6334125" y="2986088"/>
          <p14:tracePt t="162102" x="6343650" y="2967038"/>
          <p14:tracePt t="162117" x="6353175" y="2959100"/>
          <p14:tracePt t="163455" x="6361113" y="2967038"/>
          <p14:tracePt t="163511" x="6353175" y="2967038"/>
          <p14:tracePt t="163520" x="6315075" y="2967038"/>
          <p14:tracePt t="163528" x="6297613" y="2967038"/>
          <p14:tracePt t="163538" x="6278563" y="2967038"/>
          <p14:tracePt t="163549" x="6261100" y="2967038"/>
          <p14:tracePt t="163553" x="6242050" y="2967038"/>
          <p14:tracePt t="163559" x="6223000" y="2967038"/>
          <p14:tracePt t="163566" x="6176963" y="2967038"/>
          <p14:tracePt t="163575" x="6169025" y="2967038"/>
          <p14:tracePt t="163583" x="6149975" y="2967038"/>
          <p14:tracePt t="163590" x="6140450" y="2967038"/>
          <p14:tracePt t="163679" x="6103938" y="2967038"/>
          <p14:tracePt t="163695" x="6094413" y="2967038"/>
          <p14:tracePt t="163703" x="6067425" y="2967038"/>
          <p14:tracePt t="163719" x="6057900" y="2967038"/>
          <p14:tracePt t="163728" x="6048375" y="2967038"/>
          <p14:tracePt t="163735" x="6040438" y="2967038"/>
          <p14:tracePt t="163748" x="6030913" y="2959100"/>
          <p14:tracePt t="163753" x="6021388" y="2959100"/>
          <p14:tracePt t="163759" x="6011863" y="2959100"/>
          <p14:tracePt t="163766" x="6002338" y="2959100"/>
          <p14:tracePt t="163797" x="5994400" y="2959100"/>
          <p14:tracePt t="163805" x="5975350" y="2959100"/>
          <p14:tracePt t="163813" x="5965825" y="2949575"/>
          <p14:tracePt t="163960" x="5965825" y="2930525"/>
          <p14:tracePt t="163967" x="6002338" y="2921000"/>
          <p14:tracePt t="163975" x="6030913" y="2921000"/>
          <p14:tracePt t="163983" x="6076950" y="2921000"/>
          <p14:tracePt t="163991" x="6086475" y="2921000"/>
          <p14:tracePt t="163999" x="6113463" y="2921000"/>
          <p14:tracePt t="164023" x="6122988" y="2921000"/>
          <p14:tracePt t="164031" x="6140450" y="2930525"/>
          <p14:tracePt t="164246" x="6149975" y="2940050"/>
          <p14:tracePt t="164263" x="6159500" y="2940050"/>
          <p14:tracePt t="164295" x="6176963" y="2940050"/>
          <p14:tracePt t="164319" x="6186488" y="2949575"/>
          <p14:tracePt t="164415" x="6186488" y="2967038"/>
          <p14:tracePt t="164423" x="6186488" y="2976563"/>
          <p14:tracePt t="164431" x="6186488" y="2986088"/>
          <p14:tracePt t="164439" x="6159500" y="2986088"/>
          <p14:tracePt t="164447" x="6113463" y="2986088"/>
          <p14:tracePt t="164455" x="6057900" y="2986088"/>
          <p14:tracePt t="164463" x="6040438" y="2986088"/>
          <p14:tracePt t="164471" x="5994400" y="2995613"/>
          <p14:tracePt t="164479" x="5975350" y="2995613"/>
          <p14:tracePt t="164487" x="5957888" y="2995613"/>
          <p14:tracePt t="164496" x="5948363" y="2995613"/>
          <p14:tracePt t="164537" x="5938838" y="2995613"/>
          <p14:tracePt t="164734" x="5957888" y="2995613"/>
          <p14:tracePt t="164744" x="5975350" y="2995613"/>
          <p14:tracePt t="164751" x="5994400" y="2995613"/>
          <p14:tracePt t="164761" x="6011863" y="2995613"/>
          <p14:tracePt t="164767" x="6030913" y="2995613"/>
          <p14:tracePt t="165191" x="6057900" y="2995613"/>
          <p14:tracePt t="165199" x="6103938" y="2995613"/>
          <p14:tracePt t="165207" x="6122988" y="2995613"/>
          <p14:tracePt t="165215" x="6132513" y="2995613"/>
          <p14:tracePt t="165231" x="6140450" y="3005138"/>
          <p14:tracePt t="165239" x="6140450" y="3022600"/>
          <p14:tracePt t="165249" x="6149975" y="3087688"/>
          <p14:tracePt t="165254" x="6169025" y="3114675"/>
          <p14:tracePt t="165264" x="6176963" y="3151188"/>
          <p14:tracePt t="165270" x="6176963" y="3187700"/>
          <p14:tracePt t="165278" x="6176963" y="3252788"/>
          <p14:tracePt t="165287" x="6196013" y="3279775"/>
          <p14:tracePt t="165293" x="6196013" y="3289300"/>
          <p14:tracePt t="165301" x="6196013" y="3344863"/>
          <p14:tracePt t="165310" x="6223000" y="3408363"/>
          <p14:tracePt t="165317" x="6269038" y="3481388"/>
          <p14:tracePt t="165326" x="6297613" y="3565525"/>
          <p14:tracePt t="165333" x="6334125" y="3648075"/>
          <p14:tracePt t="165341" x="6370638" y="3702050"/>
          <p14:tracePt t="165349" x="6426200" y="3757613"/>
          <p14:tracePt t="165357" x="6453188" y="3784600"/>
          <p14:tracePt t="165367" x="6481763" y="3822700"/>
          <p14:tracePt t="165373" x="6508750" y="3840163"/>
          <p14:tracePt t="165397" x="6518275" y="3840163"/>
          <p14:tracePt t="165503" x="6527800" y="3859213"/>
          <p14:tracePt t="165535" x="6535738" y="3876675"/>
          <p14:tracePt t="165607" x="6535738" y="3895725"/>
          <p14:tracePt t="165615" x="6554788" y="3914775"/>
          <p14:tracePt t="165631" x="6572250" y="3932238"/>
          <p14:tracePt t="165639" x="6581775" y="3941763"/>
          <p14:tracePt t="165648" x="6581775" y="3951288"/>
          <p14:tracePt t="165654" x="6581775" y="3959225"/>
          <p14:tracePt t="165662" x="6591300" y="3959225"/>
          <p14:tracePt t="165669" x="6600825" y="3959225"/>
          <p14:tracePt t="165693" x="6618288" y="3968750"/>
          <p14:tracePt t="165751" x="6627813" y="3978275"/>
          <p14:tracePt t="165855" x="6627813" y="3987800"/>
          <p14:tracePt t="165879" x="6627813" y="3997325"/>
          <p14:tracePt t="165886" x="6627813" y="4005263"/>
          <p14:tracePt t="165893" x="6637338" y="4014788"/>
          <p14:tracePt t="165917" x="6637338" y="4033838"/>
          <p14:tracePt t="165926" x="6646863" y="4051300"/>
          <p14:tracePt t="165942" x="6656388" y="4060825"/>
          <p14:tracePt t="165958" x="6664325" y="4070350"/>
          <p14:tracePt t="165966" x="6664325" y="4079875"/>
          <p14:tracePt t="165982" x="6664325" y="4087813"/>
          <p14:tracePt t="166005" x="6673850" y="4097338"/>
          <p14:tracePt t="166015" x="6692900" y="4106863"/>
          <p14:tracePt t="166023" x="6710363" y="4133850"/>
          <p14:tracePt t="166039" x="6710363" y="4152900"/>
          <p14:tracePt t="166047" x="6719888" y="4171950"/>
          <p14:tracePt t="166054" x="6719888" y="4179888"/>
          <p14:tracePt t="166062" x="6719888" y="4189413"/>
          <p14:tracePt t="166070" x="6729413" y="4208463"/>
          <p14:tracePt t="166087" x="6729413" y="4216400"/>
          <p14:tracePt t="166096" x="6729413" y="4225925"/>
          <p14:tracePt t="166103" x="6729413" y="4235450"/>
          <p14:tracePt t="166112" x="6738938" y="4244975"/>
          <p14:tracePt t="166129" x="6738938" y="4254500"/>
          <p14:tracePt t="166167" x="6748463" y="4262438"/>
          <p14:tracePt t="166431" x="6738938" y="4254500"/>
          <p14:tracePt t="166439" x="6738938" y="4244975"/>
          <p14:tracePt t="166447" x="6719888" y="4216400"/>
          <p14:tracePt t="166455" x="6702425" y="4198938"/>
          <p14:tracePt t="166463" x="6692900" y="4179888"/>
          <p14:tracePt t="166473" x="6673850" y="4162425"/>
          <p14:tracePt t="166479" x="6646863" y="4152900"/>
          <p14:tracePt t="166487" x="6646863" y="4143375"/>
          <p14:tracePt t="166494" x="6637338" y="4133850"/>
          <p14:tracePt t="166501" x="6627813" y="4125913"/>
          <p14:tracePt t="166518" x="6618288" y="4116388"/>
          <p14:tracePt t="166527" x="6600825" y="4106863"/>
          <p14:tracePt t="166534" x="6600825" y="4097338"/>
          <p14:tracePt t="166542" x="6600825" y="4087813"/>
          <p14:tracePt t="166558" x="6600825" y="4079875"/>
          <p14:tracePt t="166566" x="6600825" y="4070350"/>
          <p14:tracePt t="166573" x="6600825" y="4051300"/>
          <p14:tracePt t="166583" x="6600825" y="4043363"/>
          <p14:tracePt t="166605" x="6600825" y="4033838"/>
          <p14:tracePt t="166648" x="6600825" y="4014788"/>
          <p14:tracePt t="166839" x="6600825" y="4043363"/>
          <p14:tracePt t="166863" x="6600825" y="4051300"/>
          <p14:tracePt t="167277" x="6572250" y="4051300"/>
          <p14:tracePt t="167285" x="6499225" y="4005263"/>
          <p14:tracePt t="167293" x="6472238" y="3987800"/>
          <p14:tracePt t="167301" x="6324600" y="3914775"/>
          <p14:tracePt t="167309" x="6159500" y="3830638"/>
          <p14:tracePt t="167317" x="6076950" y="3803650"/>
          <p14:tracePt t="167326" x="6011863" y="3767138"/>
          <p14:tracePt t="167333" x="5883275" y="3721100"/>
          <p14:tracePt t="167341" x="5837238" y="3684588"/>
          <p14:tracePt t="167349" x="5764213" y="3638550"/>
          <p14:tracePt t="167357" x="5718175" y="3619500"/>
          <p14:tracePt t="167366" x="5708650" y="3611563"/>
          <p14:tracePt t="167374" x="5691188" y="3573463"/>
          <p14:tracePt t="167382" x="5672138" y="3573463"/>
          <p14:tracePt t="167390" x="5635625" y="3546475"/>
          <p14:tracePt t="167402" x="5616575" y="3509963"/>
          <p14:tracePt t="167407" x="5589588" y="3481388"/>
          <p14:tracePt t="167414" x="5589588" y="3463925"/>
          <p14:tracePt t="167421" x="5580063" y="3463925"/>
          <p14:tracePt t="167429" x="5580063" y="3444875"/>
          <p14:tracePt t="167437" x="5524500" y="3398838"/>
          <p14:tracePt t="167445" x="5478463" y="3390900"/>
          <p14:tracePt t="167453" x="5432425" y="3344863"/>
          <p14:tracePt t="167461" x="5386388" y="3316288"/>
          <p14:tracePt t="167477" x="5378450" y="3298825"/>
          <p14:tracePt t="167485" x="5359400" y="3279775"/>
          <p14:tracePt t="167493" x="5349875" y="3270250"/>
          <p14:tracePt t="167501" x="5349875" y="3262313"/>
          <p14:tracePt t="167511" x="5341938" y="3243263"/>
          <p14:tracePt t="167529" x="5332413" y="3224213"/>
          <p14:tracePt t="167536" x="5322888" y="3216275"/>
          <p14:tracePt t="167545" x="5313363" y="3206750"/>
          <p14:tracePt t="167631" x="5303838" y="3187700"/>
          <p14:tracePt t="167640" x="5286375" y="3178175"/>
          <p14:tracePt t="167647" x="5267325" y="3178175"/>
          <p14:tracePt t="167656" x="5257800" y="3170238"/>
          <p14:tracePt t="167662" x="5249863" y="3160713"/>
          <p14:tracePt t="167670" x="5240338" y="3151188"/>
          <p14:tracePt t="167702" x="5230813" y="3141663"/>
          <p14:tracePt t="168151" x="5240338" y="3141663"/>
          <p14:tracePt t="168161" x="5313363" y="3160713"/>
          <p14:tracePt t="168168" x="5461000" y="3206750"/>
          <p14:tracePt t="168175" x="5589588" y="3316288"/>
          <p14:tracePt t="168183" x="5699125" y="3398838"/>
          <p14:tracePt t="168191" x="5773738" y="3481388"/>
          <p14:tracePt t="168200" x="5883275" y="3565525"/>
          <p14:tracePt t="168205" x="5938838" y="3638550"/>
          <p14:tracePt t="168215" x="5975350" y="3721100"/>
          <p14:tracePt t="168222" x="6048375" y="3794125"/>
          <p14:tracePt t="168230" x="6076950" y="3840163"/>
          <p14:tracePt t="168237" x="6132513" y="3914775"/>
          <p14:tracePt t="168246" x="6186488" y="3978275"/>
          <p14:tracePt t="168253" x="6196013" y="3987800"/>
          <p14:tracePt t="168261" x="6242050" y="4060825"/>
          <p14:tracePt t="168269" x="6251575" y="4079875"/>
          <p14:tracePt t="168277" x="6278563" y="4097338"/>
          <p14:tracePt t="168285" x="6278563" y="4106863"/>
          <p14:tracePt t="168294" x="6343650" y="4152900"/>
          <p14:tracePt t="168301" x="6343650" y="4162425"/>
          <p14:tracePt t="168310" x="6380163" y="4179888"/>
          <p14:tracePt t="168317" x="6389688" y="4189413"/>
          <p14:tracePt t="168334" x="6426200" y="4189413"/>
          <p14:tracePt t="168399" x="6435725" y="4198938"/>
          <p14:tracePt t="168425" x="6435725" y="4216400"/>
          <p14:tracePt t="168432" x="6435725" y="4225925"/>
          <p14:tracePt t="168446" x="6435725" y="4235450"/>
          <p14:tracePt t="168455" x="6443663" y="4244975"/>
          <p14:tracePt t="168618" x="6453188" y="4225925"/>
          <p14:tracePt t="168624" x="6462713" y="4198938"/>
          <p14:tracePt t="168632" x="6518275" y="4162425"/>
          <p14:tracePt t="168639" x="6535738" y="4152900"/>
          <p14:tracePt t="168648" x="6535738" y="4125913"/>
          <p14:tracePt t="168653" x="6545263" y="4087813"/>
          <p14:tracePt t="168662" x="6545263" y="4070350"/>
          <p14:tracePt t="168669" x="6564313" y="4051300"/>
          <p14:tracePt t="168677" x="6591300" y="4005263"/>
          <p14:tracePt t="168685" x="6591300" y="3978275"/>
          <p14:tracePt t="168693" x="6591300" y="3959225"/>
          <p14:tracePt t="168701" x="6600825" y="3932238"/>
          <p14:tracePt t="168710" x="6600825" y="3905250"/>
          <p14:tracePt t="168717" x="6600825" y="3886200"/>
          <p14:tracePt t="168726" x="6600825" y="3876675"/>
          <p14:tracePt t="168733" x="6600825" y="3868738"/>
          <p14:tracePt t="168742" x="6600825" y="3859213"/>
          <p14:tracePt t="168757" x="6600825" y="3849688"/>
          <p14:tracePt t="168781" x="6600825" y="3830638"/>
          <p14:tracePt t="168789" x="6600825" y="3822700"/>
          <p14:tracePt t="168814" x="6600825" y="3813175"/>
          <p14:tracePt t="169359" x="6600825" y="3803650"/>
          <p14:tracePt t="169366" x="6545263" y="3803650"/>
          <p14:tracePt t="169375" x="6489700" y="3803650"/>
          <p14:tracePt t="169383" x="6407150" y="3803650"/>
          <p14:tracePt t="169390" x="6361113" y="3803650"/>
          <p14:tracePt t="169399" x="6307138" y="3803650"/>
          <p14:tracePt t="169406" x="6242050" y="3803650"/>
          <p14:tracePt t="169414" x="6232525" y="3803650"/>
          <p14:tracePt t="169422" x="6196013" y="3803650"/>
          <p14:tracePt t="169431" x="6186488" y="3803650"/>
          <p14:tracePt t="169447" x="6159500" y="3784600"/>
          <p14:tracePt t="169464" x="6149975" y="3784600"/>
          <p14:tracePt t="169471" x="6132513" y="3776663"/>
          <p14:tracePt t="169479" x="6113463" y="3776663"/>
          <p14:tracePt t="169487" x="6086475" y="3757613"/>
          <p14:tracePt t="169493" x="6040438" y="3757613"/>
          <p14:tracePt t="169501" x="6002338" y="3748088"/>
          <p14:tracePt t="169510" x="5984875" y="3748088"/>
          <p14:tracePt t="169517" x="5957888" y="3748088"/>
          <p14:tracePt t="169526" x="5948363" y="3748088"/>
          <p14:tracePt t="169719" x="5938838" y="3740150"/>
          <p14:tracePt t="169728" x="5938838" y="3730625"/>
          <p14:tracePt t="169735" x="5965825" y="3721100"/>
          <p14:tracePt t="169745" x="6002338" y="3721100"/>
          <p14:tracePt t="169751" x="6076950" y="3721100"/>
          <p14:tracePt t="169760" x="6196013" y="3721100"/>
          <p14:tracePt t="169768" x="6215063" y="3721100"/>
          <p14:tracePt t="169775" x="6334125" y="3721100"/>
          <p14:tracePt t="169785" x="6472238" y="3748088"/>
          <p14:tracePt t="169790" x="6581775" y="3776663"/>
          <p14:tracePt t="169797" x="6683375" y="3822700"/>
          <p14:tracePt t="169805" x="6702425" y="3822700"/>
          <p14:tracePt t="169813" x="6738938" y="3822700"/>
          <p14:tracePt t="170006" x="6702425" y="3822700"/>
          <p14:tracePt t="170015" x="6664325" y="3822700"/>
          <p14:tracePt t="170023" x="6627813" y="3822700"/>
          <p14:tracePt t="170033" x="6581775" y="3822700"/>
          <p14:tracePt t="170041" x="6554788" y="3822700"/>
          <p14:tracePt t="170049" x="6535738" y="3822700"/>
          <p14:tracePt t="170055" x="6481763" y="3822700"/>
          <p14:tracePt t="170061" x="6397625" y="3822700"/>
          <p14:tracePt t="170069" x="6297613" y="3822700"/>
          <p14:tracePt t="170077" x="6196013" y="3822700"/>
          <p14:tracePt t="170085" x="6076950" y="3830638"/>
          <p14:tracePt t="170095" x="6057900" y="3830638"/>
          <p14:tracePt t="170101" x="6011863" y="3830638"/>
          <p14:tracePt t="170110" x="5975350" y="3830638"/>
          <p14:tracePt t="170117" x="5948363" y="3849688"/>
          <p14:tracePt t="170161" x="5929313" y="3859213"/>
          <p14:tracePt t="170327" x="5929313" y="3868738"/>
          <p14:tracePt t="170334" x="5938838" y="3868738"/>
          <p14:tracePt t="170345" x="5975350" y="3868738"/>
          <p14:tracePt t="170351" x="6011863" y="3859213"/>
          <p14:tracePt t="170359" x="6057900" y="3859213"/>
          <p14:tracePt t="170367" x="6076950" y="3859213"/>
          <p14:tracePt t="170375" x="6113463" y="3859213"/>
          <p14:tracePt t="170383" x="6122988" y="3849688"/>
          <p14:tracePt t="170391" x="6176963" y="3822700"/>
          <p14:tracePt t="170400" x="6297613" y="3822700"/>
          <p14:tracePt t="170406" x="6361113" y="3822700"/>
          <p14:tracePt t="170416" x="6435725" y="3822700"/>
          <p14:tracePt t="170423" x="6481763" y="3822700"/>
          <p14:tracePt t="170430" x="6527800" y="3822700"/>
          <p14:tracePt t="170438" x="6535738" y="3822700"/>
          <p14:tracePt t="170448" x="6554788" y="3813175"/>
          <p14:tracePt t="170495" x="6572250" y="3813175"/>
          <p14:tracePt t="170503" x="6581775" y="3813175"/>
          <p14:tracePt t="170519" x="6591300" y="3813175"/>
          <p14:tracePt t="170544" x="6600825" y="3813175"/>
          <p14:tracePt t="170551" x="6618288" y="3813175"/>
          <p14:tracePt t="170711" x="6627813" y="3813175"/>
          <p14:tracePt t="170727" x="6618288" y="3822700"/>
          <p14:tracePt t="170735" x="6572250" y="3822700"/>
          <p14:tracePt t="170744" x="6508750" y="3822700"/>
          <p14:tracePt t="170751" x="6453188" y="3822700"/>
          <p14:tracePt t="170758" x="6389688" y="3822700"/>
          <p14:tracePt t="170767" x="6343650" y="3822700"/>
          <p14:tracePt t="170775" x="6324600" y="3830638"/>
          <p14:tracePt t="170783" x="6278563" y="3830638"/>
          <p14:tracePt t="170799" x="6223000" y="3822700"/>
          <p14:tracePt t="170806" x="6205538" y="3822700"/>
          <p14:tracePt t="170815" x="6176963" y="3803650"/>
          <p14:tracePt t="170831" x="6149975" y="3803650"/>
          <p14:tracePt t="170839" x="6140450" y="3803650"/>
          <p14:tracePt t="170855" x="6103938" y="3794125"/>
          <p14:tracePt t="170866" x="6086475" y="3794125"/>
          <p14:tracePt t="170878" x="6040438" y="3794125"/>
          <p14:tracePt t="170885" x="6021388" y="3794125"/>
          <p14:tracePt t="170893" x="6011863" y="3794125"/>
          <p14:tracePt t="170927" x="6002338" y="3794125"/>
          <p14:tracePt t="171071" x="5994400" y="3784600"/>
          <p14:tracePt t="171078" x="5994400" y="3776663"/>
          <p14:tracePt t="171087" x="6040438" y="3767138"/>
          <p14:tracePt t="171096" x="6048375" y="3767138"/>
          <p14:tracePt t="171103" x="6094413" y="3748088"/>
          <p14:tracePt t="171112" x="6132513" y="3748088"/>
          <p14:tracePt t="171119" x="6186488" y="3748088"/>
          <p14:tracePt t="171129" x="6288088" y="3748088"/>
          <p14:tracePt t="171135" x="6324600" y="3721100"/>
          <p14:tracePt t="171151" x="6343650" y="3721100"/>
          <p14:tracePt t="171160" x="6416675" y="3721100"/>
          <p14:tracePt t="171167" x="6527800" y="3702050"/>
          <p14:tracePt t="171175" x="6600825" y="3702050"/>
          <p14:tracePt t="171183" x="6610350" y="3702050"/>
          <p14:tracePt t="171192" x="6637338" y="3694113"/>
          <p14:tracePt t="171207" x="6656388" y="3694113"/>
          <p14:tracePt t="171225" x="6673850" y="3694113"/>
          <p14:tracePt t="171230" x="6683375" y="3694113"/>
          <p14:tracePt t="171446" x="6646863" y="3694113"/>
          <p14:tracePt t="171454" x="6637338" y="3694113"/>
          <p14:tracePt t="171463" x="6627813" y="3702050"/>
          <p14:tracePt t="171475" x="6610350" y="3711575"/>
          <p14:tracePt t="171481" x="6554788" y="3711575"/>
          <p14:tracePt t="171487" x="6489700" y="3711575"/>
          <p14:tracePt t="171496" x="6462713" y="3711575"/>
          <p14:tracePt t="171501" x="6397625" y="3711575"/>
          <p14:tracePt t="171509" x="6343650" y="3721100"/>
          <p14:tracePt t="171517" x="6297613" y="3721100"/>
          <p14:tracePt t="171526" x="6288088" y="3721100"/>
          <p14:tracePt t="171533" x="6232525" y="3721100"/>
          <p14:tracePt t="171541" x="6205538" y="3721100"/>
          <p14:tracePt t="171549" x="6169025" y="3721100"/>
          <p14:tracePt t="171557" x="6149975" y="3711575"/>
          <p14:tracePt t="171565" x="6086475" y="3684588"/>
          <p14:tracePt t="171573" x="6057900" y="3675063"/>
          <p14:tracePt t="171581" x="6021388" y="3665538"/>
          <p14:tracePt t="171589" x="6011863" y="3656013"/>
          <p14:tracePt t="171605" x="6002338" y="3656013"/>
          <p14:tracePt t="171621" x="5994400" y="3656013"/>
          <p14:tracePt t="171629" x="5984875" y="3656013"/>
          <p14:tracePt t="171645" x="5975350" y="3656013"/>
          <p14:tracePt t="171863" x="5994400" y="3656013"/>
          <p14:tracePt t="171872" x="6067425" y="3675063"/>
          <p14:tracePt t="171880" x="6113463" y="3675063"/>
          <p14:tracePt t="171887" x="6205538" y="3730625"/>
          <p14:tracePt t="171893" x="6251575" y="3740150"/>
          <p14:tracePt t="171901" x="6315075" y="3740150"/>
          <p14:tracePt t="171910" x="6380163" y="3740150"/>
          <p14:tracePt t="171917" x="6416675" y="3740150"/>
          <p14:tracePt t="171927" x="6462713" y="3740150"/>
          <p14:tracePt t="171933" x="6508750" y="3740150"/>
          <p14:tracePt t="171941" x="6535738" y="3740150"/>
          <p14:tracePt t="171949" x="6554788" y="3740150"/>
          <p14:tracePt t="171957" x="6564313" y="3740150"/>
          <p14:tracePt t="171965" x="6581775" y="3740150"/>
          <p14:tracePt t="171973" x="6627813" y="3740150"/>
          <p14:tracePt t="171989" x="6637338" y="3740150"/>
          <p14:tracePt t="171997" x="6664325" y="3740150"/>
          <p14:tracePt t="172005" x="6710363" y="3740150"/>
          <p14:tracePt t="172014" x="6756400" y="3767138"/>
          <p14:tracePt t="172023" x="6775450" y="3776663"/>
          <p14:tracePt t="172031" x="6792913" y="3784600"/>
          <p14:tracePt t="172038" x="6811963" y="3784600"/>
          <p14:tracePt t="172151" x="6821488" y="3794125"/>
          <p14:tracePt t="172231" x="6821488" y="3803650"/>
          <p14:tracePt t="172238" x="6775450" y="3803650"/>
          <p14:tracePt t="172246" x="6710363" y="3803650"/>
          <p14:tracePt t="172255" x="6656388" y="3803650"/>
          <p14:tracePt t="172262" x="6591300" y="3803650"/>
          <p14:tracePt t="172274" x="6527800" y="3803650"/>
          <p14:tracePt t="172283" x="6489700" y="3803650"/>
          <p14:tracePt t="172291" x="6443663" y="3803650"/>
          <p14:tracePt t="172298" x="6407150" y="3803650"/>
          <p14:tracePt t="172303" x="6380163" y="3803650"/>
          <p14:tracePt t="172311" x="6353175" y="3803650"/>
          <p14:tracePt t="172317" x="6324600" y="3803650"/>
          <p14:tracePt t="172326" x="6288088" y="3803650"/>
          <p14:tracePt t="172333" x="6251575" y="3803650"/>
          <p14:tracePt t="172341" x="6223000" y="3803650"/>
          <p14:tracePt t="172349" x="6176963" y="3803650"/>
          <p14:tracePt t="172358" x="6140450" y="3822700"/>
          <p14:tracePt t="172366" x="6122988" y="3822700"/>
          <p14:tracePt t="172382" x="6076950" y="3822700"/>
          <p14:tracePt t="172389" x="6067425" y="3830638"/>
          <p14:tracePt t="172397" x="6057900" y="3830638"/>
          <p14:tracePt t="172405" x="6057900" y="3840163"/>
          <p14:tracePt t="172446" x="6040438" y="3840163"/>
          <p14:tracePt t="172475" x="6030913" y="3840163"/>
          <p14:tracePt t="172483" x="6011863" y="3840163"/>
          <p14:tracePt t="172491" x="5994400" y="3840163"/>
          <p14:tracePt t="172520" x="5984875" y="3840163"/>
          <p14:tracePt t="172551" x="5975350" y="3840163"/>
          <p14:tracePt t="172615" x="5965825" y="3840163"/>
          <p14:tracePt t="172622" x="5948363" y="3840163"/>
          <p14:tracePt t="172647" x="5929313" y="3840163"/>
          <p14:tracePt t="172751" x="5938838" y="3840163"/>
          <p14:tracePt t="172758" x="5994400" y="3840163"/>
          <p14:tracePt t="172775" x="6011863" y="3840163"/>
          <p14:tracePt t="172783" x="6057900" y="3840163"/>
          <p14:tracePt t="172790" x="6103938" y="3840163"/>
          <p14:tracePt t="172799" x="6159500" y="3840163"/>
          <p14:tracePt t="172806" x="6186488" y="3840163"/>
          <p14:tracePt t="172815" x="6232525" y="3813175"/>
          <p14:tracePt t="172822" x="6251575" y="3813175"/>
          <p14:tracePt t="172838" x="6307138" y="3813175"/>
          <p14:tracePt t="172847" x="6324600" y="3813175"/>
          <p14:tracePt t="172854" x="6370638" y="3813175"/>
          <p14:tracePt t="172864" x="6380163" y="3813175"/>
          <p14:tracePt t="172870" x="6416675" y="3813175"/>
          <p14:tracePt t="172882" x="6462713" y="3813175"/>
          <p14:tracePt t="172888" x="6535738" y="3822700"/>
          <p14:tracePt t="172897" x="6581775" y="3830638"/>
          <p14:tracePt t="172903" x="6618288" y="3830638"/>
          <p14:tracePt t="172910" x="6646863" y="3840163"/>
          <p14:tracePt t="172927" x="6775450" y="3849688"/>
          <p14:tracePt t="172933" x="6792913" y="3849688"/>
          <p14:tracePt t="172942" x="6811963" y="3849688"/>
          <p14:tracePt t="172949" x="6831013" y="3849688"/>
          <p14:tracePt t="172966" x="6838950" y="3849688"/>
          <p14:tracePt t="173021" x="6858000" y="3849688"/>
          <p14:tracePt t="173639" x="6867525" y="3849688"/>
          <p14:tracePt t="173671" x="6867525" y="3868738"/>
          <p14:tracePt t="174160" x="6867525" y="3876675"/>
          <p14:tracePt t="174167" x="6867525" y="3886200"/>
          <p14:tracePt t="174175" x="6877050" y="3914775"/>
          <p14:tracePt t="174184" x="6877050" y="3922713"/>
          <p14:tracePt t="174199" x="6913563" y="3951288"/>
          <p14:tracePt t="174207" x="6959600" y="3987800"/>
          <p14:tracePt t="174215" x="6996113" y="4024313"/>
          <p14:tracePt t="174224" x="7042150" y="4033838"/>
          <p14:tracePt t="174230" x="7059613" y="4043363"/>
          <p14:tracePt t="174239" x="7143750" y="4087813"/>
          <p14:tracePt t="174246" x="7161213" y="4097338"/>
          <p14:tracePt t="174254" x="7170738" y="4097338"/>
          <p14:tracePt t="174261" x="7207250" y="4106863"/>
          <p14:tracePt t="174270" x="7216775" y="4116388"/>
          <p14:tracePt t="174277" x="7234238" y="4116388"/>
          <p14:tracePt t="174293" x="7243763" y="4116388"/>
          <p14:tracePt t="174494" x="7188200" y="4116388"/>
          <p14:tracePt t="174514" x="7180263" y="4125913"/>
          <p14:tracePt t="174529" x="7161213" y="4143375"/>
          <p14:tracePt t="174536" x="7151688" y="4152900"/>
          <p14:tracePt t="174551" x="7134225" y="4171950"/>
          <p14:tracePt t="174559" x="7124700" y="4179888"/>
          <p14:tracePt t="174575" x="7105650" y="4198938"/>
          <p14:tracePt t="174591" x="7097713" y="4208463"/>
          <p14:tracePt t="174600" x="7078663" y="4225925"/>
          <p14:tracePt t="174606" x="7069138" y="4235450"/>
          <p14:tracePt t="174655" x="7059613" y="4235450"/>
          <p14:tracePt t="175063" x="7059613" y="4189413"/>
          <p14:tracePt t="175070" x="7059613" y="4162425"/>
          <p14:tracePt t="175078" x="7069138" y="4133850"/>
          <p14:tracePt t="175087" x="7069138" y="4116388"/>
          <p14:tracePt t="175096" x="7069138" y="4087813"/>
          <p14:tracePt t="175103" x="7069138" y="4079875"/>
          <p14:tracePt t="175113" x="7069138" y="4070350"/>
          <p14:tracePt t="175120" x="7069138" y="4060825"/>
          <p14:tracePt t="175350" x="7078663" y="4070350"/>
          <p14:tracePt t="175359" x="7088188" y="4087813"/>
          <p14:tracePt t="175368" x="7115175" y="4133850"/>
          <p14:tracePt t="175376" x="7115175" y="4143375"/>
          <p14:tracePt t="175383" x="7115175" y="4179888"/>
          <p14:tracePt t="175391" x="7124700" y="4189413"/>
          <p14:tracePt t="175399" x="7134225" y="4225925"/>
          <p14:tracePt t="175405" x="7143750" y="4244975"/>
          <p14:tracePt t="175430" x="7143750" y="4262438"/>
          <p14:tracePt t="175462" x="7151688" y="4271963"/>
          <p14:tracePt t="175519" x="7170738" y="4262438"/>
          <p14:tracePt t="175528" x="7180263" y="4254500"/>
          <p14:tracePt t="175540" x="7216775" y="4244975"/>
          <p14:tracePt t="175544" x="7226300" y="4216400"/>
          <p14:tracePt t="175550" x="7234238" y="4179888"/>
          <p14:tracePt t="175557" x="7253288" y="4152900"/>
          <p14:tracePt t="175565" x="7253288" y="4133850"/>
          <p14:tracePt t="175581" x="7253288" y="4125913"/>
          <p14:tracePt t="175589" x="7253288" y="4087813"/>
          <p14:tracePt t="175694" x="7262813" y="4087813"/>
          <p14:tracePt t="175702" x="7280275" y="4143375"/>
          <p14:tracePt t="175711" x="7299325" y="4208463"/>
          <p14:tracePt t="175737" x="7308850" y="4216400"/>
          <p14:tracePt t="175784" x="7318375" y="4216400"/>
          <p14:tracePt t="175791" x="7318375" y="4198938"/>
          <p14:tracePt t="175800" x="7318375" y="4189413"/>
          <p14:tracePt t="175806" x="7335838" y="4162425"/>
          <p14:tracePt t="175815" x="7335838" y="4133850"/>
          <p14:tracePt t="175821" x="7354888" y="4097338"/>
          <p14:tracePt t="175829" x="7354888" y="4087813"/>
          <p14:tracePt t="175911" x="7372350" y="4087813"/>
          <p14:tracePt t="175917" x="7437438" y="4116388"/>
          <p14:tracePt t="175927" x="7493000" y="4152900"/>
          <p14:tracePt t="175935" x="7510463" y="4189413"/>
          <p14:tracePt t="175942" x="7546975" y="4225925"/>
          <p14:tracePt t="175949" x="7575550" y="4244975"/>
          <p14:tracePt t="175958" x="7602538" y="4262438"/>
          <p14:tracePt t="176160" x="7612063" y="4262438"/>
          <p14:tracePt t="176167" x="7639050" y="4262438"/>
          <p14:tracePt t="176175" x="7648575" y="4262438"/>
          <p14:tracePt t="176182" x="7667625" y="4225925"/>
          <p14:tracePt t="176190" x="7685088" y="4216400"/>
          <p14:tracePt t="176200" x="7731125" y="4216400"/>
          <p14:tracePt t="176207" x="7750175" y="4216400"/>
          <p14:tracePt t="176215" x="7777163" y="4216400"/>
          <p14:tracePt t="176223" x="7813675" y="4216400"/>
          <p14:tracePt t="176246" x="7832725" y="4216400"/>
          <p14:tracePt t="176254" x="7842250" y="4216400"/>
          <p14:tracePt t="176278" x="7850188" y="4216400"/>
          <p14:tracePt t="176289" x="7859713" y="4225925"/>
          <p14:tracePt t="176296" x="7878763" y="4225925"/>
          <p14:tracePt t="176302" x="7888288" y="4225925"/>
          <p14:tracePt t="176311" x="7896225" y="4225925"/>
          <p14:tracePt t="176318" x="7915275" y="4225925"/>
          <p14:tracePt t="176327" x="7924800" y="4225925"/>
          <p14:tracePt t="176335" x="7934325" y="4225925"/>
          <p14:tracePt t="176350" x="7942263" y="4216400"/>
          <p14:tracePt t="176455" x="7961313" y="4208463"/>
          <p14:tracePt t="176511" x="7970838" y="4208463"/>
          <p14:tracePt t="176528" x="7980363" y="4208463"/>
          <p14:tracePt t="177030" x="7988300" y="4208463"/>
          <p14:tracePt t="177785" x="8007350" y="4216400"/>
          <p14:tracePt t="177887" x="8016875" y="4216400"/>
          <p14:tracePt t="183087" x="7997825" y="4216400"/>
          <p14:tracePt t="183094" x="7970838" y="4216400"/>
          <p14:tracePt t="183103" x="7961313" y="4216400"/>
          <p14:tracePt t="183134" x="7951788" y="4216400"/>
          <p14:tracePt t="183167" x="7915275" y="4216400"/>
          <p14:tracePt t="183174" x="7905750" y="4216400"/>
          <p14:tracePt t="183190" x="7878763" y="4216400"/>
          <p14:tracePt t="183198" x="7859713" y="4216400"/>
          <p14:tracePt t="183207" x="7823200" y="4216400"/>
          <p14:tracePt t="183230" x="7767638" y="4216400"/>
          <p14:tracePt t="183238" x="7759700" y="4216400"/>
          <p14:tracePt t="183261" x="7750175" y="4216400"/>
          <p14:tracePt t="183382" x="7731125" y="4208463"/>
          <p14:tracePt t="183415" x="7721600" y="4208463"/>
          <p14:tracePt t="183486" x="7704138" y="4179888"/>
          <p14:tracePt t="183550" x="7694613" y="4171950"/>
          <p14:tracePt t="184039" x="7667625" y="4162425"/>
          <p14:tracePt t="184048" x="7639050" y="4162425"/>
          <p14:tracePt t="184056" x="7546975" y="4162425"/>
          <p14:tracePt t="184069" x="7364413" y="4162425"/>
          <p14:tracePt t="184077" x="7308850" y="4162425"/>
          <p14:tracePt t="184085" x="7207250" y="4162425"/>
          <p14:tracePt t="184093" x="7197725" y="4152900"/>
          <p14:tracePt t="184101" x="7161213" y="4152900"/>
          <p14:tracePt t="184110" x="7151688" y="4152900"/>
          <p14:tracePt t="184117" x="7124700" y="4143375"/>
          <p14:tracePt t="184191" x="7115175" y="4133850"/>
          <p14:tracePt t="184200" x="7097713" y="4133850"/>
          <p14:tracePt t="184207" x="7051675" y="4133850"/>
          <p14:tracePt t="184215" x="7005638" y="4133850"/>
          <p14:tracePt t="184225" x="6996113" y="4133850"/>
          <p14:tracePt t="184271" x="6986588" y="4133850"/>
          <p14:tracePt t="184311" x="7005638" y="4133850"/>
          <p14:tracePt t="184318" x="7013575" y="4133850"/>
          <p14:tracePt t="184327" x="7032625" y="4133850"/>
          <p14:tracePt t="184454" x="7051675" y="4133850"/>
          <p14:tracePt t="184583" x="7069138" y="4133850"/>
          <p14:tracePt t="184591" x="7088188" y="4133850"/>
          <p14:tracePt t="184598" x="7115175" y="4133850"/>
          <p14:tracePt t="184606" x="7151688" y="4133850"/>
          <p14:tracePt t="184613" x="7207250" y="4133850"/>
          <p14:tracePt t="184621" x="7234238" y="4133850"/>
          <p14:tracePt t="184629" x="7280275" y="4133850"/>
          <p14:tracePt t="184637" x="7326313" y="4133850"/>
          <p14:tracePt t="184645" x="7408863" y="4133850"/>
          <p14:tracePt t="184653" x="7454900" y="4133850"/>
          <p14:tracePt t="184662" x="7500938" y="4152900"/>
          <p14:tracePt t="184669" x="7546975" y="4162425"/>
          <p14:tracePt t="184677" x="7566025" y="4171950"/>
          <p14:tracePt t="184701" x="7575550" y="4171950"/>
          <p14:tracePt t="184710" x="7583488" y="4171950"/>
          <p14:tracePt t="184782" x="7612063" y="4179888"/>
          <p14:tracePt t="184791" x="7629525" y="4179888"/>
          <p14:tracePt t="184799" x="7658100" y="4189413"/>
          <p14:tracePt t="184848" x="7667625" y="4189413"/>
          <p14:tracePt t="184865" x="7675563" y="4189413"/>
          <p14:tracePt t="184873" x="7694613" y="4189413"/>
          <p14:tracePt t="184885" x="7704138" y="4179888"/>
          <p14:tracePt t="184893" x="7713663" y="4179888"/>
          <p14:tracePt t="184901" x="7721600" y="4179888"/>
          <p14:tracePt t="184910" x="7740650" y="4179888"/>
          <p14:tracePt t="184928" x="7750175" y="4171950"/>
          <p14:tracePt t="184933" x="7759700" y="4171950"/>
          <p14:tracePt t="184949" x="7767638" y="4162425"/>
          <p14:tracePt t="184965" x="7777163" y="4162425"/>
          <p14:tracePt t="184973" x="7796213" y="4162425"/>
          <p14:tracePt t="184981" x="7842250" y="4162425"/>
          <p14:tracePt t="184989" x="7859713" y="4162425"/>
          <p14:tracePt t="184997" x="7951788" y="4162425"/>
          <p14:tracePt t="185005" x="7961313" y="4162425"/>
          <p14:tracePt t="185013" x="7997825" y="4162425"/>
          <p14:tracePt t="185021" x="8053388" y="4162425"/>
          <p14:tracePt t="185029" x="8062913" y="4162425"/>
          <p14:tracePt t="185054" x="8070850" y="4162425"/>
          <p14:tracePt t="185487" x="8062913" y="4162425"/>
          <p14:tracePt t="185654" x="8053388" y="4162425"/>
          <p14:tracePt t="185662" x="8016875" y="4162425"/>
          <p14:tracePt t="185670" x="7942263" y="4162425"/>
          <p14:tracePt t="185682" x="7896225" y="4133850"/>
          <p14:tracePt t="185688" x="7850188" y="4133850"/>
          <p14:tracePt t="185696" x="7786688" y="4116388"/>
          <p14:tracePt t="185702" x="7777163" y="4116388"/>
          <p14:tracePt t="185713" x="7750175" y="4106863"/>
          <p14:tracePt t="185799" x="7740650" y="4097338"/>
          <p14:tracePt t="185807" x="7740650" y="4087813"/>
          <p14:tracePt t="185815" x="7721600" y="4070350"/>
          <p14:tracePt t="185822" x="7694613" y="4060825"/>
          <p14:tracePt t="185831" x="7685088" y="4060825"/>
          <p14:tracePt t="185838" x="7639050" y="4024313"/>
          <p14:tracePt t="185853" x="7621588" y="4005263"/>
          <p14:tracePt t="185861" x="7602538" y="4005263"/>
          <p14:tracePt t="185885" x="7583488" y="3997325"/>
          <p14:tracePt t="185925" x="7583488" y="3987800"/>
          <p14:tracePt t="185934" x="7583488" y="3978275"/>
          <p14:tracePt t="185967" x="7575550" y="3941763"/>
          <p14:tracePt t="185983" x="7575550" y="3932238"/>
          <p14:tracePt t="185999" x="7575550" y="3922713"/>
          <p14:tracePt t="186006" x="7575550" y="3905250"/>
          <p14:tracePt t="186071" x="7575550" y="3886200"/>
          <p14:tracePt t="186079" x="7575550" y="3876675"/>
          <p14:tracePt t="186090" x="7575550" y="3859213"/>
          <p14:tracePt t="186103" x="7575550" y="3822700"/>
          <p14:tracePt t="186109" x="7575550" y="3794125"/>
          <p14:tracePt t="186117" x="7583488" y="3740150"/>
          <p14:tracePt t="186126" x="7602538" y="3675063"/>
          <p14:tracePt t="186133" x="7602538" y="3619500"/>
          <p14:tracePt t="186149" x="7629525" y="3536950"/>
          <p14:tracePt t="186158" x="7658100" y="3408363"/>
          <p14:tracePt t="186165" x="7685088" y="3308350"/>
          <p14:tracePt t="186173" x="7750175" y="3224213"/>
          <p14:tracePt t="186181" x="7777163" y="3095625"/>
          <p14:tracePt t="186189" x="7804150" y="2995613"/>
          <p14:tracePt t="186197" x="7832725" y="2913063"/>
          <p14:tracePt t="186205" x="7832725" y="2830513"/>
          <p14:tracePt t="186213" x="7832725" y="2746375"/>
          <p14:tracePt t="186221" x="7842250" y="2701925"/>
          <p14:tracePt t="186229" x="7842250" y="2627313"/>
          <p14:tracePt t="186237" x="7842250" y="2581275"/>
          <p14:tracePt t="186245" x="7842250" y="2554288"/>
          <p14:tracePt t="186253" x="7869238" y="2452688"/>
          <p14:tracePt t="186263" x="7878763" y="2416175"/>
          <p14:tracePt t="186270" x="7878763" y="2333625"/>
          <p14:tracePt t="186278" x="7896225" y="2251075"/>
          <p14:tracePt t="186291" x="7905750" y="2185988"/>
          <p14:tracePt t="186297" x="7942263" y="2085975"/>
          <p14:tracePt t="186305" x="7942263" y="2020888"/>
          <p14:tracePt t="186313" x="7951788" y="1920875"/>
          <p14:tracePt t="186319" x="7951788" y="1819275"/>
          <p14:tracePt t="186326" x="7951788" y="1746250"/>
          <p14:tracePt t="186333" x="7951788" y="1700213"/>
          <p14:tracePt t="186341" x="7970838" y="1681163"/>
          <p14:tracePt t="186349" x="7970838" y="1644650"/>
          <p14:tracePt t="186389" x="7970838" y="1635125"/>
          <p14:tracePt t="186423" x="7970838" y="1644650"/>
          <p14:tracePt t="186431" x="7970838" y="1690688"/>
          <p14:tracePt t="186438" x="7970838" y="1717675"/>
          <p14:tracePt t="186447" x="7934325" y="1800225"/>
          <p14:tracePt t="186454" x="7905750" y="1865313"/>
          <p14:tracePt t="186462" x="7942263" y="1974850"/>
          <p14:tracePt t="186470" x="7924800" y="2003425"/>
          <p14:tracePt t="186479" x="7915275" y="2030413"/>
          <p14:tracePt t="186489" x="7859713" y="2141538"/>
          <p14:tracePt t="186497" x="7850188" y="2260600"/>
          <p14:tracePt t="186503" x="7850188" y="2416175"/>
          <p14:tracePt t="186510" x="7850188" y="2609850"/>
          <p14:tracePt t="186517" x="7850188" y="2663825"/>
          <p14:tracePt t="186533" x="7888288" y="2792413"/>
          <p14:tracePt t="186541" x="7896225" y="2986088"/>
          <p14:tracePt t="186549" x="7915275" y="3178175"/>
          <p14:tracePt t="186557" x="7934325" y="3262313"/>
          <p14:tracePt t="186565" x="7934325" y="3362325"/>
          <p14:tracePt t="186573" x="7934325" y="3398838"/>
          <p14:tracePt t="186581" x="7934325" y="3417888"/>
          <p14:tracePt t="186589" x="7934325" y="3427413"/>
          <p14:tracePt t="186663" x="7924800" y="3427413"/>
          <p14:tracePt t="186670" x="7915275" y="3427413"/>
          <p14:tracePt t="186678" x="7905750" y="3417888"/>
          <p14:tracePt t="186686" x="7896225" y="3344863"/>
          <p14:tracePt t="186700" x="7896225" y="3325813"/>
          <p14:tracePt t="186705" x="7896225" y="3252788"/>
          <p14:tracePt t="186712" x="7878763" y="3170238"/>
          <p14:tracePt t="186717" x="7878763" y="3059113"/>
          <p14:tracePt t="186726" x="7850188" y="2949575"/>
          <p14:tracePt t="186733" x="7823200" y="2811463"/>
          <p14:tracePt t="186742" x="7804150" y="2636838"/>
          <p14:tracePt t="186749" x="7767638" y="2471738"/>
          <p14:tracePt t="186757" x="7740650" y="2333625"/>
          <p14:tracePt t="186765" x="7721600" y="2214563"/>
          <p14:tracePt t="186773" x="7713663" y="2076450"/>
          <p14:tracePt t="186781" x="7694613" y="1974850"/>
          <p14:tracePt t="186789" x="7667625" y="1892300"/>
          <p14:tracePt t="186797" x="7658100" y="1828800"/>
          <p14:tracePt t="186805" x="7658100" y="1763713"/>
          <p14:tracePt t="186813" x="7658100" y="1717675"/>
          <p14:tracePt t="186821" x="7629525" y="1663700"/>
          <p14:tracePt t="186918" x="7629525" y="1746250"/>
          <p14:tracePt t="186928" x="7629525" y="1882775"/>
          <p14:tracePt t="186935" x="7629525" y="2122488"/>
          <p14:tracePt t="186945" x="7629525" y="2443163"/>
          <p14:tracePt t="186950" x="7629525" y="2692400"/>
          <p14:tracePt t="186957" x="7658100" y="2949575"/>
          <p14:tracePt t="186965" x="7602538" y="3078163"/>
          <p14:tracePt t="186973" x="7556500" y="3216275"/>
          <p14:tracePt t="186981" x="7510463" y="3325813"/>
          <p14:tracePt t="186989" x="7500938" y="3371850"/>
          <p14:tracePt t="186997" x="7493000" y="3381375"/>
          <p14:tracePt t="187013" x="7493000" y="3398838"/>
          <p14:tracePt t="187053" x="7500938" y="3381375"/>
          <p14:tracePt t="187061" x="7483475" y="3289300"/>
          <p14:tracePt t="187069" x="7500938" y="3206750"/>
          <p14:tracePt t="187078" x="7566025" y="3059113"/>
          <p14:tracePt t="187085" x="7566025" y="2867025"/>
          <p14:tracePt t="187094" x="7602538" y="2701925"/>
          <p14:tracePt t="187102" x="7648575" y="2544763"/>
          <p14:tracePt t="187110" x="7713663" y="2379663"/>
          <p14:tracePt t="187117" x="7731125" y="2260600"/>
          <p14:tracePt t="187127" x="7759700" y="2178050"/>
          <p14:tracePt t="187133" x="7796213" y="2112963"/>
          <p14:tracePt t="187141" x="7796213" y="2103438"/>
          <p14:tracePt t="187149" x="7804150" y="2085975"/>
          <p14:tracePt t="187207" x="7804150" y="2112963"/>
          <p14:tracePt t="187214" x="7804150" y="2205038"/>
          <p14:tracePt t="187224" x="7804150" y="2360613"/>
          <p14:tracePt t="187231" x="7804150" y="2498725"/>
          <p14:tracePt t="187238" x="7804150" y="2636838"/>
          <p14:tracePt t="187247" x="7804150" y="2719388"/>
          <p14:tracePt t="187255" x="7804150" y="2746375"/>
          <p14:tracePt t="187262" x="7804150" y="2765425"/>
          <p14:tracePt t="187271" x="7796213" y="2774950"/>
          <p14:tracePt t="187278" x="7786688" y="2774950"/>
          <p14:tracePt t="187302" x="7786688" y="2784475"/>
          <p14:tracePt t="187336" x="7767638" y="2801938"/>
          <p14:tracePt t="187358" x="7759700" y="2811463"/>
          <p14:tracePt t="187366" x="7750175" y="2820988"/>
          <p14:tracePt t="187375" x="7740650" y="2830513"/>
          <p14:tracePt t="187383" x="7740650" y="2847975"/>
          <p14:tracePt t="187390" x="7731125" y="2857500"/>
          <p14:tracePt t="187400" x="7731125" y="2867025"/>
          <p14:tracePt t="187406" x="7721600" y="2876550"/>
          <p14:tracePt t="187416" x="7713663" y="2876550"/>
          <p14:tracePt t="187422" x="7694613" y="2894013"/>
          <p14:tracePt t="187447" x="7694613" y="2913063"/>
          <p14:tracePt t="187455" x="7658100" y="2930525"/>
          <p14:tracePt t="187462" x="7648575" y="2967038"/>
          <p14:tracePt t="187472" x="7648575" y="3005138"/>
          <p14:tracePt t="187479" x="7648575" y="3049588"/>
          <p14:tracePt t="187487" x="7648575" y="3114675"/>
          <p14:tracePt t="187496" x="7639050" y="3178175"/>
          <p14:tracePt t="187502" x="7639050" y="3252788"/>
          <p14:tracePt t="187519" x="7575550" y="3463925"/>
          <p14:tracePt t="187527" x="7575550" y="3536950"/>
          <p14:tracePt t="187533" x="7566025" y="3619500"/>
          <p14:tracePt t="187541" x="7546975" y="3740150"/>
          <p14:tracePt t="187549" x="7546975" y="3784600"/>
          <p14:tracePt t="187557" x="7519988" y="3822700"/>
          <p14:tracePt t="187565" x="7500938" y="3849688"/>
          <p14:tracePt t="187573" x="7500938" y="3868738"/>
          <p14:tracePt t="187582" x="7493000" y="3914775"/>
          <p14:tracePt t="187589" x="7473950" y="3951288"/>
          <p14:tracePt t="187597" x="7473950" y="3968750"/>
          <p14:tracePt t="187605" x="7473950" y="3978275"/>
          <p14:tracePt t="187613" x="7473950" y="4005263"/>
          <p14:tracePt t="187621" x="7473950" y="4014788"/>
          <p14:tracePt t="187653" x="7473950" y="4043363"/>
          <p14:tracePt t="187661" x="7464425" y="4051300"/>
          <p14:tracePt t="187677" x="7454900" y="4060825"/>
          <p14:tracePt t="187685" x="7437438" y="4070350"/>
          <p14:tracePt t="187701" x="7427913" y="4070350"/>
          <p14:tracePt t="187713" x="7418388" y="4070350"/>
          <p14:tracePt t="187719" x="7408863" y="4070350"/>
          <p14:tracePt t="187726" x="7391400" y="4070350"/>
          <p14:tracePt t="187733" x="7381875" y="4079875"/>
          <p14:tracePt t="187814" x="7372350" y="4079875"/>
          <p14:tracePt t="187822" x="7335838" y="4097338"/>
          <p14:tracePt t="187831" x="7326313" y="4116388"/>
          <p14:tracePt t="187840" x="7289800" y="4162425"/>
          <p14:tracePt t="187846" x="7280275" y="4171950"/>
          <p14:tracePt t="187853" x="7262813" y="4198938"/>
          <p14:tracePt t="187861" x="7253288" y="4225925"/>
          <p14:tracePt t="187869" x="7253288" y="4235450"/>
          <p14:tracePt t="187878" x="7226300" y="4244975"/>
          <p14:tracePt t="187885" x="7207250" y="4254500"/>
          <p14:tracePt t="187893" x="7180263" y="4254500"/>
          <p14:tracePt t="187913" x="7151688" y="4254500"/>
          <p14:tracePt t="187919" x="7105650" y="4254500"/>
          <p14:tracePt t="187927" x="7032625" y="4254500"/>
          <p14:tracePt t="187933" x="6986588" y="4254500"/>
          <p14:tracePt t="187941" x="6913563" y="4254500"/>
          <p14:tracePt t="187949" x="6792913" y="4254500"/>
          <p14:tracePt t="187957" x="6656388" y="4262438"/>
          <p14:tracePt t="187965" x="6591300" y="4262438"/>
          <p14:tracePt t="187973" x="6527800" y="4254500"/>
          <p14:tracePt t="187981" x="6518275" y="4254500"/>
          <p14:tracePt t="187998" x="6508750" y="4254500"/>
          <p14:tracePt t="188005" x="6481763" y="4254500"/>
          <p14:tracePt t="188013" x="6462713" y="4254500"/>
          <p14:tracePt t="188021" x="6462713" y="4244975"/>
          <p14:tracePt t="188166" x="6462713" y="4254500"/>
          <p14:tracePt t="188174" x="6416675" y="4271963"/>
          <p14:tracePt t="188183" x="6380163" y="4271963"/>
          <p14:tracePt t="188198" x="6334125" y="4271963"/>
          <p14:tracePt t="188735" x="6324600" y="4281488"/>
          <p14:tracePt t="189145" x="6315075" y="4271963"/>
          <p14:tracePt t="189446" x="6315075" y="4262438"/>
          <p14:tracePt t="189454" x="6315075" y="4254500"/>
          <p14:tracePt t="189463" x="6324600" y="4235450"/>
          <p14:tracePt t="189478" x="6334125" y="4216400"/>
          <p14:tracePt t="189510" x="6343650" y="4208463"/>
          <p14:tracePt t="189599" x="6343650" y="4216400"/>
          <p14:tracePt t="189646" x="6343650" y="4225925"/>
          <p14:tracePt t="189694" x="6343650" y="4235450"/>
          <p14:tracePt t="191263" x="6370638" y="4235450"/>
          <p14:tracePt t="191727" x="6370638" y="4216400"/>
          <p14:tracePt t="191734" x="6370638" y="4198938"/>
          <p14:tracePt t="191744" x="6370638" y="4162425"/>
          <p14:tracePt t="191751" x="6370638" y="4143375"/>
          <p14:tracePt t="191759" x="6370638" y="4087813"/>
          <p14:tracePt t="191766" x="6370638" y="3987800"/>
          <p14:tracePt t="191775" x="6370638" y="3886200"/>
          <p14:tracePt t="191784" x="6380163" y="3784600"/>
          <p14:tracePt t="191789" x="6416675" y="3684588"/>
          <p14:tracePt t="191797" x="6416675" y="3582988"/>
          <p14:tracePt t="191805" x="6416675" y="3481388"/>
          <p14:tracePt t="191813" x="6443663" y="3362325"/>
          <p14:tracePt t="191821" x="6443663" y="3308350"/>
          <p14:tracePt t="191829" x="6443663" y="3206750"/>
          <p14:tracePt t="191837" x="6443663" y="3124200"/>
          <p14:tracePt t="191845" x="6453188" y="3059113"/>
          <p14:tracePt t="191853" x="6472238" y="2976563"/>
          <p14:tracePt t="191862" x="6472238" y="2903538"/>
          <p14:tracePt t="191869" x="6472238" y="2838450"/>
          <p14:tracePt t="191877" x="6472238" y="2774950"/>
          <p14:tracePt t="191885" x="6472238" y="2719388"/>
          <p14:tracePt t="191894" x="6472238" y="2682875"/>
          <p14:tracePt t="191901" x="6472238" y="2663825"/>
          <p14:tracePt t="191910" x="6472238" y="2636838"/>
          <p14:tracePt t="191917" x="6472238" y="2617788"/>
          <p14:tracePt t="191928" x="6472238" y="2581275"/>
          <p14:tracePt t="191933" x="6472238" y="2527300"/>
          <p14:tracePt t="191941" x="6472238" y="2508250"/>
          <p14:tracePt t="191949" x="6481763" y="2435225"/>
          <p14:tracePt t="191957" x="6481763" y="2389188"/>
          <p14:tracePt t="191965" x="6481763" y="2360613"/>
          <p14:tracePt t="191974" x="6481763" y="2314575"/>
          <p14:tracePt t="191981" x="6489700" y="2278063"/>
          <p14:tracePt t="191997" x="6508750" y="2251075"/>
          <p14:tracePt t="192005" x="6508750" y="2241550"/>
          <p14:tracePt t="192134" x="6508750" y="2251075"/>
          <p14:tracePt t="192144" x="6508750" y="2324100"/>
          <p14:tracePt t="192151" x="6508750" y="2425700"/>
          <p14:tracePt t="192159" x="6508750" y="2517775"/>
          <p14:tracePt t="192167" x="6508750" y="2617788"/>
          <p14:tracePt t="192175" x="6508750" y="2738438"/>
          <p14:tracePt t="192183" x="6508750" y="2876550"/>
          <p14:tracePt t="192192" x="6508750" y="3013075"/>
          <p14:tracePt t="192198" x="6508750" y="3151188"/>
          <p14:tracePt t="192205" x="6508750" y="3289300"/>
          <p14:tracePt t="192213" x="6489700" y="3500438"/>
          <p14:tracePt t="192221" x="6489700" y="3675063"/>
          <p14:tracePt t="192229" x="6499225" y="3776663"/>
          <p14:tracePt t="192245" x="6508750" y="3895725"/>
          <p14:tracePt t="192253" x="6527800" y="3978275"/>
          <p14:tracePt t="192262" x="6527800" y="4043363"/>
          <p14:tracePt t="192269" x="6527800" y="4087813"/>
          <p14:tracePt t="192277" x="6527800" y="4133850"/>
          <p14:tracePt t="192293" x="6535738" y="4171950"/>
          <p14:tracePt t="192510" x="6535738" y="4087813"/>
          <p14:tracePt t="192519" x="6535738" y="3968750"/>
          <p14:tracePt t="192527" x="6481763" y="3886200"/>
          <p14:tracePt t="192536" x="6472238" y="3721100"/>
          <p14:tracePt t="192545" x="6416675" y="3527425"/>
          <p14:tracePt t="192550" x="6397625" y="3352800"/>
          <p14:tracePt t="192559" x="6370638" y="3170238"/>
          <p14:tracePt t="192567" x="6370638" y="2959100"/>
          <p14:tracePt t="192575" x="6324600" y="2876550"/>
          <p14:tracePt t="192587" x="6324600" y="2792413"/>
          <p14:tracePt t="192590" x="6324600" y="2673350"/>
          <p14:tracePt t="192598" x="6297613" y="2590800"/>
          <p14:tracePt t="192605" x="6297613" y="2544763"/>
          <p14:tracePt t="192613" x="6297613" y="2527300"/>
          <p14:tracePt t="192621" x="6269038" y="2462213"/>
          <p14:tracePt t="192629" x="6269038" y="2416175"/>
          <p14:tracePt t="192653" x="6269038" y="2398713"/>
          <p14:tracePt t="192677" x="6269038" y="2379663"/>
          <p14:tracePt t="192799" x="6269038" y="2406650"/>
          <p14:tracePt t="192807" x="6269038" y="2517775"/>
          <p14:tracePt t="192814" x="6269038" y="2673350"/>
          <p14:tracePt t="192822" x="6269038" y="2847975"/>
          <p14:tracePt t="192831" x="6261100" y="3041650"/>
          <p14:tracePt t="192838" x="6261100" y="3233738"/>
          <p14:tracePt t="192847" x="6261100" y="3408363"/>
          <p14:tracePt t="192854" x="6261100" y="3565525"/>
          <p14:tracePt t="192862" x="6261100" y="3648075"/>
          <p14:tracePt t="192879" x="6261100" y="3665538"/>
          <p14:tracePt t="192886" x="6251575" y="3702050"/>
          <p14:tracePt t="192895" x="6242050" y="3702050"/>
          <p14:tracePt t="192902" x="6261100" y="3784600"/>
          <p14:tracePt t="192913" x="6278563" y="3803650"/>
          <p14:tracePt t="192919" x="6288088" y="3830638"/>
          <p14:tracePt t="192931" x="6288088" y="3849688"/>
          <p14:tracePt t="192945" x="6288088" y="3886200"/>
          <p14:tracePt t="192957" x="6288088" y="3895725"/>
          <p14:tracePt t="193038" x="6288088" y="3876675"/>
          <p14:tracePt t="193046" x="6324600" y="3730625"/>
          <p14:tracePt t="193054" x="6343650" y="3611563"/>
          <p14:tracePt t="193062" x="6343650" y="3582988"/>
          <p14:tracePt t="193070" x="6397625" y="3408363"/>
          <p14:tracePt t="193078" x="6435725" y="3243263"/>
          <p14:tracePt t="193086" x="6407150" y="2967038"/>
          <p14:tracePt t="193096" x="6416675" y="2774950"/>
          <p14:tracePt t="193102" x="6481763" y="2609850"/>
          <p14:tracePt t="193112" x="6508750" y="2435225"/>
          <p14:tracePt t="193119" x="6508750" y="2297113"/>
          <p14:tracePt t="193129" x="6508750" y="2159000"/>
          <p14:tracePt t="193133" x="6508750" y="2076450"/>
          <p14:tracePt t="193141" x="6508750" y="2020888"/>
          <p14:tracePt t="193149" x="6508750" y="1974850"/>
          <p14:tracePt t="193158" x="6508750" y="1938338"/>
          <p14:tracePt t="193173" x="6508750" y="1928813"/>
          <p14:tracePt t="193254" x="6508750" y="1938338"/>
          <p14:tracePt t="193261" x="6508750" y="2003425"/>
          <p14:tracePt t="193271" x="6508750" y="2159000"/>
          <p14:tracePt t="193279" x="6489700" y="2333625"/>
          <p14:tracePt t="193286" x="6489700" y="2489200"/>
          <p14:tracePt t="193295" x="6489700" y="2682875"/>
          <p14:tracePt t="193302" x="6489700" y="2857500"/>
          <p14:tracePt t="193313" x="6489700" y="3013075"/>
          <p14:tracePt t="193318" x="6489700" y="3114675"/>
          <p14:tracePt t="193329" x="6489700" y="3252788"/>
          <p14:tracePt t="193334" x="6489700" y="3408363"/>
          <p14:tracePt t="193345" x="6489700" y="3546475"/>
          <p14:tracePt t="193351" x="6518275" y="3629025"/>
          <p14:tracePt t="193359" x="6554788" y="3757613"/>
          <p14:tracePt t="193368" x="6564313" y="3822700"/>
          <p14:tracePt t="193375" x="6564313" y="3876675"/>
          <p14:tracePt t="193384" x="6572250" y="3895725"/>
          <p14:tracePt t="193390" x="6572250" y="3914775"/>
          <p14:tracePt t="193399" x="6572250" y="3941763"/>
          <p14:tracePt t="193472" x="6572250" y="3830638"/>
          <p14:tracePt t="193478" x="6572250" y="3656013"/>
          <p14:tracePt t="193486" x="6572250" y="3481388"/>
          <p14:tracePt t="193495" x="6610350" y="3206750"/>
          <p14:tracePt t="193502" x="6664325" y="3005138"/>
          <p14:tracePt t="193512" x="6710363" y="2774950"/>
          <p14:tracePt t="193518" x="6729413" y="2581275"/>
          <p14:tracePt t="193528" x="6748463" y="2425700"/>
          <p14:tracePt t="193538" x="6748463" y="2270125"/>
          <p14:tracePt t="193543" x="6748463" y="2205038"/>
          <p14:tracePt t="193552" x="6748463" y="2168525"/>
          <p14:tracePt t="193558" x="6748463" y="2122488"/>
          <p14:tracePt t="193567" x="6748463" y="2103438"/>
          <p14:tracePt t="193574" x="6748463" y="2085975"/>
          <p14:tracePt t="193655" x="6748463" y="2122488"/>
          <p14:tracePt t="193662" x="6748463" y="2195513"/>
          <p14:tracePt t="193670" x="6748463" y="2352675"/>
          <p14:tracePt t="193680" x="6748463" y="2563813"/>
          <p14:tracePt t="193687" x="6748463" y="2857500"/>
          <p14:tracePt t="193696" x="6748463" y="3078163"/>
          <p14:tracePt t="193703" x="6719888" y="3352800"/>
          <p14:tracePt t="193712" x="6664325" y="3582988"/>
          <p14:tracePt t="193718" x="6618288" y="3730625"/>
          <p14:tracePt t="193735" x="6600825" y="3830638"/>
          <p14:tracePt t="193745" x="6564313" y="3868738"/>
          <p14:tracePt t="193751" x="6564313" y="3876675"/>
          <p14:tracePt t="193799" x="6554788" y="3876675"/>
          <p14:tracePt t="193809" x="6527800" y="3849688"/>
          <p14:tracePt t="193818" x="6518275" y="3784600"/>
          <p14:tracePt t="193824" x="6499225" y="3665538"/>
          <p14:tracePt t="193830" x="6462713" y="3463925"/>
          <p14:tracePt t="193838" x="6462713" y="3289300"/>
          <p14:tracePt t="193849" x="6527800" y="3059113"/>
          <p14:tracePt t="193854" x="6545263" y="2867025"/>
          <p14:tracePt t="193863" x="6518275" y="2646363"/>
          <p14:tracePt t="193870" x="6527800" y="2489200"/>
          <p14:tracePt t="193879" x="6518275" y="2352675"/>
          <p14:tracePt t="193887" x="6508750" y="2205038"/>
          <p14:tracePt t="193896" x="6508750" y="2095500"/>
          <p14:tracePt t="193902" x="6508750" y="1993900"/>
          <p14:tracePt t="193913" x="6508750" y="1928813"/>
          <p14:tracePt t="193930" x="6508750" y="1882775"/>
          <p14:tracePt t="193935" x="6508750" y="1874838"/>
          <p14:tracePt t="194030" x="6508750" y="1928813"/>
          <p14:tracePt t="194038" x="6508750" y="2141538"/>
          <p14:tracePt t="194046" x="6508750" y="2435225"/>
          <p14:tracePt t="194054" x="6508750" y="2801938"/>
          <p14:tracePt t="194064" x="6462713" y="3105150"/>
          <p14:tracePt t="194070" x="6416675" y="3519488"/>
          <p14:tracePt t="194079" x="6397625" y="3694113"/>
          <p14:tracePt t="194086" x="6397625" y="3702050"/>
          <p14:tracePt t="194094" x="6407150" y="3840163"/>
          <p14:tracePt t="194102" x="6380163" y="3886200"/>
          <p14:tracePt t="194110" x="6353175" y="3959225"/>
          <p14:tracePt t="194127" x="6353175" y="3997325"/>
          <p14:tracePt t="194190" x="6353175" y="3922713"/>
          <p14:tracePt t="194198" x="6370638" y="3803650"/>
          <p14:tracePt t="194206" x="6380163" y="3684588"/>
          <p14:tracePt t="194214" x="6435725" y="3509963"/>
          <p14:tracePt t="194225" x="6462713" y="3371850"/>
          <p14:tracePt t="194231" x="6462713" y="3170238"/>
          <p14:tracePt t="194238" x="6554788" y="2967038"/>
          <p14:tracePt t="194245" x="6591300" y="2876550"/>
          <p14:tracePt t="194253" x="6610350" y="2682875"/>
          <p14:tracePt t="194262" x="6610350" y="2544763"/>
          <p14:tracePt t="194269" x="6591300" y="2389188"/>
          <p14:tracePt t="194277" x="6591300" y="2324100"/>
          <p14:tracePt t="194285" x="6591300" y="2260600"/>
          <p14:tracePt t="194293" x="6591300" y="2232025"/>
          <p14:tracePt t="194301" x="6591300" y="2224088"/>
          <p14:tracePt t="194383" x="6591300" y="2278063"/>
          <p14:tracePt t="194390" x="6591300" y="2471738"/>
          <p14:tracePt t="194398" x="6591300" y="2627313"/>
          <p14:tracePt t="194410" x="6591300" y="2867025"/>
          <p14:tracePt t="194415" x="6591300" y="3022600"/>
          <p14:tracePt t="194422" x="6591300" y="3262313"/>
          <p14:tracePt t="194429" x="6591300" y="3454400"/>
          <p14:tracePt t="194437" x="6581775" y="3500438"/>
          <p14:tracePt t="194445" x="6581775" y="3546475"/>
          <p14:tracePt t="194453" x="6581775" y="3629025"/>
          <p14:tracePt t="194461" x="6564313" y="3694113"/>
          <p14:tracePt t="194469" x="6554788" y="3711575"/>
          <p14:tracePt t="194527" x="6554788" y="3684588"/>
          <p14:tracePt t="194535" x="6554788" y="3629025"/>
          <p14:tracePt t="194544" x="6554788" y="3602038"/>
          <p14:tracePt t="194551" x="6527800" y="3536950"/>
          <p14:tracePt t="194559" x="6499225" y="3289300"/>
          <p14:tracePt t="194568" x="6499225" y="2847975"/>
          <p14:tracePt t="194574" x="6572250" y="2527300"/>
          <p14:tracePt t="194584" x="6572250" y="2241550"/>
          <p14:tracePt t="194590" x="6572250" y="2066925"/>
          <p14:tracePt t="194599" x="6572250" y="1911350"/>
          <p14:tracePt t="194606" x="6572250" y="1819275"/>
          <p14:tracePt t="194617" x="6572250" y="1754188"/>
          <p14:tracePt t="194623" x="6572250" y="1736725"/>
          <p14:tracePt t="194694" x="6572250" y="1773238"/>
          <p14:tracePt t="194702" x="6572250" y="1892300"/>
          <p14:tracePt t="194711" x="6572250" y="2132013"/>
          <p14:tracePt t="194720" x="6572250" y="2370138"/>
          <p14:tracePt t="194729" x="6518275" y="2719388"/>
          <p14:tracePt t="194734" x="6443663" y="2930525"/>
          <p14:tracePt t="194745" x="6443663" y="3124200"/>
          <p14:tracePt t="194751" x="6443663" y="3316288"/>
          <p14:tracePt t="194759" x="6435725" y="3381375"/>
          <p14:tracePt t="194767" x="6435725" y="3390900"/>
          <p14:tracePt t="194774" x="6380163" y="3436938"/>
          <p14:tracePt t="194785" x="6361113" y="3444875"/>
          <p14:tracePt t="194791" x="6361113" y="3481388"/>
          <p14:tracePt t="194806" x="6361113" y="3500438"/>
          <p14:tracePt t="194853" x="6361113" y="3463925"/>
          <p14:tracePt t="194861" x="6361113" y="3444875"/>
          <p14:tracePt t="194870" x="6353175" y="3390900"/>
          <p14:tracePt t="194878" x="6361113" y="3252788"/>
          <p14:tracePt t="194886" x="6397625" y="3032125"/>
          <p14:tracePt t="194895" x="6426200" y="2903538"/>
          <p14:tracePt t="194902" x="6443663" y="2709863"/>
          <p14:tracePt t="194912" x="6472238" y="2609850"/>
          <p14:tracePt t="194919" x="6462713" y="2471738"/>
          <p14:tracePt t="194931" x="6518275" y="2398713"/>
          <p14:tracePt t="194935" x="6527800" y="2352675"/>
          <p14:tracePt t="194945" x="6535738" y="2333625"/>
          <p14:tracePt t="194951" x="6554788" y="2297113"/>
          <p14:tracePt t="195032" x="6545263" y="2324100"/>
          <p14:tracePt t="195038" x="6545263" y="2398713"/>
          <p14:tracePt t="195047" x="6518275" y="2489200"/>
          <p14:tracePt t="195053" x="6472238" y="2609850"/>
          <p14:tracePt t="195061" x="6453188" y="2709863"/>
          <p14:tracePt t="195069" x="6443663" y="2811463"/>
          <p14:tracePt t="195077" x="6397625" y="2930525"/>
          <p14:tracePt t="195085" x="6397625" y="2976563"/>
          <p14:tracePt t="195093" x="6389688" y="3022600"/>
          <p14:tracePt t="195101" x="6389688" y="3032125"/>
          <p14:tracePt t="195109" x="6389688" y="3041650"/>
          <p14:tracePt t="197534" x="6380163" y="3049588"/>
          <p14:tracePt t="197544" x="6361113" y="3041650"/>
          <p14:tracePt t="197550" x="6353175" y="3041650"/>
          <p14:tracePt t="197559" x="6307138" y="3032125"/>
          <p14:tracePt t="197567" x="6251575" y="3013075"/>
          <p14:tracePt t="197573" x="6205538" y="3005138"/>
          <p14:tracePt t="197581" x="6094413" y="2959100"/>
          <p14:tracePt t="197589" x="5994400" y="2949575"/>
          <p14:tracePt t="197597" x="5892800" y="2930525"/>
          <p14:tracePt t="197605" x="5846763" y="2903538"/>
          <p14:tracePt t="197614" x="5800725" y="2894013"/>
          <p14:tracePt t="197621" x="5708650" y="2801938"/>
          <p14:tracePt t="197630" x="5561013" y="2728913"/>
          <p14:tracePt t="197637" x="5478463" y="2682875"/>
          <p14:tracePt t="197645" x="5240338" y="2590800"/>
          <p14:tracePt t="197653" x="4430713" y="2287588"/>
          <p14:tracePt t="197662" x="3630613" y="1993900"/>
          <p14:tracePt t="197671" x="2859088" y="1671638"/>
          <p14:tracePt t="197678" x="2289175" y="1423988"/>
          <p14:tracePt t="197685" x="1719263" y="1203325"/>
          <p14:tracePt t="197693" x="1443038" y="1038225"/>
          <p14:tracePt t="197701" x="1258888" y="955675"/>
          <p14:tracePt t="197710" x="1130300" y="873125"/>
          <p14:tracePt t="197717" x="1047750" y="844550"/>
          <p14:tracePt t="197727" x="992188" y="808038"/>
          <p14:tracePt t="197733" x="984250" y="800100"/>
          <p14:tracePt t="197741" x="965200" y="790575"/>
          <p14:tracePt t="197749" x="938213" y="771525"/>
          <p14:tracePt t="197765" x="919163" y="744538"/>
          <p14:tracePt t="197773" x="873125" y="735013"/>
          <p14:tracePt t="197781" x="708025" y="669925"/>
          <p14:tracePt t="197789" x="698500" y="642938"/>
          <p14:tracePt t="197798" x="698500" y="615950"/>
          <p14:tracePt t="197805" x="661988" y="587375"/>
          <p14:tracePt t="197813" x="450850" y="496888"/>
          <p14:tracePt t="197821" x="155575" y="3683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5">
            <a:extLst>
              <a:ext uri="{FF2B5EF4-FFF2-40B4-BE49-F238E27FC236}">
                <a16:creationId xmlns:a16="http://schemas.microsoft.com/office/drawing/2014/main" id="{00081B6B-EE47-42AB-ACA9-3AC80D7563E0}"/>
              </a:ext>
            </a:extLst>
          </p:cNvPr>
          <p:cNvSpPr>
            <a:spLocks noGrp="1"/>
          </p:cNvSpPr>
          <p:nvPr>
            <p:ph type="sldNum" sz="quarter" idx="12"/>
          </p:nvPr>
        </p:nvSpPr>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638147" indent="-245440" eaLnBrk="0" hangingPunct="0">
              <a:defRPr kumimoji="1">
                <a:solidFill>
                  <a:schemeClr val="tx1"/>
                </a:solidFill>
                <a:latin typeface="Calibri" panose="020F0502020204030204" pitchFamily="34" charset="0"/>
                <a:ea typeface="ＭＳ Ｐゴシック" panose="020B0600070205080204" pitchFamily="50" charset="-128"/>
              </a:defRPr>
            </a:lvl2pPr>
            <a:lvl3pPr marL="981764" indent="-196353" eaLnBrk="0" hangingPunct="0">
              <a:defRPr kumimoji="1">
                <a:solidFill>
                  <a:schemeClr val="tx1"/>
                </a:solidFill>
                <a:latin typeface="Calibri" panose="020F0502020204030204" pitchFamily="34" charset="0"/>
                <a:ea typeface="ＭＳ Ｐゴシック" panose="020B0600070205080204" pitchFamily="50" charset="-128"/>
              </a:defRPr>
            </a:lvl3pPr>
            <a:lvl4pPr marL="1374468" indent="-196353" eaLnBrk="0" hangingPunct="0">
              <a:defRPr kumimoji="1">
                <a:solidFill>
                  <a:schemeClr val="tx1"/>
                </a:solidFill>
                <a:latin typeface="Calibri" panose="020F0502020204030204" pitchFamily="34" charset="0"/>
                <a:ea typeface="ＭＳ Ｐゴシック" panose="020B0600070205080204" pitchFamily="50" charset="-128"/>
              </a:defRPr>
            </a:lvl4pPr>
            <a:lvl5pPr marL="1767172" indent="-196353" eaLnBrk="0" hangingPunct="0">
              <a:defRPr kumimoji="1">
                <a:solidFill>
                  <a:schemeClr val="tx1"/>
                </a:solidFill>
                <a:latin typeface="Calibri" panose="020F050202020403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7125C665-3663-4918-806E-FA76E03E8D75}" type="slidenum">
              <a:rPr lang="ja-JP" altLang="en-US">
                <a:solidFill>
                  <a:srgbClr val="898989"/>
                </a:solidFill>
              </a:rPr>
              <a:pPr eaLnBrk="1" hangingPunct="1"/>
              <a:t>7</a:t>
            </a:fld>
            <a:endParaRPr lang="ja-JP" altLang="en-US">
              <a:solidFill>
                <a:srgbClr val="898989"/>
              </a:solidFill>
            </a:endParaRPr>
          </a:p>
        </p:txBody>
      </p:sp>
      <p:sp>
        <p:nvSpPr>
          <p:cNvPr id="4" name="Rectangle 6">
            <a:extLst>
              <a:ext uri="{FF2B5EF4-FFF2-40B4-BE49-F238E27FC236}">
                <a16:creationId xmlns:a16="http://schemas.microsoft.com/office/drawing/2014/main" id="{A37402A6-DB7A-4C3D-8D16-72A1285E3446}"/>
              </a:ext>
            </a:extLst>
          </p:cNvPr>
          <p:cNvSpPr txBox="1">
            <a:spLocks noGrp="1" noChangeArrowheads="1"/>
          </p:cNvSpPr>
          <p:nvPr/>
        </p:nvSpPr>
        <p:spPr>
          <a:xfrm>
            <a:off x="5934288" y="5339632"/>
            <a:ext cx="1932094" cy="306722"/>
          </a:xfrm>
          <a:prstGeom prst="rect">
            <a:avLst/>
          </a:prstGeom>
          <a:noFill/>
        </p:spPr>
        <p:txBody>
          <a:bodyPr lIns="78542" tIns="39270" rIns="78542" bIns="39270"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defTabSz="785411" eaLnBrk="1" hangingPunct="1"/>
            <a:fld id="{9DE3C278-3AD0-4AEF-8B7B-175AA53475FE}" type="slidenum">
              <a:rPr lang="ja-JP" altLang="en-US" sz="1000">
                <a:solidFill>
                  <a:srgbClr val="898989"/>
                </a:solidFill>
              </a:rPr>
              <a:pPr algn="r" defTabSz="785411" eaLnBrk="1" hangingPunct="1"/>
              <a:t>7</a:t>
            </a:fld>
            <a:endParaRPr lang="en-US" altLang="ja-JP" sz="1000">
              <a:solidFill>
                <a:srgbClr val="898989"/>
              </a:solidFill>
            </a:endParaRPr>
          </a:p>
        </p:txBody>
      </p:sp>
      <p:sp>
        <p:nvSpPr>
          <p:cNvPr id="7171" name="Rectangle 3">
            <a:extLst>
              <a:ext uri="{FF2B5EF4-FFF2-40B4-BE49-F238E27FC236}">
                <a16:creationId xmlns:a16="http://schemas.microsoft.com/office/drawing/2014/main" id="{5DEA3F04-6115-494A-B088-60853D778FD2}"/>
              </a:ext>
            </a:extLst>
          </p:cNvPr>
          <p:cNvSpPr>
            <a:spLocks noGrp="1" noChangeArrowheads="1"/>
          </p:cNvSpPr>
          <p:nvPr>
            <p:ph type="body" idx="1"/>
          </p:nvPr>
        </p:nvSpPr>
        <p:spPr>
          <a:xfrm>
            <a:off x="216281" y="676422"/>
            <a:ext cx="7847842" cy="3439087"/>
          </a:xfrm>
        </p:spPr>
        <p:txBody>
          <a:bodyPr rtlCol="0">
            <a:noAutofit/>
          </a:bodyPr>
          <a:lstStyle/>
          <a:p>
            <a:pPr marL="0" indent="0">
              <a:buNone/>
              <a:defRPr/>
            </a:pPr>
            <a:r>
              <a:rPr lang="ja-JP" altLang="en-US" sz="1700" dirty="0"/>
              <a:t>スペクトル法</a:t>
            </a:r>
            <a:r>
              <a:rPr lang="en-US" altLang="ja-JP" sz="1700" dirty="0"/>
              <a:t>(spectral method)</a:t>
            </a:r>
          </a:p>
          <a:p>
            <a:pPr marL="0" indent="0">
              <a:buNone/>
              <a:defRPr/>
            </a:pPr>
            <a:r>
              <a:rPr lang="ja-JP" altLang="en-US" sz="1700" dirty="0"/>
              <a:t>・　滑らかな直交関数系による展開に基づく数値計算法．</a:t>
            </a:r>
          </a:p>
          <a:p>
            <a:pPr marL="0" indent="0">
              <a:buNone/>
              <a:defRPr/>
            </a:pPr>
            <a:r>
              <a:rPr lang="ja-JP" altLang="en-US" sz="1700" dirty="0"/>
              <a:t>・　矩形や球面など，境界条件が単純だったり周期的な場合に有効．</a:t>
            </a:r>
            <a:endParaRPr lang="en-US" altLang="ja-JP" sz="1700" dirty="0"/>
          </a:p>
          <a:p>
            <a:pPr marL="0" indent="0">
              <a:buNone/>
              <a:defRPr/>
            </a:pPr>
            <a:r>
              <a:rPr lang="ja-JP" altLang="en-US" sz="1700" dirty="0"/>
              <a:t>・　時間</a:t>
            </a:r>
            <a:r>
              <a:rPr lang="en-US" altLang="ja-JP" sz="1700" dirty="0"/>
              <a:t>-</a:t>
            </a:r>
            <a:r>
              <a:rPr lang="ja-JP" altLang="en-US" sz="1700" dirty="0"/>
              <a:t>空間の偏微分方程式を，空間に関し関数展開して，展開係数の</a:t>
            </a:r>
            <a:endParaRPr lang="en-US" altLang="ja-JP" sz="1700" dirty="0"/>
          </a:p>
          <a:p>
            <a:pPr marL="0" indent="0">
              <a:buNone/>
              <a:defRPr/>
            </a:pPr>
            <a:r>
              <a:rPr lang="ja-JP" altLang="en-US" sz="1700" dirty="0"/>
              <a:t>　　時間発展に関する常微分方程式に帰着させる．</a:t>
            </a:r>
            <a:endParaRPr lang="en-US" altLang="ja-JP" sz="1700" dirty="0"/>
          </a:p>
          <a:p>
            <a:pPr marL="0" indent="0">
              <a:buNone/>
              <a:defRPr/>
            </a:pPr>
            <a:r>
              <a:rPr lang="ja-JP" altLang="en-US" sz="1700" dirty="0"/>
              <a:t>・　大気大循環循環モデルの多くが採用している．</a:t>
            </a:r>
            <a:endParaRPr lang="en-US" altLang="ja-JP" sz="1700" dirty="0"/>
          </a:p>
          <a:p>
            <a:pPr marL="0" indent="0">
              <a:buNone/>
              <a:defRPr/>
            </a:pPr>
            <a:endParaRPr lang="en-US" altLang="ja-JP" sz="1700" dirty="0"/>
          </a:p>
          <a:p>
            <a:pPr marL="0" indent="0">
              <a:buNone/>
              <a:defRPr/>
            </a:pPr>
            <a:r>
              <a:rPr lang="ja-JP" altLang="en-US" sz="1700" dirty="0"/>
              <a:t>長所</a:t>
            </a:r>
          </a:p>
          <a:p>
            <a:pPr>
              <a:defRPr/>
            </a:pPr>
            <a:r>
              <a:rPr lang="ja-JP" altLang="en-US" sz="1700" dirty="0"/>
              <a:t>差分による誤差がない（微分可能な関数を使い直接微分を評価するため）．</a:t>
            </a:r>
          </a:p>
          <a:p>
            <a:pPr>
              <a:defRPr/>
            </a:pPr>
            <a:r>
              <a:rPr lang="ja-JP" altLang="en-US" sz="1700" dirty="0"/>
              <a:t>適切な関数系を使うと，展開の収束が速く精度が高い．また，微分演算子が簡単な式になる</a:t>
            </a:r>
          </a:p>
          <a:p>
            <a:pPr>
              <a:defRPr/>
            </a:pPr>
            <a:r>
              <a:rPr lang="ja-JP" altLang="en-US" sz="1700" dirty="0"/>
              <a:t>保存則が満たされやすい．</a:t>
            </a:r>
            <a:endParaRPr lang="en-US" altLang="ja-JP" sz="1700" dirty="0"/>
          </a:p>
          <a:p>
            <a:pPr>
              <a:defRPr/>
            </a:pPr>
            <a:endParaRPr lang="ja-JP" altLang="en-US" sz="1600" dirty="0"/>
          </a:p>
          <a:p>
            <a:pPr marL="0" indent="0">
              <a:buNone/>
              <a:defRPr/>
            </a:pPr>
            <a:r>
              <a:rPr lang="ja-JP" altLang="en-US" sz="1700" dirty="0"/>
              <a:t>短所</a:t>
            </a:r>
          </a:p>
          <a:p>
            <a:pPr>
              <a:defRPr/>
            </a:pPr>
            <a:r>
              <a:rPr lang="ja-JP" altLang="en-US" sz="1700" i="1" dirty="0"/>
              <a:t> </a:t>
            </a:r>
            <a:r>
              <a:rPr lang="ja-JP" altLang="en-US" sz="1700" dirty="0"/>
              <a:t>境界の形や境界条件が単純な場合しか適用できない．このため，境界が複雑な海洋のモデリングには一般に用いられない</a:t>
            </a:r>
            <a:r>
              <a:rPr lang="en-US" altLang="ja-JP" sz="1700" dirty="0"/>
              <a:t>. </a:t>
            </a:r>
            <a:endParaRPr lang="ja-JP" altLang="en-US" sz="1700" dirty="0"/>
          </a:p>
          <a:p>
            <a:pPr marL="0" indent="0">
              <a:lnSpc>
                <a:spcPct val="90000"/>
              </a:lnSpc>
              <a:buNone/>
              <a:defRPr/>
            </a:pPr>
            <a:endParaRPr lang="ja-JP" altLang="en-US" sz="1400" dirty="0"/>
          </a:p>
          <a:p>
            <a:pPr>
              <a:lnSpc>
                <a:spcPct val="90000"/>
              </a:lnSpc>
              <a:buNone/>
              <a:defRPr/>
            </a:pPr>
            <a:r>
              <a:rPr lang="ja-JP" altLang="en-US" sz="1400" dirty="0"/>
              <a:t>　　　</a:t>
            </a:r>
          </a:p>
        </p:txBody>
      </p:sp>
      <p:grpSp>
        <p:nvGrpSpPr>
          <p:cNvPr id="6" name="グループ化 5"/>
          <p:cNvGrpSpPr/>
          <p:nvPr/>
        </p:nvGrpSpPr>
        <p:grpSpPr>
          <a:xfrm>
            <a:off x="1" y="-11"/>
            <a:ext cx="8280400" cy="515752"/>
            <a:chOff x="0" y="-15"/>
            <a:chExt cx="9144000" cy="613957"/>
          </a:xfrm>
        </p:grpSpPr>
        <p:sp>
          <p:nvSpPr>
            <p:cNvPr id="7" name="正方形/長方形 6"/>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8"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スペクトル法：長所と短所</a:t>
              </a:r>
            </a:p>
          </p:txBody>
        </p:sp>
      </p:grpSp>
      <p:pic>
        <p:nvPicPr>
          <p:cNvPr id="3" name="オーディオ 2">
            <a:hlinkClick r:id="" action="ppaction://media"/>
            <a:extLst>
              <a:ext uri="{FF2B5EF4-FFF2-40B4-BE49-F238E27FC236}">
                <a16:creationId xmlns:a16="http://schemas.microsoft.com/office/drawing/2014/main" id="{E9AC08E7-9257-48CD-AEE4-275D93E0F8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3885078567"/>
      </p:ext>
    </p:extLst>
  </p:cSld>
  <p:clrMapOvr>
    <a:masterClrMapping/>
  </p:clrMapOvr>
  <mc:AlternateContent xmlns:mc="http://schemas.openxmlformats.org/markup-compatibility/2006">
    <mc:Choice xmlns:p14="http://schemas.microsoft.com/office/powerpoint/2010/main" Requires="p14">
      <p:transition spd="slow" p14:dur="2000" advTm="259040"/>
    </mc:Choice>
    <mc:Fallback>
      <p:transition spd="slow" advTm="25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4" x="3392488" y="1111250"/>
          <p14:tracePt t="692" x="3355975" y="1139825"/>
          <p14:tracePt t="703" x="3327400" y="1139825"/>
          <p14:tracePt t="707" x="3327400" y="1231900"/>
          <p14:tracePt t="732" x="3217863" y="1193800"/>
          <p14:tracePt t="740" x="3198813" y="1185863"/>
          <p14:tracePt t="748" x="3152775" y="1185863"/>
          <p14:tracePt t="755" x="3143250" y="1185863"/>
          <p14:tracePt t="763" x="3135313" y="1185863"/>
          <p14:tracePt t="788" x="3033713" y="1185863"/>
          <p14:tracePt t="795" x="3024188" y="1185863"/>
          <p14:tracePt t="805" x="2924175" y="1176338"/>
          <p14:tracePt t="827" x="2914650" y="1166813"/>
          <p14:tracePt t="837" x="2914650" y="1157288"/>
          <p14:tracePt t="846" x="2886075" y="1147763"/>
          <p14:tracePt t="855" x="2803525" y="1120775"/>
          <p14:tracePt t="875" x="2757488" y="1093788"/>
          <p14:tracePt t="882" x="2747963" y="1093788"/>
          <p14:tracePt t="890" x="2703513" y="1065213"/>
          <p14:tracePt t="906" x="2638425" y="1084263"/>
          <p14:tracePt t="914" x="2500313" y="1057275"/>
          <p14:tracePt t="922" x="2463800" y="1028700"/>
          <p14:tracePt t="931" x="2444750" y="1028700"/>
          <p14:tracePt t="938" x="2436813" y="1028700"/>
          <p14:tracePt t="947" x="2417763" y="1011238"/>
          <p14:tracePt t="954" x="2325688" y="992188"/>
          <p14:tracePt t="962" x="2298700" y="992188"/>
          <p14:tracePt t="971" x="2243138" y="973138"/>
          <p14:tracePt t="986" x="2187575" y="919163"/>
          <p14:tracePt t="994" x="2170113" y="919163"/>
          <p14:tracePt t="1002" x="2151063" y="919163"/>
          <p14:tracePt t="1011" x="2141538" y="919163"/>
          <p14:tracePt t="1058" x="2132013" y="909638"/>
          <p14:tracePt t="1066" x="2068513" y="873125"/>
          <p14:tracePt t="1082" x="1995488" y="844550"/>
          <p14:tracePt t="1098" x="2022475" y="817563"/>
          <p14:tracePt t="1106" x="2022475" y="808038"/>
          <p14:tracePt t="1114" x="2058988" y="771525"/>
          <p14:tracePt t="1372" x="2022475" y="762000"/>
          <p14:tracePt t="1379" x="1939925" y="744538"/>
          <p14:tracePt t="1389" x="1847850" y="790575"/>
          <p14:tracePt t="1396" x="1692275" y="808038"/>
          <p14:tracePt t="1404" x="1333500" y="800100"/>
          <p14:tracePt t="1411" x="1195388" y="800100"/>
          <p14:tracePt t="1421" x="1093788" y="781050"/>
          <p14:tracePt t="1428" x="938213" y="771525"/>
          <p14:tracePt t="1438" x="938213" y="754063"/>
          <p14:tracePt t="1444" x="855663" y="790575"/>
          <p14:tracePt t="1456" x="735013" y="790575"/>
          <p14:tracePt t="1462" x="671513" y="762000"/>
          <p14:tracePt t="1470" x="652463" y="744538"/>
          <p14:tracePt t="1482" x="652463" y="725488"/>
          <p14:tracePt t="1522" x="615950" y="725488"/>
          <p14:tracePt t="1538" x="596900" y="725488"/>
          <p14:tracePt t="1546" x="504825" y="708025"/>
          <p14:tracePt t="1554" x="422275" y="698500"/>
          <p14:tracePt t="1562" x="376238" y="642938"/>
          <p14:tracePt t="1571" x="368300" y="642938"/>
          <p14:tracePt t="1578" x="368300" y="633413"/>
          <p14:tracePt t="1586" x="358775" y="625475"/>
          <p14:tracePt t="1594" x="368300" y="625475"/>
          <p14:tracePt t="1602" x="376238" y="615950"/>
          <p14:tracePt t="8612" x="376238" y="625475"/>
          <p14:tracePt t="8620" x="376238" y="633413"/>
          <p14:tracePt t="8644" x="376238" y="642938"/>
          <p14:tracePt t="8653" x="376238" y="652463"/>
          <p14:tracePt t="8660" x="376238" y="661988"/>
          <p14:tracePt t="8668" x="376238" y="679450"/>
          <p14:tracePt t="8675" x="376238" y="698500"/>
          <p14:tracePt t="8692" x="376238" y="725488"/>
          <p14:tracePt t="8701" x="376238" y="735013"/>
          <p14:tracePt t="8709" x="376238" y="754063"/>
          <p14:tracePt t="8715" x="376238" y="771525"/>
          <p14:tracePt t="8956" x="376238" y="781050"/>
          <p14:tracePt t="8965" x="376238" y="790575"/>
          <p14:tracePt t="9051" x="376238" y="800100"/>
          <p14:tracePt t="9059" x="376238" y="808038"/>
          <p14:tracePt t="9092" x="376238" y="827088"/>
          <p14:tracePt t="9124" x="376238" y="836613"/>
          <p14:tracePt t="9147" x="376238" y="844550"/>
          <p14:tracePt t="9181" x="376238" y="873125"/>
          <p14:tracePt t="9195" x="376238" y="900113"/>
          <p14:tracePt t="9755" x="368300" y="900113"/>
          <p14:tracePt t="9795" x="368300" y="909638"/>
          <p14:tracePt t="9803" x="368300" y="928688"/>
          <p14:tracePt t="9835" x="368300" y="965200"/>
          <p14:tracePt t="9843" x="368300" y="1001713"/>
          <p14:tracePt t="9853" x="368300" y="1019175"/>
          <p14:tracePt t="9860" x="368300" y="1065213"/>
          <p14:tracePt t="9868" x="368300" y="1103313"/>
          <p14:tracePt t="9875" x="358775" y="1139825"/>
          <p14:tracePt t="9885" x="358775" y="1176338"/>
          <p14:tracePt t="9899" x="358775" y="1185863"/>
          <p14:tracePt t="9907" x="349250" y="1193800"/>
          <p14:tracePt t="9939" x="349250" y="1222375"/>
          <p14:tracePt t="9947" x="349250" y="1231900"/>
          <p14:tracePt t="10915" x="358775" y="1231900"/>
          <p14:tracePt t="36451" x="358775" y="1222375"/>
          <p14:tracePt t="36571" x="349250" y="1222375"/>
          <p14:tracePt t="36675" x="322263" y="1222375"/>
          <p14:tracePt t="36701" x="312738" y="1222375"/>
          <p14:tracePt t="36899" x="303213" y="1222375"/>
          <p14:tracePt t="36907" x="276225" y="1222375"/>
          <p14:tracePt t="36915" x="257175" y="1222375"/>
          <p14:tracePt t="37027" x="257175" y="1249363"/>
          <p14:tracePt t="37043" x="257175" y="1276350"/>
          <p14:tracePt t="37067" x="257175" y="1285875"/>
          <p14:tracePt t="37083" x="257175" y="1295400"/>
          <p14:tracePt t="37100" x="247650" y="1304925"/>
          <p14:tracePt t="37131" x="247650" y="1314450"/>
          <p14:tracePt t="37156" x="247650" y="1397000"/>
          <p14:tracePt t="37163" x="266700" y="1397000"/>
          <p14:tracePt t="37179" x="303213" y="1423988"/>
          <p14:tracePt t="37195" x="322263" y="1450975"/>
          <p14:tracePt t="37228" x="330200" y="1450975"/>
          <p14:tracePt t="37299" x="330200" y="1460500"/>
          <p14:tracePt t="37627" x="339725" y="1470025"/>
          <p14:tracePt t="37667" x="339725" y="1479550"/>
          <p14:tracePt t="37675" x="339725" y="1497013"/>
          <p14:tracePt t="37683" x="339725" y="1535113"/>
          <p14:tracePt t="37931" x="349250" y="1535113"/>
          <p14:tracePt t="37949" x="368300" y="1535113"/>
          <p14:tracePt t="38099" x="376238" y="1535113"/>
          <p14:tracePt t="43795" x="368300" y="1535113"/>
          <p14:tracePt t="43803" x="358775" y="1535113"/>
          <p14:tracePt t="48315" x="349250" y="1535113"/>
          <p14:tracePt t="48388" x="358775" y="1535113"/>
          <p14:tracePt t="48452" x="349250" y="1535113"/>
          <p14:tracePt t="59627" x="322263" y="1535113"/>
          <p14:tracePt t="59636" x="293688" y="1535113"/>
          <p14:tracePt t="59643" x="257175" y="1552575"/>
          <p14:tracePt t="59653" x="247650" y="1552575"/>
          <p14:tracePt t="59659" x="239713" y="1552575"/>
          <p14:tracePt t="59756" x="239713" y="1562100"/>
          <p14:tracePt t="59766" x="230188" y="1579563"/>
          <p14:tracePt t="59786" x="220663" y="1589088"/>
          <p14:tracePt t="59803" x="220663" y="1598613"/>
          <p14:tracePt t="59827" x="211138" y="1617663"/>
          <p14:tracePt t="59843" x="211138" y="1625600"/>
          <p14:tracePt t="59852" x="211138" y="1635125"/>
          <p14:tracePt t="59867" x="220663" y="1654175"/>
          <p14:tracePt t="59883" x="220663" y="1663700"/>
          <p14:tracePt t="59891" x="230188" y="1671638"/>
          <p14:tracePt t="59931" x="230188" y="1681163"/>
          <p14:tracePt t="59939" x="230188" y="1690688"/>
          <p14:tracePt t="59957" x="230188" y="1708150"/>
          <p14:tracePt t="60211" x="285750" y="1717675"/>
          <p14:tracePt t="60219" x="285750" y="1727200"/>
          <p14:tracePt t="60227" x="276225" y="1736725"/>
          <p14:tracePt t="60237" x="276225" y="1754188"/>
          <p14:tracePt t="60291" x="276225" y="1782763"/>
          <p14:tracePt t="80723" x="303213" y="1763713"/>
          <p14:tracePt t="80730" x="349250" y="1763713"/>
          <p14:tracePt t="80739" x="376238" y="1763713"/>
          <p14:tracePt t="80747" x="395288" y="1763713"/>
          <p14:tracePt t="80787" x="441325" y="1763713"/>
          <p14:tracePt t="80794" x="496888" y="1763713"/>
          <p14:tracePt t="80803" x="569913" y="1800225"/>
          <p14:tracePt t="80811" x="615950" y="1800225"/>
          <p14:tracePt t="80821" x="708025" y="1819275"/>
          <p14:tracePt t="80826" x="846138" y="1782763"/>
          <p14:tracePt t="80836" x="901700" y="1746250"/>
          <p14:tracePt t="80842" x="1057275" y="1754188"/>
          <p14:tracePt t="80850" x="1103313" y="1754188"/>
          <p14:tracePt t="80858" x="1222375" y="1754188"/>
          <p14:tracePt t="80866" x="1250950" y="1754188"/>
          <p14:tracePt t="80876" x="1258888" y="1754188"/>
          <p14:tracePt t="80882" x="1333500" y="1773238"/>
          <p14:tracePt t="80890" x="1525588" y="1773238"/>
          <p14:tracePt t="80897" x="1627188" y="1792288"/>
          <p14:tracePt t="80906" x="1746250" y="1792288"/>
          <p14:tracePt t="80914" x="1828800" y="1819275"/>
          <p14:tracePt t="80922" x="1912938" y="1846263"/>
          <p14:tracePt t="80929" x="2041525" y="1892300"/>
          <p14:tracePt t="80939" x="2216150" y="1892300"/>
          <p14:tracePt t="80946" x="2352675" y="1874838"/>
          <p14:tracePt t="80954" x="2473325" y="1920875"/>
          <p14:tracePt t="80962" x="2509838" y="1920875"/>
          <p14:tracePt t="80970" x="2573338" y="1911350"/>
          <p14:tracePt t="80986" x="2657475" y="1928813"/>
          <p14:tracePt t="80993" x="2776538" y="1928813"/>
          <p14:tracePt t="81001" x="2803525" y="1993900"/>
          <p14:tracePt t="81009" x="2924175" y="2011363"/>
          <p14:tracePt t="81017" x="2941638" y="2011363"/>
          <p14:tracePt t="81034" x="2951163" y="2011363"/>
          <p14:tracePt t="81042" x="2960688" y="2011363"/>
          <p14:tracePt t="81050" x="2978150" y="2011363"/>
          <p14:tracePt t="81066" x="3006725" y="1974850"/>
          <p14:tracePt t="81076" x="3043238" y="1966913"/>
          <p14:tracePt t="81084" x="3089275" y="1928813"/>
          <p14:tracePt t="81092" x="3135313" y="1901825"/>
          <p14:tracePt t="81097" x="3143250" y="1901825"/>
          <p14:tracePt t="81105" x="3162300" y="1892300"/>
          <p14:tracePt t="81113" x="3162300" y="1838325"/>
          <p14:tracePt t="81278" x="3162300" y="1819275"/>
          <p14:tracePt t="81283" x="3162300" y="1809750"/>
          <p14:tracePt t="81294" x="3162300" y="1800225"/>
          <p14:tracePt t="81300" x="3162300" y="1773238"/>
          <p14:tracePt t="81347" x="3198813" y="1773238"/>
          <p14:tracePt t="81378" x="3227388" y="1773238"/>
          <p14:tracePt t="81387" x="3244850" y="1773238"/>
          <p14:tracePt t="81403" x="3263900" y="1773238"/>
          <p14:tracePt t="81410" x="3309938" y="1773238"/>
          <p14:tracePt t="81421" x="3429000" y="1773238"/>
          <p14:tracePt t="81427" x="3502025" y="1838325"/>
          <p14:tracePt t="81437" x="3521075" y="1828800"/>
          <p14:tracePt t="81443" x="3613150" y="1838325"/>
          <p14:tracePt t="81451" x="3649663" y="1846263"/>
          <p14:tracePt t="81459" x="3668713" y="1846263"/>
          <p14:tracePt t="81467" x="3722688" y="1855788"/>
          <p14:tracePt t="81475" x="3889375" y="1911350"/>
          <p14:tracePt t="81484" x="4044950" y="1938338"/>
          <p14:tracePt t="81492" x="4173538" y="2020888"/>
          <p14:tracePt t="81497" x="4246563" y="2095500"/>
          <p14:tracePt t="81506" x="4532313" y="2149475"/>
          <p14:tracePt t="81513" x="4835525" y="2205038"/>
          <p14:tracePt t="81529" x="4891088" y="2260600"/>
          <p14:tracePt t="81538" x="5441950" y="2398713"/>
          <p14:tracePt t="81545" x="5800725" y="2489200"/>
          <p14:tracePt t="81553" x="5975350" y="2508250"/>
          <p14:tracePt t="81561" x="6040438" y="2508250"/>
          <p14:tracePt t="81571" x="6196013" y="2498725"/>
          <p14:tracePt t="81577" x="6315075" y="2435225"/>
          <p14:tracePt t="81585" x="6370638" y="2398713"/>
          <p14:tracePt t="81593" x="6453188" y="2352675"/>
          <p14:tracePt t="81601" x="6472238" y="2333625"/>
          <p14:tracePt t="81610" x="6472238" y="2314575"/>
          <p14:tracePt t="81618" x="6472238" y="2306638"/>
          <p14:tracePt t="81641" x="6453188" y="2306638"/>
          <p14:tracePt t="81739" x="6443663" y="2306638"/>
          <p14:tracePt t="81779" x="6397625" y="2306638"/>
          <p14:tracePt t="81786" x="6370638" y="2287588"/>
          <p14:tracePt t="81795" x="6261100" y="2241550"/>
          <p14:tracePt t="81804" x="6196013" y="2214563"/>
          <p14:tracePt t="81811" x="6113463" y="2205038"/>
          <p14:tracePt t="81821" x="6002338" y="2141538"/>
          <p14:tracePt t="81827" x="5938838" y="2149475"/>
          <p14:tracePt t="81837" x="5856288" y="2149475"/>
          <p14:tracePt t="81845" x="5837238" y="2149475"/>
          <p14:tracePt t="81964" x="5837238" y="2141538"/>
          <p14:tracePt t="81972" x="5810250" y="2112963"/>
          <p14:tracePt t="82003" x="5810250" y="2103438"/>
          <p14:tracePt t="82102" x="5810250" y="2095500"/>
          <p14:tracePt t="82354" x="5819775" y="2085975"/>
          <p14:tracePt t="82363" x="5846763" y="2076450"/>
          <p14:tracePt t="82388" x="5856288" y="2076450"/>
          <p14:tracePt t="82411" x="5883275" y="2076450"/>
          <p14:tracePt t="82475" x="5902325" y="2076450"/>
          <p14:tracePt t="82502" x="5938838" y="2076450"/>
          <p14:tracePt t="82539" x="5948363" y="2076450"/>
          <p14:tracePt t="82843" x="5957888" y="2076450"/>
          <p14:tracePt t="82851" x="5965825" y="2085975"/>
          <p14:tracePt t="82884" x="5984875" y="2085975"/>
          <p14:tracePt t="82891" x="5994400" y="2085975"/>
          <p14:tracePt t="82898" x="6011863" y="2085975"/>
          <p14:tracePt t="82908" x="6030913" y="2085975"/>
          <p14:tracePt t="82923" x="6048375" y="2085975"/>
          <p14:tracePt t="82938" x="6076950" y="2085975"/>
          <p14:tracePt t="82946" x="6094413" y="2076450"/>
          <p14:tracePt t="82954" x="6132513" y="2076450"/>
          <p14:tracePt t="82962" x="6140450" y="2076450"/>
          <p14:tracePt t="82970" x="6149975" y="2076450"/>
          <p14:tracePt t="83002" x="6169025" y="2066925"/>
          <p14:tracePt t="83010" x="6176963" y="2066925"/>
          <p14:tracePt t="83027" x="6176963" y="2057400"/>
          <p14:tracePt t="83036" x="6169025" y="2066925"/>
          <p14:tracePt t="83043" x="6159500" y="2095500"/>
          <p14:tracePt t="83053" x="6159500" y="2141538"/>
          <p14:tracePt t="83099" x="6140450" y="2141538"/>
          <p14:tracePt t="83147" x="6140450" y="2149475"/>
          <p14:tracePt t="83163" x="6149975" y="2149475"/>
          <p14:tracePt t="83211" x="6176963" y="2149475"/>
          <p14:tracePt t="83306" x="6176963" y="2159000"/>
          <p14:tracePt t="83519" x="6261100" y="2103438"/>
          <p14:tracePt t="83527" x="6307138" y="2185988"/>
          <p14:tracePt t="83667" x="6370638" y="2185988"/>
          <p14:tracePt t="83674" x="6389688" y="2185988"/>
          <p14:tracePt t="83683" x="6397625" y="2185988"/>
          <p14:tracePt t="83691" x="6416675" y="2168525"/>
          <p14:tracePt t="83700" x="6443663" y="2159000"/>
          <p14:tracePt t="83708" x="6535738" y="2103438"/>
          <p14:tracePt t="83714" x="6572250" y="2066925"/>
          <p14:tracePt t="83732" x="6618288" y="2039938"/>
          <p14:tracePt t="83737" x="6738938" y="2039938"/>
          <p14:tracePt t="83745" x="6821488" y="2030413"/>
          <p14:tracePt t="83754" x="6821488" y="2020888"/>
          <p14:tracePt t="83899" x="6811963" y="2011363"/>
          <p14:tracePt t="86555" x="6802438" y="2011363"/>
          <p14:tracePt t="86564" x="6765925" y="2049463"/>
          <p14:tracePt t="86572" x="6627813" y="2112963"/>
          <p14:tracePt t="86579" x="6443663" y="2159000"/>
          <p14:tracePt t="86586" x="6278563" y="2224088"/>
          <p14:tracePt t="86601" x="6176963" y="2260600"/>
          <p14:tracePt t="86609" x="5957888" y="2287588"/>
          <p14:tracePt t="86618" x="5745163" y="2379663"/>
          <p14:tracePt t="86625" x="5524500" y="2379663"/>
          <p14:tracePt t="86635" x="5461000" y="2398713"/>
          <p14:tracePt t="86641" x="5405438" y="2398713"/>
          <p14:tracePt t="86649" x="5341938" y="2389188"/>
          <p14:tracePt t="86657" x="5138738" y="2398713"/>
          <p14:tracePt t="86681" x="5121275" y="2379663"/>
          <p14:tracePt t="86690" x="5111750" y="2389188"/>
          <p14:tracePt t="86698" x="4881563" y="2389188"/>
          <p14:tracePt t="86705" x="4808538" y="2343150"/>
          <p14:tracePt t="86713" x="4743450" y="2324100"/>
          <p14:tracePt t="86721" x="4706938" y="2287588"/>
          <p14:tracePt t="86729" x="4641850" y="2278063"/>
          <p14:tracePt t="86738" x="4559300" y="2270125"/>
          <p14:tracePt t="86745" x="4532313" y="2287588"/>
          <p14:tracePt t="86754" x="4505325" y="2278063"/>
          <p14:tracePt t="86762" x="4449763" y="2270125"/>
          <p14:tracePt t="86769" x="4330700" y="2270125"/>
          <p14:tracePt t="86777" x="4246563" y="2270125"/>
          <p14:tracePt t="86786" x="4192588" y="2270125"/>
          <p14:tracePt t="86793" x="4183063" y="2270125"/>
          <p14:tracePt t="86802" x="4154488" y="2251075"/>
          <p14:tracePt t="86809" x="4137025" y="2251075"/>
          <p14:tracePt t="86818" x="4127500" y="2260600"/>
          <p14:tracePt t="86826" x="4100513" y="2287588"/>
          <p14:tracePt t="86835" x="4064000" y="2287588"/>
          <p14:tracePt t="86842" x="3998913" y="2306638"/>
          <p14:tracePt t="86857" x="3925888" y="2297113"/>
          <p14:tracePt t="86865" x="3860800" y="2270125"/>
          <p14:tracePt t="86873" x="3851275" y="2270125"/>
          <p14:tracePt t="86881" x="3833813" y="2270125"/>
          <p14:tracePt t="86890" x="3722688" y="2270125"/>
          <p14:tracePt t="86914" x="3705225" y="2270125"/>
          <p14:tracePt t="86938" x="3686175" y="2270125"/>
          <p14:tracePt t="86946" x="3584575" y="2270125"/>
          <p14:tracePt t="86956" x="3548063" y="2306638"/>
          <p14:tracePt t="86962" x="3455988" y="2360613"/>
          <p14:tracePt t="86971" x="3409950" y="2389188"/>
          <p14:tracePt t="86986" x="3392488" y="2416175"/>
          <p14:tracePt t="87017" x="3373438" y="2462213"/>
          <p14:tracePt t="87025" x="3309938" y="2471738"/>
          <p14:tracePt t="87034" x="3290888" y="2471738"/>
          <p14:tracePt t="87066" x="3208338" y="2443163"/>
          <p14:tracePt t="87075" x="3152775" y="2443163"/>
          <p14:tracePt t="87083" x="3024188" y="2352675"/>
          <p14:tracePt t="87091" x="2914650" y="2324100"/>
          <p14:tracePt t="87131" x="2822575" y="2324100"/>
          <p14:tracePt t="87139" x="2720975" y="2306638"/>
          <p14:tracePt t="87146" x="2638425" y="2314575"/>
          <p14:tracePt t="87154" x="2500313" y="2314575"/>
          <p14:tracePt t="87162" x="2381250" y="2306638"/>
          <p14:tracePt t="87174" x="2279650" y="2306638"/>
          <p14:tracePt t="87181" x="2216150" y="2297113"/>
          <p14:tracePt t="87189" x="2078038" y="2333625"/>
          <p14:tracePt t="87198" x="1930400" y="2324100"/>
          <p14:tracePt t="87204" x="1828800" y="2360613"/>
          <p14:tracePt t="87210" x="1673225" y="2360613"/>
          <p14:tracePt t="87218" x="1498600" y="2379663"/>
          <p14:tracePt t="87225" x="1360488" y="2379663"/>
          <p14:tracePt t="87241" x="1314450" y="2360613"/>
          <p14:tracePt t="87249" x="1314450" y="2343150"/>
          <p14:tracePt t="87257" x="1304925" y="2398713"/>
          <p14:tracePt t="87265" x="1287463" y="2398713"/>
          <p14:tracePt t="87281" x="1268413" y="2398713"/>
          <p14:tracePt t="87289" x="1258888" y="2398713"/>
          <p14:tracePt t="87313" x="1258888" y="2416175"/>
          <p14:tracePt t="87555" x="1323975" y="2416175"/>
          <p14:tracePt t="87563" x="1406525" y="2260600"/>
          <p14:tracePt t="87579" x="1416050" y="2214563"/>
          <p14:tracePt t="87603" x="1341438" y="2185988"/>
          <p14:tracePt t="87611" x="1341438" y="2195513"/>
          <p14:tracePt t="87620" x="1333500" y="2159000"/>
          <p14:tracePt t="87637" x="1277938" y="2122488"/>
          <p14:tracePt t="87642" x="1231900" y="2132013"/>
          <p14:tracePt t="87650" x="1212850" y="2132013"/>
          <p14:tracePt t="87657" x="1176338" y="2141538"/>
          <p14:tracePt t="87665" x="1120775" y="2141538"/>
          <p14:tracePt t="87673" x="1112838" y="2168525"/>
          <p14:tracePt t="87706" x="1112838" y="2178050"/>
          <p14:tracePt t="87721" x="1112838" y="2185988"/>
          <p14:tracePt t="87737" x="1112838" y="2168525"/>
          <p14:tracePt t="87843" x="1112838" y="2159000"/>
          <p14:tracePt t="87851" x="1112838" y="2149475"/>
          <p14:tracePt t="87988" x="1103313" y="2149475"/>
          <p14:tracePt t="88266" x="1112838" y="2149475"/>
          <p14:tracePt t="88274" x="1130300" y="2149475"/>
          <p14:tracePt t="88282" x="1158875" y="2149475"/>
          <p14:tracePt t="88291" x="1166813" y="2149475"/>
          <p14:tracePt t="88315" x="1176338" y="2149475"/>
          <p14:tracePt t="88324" x="1185863" y="2149475"/>
          <p14:tracePt t="88363" x="1204913" y="2149475"/>
          <p14:tracePt t="88397" x="1231900" y="2149475"/>
          <p14:tracePt t="88403" x="1241425" y="2149475"/>
          <p14:tracePt t="88410" x="1250950" y="2149475"/>
          <p14:tracePt t="88420" x="1258888" y="2149475"/>
          <p14:tracePt t="88427" x="1304925" y="2185988"/>
          <p14:tracePt t="88437" x="1333500" y="2178050"/>
          <p14:tracePt t="88451" x="1370013" y="2178050"/>
          <p14:tracePt t="88460" x="1379538" y="2178050"/>
          <p14:tracePt t="88467" x="1387475" y="2178050"/>
          <p14:tracePt t="88475" x="1387475" y="2195513"/>
          <p14:tracePt t="88481" x="1287463" y="2251075"/>
          <p14:tracePt t="88489" x="1258888" y="2314575"/>
          <p14:tracePt t="88498" x="1287463" y="2314575"/>
          <p14:tracePt t="88505" x="1296988" y="2324100"/>
          <p14:tracePt t="88513" x="1323975" y="2324100"/>
          <p14:tracePt t="88521" x="1350963" y="2324100"/>
          <p14:tracePt t="88529" x="1379538" y="2306638"/>
          <p14:tracePt t="88538" x="1397000" y="2287588"/>
          <p14:tracePt t="88545" x="1425575" y="2287588"/>
          <p14:tracePt t="88554" x="1462088" y="2287588"/>
          <p14:tracePt t="88561" x="1508125" y="2278063"/>
          <p14:tracePt t="88594" x="1590675" y="2232025"/>
          <p14:tracePt t="88603" x="1700213" y="2168525"/>
          <p14:tracePt t="88625" x="1709738" y="2168525"/>
          <p14:tracePt t="88635" x="1736725" y="2178050"/>
          <p14:tracePt t="88650" x="1755775" y="2178050"/>
          <p14:tracePt t="88658" x="1774825" y="2178050"/>
          <p14:tracePt t="88699" x="1765300" y="2168525"/>
          <p14:tracePt t="88707" x="1755775" y="2168525"/>
          <p14:tracePt t="88739" x="1755775" y="2159000"/>
          <p14:tracePt t="88746" x="1811338" y="2159000"/>
          <p14:tracePt t="88754" x="1912938" y="2195513"/>
          <p14:tracePt t="88765" x="1995488" y="2195513"/>
          <p14:tracePt t="88772" x="2032000" y="2195513"/>
          <p14:tracePt t="88778" x="2114550" y="2195513"/>
          <p14:tracePt t="88786" x="2160588" y="2251075"/>
          <p14:tracePt t="88796" x="2197100" y="2260600"/>
          <p14:tracePt t="88804" x="2224088" y="2251075"/>
          <p14:tracePt t="88810" x="2270125" y="2251075"/>
          <p14:tracePt t="88835" x="2279650" y="2232025"/>
          <p14:tracePt t="88841" x="2344738" y="2214563"/>
          <p14:tracePt t="88849" x="2352675" y="2214563"/>
          <p14:tracePt t="88865" x="2352675" y="2205038"/>
          <p14:tracePt t="88881" x="2408238" y="2178050"/>
          <p14:tracePt t="88889" x="2463800" y="2178050"/>
          <p14:tracePt t="88897" x="2500313" y="2178050"/>
          <p14:tracePt t="88905" x="2519363" y="2168525"/>
          <p14:tracePt t="88913" x="2565400" y="2149475"/>
          <p14:tracePt t="88921" x="2573338" y="2141538"/>
          <p14:tracePt t="88938" x="2582863" y="2132013"/>
          <p14:tracePt t="88946" x="2619375" y="2132013"/>
          <p14:tracePt t="88954" x="2665413" y="2112963"/>
          <p14:tracePt t="88961" x="2674938" y="2112963"/>
          <p14:tracePt t="88969" x="2684463" y="2112963"/>
          <p14:tracePt t="88977" x="2720975" y="2112963"/>
          <p14:tracePt t="88986" x="2757488" y="2095500"/>
          <p14:tracePt t="89009" x="2786063" y="2095500"/>
          <p14:tracePt t="89018" x="2840038" y="2095500"/>
          <p14:tracePt t="89025" x="2868613" y="2085975"/>
          <p14:tracePt t="89035" x="2895600" y="2076450"/>
          <p14:tracePt t="89057" x="2914650" y="2066925"/>
          <p14:tracePt t="89089" x="2924175" y="2066925"/>
          <p14:tracePt t="89531" x="2924175" y="2076450"/>
          <p14:tracePt t="89578" x="2924175" y="2095500"/>
          <p14:tracePt t="89586" x="2932113" y="2095500"/>
          <p14:tracePt t="89603" x="2960688" y="2103438"/>
          <p14:tracePt t="89613" x="2978150" y="2112963"/>
          <p14:tracePt t="89621" x="3024188" y="2112963"/>
          <p14:tracePt t="89627" x="3070225" y="2122488"/>
          <p14:tracePt t="89636" x="3079750" y="2132013"/>
          <p14:tracePt t="89643" x="3089275" y="2132013"/>
          <p14:tracePt t="89649" x="3171825" y="2132013"/>
          <p14:tracePt t="89657" x="3244850" y="2149475"/>
          <p14:tracePt t="89665" x="3336925" y="2178050"/>
          <p14:tracePt t="89673" x="3346450" y="2195513"/>
          <p14:tracePt t="89689" x="3409950" y="2178050"/>
          <p14:tracePt t="89697" x="3409950" y="2185988"/>
          <p14:tracePt t="89721" x="3409950" y="2195513"/>
          <p14:tracePt t="89729" x="3429000" y="2195513"/>
          <p14:tracePt t="89753" x="3465513" y="2185988"/>
          <p14:tracePt t="89761" x="3494088" y="2185988"/>
          <p14:tracePt t="89769" x="3494088" y="2178050"/>
          <p14:tracePt t="89793" x="3502025" y="2178050"/>
          <p14:tracePt t="89801" x="3502025" y="2168525"/>
          <p14:tracePt t="89849" x="3502025" y="2159000"/>
          <p14:tracePt t="89858" x="3530600" y="2149475"/>
          <p14:tracePt t="89874" x="3538538" y="2149475"/>
          <p14:tracePt t="89986" x="3538538" y="2159000"/>
          <p14:tracePt t="89994" x="3530600" y="2149475"/>
          <p14:tracePt t="90014" x="3530600" y="2159000"/>
          <p14:tracePt t="90021" x="3521075" y="2149475"/>
          <p14:tracePt t="90036" x="3494088" y="2149475"/>
          <p14:tracePt t="90044" x="3494088" y="2159000"/>
          <p14:tracePt t="90067" x="3484563" y="2159000"/>
          <p14:tracePt t="90091" x="3484563" y="2168525"/>
          <p14:tracePt t="90123" x="3484563" y="2185988"/>
          <p14:tracePt t="90146" x="3494088" y="2205038"/>
          <p14:tracePt t="90154" x="3502025" y="2205038"/>
          <p14:tracePt t="90163" x="3557588" y="2205038"/>
          <p14:tracePt t="90171" x="3584575" y="2205038"/>
          <p14:tracePt t="90178" x="3594100" y="2205038"/>
          <p14:tracePt t="90210" x="3603625" y="2205038"/>
          <p14:tracePt t="90324" x="3622675" y="2185988"/>
          <p14:tracePt t="90331" x="3640138" y="2178050"/>
          <p14:tracePt t="90340" x="3659188" y="2159000"/>
          <p14:tracePt t="90347" x="3659188" y="2149475"/>
          <p14:tracePt t="90371" x="3676650" y="2149475"/>
          <p14:tracePt t="90378" x="3741738" y="2149475"/>
          <p14:tracePt t="90388" x="3768725" y="2159000"/>
          <p14:tracePt t="90395" x="3768725" y="2168525"/>
          <p14:tracePt t="90404" x="3768725" y="2178050"/>
          <p14:tracePt t="90436" x="3759200" y="2195513"/>
          <p14:tracePt t="90442" x="3741738" y="2278063"/>
          <p14:tracePt t="90454" x="3741738" y="2287588"/>
          <p14:tracePt t="90459" x="3695700" y="2287588"/>
          <p14:tracePt t="90658" x="3686175" y="2287588"/>
          <p14:tracePt t="90747" x="3705225" y="2270125"/>
          <p14:tracePt t="90765" x="3759200" y="2241550"/>
          <p14:tracePt t="90778" x="3805238" y="2241550"/>
          <p14:tracePt t="90786" x="3814763" y="2241550"/>
          <p14:tracePt t="90851" x="3814763" y="2232025"/>
          <p14:tracePt t="90867" x="3824288" y="2232025"/>
          <p14:tracePt t="90889" x="3833813" y="2232025"/>
          <p14:tracePt t="90913" x="3843338" y="2232025"/>
          <p14:tracePt t="90921" x="3897313" y="2232025"/>
          <p14:tracePt t="90929" x="3906838" y="2232025"/>
          <p14:tracePt t="91083" x="3935413" y="2260600"/>
          <p14:tracePt t="91092" x="3943350" y="2260600"/>
          <p14:tracePt t="91099" x="3962400" y="2260600"/>
          <p14:tracePt t="91114" x="3979863" y="2260600"/>
          <p14:tracePt t="91122" x="3989388" y="2260600"/>
          <p14:tracePt t="91186" x="3998913" y="2260600"/>
          <p14:tracePt t="91194" x="4025900" y="2260600"/>
          <p14:tracePt t="91202" x="4035425" y="2270125"/>
          <p14:tracePt t="91242" x="4064000" y="2270125"/>
          <p14:tracePt t="91251" x="4071938" y="2270125"/>
          <p14:tracePt t="91339" x="4081463" y="2270125"/>
          <p14:tracePt t="91386" x="4110038" y="2270125"/>
          <p14:tracePt t="91394" x="4137025" y="2270125"/>
          <p14:tracePt t="91437" x="4164013" y="2260600"/>
          <p14:tracePt t="91445" x="4164013" y="2251075"/>
          <p14:tracePt t="91454" x="4154488" y="2251075"/>
          <p14:tracePt t="91460" x="4146550" y="2214563"/>
          <p14:tracePt t="91467" x="4146550" y="2205038"/>
          <p14:tracePt t="91515" x="4127500" y="2205038"/>
          <p14:tracePt t="91539" x="4117975" y="2205038"/>
          <p14:tracePt t="91554" x="4110038" y="2195513"/>
          <p14:tracePt t="97203" x="4110038" y="2185988"/>
          <p14:tracePt t="97234" x="4054475" y="2205038"/>
          <p14:tracePt t="97242" x="3916363" y="2205038"/>
          <p14:tracePt t="97252" x="3814763" y="2224088"/>
          <p14:tracePt t="97267" x="3787775" y="2232025"/>
          <p14:tracePt t="97276" x="3768725" y="2224088"/>
          <p14:tracePt t="97282" x="3722688" y="2224088"/>
          <p14:tracePt t="97292" x="3640138" y="2178050"/>
          <p14:tracePt t="97297" x="3613150" y="2159000"/>
          <p14:tracePt t="97313" x="3584575" y="2149475"/>
          <p14:tracePt t="97324" x="3584575" y="2141538"/>
          <p14:tracePt t="97331" x="3438525" y="2132013"/>
          <p14:tracePt t="97337" x="3373438" y="2132013"/>
          <p14:tracePt t="97353" x="3319463" y="2132013"/>
          <p14:tracePt t="97361" x="3217863" y="2132013"/>
          <p14:tracePt t="97369" x="3171825" y="2132013"/>
          <p14:tracePt t="97377" x="3125788" y="2132013"/>
          <p14:tracePt t="97385" x="3043238" y="2141538"/>
          <p14:tracePt t="97393" x="3033713" y="2141538"/>
          <p14:tracePt t="97401" x="2978150" y="2132013"/>
          <p14:tracePt t="97418" x="2941638" y="2132013"/>
          <p14:tracePt t="97425" x="2932113" y="2132013"/>
          <p14:tracePt t="97441" x="2859088" y="2141538"/>
          <p14:tracePt t="97449" x="2619375" y="2132013"/>
          <p14:tracePt t="97457" x="2536825" y="2132013"/>
          <p14:tracePt t="97465" x="2473325" y="2149475"/>
          <p14:tracePt t="97473" x="2335213" y="2168525"/>
          <p14:tracePt t="97481" x="2233613" y="2195513"/>
          <p14:tracePt t="97489" x="2197100" y="2224088"/>
          <p14:tracePt t="97497" x="2151063" y="2232025"/>
          <p14:tracePt t="97505" x="2068513" y="2241550"/>
          <p14:tracePt t="97513" x="2003425" y="2260600"/>
          <p14:tracePt t="97521" x="1976438" y="2260600"/>
          <p14:tracePt t="97529" x="1966913" y="2260600"/>
          <p14:tracePt t="97539" x="1957388" y="2260600"/>
          <p14:tracePt t="97553" x="1920875" y="2260600"/>
          <p14:tracePt t="97561" x="1838325" y="2260600"/>
          <p14:tracePt t="97579" x="1801813" y="2278063"/>
          <p14:tracePt t="97586" x="1736725" y="2306638"/>
          <p14:tracePt t="97594" x="1719263" y="2306638"/>
          <p14:tracePt t="97604" x="1627188" y="2306638"/>
          <p14:tracePt t="97611" x="1600200" y="2306638"/>
          <p14:tracePt t="97621" x="1508125" y="2324100"/>
          <p14:tracePt t="97627" x="1462088" y="2343150"/>
          <p14:tracePt t="97638" x="1360488" y="2360613"/>
          <p14:tracePt t="97643" x="1287463" y="2389188"/>
          <p14:tracePt t="97652" x="1166813" y="2398713"/>
          <p14:tracePt t="97659" x="1030288" y="2398713"/>
          <p14:tracePt t="97667" x="946150" y="2370138"/>
          <p14:tracePt t="97674" x="790575" y="2370138"/>
          <p14:tracePt t="97683" x="661988" y="2306638"/>
          <p14:tracePt t="97692" x="652463" y="2306638"/>
          <p14:tracePt t="97706" x="596900" y="2306638"/>
          <p14:tracePt t="97715" x="579438" y="2278063"/>
          <p14:tracePt t="97755" x="579438" y="2270125"/>
          <p14:tracePt t="97765" x="514350" y="2224088"/>
          <p14:tracePt t="97770" x="496888" y="2241550"/>
          <p14:tracePt t="97778" x="460375" y="2214563"/>
          <p14:tracePt t="97786" x="431800" y="2214563"/>
          <p14:tracePt t="97794" x="414338" y="2214563"/>
          <p14:tracePt t="97804" x="339725" y="2214563"/>
          <p14:tracePt t="97811" x="285750" y="2185988"/>
          <p14:tracePt t="97827" x="276225" y="2185988"/>
          <p14:tracePt t="97843" x="230188" y="2185988"/>
          <p14:tracePt t="97851" x="220663" y="2185988"/>
          <p14:tracePt t="97859" x="220663" y="2178050"/>
          <p14:tracePt t="97867" x="184150" y="2168525"/>
          <p14:tracePt t="97875" x="147638" y="2168525"/>
          <p14:tracePt t="97914" x="138113" y="2168525"/>
          <p14:tracePt t="98058" x="201613" y="2168525"/>
          <p14:tracePt t="98083" x="211138" y="2168525"/>
          <p14:tracePt t="98123" x="239713" y="2168525"/>
          <p14:tracePt t="98130" x="266700" y="2185988"/>
          <p14:tracePt t="98143" x="276225" y="2214563"/>
          <p14:tracePt t="98150" x="285750" y="2224088"/>
          <p14:tracePt t="98161" x="303213" y="2224088"/>
          <p14:tracePt t="98166" x="322263" y="2224088"/>
          <p14:tracePt t="98169" x="349250" y="2232025"/>
          <p14:tracePt t="98177" x="349250" y="2241550"/>
          <p14:tracePt t="98193" x="358775" y="2251075"/>
          <p14:tracePt t="98258" x="376238" y="2260600"/>
          <p14:tracePt t="98403" x="385763" y="2260600"/>
          <p14:tracePt t="98410" x="395288" y="2260600"/>
          <p14:tracePt t="98427" x="404813" y="2260600"/>
          <p14:tracePt t="98436" x="414338" y="2297113"/>
          <p14:tracePt t="98453" x="404813" y="2314575"/>
          <p14:tracePt t="98459" x="404813" y="2360613"/>
          <p14:tracePt t="98467" x="385763" y="2379663"/>
          <p14:tracePt t="98483" x="385763" y="2416175"/>
          <p14:tracePt t="98634" x="385763" y="2425700"/>
          <p14:tracePt t="101138" x="395288" y="2425700"/>
          <p14:tracePt t="101597" x="404813" y="2435225"/>
          <p14:tracePt t="101605" x="404813" y="2443163"/>
          <p14:tracePt t="101612" x="422275" y="2462213"/>
          <p14:tracePt t="101738" x="385763" y="2462213"/>
          <p14:tracePt t="101746" x="395288" y="2527300"/>
          <p14:tracePt t="101754" x="395288" y="2535238"/>
          <p14:tracePt t="102004" x="404813" y="2544763"/>
          <p14:tracePt t="102015" x="460375" y="2517775"/>
          <p14:tracePt t="102020" x="487363" y="2573338"/>
          <p14:tracePt t="102028" x="496888" y="2573338"/>
          <p14:tracePt t="102339" x="504825" y="2573338"/>
          <p14:tracePt t="102354" x="504825" y="2581275"/>
          <p14:tracePt t="102371" x="504825" y="2609850"/>
          <p14:tracePt t="102395" x="504825" y="2617788"/>
          <p14:tracePt t="102405" x="504825" y="2627313"/>
          <p14:tracePt t="102413" x="496888" y="2646363"/>
          <p14:tracePt t="102491" x="487363" y="2655888"/>
          <p14:tracePt t="102514" x="477838" y="2663825"/>
          <p14:tracePt t="106770" x="477838" y="2636838"/>
          <p14:tracePt t="106786" x="477838" y="2627313"/>
          <p14:tracePt t="107273" x="460375" y="2617788"/>
          <p14:tracePt t="107290" x="450850" y="2609850"/>
          <p14:tracePt t="107297" x="441325" y="2590800"/>
          <p14:tracePt t="107305" x="431800" y="2581275"/>
          <p14:tracePt t="107337" x="404813" y="2573338"/>
          <p14:tracePt t="107346" x="395288" y="2563813"/>
          <p14:tracePt t="107451" x="376238" y="2544763"/>
          <p14:tracePt t="108610" x="376238" y="2527300"/>
          <p14:tracePt t="108626" x="376238" y="2517775"/>
          <p14:tracePt t="108635" x="404813" y="2517775"/>
          <p14:tracePt t="108666" x="422275" y="2517775"/>
          <p14:tracePt t="108674" x="422275" y="2508250"/>
          <p14:tracePt t="108683" x="450850" y="2508250"/>
          <p14:tracePt t="108691" x="496888" y="2508250"/>
          <p14:tracePt t="108703" x="504825" y="2508250"/>
          <p14:tracePt t="108710" x="533400" y="2508250"/>
          <p14:tracePt t="108723" x="542925" y="2508250"/>
          <p14:tracePt t="108729" x="579438" y="2508250"/>
          <p14:tracePt t="108745" x="596900" y="2508250"/>
          <p14:tracePt t="108753" x="635000" y="2508250"/>
          <p14:tracePt t="108762" x="652463" y="2508250"/>
          <p14:tracePt t="108769" x="688975" y="2508250"/>
          <p14:tracePt t="108777" x="698500" y="2508250"/>
          <p14:tracePt t="108785" x="744538" y="2498725"/>
          <p14:tracePt t="108793" x="827088" y="2471738"/>
          <p14:tracePt t="108801" x="836613" y="2452688"/>
          <p14:tracePt t="108809" x="836613" y="2443163"/>
          <p14:tracePt t="108818" x="827088" y="2435225"/>
          <p14:tracePt t="108834" x="809625" y="2416175"/>
          <p14:tracePt t="108841" x="817563" y="2416175"/>
          <p14:tracePt t="108850" x="827088" y="2425700"/>
          <p14:tracePt t="108857" x="863600" y="2452688"/>
          <p14:tracePt t="108865" x="938213" y="2462213"/>
          <p14:tracePt t="108881" x="928688" y="2489200"/>
          <p14:tracePt t="108897" x="938213" y="2489200"/>
          <p14:tracePt t="108906" x="955675" y="2489200"/>
          <p14:tracePt t="108913" x="1001713" y="2489200"/>
          <p14:tracePt t="108921" x="1011238" y="2489200"/>
          <p14:tracePt t="108929" x="1020763" y="2471738"/>
          <p14:tracePt t="108945" x="1084263" y="2452688"/>
          <p14:tracePt t="108953" x="1103313" y="2425700"/>
          <p14:tracePt t="108969" x="1120775" y="2452688"/>
          <p14:tracePt t="108986" x="1185863" y="2481263"/>
          <p14:tracePt t="108993" x="1185863" y="2489200"/>
          <p14:tracePt t="109002" x="1222375" y="2489200"/>
          <p14:tracePt t="109018" x="1268413" y="2489200"/>
          <p14:tracePt t="109065" x="1277938" y="2481263"/>
          <p14:tracePt t="109131" x="1277938" y="2489200"/>
          <p14:tracePt t="109139" x="1287463" y="2498725"/>
          <p14:tracePt t="109162" x="1333500" y="2527300"/>
          <p14:tracePt t="109178" x="1333500" y="2590800"/>
          <p14:tracePt t="109186" x="1370013" y="2590800"/>
          <p14:tracePt t="109203" x="1379538" y="2581275"/>
          <p14:tracePt t="109211" x="1406525" y="2590800"/>
          <p14:tracePt t="109274" x="1416050" y="2609850"/>
          <p14:tracePt t="109298" x="1416050" y="2617788"/>
          <p14:tracePt t="109311" x="1479550" y="2636838"/>
          <p14:tracePt t="109317" x="1508125" y="2709863"/>
          <p14:tracePt t="109326" x="1525588" y="2728913"/>
          <p14:tracePt t="109329" x="1562100" y="2728913"/>
          <p14:tracePt t="109337" x="1581150" y="2728913"/>
          <p14:tracePt t="109345" x="1617663" y="2728913"/>
          <p14:tracePt t="109353" x="1627188" y="2728913"/>
          <p14:tracePt t="109361" x="1646238" y="2728913"/>
          <p14:tracePt t="109369" x="1692275" y="2728913"/>
          <p14:tracePt t="109377" x="1700213" y="2728913"/>
          <p14:tracePt t="109385" x="1719263" y="2728913"/>
          <p14:tracePt t="109393" x="1736725" y="2728913"/>
          <p14:tracePt t="109401" x="1746250" y="2701925"/>
          <p14:tracePt t="109418" x="1774825" y="2682875"/>
          <p14:tracePt t="109425" x="1866900" y="2663825"/>
          <p14:tracePt t="109434" x="1939925" y="2636838"/>
          <p14:tracePt t="109441" x="1985963" y="2617788"/>
          <p14:tracePt t="109449" x="2078038" y="2517775"/>
          <p14:tracePt t="109706" x="2095500" y="2517775"/>
          <p14:tracePt t="109718" x="2095500" y="2527300"/>
          <p14:tracePt t="109938" x="2114550" y="2527300"/>
          <p14:tracePt t="109987" x="2124075" y="2527300"/>
          <p14:tracePt t="109994" x="2132013" y="2535238"/>
          <p14:tracePt t="110002" x="2151063" y="2535238"/>
          <p14:tracePt t="110012" x="2160588" y="2535238"/>
          <p14:tracePt t="110035" x="2170113" y="2535238"/>
          <p14:tracePt t="110051" x="2197100" y="2535238"/>
          <p14:tracePt t="110059" x="2243138" y="2535238"/>
          <p14:tracePt t="110067" x="2252663" y="2535238"/>
          <p14:tracePt t="110075" x="2262188" y="2535238"/>
          <p14:tracePt t="110082" x="2270125" y="2535238"/>
          <p14:tracePt t="110098" x="2270125" y="2508250"/>
          <p14:tracePt t="110106" x="2270125" y="2498725"/>
          <p14:tracePt t="110114" x="2270125" y="2508250"/>
          <p14:tracePt t="110123" x="2308225" y="2489200"/>
          <p14:tracePt t="110132" x="2316163" y="2498725"/>
          <p14:tracePt t="110138" x="2352675" y="2508250"/>
          <p14:tracePt t="110146" x="2371725" y="2508250"/>
          <p14:tracePt t="110154" x="2427288" y="2498725"/>
          <p14:tracePt t="110161" x="2473325" y="2498725"/>
          <p14:tracePt t="110168" x="2536825" y="2471738"/>
          <p14:tracePt t="110176" x="2555875" y="2462213"/>
          <p14:tracePt t="110185" x="2555875" y="2452688"/>
          <p14:tracePt t="110201" x="2573338" y="2452688"/>
          <p14:tracePt t="110209" x="2573338" y="2443163"/>
          <p14:tracePt t="110225" x="2582863" y="2452688"/>
          <p14:tracePt t="110315" x="2592388" y="2452688"/>
          <p14:tracePt t="110329" x="2619375" y="2452688"/>
          <p14:tracePt t="110334" x="2628900" y="2452688"/>
          <p14:tracePt t="110340" x="2638425" y="2452688"/>
          <p14:tracePt t="110361" x="2665413" y="2452688"/>
          <p14:tracePt t="110378" x="2665413" y="2443163"/>
          <p14:tracePt t="110387" x="2684463" y="2435225"/>
          <p14:tracePt t="110396" x="2730500" y="2435225"/>
          <p14:tracePt t="110403" x="2740025" y="2452688"/>
          <p14:tracePt t="110410" x="2747963" y="2481263"/>
          <p14:tracePt t="110420" x="2747963" y="2498725"/>
          <p14:tracePt t="110426" x="2840038" y="2481263"/>
          <p14:tracePt t="110437" x="2840038" y="2435225"/>
          <p14:tracePt t="110458" x="2859088" y="2435225"/>
          <p14:tracePt t="110466" x="2886075" y="2435225"/>
          <p14:tracePt t="110475" x="2895600" y="2435225"/>
          <p14:tracePt t="110482" x="2905125" y="2435225"/>
          <p14:tracePt t="110506" x="2914650" y="2425700"/>
          <p14:tracePt t="110514" x="2941638" y="2425700"/>
          <p14:tracePt t="110524" x="2960688" y="2435225"/>
          <p14:tracePt t="110533" x="2960688" y="2452688"/>
          <p14:tracePt t="110556" x="2960688" y="2489200"/>
          <p14:tracePt t="110562" x="2960688" y="2508250"/>
          <p14:tracePt t="110570" x="2960688" y="2554288"/>
          <p14:tracePt t="110802" x="2968625" y="2554288"/>
          <p14:tracePt t="110810" x="2978150" y="2554288"/>
          <p14:tracePt t="110866" x="2978150" y="2563813"/>
          <p14:tracePt t="110883" x="2960688" y="2535238"/>
          <p14:tracePt t="111026" x="2960688" y="2554288"/>
          <p14:tracePt t="111035" x="2997200" y="2590800"/>
          <p14:tracePt t="111043" x="3089275" y="2617788"/>
          <p14:tracePt t="111051" x="3125788" y="2617788"/>
          <p14:tracePt t="111059" x="3135313" y="2627313"/>
          <p14:tracePt t="111066" x="3143250" y="2636838"/>
          <p14:tracePt t="111075" x="3198813" y="2627313"/>
          <p14:tracePt t="111082" x="3217863" y="2627313"/>
          <p14:tracePt t="111092" x="3235325" y="2627313"/>
          <p14:tracePt t="111098" x="3319463" y="2655888"/>
          <p14:tracePt t="111107" x="3327400" y="2655888"/>
          <p14:tracePt t="111114" x="3336925" y="2655888"/>
          <p14:tracePt t="111123" x="3355975" y="2655888"/>
          <p14:tracePt t="111130" x="3373438" y="2655888"/>
          <p14:tracePt t="111142" x="3392488" y="2663825"/>
          <p14:tracePt t="111147" x="3419475" y="2682875"/>
          <p14:tracePt t="111156" x="3429000" y="2701925"/>
          <p14:tracePt t="111161" x="3455988" y="2701925"/>
          <p14:tracePt t="111169" x="3465513" y="2701925"/>
          <p14:tracePt t="111177" x="3475038" y="2701925"/>
          <p14:tracePt t="111219" x="3502025" y="2701925"/>
          <p14:tracePt t="111226" x="3521075" y="2701925"/>
          <p14:tracePt t="111236" x="3548063" y="2701925"/>
          <p14:tracePt t="111283" x="3557588" y="2692400"/>
          <p14:tracePt t="111292" x="3576638" y="2692400"/>
          <p14:tracePt t="111314" x="3594100" y="2692400"/>
          <p14:tracePt t="111323" x="3603625" y="2701925"/>
          <p14:tracePt t="111347" x="3649663" y="2692400"/>
          <p14:tracePt t="111378" x="3659188" y="2692400"/>
          <p14:tracePt t="111388" x="3695700" y="2692400"/>
          <p14:tracePt t="111394" x="3695700" y="2701925"/>
          <p14:tracePt t="111426" x="3741738" y="2636838"/>
          <p14:tracePt t="111436" x="3751263" y="2627313"/>
          <p14:tracePt t="111444" x="3751263" y="2600325"/>
          <p14:tracePt t="111467" x="3787775" y="2600325"/>
          <p14:tracePt t="111474" x="3833813" y="2581275"/>
          <p14:tracePt t="111482" x="3851275" y="2581275"/>
          <p14:tracePt t="111491" x="3860800" y="2581275"/>
          <p14:tracePt t="111507" x="3879850" y="2581275"/>
          <p14:tracePt t="111514" x="3897313" y="2573338"/>
          <p14:tracePt t="111531" x="3906838" y="2554288"/>
          <p14:tracePt t="111546" x="3916363" y="2544763"/>
          <p14:tracePt t="111556" x="3925888" y="2544763"/>
          <p14:tracePt t="111566" x="3943350" y="2535238"/>
          <p14:tracePt t="111572" x="3962400" y="2535238"/>
          <p14:tracePt t="111577" x="3971925" y="2535238"/>
          <p14:tracePt t="111601" x="3989388" y="2535238"/>
          <p14:tracePt t="111609" x="3998913" y="2535238"/>
          <p14:tracePt t="111673" x="4017963" y="2535238"/>
          <p14:tracePt t="111681" x="4081463" y="2527300"/>
          <p14:tracePt t="111689" x="4110038" y="2498725"/>
          <p14:tracePt t="111697" x="4146550" y="2489200"/>
          <p14:tracePt t="111706" x="4164013" y="2489200"/>
          <p14:tracePt t="111713" x="4183063" y="2489200"/>
          <p14:tracePt t="111778" x="4200525" y="2471738"/>
          <p14:tracePt t="111811" x="4210050" y="2452688"/>
          <p14:tracePt t="111820" x="4256088" y="2443163"/>
          <p14:tracePt t="111836" x="4275138" y="2425700"/>
          <p14:tracePt t="111851" x="4275138" y="2443163"/>
          <p14:tracePt t="111867" x="4238625" y="2600325"/>
          <p14:tracePt t="112034" x="4219575" y="2600325"/>
          <p14:tracePt t="112042" x="4210050" y="2573338"/>
          <p14:tracePt t="112051" x="4192588" y="2544763"/>
          <p14:tracePt t="112122" x="4229100" y="2544763"/>
          <p14:tracePt t="112130" x="4246563" y="2554288"/>
          <p14:tracePt t="112157" x="4256088" y="2554288"/>
          <p14:tracePt t="112164" x="4284663" y="2554288"/>
          <p14:tracePt t="112172" x="4330700" y="2554288"/>
          <p14:tracePt t="112180" x="4357688" y="2554288"/>
          <p14:tracePt t="112187" x="4384675" y="2554288"/>
          <p14:tracePt t="112194" x="4449763" y="2544763"/>
          <p14:tracePt t="112203" x="4495800" y="2563813"/>
          <p14:tracePt t="112221" x="4532313" y="2544763"/>
          <p14:tracePt t="112227" x="4549775" y="2535238"/>
          <p14:tracePt t="112237" x="4559300" y="2517775"/>
          <p14:tracePt t="112242" x="4614863" y="2517775"/>
          <p14:tracePt t="112250" x="4679950" y="2508250"/>
          <p14:tracePt t="112259" x="4679950" y="2498725"/>
          <p14:tracePt t="112267" x="4697413" y="2452688"/>
          <p14:tracePt t="112276" x="4743450" y="2462213"/>
          <p14:tracePt t="112290" x="4752975" y="2462213"/>
          <p14:tracePt t="112298" x="4762500" y="2462213"/>
          <p14:tracePt t="112323" x="4770438" y="2462213"/>
          <p14:tracePt t="112330" x="4770438" y="2452688"/>
          <p14:tracePt t="112346" x="4762500" y="2443163"/>
          <p14:tracePt t="112359" x="4779963" y="2443163"/>
          <p14:tracePt t="112467" x="4799013" y="2452688"/>
          <p14:tracePt t="112538" x="4799013" y="2462213"/>
          <p14:tracePt t="112602" x="4816475" y="2462213"/>
          <p14:tracePt t="112682" x="4816475" y="2471738"/>
          <p14:tracePt t="112690" x="4816475" y="2481263"/>
          <p14:tracePt t="115459" x="4808538" y="2481263"/>
          <p14:tracePt t="115466" x="4706938" y="2517775"/>
          <p14:tracePt t="115482" x="4641850" y="2517775"/>
          <p14:tracePt t="115490" x="4541838" y="2535238"/>
          <p14:tracePt t="115498" x="4495800" y="2544763"/>
          <p14:tracePt t="115507" x="4486275" y="2544763"/>
          <p14:tracePt t="115514" x="4302125" y="2609850"/>
          <p14:tracePt t="115523" x="4284663" y="2663825"/>
          <p14:tracePt t="115530" x="4146550" y="2673350"/>
          <p14:tracePt t="115538" x="3998913" y="2738438"/>
          <p14:tracePt t="115546" x="3814763" y="2801938"/>
          <p14:tracePt t="115555" x="3751263" y="2876550"/>
          <p14:tracePt t="115562" x="3676650" y="2921000"/>
          <p14:tracePt t="115569" x="3659188" y="2949575"/>
          <p14:tracePt t="115577" x="3613150" y="2967038"/>
          <p14:tracePt t="115585" x="3530600" y="2959100"/>
          <p14:tracePt t="115617" x="3475038" y="2959100"/>
          <p14:tracePt t="115625" x="3409950" y="2940050"/>
          <p14:tracePt t="115649" x="3346450" y="2913063"/>
          <p14:tracePt t="115657" x="3327400" y="2913063"/>
          <p14:tracePt t="115665" x="3244850" y="2949575"/>
          <p14:tracePt t="115673" x="3070225" y="2976563"/>
          <p14:tracePt t="115681" x="2932113" y="2976563"/>
          <p14:tracePt t="115689" x="2832100" y="2976563"/>
          <p14:tracePt t="115697" x="2711450" y="2976563"/>
          <p14:tracePt t="115705" x="2665413" y="2976563"/>
          <p14:tracePt t="115730" x="2647950" y="2976563"/>
          <p14:tracePt t="115770" x="2657475" y="2976563"/>
          <p14:tracePt t="115778" x="2638425" y="2959100"/>
          <p14:tracePt t="115786" x="2509838" y="2913063"/>
          <p14:tracePt t="115795" x="2444750" y="2884488"/>
          <p14:tracePt t="115803" x="2390775" y="2913063"/>
          <p14:tracePt t="115813" x="2298700" y="2913063"/>
          <p14:tracePt t="115824" x="2197100" y="2913063"/>
          <p14:tracePt t="115829" x="2170113" y="2930525"/>
          <p14:tracePt t="115836" x="2124075" y="2949575"/>
          <p14:tracePt t="115841" x="2124075" y="2959100"/>
          <p14:tracePt t="115889" x="2114550" y="2959100"/>
          <p14:tracePt t="116162" x="2114550" y="2967038"/>
          <p14:tracePt t="116171" x="2114550" y="2976563"/>
          <p14:tracePt t="116194" x="2078038" y="2976563"/>
          <p14:tracePt t="116202" x="2058988" y="2976563"/>
          <p14:tracePt t="116211" x="1949450" y="3049588"/>
          <p14:tracePt t="116224" x="1884363" y="3041650"/>
          <p14:tracePt t="116227" x="1692275" y="3041650"/>
          <p14:tracePt t="116234" x="1654175" y="3049588"/>
          <p14:tracePt t="116241" x="1608138" y="3068638"/>
          <p14:tracePt t="116249" x="1535113" y="3068638"/>
          <p14:tracePt t="116257" x="1462088" y="3160713"/>
          <p14:tracePt t="116265" x="1397000" y="3233738"/>
          <p14:tracePt t="116273" x="1397000" y="3252788"/>
          <p14:tracePt t="116281" x="1425575" y="3270250"/>
          <p14:tracePt t="116313" x="1425575" y="3262313"/>
          <p14:tracePt t="116378" x="1425575" y="3252788"/>
          <p14:tracePt t="116402" x="1425575" y="3243263"/>
          <p14:tracePt t="116410" x="1443038" y="3233738"/>
          <p14:tracePt t="116422" x="1443038" y="3224213"/>
          <p14:tracePt t="116435" x="1433513" y="3216275"/>
          <p14:tracePt t="116482" x="1425575" y="3216275"/>
          <p14:tracePt t="116531" x="1416050" y="3216275"/>
          <p14:tracePt t="116602" x="1397000" y="3170238"/>
          <p14:tracePt t="116610" x="1350963" y="3170238"/>
          <p14:tracePt t="116730" x="1333500" y="3170238"/>
          <p14:tracePt t="116779" x="1333500" y="3178175"/>
          <p14:tracePt t="116786" x="1296988" y="3170238"/>
          <p14:tracePt t="116794" x="1277938" y="3170238"/>
          <p14:tracePt t="116803" x="1250950" y="3170238"/>
          <p14:tracePt t="116810" x="1212850" y="3160713"/>
          <p14:tracePt t="116821" x="1204913" y="3160713"/>
          <p14:tracePt t="116830" x="1185863" y="3151188"/>
          <p14:tracePt t="116859" x="1176338" y="3151188"/>
          <p14:tracePt t="116867" x="1149350" y="3151188"/>
          <p14:tracePt t="116874" x="1120775" y="3141663"/>
          <p14:tracePt t="116891" x="1103313" y="3124200"/>
          <p14:tracePt t="116898" x="1093788" y="3124200"/>
          <p14:tracePt t="116908" x="1084263" y="3133725"/>
          <p14:tracePt t="116914" x="974725" y="3095625"/>
          <p14:tracePt t="116923" x="946150" y="3095625"/>
          <p14:tracePt t="116954" x="965200" y="3095625"/>
          <p14:tracePt t="116979" x="946150" y="3095625"/>
          <p14:tracePt t="116986" x="928688" y="3105150"/>
          <p14:tracePt t="117050" x="919163" y="3114675"/>
          <p14:tracePt t="117059" x="873125" y="3114675"/>
          <p14:tracePt t="117067" x="855663" y="3124200"/>
          <p14:tracePt t="117075" x="827088" y="3124200"/>
          <p14:tracePt t="117082" x="809625" y="3124200"/>
          <p14:tracePt t="117090" x="771525" y="3124200"/>
          <p14:tracePt t="117099" x="744538" y="3124200"/>
          <p14:tracePt t="117106" x="698500" y="3124200"/>
          <p14:tracePt t="117114" x="681038" y="3124200"/>
          <p14:tracePt t="117122" x="661988" y="3151188"/>
          <p14:tracePt t="117130" x="606425" y="3151188"/>
          <p14:tracePt t="117138" x="569913" y="3151188"/>
          <p14:tracePt t="117146" x="550863" y="3151188"/>
          <p14:tracePt t="117154" x="523875" y="3151188"/>
          <p14:tracePt t="117162" x="504825" y="3151188"/>
          <p14:tracePt t="117170" x="496888" y="3151188"/>
          <p14:tracePt t="117187" x="487363" y="3141663"/>
          <p14:tracePt t="117195" x="487363" y="3133725"/>
          <p14:tracePt t="117203" x="487363" y="3124200"/>
          <p14:tracePt t="117210" x="477838" y="3114675"/>
          <p14:tracePt t="117237" x="468313" y="3114675"/>
          <p14:tracePt t="117282" x="460375" y="3105150"/>
          <p14:tracePt t="117307" x="441325" y="3105150"/>
          <p14:tracePt t="117410" x="441325" y="3114675"/>
          <p14:tracePt t="117426" x="460375" y="3124200"/>
          <p14:tracePt t="117438" x="460375" y="3133725"/>
          <p14:tracePt t="117530" x="450850" y="3133725"/>
          <p14:tracePt t="117538" x="450850" y="3114675"/>
          <p14:tracePt t="117554" x="450850" y="3105150"/>
          <p14:tracePt t="117594" x="450850" y="3095625"/>
          <p14:tracePt t="117643" x="450850" y="3087688"/>
          <p14:tracePt t="117722" x="450850" y="3078163"/>
          <p14:tracePt t="117811" x="460375" y="3078163"/>
          <p14:tracePt t="117818" x="487363" y="3049588"/>
          <p14:tracePt t="117827" x="496888" y="3049588"/>
          <p14:tracePt t="117836" x="523875" y="3049588"/>
          <p14:tracePt t="117846" x="569913" y="3049588"/>
          <p14:tracePt t="117850" x="588963" y="3013075"/>
          <p14:tracePt t="117857" x="615950" y="3005138"/>
          <p14:tracePt t="117865" x="625475" y="2995613"/>
          <p14:tracePt t="117873" x="642938" y="2967038"/>
          <p14:tracePt t="117897" x="681038" y="2959100"/>
          <p14:tracePt t="117905" x="688975" y="2959100"/>
          <p14:tracePt t="117913" x="735013" y="2959100"/>
          <p14:tracePt t="117921" x="735013" y="2967038"/>
          <p14:tracePt t="117929" x="744538" y="2976563"/>
          <p14:tracePt t="117937" x="790575" y="2986088"/>
          <p14:tracePt t="117945" x="817563" y="3005138"/>
          <p14:tracePt t="117954" x="827088" y="3013075"/>
          <p14:tracePt t="117961" x="882650" y="3022600"/>
          <p14:tracePt t="117969" x="909638" y="3022600"/>
          <p14:tracePt t="118026" x="928688" y="3032125"/>
          <p14:tracePt t="118043" x="955675" y="3068638"/>
          <p14:tracePt t="118054" x="955675" y="3095625"/>
          <p14:tracePt t="118059" x="955675" y="3114675"/>
          <p14:tracePt t="118065" x="955675" y="3160713"/>
          <p14:tracePt t="118073" x="955675" y="3206750"/>
          <p14:tracePt t="118081" x="955675" y="3224213"/>
          <p14:tracePt t="118089" x="955675" y="3262313"/>
          <p14:tracePt t="118105" x="955675" y="3270250"/>
          <p14:tracePt t="118113" x="955675" y="3298825"/>
          <p14:tracePt t="118121" x="955675" y="3335338"/>
          <p14:tracePt t="118129" x="928688" y="3352800"/>
          <p14:tracePt t="118137" x="901700" y="3390900"/>
          <p14:tracePt t="118145" x="817563" y="3398838"/>
          <p14:tracePt t="118154" x="781050" y="3454400"/>
          <p14:tracePt t="118161" x="781050" y="3463925"/>
          <p14:tracePt t="118169" x="744538" y="3481388"/>
          <p14:tracePt t="118185" x="725488" y="3463925"/>
          <p14:tracePt t="118202" x="708025" y="3463925"/>
          <p14:tracePt t="118209" x="698500" y="3463925"/>
          <p14:tracePt t="118218" x="688975" y="3463925"/>
          <p14:tracePt t="118274" x="681038" y="3454400"/>
          <p14:tracePt t="118298" x="661988" y="3436938"/>
          <p14:tracePt t="118307" x="652463" y="3436938"/>
          <p14:tracePt t="118325" x="652463" y="3427413"/>
          <p14:tracePt t="118330" x="652463" y="3417888"/>
          <p14:tracePt t="118339" x="661988" y="3398838"/>
          <p14:tracePt t="118346" x="661988" y="3381375"/>
          <p14:tracePt t="118354" x="652463" y="3352800"/>
          <p14:tracePt t="118362" x="652463" y="3325813"/>
          <p14:tracePt t="118370" x="642938" y="3279775"/>
          <p14:tracePt t="118388" x="642938" y="3252788"/>
          <p14:tracePt t="118395" x="642938" y="3233738"/>
          <p14:tracePt t="118404" x="642938" y="3187700"/>
          <p14:tracePt t="118410" x="661988" y="3187700"/>
          <p14:tracePt t="118435" x="698500" y="3170238"/>
          <p14:tracePt t="118443" x="717550" y="3141663"/>
          <p14:tracePt t="118455" x="717550" y="3133725"/>
          <p14:tracePt t="118461" x="744538" y="3105150"/>
          <p14:tracePt t="118469" x="754063" y="3105150"/>
          <p14:tracePt t="118481" x="763588" y="3078163"/>
          <p14:tracePt t="118489" x="800100" y="3078163"/>
          <p14:tracePt t="118497" x="863600" y="3059113"/>
          <p14:tracePt t="118505" x="882650" y="3022600"/>
          <p14:tracePt t="118513" x="946150" y="3005138"/>
          <p14:tracePt t="118521" x="1066800" y="3005138"/>
          <p14:tracePt t="118529" x="1149350" y="3022600"/>
          <p14:tracePt t="118537" x="1231900" y="3049588"/>
          <p14:tracePt t="118545" x="1231900" y="3059113"/>
          <p14:tracePt t="118553" x="1287463" y="3078163"/>
          <p14:tracePt t="118561" x="1314450" y="3078163"/>
          <p14:tracePt t="118626" x="1314450" y="3095625"/>
          <p14:tracePt t="118637" x="1250950" y="3160713"/>
          <p14:tracePt t="118642" x="1185863" y="3216275"/>
          <p14:tracePt t="118654" x="1120775" y="3233738"/>
          <p14:tracePt t="118661" x="1066800" y="3270250"/>
          <p14:tracePt t="118670" x="984250" y="3316288"/>
          <p14:tracePt t="118677" x="909638" y="3352800"/>
          <p14:tracePt t="118684" x="901700" y="3352800"/>
          <p14:tracePt t="118689" x="863600" y="3371850"/>
          <p14:tracePt t="118698" x="817563" y="3398838"/>
          <p14:tracePt t="118705" x="800100" y="3436938"/>
          <p14:tracePt t="118713" x="744538" y="3436938"/>
          <p14:tracePt t="118721" x="698500" y="3454400"/>
          <p14:tracePt t="118729" x="625475" y="3427413"/>
          <p14:tracePt t="118737" x="579438" y="3427413"/>
          <p14:tracePt t="118753" x="560388" y="3427413"/>
          <p14:tracePt t="118761" x="504825" y="3427413"/>
          <p14:tracePt t="118777" x="460375" y="3417888"/>
          <p14:tracePt t="118793" x="450850" y="3408363"/>
          <p14:tracePt t="118801" x="431800" y="3408363"/>
          <p14:tracePt t="118818" x="431800" y="3398838"/>
          <p14:tracePt t="118825" x="404813" y="3352800"/>
          <p14:tracePt t="118834" x="395288" y="3325813"/>
          <p14:tracePt t="118841" x="395288" y="3308350"/>
          <p14:tracePt t="118857" x="414338" y="3270250"/>
          <p14:tracePt t="118865" x="414338" y="3252788"/>
          <p14:tracePt t="118873" x="441325" y="3233738"/>
          <p14:tracePt t="118881" x="477838" y="3170238"/>
          <p14:tracePt t="118913" x="487363" y="3197225"/>
          <p14:tracePt t="118921" x="652463" y="3262313"/>
          <p14:tracePt t="118929" x="708025" y="3262313"/>
          <p14:tracePt t="118937" x="836613" y="3325813"/>
          <p14:tracePt t="118946" x="863600" y="3344863"/>
          <p14:tracePt t="118953" x="909638" y="3344863"/>
          <p14:tracePt t="118968" x="909638" y="3381375"/>
          <p14:tracePt t="118977" x="909638" y="3390900"/>
          <p14:tracePt t="118984" x="909638" y="3398838"/>
          <p14:tracePt t="118992" x="909638" y="3444875"/>
          <p14:tracePt t="119000" x="873125" y="3481388"/>
          <p14:tracePt t="119018" x="873125" y="3490913"/>
          <p14:tracePt t="119026" x="863600" y="3536950"/>
          <p14:tracePt t="119037" x="790575" y="3556000"/>
          <p14:tracePt t="119051" x="754063" y="3556000"/>
          <p14:tracePt t="119069" x="625475" y="3556000"/>
          <p14:tracePt t="119076" x="615950" y="3556000"/>
          <p14:tracePt t="119081" x="579438" y="3556000"/>
          <p14:tracePt t="119105" x="579438" y="3536950"/>
          <p14:tracePt t="119113" x="588963" y="3519488"/>
          <p14:tracePt t="119121" x="588963" y="3454400"/>
          <p14:tracePt t="119129" x="560388" y="3408363"/>
          <p14:tracePt t="119138" x="560388" y="3381375"/>
          <p14:tracePt t="119145" x="560388" y="3316288"/>
          <p14:tracePt t="119153" x="615950" y="3233738"/>
          <p14:tracePt t="119161" x="652463" y="3178175"/>
          <p14:tracePt t="119172" x="661988" y="3170238"/>
          <p14:tracePt t="119178" x="661988" y="3151188"/>
          <p14:tracePt t="119187" x="698500" y="3124200"/>
          <p14:tracePt t="119194" x="754063" y="3032125"/>
          <p14:tracePt t="119203" x="882650" y="2949575"/>
          <p14:tracePt t="119210" x="938213" y="2867025"/>
          <p14:tracePt t="119220" x="992188" y="2792413"/>
          <p14:tracePt t="119228" x="1084263" y="2682875"/>
          <p14:tracePt t="119236" x="1212850" y="2636838"/>
          <p14:tracePt t="119243" x="1370013" y="2590800"/>
          <p14:tracePt t="119251" x="1425575" y="2609850"/>
          <p14:tracePt t="119265" x="1452563" y="2617788"/>
          <p14:tracePt t="119270" x="1462088" y="2627313"/>
          <p14:tracePt t="119276" x="1462088" y="2636838"/>
          <p14:tracePt t="119289" x="1471613" y="2646363"/>
          <p14:tracePt t="119297" x="1471613" y="2682875"/>
          <p14:tracePt t="119305" x="1471613" y="2701925"/>
          <p14:tracePt t="119313" x="1452563" y="2792413"/>
          <p14:tracePt t="119321" x="1397000" y="2894013"/>
          <p14:tracePt t="119329" x="1397000" y="2976563"/>
          <p14:tracePt t="119337" x="1370013" y="3022600"/>
          <p14:tracePt t="119345" x="1314450" y="3095625"/>
          <p14:tracePt t="119354" x="1287463" y="3178175"/>
          <p14:tracePt t="119361" x="1287463" y="3187700"/>
          <p14:tracePt t="119377" x="1241425" y="3187700"/>
          <p14:tracePt t="119385" x="1222375" y="3216275"/>
          <p14:tracePt t="119393" x="1204913" y="3224213"/>
          <p14:tracePt t="119401" x="1185863" y="3224213"/>
          <p14:tracePt t="119409" x="1176338" y="3206750"/>
          <p14:tracePt t="119418" x="1093788" y="3160713"/>
          <p14:tracePt t="119425" x="1047750" y="3141663"/>
          <p14:tracePt t="119441" x="1047750" y="3124200"/>
          <p14:tracePt t="119449" x="1047750" y="3114675"/>
          <p14:tracePt t="119457" x="1047750" y="3095625"/>
          <p14:tracePt t="119465" x="1020763" y="3059113"/>
          <p14:tracePt t="119473" x="1001713" y="3013075"/>
          <p14:tracePt t="119481" x="1001713" y="2986088"/>
          <p14:tracePt t="119489" x="992188" y="2940050"/>
          <p14:tracePt t="119497" x="992188" y="2921000"/>
          <p14:tracePt t="119505" x="992188" y="2884488"/>
          <p14:tracePt t="119513" x="992188" y="2847975"/>
          <p14:tracePt t="119521" x="1020763" y="2820988"/>
          <p14:tracePt t="119529" x="1038225" y="2801938"/>
          <p14:tracePt t="119537" x="1038225" y="2792413"/>
          <p14:tracePt t="119569" x="1066800" y="2811463"/>
          <p14:tracePt t="119577" x="1103313" y="2820988"/>
          <p14:tracePt t="119585" x="1166813" y="2857500"/>
          <p14:tracePt t="119593" x="1231900" y="2903538"/>
          <p14:tracePt t="119601" x="1314450" y="3013075"/>
          <p14:tracePt t="119609" x="1341438" y="3114675"/>
          <p14:tracePt t="119620" x="1370013" y="3197225"/>
          <p14:tracePt t="119628" x="1387475" y="3316288"/>
          <p14:tracePt t="119637" x="1406525" y="3362325"/>
          <p14:tracePt t="119645" x="1406525" y="3444875"/>
          <p14:tracePt t="119649" x="1379538" y="3519488"/>
          <p14:tracePt t="119657" x="1341438" y="3546475"/>
          <p14:tracePt t="119665" x="1333500" y="3556000"/>
          <p14:tracePt t="119681" x="1314450" y="3556000"/>
          <p14:tracePt t="119689" x="1296988" y="3556000"/>
          <p14:tracePt t="119697" x="1287463" y="3556000"/>
          <p14:tracePt t="119705" x="1250950" y="3556000"/>
          <p14:tracePt t="119713" x="1231900" y="3556000"/>
          <p14:tracePt t="119721" x="1139825" y="3565525"/>
          <p14:tracePt t="119729" x="1130300" y="3573463"/>
          <p14:tracePt t="119737" x="1130300" y="3565525"/>
          <p14:tracePt t="119745" x="1130300" y="3500438"/>
          <p14:tracePt t="119753" x="1047750" y="3463925"/>
          <p14:tracePt t="119761" x="1011238" y="3408363"/>
          <p14:tracePt t="119769" x="1011238" y="3381375"/>
          <p14:tracePt t="119801" x="974725" y="3352800"/>
          <p14:tracePt t="119849" x="974725" y="3344863"/>
          <p14:tracePt t="119922" x="1020763" y="3316288"/>
          <p14:tracePt t="119954" x="1038225" y="3316288"/>
          <p14:tracePt t="120018" x="1047750" y="3316288"/>
          <p14:tracePt t="121301" x="1057275" y="3316288"/>
          <p14:tracePt t="121308" x="1066800" y="3316288"/>
          <p14:tracePt t="121322" x="1084263" y="3316288"/>
          <p14:tracePt t="121330" x="1084263" y="3279775"/>
          <p14:tracePt t="121346" x="1112838" y="3279775"/>
          <p14:tracePt t="121353" x="1120775" y="3270250"/>
          <p14:tracePt t="121362" x="1166813" y="3252788"/>
          <p14:tracePt t="121372" x="1222375" y="3178175"/>
          <p14:tracePt t="121378" x="1195388" y="3170238"/>
          <p14:tracePt t="121387" x="1185863" y="3151188"/>
          <p14:tracePt t="121396" x="1185863" y="3160713"/>
          <p14:tracePt t="121466" x="1195388" y="3160713"/>
          <p14:tracePt t="121586" x="1195388" y="3170238"/>
          <p14:tracePt t="121594" x="1176338" y="3170238"/>
          <p14:tracePt t="121603" x="1166813" y="3178175"/>
          <p14:tracePt t="121611" x="1166813" y="3187700"/>
          <p14:tracePt t="121637" x="1158875" y="3197225"/>
          <p14:tracePt t="121643" x="1130300" y="3206750"/>
          <p14:tracePt t="121674" x="1103313" y="3206750"/>
          <p14:tracePt t="121714" x="1093788" y="3206750"/>
          <p14:tracePt t="121722" x="1084263" y="3206750"/>
          <p14:tracePt t="121730" x="1038225" y="3206750"/>
          <p14:tracePt t="121739" x="1030288" y="3206750"/>
          <p14:tracePt t="121746" x="1030288" y="3224213"/>
          <p14:tracePt t="121753" x="1020763" y="3233738"/>
          <p14:tracePt t="121770" x="992188" y="3233738"/>
          <p14:tracePt t="121778" x="955675" y="3243263"/>
          <p14:tracePt t="121787" x="882650" y="3243263"/>
          <p14:tracePt t="121794" x="863600" y="3243263"/>
          <p14:tracePt t="121804" x="855663" y="3243263"/>
          <p14:tracePt t="121809" x="836613" y="3243263"/>
          <p14:tracePt t="121818" x="817563" y="3243263"/>
          <p14:tracePt t="121825" x="809625" y="3243263"/>
          <p14:tracePt t="121849" x="790575" y="3243263"/>
          <p14:tracePt t="121874" x="735013" y="3243263"/>
          <p14:tracePt t="121883" x="717550" y="3243263"/>
          <p14:tracePt t="121891" x="698500" y="3243263"/>
          <p14:tracePt t="121898" x="681038" y="3243263"/>
          <p14:tracePt t="121946" x="642938" y="3243263"/>
          <p14:tracePt t="121954" x="625475" y="3252788"/>
          <p14:tracePt t="121987" x="615950" y="3262313"/>
          <p14:tracePt t="121994" x="533400" y="3298825"/>
          <p14:tracePt t="122004" x="422275" y="3352800"/>
          <p14:tracePt t="122013" x="349250" y="3352800"/>
          <p14:tracePt t="122020" x="293688" y="3325813"/>
          <p14:tracePt t="122122" x="293688" y="3308350"/>
          <p14:tracePt t="122339" x="293688" y="3298825"/>
          <p14:tracePt t="122347" x="312738" y="3289300"/>
          <p14:tracePt t="122434" x="330200" y="3308350"/>
          <p14:tracePt t="122443" x="339725" y="3308350"/>
          <p14:tracePt t="122610" x="339725" y="3316288"/>
          <p14:tracePt t="122619" x="339725" y="3325813"/>
          <p14:tracePt t="122627" x="322263" y="3335338"/>
          <p14:tracePt t="122637" x="322263" y="3352800"/>
          <p14:tracePt t="122643" x="322263" y="3390900"/>
          <p14:tracePt t="122651" x="312738" y="3408363"/>
          <p14:tracePt t="122658" x="312738" y="3417888"/>
          <p14:tracePt t="122666" x="312738" y="3436938"/>
          <p14:tracePt t="122683" x="303213" y="3444875"/>
          <p14:tracePt t="133667" x="303213" y="3436938"/>
          <p14:tracePt t="133683" x="322263" y="3427413"/>
          <p14:tracePt t="133692" x="322263" y="3408363"/>
          <p14:tracePt t="133702" x="339725" y="3398838"/>
          <p14:tracePt t="133708" x="358775" y="3398838"/>
          <p14:tracePt t="133721" x="376238" y="3390900"/>
          <p14:tracePt t="133729" x="395288" y="3390900"/>
          <p14:tracePt t="133737" x="404813" y="3390900"/>
          <p14:tracePt t="133786" x="422275" y="3390900"/>
          <p14:tracePt t="133794" x="450850" y="3390900"/>
          <p14:tracePt t="133818" x="468313" y="3390900"/>
          <p14:tracePt t="133835" x="487363" y="3390900"/>
          <p14:tracePt t="133851" x="496888" y="3390900"/>
          <p14:tracePt t="133874" x="514350" y="3408363"/>
          <p14:tracePt t="133882" x="523875" y="3417888"/>
          <p14:tracePt t="133905" x="542925" y="3436938"/>
          <p14:tracePt t="133913" x="588963" y="3436938"/>
          <p14:tracePt t="133921" x="588963" y="3463925"/>
          <p14:tracePt t="133929" x="635000" y="3454400"/>
          <p14:tracePt t="133945" x="652463" y="3454400"/>
          <p14:tracePt t="133953" x="698500" y="3454400"/>
          <p14:tracePt t="133961" x="708025" y="3454400"/>
          <p14:tracePt t="133985" x="735013" y="3463925"/>
          <p14:tracePt t="133993" x="754063" y="3463925"/>
          <p14:tracePt t="134001" x="800100" y="3463925"/>
          <p14:tracePt t="134009" x="827088" y="3463925"/>
          <p14:tracePt t="134018" x="836613" y="3463925"/>
          <p14:tracePt t="134025" x="873125" y="3463925"/>
          <p14:tracePt t="134034" x="892175" y="3463925"/>
          <p14:tracePt t="134041" x="938213" y="3463925"/>
          <p14:tracePt t="134049" x="1011238" y="3463925"/>
          <p14:tracePt t="134057" x="1011238" y="3444875"/>
          <p14:tracePt t="134075" x="1020763" y="3463925"/>
          <p14:tracePt t="134081" x="1030288" y="3473450"/>
          <p14:tracePt t="134089" x="1057275" y="3473450"/>
          <p14:tracePt t="134097" x="1084263" y="3427413"/>
          <p14:tracePt t="134113" x="1103313" y="3427413"/>
          <p14:tracePt t="134121" x="1112838" y="3427413"/>
          <p14:tracePt t="134129" x="1149350" y="3427413"/>
          <p14:tracePt t="134145" x="1195388" y="3408363"/>
          <p14:tracePt t="134153" x="1212850" y="3398838"/>
          <p14:tracePt t="134161" x="1250950" y="3381375"/>
          <p14:tracePt t="134169" x="1258888" y="3381375"/>
          <p14:tracePt t="134177" x="1268413" y="3381375"/>
          <p14:tracePt t="134185" x="1333500" y="3371850"/>
          <p14:tracePt t="134193" x="1379538" y="3371850"/>
          <p14:tracePt t="134201" x="1425575" y="3371850"/>
          <p14:tracePt t="134209" x="1433513" y="3371850"/>
          <p14:tracePt t="134218" x="1471613" y="3344863"/>
          <p14:tracePt t="134234" x="1479550" y="3325813"/>
          <p14:tracePt t="134241" x="1489075" y="3335338"/>
          <p14:tracePt t="134249" x="1554163" y="3335338"/>
          <p14:tracePt t="134257" x="1600200" y="3335338"/>
          <p14:tracePt t="134265" x="1617663" y="3335338"/>
          <p14:tracePt t="134294" x="1673225" y="3352800"/>
          <p14:tracePt t="134301" x="1692275" y="3352800"/>
          <p14:tracePt t="134311" x="1709738" y="3352800"/>
          <p14:tracePt t="134323" x="1719263" y="3352800"/>
          <p14:tracePt t="134329" x="1746250" y="3335338"/>
          <p14:tracePt t="134337" x="1792288" y="3335338"/>
          <p14:tracePt t="134345" x="1857375" y="3335338"/>
          <p14:tracePt t="134353" x="1866900" y="3335338"/>
          <p14:tracePt t="134361" x="1874838" y="3352800"/>
          <p14:tracePt t="134370" x="1920875" y="3371850"/>
          <p14:tracePt t="134377" x="1930400" y="3398838"/>
          <p14:tracePt t="134409" x="1957388" y="3398838"/>
          <p14:tracePt t="134441" x="1966913" y="3398838"/>
          <p14:tracePt t="134522" x="1976438" y="3390900"/>
          <p14:tracePt t="134594" x="1995488" y="3390900"/>
          <p14:tracePt t="134603" x="2003425" y="3390900"/>
          <p14:tracePt t="134610" x="2012950" y="3390900"/>
          <p14:tracePt t="134642" x="2012950" y="3398838"/>
          <p14:tracePt t="134702" x="2012950" y="3390900"/>
          <p14:tracePt t="134730" x="2012950" y="3381375"/>
          <p14:tracePt t="134746" x="2003425" y="3371850"/>
          <p14:tracePt t="134763" x="2003425" y="3335338"/>
          <p14:tracePt t="134794" x="2003425" y="3325813"/>
          <p14:tracePt t="134842" x="1995488" y="3316288"/>
          <p14:tracePt t="135362" x="1985963" y="3298825"/>
          <p14:tracePt t="135370" x="1985963" y="3279775"/>
          <p14:tracePt t="135387" x="2022475" y="3279775"/>
          <p14:tracePt t="135523" x="2032000" y="3279775"/>
          <p14:tracePt t="135594" x="2032000" y="3270250"/>
          <p14:tracePt t="135603" x="2068513" y="3270250"/>
          <p14:tracePt t="135610" x="2105025" y="3325813"/>
          <p14:tracePt t="135621" x="2105025" y="3335338"/>
          <p14:tracePt t="135682" x="2114550" y="3335338"/>
          <p14:tracePt t="135690" x="2124075" y="3362325"/>
          <p14:tracePt t="135700" x="2141538" y="3352800"/>
          <p14:tracePt t="135731" x="2141538" y="3344863"/>
          <p14:tracePt t="135802" x="2141538" y="3335338"/>
          <p14:tracePt t="136050" x="2178050" y="3335338"/>
          <p14:tracePt t="136066" x="2216150" y="3335338"/>
          <p14:tracePt t="136106" x="2252663" y="3335338"/>
          <p14:tracePt t="136114" x="2279650" y="3335338"/>
          <p14:tracePt t="136125" x="2298700" y="3335338"/>
          <p14:tracePt t="136132" x="2316163" y="3335338"/>
          <p14:tracePt t="136141" x="2362200" y="3344863"/>
          <p14:tracePt t="136146" x="2408238" y="3344863"/>
          <p14:tracePt t="136153" x="2417763" y="3344863"/>
          <p14:tracePt t="136161" x="2436813" y="3344863"/>
          <p14:tracePt t="136193" x="2463800" y="3362325"/>
          <p14:tracePt t="136200" x="2500313" y="3371850"/>
          <p14:tracePt t="136209" x="2565400" y="3427413"/>
          <p14:tracePt t="136218" x="2582863" y="3427413"/>
          <p14:tracePt t="136251" x="2555875" y="3381375"/>
          <p14:tracePt t="136258" x="2536825" y="3381375"/>
          <p14:tracePt t="136452" x="2546350" y="3398838"/>
          <p14:tracePt t="136458" x="2546350" y="3417888"/>
          <p14:tracePt t="136474" x="2546350" y="3427413"/>
          <p14:tracePt t="137258" x="2555875" y="3436938"/>
          <p14:tracePt t="139722" x="2573338" y="3444875"/>
          <p14:tracePt t="139738" x="2582863" y="3444875"/>
          <p14:tracePt t="139746" x="2601913" y="3444875"/>
          <p14:tracePt t="139754" x="2601913" y="3427413"/>
          <p14:tracePt t="139762" x="2601913" y="3408363"/>
          <p14:tracePt t="139770" x="2628900" y="3427413"/>
          <p14:tracePt t="139777" x="2647950" y="3436938"/>
          <p14:tracePt t="139785" x="2757488" y="3417888"/>
          <p14:tracePt t="139801" x="2786063" y="3417888"/>
          <p14:tracePt t="139809" x="2813050" y="3417888"/>
          <p14:tracePt t="139818" x="2840038" y="3436938"/>
          <p14:tracePt t="139835" x="2886075" y="3436938"/>
          <p14:tracePt t="139849" x="2941638" y="3444875"/>
          <p14:tracePt t="139866" x="2951163" y="3444875"/>
          <p14:tracePt t="139874" x="2951163" y="3436938"/>
          <p14:tracePt t="139882" x="2951163" y="3444875"/>
          <p14:tracePt t="139898" x="2932113" y="3444875"/>
          <p14:tracePt t="140188" x="2924175" y="3463925"/>
          <p14:tracePt t="140218" x="2924175" y="3473450"/>
          <p14:tracePt t="140226" x="2924175" y="3481388"/>
          <p14:tracePt t="140235" x="2924175" y="3509963"/>
          <p14:tracePt t="140242" x="2895600" y="3527425"/>
          <p14:tracePt t="140250" x="2868613" y="3546475"/>
          <p14:tracePt t="140267" x="2840038" y="3556000"/>
          <p14:tracePt t="140290" x="2832100" y="3556000"/>
          <p14:tracePt t="140570" x="2822575" y="3556000"/>
          <p14:tracePt t="140650" x="2813050" y="3556000"/>
          <p14:tracePt t="140658" x="2822575" y="3556000"/>
          <p14:tracePt t="140674" x="2832100" y="3556000"/>
          <p14:tracePt t="140682" x="2840038" y="3546475"/>
          <p14:tracePt t="140722" x="2849563" y="3527425"/>
          <p14:tracePt t="140738" x="2859088" y="3527425"/>
          <p14:tracePt t="140754" x="2878138" y="3519488"/>
          <p14:tracePt t="140778" x="2886075" y="3519488"/>
          <p14:tracePt t="140802" x="2924175" y="3519488"/>
          <p14:tracePt t="140826" x="2924175" y="3509963"/>
          <p14:tracePt t="156324" x="2960688" y="3509963"/>
          <p14:tracePt t="156330" x="2978150" y="3509963"/>
          <p14:tracePt t="156346" x="2997200" y="3509963"/>
          <p14:tracePt t="156388" x="3006725" y="3509963"/>
          <p14:tracePt t="156474" x="3024188" y="3509963"/>
          <p14:tracePt t="156482" x="3033713" y="3509963"/>
          <p14:tracePt t="156499" x="3043238" y="3509963"/>
          <p14:tracePt t="156506" x="3052763" y="3500438"/>
          <p14:tracePt t="156514" x="3060700" y="3500438"/>
          <p14:tracePt t="156523" x="3079750" y="3500438"/>
          <p14:tracePt t="156554" x="3098800" y="3500438"/>
          <p14:tracePt t="156586" x="3116263" y="3536950"/>
          <p14:tracePt t="156594" x="3152775" y="3519488"/>
          <p14:tracePt t="156610" x="3171825" y="3527425"/>
          <p14:tracePt t="156650" x="3198813" y="3527425"/>
          <p14:tracePt t="156674" x="3217863" y="3527425"/>
          <p14:tracePt t="156738" x="3244850" y="3527425"/>
          <p14:tracePt t="156746" x="3263900" y="3527425"/>
          <p14:tracePt t="156762" x="3300413" y="3519488"/>
          <p14:tracePt t="156769" x="3309938" y="3509963"/>
          <p14:tracePt t="156777" x="3346450" y="3509963"/>
          <p14:tracePt t="156784" x="3429000" y="3509963"/>
          <p14:tracePt t="156792" x="3438525" y="3509963"/>
          <p14:tracePt t="156801" x="3448050" y="3509963"/>
          <p14:tracePt t="156809" x="3475038" y="3509963"/>
          <p14:tracePt t="156817" x="3521075" y="3490913"/>
          <p14:tracePt t="156825" x="3557588" y="3519488"/>
          <p14:tracePt t="156834" x="3603625" y="3527425"/>
          <p14:tracePt t="156873" x="3630613" y="3519488"/>
          <p14:tracePt t="156882" x="3695700" y="3463925"/>
          <p14:tracePt t="156914" x="3714750" y="3444875"/>
          <p14:tracePt t="156923" x="3787775" y="3444875"/>
          <p14:tracePt t="156930" x="3925888" y="3444875"/>
          <p14:tracePt t="156938" x="3979863" y="3436938"/>
          <p14:tracePt t="156947" x="4100513" y="3436938"/>
          <p14:tracePt t="156953" x="4137025" y="3436938"/>
          <p14:tracePt t="156962" x="4183063" y="3381375"/>
          <p14:tracePt t="156970" x="4302125" y="3381375"/>
          <p14:tracePt t="156988" x="4430713" y="3344863"/>
          <p14:tracePt t="156994" x="4440238" y="3344863"/>
          <p14:tracePt t="157004" x="4495800" y="3352800"/>
          <p14:tracePt t="157010" x="4495800" y="3344863"/>
          <p14:tracePt t="157020" x="4549775" y="3344863"/>
          <p14:tracePt t="157026" x="4651375" y="3344863"/>
          <p14:tracePt t="157036" x="4770438" y="3344863"/>
          <p14:tracePt t="157042" x="4779963" y="3335338"/>
          <p14:tracePt t="157055" x="4835525" y="3325813"/>
          <p14:tracePt t="157058" x="4954588" y="3308350"/>
          <p14:tracePt t="157065" x="5029200" y="3308350"/>
          <p14:tracePt t="157081" x="5037138" y="3308350"/>
          <p14:tracePt t="157089" x="5056188" y="3308350"/>
          <p14:tracePt t="157105" x="5065713" y="3308350"/>
          <p14:tracePt t="157113" x="5065713" y="3325813"/>
          <p14:tracePt t="157123" x="5065713" y="3352800"/>
          <p14:tracePt t="157130" x="5056188" y="3381375"/>
          <p14:tracePt t="157562" x="5056188" y="3390900"/>
          <p14:tracePt t="157571" x="5065713" y="3390900"/>
          <p14:tracePt t="157586" x="5111750" y="3390900"/>
          <p14:tracePt t="157594" x="5121275" y="3390900"/>
          <p14:tracePt t="157603" x="5157788" y="3390900"/>
          <p14:tracePt t="157610" x="5165725" y="3390900"/>
          <p14:tracePt t="157650" x="5165725" y="3398838"/>
          <p14:tracePt t="157674" x="5211763" y="3381375"/>
          <p14:tracePt t="157682" x="5276850" y="3381375"/>
          <p14:tracePt t="157689" x="5332413" y="3381375"/>
          <p14:tracePt t="157697" x="5395913" y="3381375"/>
          <p14:tracePt t="157705" x="5414963" y="3381375"/>
          <p14:tracePt t="157713" x="5432425" y="3381375"/>
          <p14:tracePt t="157721" x="5451475" y="3381375"/>
          <p14:tracePt t="157729" x="5451475" y="3390900"/>
          <p14:tracePt t="157737" x="5451475" y="3398838"/>
          <p14:tracePt t="157778" x="5497513" y="3398838"/>
          <p14:tracePt t="157786" x="5507038" y="3371850"/>
          <p14:tracePt t="157794" x="5516563" y="3371850"/>
          <p14:tracePt t="157803" x="5524500" y="3371850"/>
          <p14:tracePt t="157810" x="5524500" y="3381375"/>
          <p14:tracePt t="157834" x="5543550" y="3381375"/>
          <p14:tracePt t="157842" x="5553075" y="3381375"/>
          <p14:tracePt t="157860" x="5580063" y="3381375"/>
          <p14:tracePt t="157867" x="5599113" y="3381375"/>
          <p14:tracePt t="157874" x="5662613" y="3408363"/>
          <p14:tracePt t="157882" x="5681663" y="3417888"/>
          <p14:tracePt t="157891" x="5699125" y="3417888"/>
          <p14:tracePt t="157897" x="5708650" y="3417888"/>
          <p14:tracePt t="157905" x="5781675" y="3444875"/>
          <p14:tracePt t="157913" x="5800725" y="3444875"/>
          <p14:tracePt t="157921" x="5819775" y="3454400"/>
          <p14:tracePt t="157929" x="5846763" y="3454400"/>
          <p14:tracePt t="157937" x="5957888" y="3481388"/>
          <p14:tracePt t="157945" x="6021388" y="3481388"/>
          <p14:tracePt t="157953" x="6086475" y="3444875"/>
          <p14:tracePt t="157961" x="6132513" y="3444875"/>
          <p14:tracePt t="157969" x="6223000" y="3444875"/>
          <p14:tracePt t="157977" x="6269038" y="3417888"/>
          <p14:tracePt t="157985" x="6278563" y="3417888"/>
          <p14:tracePt t="157993" x="6307138" y="3408363"/>
          <p14:tracePt t="158001" x="6361113" y="3408363"/>
          <p14:tracePt t="158009" x="6426200" y="3390900"/>
          <p14:tracePt t="158018" x="6481763" y="3362325"/>
          <p14:tracePt t="158025" x="6527800" y="3344863"/>
          <p14:tracePt t="158034" x="6545263" y="3335338"/>
          <p14:tracePt t="158041" x="6581775" y="3308350"/>
          <p14:tracePt t="158059" x="6591300" y="3308350"/>
          <p14:tracePt t="158065" x="6600825" y="3308350"/>
          <p14:tracePt t="158073" x="6610350" y="3308350"/>
          <p14:tracePt t="158080" x="6618288" y="3308350"/>
          <p14:tracePt t="158097" x="6637338" y="3308350"/>
          <p14:tracePt t="158105" x="6637338" y="3298825"/>
          <p14:tracePt t="158112" x="6646863" y="3298825"/>
          <p14:tracePt t="158121" x="6656388" y="3298825"/>
          <p14:tracePt t="158128" x="6673850" y="3298825"/>
          <p14:tracePt t="158137" x="6683375" y="3298825"/>
          <p14:tracePt t="158145" x="6719888" y="3298825"/>
          <p14:tracePt t="158153" x="6765925" y="3316288"/>
          <p14:tracePt t="158160" x="6831013" y="3325813"/>
          <p14:tracePt t="158169" x="6838950" y="3325813"/>
          <p14:tracePt t="158177" x="6848475" y="3325813"/>
          <p14:tracePt t="158184" x="6858000" y="3325813"/>
          <p14:tracePt t="158193" x="6894513" y="3335338"/>
          <p14:tracePt t="158201" x="6977063" y="3362325"/>
          <p14:tracePt t="158209" x="7013575" y="3362325"/>
          <p14:tracePt t="158218" x="7023100" y="3362325"/>
          <p14:tracePt t="158225" x="7032625" y="3362325"/>
          <p14:tracePt t="158274" x="7042150" y="3362325"/>
          <p14:tracePt t="158346" x="7051675" y="3362325"/>
          <p14:tracePt t="158468" x="7069138" y="3362325"/>
          <p14:tracePt t="158498" x="7069138" y="3352800"/>
          <p14:tracePt t="158650" x="7088188" y="3352800"/>
          <p14:tracePt t="161458" x="7069138" y="3352800"/>
          <p14:tracePt t="161466" x="6931025" y="3316288"/>
          <p14:tracePt t="161474" x="6738938" y="3298825"/>
          <p14:tracePt t="161483" x="6554788" y="3279775"/>
          <p14:tracePt t="161490" x="6462713" y="3279775"/>
          <p14:tracePt t="161498" x="6186488" y="3289300"/>
          <p14:tracePt t="161507" x="5938838" y="3289300"/>
          <p14:tracePt t="161516" x="5727700" y="3279775"/>
          <p14:tracePt t="161523" x="5570538" y="3270250"/>
          <p14:tracePt t="161529" x="5378450" y="3270250"/>
          <p14:tracePt t="161536" x="5221288" y="3270250"/>
          <p14:tracePt t="161544" x="5148263" y="3335338"/>
          <p14:tracePt t="161552" x="5102225" y="3335338"/>
          <p14:tracePt t="161560" x="5010150" y="3371850"/>
          <p14:tracePt t="161569" x="4872038" y="3362325"/>
          <p14:tracePt t="161576" x="4733925" y="3352800"/>
          <p14:tracePt t="161585" x="4568825" y="3390900"/>
          <p14:tracePt t="161592" x="4522788" y="3398838"/>
          <p14:tracePt t="161601" x="4183063" y="3463925"/>
          <p14:tracePt t="161609" x="4008438" y="3454400"/>
          <p14:tracePt t="161618" x="3676650" y="3481388"/>
          <p14:tracePt t="161625" x="3355975" y="3481388"/>
          <p14:tracePt t="161634" x="3254375" y="3481388"/>
          <p14:tracePt t="161640" x="3125788" y="3509963"/>
          <p14:tracePt t="161649" x="2968625" y="3509963"/>
          <p14:tracePt t="161656" x="2720975" y="3565525"/>
          <p14:tracePt t="161664" x="2638425" y="3582988"/>
          <p14:tracePt t="161672" x="2628900" y="3582988"/>
          <p14:tracePt t="161680" x="2565400" y="3582988"/>
          <p14:tracePt t="161689" x="2490788" y="3536950"/>
          <p14:tracePt t="161698" x="2390775" y="3536950"/>
          <p14:tracePt t="161704" x="2216150" y="3536950"/>
          <p14:tracePt t="161712" x="2151063" y="3536950"/>
          <p14:tracePt t="161720" x="2049463" y="3536950"/>
          <p14:tracePt t="161729" x="2022475" y="3536950"/>
          <p14:tracePt t="161736" x="1903413" y="3519488"/>
          <p14:tracePt t="161744" x="1820863" y="3519488"/>
          <p14:tracePt t="161752" x="1719263" y="3490913"/>
          <p14:tracePt t="161760" x="1617663" y="3490913"/>
          <p14:tracePt t="161769" x="1600200" y="3490913"/>
          <p14:tracePt t="161776" x="1525588" y="3490913"/>
          <p14:tracePt t="161784" x="1479550" y="3481388"/>
          <p14:tracePt t="161801" x="1471613" y="3490913"/>
          <p14:tracePt t="161808" x="1379538" y="3490913"/>
          <p14:tracePt t="161817" x="1350963" y="3454400"/>
          <p14:tracePt t="161824" x="1341438" y="3427413"/>
          <p14:tracePt t="161841" x="1323975" y="3427413"/>
          <p14:tracePt t="161849" x="1231900" y="3417888"/>
          <p14:tracePt t="161856" x="1166813" y="3390900"/>
          <p14:tracePt t="161864" x="1120775" y="3362325"/>
          <p14:tracePt t="161872" x="974725" y="3352800"/>
          <p14:tracePt t="161880" x="955675" y="3344863"/>
          <p14:tracePt t="161889" x="928688" y="3344863"/>
          <p14:tracePt t="161912" x="892175" y="3352800"/>
          <p14:tracePt t="161925" x="873125" y="3352800"/>
          <p14:tracePt t="161937" x="863600" y="3352800"/>
          <p14:tracePt t="161945" x="855663" y="3352800"/>
          <p14:tracePt t="161953" x="827088" y="3352800"/>
          <p14:tracePt t="161970" x="817563" y="3352800"/>
          <p14:tracePt t="161993" x="763588" y="3352800"/>
          <p14:tracePt t="162001" x="725488" y="3352800"/>
          <p14:tracePt t="162010" x="725488" y="3344863"/>
          <p14:tracePt t="162018" x="708025" y="3344863"/>
          <p14:tracePt t="162025" x="533400" y="3325813"/>
          <p14:tracePt t="162041" x="533400" y="3316288"/>
          <p14:tracePt t="162266" x="533400" y="3335338"/>
          <p14:tracePt t="162410" x="533400" y="3344863"/>
          <p14:tracePt t="162419" x="523875" y="3344863"/>
          <p14:tracePt t="162435" x="514350" y="3344863"/>
          <p14:tracePt t="162443" x="514350" y="3352800"/>
          <p14:tracePt t="162450" x="514350" y="3381375"/>
          <p14:tracePt t="162459" x="504825" y="3390900"/>
          <p14:tracePt t="162466" x="477838" y="3398838"/>
          <p14:tracePt t="162482" x="477838" y="3436938"/>
          <p14:tracePt t="162488" x="477838" y="3454400"/>
          <p14:tracePt t="162504" x="477838" y="3463925"/>
          <p14:tracePt t="162520" x="477838" y="3490913"/>
          <p14:tracePt t="162536" x="477838" y="3500438"/>
          <p14:tracePt t="162610" x="477838" y="3536950"/>
          <p14:tracePt t="162619" x="477838" y="3527425"/>
          <p14:tracePt t="162626" x="468313" y="3509963"/>
          <p14:tracePt t="162636" x="468313" y="3481388"/>
          <p14:tracePt t="162641" x="468313" y="3463925"/>
          <p14:tracePt t="162906" x="477838" y="3463925"/>
          <p14:tracePt t="162914" x="496888" y="3463925"/>
          <p14:tracePt t="162949" x="514350" y="3463925"/>
          <p14:tracePt t="162955" x="523875" y="3463925"/>
          <p14:tracePt t="163011" x="542925" y="3481388"/>
          <p14:tracePt t="163026" x="542925" y="3490913"/>
          <p14:tracePt t="163035" x="542925" y="3546475"/>
          <p14:tracePt t="163051" x="579438" y="3592513"/>
          <p14:tracePt t="163090" x="579438" y="3611563"/>
          <p14:tracePt t="163106" x="579438" y="3629025"/>
          <p14:tracePt t="163154" x="579438" y="3638550"/>
          <p14:tracePt t="163162" x="579438" y="3648075"/>
          <p14:tracePt t="163169" x="588963" y="3648075"/>
          <p14:tracePt t="163186" x="588963" y="3656013"/>
          <p14:tracePt t="163202" x="588963" y="3675063"/>
          <p14:tracePt t="163210" x="579438" y="3684588"/>
          <p14:tracePt t="163220" x="579438" y="3694113"/>
          <p14:tracePt t="163226" x="579438" y="3702050"/>
          <p14:tracePt t="163236" x="560388" y="3711575"/>
          <p14:tracePt t="163260" x="550863" y="3721100"/>
          <p14:tracePt t="163348" x="542925" y="3721100"/>
          <p14:tracePt t="171570" x="542925" y="3711575"/>
          <p14:tracePt t="171586" x="596900" y="3711575"/>
          <p14:tracePt t="171602" x="671513" y="3730625"/>
          <p14:tracePt t="171610" x="717550" y="3748088"/>
          <p14:tracePt t="171618" x="892175" y="3757613"/>
          <p14:tracePt t="171626" x="1176338" y="3840163"/>
          <p14:tracePt t="171636" x="1350963" y="3840163"/>
          <p14:tracePt t="171641" x="1443038" y="3868738"/>
          <p14:tracePt t="171649" x="1600200" y="3868738"/>
          <p14:tracePt t="171657" x="1692275" y="3868738"/>
          <p14:tracePt t="171665" x="1728788" y="3868738"/>
          <p14:tracePt t="171674" x="1820863" y="3859213"/>
          <p14:tracePt t="171680" x="1893888" y="3784600"/>
          <p14:tracePt t="171689" x="1893888" y="3767138"/>
          <p14:tracePt t="171704" x="1903413" y="3757613"/>
          <p14:tracePt t="171712" x="1939925" y="3740150"/>
          <p14:tracePt t="171720" x="2022475" y="3711575"/>
          <p14:tracePt t="171728" x="2041525" y="3711575"/>
          <p14:tracePt t="171736" x="2095500" y="3675063"/>
          <p14:tracePt t="171744" x="2233613" y="3648075"/>
          <p14:tracePt t="171752" x="2252663" y="3638550"/>
          <p14:tracePt t="171760" x="2270125" y="3638550"/>
          <p14:tracePt t="171768" x="2289175" y="3611563"/>
          <p14:tracePt t="171777" x="2289175" y="3592513"/>
          <p14:tracePt t="171784" x="2289175" y="3582988"/>
          <p14:tracePt t="171793" x="2206625" y="3500438"/>
          <p14:tracePt t="171972" x="2233613" y="3436938"/>
          <p14:tracePt t="171986" x="2252663" y="3436938"/>
          <p14:tracePt t="172002" x="2252663" y="3454400"/>
          <p14:tracePt t="172013" x="2243138" y="3454400"/>
          <p14:tracePt t="172106" x="2233613" y="3463925"/>
          <p14:tracePt t="172122" x="2224088" y="3473450"/>
          <p14:tracePt t="172146" x="2224088" y="3490913"/>
          <p14:tracePt t="172154" x="2224088" y="3500438"/>
          <p14:tracePt t="172169" x="2224088" y="3527425"/>
          <p14:tracePt t="172178" x="2279650" y="3592513"/>
          <p14:tracePt t="172187" x="2308225" y="3638550"/>
          <p14:tracePt t="172194" x="2427288" y="3702050"/>
          <p14:tracePt t="172203" x="2536825" y="3776663"/>
          <p14:tracePt t="172210" x="2684463" y="3840163"/>
          <p14:tracePt t="172220" x="2747963" y="3886200"/>
          <p14:tracePt t="172227" x="2914650" y="3951288"/>
          <p14:tracePt t="172236" x="2960688" y="3951288"/>
          <p14:tracePt t="172243" x="3033713" y="3959225"/>
          <p14:tracePt t="172250" x="3116263" y="3959225"/>
          <p14:tracePt t="172260" x="3162300" y="3932238"/>
          <p14:tracePt t="172266" x="3181350" y="3932238"/>
          <p14:tracePt t="172274" x="3181350" y="3905250"/>
          <p14:tracePt t="172378" x="3198813" y="3905250"/>
          <p14:tracePt t="172410" x="3208338" y="3905250"/>
          <p14:tracePt t="172419" x="3235325" y="3905250"/>
          <p14:tracePt t="172435" x="3244850" y="3905250"/>
          <p14:tracePt t="172554" x="3263900" y="3905250"/>
          <p14:tracePt t="172610" x="3281363" y="3905250"/>
          <p14:tracePt t="172626" x="3309938" y="3905250"/>
          <p14:tracePt t="172635" x="3336925" y="3905250"/>
          <p14:tracePt t="172642" x="3355975" y="3905250"/>
          <p14:tracePt t="172672" x="3363913" y="3905250"/>
          <p14:tracePt t="172737" x="3409950" y="3905250"/>
          <p14:tracePt t="172745" x="3429000" y="3905250"/>
          <p14:tracePt t="172753" x="3455988" y="3922713"/>
          <p14:tracePt t="172777" x="3465513" y="3922713"/>
          <p14:tracePt t="172785" x="3511550" y="3932238"/>
          <p14:tracePt t="172793" x="3548063" y="3932238"/>
          <p14:tracePt t="172803" x="3622675" y="3905250"/>
          <p14:tracePt t="172809" x="3668713" y="3895725"/>
          <p14:tracePt t="172820" x="3695700" y="3922713"/>
          <p14:tracePt t="172858" x="3722688" y="3922713"/>
          <p14:tracePt t="172866" x="3759200" y="3922713"/>
          <p14:tracePt t="172874" x="3778250" y="3922713"/>
          <p14:tracePt t="172882" x="3814763" y="3922713"/>
          <p14:tracePt t="172891" x="3824288" y="3922713"/>
          <p14:tracePt t="172921" x="3843338" y="3914775"/>
          <p14:tracePt t="172937" x="3870325" y="3914775"/>
          <p14:tracePt t="173634" x="3879850" y="3914775"/>
          <p14:tracePt t="173642" x="3879850" y="3905250"/>
          <p14:tracePt t="173651" x="3879850" y="3886200"/>
          <p14:tracePt t="173682" x="3870325" y="3886200"/>
          <p14:tracePt t="173738" x="3870325" y="3876675"/>
          <p14:tracePt t="173810" x="3879850" y="3876675"/>
          <p14:tracePt t="173818" x="3897313" y="3876675"/>
          <p14:tracePt t="173826" x="3943350" y="3876675"/>
          <p14:tracePt t="173835" x="3962400" y="3876675"/>
          <p14:tracePt t="173842" x="3998913" y="3868738"/>
          <p14:tracePt t="173866" x="4071938" y="3868738"/>
          <p14:tracePt t="173874" x="4090988" y="3868738"/>
          <p14:tracePt t="173890" x="4100513" y="3868738"/>
          <p14:tracePt t="173898" x="4137025" y="3886200"/>
          <p14:tracePt t="173906" x="4154488" y="3895725"/>
          <p14:tracePt t="173916" x="4192588" y="3922713"/>
          <p14:tracePt t="173921" x="4246563" y="3922713"/>
          <p14:tracePt t="173929" x="4256088" y="3922713"/>
          <p14:tracePt t="173937" x="4265613" y="3914775"/>
          <p14:tracePt t="173945" x="4292600" y="3914775"/>
          <p14:tracePt t="173953" x="4321175" y="3932238"/>
          <p14:tracePt t="173960" x="4367213" y="3932238"/>
          <p14:tracePt t="173985" x="4394200" y="3932238"/>
          <p14:tracePt t="173993" x="4403725" y="3932238"/>
          <p14:tracePt t="174001" x="4430713" y="3932238"/>
          <p14:tracePt t="174009" x="4440238" y="3932238"/>
          <p14:tracePt t="174033" x="4449763" y="3932238"/>
          <p14:tracePt t="174041" x="4459288" y="3922713"/>
          <p14:tracePt t="174122" x="4467225" y="3914775"/>
          <p14:tracePt t="174219" x="4476750" y="3914775"/>
          <p14:tracePt t="174914" x="4486275" y="3932238"/>
          <p14:tracePt t="174926" x="4486275" y="3941763"/>
          <p14:tracePt t="174933" x="4486275" y="3959225"/>
          <p14:tracePt t="174937" x="4495800" y="3959225"/>
          <p14:tracePt t="174944" x="4532313" y="3959225"/>
          <p14:tracePt t="174952" x="4595813" y="3968750"/>
          <p14:tracePt t="174960" x="4595813" y="3978275"/>
          <p14:tracePt t="174984" x="4633913" y="3987800"/>
          <p14:tracePt t="175000" x="4660900" y="3997325"/>
          <p14:tracePt t="175066" x="4660900" y="4005263"/>
          <p14:tracePt t="175074" x="4660900" y="4024313"/>
          <p14:tracePt t="175114" x="4679950" y="4024313"/>
          <p14:tracePt t="175131" x="4687888" y="4024313"/>
          <p14:tracePt t="175210" x="4687888" y="4033838"/>
          <p14:tracePt t="175218" x="4716463" y="4097338"/>
          <p14:tracePt t="175418" x="4716463" y="4133850"/>
          <p14:tracePt t="175435" x="4716463" y="4143375"/>
          <p14:tracePt t="175452" x="4716463" y="4133850"/>
          <p14:tracePt t="175466" x="4716463" y="4116388"/>
          <p14:tracePt t="175506" x="4716463" y="4106863"/>
          <p14:tracePt t="175514" x="4716463" y="4087813"/>
          <p14:tracePt t="175522" x="4725988" y="4079875"/>
          <p14:tracePt t="175532" x="4808538" y="4033838"/>
          <p14:tracePt t="175538" x="4816475" y="4033838"/>
          <p14:tracePt t="175544" x="4835525" y="4005263"/>
          <p14:tracePt t="175553" x="4881563" y="3997325"/>
          <p14:tracePt t="175561" x="5019675" y="3997325"/>
          <p14:tracePt t="175568" x="5083175" y="3968750"/>
          <p14:tracePt t="175577" x="5102225" y="3959225"/>
          <p14:tracePt t="175585" x="5121275" y="3951288"/>
          <p14:tracePt t="175592" x="5184775" y="3922713"/>
          <p14:tracePt t="175601" x="5203825" y="3905250"/>
          <p14:tracePt t="175609" x="5257800" y="3868738"/>
          <p14:tracePt t="175618" x="5349875" y="3868738"/>
          <p14:tracePt t="175625" x="5405438" y="3849688"/>
          <p14:tracePt t="175634" x="5487988" y="3803650"/>
          <p14:tracePt t="175641" x="5570538" y="3784600"/>
          <p14:tracePt t="175649" x="5589588" y="3784600"/>
          <p14:tracePt t="175657" x="5589588" y="3776663"/>
          <p14:tracePt t="175673" x="5599113" y="3776663"/>
          <p14:tracePt t="175681" x="5616575" y="3776663"/>
          <p14:tracePt t="175698" x="5635625" y="3776663"/>
          <p14:tracePt t="175705" x="5645150" y="3776663"/>
          <p14:tracePt t="175764" x="5662613" y="3776663"/>
          <p14:tracePt t="175874" x="5662613" y="3784600"/>
          <p14:tracePt t="175946" x="5662613" y="3794125"/>
          <p14:tracePt t="175953" x="5653088" y="3813175"/>
          <p14:tracePt t="175961" x="5589588" y="3830638"/>
          <p14:tracePt t="175969" x="5543550" y="3868738"/>
          <p14:tracePt t="175986" x="5497513" y="3914775"/>
          <p14:tracePt t="175993" x="5405438" y="3968750"/>
          <p14:tracePt t="176001" x="5341938" y="4043363"/>
          <p14:tracePt t="176009" x="5257800" y="4079875"/>
          <p14:tracePt t="176018" x="5157788" y="4125913"/>
          <p14:tracePt t="176025" x="5037138" y="4143375"/>
          <p14:tracePt t="176034" x="4991100" y="4152900"/>
          <p14:tracePt t="176040" x="4900613" y="4216400"/>
          <p14:tracePt t="176049" x="4762500" y="4216400"/>
          <p14:tracePt t="176056" x="4641850" y="4216400"/>
          <p14:tracePt t="176065" x="4624388" y="4216400"/>
          <p14:tracePt t="176073" x="4587875" y="4225925"/>
          <p14:tracePt t="176097" x="4568825" y="4225925"/>
          <p14:tracePt t="176105" x="4495800" y="4198938"/>
          <p14:tracePt t="176113" x="4394200" y="4198938"/>
          <p14:tracePt t="176121" x="4275138" y="4198938"/>
          <p14:tracePt t="176129" x="4154488" y="4198938"/>
          <p14:tracePt t="176153" x="4146550" y="4198938"/>
          <p14:tracePt t="176160" x="4127500" y="4198938"/>
          <p14:tracePt t="176168" x="4127500" y="4208463"/>
          <p14:tracePt t="176322" x="4127500" y="4198938"/>
          <p14:tracePt t="176330" x="4164013" y="4189413"/>
          <p14:tracePt t="176338" x="4164013" y="4171950"/>
          <p14:tracePt t="176347" x="4192588" y="4171950"/>
          <p14:tracePt t="176361" x="4229100" y="4143375"/>
          <p14:tracePt t="176370" x="4275138" y="4106863"/>
          <p14:tracePt t="176377" x="4284663" y="4097338"/>
          <p14:tracePt t="176385" x="4338638" y="4087813"/>
          <p14:tracePt t="176393" x="4513263" y="4043363"/>
          <p14:tracePt t="176401" x="4587875" y="3987800"/>
          <p14:tracePt t="176409" x="4679950" y="3922713"/>
          <p14:tracePt t="176418" x="4743450" y="3905250"/>
          <p14:tracePt t="176425" x="4862513" y="3905250"/>
          <p14:tracePt t="176434" x="4946650" y="3905250"/>
          <p14:tracePt t="176441" x="4973638" y="3905250"/>
          <p14:tracePt t="176449" x="5037138" y="3868738"/>
          <p14:tracePt t="176457" x="5165725" y="3813175"/>
          <p14:tracePt t="176465" x="5267325" y="3849688"/>
          <p14:tracePt t="176473" x="5286375" y="3849688"/>
          <p14:tracePt t="176489" x="5295900" y="3822700"/>
          <p14:tracePt t="176504" x="5313363" y="3822700"/>
          <p14:tracePt t="176658" x="5313363" y="3830638"/>
          <p14:tracePt t="176667" x="5286375" y="3830638"/>
          <p14:tracePt t="176674" x="5249863" y="3830638"/>
          <p14:tracePt t="176682" x="5138738" y="3868738"/>
          <p14:tracePt t="176691" x="5000625" y="3859213"/>
          <p14:tracePt t="176700" x="4799013" y="3886200"/>
          <p14:tracePt t="176706" x="4752975" y="3886200"/>
          <p14:tracePt t="176714" x="4605338" y="3895725"/>
          <p14:tracePt t="176722" x="4513263" y="3876675"/>
          <p14:tracePt t="176730" x="4495800" y="3876675"/>
          <p14:tracePt t="176737" x="4430713" y="3840163"/>
          <p14:tracePt t="176745" x="4403725" y="3840163"/>
          <p14:tracePt t="176755" x="4367213" y="3868738"/>
          <p14:tracePt t="176760" x="4357688" y="3868738"/>
          <p14:tracePt t="176768" x="4348163" y="3868738"/>
          <p14:tracePt t="176858" x="4348163" y="3859213"/>
          <p14:tracePt t="176914" x="4357688" y="3859213"/>
          <p14:tracePt t="176922" x="4440238" y="3859213"/>
          <p14:tracePt t="176930" x="4522788" y="3876675"/>
          <p14:tracePt t="176939" x="4587875" y="3876675"/>
          <p14:tracePt t="176949" x="4660900" y="3922713"/>
          <p14:tracePt t="176953" x="4779963" y="3886200"/>
          <p14:tracePt t="176960" x="4881563" y="3905250"/>
          <p14:tracePt t="176968" x="5121275" y="3978275"/>
          <p14:tracePt t="176986" x="5211763" y="3978275"/>
          <p14:tracePt t="176992" x="5267325" y="3987800"/>
          <p14:tracePt t="177001" x="5332413" y="4033838"/>
          <p14:tracePt t="177113" x="5295900" y="4033838"/>
          <p14:tracePt t="177122" x="5175250" y="4014788"/>
          <p14:tracePt t="177130" x="5010150" y="3932238"/>
          <p14:tracePt t="177137" x="4762500" y="3922713"/>
          <p14:tracePt t="177146" x="4752975" y="3922713"/>
          <p14:tracePt t="177158" x="4549775" y="3922713"/>
          <p14:tracePt t="177163" x="4154488" y="3922713"/>
          <p14:tracePt t="177175" x="4044950" y="3868738"/>
          <p14:tracePt t="177181" x="3889375" y="3886200"/>
          <p14:tracePt t="177186" x="3494088" y="3859213"/>
          <p14:tracePt t="177192" x="3355975" y="3840163"/>
          <p14:tracePt t="177201" x="3273425" y="3830638"/>
          <p14:tracePt t="177217" x="3263900" y="3830638"/>
          <p14:tracePt t="177224" x="3263900" y="3840163"/>
          <p14:tracePt t="177346" x="3327400" y="3840163"/>
          <p14:tracePt t="177363" x="3382963" y="3840163"/>
          <p14:tracePt t="177375" x="3567113" y="3822700"/>
          <p14:tracePt t="177378" x="3860800" y="3822700"/>
          <p14:tracePt t="177387" x="3998913" y="3822700"/>
          <p14:tracePt t="177394" x="4137025" y="3776663"/>
          <p14:tracePt t="177403" x="4357688" y="3776663"/>
          <p14:tracePt t="177410" x="4476750" y="3794125"/>
          <p14:tracePt t="177420" x="4762500" y="3730625"/>
          <p14:tracePt t="177426" x="4854575" y="3684588"/>
          <p14:tracePt t="177436" x="4908550" y="3684588"/>
          <p14:tracePt t="177442" x="4946650" y="3694113"/>
          <p14:tracePt t="177454" x="4954588" y="3694113"/>
          <p14:tracePt t="177460" x="4964113" y="3694113"/>
          <p14:tracePt t="177538" x="4954588" y="3694113"/>
          <p14:tracePt t="177553" x="4891088" y="3665538"/>
          <p14:tracePt t="177564" x="4770438" y="3665538"/>
          <p14:tracePt t="177572" x="4716463" y="3619500"/>
          <p14:tracePt t="177578" x="4578350" y="3638550"/>
          <p14:tracePt t="177585" x="4578350" y="3629025"/>
          <p14:tracePt t="177593" x="4421188" y="3629025"/>
          <p14:tracePt t="177601" x="4413250" y="3619500"/>
          <p14:tracePt t="177609" x="4394200" y="3619500"/>
          <p14:tracePt t="191754" x="4338638" y="3592513"/>
          <p14:tracePt t="191763" x="4302125" y="3592513"/>
          <p14:tracePt t="191769" x="4210050" y="3592513"/>
          <p14:tracePt t="191779" x="4192588" y="3592513"/>
          <p14:tracePt t="191787" x="4146550" y="3592513"/>
          <p14:tracePt t="191795" x="4127500" y="3592513"/>
          <p14:tracePt t="191801" x="4110038" y="3592513"/>
          <p14:tracePt t="191989" x="4100513" y="3592513"/>
          <p14:tracePt t="192002" x="4100513" y="3582988"/>
          <p14:tracePt t="192012" x="4090988" y="3582988"/>
          <p14:tracePt t="192018" x="4044950" y="3582988"/>
          <p14:tracePt t="192026" x="4044950" y="3592513"/>
          <p14:tracePt t="192036" x="3989388" y="3602038"/>
          <p14:tracePt t="192041" x="3897313" y="3656013"/>
          <p14:tracePt t="192049" x="3741738" y="3675063"/>
          <p14:tracePt t="192057" x="3594100" y="3740150"/>
          <p14:tracePt t="192064" x="3484563" y="3740150"/>
          <p14:tracePt t="192073" x="3475038" y="3748088"/>
          <p14:tracePt t="192080" x="3419475" y="3776663"/>
          <p14:tracePt t="192088" x="3319463" y="3776663"/>
          <p14:tracePt t="192096" x="3162300" y="3794125"/>
          <p14:tracePt t="192112" x="3125788" y="3794125"/>
          <p14:tracePt t="192120" x="3052763" y="3830638"/>
          <p14:tracePt t="192128" x="3006725" y="3849688"/>
          <p14:tracePt t="192136" x="2924175" y="3859213"/>
          <p14:tracePt t="192144" x="2859088" y="3859213"/>
          <p14:tracePt t="192153" x="2803525" y="3932238"/>
          <p14:tracePt t="192160" x="2786063" y="3932238"/>
          <p14:tracePt t="192176" x="2767013" y="3959225"/>
          <p14:tracePt t="192458" x="2747963" y="3997325"/>
          <p14:tracePt t="192466" x="2665413" y="3997325"/>
          <p14:tracePt t="192482" x="2665413" y="4014788"/>
          <p14:tracePt t="192489" x="2565400" y="4043363"/>
          <p14:tracePt t="192497" x="2536825" y="4051300"/>
          <p14:tracePt t="192507" x="2473325" y="4087813"/>
          <p14:tracePt t="192513" x="2362200" y="4152900"/>
          <p14:tracePt t="192522" x="2335213" y="4152900"/>
          <p14:tracePt t="192529" x="2132013" y="4152900"/>
          <p14:tracePt t="192537" x="1847850" y="4152900"/>
          <p14:tracePt t="192545" x="1765300" y="4152900"/>
          <p14:tracePt t="192553" x="1608138" y="4152900"/>
          <p14:tracePt t="192561" x="1397000" y="4171950"/>
          <p14:tracePt t="192569" x="1287463" y="4208463"/>
          <p14:tracePt t="192577" x="1166813" y="4208463"/>
          <p14:tracePt t="192586" x="974725" y="4225925"/>
          <p14:tracePt t="192596" x="781050" y="4225925"/>
          <p14:tracePt t="192608" x="771525" y="4225925"/>
          <p14:tracePt t="192618" x="754063" y="4225925"/>
          <p14:tracePt t="192624" x="744538" y="4216400"/>
          <p14:tracePt t="192634" x="735013" y="4198938"/>
          <p14:tracePt t="192640" x="717550" y="4189413"/>
          <p14:tracePt t="192648" x="708025" y="4179888"/>
          <p14:tracePt t="192656" x="698500" y="4179888"/>
          <p14:tracePt t="192665" x="688975" y="4189413"/>
          <p14:tracePt t="192672" x="671513" y="4189413"/>
          <p14:tracePt t="192705" x="652463" y="4198938"/>
          <p14:tracePt t="192713" x="642938" y="4198938"/>
          <p14:tracePt t="192753" x="635000" y="4198938"/>
          <p14:tracePt t="192762" x="625475" y="4225925"/>
          <p14:tracePt t="192769" x="579438" y="4225925"/>
          <p14:tracePt t="192785" x="560388" y="4198938"/>
          <p14:tracePt t="192793" x="533400" y="4189413"/>
          <p14:tracePt t="192803" x="514350" y="4189413"/>
          <p14:tracePt t="192809" x="504825" y="4189413"/>
          <p14:tracePt t="192978" x="504825" y="4198938"/>
          <p14:tracePt t="192985" x="477838" y="4235450"/>
          <p14:tracePt t="192994" x="460375" y="4254500"/>
          <p14:tracePt t="193002" x="441325" y="4291013"/>
          <p14:tracePt t="193010" x="422275" y="4346575"/>
          <p14:tracePt t="193040" x="422275" y="4354513"/>
          <p14:tracePt t="193049" x="414338" y="4364038"/>
          <p14:tracePt t="193090" x="414338" y="4383088"/>
          <p14:tracePt t="193098" x="376238" y="4391025"/>
          <p14:tracePt t="193137" x="368300" y="4400550"/>
          <p14:tracePt t="193177" x="339725" y="4400550"/>
          <p14:tracePt t="200318" x="339725" y="4410075"/>
          <p14:tracePt t="200409" x="339725" y="4419600"/>
          <p14:tracePt t="200425" x="349250" y="4419600"/>
          <p14:tracePt t="200442" x="358775" y="4419600"/>
          <p14:tracePt t="200450" x="414338" y="4419600"/>
          <p14:tracePt t="200458" x="477838" y="4391025"/>
          <p14:tracePt t="200465" x="487363" y="4391025"/>
          <p14:tracePt t="200472" x="533400" y="4391025"/>
          <p14:tracePt t="200480" x="596900" y="4391025"/>
          <p14:tracePt t="200488" x="642938" y="4391025"/>
          <p14:tracePt t="200496" x="652463" y="4391025"/>
          <p14:tracePt t="200513" x="671513" y="4383088"/>
          <p14:tracePt t="200544" x="708025" y="4383088"/>
          <p14:tracePt t="200569" x="708025" y="4373563"/>
          <p14:tracePt t="200609" x="717550" y="4373563"/>
          <p14:tracePt t="200618" x="800100" y="4373563"/>
          <p14:tracePt t="200626" x="882650" y="4391025"/>
          <p14:tracePt t="200636" x="892175" y="4391025"/>
          <p14:tracePt t="200649" x="946150" y="4391025"/>
          <p14:tracePt t="200657" x="974725" y="4391025"/>
          <p14:tracePt t="200665" x="992188" y="4383088"/>
          <p14:tracePt t="200673" x="1011238" y="4383088"/>
          <p14:tracePt t="200689" x="1020763" y="4383088"/>
          <p14:tracePt t="200696" x="1038225" y="4383088"/>
          <p14:tracePt t="200705" x="1057275" y="4383088"/>
          <p14:tracePt t="200713" x="1076325" y="4364038"/>
          <p14:tracePt t="200722" x="1084263" y="4354513"/>
          <p14:tracePt t="200737" x="1139825" y="4354513"/>
          <p14:tracePt t="200744" x="1241425" y="4354513"/>
          <p14:tracePt t="200753" x="1287463" y="4354513"/>
          <p14:tracePt t="200762" x="1314450" y="4354513"/>
          <p14:tracePt t="200769" x="1323975" y="4354513"/>
          <p14:tracePt t="200785" x="1333500" y="4354513"/>
          <p14:tracePt t="200809" x="1341438" y="4354513"/>
          <p14:tracePt t="200818" x="1341438" y="4346575"/>
          <p14:tracePt t="200882" x="1350963" y="4354513"/>
          <p14:tracePt t="200897" x="1387475" y="4354513"/>
          <p14:tracePt t="200906" x="1443038" y="4354513"/>
          <p14:tracePt t="200923" x="1452563" y="4354513"/>
          <p14:tracePt t="200932" x="1462088" y="4364038"/>
          <p14:tracePt t="200938" x="1471613" y="4364038"/>
          <p14:tracePt t="200976" x="1498600" y="4364038"/>
          <p14:tracePt t="200992" x="1508125" y="4354513"/>
          <p14:tracePt t="200999" x="1544638" y="4354513"/>
          <p14:tracePt t="201009" x="1590675" y="4354513"/>
          <p14:tracePt t="201017" x="1600200" y="4354513"/>
          <p14:tracePt t="201024" x="1617663" y="4354513"/>
          <p14:tracePt t="201049" x="1617663" y="4346575"/>
          <p14:tracePt t="201064" x="1627188" y="4346575"/>
          <p14:tracePt t="201090" x="1654175" y="4346575"/>
          <p14:tracePt t="201097" x="1654175" y="4354513"/>
          <p14:tracePt t="201106" x="1654175" y="4391025"/>
          <p14:tracePt t="201125" x="1654175" y="4400550"/>
          <p14:tracePt t="201131" x="1654175" y="4410075"/>
          <p14:tracePt t="201139" x="1673225" y="4410075"/>
          <p14:tracePt t="201145" x="1700213" y="4391025"/>
          <p14:tracePt t="201153" x="1719263" y="4391025"/>
          <p14:tracePt t="201193" x="1765300" y="4391025"/>
          <p14:tracePt t="201201" x="1828800" y="4383088"/>
          <p14:tracePt t="201209" x="1874838" y="4364038"/>
          <p14:tracePt t="201219" x="1976438" y="4364038"/>
          <p14:tracePt t="201225" x="1995488" y="4383088"/>
          <p14:tracePt t="201236" x="2078038" y="4383088"/>
          <p14:tracePt t="201241" x="2132013" y="4383088"/>
          <p14:tracePt t="201250" x="2224088" y="4354513"/>
          <p14:tracePt t="201258" x="2316163" y="4291013"/>
          <p14:tracePt t="201265" x="2335213" y="4300538"/>
          <p14:tracePt t="201275" x="2335213" y="4308475"/>
          <p14:tracePt t="201280" x="2344738" y="4318000"/>
          <p14:tracePt t="201305" x="2352675" y="4327525"/>
          <p14:tracePt t="201332" x="2371725" y="4327525"/>
          <p14:tracePt t="201340" x="2390775" y="4327525"/>
          <p14:tracePt t="201353" x="2408238" y="4327525"/>
          <p14:tracePt t="201425" x="2408238" y="4346575"/>
          <p14:tracePt t="201435" x="2398713" y="4346575"/>
          <p14:tracePt t="201442" x="2417763" y="4346575"/>
          <p14:tracePt t="201452" x="2427288" y="4337050"/>
          <p14:tracePt t="201466" x="2427288" y="4346575"/>
          <p14:tracePt t="201489" x="2436813" y="4337050"/>
          <p14:tracePt t="201497" x="2473325" y="4337050"/>
          <p14:tracePt t="201515" x="2482850" y="4337050"/>
          <p14:tracePt t="201521" x="2490788" y="4337050"/>
          <p14:tracePt t="201530" x="2490788" y="4327525"/>
          <p14:tracePt t="201539" x="2519363" y="4308475"/>
          <p14:tracePt t="201545" x="2536825" y="4300538"/>
          <p14:tracePt t="201568" x="2573338" y="4300538"/>
          <p14:tracePt t="201617" x="2619375" y="4254500"/>
          <p14:tracePt t="201625" x="2638425" y="4254500"/>
          <p14:tracePt t="201636" x="2657475" y="4244975"/>
          <p14:tracePt t="201642" x="2674938" y="4235450"/>
          <p14:tracePt t="201650" x="2703513" y="4225925"/>
          <p14:tracePt t="201666" x="2711450" y="4198938"/>
          <p14:tracePt t="201681" x="2720975" y="4198938"/>
          <p14:tracePt t="201770" x="2740025" y="4198938"/>
          <p14:tracePt t="202154" x="2747963" y="4198938"/>
          <p14:tracePt t="202161" x="2757488" y="4198938"/>
          <p14:tracePt t="202177" x="2767013" y="4198938"/>
          <p14:tracePt t="202218" x="2776538" y="4198938"/>
          <p14:tracePt t="202235" x="2832100" y="4198938"/>
          <p14:tracePt t="202250" x="2868613" y="4198938"/>
          <p14:tracePt t="202258" x="2878138" y="4198938"/>
          <p14:tracePt t="202266" x="2886075" y="4198938"/>
          <p14:tracePt t="202281" x="2905125" y="4198938"/>
          <p14:tracePt t="203321" x="2914650" y="4198938"/>
          <p14:tracePt t="204513" x="2914650" y="4208463"/>
          <p14:tracePt t="204666" x="2905125" y="4216400"/>
          <p14:tracePt t="204674" x="2905125" y="4235450"/>
          <p14:tracePt t="204721" x="2905125" y="4244975"/>
          <p14:tracePt t="205753" x="2905125" y="4254500"/>
          <p14:tracePt t="205785" x="2895600" y="4262438"/>
          <p14:tracePt t="206034" x="2905125" y="4262438"/>
          <p14:tracePt t="206049" x="2924175" y="4262438"/>
          <p14:tracePt t="206489" x="2932113" y="4281488"/>
          <p14:tracePt t="206505" x="2941638" y="4291013"/>
          <p14:tracePt t="206522" x="2941638" y="4300538"/>
          <p14:tracePt t="206530" x="2941638" y="4327525"/>
          <p14:tracePt t="206593" x="2941638" y="4337050"/>
          <p14:tracePt t="208193" x="2951163" y="4346575"/>
          <p14:tracePt t="208226" x="2941638" y="4364038"/>
          <p14:tracePt t="208237" x="2914650" y="4383088"/>
          <p14:tracePt t="208245" x="2849563" y="4437063"/>
          <p14:tracePt t="208252" x="2813050" y="4456113"/>
          <p14:tracePt t="208257" x="2803525" y="4465638"/>
          <p14:tracePt t="208265" x="2747963" y="4502150"/>
          <p14:tracePt t="208272" x="2703513" y="4511675"/>
          <p14:tracePt t="208280" x="2703513" y="4519613"/>
          <p14:tracePt t="208288" x="2693988" y="4519613"/>
          <p14:tracePt t="208296" x="2684463" y="4519613"/>
          <p14:tracePt t="208337" x="2573338" y="4529138"/>
          <p14:tracePt t="208345" x="2490788" y="4575175"/>
          <p14:tracePt t="208353" x="2427288" y="4575175"/>
          <p14:tracePt t="208361" x="2325688" y="4621213"/>
          <p14:tracePt t="208369" x="2262188" y="4611688"/>
          <p14:tracePt t="208387" x="2151063" y="4557713"/>
          <p14:tracePt t="208393" x="1976438" y="4575175"/>
          <p14:tracePt t="208403" x="1682750" y="4575175"/>
          <p14:tracePt t="208409" x="1258888" y="4511675"/>
          <p14:tracePt t="208419" x="974725" y="4511675"/>
          <p14:tracePt t="208426" x="800100" y="4502150"/>
          <p14:tracePt t="208452" x="781050" y="4502150"/>
          <p14:tracePt t="208459" x="763588" y="4502150"/>
          <p14:tracePt t="208466" x="725488" y="4492625"/>
          <p14:tracePt t="208474" x="681038" y="4456113"/>
          <p14:tracePt t="208481" x="635000" y="4465638"/>
          <p14:tracePt t="208491" x="615950" y="4483100"/>
          <p14:tracePt t="208497" x="588963" y="4511675"/>
          <p14:tracePt t="208505" x="550863" y="4519613"/>
          <p14:tracePt t="208512" x="523875" y="4529138"/>
          <p14:tracePt t="208521" x="441325" y="4502150"/>
          <p14:tracePt t="208528" x="414338" y="4502150"/>
          <p14:tracePt t="208560" x="404813" y="4502150"/>
          <p14:tracePt t="208568" x="395288" y="4502150"/>
          <p14:tracePt t="208576" x="368300" y="4502150"/>
          <p14:tracePt t="208584" x="349250" y="4502150"/>
          <p14:tracePt t="208638" x="322263" y="4502150"/>
          <p14:tracePt t="208666" x="312738" y="4519613"/>
          <p14:tracePt t="208699" x="276225" y="4557713"/>
          <p14:tracePt t="208707" x="266700" y="4565650"/>
          <p14:tracePt t="208913" x="257175" y="4565650"/>
          <p14:tracePt t="208977" x="247650" y="4575175"/>
          <p14:tracePt t="209873" x="247650" y="4584700"/>
          <p14:tracePt t="212746" x="247650" y="4594225"/>
          <p14:tracePt t="212897" x="257175" y="4594225"/>
          <p14:tracePt t="212913" x="266700" y="4594225"/>
          <p14:tracePt t="212945" x="276225" y="4603750"/>
          <p14:tracePt t="212953" x="285750" y="4621213"/>
          <p14:tracePt t="212962" x="322263" y="4640263"/>
          <p14:tracePt t="212977" x="339725" y="4640263"/>
          <p14:tracePt t="212986" x="385763" y="4713288"/>
          <p14:tracePt t="213018" x="395288" y="4740275"/>
          <p14:tracePt t="213026" x="414338" y="4786313"/>
          <p14:tracePt t="213035" x="414338" y="4805363"/>
          <p14:tracePt t="213042" x="414338" y="4814888"/>
          <p14:tracePt t="213049" x="414338" y="4851400"/>
          <p14:tracePt t="213169" x="431800" y="4851400"/>
          <p14:tracePt t="213241" x="441325" y="4851400"/>
          <p14:tracePt t="213562" x="441325" y="4860925"/>
          <p14:tracePt t="213569" x="441325" y="4868863"/>
          <p14:tracePt t="213578" x="441325" y="4878388"/>
          <p14:tracePt t="213587" x="441325" y="4897438"/>
          <p14:tracePt t="213593" x="441325" y="4914900"/>
          <p14:tracePt t="213603" x="441325" y="4924425"/>
          <p14:tracePt t="213609" x="441325" y="4943475"/>
          <p14:tracePt t="213634" x="441325" y="4951413"/>
          <p14:tracePt t="213673" x="441325" y="4960938"/>
          <p14:tracePt t="213681" x="441325" y="5006975"/>
          <p14:tracePt t="213690" x="450850" y="5026025"/>
          <p14:tracePt t="213699" x="468313" y="5026025"/>
          <p14:tracePt t="213706" x="468313" y="5053013"/>
          <p14:tracePt t="213793" x="468313" y="5072063"/>
          <p14:tracePt t="213809" x="468313" y="5081588"/>
          <p14:tracePt t="214545" x="468313" y="5072063"/>
          <p14:tracePt t="214553" x="487363" y="5035550"/>
          <p14:tracePt t="214561" x="550863" y="5062538"/>
          <p14:tracePt t="214568" x="642938" y="5089525"/>
          <p14:tracePt t="214576" x="763588" y="5154613"/>
          <p14:tracePt t="214584" x="809625" y="5164138"/>
          <p14:tracePt t="214592" x="846138" y="5164138"/>
          <p14:tracePt t="214599" x="938213" y="5191125"/>
          <p14:tracePt t="214608" x="965200" y="5191125"/>
          <p14:tracePt t="214616" x="1001713" y="5210175"/>
          <p14:tracePt t="214624" x="1011238" y="5210175"/>
          <p14:tracePt t="214640" x="1047750" y="5210175"/>
          <p14:tracePt t="214657" x="1093788" y="5210175"/>
          <p14:tracePt t="214697" x="1103313" y="5210175"/>
          <p14:tracePt t="214738" x="1112838" y="5210175"/>
          <p14:tracePt t="214941" x="1139825" y="5210175"/>
          <p14:tracePt t="214949" x="1149350" y="5210175"/>
          <p14:tracePt t="215009" x="1176338" y="5218113"/>
          <p14:tracePt t="215018" x="1185863" y="5218113"/>
          <p14:tracePt t="215034" x="1231900" y="5218113"/>
          <p14:tracePt t="215042" x="1304925" y="5227638"/>
          <p14:tracePt t="215049" x="1314450" y="5227638"/>
          <p14:tracePt t="215081" x="1323975" y="5227638"/>
          <p14:tracePt t="215161" x="1360488" y="5210175"/>
          <p14:tracePt t="215169" x="1443038" y="5181600"/>
          <p14:tracePt t="215177" x="1471613" y="5154613"/>
          <p14:tracePt t="215186" x="1525588" y="5154613"/>
          <p14:tracePt t="215193" x="1608138" y="5154613"/>
          <p14:tracePt t="215201" x="1617663" y="5154613"/>
          <p14:tracePt t="215208" x="1663700" y="5154613"/>
          <p14:tracePt t="215217" x="1673225" y="5154613"/>
          <p14:tracePt t="215234" x="1700213" y="5154613"/>
          <p14:tracePt t="215240" x="1728788" y="5135563"/>
          <p14:tracePt t="215264" x="1728788" y="5126038"/>
          <p14:tracePt t="215272" x="1736725" y="5126038"/>
          <p14:tracePt t="215322" x="1746250" y="5118100"/>
          <p14:tracePt t="215330" x="1838325" y="5081588"/>
          <p14:tracePt t="215339" x="1866900" y="5081588"/>
          <p14:tracePt t="215346" x="1957388" y="5081588"/>
          <p14:tracePt t="215353" x="2003425" y="5081588"/>
          <p14:tracePt t="215369" x="2041525" y="5089525"/>
          <p14:tracePt t="215376" x="2058988" y="5099050"/>
          <p14:tracePt t="215392" x="2078038" y="5099050"/>
          <p14:tracePt t="215401" x="2087563" y="5099050"/>
          <p14:tracePt t="215433" x="2095500" y="5099050"/>
          <p14:tracePt t="215465" x="2105025" y="5081588"/>
          <p14:tracePt t="215473" x="2132013" y="5081588"/>
          <p14:tracePt t="215481" x="2187575" y="5081588"/>
          <p14:tracePt t="215489" x="2216150" y="5072063"/>
          <p14:tracePt t="215497" x="2233613" y="5062538"/>
          <p14:tracePt t="215507" x="2262188" y="5062538"/>
          <p14:tracePt t="215513" x="2298700" y="5043488"/>
          <p14:tracePt t="215521" x="2436813" y="5026025"/>
          <p14:tracePt t="215530" x="2454275" y="5026025"/>
          <p14:tracePt t="215538" x="2463800" y="5035550"/>
          <p14:tracePt t="215547" x="2519363" y="5081588"/>
          <p14:tracePt t="215554" x="2592388" y="5154613"/>
          <p14:tracePt t="215560" x="2638425" y="5181600"/>
          <p14:tracePt t="215568" x="2767013" y="5227638"/>
          <p14:tracePt t="215584" x="2794000" y="5237163"/>
          <p14:tracePt t="215592" x="2813050" y="5237163"/>
          <p14:tracePt t="215601" x="2832100" y="5246688"/>
          <p14:tracePt t="215608" x="2868613" y="5254625"/>
          <p14:tracePt t="215624" x="2878138" y="5254625"/>
          <p14:tracePt t="215640" x="2886075" y="5254625"/>
          <p14:tracePt t="215648" x="2886075" y="5246688"/>
          <p14:tracePt t="215984" x="2886075" y="5237163"/>
          <p14:tracePt t="215993" x="2878138" y="5237163"/>
          <p14:tracePt t="215999" x="2840038" y="5210175"/>
          <p14:tracePt t="216016" x="2840038" y="5191125"/>
          <p14:tracePt t="216152" x="2849563" y="5191125"/>
          <p14:tracePt t="216160" x="2878138" y="5191125"/>
          <p14:tracePt t="216176" x="2932113" y="5191125"/>
          <p14:tracePt t="216208" x="2951163" y="5191125"/>
          <p14:tracePt t="216216" x="2968625" y="5191125"/>
          <p14:tracePt t="216224" x="3014663" y="5191125"/>
          <p14:tracePt t="216232" x="3033713" y="5200650"/>
          <p14:tracePt t="216240" x="3060700" y="5200650"/>
          <p14:tracePt t="216255" x="3070225" y="5200650"/>
          <p14:tracePt t="216271" x="3079750" y="5200650"/>
          <p14:tracePt t="216335" x="3079750" y="5218113"/>
          <p14:tracePt t="216375" x="3079750" y="5227638"/>
          <p14:tracePt t="216408" x="3098800" y="5227638"/>
          <p14:tracePt t="216432" x="3135313" y="5237163"/>
          <p14:tracePt t="216439" x="3143250" y="5246688"/>
          <p14:tracePt t="216479" x="3162300" y="5246688"/>
          <p14:tracePt t="216488" x="3171825" y="5246688"/>
          <p14:tracePt t="216496" x="3217863" y="5246688"/>
          <p14:tracePt t="216504" x="3254375" y="5246688"/>
          <p14:tracePt t="216512" x="3273425" y="5246688"/>
          <p14:tracePt t="216527" x="3309938" y="5246688"/>
          <p14:tracePt t="216535" x="3346450" y="5246688"/>
          <p14:tracePt t="216543" x="3355975" y="5246688"/>
          <p14:tracePt t="216599" x="3363913" y="5246688"/>
          <p14:tracePt t="216616" x="3363913" y="5254625"/>
          <p14:tracePt t="216623" x="3409950" y="5273675"/>
          <p14:tracePt t="216632" x="3419475" y="5292725"/>
          <p14:tracePt t="216639" x="3429000" y="5283200"/>
          <p14:tracePt t="216647" x="3502025" y="5264150"/>
          <p14:tracePt t="216655" x="3538538" y="5254625"/>
          <p14:tracePt t="216663" x="3576638" y="5254625"/>
          <p14:tracePt t="216671" x="3613150" y="5254625"/>
          <p14:tracePt t="216743" x="3668713" y="5254625"/>
          <p14:tracePt t="216752" x="3686175" y="5254625"/>
          <p14:tracePt t="216760" x="3686175" y="5264150"/>
          <p14:tracePt t="216890" x="3695700" y="5264150"/>
          <p14:tracePt t="216897" x="3722688" y="5254625"/>
          <p14:tracePt t="216905" x="3741738" y="5254625"/>
          <p14:tracePt t="216912" x="3778250" y="5254625"/>
          <p14:tracePt t="216936" x="3787775" y="5254625"/>
          <p14:tracePt t="216943" x="3797300" y="5254625"/>
          <p14:tracePt t="216968" x="3843338" y="5254625"/>
          <p14:tracePt t="216983" x="3916363" y="5254625"/>
          <p14:tracePt t="216984" x="3962400" y="5254625"/>
          <p14:tracePt t="216991" x="3979863" y="5254625"/>
          <p14:tracePt t="217016" x="3989388" y="5254625"/>
          <p14:tracePt t="217087" x="3989388" y="5273675"/>
          <p14:tracePt t="217303" x="3989388" y="5283200"/>
          <p14:tracePt t="217336" x="3979863" y="5283200"/>
          <p14:tracePt t="217384" x="4008438" y="5292725"/>
          <p14:tracePt t="217391" x="4017963" y="5292725"/>
          <p14:tracePt t="217399" x="4044950" y="5292725"/>
          <p14:tracePt t="217463" x="4064000" y="5292725"/>
          <p14:tracePt t="217471" x="4110038" y="5292725"/>
          <p14:tracePt t="217479" x="4154488" y="5319713"/>
          <p14:tracePt t="217488" x="4200525" y="5319713"/>
          <p14:tracePt t="217495" x="4246563" y="5329238"/>
          <p14:tracePt t="217504" x="4256088" y="5329238"/>
          <p14:tracePt t="217512" x="4256088" y="5310188"/>
          <p14:tracePt t="217519" x="4284663" y="5300663"/>
          <p14:tracePt t="217543" x="4284663" y="5292725"/>
          <p14:tracePt t="217552" x="4311650" y="5292725"/>
          <p14:tracePt t="217559" x="4321175" y="5300663"/>
          <p14:tracePt t="217568" x="4321175" y="5319713"/>
          <p14:tracePt t="217575" x="4384675" y="5319713"/>
          <p14:tracePt t="217584" x="4449763" y="5329238"/>
          <p14:tracePt t="217591" x="4549775" y="5329238"/>
          <p14:tracePt t="217607" x="4587875" y="5310188"/>
          <p14:tracePt t="217665" x="4605338" y="5346700"/>
          <p14:tracePt t="217673" x="4641850" y="5346700"/>
          <p14:tracePt t="217681" x="4651375" y="5356225"/>
          <p14:tracePt t="217689" x="4679950" y="5365750"/>
          <p14:tracePt t="217699" x="4697413" y="5365750"/>
          <p14:tracePt t="217713" x="4706938" y="5365750"/>
          <p14:tracePt t="217722" x="4733925" y="5365750"/>
          <p14:tracePt t="217729" x="4752975" y="5356225"/>
          <p14:tracePt t="217761" x="4808538" y="5356225"/>
          <p14:tracePt t="217769" x="4835525" y="5346700"/>
          <p14:tracePt t="217787" x="4881563" y="5346700"/>
          <p14:tracePt t="217796" x="4937125" y="5346700"/>
          <p14:tracePt t="217804" x="5000625" y="5346700"/>
          <p14:tracePt t="217808" x="5010150" y="5346700"/>
          <p14:tracePt t="217832" x="5046663" y="5346700"/>
          <p14:tracePt t="217848" x="5046663" y="5338763"/>
          <p14:tracePt t="217937" x="5046663" y="5329238"/>
          <p14:tracePt t="217987" x="5056188" y="5329238"/>
          <p14:tracePt t="218009" x="5065713" y="5329238"/>
          <p14:tracePt t="218018" x="5075238" y="5329238"/>
          <p14:tracePt t="218026" x="5092700" y="5329238"/>
          <p14:tracePt t="218035" x="5092700" y="5319713"/>
          <p14:tracePt t="218041" x="5111750" y="5310188"/>
          <p14:tracePt t="218081" x="5111750" y="5300663"/>
          <p14:tracePt t="218090" x="5111750" y="5283200"/>
          <p14:tracePt t="218145" x="5148263" y="5273675"/>
          <p14:tracePt t="218170" x="5157788" y="5273675"/>
          <p14:tracePt t="218489" x="5165725" y="5273675"/>
          <p14:tracePt t="218497" x="5165725" y="5283200"/>
          <p14:tracePt t="218521" x="5211763" y="5338763"/>
          <p14:tracePt t="218529" x="5221288" y="5346700"/>
          <p14:tracePt t="218538" x="5230813" y="5346700"/>
          <p14:tracePt t="218546" x="5240338" y="5356225"/>
          <p14:tracePt t="218569" x="5240338" y="5375275"/>
          <p14:tracePt t="218578" x="5240338" y="5365750"/>
          <p14:tracePt t="218674" x="5230813" y="5365750"/>
          <p14:tracePt t="219161" x="5230813" y="5356225"/>
          <p14:tracePt t="219561" x="5257800" y="5356225"/>
          <p14:tracePt t="219593" x="5276850" y="5356225"/>
          <p14:tracePt t="219635" x="5286375" y="5356225"/>
          <p14:tracePt t="229929" x="5295900" y="5356225"/>
          <p14:tracePt t="229937" x="5295900" y="5375275"/>
          <p14:tracePt t="229945" x="5386388" y="5375275"/>
          <p14:tracePt t="229953" x="5451475" y="5384800"/>
          <p14:tracePt t="229962" x="5507038" y="5411788"/>
          <p14:tracePt t="229971" x="5662613" y="5457825"/>
          <p14:tracePt t="229985" x="5856288" y="5521325"/>
          <p14:tracePt t="229992" x="5938838" y="5503863"/>
          <p14:tracePt t="230001" x="6040438" y="5513388"/>
          <p14:tracePt t="230008" x="6057900" y="5513388"/>
          <p14:tracePt t="230017" x="6086475" y="5513388"/>
          <p14:tracePt t="230024" x="6103938" y="5521325"/>
          <p14:tracePt t="230273" x="6113463" y="5513388"/>
          <p14:tracePt t="230282" x="6132513" y="5513388"/>
          <p14:tracePt t="230291" x="6176963" y="5503863"/>
          <p14:tracePt t="230297" x="6186488" y="5484813"/>
          <p14:tracePt t="230313" x="6242050" y="5448300"/>
          <p14:tracePt t="230321" x="6242050" y="5438775"/>
          <p14:tracePt t="230329" x="6242050" y="5429250"/>
          <p14:tracePt t="230570" x="6242050" y="5421313"/>
          <p14:tracePt t="230579" x="6251575" y="5402263"/>
          <p14:tracePt t="230593" x="6269038" y="5402263"/>
          <p14:tracePt t="230666" x="6278563" y="5402263"/>
          <p14:tracePt t="230699" x="6297613" y="5375275"/>
          <p14:tracePt t="230706" x="6343650" y="5356225"/>
          <p14:tracePt t="230714" x="6353175" y="5356225"/>
          <p14:tracePt t="230722" x="6426200" y="5356225"/>
          <p14:tracePt t="230729" x="6518275" y="5429250"/>
          <p14:tracePt t="230736" x="6535738" y="5448300"/>
          <p14:tracePt t="230744" x="6581775" y="5448300"/>
          <p14:tracePt t="230752" x="6627813" y="5448300"/>
          <p14:tracePt t="230760" x="6702425" y="5448300"/>
          <p14:tracePt t="230769" x="6710363" y="5438775"/>
          <p14:tracePt t="230776" x="6748463" y="5429250"/>
          <p14:tracePt t="230786" x="6756400" y="5429250"/>
          <p14:tracePt t="230792" x="6784975" y="5429250"/>
          <p14:tracePt t="230801" x="6811963" y="5457825"/>
          <p14:tracePt t="230808" x="6811963" y="5467350"/>
          <p14:tracePt t="230818" x="6831013" y="5467350"/>
          <p14:tracePt t="230826" x="6838950" y="5467350"/>
          <p14:tracePt t="230848" x="6858000" y="5467350"/>
          <p14:tracePt t="230856" x="6894513" y="5484813"/>
          <p14:tracePt t="230864" x="6950075" y="5530850"/>
          <p14:tracePt t="230872" x="6996113" y="5557838"/>
          <p14:tracePt t="230880" x="7005638" y="5557838"/>
          <p14:tracePt t="230889" x="7013575" y="5567363"/>
          <p14:tracePt t="230920" x="7023100" y="5567363"/>
          <p14:tracePt t="230936" x="7032625" y="5567363"/>
          <p14:tracePt t="230944" x="7051675" y="5567363"/>
          <p14:tracePt t="230952" x="7069138" y="5567363"/>
          <p14:tracePt t="230985" x="7115175" y="5557838"/>
          <p14:tracePt t="231000" x="7124700" y="5567363"/>
          <p14:tracePt t="231017" x="7151688" y="5567363"/>
          <p14:tracePt t="231024" x="7188200" y="5567363"/>
          <p14:tracePt t="231032" x="7216775" y="5567363"/>
          <p14:tracePt t="231040" x="7234238" y="5567363"/>
          <p14:tracePt t="231048" x="7243763" y="5567363"/>
          <p14:tracePt t="231056" x="7253288" y="5567363"/>
          <p14:tracePt t="231064" x="7272338" y="5567363"/>
          <p14:tracePt t="231074" x="7289800" y="5586413"/>
          <p14:tracePt t="231080" x="7299325" y="5632450"/>
          <p14:tracePt t="231088" x="7364413" y="5632450"/>
          <p14:tracePt t="231096" x="7364413" y="5622925"/>
          <p14:tracePt t="231112" x="7391400" y="5613400"/>
          <p14:tracePt t="231120" x="7418388" y="5603875"/>
          <p14:tracePt t="231128" x="7446963" y="5603875"/>
          <p14:tracePt t="231136" x="7454900" y="5603875"/>
          <p14:tracePt t="231144" x="7464425" y="5603875"/>
          <p14:tracePt t="231153" x="7473950" y="5586413"/>
          <p14:tracePt t="231160" x="7473950" y="5567363"/>
          <p14:tracePt t="231176" x="7473950" y="5530850"/>
          <p14:tracePt t="231225" x="7510463" y="5530850"/>
          <p14:tracePt t="231234" x="7519988" y="5521325"/>
          <p14:tracePt t="231251" x="7529513" y="5521325"/>
          <p14:tracePt t="231289" x="7539038" y="5521325"/>
          <p14:tracePt t="234193" x="7539038" y="5513388"/>
          <p14:tracePt t="255833" x="7539038" y="5521325"/>
          <p14:tracePt t="255841" x="7539038" y="5513388"/>
          <p14:tracePt t="255849" x="7546975" y="5448300"/>
          <p14:tracePt t="255873" x="7546975" y="5467350"/>
          <p14:tracePt t="255881" x="7566025" y="5467350"/>
          <p14:tracePt t="255888" x="7566025" y="5411788"/>
          <p14:tracePt t="255897" x="7197725" y="5264150"/>
          <p14:tracePt t="255905" x="7197725" y="5254625"/>
          <p14:tracePt t="255912" x="7143750" y="5246688"/>
          <p14:tracePt t="255920" x="7105650" y="5237163"/>
          <p14:tracePt t="255936" x="7134225" y="5237163"/>
          <p14:tracePt t="255944" x="7143750" y="5237163"/>
          <p14:tracePt t="255960" x="7143750" y="5227638"/>
          <p14:tracePt t="255969" x="7088188" y="5264150"/>
          <p14:tracePt t="255984" x="6986588" y="5126038"/>
          <p14:tracePt t="255992" x="6792913" y="5006975"/>
          <p14:tracePt t="256000" x="6765925" y="4979988"/>
          <p14:tracePt t="256008" x="6673850" y="4943475"/>
          <p14:tracePt t="256017" x="6618288" y="4914900"/>
          <p14:tracePt t="256032" x="6618288" y="4897438"/>
          <p14:tracePt t="256281" x="6618288" y="4887913"/>
          <p14:tracePt t="256289" x="6618288" y="4868863"/>
          <p14:tracePt t="256297" x="6656388" y="4860925"/>
          <p14:tracePt t="256345" x="6656388" y="4851400"/>
          <p14:tracePt t="256379" x="6710363" y="4878388"/>
          <p14:tracePt t="256513" x="6729413" y="4860925"/>
          <p14:tracePt t="256522" x="6738938" y="4860925"/>
          <p14:tracePt t="256529" x="6729413" y="4814888"/>
          <p14:tracePt t="256537" x="6673850" y="4768850"/>
          <p14:tracePt t="256545" x="6591300" y="4657725"/>
          <p14:tracePt t="256552" x="6581775" y="4519613"/>
          <p14:tracePt t="256562" x="6564313" y="4456113"/>
          <p14:tracePt t="256569" x="6435725" y="4308475"/>
          <p14:tracePt t="256577" x="6361113" y="4198938"/>
          <p14:tracePt t="256585" x="6315075" y="4143375"/>
          <p14:tracePt t="256592" x="6251575" y="4087813"/>
          <p14:tracePt t="256599" x="6251575" y="4033838"/>
          <p14:tracePt t="256607" x="6196013" y="3987800"/>
          <p14:tracePt t="256616" x="6103938" y="3886200"/>
          <p14:tracePt t="256623" x="5975350" y="3784600"/>
          <p14:tracePt t="256631" x="5919788" y="3721100"/>
          <p14:tracePt t="256647" x="5902325" y="3694113"/>
          <p14:tracePt t="256655" x="5865813" y="3648075"/>
          <p14:tracePt t="256664" x="5856288" y="3648075"/>
          <p14:tracePt t="256672" x="5616575" y="3500438"/>
          <p14:tracePt t="256680" x="5451475" y="3436938"/>
          <p14:tracePt t="256688" x="4881563" y="3059113"/>
          <p14:tracePt t="256698" x="4219575" y="2709863"/>
          <p14:tracePt t="256704" x="3402013" y="2352675"/>
          <p14:tracePt t="256712" x="2987675" y="2178050"/>
          <p14:tracePt t="256720" x="2859088" y="2103438"/>
          <p14:tracePt t="256728" x="2730500" y="1966913"/>
          <p14:tracePt t="256736" x="2665413" y="1928813"/>
          <p14:tracePt t="256744" x="2611438" y="1892300"/>
          <p14:tracePt t="256752" x="2582863" y="1865313"/>
          <p14:tracePt t="256760" x="2555875" y="1809750"/>
          <p14:tracePt t="256768" x="2536825" y="1809750"/>
          <p14:tracePt t="256776" x="2519363" y="1782763"/>
          <p14:tracePt t="256785" x="2509838" y="1782763"/>
          <p14:tracePt t="256801" x="2509838" y="1792288"/>
          <p14:tracePt t="257033" x="2500313" y="1782763"/>
          <p14:tracePt t="257041" x="2473325" y="1754188"/>
          <p14:tracePt t="257049" x="2454275" y="1708150"/>
          <p14:tracePt t="257065" x="2454275" y="1663700"/>
          <p14:tracePt t="257076" x="2436813" y="1654175"/>
          <p14:tracePt t="257113" x="2417763" y="1644650"/>
          <p14:tracePt t="257122" x="2352675" y="1543050"/>
          <p14:tracePt t="257130" x="2041525" y="1341438"/>
          <p14:tracePt t="257141" x="1231900" y="1011238"/>
          <p14:tracePt t="257145" x="671513" y="8175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8</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1037993"/>
            <a:ext cx="7824978" cy="3618737"/>
          </a:xfrm>
          <a:prstGeom prst="rect">
            <a:avLst/>
          </a:prstGeom>
          <a:noFill/>
        </p:spPr>
        <p:txBody>
          <a:bodyPr wrap="square" lIns="78542" tIns="39270" rIns="78542" bIns="39270" rtlCol="0">
            <a:spAutoFit/>
          </a:bodyPr>
          <a:lstStyle/>
          <a:p>
            <a:pPr marL="245440" indent="-245440" defTabSz="785411">
              <a:buFont typeface="Arial" panose="020B0604020202020204" pitchFamily="34" charset="0"/>
              <a:buChar char="•"/>
            </a:pPr>
            <a:r>
              <a:rPr lang="ja-JP" altLang="en-US" sz="2300" dirty="0">
                <a:solidFill>
                  <a:prstClr val="black"/>
                </a:solidFill>
              </a:rPr>
              <a:t>複素フーリエ級数</a:t>
            </a:r>
            <a:endParaRPr lang="en-US" altLang="ja-JP" sz="2300" dirty="0">
              <a:solidFill>
                <a:prstClr val="black"/>
              </a:solidFill>
            </a:endParaRPr>
          </a:p>
          <a:p>
            <a:pPr defTabSz="785411"/>
            <a:r>
              <a:rPr lang="ja-JP" altLang="en-US" sz="2300" dirty="0">
                <a:solidFill>
                  <a:prstClr val="black"/>
                </a:solidFill>
              </a:rPr>
              <a:t>周期</a:t>
            </a:r>
            <a:r>
              <a:rPr lang="en-US" altLang="ja-JP" sz="2300" dirty="0">
                <a:solidFill>
                  <a:prstClr val="black"/>
                </a:solidFill>
              </a:rPr>
              <a:t>2</a:t>
            </a:r>
            <a:r>
              <a:rPr lang="en-US" altLang="ja-JP" sz="2300" dirty="0">
                <a:solidFill>
                  <a:prstClr val="black"/>
                </a:solidFill>
                <a:latin typeface="Symbol" panose="05050102010706020507" pitchFamily="18" charset="2"/>
              </a:rPr>
              <a:t>p</a:t>
            </a:r>
            <a:r>
              <a:rPr lang="ja-JP" altLang="en-US" sz="2300" dirty="0">
                <a:solidFill>
                  <a:prstClr val="black"/>
                </a:solidFill>
              </a:rPr>
              <a:t>を持ち，区分的に滑らか（</a:t>
            </a:r>
            <a:r>
              <a:rPr lang="en-US" altLang="ja-JP" sz="2300" dirty="0">
                <a:solidFill>
                  <a:prstClr val="black"/>
                </a:solidFill>
              </a:rPr>
              <a:t>1</a:t>
            </a:r>
            <a:r>
              <a:rPr lang="ja-JP" altLang="en-US" sz="2300" dirty="0">
                <a:solidFill>
                  <a:prstClr val="black"/>
                </a:solidFill>
              </a:rPr>
              <a:t>階微分が区分的に連続）な関数</a:t>
            </a:r>
            <a:r>
              <a:rPr lang="en-US" altLang="ja-JP" sz="2300" i="1" dirty="0">
                <a:solidFill>
                  <a:prstClr val="black"/>
                </a:solidFill>
              </a:rPr>
              <a:t>f(x)</a:t>
            </a:r>
            <a:r>
              <a:rPr lang="ja-JP" altLang="en-US" sz="2300" dirty="0">
                <a:solidFill>
                  <a:prstClr val="black"/>
                </a:solidFill>
              </a:rPr>
              <a:t>は</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と複素フーリエ級数に展開される．いま，関数の内積を</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で定義すると，複素指数関数は</a:t>
            </a:r>
            <a:r>
              <a:rPr lang="ja-JP" altLang="en-US" sz="2300" dirty="0">
                <a:solidFill>
                  <a:srgbClr val="FF0000"/>
                </a:solidFill>
              </a:rPr>
              <a:t>直交性</a:t>
            </a:r>
            <a:r>
              <a:rPr lang="ja-JP" altLang="en-US" sz="2300" dirty="0">
                <a:solidFill>
                  <a:prstClr val="black"/>
                </a:solidFill>
              </a:rPr>
              <a:t>を示す．</a:t>
            </a:r>
            <a:endParaRPr lang="en-US" altLang="ja-JP" sz="2300" dirty="0">
              <a:solidFill>
                <a:prstClr val="black"/>
              </a:solidFill>
            </a:endParaRPr>
          </a:p>
        </p:txBody>
      </p:sp>
      <p:pic>
        <p:nvPicPr>
          <p:cNvPr id="5" name="図 4"/>
          <p:cNvPicPr>
            <a:picLocks noChangeAspect="1"/>
          </p:cNvPicPr>
          <p:nvPr/>
        </p:nvPicPr>
        <p:blipFill>
          <a:blip r:embed="rId5"/>
          <a:stretch>
            <a:fillRect/>
          </a:stretch>
        </p:blipFill>
        <p:spPr>
          <a:xfrm>
            <a:off x="2913423" y="1892605"/>
            <a:ext cx="2458696" cy="864723"/>
          </a:xfrm>
          <a:prstGeom prst="rect">
            <a:avLst/>
          </a:prstGeom>
        </p:spPr>
      </p:pic>
      <p:grpSp>
        <p:nvGrpSpPr>
          <p:cNvPr id="3" name="グループ化 2"/>
          <p:cNvGrpSpPr/>
          <p:nvPr/>
        </p:nvGrpSpPr>
        <p:grpSpPr>
          <a:xfrm>
            <a:off x="1" y="-11"/>
            <a:ext cx="8280400" cy="515752"/>
            <a:chOff x="0" y="-15"/>
            <a:chExt cx="9144000" cy="613957"/>
          </a:xfrm>
        </p:grpSpPr>
        <p:sp>
          <p:nvSpPr>
            <p:cNvPr id="34" name="正方形/長方形 33"/>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35"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a:t>
              </a:r>
            </a:p>
          </p:txBody>
        </p:sp>
      </p:grpSp>
      <p:pic>
        <p:nvPicPr>
          <p:cNvPr id="6" name="図 5"/>
          <p:cNvPicPr>
            <a:picLocks noChangeAspect="1"/>
          </p:cNvPicPr>
          <p:nvPr/>
        </p:nvPicPr>
        <p:blipFill rotWithShape="1">
          <a:blip r:embed="rId6"/>
          <a:srcRect t="-42786" b="4479"/>
          <a:stretch/>
        </p:blipFill>
        <p:spPr>
          <a:xfrm>
            <a:off x="2289899" y="3182670"/>
            <a:ext cx="3194638" cy="997560"/>
          </a:xfrm>
          <a:prstGeom prst="rect">
            <a:avLst/>
          </a:prstGeom>
        </p:spPr>
      </p:pic>
      <p:pic>
        <p:nvPicPr>
          <p:cNvPr id="7" name="図 6"/>
          <p:cNvPicPr>
            <a:picLocks noChangeAspect="1"/>
          </p:cNvPicPr>
          <p:nvPr/>
        </p:nvPicPr>
        <p:blipFill>
          <a:blip r:embed="rId7"/>
          <a:stretch>
            <a:fillRect/>
          </a:stretch>
        </p:blipFill>
        <p:spPr>
          <a:xfrm>
            <a:off x="1788468" y="4654938"/>
            <a:ext cx="4711516" cy="956342"/>
          </a:xfrm>
          <a:prstGeom prst="rect">
            <a:avLst/>
          </a:prstGeom>
        </p:spPr>
      </p:pic>
      <p:sp>
        <p:nvSpPr>
          <p:cNvPr id="8" name="正方形/長方形 7"/>
          <p:cNvSpPr/>
          <p:nvPr/>
        </p:nvSpPr>
        <p:spPr>
          <a:xfrm>
            <a:off x="2804249" y="507899"/>
            <a:ext cx="2515032" cy="602527"/>
          </a:xfrm>
          <a:prstGeom prst="rect">
            <a:avLst/>
          </a:prstGeom>
        </p:spPr>
        <p:txBody>
          <a:bodyPr wrap="none" lIns="78542" tIns="39270" rIns="78542" bIns="39270">
            <a:spAutoFit/>
          </a:bodyPr>
          <a:lstStyle/>
          <a:p>
            <a:pPr defTabSz="785411"/>
            <a:r>
              <a:rPr lang="ja-JP" altLang="en-US" sz="3400" dirty="0">
                <a:solidFill>
                  <a:srgbClr val="00B050"/>
                </a:solidFill>
              </a:rPr>
              <a:t>フーリエ級数</a:t>
            </a:r>
          </a:p>
        </p:txBody>
      </p:sp>
      <p:pic>
        <p:nvPicPr>
          <p:cNvPr id="9" name="オーディオ 8">
            <a:hlinkClick r:id="" action="ppaction://media"/>
            <a:extLst>
              <a:ext uri="{FF2B5EF4-FFF2-40B4-BE49-F238E27FC236}">
                <a16:creationId xmlns:a16="http://schemas.microsoft.com/office/drawing/2014/main" id="{DA503D18-9FE3-4BE9-817F-0112BCC85A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7138" y="5057775"/>
            <a:ext cx="487362" cy="487363"/>
          </a:xfrm>
          <a:prstGeom prst="rect">
            <a:avLst/>
          </a:prstGeom>
        </p:spPr>
      </p:pic>
      <p:sp>
        <p:nvSpPr>
          <p:cNvPr id="10" name="テキスト ボックス 9">
            <a:extLst>
              <a:ext uri="{FF2B5EF4-FFF2-40B4-BE49-F238E27FC236}">
                <a16:creationId xmlns:a16="http://schemas.microsoft.com/office/drawing/2014/main" id="{BD45CE5F-8D2D-4D49-A16C-983A49E15AF5}"/>
              </a:ext>
            </a:extLst>
          </p:cNvPr>
          <p:cNvSpPr txBox="1"/>
          <p:nvPr/>
        </p:nvSpPr>
        <p:spPr>
          <a:xfrm>
            <a:off x="5240561" y="2514565"/>
            <a:ext cx="2580258" cy="400110"/>
          </a:xfrm>
          <a:prstGeom prst="rect">
            <a:avLst/>
          </a:prstGeom>
          <a:noFill/>
        </p:spPr>
        <p:txBody>
          <a:bodyPr wrap="none" rtlCol="0">
            <a:spAutoFit/>
          </a:bodyPr>
          <a:lstStyle/>
          <a:p>
            <a:r>
              <a:rPr lang="en-US" altLang="ja-JP" sz="2000" dirty="0"/>
              <a:t>[</a:t>
            </a:r>
            <a:r>
              <a:rPr lang="en-US" altLang="ja-JP" sz="2000" i="1" dirty="0"/>
              <a:t> e</a:t>
            </a:r>
            <a:r>
              <a:rPr lang="en-US" altLang="ja-JP" sz="2000" i="1" baseline="30000" dirty="0"/>
              <a:t>inx</a:t>
            </a:r>
            <a:r>
              <a:rPr lang="en-US" altLang="ja-JP" sz="2000" dirty="0"/>
              <a:t>=cos(</a:t>
            </a:r>
            <a:r>
              <a:rPr lang="en-US" altLang="ja-JP" sz="2000" i="1" dirty="0" err="1"/>
              <a:t>nx</a:t>
            </a:r>
            <a:r>
              <a:rPr lang="en-US" altLang="ja-JP" sz="2000" dirty="0"/>
              <a:t>)+</a:t>
            </a:r>
            <a:r>
              <a:rPr lang="en-US" altLang="ja-JP" sz="2000" i="1" dirty="0" err="1"/>
              <a:t>i</a:t>
            </a:r>
            <a:r>
              <a:rPr lang="en-US" altLang="ja-JP" sz="2000" dirty="0"/>
              <a:t> sin(</a:t>
            </a:r>
            <a:r>
              <a:rPr lang="en-US" altLang="ja-JP" sz="2000" i="1" dirty="0" err="1"/>
              <a:t>nx</a:t>
            </a:r>
            <a:r>
              <a:rPr lang="en-US" altLang="ja-JP" sz="2000" dirty="0"/>
              <a:t>) ]</a:t>
            </a:r>
            <a:endParaRPr kumimoji="1" lang="ja-JP" altLang="en-US" sz="2000" dirty="0"/>
          </a:p>
        </p:txBody>
      </p:sp>
    </p:spTree>
    <p:extLst>
      <p:ext uri="{BB962C8B-B14F-4D97-AF65-F5344CB8AC3E}">
        <p14:creationId xmlns:p14="http://schemas.microsoft.com/office/powerpoint/2010/main" val="1042561792"/>
      </p:ext>
    </p:extLst>
  </p:cSld>
  <p:clrMapOvr>
    <a:masterClrMapping/>
  </p:clrMapOvr>
  <mc:AlternateContent xmlns:mc="http://schemas.openxmlformats.org/markup-compatibility/2006">
    <mc:Choice xmlns:p14="http://schemas.microsoft.com/office/powerpoint/2010/main" Requires="p14">
      <p:transition spd="slow" p14:dur="2000" advTm="220648"/>
    </mc:Choice>
    <mc:Fallback>
      <p:transition spd="slow" advTm="22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1479" x="395288" y="873125"/>
          <p14:tracePt t="31484" x="395288" y="863600"/>
          <p14:tracePt t="31780" x="376238" y="863600"/>
          <p14:tracePt t="35347" x="368300" y="873125"/>
          <p14:tracePt t="48508" x="368300" y="890588"/>
          <p14:tracePt t="48532" x="368300" y="900113"/>
          <p14:tracePt t="48556" x="368300" y="909638"/>
          <p14:tracePt t="48564" x="376238" y="919163"/>
          <p14:tracePt t="48572" x="376238" y="946150"/>
          <p14:tracePt t="48580" x="376238" y="955675"/>
          <p14:tracePt t="48587" x="385763" y="965200"/>
          <p14:tracePt t="48595" x="376238" y="1001713"/>
          <p14:tracePt t="48603" x="376238" y="1011238"/>
          <p14:tracePt t="48612" x="376238" y="1019175"/>
          <p14:tracePt t="48620" x="368300" y="1028700"/>
          <p14:tracePt t="48627" x="368300" y="1038225"/>
          <p14:tracePt t="48635" x="368300" y="1057275"/>
          <p14:tracePt t="48644" x="358775" y="1074738"/>
          <p14:tracePt t="48651" x="358775" y="1111250"/>
          <p14:tracePt t="48662" x="349250" y="1111250"/>
          <p14:tracePt t="48667" x="349250" y="1147763"/>
          <p14:tracePt t="48723" x="349250" y="1176338"/>
          <p14:tracePt t="48735" x="349250" y="1185863"/>
          <p14:tracePt t="48743" x="330200" y="1203325"/>
          <p14:tracePt t="48770" x="330200" y="1212850"/>
          <p14:tracePt t="48802" x="330200" y="1222375"/>
          <p14:tracePt t="48819" x="330200" y="1231900"/>
          <p14:tracePt t="48827" x="322263" y="1249363"/>
          <p14:tracePt t="48836" x="322263" y="1268413"/>
          <p14:tracePt t="48852" x="322263" y="1276350"/>
          <p14:tracePt t="48862" x="322263" y="1285875"/>
          <p14:tracePt t="48867" x="322263" y="1304925"/>
          <p14:tracePt t="48876" x="322263" y="1314450"/>
          <p14:tracePt t="48883" x="312738" y="1322388"/>
          <p14:tracePt t="49396" x="303213" y="1322388"/>
          <p14:tracePt t="49419" x="339725" y="1322388"/>
          <p14:tracePt t="49427" x="414338" y="1322388"/>
          <p14:tracePt t="49437" x="450850" y="1331913"/>
          <p14:tracePt t="49443" x="477838" y="1331913"/>
          <p14:tracePt t="49460" x="487363" y="1331913"/>
          <p14:tracePt t="49483" x="487363" y="1341438"/>
          <p14:tracePt t="49493" x="487363" y="1360488"/>
          <p14:tracePt t="49540" x="514350" y="1350963"/>
          <p14:tracePt t="49550" x="615950" y="1350963"/>
          <p14:tracePt t="49559" x="661988" y="1350963"/>
          <p14:tracePt t="49564" x="708025" y="1350963"/>
          <p14:tracePt t="49570" x="790575" y="1350963"/>
          <p14:tracePt t="49578" x="855663" y="1350963"/>
          <p14:tracePt t="49586" x="873125" y="1341438"/>
          <p14:tracePt t="49594" x="965200" y="1341438"/>
          <p14:tracePt t="49610" x="974725" y="1341438"/>
          <p14:tracePt t="49618" x="992188" y="1341438"/>
          <p14:tracePt t="49628" x="1020763" y="1341438"/>
          <p14:tracePt t="49636" x="1057275" y="1341438"/>
          <p14:tracePt t="49644" x="1130300" y="1341438"/>
          <p14:tracePt t="49651" x="1149350" y="1341438"/>
          <p14:tracePt t="49659" x="1166813" y="1350963"/>
          <p14:tracePt t="49676" x="1212850" y="1341438"/>
          <p14:tracePt t="49683" x="1287463" y="1341438"/>
          <p14:tracePt t="49693" x="1387475" y="1350963"/>
          <p14:tracePt t="49699" x="1471613" y="1350963"/>
          <p14:tracePt t="49724" x="1479550" y="1350963"/>
          <p14:tracePt t="49732" x="1516063" y="1350963"/>
          <p14:tracePt t="49750" x="1516063" y="1322388"/>
          <p14:tracePt t="49758" x="1535113" y="1322388"/>
          <p14:tracePt t="49765" x="1600200" y="1304925"/>
          <p14:tracePt t="49771" x="1646238" y="1314450"/>
          <p14:tracePt t="49778" x="1746250" y="1314450"/>
          <p14:tracePt t="49786" x="1828800" y="1314450"/>
          <p14:tracePt t="49794" x="1884363" y="1314450"/>
          <p14:tracePt t="49802" x="1893888" y="1314450"/>
          <p14:tracePt t="49810" x="1949450" y="1268413"/>
          <p14:tracePt t="49818" x="1995488" y="1268413"/>
          <p14:tracePt t="49826" x="2032000" y="1276350"/>
          <p14:tracePt t="49834" x="2049463" y="1276350"/>
          <p14:tracePt t="49877" x="2068513" y="1276350"/>
          <p14:tracePt t="49915" x="2105025" y="1239838"/>
          <p14:tracePt t="49924" x="2187575" y="1203325"/>
          <p14:tracePt t="49933" x="2252663" y="1176338"/>
          <p14:tracePt t="49940" x="2262188" y="1166813"/>
          <p14:tracePt t="49948" x="2308225" y="1139825"/>
          <p14:tracePt t="49957" x="2316163" y="1130300"/>
          <p14:tracePt t="50236" x="2371725" y="1157288"/>
          <p14:tracePt t="50315" x="2417763" y="1166813"/>
          <p14:tracePt t="50325" x="2463800" y="1193800"/>
          <p14:tracePt t="50333" x="2509838" y="1222375"/>
          <p14:tracePt t="50340" x="2582863" y="1276350"/>
          <p14:tracePt t="50346" x="2684463" y="1304925"/>
          <p14:tracePt t="50354" x="2776538" y="1360488"/>
          <p14:tracePt t="50364" x="2859088" y="1404938"/>
          <p14:tracePt t="50370" x="2914650" y="1443038"/>
          <p14:tracePt t="50378" x="2941638" y="1443038"/>
          <p14:tracePt t="50386" x="2968625" y="1450975"/>
          <p14:tracePt t="50394" x="2987675" y="1479550"/>
          <p14:tracePt t="50419" x="2997200" y="1479550"/>
          <p14:tracePt t="50468" x="3006725" y="1479550"/>
          <p14:tracePt t="50501" x="3014663" y="1479550"/>
          <p14:tracePt t="50508" x="3024188" y="1479550"/>
          <p14:tracePt t="50516" x="3060700" y="1460500"/>
          <p14:tracePt t="50532" x="3070225" y="1460500"/>
          <p14:tracePt t="50540" x="3070225" y="1450975"/>
          <p14:tracePt t="50547" x="3089275" y="1450975"/>
          <p14:tracePt t="50555" x="3106738" y="1460500"/>
          <p14:tracePt t="50566" x="3152775" y="1460500"/>
          <p14:tracePt t="50573" x="3162300" y="1460500"/>
          <p14:tracePt t="50580" x="3198813" y="1460500"/>
          <p14:tracePt t="50586" x="3208338" y="1470025"/>
          <p14:tracePt t="50594" x="3227388" y="1470025"/>
          <p14:tracePt t="50668" x="3235325" y="1470025"/>
          <p14:tracePt t="50692" x="3235325" y="1460500"/>
          <p14:tracePt t="50699" x="3235325" y="1443038"/>
          <p14:tracePt t="50708" x="3235325" y="1423988"/>
          <p14:tracePt t="50715" x="3235325" y="1414463"/>
          <p14:tracePt t="50732" x="3235325" y="1397000"/>
          <p14:tracePt t="50740" x="3235325" y="1387475"/>
          <p14:tracePt t="50750" x="3235325" y="1368425"/>
          <p14:tracePt t="50773" x="3235325" y="1350963"/>
          <p14:tracePt t="50782" x="3227388" y="1341438"/>
          <p14:tracePt t="50787" x="3227388" y="1331913"/>
          <p14:tracePt t="50794" x="3227388" y="1304925"/>
          <p14:tracePt t="50802" x="3208338" y="1285875"/>
          <p14:tracePt t="50811" x="3181350" y="1258888"/>
          <p14:tracePt t="50818" x="3162300" y="1239838"/>
          <p14:tracePt t="50827" x="3135313" y="1222375"/>
          <p14:tracePt t="50834" x="3079750" y="1185863"/>
          <p14:tracePt t="50842" x="3033713" y="1157288"/>
          <p14:tracePt t="50850" x="2978150" y="1120775"/>
          <p14:tracePt t="50858" x="2932113" y="1093788"/>
          <p14:tracePt t="50866" x="2924175" y="1093788"/>
          <p14:tracePt t="50874" x="2905125" y="1084263"/>
          <p14:tracePt t="50882" x="2849563" y="1065213"/>
          <p14:tracePt t="50891" x="2840038" y="1057275"/>
          <p14:tracePt t="50909" x="2776538" y="1038225"/>
          <p14:tracePt t="50914" x="2720975" y="1011238"/>
          <p14:tracePt t="50931" x="2711450" y="1011238"/>
          <p14:tracePt t="50955" x="2684463" y="1028700"/>
          <p14:tracePt t="50962" x="2592388" y="1028700"/>
          <p14:tracePt t="50971" x="2565400" y="1057275"/>
          <p14:tracePt t="50978" x="2536825" y="1093788"/>
          <p14:tracePt t="50986" x="2371725" y="1084263"/>
          <p14:tracePt t="50994" x="2262188" y="1084263"/>
          <p14:tracePt t="51002" x="2206625" y="1057275"/>
          <p14:tracePt t="51011" x="2187575" y="1065213"/>
          <p14:tracePt t="51018" x="2178050" y="1065213"/>
          <p14:tracePt t="51026" x="2124075" y="1074738"/>
          <p14:tracePt t="51034" x="2003425" y="1084263"/>
          <p14:tracePt t="51043" x="1920875" y="1103313"/>
          <p14:tracePt t="51050" x="1857375" y="1084263"/>
          <p14:tracePt t="51058" x="1811338" y="1084263"/>
          <p14:tracePt t="51066" x="1755775" y="1084263"/>
          <p14:tracePt t="51074" x="1673225" y="1084263"/>
          <p14:tracePt t="51082" x="1617663" y="1084263"/>
          <p14:tracePt t="51091" x="1498600" y="1084263"/>
          <p14:tracePt t="51098" x="1433513" y="1084263"/>
          <p14:tracePt t="51107" x="1360488" y="1084263"/>
          <p14:tracePt t="51114" x="1314450" y="1084263"/>
          <p14:tracePt t="51124" x="1296988" y="1084263"/>
          <p14:tracePt t="51130" x="1231900" y="1084263"/>
          <p14:tracePt t="51138" x="1176338" y="1084263"/>
          <p14:tracePt t="51146" x="1120775" y="1111250"/>
          <p14:tracePt t="51154" x="1076325" y="1120775"/>
          <p14:tracePt t="51162" x="1066800" y="1120775"/>
          <p14:tracePt t="51170" x="1030288" y="1130300"/>
          <p14:tracePt t="51180" x="1020763" y="1130300"/>
          <p14:tracePt t="51186" x="1011238" y="1130300"/>
          <p14:tracePt t="51194" x="992188" y="1130300"/>
          <p14:tracePt t="51202" x="984250" y="1130300"/>
          <p14:tracePt t="51226" x="974725" y="1120775"/>
          <p14:tracePt t="51243" x="965200" y="1111250"/>
          <p14:tracePt t="51252" x="946150" y="1111250"/>
          <p14:tracePt t="51261" x="938213" y="1111250"/>
          <p14:tracePt t="51277" x="928688" y="1111250"/>
          <p14:tracePt t="51283" x="909638" y="1111250"/>
          <p14:tracePt t="51347" x="882650" y="1111250"/>
          <p14:tracePt t="51356" x="855663" y="1111250"/>
          <p14:tracePt t="51364" x="836613" y="1111250"/>
          <p14:tracePt t="51376" x="800100" y="1111250"/>
          <p14:tracePt t="51381" x="790575" y="1111250"/>
          <p14:tracePt t="51391" x="781050" y="1111250"/>
          <p14:tracePt t="51908" x="771525" y="1093788"/>
          <p14:tracePt t="51932" x="771525" y="1084263"/>
          <p14:tracePt t="52787" x="771525" y="1074738"/>
          <p14:tracePt t="52818" x="771525" y="1084263"/>
          <p14:tracePt t="52826" x="771525" y="1093788"/>
          <p14:tracePt t="52834" x="781050" y="1093788"/>
          <p14:tracePt t="52842" x="790575" y="1139825"/>
          <p14:tracePt t="52850" x="790575" y="1193800"/>
          <p14:tracePt t="52858" x="771525" y="1231900"/>
          <p14:tracePt t="52866" x="763588" y="1295400"/>
          <p14:tracePt t="52874" x="725488" y="1322388"/>
          <p14:tracePt t="52882" x="725488" y="1341438"/>
          <p14:tracePt t="52891" x="725488" y="1350963"/>
          <p14:tracePt t="52914" x="708025" y="1350963"/>
          <p14:tracePt t="52923" x="708025" y="1368425"/>
          <p14:tracePt t="52938" x="698500" y="1368425"/>
          <p14:tracePt t="52946" x="688975" y="1387475"/>
          <p14:tracePt t="52955" x="671513" y="1414463"/>
          <p14:tracePt t="52962" x="671513" y="1443038"/>
          <p14:tracePt t="52970" x="671513" y="1497013"/>
          <p14:tracePt t="52978" x="671513" y="1516063"/>
          <p14:tracePt t="52986" x="671513" y="1589088"/>
          <p14:tracePt t="52994" x="671513" y="1671638"/>
          <p14:tracePt t="53003" x="661988" y="1708150"/>
          <p14:tracePt t="53010" x="635000" y="1763713"/>
          <p14:tracePt t="53018" x="615950" y="1782763"/>
          <p14:tracePt t="53026" x="579438" y="1809750"/>
          <p14:tracePt t="53034" x="569913" y="1828800"/>
          <p14:tracePt t="53043" x="560388" y="1855788"/>
          <p14:tracePt t="53058" x="550863" y="1855788"/>
          <p14:tracePt t="53179" x="550863" y="1865313"/>
          <p14:tracePt t="53195" x="550863" y="1882775"/>
          <p14:tracePt t="53484" x="523875" y="1901825"/>
          <p14:tracePt t="53492" x="514350" y="1901825"/>
          <p14:tracePt t="53500" x="504825" y="1911350"/>
          <p14:tracePt t="53509" x="496888" y="1911350"/>
          <p14:tracePt t="53515" x="487363" y="1911350"/>
          <p14:tracePt t="53525" x="468313" y="1911350"/>
          <p14:tracePt t="53565" x="441325" y="1911350"/>
          <p14:tracePt t="53603" x="431800" y="1911350"/>
          <p14:tracePt t="53612" x="422275" y="1911350"/>
          <p14:tracePt t="53629" x="404813" y="1911350"/>
          <p14:tracePt t="53635" x="376238" y="1911350"/>
          <p14:tracePt t="53650" x="358775" y="1911350"/>
          <p14:tracePt t="54732" x="349250" y="1911350"/>
          <p14:tracePt t="54750" x="358775" y="1911350"/>
          <p14:tracePt t="54756" x="395288" y="1911350"/>
          <p14:tracePt t="54764" x="404813" y="1911350"/>
          <p14:tracePt t="54771" x="422275" y="1892300"/>
          <p14:tracePt t="54787" x="460375" y="1892300"/>
          <p14:tracePt t="54796" x="477838" y="1892300"/>
          <p14:tracePt t="54803" x="496888" y="1892300"/>
          <p14:tracePt t="54813" x="514350" y="1892300"/>
          <p14:tracePt t="54828" x="560388" y="1874838"/>
          <p14:tracePt t="54836" x="642938" y="1828800"/>
          <p14:tracePt t="54845" x="688975" y="1819275"/>
          <p14:tracePt t="54851" x="698500" y="1819275"/>
          <p14:tracePt t="54860" x="725488" y="1809750"/>
          <p14:tracePt t="54867" x="754063" y="1773238"/>
          <p14:tracePt t="54877" x="771525" y="1773238"/>
          <p14:tracePt t="54884" x="846138" y="1800225"/>
          <p14:tracePt t="54892" x="855663" y="1809750"/>
          <p14:tracePt t="54909" x="928688" y="1846263"/>
          <p14:tracePt t="54914" x="955675" y="1828800"/>
          <p14:tracePt t="54924" x="984250" y="1846263"/>
          <p14:tracePt t="54938" x="1001713" y="1846263"/>
          <p14:tracePt t="54946" x="1030288" y="1838325"/>
          <p14:tracePt t="54955" x="1093788" y="1819275"/>
          <p14:tracePt t="54962" x="1103313" y="1819275"/>
          <p14:tracePt t="54970" x="1166813" y="1819275"/>
          <p14:tracePt t="54978" x="1222375" y="1782763"/>
          <p14:tracePt t="54986" x="1241425" y="1773238"/>
          <p14:tracePt t="54994" x="1296988" y="1773238"/>
          <p14:tracePt t="55002" x="1360488" y="1754188"/>
          <p14:tracePt t="55010" x="1406525" y="1754188"/>
          <p14:tracePt t="55026" x="1416050" y="1754188"/>
          <p14:tracePt t="56083" x="1452563" y="1754188"/>
          <p14:tracePt t="56092" x="1498600" y="1754188"/>
          <p14:tracePt t="56099" x="1590675" y="1763713"/>
          <p14:tracePt t="56108" x="1617663" y="1773238"/>
          <p14:tracePt t="56117" x="1682750" y="1773238"/>
          <p14:tracePt t="56127" x="1700213" y="1773238"/>
          <p14:tracePt t="56131" x="1709738" y="1773238"/>
          <p14:tracePt t="56139" x="1728788" y="1773238"/>
          <p14:tracePt t="56155" x="1746250" y="1773238"/>
          <p14:tracePt t="56171" x="1782763" y="1773238"/>
          <p14:tracePt t="56186" x="1801813" y="1773238"/>
          <p14:tracePt t="56195" x="1828800" y="1773238"/>
          <p14:tracePt t="56202" x="1847850" y="1773238"/>
          <p14:tracePt t="56210" x="1884363" y="1746250"/>
          <p14:tracePt t="56219" x="1893888" y="1736725"/>
          <p14:tracePt t="56227" x="1930400" y="1717675"/>
          <p14:tracePt t="56234" x="1949450" y="1717675"/>
          <p14:tracePt t="56242" x="1995488" y="1717675"/>
          <p14:tracePt t="56251" x="2032000" y="1717675"/>
          <p14:tracePt t="56258" x="2041525" y="1717675"/>
          <p14:tracePt t="56267" x="2132013" y="1717675"/>
          <p14:tracePt t="56275" x="2252663" y="1700213"/>
          <p14:tracePt t="56282" x="2344738" y="1700213"/>
          <p14:tracePt t="56291" x="2408238" y="1690688"/>
          <p14:tracePt t="56298" x="2490788" y="1690688"/>
          <p14:tracePt t="56308" x="2611438" y="1690688"/>
          <p14:tracePt t="56314" x="2747963" y="1690688"/>
          <p14:tracePt t="56324" x="2832100" y="1663700"/>
          <p14:tracePt t="56331" x="2895600" y="1663700"/>
          <p14:tracePt t="56338" x="3181350" y="1746250"/>
          <p14:tracePt t="56347" x="3319463" y="1754188"/>
          <p14:tracePt t="56355" x="3455988" y="1754188"/>
          <p14:tracePt t="56363" x="3557588" y="1754188"/>
          <p14:tracePt t="56370" x="3576638" y="1754188"/>
          <p14:tracePt t="56378" x="3686175" y="1754188"/>
          <p14:tracePt t="56386" x="3751263" y="1773238"/>
          <p14:tracePt t="56394" x="3787775" y="1773238"/>
          <p14:tracePt t="56402" x="3833813" y="1773238"/>
          <p14:tracePt t="56410" x="3851275" y="1754188"/>
          <p14:tracePt t="56418" x="3870325" y="1736725"/>
          <p14:tracePt t="56427" x="3906838" y="1736725"/>
          <p14:tracePt t="56435" x="3952875" y="1727200"/>
          <p14:tracePt t="56442" x="3989388" y="1727200"/>
          <p14:tracePt t="56466" x="3998913" y="1727200"/>
          <p14:tracePt t="56482" x="4071938" y="1690688"/>
          <p14:tracePt t="56491" x="4071938" y="1700213"/>
          <p14:tracePt t="56499" x="4146550" y="1727200"/>
          <p14:tracePt t="56524" x="4164013" y="1727200"/>
          <p14:tracePt t="56540" x="4164013" y="1763713"/>
          <p14:tracePt t="56580" x="4164013" y="1754188"/>
          <p14:tracePt t="56740" x="4173538" y="1727200"/>
          <p14:tracePt t="56795" x="4183063" y="1727200"/>
          <p14:tracePt t="56803" x="4183063" y="1717675"/>
          <p14:tracePt t="56828" x="4192588" y="1717675"/>
          <p14:tracePt t="57099" x="4200525" y="1717675"/>
          <p14:tracePt t="57131" x="4210050" y="1717675"/>
          <p14:tracePt t="58275" x="4219575" y="1746250"/>
          <p14:tracePt t="58286" x="4219575" y="1727200"/>
          <p14:tracePt t="58300" x="4210050" y="1727200"/>
          <p14:tracePt t="58309" x="4200525" y="1727200"/>
          <p14:tracePt t="58315" x="4183063" y="1727200"/>
          <p14:tracePt t="58324" x="4164013" y="1754188"/>
          <p14:tracePt t="58330" x="4154488" y="1782763"/>
          <p14:tracePt t="58338" x="4154488" y="1792288"/>
          <p14:tracePt t="58346" x="4154488" y="1809750"/>
          <p14:tracePt t="58363" x="4154488" y="1838325"/>
          <p14:tracePt t="58386" x="4146550" y="1846263"/>
          <p14:tracePt t="58411" x="4137025" y="1846263"/>
          <p14:tracePt t="58459" x="4127500" y="1846263"/>
          <p14:tracePt t="59083" x="4137025" y="1846263"/>
          <p14:tracePt t="61956" x="4164013" y="1846263"/>
          <p14:tracePt t="61963" x="4173538" y="1846263"/>
          <p14:tracePt t="61971" x="4200525" y="1846263"/>
          <p14:tracePt t="61979" x="4219575" y="1846263"/>
          <p14:tracePt t="61988" x="4246563" y="1846263"/>
          <p14:tracePt t="61995" x="4265613" y="1846263"/>
          <p14:tracePt t="62003" x="4275138" y="1846263"/>
          <p14:tracePt t="62019" x="4321175" y="1846263"/>
          <p14:tracePt t="62083" x="4348163" y="1846263"/>
          <p14:tracePt t="62092" x="4357688" y="1846263"/>
          <p14:tracePt t="62100" x="4375150" y="1809750"/>
          <p14:tracePt t="62108" x="4421188" y="1809750"/>
          <p14:tracePt t="62125" x="4440238" y="1828800"/>
          <p14:tracePt t="62131" x="4486275" y="1828800"/>
          <p14:tracePt t="62138" x="4532313" y="1828800"/>
          <p14:tracePt t="62147" x="4578350" y="1819275"/>
          <p14:tracePt t="62154" x="4605338" y="1800225"/>
          <p14:tracePt t="62162" x="4660900" y="1800225"/>
          <p14:tracePt t="62170" x="4687888" y="1792288"/>
          <p14:tracePt t="62178" x="4687888" y="1782763"/>
          <p14:tracePt t="62251" x="4706938" y="1782763"/>
          <p14:tracePt t="62260" x="4725988" y="1782763"/>
          <p14:tracePt t="62267" x="4733925" y="1782763"/>
          <p14:tracePt t="62277" x="4743450" y="1792288"/>
          <p14:tracePt t="62299" x="4743450" y="1800225"/>
          <p14:tracePt t="62308" x="4799013" y="1800225"/>
          <p14:tracePt t="62314" x="4862513" y="1809750"/>
          <p14:tracePt t="62324" x="4927600" y="1809750"/>
          <p14:tracePt t="62330" x="4964113" y="1809750"/>
          <p14:tracePt t="62338" x="5000625" y="1809750"/>
          <p14:tracePt t="62347" x="5019675" y="1809750"/>
          <p14:tracePt t="62354" x="5019675" y="1819275"/>
          <p14:tracePt t="62370" x="5019675" y="1828800"/>
          <p14:tracePt t="62378" x="5037138" y="1819275"/>
          <p14:tracePt t="62386" x="5056188" y="1809750"/>
          <p14:tracePt t="62402" x="5065713" y="1809750"/>
          <p14:tracePt t="62410" x="5075238" y="1809750"/>
          <p14:tracePt t="62418" x="5102225" y="1809750"/>
          <p14:tracePt t="62426" x="5148263" y="1809750"/>
          <p14:tracePt t="62435" x="5157788" y="1809750"/>
          <p14:tracePt t="62450" x="5157788" y="1819275"/>
          <p14:tracePt t="62458" x="5184775" y="1855788"/>
          <p14:tracePt t="62466" x="5249863" y="1855788"/>
          <p14:tracePt t="62474" x="5313363" y="1865313"/>
          <p14:tracePt t="62482" x="5341938" y="1865313"/>
          <p14:tracePt t="62491" x="5432425" y="1846263"/>
          <p14:tracePt t="62499" x="5553075" y="1855788"/>
          <p14:tracePt t="62507" x="5616575" y="1865313"/>
          <p14:tracePt t="62514" x="5699125" y="1882775"/>
          <p14:tracePt t="62524" x="5781675" y="1892300"/>
          <p14:tracePt t="62530" x="5800725" y="1892300"/>
          <p14:tracePt t="62538" x="5810250" y="1901825"/>
          <p14:tracePt t="62546" x="5810250" y="1911350"/>
          <p14:tracePt t="62554" x="5810250" y="1920875"/>
          <p14:tracePt t="62570" x="5810250" y="1928813"/>
          <p14:tracePt t="62731" x="5810250" y="1947863"/>
          <p14:tracePt t="62752" x="5819775" y="1957388"/>
          <p14:tracePt t="62771" x="5837238" y="1957388"/>
          <p14:tracePt t="62787" x="5846763" y="1957388"/>
          <p14:tracePt t="62810" x="5865813" y="1957388"/>
          <p14:tracePt t="62818" x="5883275" y="1957388"/>
          <p14:tracePt t="62834" x="5892800" y="1957388"/>
          <p14:tracePt t="62850" x="5919788" y="1957388"/>
          <p14:tracePt t="62858" x="5965825" y="1947863"/>
          <p14:tracePt t="62867" x="6048375" y="1901825"/>
          <p14:tracePt t="62877" x="6076950" y="1911350"/>
          <p14:tracePt t="62883" x="6094413" y="1911350"/>
          <p14:tracePt t="62893" x="6215063" y="1911350"/>
          <p14:tracePt t="62899" x="6261100" y="1911350"/>
          <p14:tracePt t="62912" x="6278563" y="1911350"/>
          <p14:tracePt t="62916" x="6307138" y="1911350"/>
          <p14:tracePt t="62926" x="6343650" y="1911350"/>
          <p14:tracePt t="62932" x="6361113" y="1901825"/>
          <p14:tracePt t="62940" x="6435725" y="1901825"/>
          <p14:tracePt t="62948" x="6481763" y="1901825"/>
          <p14:tracePt t="62960" x="6545263" y="1892300"/>
          <p14:tracePt t="62967" x="6627813" y="1882775"/>
          <p14:tracePt t="62973" x="6673850" y="1874838"/>
          <p14:tracePt t="62979" x="6692900" y="1874838"/>
          <p14:tracePt t="62996" x="6738938" y="1882775"/>
          <p14:tracePt t="63003" x="6756400" y="1882775"/>
          <p14:tracePt t="63019" x="6765925" y="1882775"/>
          <p14:tracePt t="63028" x="6775450" y="1882775"/>
          <p14:tracePt t="63043" x="6784975" y="1882775"/>
          <p14:tracePt t="63083" x="6802438" y="1874838"/>
          <p14:tracePt t="63092" x="6821488" y="1874838"/>
          <p14:tracePt t="63109" x="6831013" y="1874838"/>
          <p14:tracePt t="63132" x="6838950" y="1865313"/>
          <p14:tracePt t="63155" x="6858000" y="1865313"/>
          <p14:tracePt t="63172" x="6867525" y="1865313"/>
          <p14:tracePt t="63179" x="6884988" y="1865313"/>
          <p14:tracePt t="63187" x="6913563" y="1865313"/>
          <p14:tracePt t="63194" x="6959600" y="1865313"/>
          <p14:tracePt t="63202" x="6986588" y="1865313"/>
          <p14:tracePt t="63210" x="7023100" y="1865313"/>
          <p14:tracePt t="63218" x="7042150" y="1865313"/>
          <p14:tracePt t="63226" x="7069138" y="1865313"/>
          <p14:tracePt t="63234" x="7088188" y="1865313"/>
          <p14:tracePt t="63242" x="7124700" y="1865313"/>
          <p14:tracePt t="63258" x="7134225" y="1865313"/>
          <p14:tracePt t="63284" x="7170738" y="1865313"/>
          <p14:tracePt t="63300" x="7180263" y="1865313"/>
          <p14:tracePt t="63311" x="7197725" y="1865313"/>
          <p14:tracePt t="63315" x="7234238" y="1865313"/>
          <p14:tracePt t="63325" x="7207250" y="1874838"/>
          <p14:tracePt t="63331" x="7197725" y="1874838"/>
          <p14:tracePt t="66339" x="7097713" y="1892300"/>
          <p14:tracePt t="66347" x="6931025" y="1928813"/>
          <p14:tracePt t="66356" x="6831013" y="1966913"/>
          <p14:tracePt t="66363" x="6710363" y="1984375"/>
          <p14:tracePt t="66374" x="6572250" y="1974850"/>
          <p14:tracePt t="66379" x="6297613" y="1974850"/>
          <p14:tracePt t="66387" x="6103938" y="2020888"/>
          <p14:tracePt t="66396" x="5800725" y="2057400"/>
          <p14:tracePt t="66403" x="5184775" y="2112963"/>
          <p14:tracePt t="66414" x="4624388" y="2112963"/>
          <p14:tracePt t="66421" x="4183063" y="2132013"/>
          <p14:tracePt t="66426" x="3722688" y="2185988"/>
          <p14:tracePt t="66435" x="3181350" y="2260600"/>
          <p14:tracePt t="66442" x="2527300" y="2343150"/>
          <p14:tracePt t="66450" x="1939925" y="2471738"/>
          <p14:tracePt t="66458" x="1719263" y="2489200"/>
          <p14:tracePt t="66466" x="1617663" y="2471738"/>
          <p14:tracePt t="66474" x="1600200" y="2471738"/>
          <p14:tracePt t="66482" x="1590675" y="2471738"/>
          <p14:tracePt t="66490" x="1581150" y="2471738"/>
          <p14:tracePt t="66507" x="1516063" y="2471738"/>
          <p14:tracePt t="66514" x="1323975" y="2471738"/>
          <p14:tracePt t="66524" x="1204913" y="2471738"/>
          <p14:tracePt t="66530" x="1084263" y="2481263"/>
          <p14:tracePt t="66538" x="984250" y="2481263"/>
          <p14:tracePt t="66546" x="965200" y="2481263"/>
          <p14:tracePt t="66562" x="946150" y="2489200"/>
          <p14:tracePt t="66570" x="809625" y="2508250"/>
          <p14:tracePt t="66578" x="754063" y="2527300"/>
          <p14:tracePt t="66586" x="717550" y="2527300"/>
          <p14:tracePt t="66594" x="681038" y="2535238"/>
          <p14:tracePt t="66602" x="615950" y="2563813"/>
          <p14:tracePt t="66612" x="588963" y="2563813"/>
          <p14:tracePt t="66618" x="533400" y="2600325"/>
          <p14:tracePt t="66627" x="460375" y="2600325"/>
          <p14:tracePt t="66634" x="395288" y="2617788"/>
          <p14:tracePt t="66643" x="358775" y="2617788"/>
          <p14:tracePt t="66650" x="339725" y="2617788"/>
          <p14:tracePt t="66795" x="358775" y="2600325"/>
          <p14:tracePt t="66803" x="368300" y="2590800"/>
          <p14:tracePt t="66844" x="404813" y="2563813"/>
          <p14:tracePt t="66853" x="431800" y="2527300"/>
          <p14:tracePt t="66859" x="477838" y="2508250"/>
          <p14:tracePt t="66867" x="496888" y="2489200"/>
          <p14:tracePt t="66876" x="514350" y="2489200"/>
          <p14:tracePt t="66883" x="579438" y="2471738"/>
          <p14:tracePt t="66893" x="579438" y="2462213"/>
          <p14:tracePt t="66911" x="588963" y="2443163"/>
          <p14:tracePt t="66915" x="588963" y="2435225"/>
          <p14:tracePt t="66940" x="615950" y="2416175"/>
          <p14:tracePt t="66956" x="615950" y="2406650"/>
          <p14:tracePt t="67011" x="625475" y="2406650"/>
          <p14:tracePt t="67035" x="642938" y="2398713"/>
          <p14:tracePt t="67044" x="661988" y="2398713"/>
          <p14:tracePt t="67052" x="671513" y="2389188"/>
          <p14:tracePt t="67075" x="717550" y="2389188"/>
          <p14:tracePt t="67083" x="744538" y="2370138"/>
          <p14:tracePt t="67093" x="763588" y="2370138"/>
          <p14:tracePt t="67099" x="790575" y="2370138"/>
          <p14:tracePt t="67109" x="827088" y="2370138"/>
          <p14:tracePt t="67116" x="836613" y="2370138"/>
          <p14:tracePt t="67132" x="836613" y="2360613"/>
          <p14:tracePt t="67140" x="946150" y="2360613"/>
          <p14:tracePt t="67148" x="1030288" y="2389188"/>
          <p14:tracePt t="67155" x="1076325" y="2389188"/>
          <p14:tracePt t="67164" x="1103313" y="2389188"/>
          <p14:tracePt t="67171" x="1195388" y="2389188"/>
          <p14:tracePt t="67180" x="1296988" y="2416175"/>
          <p14:tracePt t="67189" x="1323975" y="2416175"/>
          <p14:tracePt t="67197" x="1452563" y="2435225"/>
          <p14:tracePt t="67203" x="1462088" y="2435225"/>
          <p14:tracePt t="67218" x="1489075" y="2435225"/>
          <p14:tracePt t="67307" x="1498600" y="2435225"/>
          <p14:tracePt t="67325" x="1498600" y="2443163"/>
          <p14:tracePt t="68684" x="1516063" y="2452688"/>
          <p14:tracePt t="68691" x="1535113" y="2452688"/>
          <p14:tracePt t="68700" x="1544638" y="2452688"/>
          <p14:tracePt t="68709" x="1581150" y="2452688"/>
          <p14:tracePt t="68726" x="1600200" y="2452688"/>
          <p14:tracePt t="68740" x="1608138" y="2452688"/>
          <p14:tracePt t="68748" x="1627188" y="2452688"/>
          <p14:tracePt t="68756" x="1654175" y="2452688"/>
          <p14:tracePt t="68764" x="1673225" y="2452688"/>
          <p14:tracePt t="68771" x="1682750" y="2452688"/>
          <p14:tracePt t="68780" x="1700213" y="2452688"/>
          <p14:tracePt t="68803" x="1774825" y="2452688"/>
          <p14:tracePt t="68814" x="1838325" y="2481263"/>
          <p14:tracePt t="68819" x="1939925" y="2481263"/>
          <p14:tracePt t="68828" x="1976438" y="2489200"/>
          <p14:tracePt t="68835" x="2087563" y="2544763"/>
          <p14:tracePt t="68843" x="2224088" y="2517775"/>
          <p14:tracePt t="68853" x="2308225" y="2508250"/>
          <p14:tracePt t="68862" x="2352675" y="2508250"/>
          <p14:tracePt t="68868" x="2473325" y="2498725"/>
          <p14:tracePt t="68876" x="2519363" y="2508250"/>
          <p14:tracePt t="68882" x="2527300" y="2481263"/>
          <p14:tracePt t="68890" x="2536825" y="2481263"/>
          <p14:tracePt t="68908" x="2546350" y="2489200"/>
          <p14:tracePt t="68914" x="2592388" y="2489200"/>
          <p14:tracePt t="68930" x="2601913" y="2489200"/>
          <p14:tracePt t="68938" x="2647950" y="2489200"/>
          <p14:tracePt t="68946" x="2665413" y="2498725"/>
          <p14:tracePt t="68954" x="2693988" y="2498725"/>
          <p14:tracePt t="68962" x="2711450" y="2498725"/>
          <p14:tracePt t="68970" x="2757488" y="2498725"/>
          <p14:tracePt t="68978" x="2822575" y="2527300"/>
          <p14:tracePt t="68986" x="2905125" y="2535238"/>
          <p14:tracePt t="68994" x="2951163" y="2554288"/>
          <p14:tracePt t="69002" x="2997200" y="2590800"/>
          <p14:tracePt t="69012" x="3014663" y="2590800"/>
          <p14:tracePt t="69018" x="3024188" y="2600325"/>
          <p14:tracePt t="69027" x="3116263" y="2590800"/>
          <p14:tracePt t="69034" x="3217863" y="2581275"/>
          <p14:tracePt t="69043" x="3319463" y="2581275"/>
          <p14:tracePt t="69050" x="3336925" y="2581275"/>
          <p14:tracePt t="69058" x="3346450" y="2600325"/>
          <p14:tracePt t="69066" x="3392488" y="2600325"/>
          <p14:tracePt t="69082" x="3419475" y="2600325"/>
          <p14:tracePt t="69091" x="3448050" y="2609850"/>
          <p14:tracePt t="69107" x="3465513" y="2609850"/>
          <p14:tracePt t="69114" x="3494088" y="2627313"/>
          <p14:tracePt t="69126" x="3502025" y="2636838"/>
          <p14:tracePt t="69132" x="3511550" y="2655888"/>
          <p14:tracePt t="69140" x="3548063" y="2663825"/>
          <p14:tracePt t="69147" x="3557588" y="2673350"/>
          <p14:tracePt t="69162" x="3576638" y="2682875"/>
          <p14:tracePt t="69170" x="3576638" y="2692400"/>
          <p14:tracePt t="69178" x="3594100" y="2701925"/>
          <p14:tracePt t="69186" x="3594100" y="2709863"/>
          <p14:tracePt t="69194" x="3622675" y="2728913"/>
          <p14:tracePt t="69218" x="3622675" y="2738438"/>
          <p14:tracePt t="69226" x="3630613" y="2755900"/>
          <p14:tracePt t="69234" x="3630613" y="2765425"/>
          <p14:tracePt t="69258" x="3630613" y="2774950"/>
          <p14:tracePt t="69266" x="3630613" y="2784475"/>
          <p14:tracePt t="69274" x="3630613" y="2801938"/>
          <p14:tracePt t="69282" x="3630613" y="2820988"/>
          <p14:tracePt t="69291" x="3630613" y="2838450"/>
          <p14:tracePt t="69298" x="3630613" y="2867025"/>
          <p14:tracePt t="69307" x="3584575" y="2867025"/>
          <p14:tracePt t="69314" x="3567113" y="2876550"/>
          <p14:tracePt t="69324" x="3557588" y="2884488"/>
          <p14:tracePt t="69330" x="3494088" y="2884488"/>
          <p14:tracePt t="69346" x="3438525" y="2857500"/>
          <p14:tracePt t="69354" x="3373438" y="2820988"/>
          <p14:tracePt t="69362" x="3208338" y="2701925"/>
          <p14:tracePt t="69370" x="3135313" y="2627313"/>
          <p14:tracePt t="69378" x="3052763" y="2590800"/>
          <p14:tracePt t="69386" x="3043238" y="2554288"/>
          <p14:tracePt t="69394" x="2997200" y="2544763"/>
          <p14:tracePt t="69402" x="2924175" y="2471738"/>
          <p14:tracePt t="69411" x="2886075" y="2462213"/>
          <p14:tracePt t="69434" x="2886075" y="2443163"/>
          <p14:tracePt t="69500" x="2914650" y="2435225"/>
          <p14:tracePt t="69508" x="2951163" y="2370138"/>
          <p14:tracePt t="69516" x="3014663" y="2370138"/>
          <p14:tracePt t="69526" x="3024188" y="2352675"/>
          <p14:tracePt t="69531" x="3079750" y="2324100"/>
          <p14:tracePt t="69540" x="3254375" y="2324100"/>
          <p14:tracePt t="69549" x="3373438" y="2324100"/>
          <p14:tracePt t="69556" x="3455988" y="2306638"/>
          <p14:tracePt t="69563" x="3521075" y="2306638"/>
          <p14:tracePt t="69571" x="3576638" y="2306638"/>
          <p14:tracePt t="69579" x="3640138" y="2306638"/>
          <p14:tracePt t="69587" x="3668713" y="2306638"/>
          <p14:tracePt t="69644" x="3695700" y="2324100"/>
          <p14:tracePt t="69651" x="3695700" y="2360613"/>
          <p14:tracePt t="69660" x="3705225" y="2443163"/>
          <p14:tracePt t="69668" x="3705225" y="2452688"/>
          <p14:tracePt t="69690" x="3732213" y="2462213"/>
          <p14:tracePt t="69698" x="3741738" y="2508250"/>
          <p14:tracePt t="69707" x="3741738" y="2527300"/>
          <p14:tracePt t="69714" x="3741738" y="2535238"/>
          <p14:tracePt t="69723" x="3732213" y="2554288"/>
          <p14:tracePt t="69730" x="3722688" y="2563813"/>
          <p14:tracePt t="69738" x="3705225" y="2581275"/>
          <p14:tracePt t="69754" x="3705225" y="2600325"/>
          <p14:tracePt t="69762" x="3686175" y="2600325"/>
          <p14:tracePt t="69770" x="3668713" y="2617788"/>
          <p14:tracePt t="69778" x="3640138" y="2627313"/>
          <p14:tracePt t="69786" x="3622675" y="2627313"/>
          <p14:tracePt t="69794" x="3594100" y="2627313"/>
          <p14:tracePt t="69802" x="3521075" y="2627313"/>
          <p14:tracePt t="69810" x="3511550" y="2627313"/>
          <p14:tracePt t="69818" x="3465513" y="2627313"/>
          <p14:tracePt t="69826" x="3429000" y="2627313"/>
          <p14:tracePt t="69834" x="3402013" y="2609850"/>
          <p14:tracePt t="69842" x="3392488" y="2573338"/>
          <p14:tracePt t="69850" x="3355975" y="2554288"/>
          <p14:tracePt t="69859" x="3336925" y="2527300"/>
          <p14:tracePt t="69867" x="3300413" y="2508250"/>
          <p14:tracePt t="69947" x="3300413" y="2489200"/>
          <p14:tracePt t="70139" x="3290888" y="2481263"/>
          <p14:tracePt t="70155" x="3290888" y="2527300"/>
          <p14:tracePt t="70163" x="3290888" y="2544763"/>
          <p14:tracePt t="70171" x="3290888" y="2646363"/>
          <p14:tracePt t="70179" x="3290888" y="2709863"/>
          <p14:tracePt t="70189" x="3244850" y="2811463"/>
          <p14:tracePt t="70196" x="3244850" y="2847975"/>
          <p14:tracePt t="70203" x="3235325" y="2903538"/>
          <p14:tracePt t="70211" x="3227388" y="2967038"/>
          <p14:tracePt t="70219" x="3217863" y="2976563"/>
          <p14:tracePt t="70235" x="3208338" y="2986088"/>
          <p14:tracePt t="70244" x="3198813" y="2995613"/>
          <p14:tracePt t="70282" x="3189288" y="2995613"/>
          <p14:tracePt t="70290" x="3181350" y="2967038"/>
          <p14:tracePt t="70298" x="3181350" y="2959100"/>
          <p14:tracePt t="70603" x="3198813" y="2949575"/>
          <p14:tracePt t="70611" x="3281363" y="2903538"/>
          <p14:tracePt t="70619" x="3300413" y="2903538"/>
          <p14:tracePt t="70628" x="3309938" y="2903538"/>
          <p14:tracePt t="70635" x="3309938" y="2894013"/>
          <p14:tracePt t="70643" x="3355975" y="2894013"/>
          <p14:tracePt t="70651" x="3382963" y="2894013"/>
          <p14:tracePt t="70678" x="3429000" y="2894013"/>
          <p14:tracePt t="70687" x="3402013" y="2884488"/>
          <p14:tracePt t="70694" x="3409950" y="2884488"/>
          <p14:tracePt t="70710" x="3419475" y="2884488"/>
          <p14:tracePt t="70714" x="3502025" y="2894013"/>
          <p14:tracePt t="70724" x="3521075" y="2894013"/>
          <p14:tracePt t="70730" x="3594100" y="2894013"/>
          <p14:tracePt t="70738" x="3695700" y="2894013"/>
          <p14:tracePt t="70747" x="3705225" y="2894013"/>
          <p14:tracePt t="70754" x="3768725" y="2894013"/>
          <p14:tracePt t="70762" x="3778250" y="2894013"/>
          <p14:tracePt t="70778" x="3787775" y="2894013"/>
          <p14:tracePt t="70786" x="3805238" y="2894013"/>
          <p14:tracePt t="70794" x="3814763" y="2894013"/>
          <p14:tracePt t="70802" x="3851275" y="2913063"/>
          <p14:tracePt t="70826" x="3860800" y="2930525"/>
          <p14:tracePt t="70834" x="3925888" y="2930525"/>
          <p14:tracePt t="70842" x="3925888" y="2940050"/>
          <p14:tracePt t="70850" x="3943350" y="2959100"/>
          <p14:tracePt t="70859" x="4064000" y="2967038"/>
          <p14:tracePt t="70866" x="4200525" y="2967038"/>
          <p14:tracePt t="70876" x="4338638" y="2967038"/>
          <p14:tracePt t="70883" x="4476750" y="2967038"/>
          <p14:tracePt t="70891" x="4614863" y="2986088"/>
          <p14:tracePt t="70909" x="4799013" y="3005138"/>
          <p14:tracePt t="70914" x="4845050" y="3022600"/>
          <p14:tracePt t="70924" x="4927600" y="3022600"/>
          <p14:tracePt t="70930" x="5046663" y="3041650"/>
          <p14:tracePt t="70938" x="5102225" y="3041650"/>
          <p14:tracePt t="70946" x="5121275" y="3041650"/>
          <p14:tracePt t="70954" x="5129213" y="3041650"/>
          <p14:tracePt t="70962" x="5184775" y="3041650"/>
          <p14:tracePt t="70970" x="5230813" y="3041650"/>
          <p14:tracePt t="70978" x="5267325" y="3041650"/>
          <p14:tracePt t="70994" x="5295900" y="3032125"/>
          <p14:tracePt t="71002" x="5322888" y="3013075"/>
          <p14:tracePt t="71010" x="5341938" y="3013075"/>
          <p14:tracePt t="71018" x="5359400" y="3013075"/>
          <p14:tracePt t="71026" x="5395913" y="3013075"/>
          <p14:tracePt t="71034" x="5478463" y="3013075"/>
          <p14:tracePt t="71042" x="5561013" y="3013075"/>
          <p14:tracePt t="71050" x="5570538" y="3013075"/>
          <p14:tracePt t="71058" x="5580063" y="3005138"/>
          <p14:tracePt t="71066" x="5635625" y="2986088"/>
          <p14:tracePt t="71075" x="5681663" y="2986088"/>
          <p14:tracePt t="71085" x="5699125" y="2976563"/>
          <p14:tracePt t="71101" x="5708650" y="2976563"/>
          <p14:tracePt t="71315" x="5708650" y="2967038"/>
          <p14:tracePt t="71325" x="5699125" y="2959100"/>
          <p14:tracePt t="71332" x="5681663" y="2930525"/>
          <p14:tracePt t="71347" x="5662613" y="2867025"/>
          <p14:tracePt t="71354" x="5662613" y="2838450"/>
          <p14:tracePt t="71363" x="5662613" y="2820988"/>
          <p14:tracePt t="71370" x="5662613" y="2746375"/>
          <p14:tracePt t="71378" x="5662613" y="2646363"/>
          <p14:tracePt t="71387" x="5662613" y="2563813"/>
          <p14:tracePt t="71394" x="5662613" y="2471738"/>
          <p14:tracePt t="71402" x="5662613" y="2352675"/>
          <p14:tracePt t="71410" x="5653088" y="2270125"/>
          <p14:tracePt t="71418" x="5645150" y="2224088"/>
          <p14:tracePt t="71427" x="5645150" y="2159000"/>
          <p14:tracePt t="71434" x="5616575" y="2076450"/>
          <p14:tracePt t="71442" x="5589588" y="2030413"/>
          <p14:tracePt t="71450" x="5580063" y="1984375"/>
          <p14:tracePt t="71458" x="5553075" y="1947863"/>
          <p14:tracePt t="71467" x="5553075" y="1920875"/>
          <p14:tracePt t="71474" x="5553075" y="1911350"/>
          <p14:tracePt t="71482" x="5543550" y="1892300"/>
          <p14:tracePt t="71492" x="5524500" y="1874838"/>
          <p14:tracePt t="71723" x="5524500" y="1865313"/>
          <p14:tracePt t="71749" x="5487988" y="1865313"/>
          <p14:tracePt t="71756" x="5414963" y="1865313"/>
          <p14:tracePt t="71763" x="5349875" y="1865313"/>
          <p14:tracePt t="71772" x="5211763" y="1865313"/>
          <p14:tracePt t="71779" x="5138738" y="1865313"/>
          <p14:tracePt t="71787" x="5019675" y="1882775"/>
          <p14:tracePt t="71796" x="4927600" y="1911350"/>
          <p14:tracePt t="71803" x="4881563" y="1938338"/>
          <p14:tracePt t="71812" x="4706938" y="1928813"/>
          <p14:tracePt t="71819" x="4532313" y="1928813"/>
          <p14:tracePt t="71827" x="4413250" y="1928813"/>
          <p14:tracePt t="71835" x="4330700" y="1928813"/>
          <p14:tracePt t="71842" x="4265613" y="1928813"/>
          <p14:tracePt t="71851" x="4210050" y="1928813"/>
          <p14:tracePt t="71859" x="4071938" y="1928813"/>
          <p14:tracePt t="71867" x="3935413" y="1928813"/>
          <p14:tracePt t="71878" x="3833813" y="1928813"/>
          <p14:tracePt t="71883" x="3797300" y="1928813"/>
          <p14:tracePt t="71896" x="3714750" y="1928813"/>
          <p14:tracePt t="71901" x="3676650" y="1928813"/>
          <p14:tracePt t="71915" x="3630613" y="1928813"/>
          <p14:tracePt t="71924" x="3622675" y="1928813"/>
          <p14:tracePt t="71930" x="3567113" y="1928813"/>
          <p14:tracePt t="72019" x="3484563" y="1928813"/>
          <p14:tracePt t="72027" x="3438525" y="1911350"/>
          <p14:tracePt t="72035" x="3429000" y="1911350"/>
          <p14:tracePt t="72043" x="3373438" y="1882775"/>
          <p14:tracePt t="72051" x="3346450" y="1882775"/>
          <p14:tracePt t="72059" x="3327400" y="1882775"/>
          <p14:tracePt t="72067" x="3300413" y="1882775"/>
          <p14:tracePt t="72076" x="3290888" y="1882775"/>
          <p14:tracePt t="72163" x="3244850" y="1882775"/>
          <p14:tracePt t="72172" x="3217863" y="1882775"/>
          <p14:tracePt t="72179" x="3152775" y="1874838"/>
          <p14:tracePt t="72189" x="3125788" y="1874838"/>
          <p14:tracePt t="72203" x="3116263" y="1874838"/>
          <p14:tracePt t="72505" x="3106738" y="1874838"/>
          <p14:tracePt t="72510" x="3106738" y="1882775"/>
          <p14:tracePt t="72516" x="3106738" y="1892300"/>
          <p14:tracePt t="72526" x="3106738" y="1984375"/>
          <p14:tracePt t="72531" x="3106738" y="2057400"/>
          <p14:tracePt t="72539" x="3106738" y="2103438"/>
          <p14:tracePt t="72547" x="3106738" y="2178050"/>
          <p14:tracePt t="72555" x="3116263" y="2260600"/>
          <p14:tracePt t="72564" x="3116263" y="2360613"/>
          <p14:tracePt t="72572" x="3116263" y="2443163"/>
          <p14:tracePt t="72579" x="3116263" y="2452688"/>
          <p14:tracePt t="72587" x="3116263" y="2498725"/>
          <p14:tracePt t="72595" x="3116263" y="2517775"/>
          <p14:tracePt t="72602" x="3116263" y="2535238"/>
          <p14:tracePt t="72642" x="3116263" y="2563813"/>
          <p14:tracePt t="72722" x="3116263" y="2581275"/>
          <p14:tracePt t="72740" x="3106738" y="2590800"/>
          <p14:tracePt t="72763" x="3098800" y="2590800"/>
          <p14:tracePt t="72788" x="3089275" y="2600325"/>
          <p14:tracePt t="72819" x="3089275" y="2609850"/>
          <p14:tracePt t="72828" x="3089275" y="2617788"/>
          <p14:tracePt t="72843" x="3089275" y="2627313"/>
          <p14:tracePt t="72867" x="3089275" y="2636838"/>
          <p14:tracePt t="73083" x="3143250" y="2646363"/>
          <p14:tracePt t="73092" x="3281363" y="2663825"/>
          <p14:tracePt t="73101" x="3382963" y="2673350"/>
          <p14:tracePt t="73114" x="3484563" y="2692400"/>
          <p14:tracePt t="73119" x="3584575" y="2692400"/>
          <p14:tracePt t="73131" x="3668713" y="2692400"/>
          <p14:tracePt t="73135" x="3732213" y="2719388"/>
          <p14:tracePt t="73141" x="3741738" y="2709863"/>
          <p14:tracePt t="73146" x="3897313" y="2728913"/>
          <p14:tracePt t="73158" x="4137025" y="2746375"/>
          <p14:tracePt t="73162" x="4384675" y="2746375"/>
          <p14:tracePt t="73170" x="4633913" y="2738438"/>
          <p14:tracePt t="73178" x="4862513" y="2701925"/>
          <p14:tracePt t="73186" x="5129213" y="2663825"/>
          <p14:tracePt t="73194" x="5349875" y="2692400"/>
          <p14:tracePt t="73202" x="5451475" y="2655888"/>
          <p14:tracePt t="73210" x="5524500" y="2627313"/>
          <p14:tracePt t="73218" x="5645150" y="2609850"/>
          <p14:tracePt t="73226" x="5708650" y="2600325"/>
          <p14:tracePt t="73234" x="5718175" y="2590800"/>
          <p14:tracePt t="73242" x="5737225" y="2573338"/>
          <p14:tracePt t="73250" x="5745163" y="2563813"/>
          <p14:tracePt t="73706" x="5754688" y="2544763"/>
          <p14:tracePt t="73714" x="5754688" y="2498725"/>
          <p14:tracePt t="73721" x="5754688" y="2471738"/>
          <p14:tracePt t="73729" x="5754688" y="2452688"/>
          <p14:tracePt t="73737" x="5754688" y="2443163"/>
          <p14:tracePt t="73745" x="5745163" y="2443163"/>
          <p14:tracePt t="73753" x="5681663" y="2398713"/>
          <p14:tracePt t="73761" x="5645150" y="2343150"/>
          <p14:tracePt t="73769" x="5645150" y="2333625"/>
          <p14:tracePt t="73779" x="5645150" y="2306638"/>
          <p14:tracePt t="73803" x="5635625" y="2306638"/>
          <p14:tracePt t="74129" x="5626100" y="2314575"/>
          <p14:tracePt t="74156" x="5626100" y="2324100"/>
          <p14:tracePt t="74164" x="5599113" y="2352675"/>
          <p14:tracePt t="74172" x="5580063" y="2398713"/>
          <p14:tracePt t="74180" x="5534025" y="2406650"/>
          <p14:tracePt t="74189" x="5534025" y="2425700"/>
          <p14:tracePt t="74195" x="5470525" y="2443163"/>
          <p14:tracePt t="74203" x="5414963" y="2443163"/>
          <p14:tracePt t="74219" x="5405438" y="2452688"/>
          <p14:tracePt t="74235" x="5386388" y="2452688"/>
          <p14:tracePt t="74491" x="5378450" y="2462213"/>
          <p14:tracePt t="74501" x="5368925" y="2462213"/>
          <p14:tracePt t="74509" x="5313363" y="2471738"/>
          <p14:tracePt t="74516" x="5249863" y="2462213"/>
          <p14:tracePt t="74525" x="5157788" y="2462213"/>
          <p14:tracePt t="74531" x="5148263" y="2462213"/>
          <p14:tracePt t="74546" x="5148263" y="2471738"/>
          <p14:tracePt t="74554" x="5129213" y="2471738"/>
          <p14:tracePt t="74586" x="5092700" y="2471738"/>
          <p14:tracePt t="74594" x="5092700" y="2481263"/>
          <p14:tracePt t="74707" x="5092700" y="2452688"/>
          <p14:tracePt t="74715" x="5111750" y="2406650"/>
          <p14:tracePt t="74731" x="5111750" y="2398713"/>
          <p14:tracePt t="74771" x="5111750" y="2389188"/>
          <p14:tracePt t="74780" x="5121275" y="2370138"/>
          <p14:tracePt t="74788" x="5121275" y="2314575"/>
          <p14:tracePt t="74796" x="5138738" y="2297113"/>
          <p14:tracePt t="74827" x="5148263" y="2287588"/>
          <p14:tracePt t="74835" x="5148263" y="2278063"/>
          <p14:tracePt t="74843" x="5165725" y="2251075"/>
          <p14:tracePt t="74860" x="5175250" y="2241550"/>
          <p14:tracePt t="75051" x="5184775" y="2287588"/>
          <p14:tracePt t="75059" x="5184775" y="2314575"/>
          <p14:tracePt t="75075" x="5184775" y="2333625"/>
          <p14:tracePt t="75083" x="5184775" y="2360613"/>
          <p14:tracePt t="75092" x="5184775" y="2389188"/>
          <p14:tracePt t="75099" x="5184775" y="2406650"/>
          <p14:tracePt t="75110" x="5184775" y="2425700"/>
          <p14:tracePt t="75115" x="5184775" y="2435225"/>
          <p14:tracePt t="75150" x="5157788" y="2443163"/>
          <p14:tracePt t="75163" x="5138738" y="2443163"/>
          <p14:tracePt t="75179" x="5092700" y="2443163"/>
          <p14:tracePt t="75189" x="5075238" y="2443163"/>
          <p14:tracePt t="75196" x="5046663" y="2443163"/>
          <p14:tracePt t="75203" x="5037138" y="2443163"/>
          <p14:tracePt t="75211" x="5029200" y="2435225"/>
          <p14:tracePt t="75219" x="5019675" y="2425700"/>
          <p14:tracePt t="75228" x="5010150" y="2416175"/>
          <p14:tracePt t="75235" x="5000625" y="2398713"/>
          <p14:tracePt t="75242" x="4991100" y="2389188"/>
          <p14:tracePt t="75252" x="4991100" y="2352675"/>
          <p14:tracePt t="75260" x="4991100" y="2343150"/>
          <p14:tracePt t="75274" x="4991100" y="2333625"/>
          <p14:tracePt t="75282" x="4983163" y="2287588"/>
          <p14:tracePt t="75298" x="4983163" y="2251075"/>
          <p14:tracePt t="75307" x="4983163" y="2241550"/>
          <p14:tracePt t="75539" x="5010150" y="2224088"/>
          <p14:tracePt t="75551" x="5046663" y="2224088"/>
          <p14:tracePt t="75558" x="5075238" y="2224088"/>
          <p14:tracePt t="75565" x="5083175" y="2224088"/>
          <p14:tracePt t="75571" x="5111750" y="2224088"/>
          <p14:tracePt t="75578" x="5138738" y="2224088"/>
          <p14:tracePt t="75586" x="5157788" y="2241550"/>
          <p14:tracePt t="75602" x="5157788" y="2251075"/>
          <p14:tracePt t="75787" x="5102225" y="2278063"/>
          <p14:tracePt t="75796" x="5019675" y="2306638"/>
          <p14:tracePt t="75805" x="4891088" y="2352675"/>
          <p14:tracePt t="75813" x="4770438" y="2435225"/>
          <p14:tracePt t="75818" x="4660900" y="2508250"/>
          <p14:tracePt t="75827" x="4568825" y="2563813"/>
          <p14:tracePt t="75834" x="4449763" y="2627313"/>
          <p14:tracePt t="75842" x="4394200" y="2682875"/>
          <p14:tracePt t="75850" x="4321175" y="2755900"/>
          <p14:tracePt t="75858" x="4321175" y="2765425"/>
          <p14:tracePt t="75866" x="4330700" y="2792413"/>
          <p14:tracePt t="75874" x="4338638" y="2820988"/>
          <p14:tracePt t="75882" x="4338638" y="2801938"/>
          <p14:tracePt t="75938" x="4338638" y="2792413"/>
          <p14:tracePt t="75954" x="4330700" y="2784475"/>
          <p14:tracePt t="75963" x="4321175" y="2784475"/>
          <p14:tracePt t="75970" x="4302125" y="2784475"/>
          <p14:tracePt t="76043" x="4284663" y="2784475"/>
          <p14:tracePt t="76051" x="4265613" y="2784475"/>
          <p14:tracePt t="76059" x="4238625" y="2784475"/>
          <p14:tracePt t="76067" x="4219575" y="2784475"/>
          <p14:tracePt t="76083" x="4200525" y="2765425"/>
          <p14:tracePt t="76093" x="4192588" y="2765425"/>
          <p14:tracePt t="76140" x="4192588" y="2746375"/>
          <p14:tracePt t="76156" x="4164013" y="2719388"/>
          <p14:tracePt t="76168" x="4137025" y="2692400"/>
          <p14:tracePt t="76173" x="4117975" y="2692400"/>
          <p14:tracePt t="76180" x="4071938" y="2682875"/>
          <p14:tracePt t="76187" x="4064000" y="2655888"/>
          <p14:tracePt t="76194" x="3971925" y="2646363"/>
          <p14:tracePt t="76202" x="3925888" y="2636838"/>
          <p14:tracePt t="76210" x="3897313" y="2636838"/>
          <p14:tracePt t="76218" x="3879850" y="2636838"/>
          <p14:tracePt t="76226" x="3870325" y="2646363"/>
          <p14:tracePt t="76234" x="3860800" y="2646363"/>
          <p14:tracePt t="76411" x="3851275" y="2655888"/>
          <p14:tracePt t="76435" x="3851275" y="2663825"/>
          <p14:tracePt t="76444" x="3870325" y="2682875"/>
          <p14:tracePt t="76451" x="3889375" y="2692400"/>
          <p14:tracePt t="76459" x="3925888" y="2709863"/>
          <p14:tracePt t="76467" x="3943350" y="2709863"/>
          <p14:tracePt t="76474" x="4017963" y="2746375"/>
          <p14:tracePt t="76482" x="4164013" y="2801938"/>
          <p14:tracePt t="76491" x="4183063" y="2801938"/>
          <p14:tracePt t="76498" x="4229100" y="2801938"/>
          <p14:tracePt t="76507" x="4246563" y="2801938"/>
          <p14:tracePt t="76514" x="4275138" y="2801938"/>
          <p14:tracePt t="76523" x="4284663" y="2801938"/>
          <p14:tracePt t="76530" x="4394200" y="2792413"/>
          <p14:tracePt t="76538" x="4440238" y="2792413"/>
          <p14:tracePt t="76546" x="4459288" y="2784475"/>
          <p14:tracePt t="76867" x="4449763" y="2784475"/>
          <p14:tracePt t="76883" x="4440238" y="2784475"/>
          <p14:tracePt t="76894" x="4357688" y="2784475"/>
          <p14:tracePt t="76900" x="4330700" y="2784475"/>
          <p14:tracePt t="76910" x="4265613" y="2774950"/>
          <p14:tracePt t="76915" x="4229100" y="2774950"/>
          <p14:tracePt t="76926" x="4117975" y="2728913"/>
          <p14:tracePt t="76932" x="4117975" y="2701925"/>
          <p14:tracePt t="76941" x="4025900" y="2673350"/>
          <p14:tracePt t="76947" x="3989388" y="2573338"/>
          <p14:tracePt t="76956" x="3925888" y="2527300"/>
          <p14:tracePt t="76963" x="3833813" y="2471738"/>
          <p14:tracePt t="77002" x="3833813" y="2443163"/>
          <p14:tracePt t="77010" x="3833813" y="2435225"/>
          <p14:tracePt t="77018" x="3843338" y="2416175"/>
          <p14:tracePt t="77026" x="3870325" y="2389188"/>
          <p14:tracePt t="77042" x="3879850" y="2379663"/>
          <p14:tracePt t="77058" x="3889375" y="2370138"/>
          <p14:tracePt t="77066" x="3889375" y="2352675"/>
          <p14:tracePt t="77219" x="3889375" y="2306638"/>
          <p14:tracePt t="77259" x="3879850" y="2287588"/>
          <p14:tracePt t="77275" x="3879850" y="2278063"/>
          <p14:tracePt t="77291" x="3879850" y="2260600"/>
          <p14:tracePt t="77467" x="3879850" y="2251075"/>
          <p14:tracePt t="77475" x="3925888" y="2260600"/>
          <p14:tracePt t="77484" x="3925888" y="2270125"/>
          <p14:tracePt t="77491" x="3971925" y="2270125"/>
          <p14:tracePt t="77514" x="4017963" y="2260600"/>
          <p14:tracePt t="77523" x="4064000" y="2251075"/>
          <p14:tracePt t="77530" x="4164013" y="2232025"/>
          <p14:tracePt t="77538" x="4210050" y="2232025"/>
          <p14:tracePt t="77546" x="4265613" y="2232025"/>
          <p14:tracePt t="77554" x="4275138" y="2224088"/>
          <p14:tracePt t="77562" x="4284663" y="2214563"/>
          <p14:tracePt t="77570" x="4311650" y="2195513"/>
          <p14:tracePt t="77578" x="4338638" y="2195513"/>
          <p14:tracePt t="77586" x="4348163" y="2195513"/>
          <p14:tracePt t="77594" x="4367213" y="2195513"/>
          <p14:tracePt t="77610" x="4403725" y="2195513"/>
          <p14:tracePt t="77618" x="4421188" y="2185988"/>
          <p14:tracePt t="77627" x="4476750" y="2185988"/>
          <p14:tracePt t="77634" x="4495800" y="2185988"/>
          <p14:tracePt t="77642" x="4532313" y="2185988"/>
          <p14:tracePt t="77650" x="4559300" y="2185988"/>
          <p14:tracePt t="77658" x="4605338" y="2185988"/>
          <p14:tracePt t="77682" x="4614863" y="2185988"/>
          <p14:tracePt t="77877" x="4624388" y="2185988"/>
          <p14:tracePt t="77915" x="4587875" y="2185988"/>
          <p14:tracePt t="77924" x="4486275" y="2214563"/>
          <p14:tracePt t="77932" x="4275138" y="2232025"/>
          <p14:tracePt t="77939" x="4017963" y="2185988"/>
          <p14:tracePt t="77946" x="3695700" y="2185988"/>
          <p14:tracePt t="77954" x="3538538" y="2178050"/>
          <p14:tracePt t="77962" x="3419475" y="2159000"/>
          <p14:tracePt t="77970" x="3355975" y="2159000"/>
          <p14:tracePt t="77978" x="3319463" y="2159000"/>
          <p14:tracePt t="77987" x="3309938" y="2159000"/>
          <p14:tracePt t="78010" x="3300413" y="2159000"/>
          <p14:tracePt t="78147" x="3309938" y="2159000"/>
          <p14:tracePt t="78155" x="3319463" y="2149475"/>
          <p14:tracePt t="78171" x="3355975" y="2122488"/>
          <p14:tracePt t="78181" x="3419475" y="2103438"/>
          <p14:tracePt t="78192" x="3484563" y="2095500"/>
          <p14:tracePt t="78197" x="3502025" y="2057400"/>
          <p14:tracePt t="78202" x="3741738" y="2066925"/>
          <p14:tracePt t="78211" x="3916363" y="2103438"/>
          <p14:tracePt t="78218" x="4117975" y="2112963"/>
          <p14:tracePt t="78226" x="4440238" y="2103438"/>
          <p14:tracePt t="78234" x="4587875" y="2112963"/>
          <p14:tracePt t="78242" x="4651375" y="2141538"/>
          <p14:tracePt t="78250" x="4733925" y="2141538"/>
          <p14:tracePt t="78339" x="4716463" y="2141538"/>
          <p14:tracePt t="78347" x="4697413" y="2141538"/>
          <p14:tracePt t="78364" x="4660900" y="2141538"/>
          <p14:tracePt t="78375" x="4641850" y="2141538"/>
          <p14:tracePt t="78380" x="4595813" y="2141538"/>
          <p14:tracePt t="78387" x="4578350" y="2141538"/>
          <p14:tracePt t="78399" x="4541838" y="2141538"/>
          <p14:tracePt t="78405" x="4532313" y="2141538"/>
          <p14:tracePt t="78419" x="4459288" y="2141538"/>
          <p14:tracePt t="78427" x="4394200" y="2122488"/>
          <p14:tracePt t="78435" x="4246563" y="2141538"/>
          <p14:tracePt t="78443" x="4173538" y="2141538"/>
          <p14:tracePt t="78451" x="4090988" y="2141538"/>
          <p14:tracePt t="78459" x="4044950" y="2159000"/>
          <p14:tracePt t="78467" x="4035425" y="2159000"/>
          <p14:tracePt t="78476" x="4025900" y="2159000"/>
          <p14:tracePt t="78482" x="4025900" y="2168525"/>
          <p14:tracePt t="78565" x="4044950" y="2168525"/>
          <p14:tracePt t="78571" x="4154488" y="2168525"/>
          <p14:tracePt t="78579" x="4275138" y="2168525"/>
          <p14:tracePt t="78587" x="4311650" y="2168525"/>
          <p14:tracePt t="78597" x="4440238" y="2178050"/>
          <p14:tracePt t="78603" x="4459288" y="2185988"/>
          <p14:tracePt t="78610" x="4467225" y="2185988"/>
          <p14:tracePt t="78618" x="4505325" y="2185988"/>
          <p14:tracePt t="78634" x="4522788" y="2185988"/>
          <p14:tracePt t="78642" x="4522788" y="2178050"/>
          <p14:tracePt t="78899" x="4486275" y="2178050"/>
          <p14:tracePt t="78908" x="4476750" y="2178050"/>
          <p14:tracePt t="78916" x="4384675" y="2178050"/>
          <p14:tracePt t="78925" x="4321175" y="2178050"/>
          <p14:tracePt t="78932" x="4164013" y="2178050"/>
          <p14:tracePt t="78939" x="4044950" y="2132013"/>
          <p14:tracePt t="78947" x="3879850" y="2085975"/>
          <p14:tracePt t="78956" x="3778250" y="2039938"/>
          <p14:tracePt t="78964" x="3676650" y="2020888"/>
          <p14:tracePt t="78971" x="3622675" y="1984375"/>
          <p14:tracePt t="78979" x="3465513" y="1957388"/>
          <p14:tracePt t="78988" x="3327400" y="1920875"/>
          <p14:tracePt t="79007" x="3052763" y="1920875"/>
          <p14:tracePt t="79014" x="2840038" y="1920875"/>
          <p14:tracePt t="79021" x="2684463" y="1947863"/>
          <p14:tracePt t="79026" x="2463800" y="1920875"/>
          <p14:tracePt t="79034" x="2308225" y="1920875"/>
          <p14:tracePt t="79042" x="2224088" y="1911350"/>
          <p14:tracePt t="79050" x="2178050" y="1892300"/>
          <p14:tracePt t="79300" x="2206625" y="1928813"/>
          <p14:tracePt t="79310" x="2262188" y="1984375"/>
          <p14:tracePt t="79316" x="2270125" y="2011363"/>
          <p14:tracePt t="79324" x="2325688" y="2066925"/>
          <p14:tracePt t="79331" x="2344738" y="2112963"/>
          <p14:tracePt t="79338" x="2352675" y="2112963"/>
          <p14:tracePt t="79346" x="2362200" y="2122488"/>
          <p14:tracePt t="79354" x="2408238" y="2149475"/>
          <p14:tracePt t="79363" x="2427288" y="2205038"/>
          <p14:tracePt t="79370" x="2473325" y="2251075"/>
          <p14:tracePt t="79379" x="2509838" y="2306638"/>
          <p14:tracePt t="79386" x="2527300" y="2352675"/>
          <p14:tracePt t="79395" x="2555875" y="2389188"/>
          <p14:tracePt t="79402" x="2565400" y="2416175"/>
          <p14:tracePt t="79411" x="2582863" y="2435225"/>
          <p14:tracePt t="79418" x="2582863" y="2443163"/>
          <p14:tracePt t="79426" x="2601913" y="2481263"/>
          <p14:tracePt t="79442" x="2601913" y="2498725"/>
          <p14:tracePt t="79450" x="2601913" y="2563813"/>
          <p14:tracePt t="79458" x="2601913" y="2609850"/>
          <p14:tracePt t="79466" x="2601913" y="2663825"/>
          <p14:tracePt t="79473" x="2601913" y="2728913"/>
          <p14:tracePt t="79482" x="2601913" y="2765425"/>
          <p14:tracePt t="79490" x="2601913" y="2830513"/>
          <p14:tracePt t="79498" x="2601913" y="2838450"/>
          <p14:tracePt t="79691" x="2628900" y="2838450"/>
          <p14:tracePt t="79700" x="2638425" y="2838450"/>
          <p14:tracePt t="79708" x="2647950" y="2830513"/>
          <p14:tracePt t="79714" x="2647950" y="2801938"/>
          <p14:tracePt t="79724" x="2684463" y="2774950"/>
          <p14:tracePt t="79738" x="2693988" y="2765425"/>
          <p14:tracePt t="79746" x="2720975" y="2738438"/>
          <p14:tracePt t="79754" x="2740025" y="2728913"/>
          <p14:tracePt t="79770" x="2803525" y="2738438"/>
          <p14:tracePt t="79778" x="2924175" y="2738438"/>
          <p14:tracePt t="79786" x="2960688" y="2738438"/>
          <p14:tracePt t="79795" x="3052763" y="2746375"/>
          <p14:tracePt t="79802" x="3060700" y="2746375"/>
          <p14:tracePt t="79810" x="3309938" y="2765425"/>
          <p14:tracePt t="79819" x="3363913" y="2738438"/>
          <p14:tracePt t="79827" x="3576638" y="2738438"/>
          <p14:tracePt t="79834" x="3906838" y="2719388"/>
          <p14:tracePt t="79842" x="4357688" y="2728913"/>
          <p14:tracePt t="79850" x="4927600" y="2784475"/>
          <p14:tracePt t="79859" x="5083175" y="2784475"/>
          <p14:tracePt t="79866" x="5184775" y="2765425"/>
          <p14:tracePt t="79874" x="5662613" y="2765425"/>
          <p14:tracePt t="79882" x="5984875" y="2765425"/>
          <p14:tracePt t="79891" x="6288088" y="2792413"/>
          <p14:tracePt t="79898" x="6426200" y="2792413"/>
          <p14:tracePt t="79909" x="6443663" y="2784475"/>
          <p14:tracePt t="79914" x="6453188" y="2784475"/>
          <p14:tracePt t="79924" x="6462713" y="2774950"/>
          <p14:tracePt t="80147" x="6462713" y="2765425"/>
          <p14:tracePt t="80171" x="6462713" y="2738438"/>
          <p14:tracePt t="80179" x="6462713" y="2728913"/>
          <p14:tracePt t="80211" x="6462713" y="2719388"/>
          <p14:tracePt t="80230" x="6453188" y="2719388"/>
          <p14:tracePt t="80243" x="6416675" y="2719388"/>
          <p14:tracePt t="80251" x="6361113" y="2719388"/>
          <p14:tracePt t="80259" x="6343650" y="2719388"/>
          <p14:tracePt t="80267" x="6297613" y="2719388"/>
          <p14:tracePt t="80276" x="6205538" y="2719388"/>
          <p14:tracePt t="80283" x="6196013" y="2719388"/>
          <p14:tracePt t="80293" x="6094413" y="2709863"/>
          <p14:tracePt t="80299" x="6057900" y="2692400"/>
          <p14:tracePt t="80315" x="5994400" y="2701925"/>
          <p14:tracePt t="80325" x="5902325" y="2701925"/>
          <p14:tracePt t="80331" x="5764213" y="2701925"/>
          <p14:tracePt t="80339" x="5737225" y="2692400"/>
          <p14:tracePt t="80348" x="5681663" y="2692400"/>
          <p14:tracePt t="80356" x="5681663" y="2701925"/>
          <p14:tracePt t="80363" x="5718175" y="2701925"/>
          <p14:tracePt t="80419" x="5737225" y="2709863"/>
          <p14:tracePt t="80491" x="5727700" y="2709863"/>
          <p14:tracePt t="80547" x="5691188" y="2701925"/>
          <p14:tracePt t="80555" x="5672138" y="2682875"/>
          <p14:tracePt t="80563" x="5580063" y="2663825"/>
          <p14:tracePt t="80571" x="5516563" y="2646363"/>
          <p14:tracePt t="80580" x="5432425" y="2617788"/>
          <p14:tracePt t="80586" x="5286375" y="2590800"/>
          <p14:tracePt t="80594" x="5257800" y="2590800"/>
          <p14:tracePt t="80602" x="5165725" y="2573338"/>
          <p14:tracePt t="80618" x="5102225" y="2544763"/>
          <p14:tracePt t="80626" x="5037138" y="2544763"/>
          <p14:tracePt t="80634" x="5029200" y="2535238"/>
          <p14:tracePt t="80675" x="5019675" y="2535238"/>
          <p14:tracePt t="80683" x="4983163" y="2535238"/>
          <p14:tracePt t="80692" x="4937125" y="2535238"/>
          <p14:tracePt t="80699" x="4862513" y="2535238"/>
          <p14:tracePt t="80707" x="4762500" y="2535238"/>
          <p14:tracePt t="80714" x="4706938" y="2535238"/>
          <p14:tracePt t="80722" x="4687888" y="2527300"/>
          <p14:tracePt t="80730" x="4624388" y="2517775"/>
          <p14:tracePt t="81291" x="4614863" y="2517775"/>
          <p14:tracePt t="81811" x="4605338" y="2517775"/>
          <p14:tracePt t="81827" x="4587875" y="2517775"/>
          <p14:tracePt t="81835" x="4568825" y="2508250"/>
          <p14:tracePt t="81859" x="4559300" y="2498725"/>
          <p14:tracePt t="81867" x="4549775" y="2489200"/>
          <p14:tracePt t="81876" x="4532313" y="2471738"/>
          <p14:tracePt t="81883" x="4522788" y="2452688"/>
          <p14:tracePt t="81893" x="4513263" y="2443163"/>
          <p14:tracePt t="81900" x="4513263" y="2435225"/>
          <p14:tracePt t="81909" x="4505325" y="2416175"/>
          <p14:tracePt t="81924" x="4505325" y="2398713"/>
          <p14:tracePt t="81962" x="4505325" y="2389188"/>
          <p14:tracePt t="81971" x="4486275" y="2360613"/>
          <p14:tracePt t="81980" x="4476750" y="2343150"/>
          <p14:tracePt t="82003" x="4476750" y="2324100"/>
          <p14:tracePt t="82012" x="4476750" y="2314575"/>
          <p14:tracePt t="82019" x="4467225" y="2297113"/>
          <p14:tracePt t="82028" x="4459288" y="2287588"/>
          <p14:tracePt t="82042" x="4440238" y="2278063"/>
          <p14:tracePt t="82074" x="4440238" y="2270125"/>
          <p14:tracePt t="82082" x="4440238" y="2260600"/>
          <p14:tracePt t="82098" x="4440238" y="2251075"/>
          <p14:tracePt t="82114" x="4440238" y="2232025"/>
          <p14:tracePt t="82124" x="4440238" y="2224088"/>
          <p14:tracePt t="82130" x="4440238" y="2214563"/>
          <p14:tracePt t="82138" x="4440238" y="2195513"/>
          <p14:tracePt t="82154" x="4449763" y="2178050"/>
          <p14:tracePt t="82162" x="4467225" y="2159000"/>
          <p14:tracePt t="82170" x="4495800" y="2149475"/>
          <p14:tracePt t="82186" x="4549775" y="2112963"/>
          <p14:tracePt t="82202" x="4559300" y="2103438"/>
          <p14:tracePt t="82218" x="4568825" y="2095500"/>
          <p14:tracePt t="82283" x="4578350" y="2095500"/>
          <p14:tracePt t="82307" x="4595813" y="2095500"/>
          <p14:tracePt t="82324" x="4633913" y="2095500"/>
          <p14:tracePt t="82355" x="4641850" y="2095500"/>
          <p14:tracePt t="82363" x="4651375" y="2095500"/>
          <p14:tracePt t="82372" x="4679950" y="2095500"/>
          <p14:tracePt t="82379" x="4679950" y="2103438"/>
          <p14:tracePt t="82387" x="4687888" y="2112963"/>
          <p14:tracePt t="82403" x="4687888" y="2122488"/>
          <p14:tracePt t="82411" x="4687888" y="2132013"/>
          <p14:tracePt t="82419" x="4706938" y="2149475"/>
          <p14:tracePt t="82428" x="4716463" y="2168525"/>
          <p14:tracePt t="82443" x="4743450" y="2178050"/>
          <p14:tracePt t="82451" x="4752975" y="2195513"/>
          <p14:tracePt t="82460" x="4762500" y="2205038"/>
          <p14:tracePt t="82470" x="4770438" y="2224088"/>
          <p14:tracePt t="82500" x="4779963" y="2232025"/>
          <p14:tracePt t="82556" x="4789488" y="2251075"/>
          <p14:tracePt t="82580" x="4789488" y="2260600"/>
          <p14:tracePt t="82627" x="4789488" y="2270125"/>
          <p14:tracePt t="82635" x="4789488" y="2278063"/>
          <p14:tracePt t="82643" x="4789488" y="2287588"/>
          <p14:tracePt t="82661" x="4789488" y="2297113"/>
          <p14:tracePt t="82683" x="4789488" y="2324100"/>
          <p14:tracePt t="82723" x="4789488" y="2343150"/>
          <p14:tracePt t="82731" x="4779963" y="2343150"/>
          <p14:tracePt t="82749" x="4779963" y="2352675"/>
          <p14:tracePt t="82755" x="4779963" y="2360613"/>
          <p14:tracePt t="82842" x="4752975" y="2379663"/>
          <p14:tracePt t="82882" x="4743450" y="2379663"/>
          <p14:tracePt t="82890" x="4733925" y="2379663"/>
          <p14:tracePt t="82939" x="4725988" y="2379663"/>
          <p14:tracePt t="82947" x="4706938" y="2379663"/>
          <p14:tracePt t="82971" x="4670425" y="2379663"/>
          <p14:tracePt t="83115" x="4651375" y="2379663"/>
          <p14:tracePt t="83147" x="4651375" y="2370138"/>
          <p14:tracePt t="83179" x="4651375" y="2352675"/>
          <p14:tracePt t="83252" x="4660900" y="2343150"/>
          <p14:tracePt t="83276" x="4670425" y="2343150"/>
          <p14:tracePt t="83285" x="4679950" y="2343150"/>
          <p14:tracePt t="83291" x="4706938" y="2343150"/>
          <p14:tracePt t="83299" x="4716463" y="2343150"/>
          <p14:tracePt t="83310" x="4725988" y="2343150"/>
          <p14:tracePt t="83356" x="4733925" y="2343150"/>
          <p14:tracePt t="83364" x="4743450" y="2352675"/>
          <p14:tracePt t="83374" x="4762500" y="2360613"/>
          <p14:tracePt t="83379" x="4779963" y="2389188"/>
          <p14:tracePt t="83387" x="4816475" y="2398713"/>
          <p14:tracePt t="83395" x="4835525" y="2406650"/>
          <p14:tracePt t="83451" x="4835525" y="2425700"/>
          <p14:tracePt t="83459" x="4845050" y="2435225"/>
          <p14:tracePt t="83472" x="4854575" y="2452688"/>
          <p14:tracePt t="83477" x="4862513" y="2481263"/>
          <p14:tracePt t="83487" x="4872038" y="2489200"/>
          <p14:tracePt t="83494" x="4872038" y="2517775"/>
          <p14:tracePt t="83498" x="4881563" y="2527300"/>
          <p14:tracePt t="83523" x="4881563" y="2535238"/>
          <p14:tracePt t="83530" x="4881563" y="2544763"/>
          <p14:tracePt t="83562" x="4881563" y="2554288"/>
          <p14:tracePt t="83570" x="4881563" y="2563813"/>
          <p14:tracePt t="83578" x="4881563" y="2573338"/>
          <p14:tracePt t="83586" x="4862513" y="2581275"/>
          <p14:tracePt t="83594" x="4845050" y="2581275"/>
          <p14:tracePt t="83610" x="4826000" y="2609850"/>
          <p14:tracePt t="83626" x="4816475" y="2617788"/>
          <p14:tracePt t="83634" x="4799013" y="2617788"/>
          <p14:tracePt t="83642" x="4789488" y="2617788"/>
          <p14:tracePt t="83678" x="4779963" y="2617788"/>
          <p14:tracePt t="83685" x="4752975" y="2609850"/>
          <p14:tracePt t="83694" x="4716463" y="2573338"/>
          <p14:tracePt t="83699" x="4679950" y="2554288"/>
          <p14:tracePt t="83707" x="4660900" y="2544763"/>
          <p14:tracePt t="83714" x="4641850" y="2517775"/>
          <p14:tracePt t="83723" x="4624388" y="2508250"/>
          <p14:tracePt t="83730" x="4595813" y="2481263"/>
          <p14:tracePt t="83738" x="4578350" y="2452688"/>
          <p14:tracePt t="83747" x="4568825" y="2452688"/>
          <p14:tracePt t="83762" x="4568825" y="2416175"/>
          <p14:tracePt t="83778" x="4568825" y="2406650"/>
          <p14:tracePt t="83786" x="4568825" y="2389188"/>
          <p14:tracePt t="83794" x="4568825" y="2352675"/>
          <p14:tracePt t="83802" x="4568825" y="2324100"/>
          <p14:tracePt t="83818" x="4568825" y="2306638"/>
          <p14:tracePt t="83826" x="4578350" y="2297113"/>
          <p14:tracePt t="83834" x="4578350" y="2278063"/>
          <p14:tracePt t="83842" x="4587875" y="2270125"/>
          <p14:tracePt t="83866" x="4605338" y="2260600"/>
          <p14:tracePt t="83876" x="4614863" y="2251075"/>
          <p14:tracePt t="83883" x="4614863" y="2241550"/>
          <p14:tracePt t="83891" x="4624388" y="2232025"/>
          <p14:tracePt t="83908" x="4633913" y="2224088"/>
          <p14:tracePt t="83914" x="4641850" y="2214563"/>
          <p14:tracePt t="83924" x="4660900" y="2205038"/>
          <p14:tracePt t="83930" x="4679950" y="2205038"/>
          <p14:tracePt t="83938" x="4706938" y="2205038"/>
          <p14:tracePt t="83946" x="4752975" y="2205038"/>
          <p14:tracePt t="83962" x="4770438" y="2205038"/>
          <p14:tracePt t="83978" x="4789488" y="2205038"/>
          <p14:tracePt t="83986" x="4826000" y="2224088"/>
          <p14:tracePt t="83994" x="4835525" y="2241550"/>
          <p14:tracePt t="84002" x="4845050" y="2251075"/>
          <p14:tracePt t="84010" x="4862513" y="2278063"/>
          <p14:tracePt t="84027" x="4881563" y="2287588"/>
          <p14:tracePt t="84034" x="4891088" y="2306638"/>
          <p14:tracePt t="84042" x="4891088" y="2314575"/>
          <p14:tracePt t="84050" x="4891088" y="2333625"/>
          <p14:tracePt t="84058" x="4891088" y="2343150"/>
          <p14:tracePt t="84066" x="4891088" y="2360613"/>
          <p14:tracePt t="84074" x="4927600" y="2406650"/>
          <p14:tracePt t="84082" x="4927600" y="2443163"/>
          <p14:tracePt t="84091" x="4927600" y="2471738"/>
          <p14:tracePt t="84098" x="4927600" y="2489200"/>
          <p14:tracePt t="84107" x="4927600" y="2498725"/>
          <p14:tracePt t="84155" x="4937125" y="2508250"/>
          <p14:tracePt t="84195" x="4937125" y="2517775"/>
          <p14:tracePt t="84243" x="4927600" y="2517775"/>
          <p14:tracePt t="84259" x="4908550" y="2517775"/>
          <p14:tracePt t="84267" x="4891088" y="2517775"/>
          <p14:tracePt t="84275" x="4881563" y="2517775"/>
          <p14:tracePt t="84292" x="4862513" y="2498725"/>
          <p14:tracePt t="84300" x="4845050" y="2462213"/>
          <p14:tracePt t="84307" x="4816475" y="2443163"/>
          <p14:tracePt t="84314" x="4799013" y="2425700"/>
          <p14:tracePt t="84324" x="4770438" y="2406650"/>
          <p14:tracePt t="84330" x="4743450" y="2389188"/>
          <p14:tracePt t="84338" x="4743450" y="2360613"/>
          <p14:tracePt t="84346" x="4733925" y="2352675"/>
          <p14:tracePt t="84354" x="4716463" y="2333625"/>
          <p14:tracePt t="84362" x="4697413" y="2287588"/>
          <p14:tracePt t="84370" x="4670425" y="2260600"/>
          <p14:tracePt t="84402" x="4670425" y="2241550"/>
          <p14:tracePt t="84451" x="4670425" y="2232025"/>
          <p14:tracePt t="84459" x="4670425" y="2224088"/>
          <p14:tracePt t="84467" x="4670425" y="2214563"/>
          <p14:tracePt t="84475" x="4679950" y="2195513"/>
          <p14:tracePt t="84483" x="4687888" y="2178050"/>
          <p14:tracePt t="84495" x="4725988" y="2149475"/>
          <p14:tracePt t="84503" x="4743450" y="2141538"/>
          <p14:tracePt t="84510" x="4779963" y="2122488"/>
          <p14:tracePt t="84514" x="4808538" y="2122488"/>
          <p14:tracePt t="84523" x="4854575" y="2112963"/>
          <p14:tracePt t="84530" x="4872038" y="2112963"/>
          <p14:tracePt t="84537" x="4918075" y="2112963"/>
          <p14:tracePt t="84546" x="4927600" y="2112963"/>
          <p14:tracePt t="84553" x="4937125" y="2112963"/>
          <p14:tracePt t="84562" x="4964113" y="2112963"/>
          <p14:tracePt t="84570" x="4983163" y="2112963"/>
          <p14:tracePt t="84594" x="4991100" y="2122488"/>
          <p14:tracePt t="84611" x="4991100" y="2141538"/>
          <p14:tracePt t="84619" x="4991100" y="2168525"/>
          <p14:tracePt t="84628" x="4991100" y="2185988"/>
          <p14:tracePt t="84635" x="4991100" y="2232025"/>
          <p14:tracePt t="84652" x="4991100" y="2241550"/>
          <p14:tracePt t="84659" x="4991100" y="2278063"/>
          <p14:tracePt t="84667" x="4973638" y="2314575"/>
          <p14:tracePt t="84676" x="4973638" y="2333625"/>
          <p14:tracePt t="84684" x="4946650" y="2379663"/>
          <p14:tracePt t="84695" x="4946650" y="2389188"/>
          <p14:tracePt t="84710" x="4927600" y="2406650"/>
          <p14:tracePt t="84771" x="4881563" y="2406650"/>
          <p14:tracePt t="84780" x="4872038" y="2406650"/>
          <p14:tracePt t="84787" x="4845050" y="2406650"/>
          <p14:tracePt t="84795" x="4799013" y="2406650"/>
          <p14:tracePt t="84827" x="4770438" y="2406650"/>
          <p14:tracePt t="84843" x="4733925" y="2406650"/>
          <p14:tracePt t="84859" x="4716463" y="2389188"/>
          <p14:tracePt t="84867" x="4697413" y="2370138"/>
          <p14:tracePt t="84876" x="4697413" y="2343150"/>
          <p14:tracePt t="84883" x="4697413" y="2324100"/>
          <p14:tracePt t="84908" x="4697413" y="2297113"/>
          <p14:tracePt t="85003" x="4697413" y="2306638"/>
          <p14:tracePt t="85011" x="4716463" y="2333625"/>
          <p14:tracePt t="85020" x="4716463" y="2379663"/>
          <p14:tracePt t="85028" x="4725988" y="2416175"/>
          <p14:tracePt t="85051" x="4725988" y="2435225"/>
          <p14:tracePt t="85067" x="4725988" y="2443163"/>
          <p14:tracePt t="85076" x="4716463" y="2452688"/>
          <p14:tracePt t="85095" x="4706938" y="2462213"/>
          <p14:tracePt t="85109" x="4687888" y="2462213"/>
          <p14:tracePt t="85124" x="4670425" y="2462213"/>
          <p14:tracePt t="85130" x="4660900" y="2462213"/>
          <p14:tracePt t="85189" x="4651375" y="2462213"/>
          <p14:tracePt t="85211" x="4651375" y="2452688"/>
          <p14:tracePt t="85219" x="4651375" y="2443163"/>
          <p14:tracePt t="85303" x="4651375" y="2452688"/>
          <p14:tracePt t="85310" x="4651375" y="2462213"/>
          <p14:tracePt t="85356" x="4651375" y="2481263"/>
          <p14:tracePt t="85420" x="4651375" y="2489200"/>
          <p14:tracePt t="85428" x="4633913" y="2489200"/>
          <p14:tracePt t="85437" x="4624388" y="2489200"/>
          <p14:tracePt t="85459" x="4614863" y="2489200"/>
          <p14:tracePt t="85467" x="4587875" y="2489200"/>
          <p14:tracePt t="85483" x="4568825" y="2481263"/>
          <p14:tracePt t="85504" x="4568825" y="2443163"/>
          <p14:tracePt t="85515" x="4559300" y="2435225"/>
          <p14:tracePt t="85526" x="4559300" y="2406650"/>
          <p14:tracePt t="85531" x="4559300" y="2398713"/>
          <p14:tracePt t="85538" x="4559300" y="2379663"/>
          <p14:tracePt t="85546" x="4559300" y="2360613"/>
          <p14:tracePt t="85553" x="4587875" y="2333625"/>
          <p14:tracePt t="85570" x="4660900" y="2324100"/>
          <p14:tracePt t="85578" x="4743450" y="2324100"/>
          <p14:tracePt t="85586" x="4799013" y="2324100"/>
          <p14:tracePt t="85594" x="4918075" y="2324100"/>
          <p14:tracePt t="85602" x="4983163" y="2324100"/>
          <p14:tracePt t="85610" x="5065713" y="2360613"/>
          <p14:tracePt t="85618" x="5083175" y="2379663"/>
          <p14:tracePt t="85650" x="5083175" y="2398713"/>
          <p14:tracePt t="85659" x="5083175" y="2416175"/>
          <p14:tracePt t="85667" x="5102225" y="2416175"/>
          <p14:tracePt t="85676" x="5121275" y="2443163"/>
          <p14:tracePt t="85692" x="5121275" y="2452688"/>
          <p14:tracePt t="85699" x="5121275" y="2462213"/>
          <p14:tracePt t="85716" x="5092700" y="2508250"/>
          <p14:tracePt t="85725" x="5083175" y="2508250"/>
          <p14:tracePt t="85732" x="5056188" y="2535238"/>
          <p14:tracePt t="85740" x="5046663" y="2535238"/>
          <p14:tracePt t="85746" x="5019675" y="2554288"/>
          <p14:tracePt t="85754" x="5000625" y="2563813"/>
          <p14:tracePt t="85762" x="4983163" y="2563813"/>
          <p14:tracePt t="85778" x="4973638" y="2563813"/>
          <p14:tracePt t="85786" x="4964113" y="2563813"/>
          <p14:tracePt t="85802" x="4954588" y="2563813"/>
          <p14:tracePt t="85818" x="4937125" y="2563813"/>
          <p14:tracePt t="85826" x="4927600" y="2563813"/>
          <p14:tracePt t="85858" x="4908550" y="2563813"/>
          <p14:tracePt t="85866" x="4900613" y="2563813"/>
          <p14:tracePt t="85995" x="4891088" y="2563813"/>
          <p14:tracePt t="86051" x="4891088" y="2590800"/>
          <p14:tracePt t="86059" x="4900613" y="2590800"/>
          <p14:tracePt t="86075" x="4927600" y="2617788"/>
          <p14:tracePt t="86131" x="4927600" y="2636838"/>
          <p14:tracePt t="86179" x="4918075" y="2646363"/>
          <p14:tracePt t="88947" x="4918075" y="2655888"/>
          <p14:tracePt t="88957" x="4908550" y="2682875"/>
          <p14:tracePt t="88969" x="4908550" y="2701925"/>
          <p14:tracePt t="88976" x="4891088" y="2738438"/>
          <p14:tracePt t="88980" x="4891088" y="2755900"/>
          <p14:tracePt t="88986" x="4872038" y="2784475"/>
          <p14:tracePt t="88994" x="4872038" y="2801938"/>
          <p14:tracePt t="89002" x="4872038" y="2838450"/>
          <p14:tracePt t="89010" x="4872038" y="2884488"/>
          <p14:tracePt t="89018" x="4872038" y="2913063"/>
          <p14:tracePt t="89026" x="4872038" y="2940050"/>
          <p14:tracePt t="89042" x="4854575" y="2976563"/>
          <p14:tracePt t="89050" x="4854575" y="3032125"/>
          <p14:tracePt t="89059" x="4854575" y="3078163"/>
          <p14:tracePt t="89066" x="4816475" y="3124200"/>
          <p14:tracePt t="89074" x="4835525" y="3178175"/>
          <p14:tracePt t="89082" x="4835525" y="3197225"/>
          <p14:tracePt t="89091" x="4816475" y="3243263"/>
          <p14:tracePt t="89098" x="4808538" y="3289300"/>
          <p14:tracePt t="89107" x="4826000" y="3335338"/>
          <p14:tracePt t="89114" x="4826000" y="3352800"/>
          <p14:tracePt t="89124" x="4826000" y="3398838"/>
          <p14:tracePt t="89130" x="4835525" y="3417888"/>
          <p14:tracePt t="89138" x="4835525" y="3444875"/>
          <p14:tracePt t="89146" x="4835525" y="3454400"/>
          <p14:tracePt t="89154" x="4845050" y="3500438"/>
          <p14:tracePt t="89170" x="4845050" y="3509963"/>
          <p14:tracePt t="89178" x="4854575" y="3509963"/>
          <p14:tracePt t="89366" x="4862513" y="3509963"/>
          <p14:tracePt t="89387" x="4872038" y="3509963"/>
          <p14:tracePt t="89395" x="4872038" y="3519488"/>
          <p14:tracePt t="89675" x="4900613" y="3519488"/>
          <p14:tracePt t="89683" x="4908550" y="3519488"/>
          <p14:tracePt t="89691" x="4918075" y="3519488"/>
          <p14:tracePt t="89699" x="4964113" y="3490913"/>
          <p14:tracePt t="89709" x="5029200" y="3481388"/>
          <p14:tracePt t="89715" x="5121275" y="3481388"/>
          <p14:tracePt t="89725" x="5184775" y="3473450"/>
          <p14:tracePt t="89731" x="5313363" y="3436938"/>
          <p14:tracePt t="89740" x="5386388" y="3436938"/>
          <p14:tracePt t="89750" x="5543550" y="3444875"/>
          <p14:tracePt t="89755" x="5681663" y="3444875"/>
          <p14:tracePt t="89762" x="5781675" y="3436938"/>
          <p14:tracePt t="89770" x="5827713" y="3436938"/>
          <p14:tracePt t="89778" x="5919788" y="3427413"/>
          <p14:tracePt t="89786" x="5984875" y="3417888"/>
          <p14:tracePt t="89794" x="6113463" y="3454400"/>
          <p14:tracePt t="89802" x="6307138" y="3481388"/>
          <p14:tracePt t="89810" x="6353175" y="3481388"/>
          <p14:tracePt t="89818" x="6435725" y="3481388"/>
          <p14:tracePt t="89826" x="6545263" y="3481388"/>
          <p14:tracePt t="89834" x="6591300" y="3481388"/>
          <p14:tracePt t="89842" x="6656388" y="3481388"/>
          <p14:tracePt t="89850" x="6673850" y="3481388"/>
          <p14:tracePt t="89858" x="6692900" y="3463925"/>
          <p14:tracePt t="90251" x="6600825" y="3463925"/>
          <p14:tracePt t="90259" x="6518275" y="3490913"/>
          <p14:tracePt t="90267" x="6334125" y="3556000"/>
          <p14:tracePt t="90277" x="6076950" y="3611563"/>
          <p14:tracePt t="90283" x="5781675" y="3648075"/>
          <p14:tracePt t="90293" x="5524500" y="3638550"/>
          <p14:tracePt t="90299" x="5405438" y="3656013"/>
          <p14:tracePt t="90310" x="5276850" y="3711575"/>
          <p14:tracePt t="90315" x="5037138" y="3711575"/>
          <p14:tracePt t="90325" x="4937125" y="3675063"/>
          <p14:tracePt t="90331" x="4779963" y="3675063"/>
          <p14:tracePt t="90338" x="4624388" y="3675063"/>
          <p14:tracePt t="90346" x="4505325" y="3656013"/>
          <p14:tracePt t="90354" x="4403725" y="3611563"/>
          <p14:tracePt t="90362" x="4338638" y="3611563"/>
          <p14:tracePt t="90370" x="4302125" y="3611563"/>
          <p14:tracePt t="90379" x="4284663" y="3611563"/>
          <p14:tracePt t="90386" x="4275138" y="3619500"/>
          <p14:tracePt t="90394" x="4246563" y="3619500"/>
          <p14:tracePt t="90402" x="4238625" y="3629025"/>
          <p14:tracePt t="90410" x="4183063" y="3638550"/>
          <p14:tracePt t="90418" x="4164013" y="3638550"/>
          <p14:tracePt t="90435" x="4110038" y="3638550"/>
          <p14:tracePt t="90442" x="4100513" y="3648075"/>
          <p14:tracePt t="90451" x="4071938" y="3656013"/>
          <p14:tracePt t="90459" x="3998913" y="3656013"/>
          <p14:tracePt t="90467" x="3989388" y="3665538"/>
          <p14:tracePt t="90483" x="3979863" y="3675063"/>
          <p14:tracePt t="90492" x="3952875" y="3684588"/>
          <p14:tracePt t="90501" x="3916363" y="3694113"/>
          <p14:tracePt t="90509" x="3843338" y="3721100"/>
          <p14:tracePt t="90516" x="3805238" y="3730625"/>
          <p14:tracePt t="90526" x="3778250" y="3748088"/>
          <p14:tracePt t="90533" x="3732213" y="3767138"/>
          <p14:tracePt t="90539" x="3722688" y="3767138"/>
          <p14:tracePt t="90555" x="3714750" y="3776663"/>
          <p14:tracePt t="90563" x="3714750" y="3784600"/>
          <p14:tracePt t="90571" x="3659188" y="3794125"/>
          <p14:tracePt t="90583" x="3630613" y="3895725"/>
          <p14:tracePt t="90589" x="3567113" y="3941763"/>
          <p14:tracePt t="90602" x="3494088" y="3978275"/>
          <p14:tracePt t="90610" x="3300413" y="3997325"/>
          <p14:tracePt t="90618" x="3244850" y="4033838"/>
          <p14:tracePt t="90626" x="3181350" y="4051300"/>
          <p14:tracePt t="90634" x="3116263" y="4079875"/>
          <p14:tracePt t="90642" x="3106738" y="4079875"/>
          <p14:tracePt t="90650" x="3098800" y="4097338"/>
          <p14:tracePt t="90658" x="3079750" y="4106863"/>
          <p14:tracePt t="90666" x="3043238" y="4087813"/>
          <p14:tracePt t="90674" x="3006725" y="4087813"/>
          <p14:tracePt t="90682" x="2978150" y="4087813"/>
          <p14:tracePt t="90690" x="2951163" y="4087813"/>
          <p14:tracePt t="90698" x="2941638" y="4087813"/>
          <p14:tracePt t="90708" x="2914650" y="4087813"/>
          <p14:tracePt t="90714" x="2840038" y="4087813"/>
          <p14:tracePt t="90722" x="2822575" y="4087813"/>
          <p14:tracePt t="90729" x="2747963" y="4087813"/>
          <p14:tracePt t="90737" x="2684463" y="4087813"/>
          <p14:tracePt t="90746" x="2665413" y="4087813"/>
          <p14:tracePt t="90753" x="2638425" y="4079875"/>
          <p14:tracePt t="90761" x="2592388" y="4079875"/>
          <p14:tracePt t="90769" x="2592388" y="4097338"/>
          <p14:tracePt t="90777" x="2546350" y="4116388"/>
          <p14:tracePt t="90794" x="2546350" y="4133850"/>
          <p14:tracePt t="90915" x="2536825" y="4143375"/>
          <p14:tracePt t="90924" x="2509838" y="4143375"/>
          <p14:tracePt t="90932" x="2500313" y="4143375"/>
          <p14:tracePt t="90938" x="2490788" y="4143375"/>
          <p14:tracePt t="90955" x="2473325" y="4143375"/>
          <p14:tracePt t="91516" x="2463800" y="4143375"/>
          <p14:tracePt t="92084" x="2463800" y="4133850"/>
          <p14:tracePt t="92099" x="2463800" y="4125913"/>
          <p14:tracePt t="92108" x="2463800" y="4106863"/>
          <p14:tracePt t="92115" x="2482850" y="4087813"/>
          <p14:tracePt t="92127" x="2519363" y="4079875"/>
          <p14:tracePt t="92131" x="2527300" y="4070350"/>
          <p14:tracePt t="92140" x="2546350" y="4060825"/>
          <p14:tracePt t="92147" x="2555875" y="4051300"/>
          <p14:tracePt t="92155" x="2565400" y="3997325"/>
          <p14:tracePt t="92164" x="2628900" y="3997325"/>
          <p14:tracePt t="92171" x="2674938" y="3987800"/>
          <p14:tracePt t="92179" x="2740025" y="3987800"/>
          <p14:tracePt t="92190" x="2767013" y="3987800"/>
          <p14:tracePt t="92194" x="2794000" y="3987800"/>
          <p14:tracePt t="92211" x="2822575" y="3978275"/>
          <p14:tracePt t="92218" x="2832100" y="3951288"/>
          <p14:tracePt t="92226" x="2840038" y="3951288"/>
          <p14:tracePt t="92250" x="2849563" y="3951288"/>
          <p14:tracePt t="92266" x="2886075" y="3932238"/>
          <p14:tracePt t="93011" x="2878138" y="3951288"/>
          <p14:tracePt t="93029" x="2840038" y="3951288"/>
          <p14:tracePt t="93036" x="2822575" y="3951288"/>
          <p14:tracePt t="93045" x="2776538" y="3978275"/>
          <p14:tracePt t="93058" x="2740025" y="3997325"/>
          <p14:tracePt t="93066" x="2711450" y="3997325"/>
          <p14:tracePt t="93073" x="2684463" y="3997325"/>
          <p14:tracePt t="93082" x="2674938" y="3997325"/>
          <p14:tracePt t="93098" x="2665413" y="3997325"/>
          <p14:tracePt t="93107" x="2628900" y="3997325"/>
          <p14:tracePt t="93114" x="2619375" y="3997325"/>
          <p14:tracePt t="93126" x="2619375" y="4005263"/>
          <p14:tracePt t="93140" x="2628900" y="4005263"/>
          <p14:tracePt t="93155" x="2628900" y="4014788"/>
          <p14:tracePt t="93163" x="2619375" y="4014788"/>
          <p14:tracePt t="93179" x="2601913" y="4014788"/>
          <p14:tracePt t="93190" x="2582863" y="4014788"/>
          <p14:tracePt t="93259" x="2573338" y="4024313"/>
          <p14:tracePt t="93315" x="2573338" y="4005263"/>
          <p14:tracePt t="93325" x="2573338" y="3997325"/>
          <p14:tracePt t="93332" x="2573338" y="3968750"/>
          <p14:tracePt t="93339" x="2573338" y="3951288"/>
          <p14:tracePt t="93347" x="2573338" y="3922713"/>
          <p14:tracePt t="93355" x="2573338" y="3914775"/>
          <p14:tracePt t="93363" x="2573338" y="3895725"/>
          <p14:tracePt t="93372" x="2573338" y="3876675"/>
          <p14:tracePt t="93379" x="2573338" y="3859213"/>
          <p14:tracePt t="93387" x="2573338" y="3849688"/>
          <p14:tracePt t="93395" x="2582863" y="3840163"/>
          <p14:tracePt t="93403" x="2592388" y="3840163"/>
          <p14:tracePt t="93411" x="2592388" y="3822700"/>
          <p14:tracePt t="93419" x="2601913" y="3803650"/>
          <p14:tracePt t="93428" x="2601913" y="3794125"/>
          <p14:tracePt t="93466" x="2601913" y="3776663"/>
          <p14:tracePt t="93547" x="2601913" y="3767138"/>
          <p14:tracePt t="93555" x="2619375" y="3767138"/>
          <p14:tracePt t="93667" x="2619375" y="3757613"/>
          <p14:tracePt t="93675" x="2665413" y="3757613"/>
          <p14:tracePt t="93683" x="2711450" y="3776663"/>
          <p14:tracePt t="93739" x="2720975" y="3784600"/>
          <p14:tracePt t="93803" x="2711450" y="3794125"/>
          <p14:tracePt t="93813" x="2703513" y="3822700"/>
          <p14:tracePt t="93830" x="2703513" y="3830638"/>
          <p14:tracePt t="93837" x="2693988" y="3830638"/>
          <p14:tracePt t="93843" x="2684463" y="3849688"/>
          <p14:tracePt t="93874" x="2684463" y="3859213"/>
          <p14:tracePt t="93906" x="2684463" y="3868738"/>
          <p14:tracePt t="93914" x="2674938" y="3876675"/>
          <p14:tracePt t="93938" x="2674938" y="3895725"/>
          <p14:tracePt t="93946" x="2674938" y="3905250"/>
          <p14:tracePt t="93970" x="2674938" y="3914775"/>
          <p14:tracePt t="93978" x="2674938" y="3922713"/>
          <p14:tracePt t="93986" x="2674938" y="3941763"/>
          <p14:tracePt t="93994" x="2674938" y="3951288"/>
          <p14:tracePt t="94002" x="2674938" y="3959225"/>
          <p14:tracePt t="94010" x="2674938" y="3987800"/>
          <p14:tracePt t="94018" x="2638425" y="4005263"/>
          <p14:tracePt t="94026" x="2628900" y="4014788"/>
          <p14:tracePt t="94034" x="2619375" y="4033838"/>
          <p14:tracePt t="94042" x="2611438" y="4060825"/>
          <p14:tracePt t="94050" x="2573338" y="4097338"/>
          <p14:tracePt t="94057" x="2565400" y="4116388"/>
          <p14:tracePt t="94074" x="2546350" y="4143375"/>
          <p14:tracePt t="94082" x="2536825" y="4162425"/>
          <p14:tracePt t="94107" x="2527300" y="4179888"/>
          <p14:tracePt t="94130" x="2490788" y="4179888"/>
          <p14:tracePt t="94146" x="2482850" y="4179888"/>
          <p14:tracePt t="94154" x="2454275" y="4179888"/>
          <p14:tracePt t="94162" x="2436813" y="4179888"/>
          <p14:tracePt t="94170" x="2408238" y="4179888"/>
          <p14:tracePt t="94204" x="2390775" y="4179888"/>
          <p14:tracePt t="94219" x="2371725" y="4179888"/>
          <p14:tracePt t="94227" x="2362200" y="4179888"/>
          <p14:tracePt t="94235" x="2352675" y="4179888"/>
          <p14:tracePt t="94355" x="2352675" y="4171950"/>
          <p14:tracePt t="94363" x="2362200" y="4162425"/>
          <p14:tracePt t="94372" x="2362200" y="4143375"/>
          <p14:tracePt t="94380" x="2362200" y="4106863"/>
          <p14:tracePt t="94395" x="2427288" y="4051300"/>
          <p14:tracePt t="94403" x="2436813" y="4043363"/>
          <p14:tracePt t="94411" x="2454275" y="4033838"/>
          <p14:tracePt t="94419" x="2500313" y="4005263"/>
          <p14:tracePt t="94427" x="2546350" y="3997325"/>
          <p14:tracePt t="94439" x="2565400" y="3997325"/>
          <p14:tracePt t="94444" x="2582863" y="3997325"/>
          <p14:tracePt t="94450" x="2592388" y="3997325"/>
          <p14:tracePt t="94458" x="2619375" y="3997325"/>
          <p14:tracePt t="94466" x="2628900" y="4005263"/>
          <p14:tracePt t="94474" x="2665413" y="4005263"/>
          <p14:tracePt t="94482" x="2674938" y="4005263"/>
          <p14:tracePt t="94491" x="2711450" y="4005263"/>
          <p14:tracePt t="94514" x="2740025" y="4005263"/>
          <p14:tracePt t="94522" x="2776538" y="4051300"/>
          <p14:tracePt t="94530" x="2803525" y="4070350"/>
          <p14:tracePt t="94538" x="2849563" y="4097338"/>
          <p14:tracePt t="94562" x="2849563" y="4106863"/>
          <p14:tracePt t="94578" x="2849563" y="4133850"/>
          <p14:tracePt t="94586" x="2849563" y="4143375"/>
          <p14:tracePt t="94594" x="2859088" y="4152900"/>
          <p14:tracePt t="94602" x="2859088" y="4179888"/>
          <p14:tracePt t="94610" x="2859088" y="4189413"/>
          <p14:tracePt t="94618" x="2859088" y="4198938"/>
          <p14:tracePt t="94626" x="2859088" y="4216400"/>
          <p14:tracePt t="94642" x="2859088" y="4235450"/>
          <p14:tracePt t="94650" x="2832100" y="4235450"/>
          <p14:tracePt t="94658" x="2813050" y="4244975"/>
          <p14:tracePt t="94731" x="2803525" y="4244975"/>
          <p14:tracePt t="94740" x="2794000" y="4235450"/>
          <p14:tracePt t="94763" x="2794000" y="4216400"/>
          <p14:tracePt t="94772" x="2786063" y="4189413"/>
          <p14:tracePt t="94779" x="2776538" y="4189413"/>
          <p14:tracePt t="94795" x="2776538" y="4179888"/>
          <p14:tracePt t="94803" x="2730500" y="4133850"/>
          <p14:tracePt t="94813" x="2720975" y="4106863"/>
          <p14:tracePt t="94828" x="2711450" y="4087813"/>
          <p14:tracePt t="94845" x="2711450" y="4079875"/>
          <p14:tracePt t="94851" x="2703513" y="4060825"/>
          <p14:tracePt t="94862" x="2703513" y="4043363"/>
          <p14:tracePt t="94866" x="2703513" y="4024313"/>
          <p14:tracePt t="94874" x="2703513" y="4005263"/>
          <p14:tracePt t="94891" x="2747963" y="3941763"/>
          <p14:tracePt t="94908" x="2803525" y="3876675"/>
          <p14:tracePt t="94914" x="2803525" y="3868738"/>
          <p14:tracePt t="94924" x="2822575" y="3840163"/>
          <p14:tracePt t="94930" x="2859088" y="3830638"/>
          <p14:tracePt t="94938" x="2924175" y="3803650"/>
          <p14:tracePt t="94946" x="2960688" y="3803650"/>
          <p14:tracePt t="94955" x="2997200" y="3784600"/>
          <p14:tracePt t="94962" x="3014663" y="3784600"/>
          <p14:tracePt t="94970" x="3060700" y="3784600"/>
          <p14:tracePt t="94978" x="3079750" y="3784600"/>
          <p14:tracePt t="94986" x="3089275" y="3784600"/>
          <p14:tracePt t="95020" x="3116263" y="3794125"/>
          <p14:tracePt t="95028" x="3125788" y="3822700"/>
          <p14:tracePt t="95035" x="3135313" y="3840163"/>
          <p14:tracePt t="95042" x="3135313" y="3886200"/>
          <p14:tracePt t="95058" x="3143250" y="3895725"/>
          <p14:tracePt t="95066" x="3152775" y="3905250"/>
          <p14:tracePt t="95074" x="3162300" y="3914775"/>
          <p14:tracePt t="95107" x="3162300" y="3932238"/>
          <p14:tracePt t="95130" x="3162300" y="3941763"/>
          <p14:tracePt t="95138" x="3162300" y="3959225"/>
          <p14:tracePt t="95146" x="3162300" y="3968750"/>
          <p14:tracePt t="95154" x="3152775" y="3978275"/>
          <p14:tracePt t="95162" x="3143250" y="3987800"/>
          <p14:tracePt t="95178" x="3116263" y="3987800"/>
          <p14:tracePt t="95186" x="3106738" y="3987800"/>
          <p14:tracePt t="95202" x="3098800" y="3987800"/>
          <p14:tracePt t="95210" x="3089275" y="3987800"/>
          <p14:tracePt t="95218" x="3079750" y="3987800"/>
          <p14:tracePt t="95227" x="3070225" y="3987800"/>
          <p14:tracePt t="95235" x="3033713" y="4014788"/>
          <p14:tracePt t="95242" x="2987675" y="4024313"/>
          <p14:tracePt t="95254" x="2951163" y="4033838"/>
          <p14:tracePt t="95262" x="2941638" y="4033838"/>
          <p14:tracePt t="95270" x="2924175" y="4043363"/>
          <p14:tracePt t="95277" x="2905125" y="4060825"/>
          <p14:tracePt t="95282" x="2859088" y="4079875"/>
          <p14:tracePt t="95995" x="2878138" y="4079875"/>
          <p14:tracePt t="96003" x="2895600" y="4079875"/>
          <p14:tracePt t="96012" x="2914650" y="4070350"/>
          <p14:tracePt t="96019" x="2951163" y="4070350"/>
          <p14:tracePt t="96035" x="2960688" y="4070350"/>
          <p14:tracePt t="96045" x="2987675" y="4070350"/>
          <p14:tracePt t="96051" x="3014663" y="4070350"/>
          <p14:tracePt t="96059" x="3079750" y="4051300"/>
          <p14:tracePt t="96068" x="3125788" y="4043363"/>
          <p14:tracePt t="96077" x="3198813" y="4043363"/>
          <p14:tracePt t="96085" x="3198813" y="4024313"/>
          <p14:tracePt t="96091" x="3208338" y="4024313"/>
          <p14:tracePt t="96098" x="3217863" y="4033838"/>
          <p14:tracePt t="96107" x="3227388" y="4043363"/>
          <p14:tracePt t="96114" x="3235325" y="4051300"/>
          <p14:tracePt t="96123" x="3290888" y="4070350"/>
          <p14:tracePt t="96130" x="3448050" y="4070350"/>
          <p14:tracePt t="96138" x="3567113" y="4070350"/>
          <p14:tracePt t="96146" x="3649663" y="4070350"/>
          <p14:tracePt t="96154" x="3768725" y="4070350"/>
          <p14:tracePt t="96162" x="3889375" y="4070350"/>
          <p14:tracePt t="96170" x="3935413" y="4070350"/>
          <p14:tracePt t="96178" x="3962400" y="4070350"/>
          <p14:tracePt t="96192" x="4081463" y="4097338"/>
          <p14:tracePt t="96194" x="4127500" y="4097338"/>
          <p14:tracePt t="96202" x="4137025" y="4097338"/>
          <p14:tracePt t="96218" x="4200525" y="4097338"/>
          <p14:tracePt t="96226" x="4256088" y="4070350"/>
          <p14:tracePt t="96242" x="4265613" y="4070350"/>
          <p14:tracePt t="96251" x="4275138" y="4070350"/>
          <p14:tracePt t="96259" x="4338638" y="4070350"/>
          <p14:tracePt t="96267" x="4440238" y="4070350"/>
          <p14:tracePt t="96274" x="4467225" y="4079875"/>
          <p14:tracePt t="96282" x="4541838" y="4079875"/>
          <p14:tracePt t="96290" x="4624388" y="4079875"/>
          <p14:tracePt t="96307" x="4706938" y="4079875"/>
          <p14:tracePt t="96314" x="4743450" y="4079875"/>
          <p14:tracePt t="96322" x="4816475" y="4079875"/>
          <p14:tracePt t="96338" x="4854575" y="4079875"/>
          <p14:tracePt t="96346" x="4946650" y="4079875"/>
          <p14:tracePt t="96354" x="5046663" y="4097338"/>
          <p14:tracePt t="96362" x="5111750" y="4106863"/>
          <p14:tracePt t="96370" x="5175250" y="4116388"/>
          <p14:tracePt t="96501" x="5211763" y="4116388"/>
          <p14:tracePt t="96508" x="5240338" y="4116388"/>
          <p14:tracePt t="96515" x="5267325" y="4116388"/>
          <p14:tracePt t="96525" x="5303838" y="4116388"/>
          <p14:tracePt t="96596" x="5349875" y="4097338"/>
          <p14:tracePt t="96619" x="5368925" y="4097338"/>
          <p14:tracePt t="96627" x="5395913" y="4097338"/>
          <p14:tracePt t="96635" x="5432425" y="4097338"/>
          <p14:tracePt t="96643" x="5451475" y="4097338"/>
          <p14:tracePt t="96660" x="5461000" y="4097338"/>
          <p14:tracePt t="96739" x="5461000" y="4079875"/>
          <p14:tracePt t="96755" x="5478463" y="4070350"/>
          <p14:tracePt t="96787" x="5487988" y="4060825"/>
          <p14:tracePt t="96835" x="5497513" y="4060825"/>
          <p14:tracePt t="96842" x="5497513" y="4043363"/>
          <p14:tracePt t="96931" x="5497513" y="4024313"/>
          <p14:tracePt t="96939" x="5497513" y="3978275"/>
          <p14:tracePt t="96947" x="5497513" y="3932238"/>
          <p14:tracePt t="96956" x="5497513" y="3868738"/>
          <p14:tracePt t="96970" x="5470525" y="3840163"/>
          <p14:tracePt t="96978" x="5451475" y="3822700"/>
          <p14:tracePt t="96986" x="5424488" y="3803650"/>
          <p14:tracePt t="96994" x="5441950" y="3740150"/>
          <p14:tracePt t="97002" x="5441950" y="3684588"/>
          <p14:tracePt t="97050" x="5432425" y="3684588"/>
          <p14:tracePt t="97063" x="5424488" y="3675063"/>
          <p14:tracePt t="97075" x="5424488" y="3665538"/>
          <p14:tracePt t="97084" x="5424488" y="3656013"/>
          <p14:tracePt t="97106" x="5424488" y="3648075"/>
          <p14:tracePt t="97355" x="5414963" y="3638550"/>
          <p14:tracePt t="97379" x="5378450" y="3638550"/>
          <p14:tracePt t="97386" x="5332413" y="3665538"/>
          <p14:tracePt t="97394" x="5267325" y="3675063"/>
          <p14:tracePt t="97402" x="5221288" y="3675063"/>
          <p14:tracePt t="97410" x="5211763" y="3675063"/>
          <p14:tracePt t="97417" x="5157788" y="3675063"/>
          <p14:tracePt t="97425" x="5102225" y="3675063"/>
          <p14:tracePt t="97433" x="5019675" y="3675063"/>
          <p14:tracePt t="97441" x="4973638" y="3656013"/>
          <p14:tracePt t="97449" x="4964113" y="3656013"/>
          <p14:tracePt t="97457" x="4954588" y="3648075"/>
          <p14:tracePt t="97465" x="4946650" y="3648075"/>
          <p14:tracePt t="97483" x="4891088" y="3629025"/>
          <p14:tracePt t="97493" x="4770438" y="3573463"/>
          <p14:tracePt t="97500" x="4614863" y="3556000"/>
          <p14:tracePt t="97507" x="4568825" y="3556000"/>
          <p14:tracePt t="97514" x="4559300" y="3556000"/>
          <p14:tracePt t="97522" x="4522788" y="3556000"/>
          <p14:tracePt t="97530" x="4421188" y="3556000"/>
          <p14:tracePt t="97538" x="4394200" y="3556000"/>
          <p14:tracePt t="97554" x="4384675" y="3556000"/>
          <p14:tracePt t="97562" x="4338638" y="3556000"/>
          <p14:tracePt t="97586" x="4330700" y="3556000"/>
          <p14:tracePt t="97594" x="4321175" y="3573463"/>
          <p14:tracePt t="97601" x="4284663" y="3582988"/>
          <p14:tracePt t="97610" x="4265613" y="3592513"/>
          <p14:tracePt t="97617" x="4219575" y="3602038"/>
          <p14:tracePt t="97634" x="4210050" y="3602038"/>
          <p14:tracePt t="97642" x="4183063" y="3629025"/>
          <p14:tracePt t="97650" x="4164013" y="3629025"/>
          <p14:tracePt t="97658" x="4154488" y="3629025"/>
          <p14:tracePt t="97666" x="4117975" y="3619500"/>
          <p14:tracePt t="97673" x="4054475" y="3602038"/>
          <p14:tracePt t="97691" x="4054475" y="3582988"/>
          <p14:tracePt t="97698" x="4054475" y="3573463"/>
          <p14:tracePt t="97707" x="4054475" y="3565525"/>
          <p14:tracePt t="97714" x="4025900" y="3565525"/>
          <p14:tracePt t="97722" x="4017963" y="3556000"/>
          <p14:tracePt t="97738" x="4008438" y="3556000"/>
          <p14:tracePt t="97762" x="3998913" y="3556000"/>
          <p14:tracePt t="97778" x="3971925" y="3582988"/>
          <p14:tracePt t="97786" x="3962400" y="3582988"/>
          <p14:tracePt t="97794" x="3952875" y="3592513"/>
          <p14:tracePt t="97818" x="3925888" y="3592513"/>
          <p14:tracePt t="97826" x="3916363" y="3592513"/>
          <p14:tracePt t="97842" x="3889375" y="3602038"/>
          <p14:tracePt t="97850" x="3870325" y="3602038"/>
          <p14:tracePt t="97858" x="3824288" y="3602038"/>
          <p14:tracePt t="97865" x="3787775" y="3602038"/>
          <p14:tracePt t="97881" x="3768725" y="3602038"/>
          <p14:tracePt t="97890" x="3741738" y="3602038"/>
          <p14:tracePt t="97907" x="3649663" y="3602038"/>
          <p14:tracePt t="97913" x="3613150" y="3602038"/>
          <p14:tracePt t="97921" x="3576638" y="3602038"/>
          <p14:tracePt t="97929" x="3548063" y="3602038"/>
          <p14:tracePt t="97937" x="3548063" y="3611563"/>
          <p14:tracePt t="97945" x="3548063" y="3619500"/>
          <p14:tracePt t="97954" x="3548063" y="3629025"/>
          <p14:tracePt t="98379" x="3548063" y="3665538"/>
          <p14:tracePt t="98387" x="3548063" y="3711575"/>
          <p14:tracePt t="98396" x="3548063" y="3740150"/>
          <p14:tracePt t="98402" x="3548063" y="3794125"/>
          <p14:tracePt t="98410" x="3548063" y="3859213"/>
          <p14:tracePt t="98418" x="3548063" y="3876675"/>
          <p14:tracePt t="98426" x="3548063" y="3932238"/>
          <p14:tracePt t="98434" x="3548063" y="3968750"/>
          <p14:tracePt t="98441" x="3548063" y="4014788"/>
          <p14:tracePt t="98449" x="3557588" y="4060825"/>
          <p14:tracePt t="98457" x="3557588" y="4116388"/>
          <p14:tracePt t="98465" x="3557588" y="4125913"/>
          <p14:tracePt t="98473" x="3557588" y="4133850"/>
          <p14:tracePt t="98481" x="3557588" y="4171950"/>
          <p14:tracePt t="98489" x="3557588" y="4208463"/>
          <p14:tracePt t="98498" x="3557588" y="4216400"/>
          <p14:tracePt t="98513" x="3557588" y="4225925"/>
          <p14:tracePt t="98748" x="3557588" y="4235450"/>
          <p14:tracePt t="98763" x="3567113" y="4235450"/>
          <p14:tracePt t="98771" x="3576638" y="4262438"/>
          <p14:tracePt t="98780" x="3576638" y="4271963"/>
          <p14:tracePt t="98787" x="3622675" y="4271963"/>
          <p14:tracePt t="98795" x="3741738" y="4262438"/>
          <p14:tracePt t="98803" x="3897313" y="4244975"/>
          <p14:tracePt t="98813" x="4017963" y="4235450"/>
          <p14:tracePt t="98819" x="4064000" y="4225925"/>
          <p14:tracePt t="98843" x="4200525" y="4225925"/>
          <p14:tracePt t="98852" x="4384675" y="4189413"/>
          <p14:tracePt t="98859" x="4541838" y="4171950"/>
          <p14:tracePt t="98867" x="4716463" y="4152900"/>
          <p14:tracePt t="98877" x="4918075" y="4179888"/>
          <p14:tracePt t="98882" x="5092700" y="4208463"/>
          <p14:tracePt t="98891" x="5194300" y="4189413"/>
          <p14:tracePt t="98898" x="5249863" y="4208463"/>
          <p14:tracePt t="98910" x="5359400" y="4208463"/>
          <p14:tracePt t="98914" x="5432425" y="4171950"/>
          <p14:tracePt t="98922" x="5516563" y="4171950"/>
          <p14:tracePt t="98938" x="5570538" y="4171950"/>
          <p14:tracePt t="98954" x="5580063" y="4171950"/>
          <p14:tracePt t="98962" x="5607050" y="4171950"/>
          <p14:tracePt t="98970" x="5607050" y="4162425"/>
          <p14:tracePt t="98978" x="5635625" y="4125913"/>
          <p14:tracePt t="98986" x="5727700" y="4125913"/>
          <p14:tracePt t="98994" x="5764213" y="4125913"/>
          <p14:tracePt t="99002" x="5865813" y="4133850"/>
          <p14:tracePt t="99010" x="5911850" y="4133850"/>
          <p14:tracePt t="99026" x="5919788" y="4133850"/>
          <p14:tracePt t="99059" x="5929313" y="4133850"/>
          <p14:tracePt t="99379" x="5929313" y="4116388"/>
          <p14:tracePt t="99387" x="5929313" y="4097338"/>
          <p14:tracePt t="99395" x="5929313" y="4079875"/>
          <p14:tracePt t="99403" x="5929313" y="4051300"/>
          <p14:tracePt t="99411" x="5929313" y="4033838"/>
          <p14:tracePt t="99419" x="5965825" y="4014788"/>
          <p14:tracePt t="99427" x="5965825" y="4005263"/>
          <p14:tracePt t="99443" x="5948363" y="3997325"/>
          <p14:tracePt t="99451" x="5948363" y="3978275"/>
          <p14:tracePt t="99459" x="5948363" y="3951288"/>
          <p14:tracePt t="99467" x="5948363" y="3895725"/>
          <p14:tracePt t="99476" x="5948363" y="3859213"/>
          <p14:tracePt t="99483" x="5948363" y="3840163"/>
          <p14:tracePt t="99492" x="5948363" y="3813175"/>
          <p14:tracePt t="99509" x="5948363" y="3767138"/>
          <p14:tracePt t="99515" x="5938838" y="3757613"/>
          <p14:tracePt t="99539" x="5929313" y="3748088"/>
          <p14:tracePt t="107427" x="5919788" y="3748088"/>
          <p14:tracePt t="107435" x="5911850" y="3748088"/>
          <p14:tracePt t="107453" x="5902325" y="3748088"/>
          <p14:tracePt t="107466" x="5902325" y="3757613"/>
          <p14:tracePt t="107482" x="5902325" y="3767138"/>
          <p14:tracePt t="107498" x="5865813" y="3776663"/>
          <p14:tracePt t="107506" x="5773738" y="3849688"/>
          <p14:tracePt t="107514" x="5708650" y="3895725"/>
          <p14:tracePt t="107521" x="5561013" y="3922713"/>
          <p14:tracePt t="107529" x="5441950" y="3968750"/>
          <p14:tracePt t="107537" x="5378450" y="3978275"/>
          <p14:tracePt t="107545" x="5313363" y="4005263"/>
          <p14:tracePt t="107553" x="5257800" y="4043363"/>
          <p14:tracePt t="107561" x="5249863" y="4043363"/>
          <p14:tracePt t="107652" x="5240338" y="4043363"/>
          <p14:tracePt t="107658" x="5194300" y="4043363"/>
          <p14:tracePt t="107667" x="5148263" y="4043363"/>
          <p14:tracePt t="107676" x="5111750" y="4043363"/>
          <p14:tracePt t="107683" x="5075238" y="4043363"/>
          <p14:tracePt t="107692" x="5010150" y="4043363"/>
          <p14:tracePt t="107699" x="4954588" y="4043363"/>
          <p14:tracePt t="107709" x="4937125" y="4043363"/>
          <p14:tracePt t="107715" x="4918075" y="4043363"/>
          <p14:tracePt t="107726" x="4872038" y="4043363"/>
          <p14:tracePt t="107731" x="4862513" y="4043363"/>
          <p14:tracePt t="107739" x="4854575" y="4043363"/>
          <p14:tracePt t="107749" x="4835525" y="4043363"/>
          <p14:tracePt t="107890" x="4826000" y="4043363"/>
          <p14:tracePt t="108003" x="4816475" y="4043363"/>
          <p14:tracePt t="108099" x="4826000" y="4043363"/>
          <p14:tracePt t="108109" x="4835525" y="4043363"/>
          <p14:tracePt t="108124" x="4854575" y="4043363"/>
          <p14:tracePt t="108131" x="4872038" y="4060825"/>
          <p14:tracePt t="108812" x="4881563" y="4060825"/>
          <p14:tracePt t="108920" x="4881563" y="4070350"/>
          <p14:tracePt t="108931" x="4872038" y="4079875"/>
          <p14:tracePt t="108940" x="4862513" y="4087813"/>
          <p14:tracePt t="108947" x="4854575" y="4097338"/>
          <p14:tracePt t="108955" x="4835525" y="4106863"/>
          <p14:tracePt t="108980" x="4816475" y="4116388"/>
          <p14:tracePt t="108986" x="4808538" y="4116388"/>
          <p14:tracePt t="109003" x="4789488" y="4116388"/>
          <p14:tracePt t="109011" x="4779963" y="4116388"/>
          <p14:tracePt t="109019" x="4779963" y="4125913"/>
          <p14:tracePt t="109027" x="4770438" y="4133850"/>
          <p14:tracePt t="109042" x="4743450" y="4133850"/>
          <p14:tracePt t="109051" x="4697413" y="4133850"/>
          <p14:tracePt t="109062" x="4679950" y="4133850"/>
          <p14:tracePt t="109067" x="4641850" y="4143375"/>
          <p14:tracePt t="109076" x="4633913" y="4143375"/>
          <p14:tracePt t="109082" x="4614863" y="4152900"/>
          <p14:tracePt t="109098" x="4605338" y="4152900"/>
          <p14:tracePt t="109179" x="4587875" y="4152900"/>
          <p14:tracePt t="109195" x="4568825" y="4143375"/>
          <p14:tracePt t="109202" x="4559300" y="4133850"/>
          <p14:tracePt t="109210" x="4541838" y="4133850"/>
          <p14:tracePt t="109218" x="4532313" y="4133850"/>
          <p14:tracePt t="109233" x="4522788" y="4125913"/>
          <p14:tracePt t="109372" x="4522788" y="4097338"/>
          <p14:tracePt t="109379" x="4541838" y="4060825"/>
          <p14:tracePt t="109387" x="4549775" y="4060825"/>
          <p14:tracePt t="109395" x="4549775" y="4051300"/>
          <p14:tracePt t="109403" x="4559300" y="4033838"/>
          <p14:tracePt t="109411" x="4587875" y="3997325"/>
          <p14:tracePt t="109418" x="4614863" y="3987800"/>
          <p14:tracePt t="109427" x="4651375" y="3987800"/>
          <p14:tracePt t="109434" x="4697413" y="3987800"/>
          <p14:tracePt t="109442" x="4762500" y="3959225"/>
          <p14:tracePt t="109450" x="4770438" y="3959225"/>
          <p14:tracePt t="109458" x="4826000" y="3941763"/>
          <p14:tracePt t="109466" x="4881563" y="3941763"/>
          <p14:tracePt t="109474" x="4927600" y="3868738"/>
          <p14:tracePt t="109482" x="4983163" y="3868738"/>
          <p14:tracePt t="109490" x="5065713" y="3868738"/>
          <p14:tracePt t="109498" x="5075238" y="3868738"/>
          <p14:tracePt t="109507" x="5157788" y="3868738"/>
          <p14:tracePt t="109867" x="5148263" y="3859213"/>
          <p14:tracePt t="110179" x="5121275" y="3859213"/>
          <p14:tracePt t="110189" x="5121275" y="3849688"/>
          <p14:tracePt t="110196" x="5083175" y="3840163"/>
          <p14:tracePt t="110203" x="5075238" y="3822700"/>
          <p14:tracePt t="110211" x="5065713" y="3813175"/>
          <p14:tracePt t="110315" x="5056188" y="3813175"/>
          <p14:tracePt t="110332" x="5056188" y="3803650"/>
          <p14:tracePt t="110347" x="5056188" y="3784600"/>
          <p14:tracePt t="110355" x="5056188" y="3776663"/>
          <p14:tracePt t="110363" x="5056188" y="3767138"/>
          <p14:tracePt t="110403" x="5056188" y="3757613"/>
          <p14:tracePt t="110411" x="5075238" y="3748088"/>
          <p14:tracePt t="110443" x="5083175" y="3748088"/>
          <p14:tracePt t="110452" x="5092700" y="3740150"/>
          <p14:tracePt t="110483" x="5102225" y="3730625"/>
          <p14:tracePt t="110539" x="5111750" y="3730625"/>
          <p14:tracePt t="110571" x="5121275" y="3740150"/>
          <p14:tracePt t="110580" x="5121275" y="3748088"/>
          <p14:tracePt t="110587" x="5111750" y="3784600"/>
          <p14:tracePt t="110603" x="5065713" y="3840163"/>
          <p14:tracePt t="110611" x="5065713" y="3859213"/>
          <p14:tracePt t="110618" x="5065713" y="3886200"/>
          <p14:tracePt t="110626" x="5065713" y="3905250"/>
          <p14:tracePt t="110634" x="5056188" y="3941763"/>
          <p14:tracePt t="110642" x="5029200" y="3959225"/>
          <p14:tracePt t="110650" x="5019675" y="3978275"/>
          <p14:tracePt t="110658" x="4991100" y="3987800"/>
          <p14:tracePt t="110666" x="4946650" y="4014788"/>
          <p14:tracePt t="110682" x="4937125" y="4014788"/>
          <p14:tracePt t="110691" x="4927600" y="4014788"/>
          <p14:tracePt t="110707" x="4918075" y="4014788"/>
          <p14:tracePt t="110714" x="4908550" y="4014788"/>
          <p14:tracePt t="110738" x="4881563" y="4014788"/>
          <p14:tracePt t="110763" x="4872038" y="4014788"/>
          <p14:tracePt t="110779" x="4862513" y="4014788"/>
          <p14:tracePt t="110786" x="4854575" y="4014788"/>
          <p14:tracePt t="110795" x="4826000" y="4005263"/>
          <p14:tracePt t="110802" x="4826000" y="3987800"/>
          <p14:tracePt t="110813" x="4845050" y="3951288"/>
          <p14:tracePt t="110819" x="4845050" y="3941763"/>
          <p14:tracePt t="110827" x="4845050" y="3932238"/>
          <p14:tracePt t="110835" x="4881563" y="3895725"/>
          <p14:tracePt t="110843" x="4881563" y="3886200"/>
          <p14:tracePt t="110883" x="4881563" y="3876675"/>
          <p14:tracePt t="110895" x="4900613" y="3876675"/>
          <p14:tracePt t="111035" x="4908550" y="3876675"/>
          <p14:tracePt t="111042" x="4908550" y="3886200"/>
          <p14:tracePt t="111051" x="4918075" y="3905250"/>
          <p14:tracePt t="111061" x="4918075" y="3932238"/>
          <p14:tracePt t="111066" x="4918075" y="3941763"/>
          <p14:tracePt t="111074" x="4918075" y="3959225"/>
          <p14:tracePt t="111179" x="4918075" y="3951288"/>
          <p14:tracePt t="111188" x="4918075" y="3941763"/>
          <p14:tracePt t="111195" x="4918075" y="3905250"/>
          <p14:tracePt t="111203" x="4908550" y="3886200"/>
          <p14:tracePt t="111234" x="4908550" y="3876675"/>
          <p14:tracePt t="111243" x="4908550" y="3859213"/>
          <p14:tracePt t="111251" x="4908550" y="3849688"/>
          <p14:tracePt t="111267" x="4908550" y="3822700"/>
          <p14:tracePt t="111276" x="4927600" y="3784600"/>
          <p14:tracePt t="111283" x="4927600" y="3767138"/>
          <p14:tracePt t="111292" x="4937125" y="3757613"/>
          <p14:tracePt t="111300" x="4946650" y="3748088"/>
          <p14:tracePt t="111314" x="4946650" y="3740150"/>
          <p14:tracePt t="111322" x="4946650" y="3711575"/>
          <p14:tracePt t="111330" x="4954588" y="3711575"/>
          <p14:tracePt t="111419" x="4954588" y="3721100"/>
          <p14:tracePt t="111435" x="4954588" y="3748088"/>
          <p14:tracePt t="111442" x="4954588" y="3757613"/>
          <p14:tracePt t="111451" x="4954588" y="3767138"/>
          <p14:tracePt t="111459" x="4954588" y="3794125"/>
          <p14:tracePt t="111467" x="4964113" y="3803650"/>
          <p14:tracePt t="111635" x="4964113" y="3830638"/>
          <p14:tracePt t="111642" x="4973638" y="3840163"/>
          <p14:tracePt t="111763" x="4983163" y="3849688"/>
          <p14:tracePt t="111773" x="4991100" y="3849688"/>
          <p14:tracePt t="111907" x="5000625" y="3849688"/>
          <p14:tracePt t="111971" x="5010150" y="3849688"/>
          <p14:tracePt t="112100" x="5019675" y="3840163"/>
          <p14:tracePt t="112195" x="5029200" y="3830638"/>
          <p14:tracePt t="114924" x="5056188" y="3803650"/>
          <p14:tracePt t="114955" x="5065713" y="3784600"/>
          <p14:tracePt t="117627" x="5065713" y="3794125"/>
          <p14:tracePt t="117635" x="5075238" y="3813175"/>
          <p14:tracePt t="117642" x="5075238" y="3859213"/>
          <p14:tracePt t="117650" x="5046663" y="3922713"/>
          <p14:tracePt t="117659" x="5037138" y="3932238"/>
          <p14:tracePt t="117667" x="5037138" y="3968750"/>
          <p14:tracePt t="117676" x="5037138" y="4014788"/>
          <p14:tracePt t="117683" x="5029200" y="4033838"/>
          <p14:tracePt t="117692" x="5029200" y="4070350"/>
          <p14:tracePt t="117699" x="5029200" y="4079875"/>
          <p14:tracePt t="117709" x="5029200" y="4106863"/>
          <p14:tracePt t="117725" x="5029200" y="4116388"/>
          <p14:tracePt t="117739" x="5029200" y="4133850"/>
          <p14:tracePt t="117755" x="5029200" y="4152900"/>
          <p14:tracePt t="117771" x="5029200" y="4162425"/>
          <p14:tracePt t="117779" x="5019675" y="4171950"/>
          <p14:tracePt t="117786" x="5010150" y="4189413"/>
          <p14:tracePt t="117805" x="4964113" y="4189413"/>
          <p14:tracePt t="117817" x="4946650" y="4198938"/>
          <p14:tracePt t="117827" x="4946650" y="4208463"/>
          <p14:tracePt t="117851" x="4946650" y="4216400"/>
          <p14:tracePt t="117874" x="4937125" y="4225925"/>
          <p14:tracePt t="117915" x="4937125" y="4235450"/>
          <p14:tracePt t="117924" x="4927600" y="4244975"/>
          <p14:tracePt t="117938" x="4918075" y="4254500"/>
          <p14:tracePt t="117946" x="4908550" y="4254500"/>
          <p14:tracePt t="117970" x="4908550" y="4262438"/>
          <p14:tracePt t="117978" x="4891088" y="4271963"/>
          <p14:tracePt t="117986" x="4854575" y="4271963"/>
          <p14:tracePt t="117994" x="4835525" y="4262438"/>
          <p14:tracePt t="118002" x="4826000" y="4262438"/>
          <p14:tracePt t="118010" x="4770438" y="4271963"/>
          <p14:tracePt t="118018" x="4651375" y="4271963"/>
          <p14:tracePt t="118026" x="4641850" y="4271963"/>
          <p14:tracePt t="118034" x="4614863" y="4281488"/>
          <p14:tracePt t="118043" x="4578350" y="4281488"/>
          <p14:tracePt t="118050" x="4495800" y="4281488"/>
          <p14:tracePt t="118058" x="4459288" y="4281488"/>
          <p14:tracePt t="118066" x="4449763" y="4281488"/>
          <p14:tracePt t="118074" x="4440238" y="4281488"/>
          <p14:tracePt t="118091" x="4403725" y="4281488"/>
          <p14:tracePt t="118098" x="4394200" y="4281488"/>
          <p14:tracePt t="118114" x="4384675" y="4281488"/>
          <p14:tracePt t="118123" x="4375150" y="4281488"/>
          <p14:tracePt t="118130" x="4375150" y="4271963"/>
          <p14:tracePt t="118138" x="4321175" y="4271963"/>
          <p14:tracePt t="118145" x="4292600" y="4254500"/>
          <p14:tracePt t="118154" x="4284663" y="4254500"/>
          <p14:tracePt t="118162" x="4246563" y="4254500"/>
          <p14:tracePt t="118169" x="4200525" y="4254500"/>
          <p14:tracePt t="118178" x="4183063" y="4254500"/>
          <p14:tracePt t="118185" x="4164013" y="4254500"/>
          <p14:tracePt t="118194" x="4127500" y="4254500"/>
          <p14:tracePt t="118202" x="4100513" y="4254500"/>
          <p14:tracePt t="118259" x="4081463" y="4244975"/>
          <p14:tracePt t="118275" x="4071938" y="4244975"/>
          <p14:tracePt t="118291" x="4054475" y="4244975"/>
          <p14:tracePt t="118299" x="4035425" y="4244975"/>
          <p14:tracePt t="118308" x="4017963" y="4216400"/>
          <p14:tracePt t="118317" x="4017963" y="4198938"/>
          <p14:tracePt t="118395" x="4017963" y="4189413"/>
          <p14:tracePt t="118419" x="4008438" y="4179888"/>
          <p14:tracePt t="118427" x="3998913" y="4171950"/>
          <p14:tracePt t="118435" x="3989388" y="4171950"/>
          <p14:tracePt t="118445" x="3962400" y="4171950"/>
          <p14:tracePt t="118459" x="3952875" y="4171950"/>
          <p14:tracePt t="118860" x="3916363" y="4171950"/>
          <p14:tracePt t="118867" x="3751263" y="4171950"/>
          <p14:tracePt t="118875" x="3668713" y="4143375"/>
          <p14:tracePt t="118884" x="3548063" y="4143375"/>
          <p14:tracePt t="118893" x="3530600" y="4143375"/>
          <p14:tracePt t="118899" x="3465513" y="4143375"/>
          <p14:tracePt t="118911" x="3363913" y="4133850"/>
          <p14:tracePt t="118915" x="3244850" y="4106863"/>
          <p14:tracePt t="118926" x="3198813" y="4106863"/>
          <p14:tracePt t="118988" x="3171825" y="4106863"/>
          <p14:tracePt t="118995" x="3162300" y="4106863"/>
          <p14:tracePt t="119003" x="3143250" y="4106863"/>
          <p14:tracePt t="119011" x="3098800" y="4106863"/>
          <p14:tracePt t="119020" x="3052763" y="4097338"/>
          <p14:tracePt t="119031" x="3043238" y="4097338"/>
          <p14:tracePt t="119050" x="3033713" y="4079875"/>
          <p14:tracePt t="119059" x="3014663" y="4043363"/>
          <p14:tracePt t="119066" x="3006725" y="4043363"/>
          <p14:tracePt t="119131" x="2997200" y="4043363"/>
          <p14:tracePt t="119140" x="2968625" y="4043363"/>
          <p14:tracePt t="119155" x="2960688" y="4043363"/>
          <p14:tracePt t="119203" x="2951163" y="4060825"/>
          <p14:tracePt t="119211" x="2895600" y="4060825"/>
          <p14:tracePt t="119222" x="2832100" y="4060825"/>
          <p14:tracePt t="119233" x="2813050" y="4060825"/>
          <p14:tracePt t="119237" x="2794000" y="4060825"/>
          <p14:tracePt t="119243" x="2740025" y="4060825"/>
          <p14:tracePt t="119251" x="2674938" y="4060825"/>
          <p14:tracePt t="119258" x="2611438" y="4079875"/>
          <p14:tracePt t="119266" x="2592388" y="4079875"/>
          <p14:tracePt t="119273" x="2527300" y="4087813"/>
          <p14:tracePt t="119282" x="2473325" y="4087813"/>
          <p14:tracePt t="119290" x="2408238" y="4097338"/>
          <p14:tracePt t="119298" x="2362200" y="4125913"/>
          <p14:tracePt t="119307" x="2308225" y="4152900"/>
          <p14:tracePt t="119314" x="2289175" y="4162425"/>
          <p14:tracePt t="119322" x="2279650" y="4171950"/>
          <p14:tracePt t="119338" x="2262188" y="4179888"/>
          <p14:tracePt t="119346" x="2243138" y="4198938"/>
          <p14:tracePt t="119353" x="2197100" y="4216400"/>
          <p14:tracePt t="119362" x="2187575" y="4216400"/>
          <p14:tracePt t="119369" x="2160588" y="4216400"/>
          <p14:tracePt t="119386" x="2141538" y="4216400"/>
          <p14:tracePt t="119394" x="2124075" y="4216400"/>
          <p14:tracePt t="119410" x="2105025" y="4216400"/>
          <p14:tracePt t="119427" x="2087563" y="4216400"/>
          <p14:tracePt t="119715" x="2087563" y="4208463"/>
          <p14:tracePt t="119747" x="2095500" y="4198938"/>
          <p14:tracePt t="119755" x="2105025" y="4198938"/>
          <p14:tracePt t="119771" x="2114550" y="4208463"/>
          <p14:tracePt t="119803" x="2132013" y="4208463"/>
          <p14:tracePt t="119819" x="2170113" y="4208463"/>
          <p14:tracePt t="119830" x="2197100" y="4208463"/>
          <p14:tracePt t="119837" x="2216150" y="4208463"/>
          <p14:tracePt t="119844" x="2224088" y="4208463"/>
          <p14:tracePt t="119873" x="2224088" y="4216400"/>
          <p14:tracePt t="119907" x="2224088" y="4225925"/>
          <p14:tracePt t="119915" x="2224088" y="4235450"/>
          <p14:tracePt t="119939" x="2243138" y="4244975"/>
          <p14:tracePt t="119963" x="2262188" y="4244975"/>
          <p14:tracePt t="119971" x="2289175" y="4244975"/>
          <p14:tracePt t="119979" x="2298700" y="4244975"/>
          <p14:tracePt t="119987" x="2325688" y="4244975"/>
          <p14:tracePt t="119995" x="2362200" y="4244975"/>
          <p14:tracePt t="120002" x="2454275" y="4244975"/>
          <p14:tracePt t="120010" x="2536825" y="4254500"/>
          <p14:tracePt t="120018" x="2555875" y="4254500"/>
          <p14:tracePt t="120027" x="2674938" y="4254500"/>
          <p14:tracePt t="120035" x="2832100" y="4254500"/>
          <p14:tracePt t="120042" x="2914650" y="4225925"/>
          <p14:tracePt t="120050" x="2960688" y="4225925"/>
          <p14:tracePt t="120057" x="3006725" y="4208463"/>
          <p14:tracePt t="120066" x="3043238" y="4198938"/>
          <p14:tracePt t="120074" x="3070225" y="4198938"/>
          <p14:tracePt t="120082" x="3116263" y="4198938"/>
          <p14:tracePt t="120091" x="3162300" y="4198938"/>
          <p14:tracePt t="120114" x="3171825" y="4198938"/>
          <p14:tracePt t="120130" x="3198813" y="4198938"/>
          <p14:tracePt t="120138" x="3227388" y="4198938"/>
          <p14:tracePt t="120146" x="3273425" y="4198938"/>
          <p14:tracePt t="120154" x="3346450" y="4189413"/>
          <p14:tracePt t="120162" x="3409950" y="4179888"/>
          <p14:tracePt t="120170" x="3409950" y="4171950"/>
          <p14:tracePt t="120186" x="3419475" y="4171950"/>
          <p14:tracePt t="120194" x="3429000" y="4171950"/>
          <p14:tracePt t="120218" x="3465513" y="4179888"/>
          <p14:tracePt t="120226" x="3502025" y="4171950"/>
          <p14:tracePt t="120234" x="3557588" y="4189413"/>
          <p14:tracePt t="120243" x="3594100" y="4189413"/>
          <p14:tracePt t="120250" x="3640138" y="4216400"/>
          <p14:tracePt t="120274" x="3649663" y="4235450"/>
          <p14:tracePt t="120282" x="3622675" y="4308475"/>
          <p14:tracePt t="120291" x="3676650" y="4354513"/>
          <p14:tracePt t="120298" x="3759200" y="4346575"/>
          <p14:tracePt t="120308" x="3860800" y="4318000"/>
          <p14:tracePt t="120314" x="3906838" y="4318000"/>
          <p14:tracePt t="120324" x="4017963" y="4318000"/>
          <p14:tracePt t="120330" x="4071938" y="4318000"/>
          <p14:tracePt t="120338" x="4110038" y="4318000"/>
          <p14:tracePt t="120346" x="4164013" y="4318000"/>
          <p14:tracePt t="120354" x="4200525" y="4308475"/>
          <p14:tracePt t="120362" x="4275138" y="4308475"/>
          <p14:tracePt t="120370" x="4321175" y="4308475"/>
          <p14:tracePt t="120378" x="4375150" y="4300538"/>
          <p14:tracePt t="120386" x="4440238" y="4300538"/>
          <p14:tracePt t="120394" x="4495800" y="4300538"/>
          <p14:tracePt t="120402" x="4559300" y="4300538"/>
          <p14:tracePt t="120410" x="4624388" y="4300538"/>
          <p14:tracePt t="120426" x="4633913" y="4291013"/>
          <p14:tracePt t="120434" x="4687888" y="4281488"/>
          <p14:tracePt t="120444" x="4770438" y="4281488"/>
          <p14:tracePt t="120450" x="4845050" y="4281488"/>
          <p14:tracePt t="120458" x="4872038" y="4271963"/>
          <p14:tracePt t="120466" x="4900613" y="4254500"/>
          <p14:tracePt t="120475" x="4927600" y="4225925"/>
          <p14:tracePt t="120482" x="4964113" y="4216400"/>
          <p14:tracePt t="120491" x="5000625" y="4198938"/>
          <p14:tracePt t="120499" x="5019675" y="4179888"/>
          <p14:tracePt t="120507" x="5065713" y="4179888"/>
          <p14:tracePt t="120514" x="5129213" y="4152900"/>
          <p14:tracePt t="120524" x="5175250" y="4143375"/>
          <p14:tracePt t="120530" x="5240338" y="4116388"/>
          <p14:tracePt t="120538" x="5249863" y="4116388"/>
          <p14:tracePt t="120546" x="5303838" y="4106863"/>
          <p14:tracePt t="120554" x="5368925" y="4051300"/>
          <p14:tracePt t="120562" x="5432425" y="4051300"/>
          <p14:tracePt t="120570" x="5516563" y="4051300"/>
          <p14:tracePt t="120578" x="5534025" y="4051300"/>
          <p14:tracePt t="120586" x="5626100" y="4051300"/>
          <p14:tracePt t="120594" x="5635625" y="4051300"/>
          <p14:tracePt t="120602" x="5672138" y="4051300"/>
          <p14:tracePt t="120610" x="5699125" y="4051300"/>
          <p14:tracePt t="120626" x="5745163" y="4060825"/>
          <p14:tracePt t="120634" x="5781675" y="4060825"/>
          <p14:tracePt t="120642" x="5819775" y="4060825"/>
          <p14:tracePt t="120650" x="5856288" y="4060825"/>
          <p14:tracePt t="120657" x="5883275" y="4060825"/>
          <p14:tracePt t="120666" x="5929313" y="4060825"/>
          <p14:tracePt t="120674" x="5984875" y="4060825"/>
          <p14:tracePt t="120682" x="5994400" y="4060825"/>
          <p14:tracePt t="120698" x="6002338" y="4060825"/>
          <p14:tracePt t="120963" x="6002338" y="4043363"/>
          <p14:tracePt t="120971" x="5994400" y="4005263"/>
          <p14:tracePt t="120980" x="5994400" y="3987800"/>
          <p14:tracePt t="120987" x="5994400" y="3978275"/>
          <p14:tracePt t="120994" x="5994400" y="3959225"/>
          <p14:tracePt t="121002" x="5994400" y="3951288"/>
          <p14:tracePt t="121010" x="5994400" y="3914775"/>
          <p14:tracePt t="121018" x="5957888" y="3895725"/>
          <p14:tracePt t="121026" x="5938838" y="3868738"/>
          <p14:tracePt t="121034" x="5929313" y="3849688"/>
          <p14:tracePt t="121042" x="5919788" y="3803650"/>
          <p14:tracePt t="121050" x="5919788" y="3794125"/>
          <p14:tracePt t="121058" x="5919788" y="3757613"/>
          <p14:tracePt t="121066" x="5919788" y="3740150"/>
          <p14:tracePt t="121073" x="5919788" y="3730625"/>
          <p14:tracePt t="121082" x="5902325" y="3711575"/>
          <p14:tracePt t="121090" x="5902325" y="3702050"/>
          <p14:tracePt t="121098" x="5902325" y="3694113"/>
          <p14:tracePt t="121107" x="5892800" y="3675063"/>
          <p14:tracePt t="121114" x="5892800" y="3656013"/>
          <p14:tracePt t="121130" x="5873750" y="3638550"/>
          <p14:tracePt t="121154" x="5873750" y="3619500"/>
          <p14:tracePt t="121204" x="5873750" y="3611563"/>
          <p14:tracePt t="121211" x="5856288" y="3602038"/>
          <p14:tracePt t="121219" x="5846763" y="3602038"/>
          <p14:tracePt t="121228" x="5837238" y="3602038"/>
          <p14:tracePt t="121235" x="5819775" y="3602038"/>
          <p14:tracePt t="121245" x="5810250" y="3592513"/>
          <p14:tracePt t="121254" x="5791200" y="3582988"/>
          <p14:tracePt t="121261" x="5773738" y="3565525"/>
          <p14:tracePt t="121266" x="5745163" y="3556000"/>
          <p14:tracePt t="121274" x="5691188" y="3546475"/>
          <p14:tracePt t="121282" x="5645150" y="3546475"/>
          <p14:tracePt t="121290" x="5635625" y="3546475"/>
          <p14:tracePt t="121314" x="5616575" y="3546475"/>
          <p14:tracePt t="121324" x="5570538" y="3546475"/>
          <p14:tracePt t="121338" x="5534025" y="3546475"/>
          <p14:tracePt t="121346" x="5470525" y="3546475"/>
          <p14:tracePt t="121353" x="5405438" y="3546475"/>
          <p14:tracePt t="121362" x="5386388" y="3546475"/>
          <p14:tracePt t="121369" x="5349875" y="3546475"/>
          <p14:tracePt t="121378" x="5313363" y="3556000"/>
          <p14:tracePt t="121385" x="5249863" y="3565525"/>
          <p14:tracePt t="121394" x="5249863" y="3573463"/>
          <p14:tracePt t="121410" x="5230813" y="3573463"/>
          <p14:tracePt t="121417" x="5129213" y="3592513"/>
          <p14:tracePt t="121425" x="5046663" y="3592513"/>
          <p14:tracePt t="121434" x="4983163" y="3582988"/>
          <p14:tracePt t="121442" x="4900613" y="3556000"/>
          <p14:tracePt t="121450" x="4779963" y="3546475"/>
          <p14:tracePt t="121458" x="4687888" y="3454400"/>
          <p14:tracePt t="121466" x="4605338" y="3436938"/>
          <p14:tracePt t="121474" x="4541838" y="3408363"/>
          <p14:tracePt t="121482" x="4384675" y="3408363"/>
          <p14:tracePt t="121490" x="4338638" y="3417888"/>
          <p14:tracePt t="121498" x="4183063" y="3417888"/>
          <p14:tracePt t="121507" x="4100513" y="3398838"/>
          <p14:tracePt t="121514" x="4035425" y="3381375"/>
          <p14:tracePt t="121522" x="3943350" y="3398838"/>
          <p14:tracePt t="121530" x="3824288" y="3417888"/>
          <p14:tracePt t="121538" x="3741738" y="3398838"/>
          <p14:tracePt t="121546" x="3686175" y="3444875"/>
          <p14:tracePt t="121570" x="3622675" y="3444875"/>
          <p14:tracePt t="121578" x="3502025" y="3436938"/>
          <p14:tracePt t="121585" x="3346450" y="3444875"/>
          <p14:tracePt t="121594" x="3281363" y="3444875"/>
          <p14:tracePt t="121602" x="3254375" y="3444875"/>
          <p14:tracePt t="121609" x="3244850" y="3444875"/>
          <p14:tracePt t="121617" x="3235325" y="3427413"/>
          <p14:tracePt t="121650" x="3217863" y="3427413"/>
          <p14:tracePt t="122987" x="3208338" y="3427413"/>
          <p14:tracePt t="122995" x="3189288" y="3436938"/>
          <p14:tracePt t="123003" x="3162300" y="3490913"/>
          <p14:tracePt t="123011" x="3135313" y="3490913"/>
          <p14:tracePt t="123019" x="3098800" y="3519488"/>
          <p14:tracePt t="123026" x="3070225" y="3536950"/>
          <p14:tracePt t="123034" x="3006725" y="3573463"/>
          <p14:tracePt t="123042" x="2914650" y="3602038"/>
          <p14:tracePt t="123050" x="2840038" y="3694113"/>
          <p14:tracePt t="123058" x="2693988" y="3794125"/>
          <p14:tracePt t="123065" x="2565400" y="3905250"/>
          <p14:tracePt t="123074" x="2427288" y="3987800"/>
          <p14:tracePt t="123083" x="2381250" y="4051300"/>
          <p14:tracePt t="123090" x="2289175" y="4179888"/>
          <p14:tracePt t="123097" x="2224088" y="4291013"/>
          <p14:tracePt t="123107" x="2216150" y="4291013"/>
          <p14:tracePt t="123114" x="2160588" y="4308475"/>
          <p14:tracePt t="123124" x="2124075" y="4364038"/>
          <p14:tracePt t="123130" x="2105025" y="4410075"/>
          <p14:tracePt t="123138" x="2105025" y="4456113"/>
          <p14:tracePt t="123146" x="2087563" y="4475163"/>
          <p14:tracePt t="123154" x="2087563" y="4483100"/>
          <p14:tracePt t="123170" x="2087563" y="4519613"/>
          <p14:tracePt t="123178" x="2087563" y="4565650"/>
          <p14:tracePt t="123186" x="2087563" y="4611688"/>
          <p14:tracePt t="123194" x="2087563" y="4686300"/>
          <p14:tracePt t="123201" x="2087563" y="4759325"/>
          <p14:tracePt t="123209" x="2087563" y="4822825"/>
          <p14:tracePt t="123217" x="2049463" y="4878388"/>
          <p14:tracePt t="123225" x="2041525" y="4887913"/>
          <p14:tracePt t="123242" x="2032000" y="4933950"/>
          <p14:tracePt t="123249" x="2032000" y="4960938"/>
          <p14:tracePt t="123265" x="2032000" y="4970463"/>
          <p14:tracePt t="123284" x="2032000" y="4979988"/>
          <p14:tracePt t="123298" x="2032000" y="5006975"/>
          <p14:tracePt t="123309" x="2032000" y="5026025"/>
          <p14:tracePt t="123315" x="2032000" y="5072063"/>
          <p14:tracePt t="123325" x="2032000" y="5089525"/>
          <p14:tracePt t="123339" x="2032000" y="5099050"/>
          <p14:tracePt t="123347" x="2032000" y="5126038"/>
          <p14:tracePt t="123354" x="2032000" y="5135563"/>
          <p14:tracePt t="123363" x="2032000" y="5164138"/>
          <p14:tracePt t="123371" x="2058988" y="5181600"/>
          <p14:tracePt t="123379" x="2068513" y="5191125"/>
          <p14:tracePt t="123411" x="2078038" y="5191125"/>
          <p14:tracePt t="123427" x="2078038" y="5200650"/>
          <p14:tracePt t="123451" x="2078038" y="5210175"/>
          <p14:tracePt t="123485" x="2078038" y="5227638"/>
          <p14:tracePt t="123493" x="2068513" y="5227638"/>
          <p14:tracePt t="123693" x="2068513" y="5246688"/>
          <p14:tracePt t="123701" x="2068513" y="5264150"/>
          <p14:tracePt t="123708" x="2068513" y="5273675"/>
          <p14:tracePt t="123731" x="2068513" y="5283200"/>
          <p14:tracePt t="123779" x="2087563" y="5283200"/>
          <p14:tracePt t="123786" x="2105025" y="5283200"/>
          <p14:tracePt t="123795" x="2141538" y="5283200"/>
          <p14:tracePt t="123803" x="2160588" y="5283200"/>
          <p14:tracePt t="123813" x="2170113" y="5283200"/>
          <p14:tracePt t="123827" x="2187575" y="5283200"/>
          <p14:tracePt t="123835" x="2197100" y="5283200"/>
          <p14:tracePt t="123915" x="2197100" y="5273675"/>
          <p14:tracePt t="123924" x="2197100" y="5264150"/>
          <p14:tracePt t="123932" x="2197100" y="5254625"/>
          <p14:tracePt t="123939" x="2206625" y="5246688"/>
          <p14:tracePt t="123947" x="2233613" y="5218113"/>
          <p14:tracePt t="123955" x="2252663" y="5200650"/>
          <p14:tracePt t="124043" x="2262188" y="5200650"/>
          <p14:tracePt t="124051" x="2262188" y="5210175"/>
          <p14:tracePt t="124059" x="2262188" y="5218113"/>
          <p14:tracePt t="124124" x="2262188" y="5227638"/>
          <p14:tracePt t="124147" x="2262188" y="5237163"/>
          <p14:tracePt t="124163" x="2262188" y="5246688"/>
          <p14:tracePt t="124171" x="2262188" y="5254625"/>
          <p14:tracePt t="124179" x="2289175" y="5264150"/>
          <p14:tracePt t="124186" x="2325688" y="5273675"/>
          <p14:tracePt t="124196" x="2344738" y="5300663"/>
          <p14:tracePt t="124283" x="2352675" y="5300663"/>
          <p14:tracePt t="124301" x="2390775" y="5329238"/>
          <p14:tracePt t="124323" x="2398713" y="5329238"/>
          <p14:tracePt t="124339" x="2436813" y="5329238"/>
          <p14:tracePt t="124387" x="2463800" y="5346700"/>
          <p14:tracePt t="124395" x="2490788" y="5356225"/>
          <p14:tracePt t="124403" x="2500313" y="5356225"/>
          <p14:tracePt t="124411" x="2527300" y="5356225"/>
          <p14:tracePt t="124418" x="2536825" y="5356225"/>
          <p14:tracePt t="124426" x="2546350" y="5356225"/>
          <p14:tracePt t="124434" x="2573338" y="5356225"/>
          <p14:tracePt t="124441" x="2601913" y="5356225"/>
          <p14:tracePt t="124491" x="2611438" y="5356225"/>
          <p14:tracePt t="124596" x="2611438" y="5375275"/>
          <p14:tracePt t="124611" x="2611438" y="5384800"/>
          <p14:tracePt t="124643" x="2611438" y="5392738"/>
          <p14:tracePt t="124963" x="2611438" y="5402263"/>
          <p14:tracePt t="124971" x="2611438" y="5429250"/>
          <p14:tracePt t="125003" x="2611438" y="5438775"/>
          <p14:tracePt t="125027" x="2611438" y="5448300"/>
          <p14:tracePt t="125571" x="2611438" y="5457825"/>
          <p14:tracePt t="125675" x="2611438" y="5448300"/>
          <p14:tracePt t="125691" x="2611438" y="5438775"/>
          <p14:tracePt t="125699" x="2611438" y="5429250"/>
          <p14:tracePt t="125708" x="2601913" y="5421313"/>
          <p14:tracePt t="125739" x="2601913" y="5402263"/>
          <p14:tracePt t="125747" x="2592388" y="5392738"/>
          <p14:tracePt t="125771" x="2592388" y="5365750"/>
          <p14:tracePt t="125787" x="2592388" y="5356225"/>
          <p14:tracePt t="125803" x="2592388" y="5338763"/>
          <p14:tracePt t="125819" x="2582863" y="5319713"/>
          <p14:tracePt t="125851" x="2582863" y="5310188"/>
          <p14:tracePt t="125859" x="2582863" y="5300663"/>
          <p14:tracePt t="125876" x="2582863" y="5292725"/>
          <p14:tracePt t="125891" x="2582863" y="5273675"/>
          <p14:tracePt t="125915" x="2582863" y="5264150"/>
          <p14:tracePt t="125947" x="2573338" y="5254625"/>
          <p14:tracePt t="126817" x="2601913" y="5246688"/>
          <p14:tracePt t="126825" x="2611438" y="5237163"/>
          <p14:tracePt t="126841" x="2638425" y="5237163"/>
          <p14:tracePt t="126849" x="2693988" y="5237163"/>
          <p14:tracePt t="126857" x="2703513" y="5237163"/>
          <p14:tracePt t="126897" x="2703513" y="5227638"/>
          <p14:tracePt t="126913" x="2730500" y="5218113"/>
          <p14:tracePt t="126945" x="2757488" y="5210175"/>
          <p14:tracePt t="126953" x="2757488" y="5200650"/>
          <p14:tracePt t="126961" x="2786063" y="5200650"/>
          <p14:tracePt t="126969" x="2859088" y="5200650"/>
          <p14:tracePt t="126977" x="2868613" y="5200650"/>
          <p14:tracePt t="126985" x="2951163" y="5200650"/>
          <p14:tracePt t="126993" x="2997200" y="5200650"/>
          <p14:tracePt t="127001" x="3098800" y="5200650"/>
          <p14:tracePt t="127017" x="3106738" y="5200650"/>
          <p14:tracePt t="127033" x="3116263" y="5200650"/>
          <p14:tracePt t="127041" x="3125788" y="5200650"/>
          <p14:tracePt t="127049" x="3152775" y="5200650"/>
          <p14:tracePt t="127073" x="3162300" y="5200650"/>
          <p14:tracePt t="127089" x="3189288" y="5200650"/>
          <p14:tracePt t="127097" x="3198813" y="5200650"/>
          <p14:tracePt t="127179" x="3217863" y="5210175"/>
          <p14:tracePt t="127190" x="3263900" y="5227638"/>
          <p14:tracePt t="127195" x="3281363" y="5227638"/>
          <p14:tracePt t="127203" x="3290888" y="5237163"/>
          <p14:tracePt t="127211" x="3309938" y="5246688"/>
          <p14:tracePt t="127220" x="3319463" y="5246688"/>
          <p14:tracePt t="127452" x="3290888" y="5246688"/>
          <p14:tracePt t="127458" x="3281363" y="5246688"/>
          <p14:tracePt t="127467" x="3254375" y="5246688"/>
          <p14:tracePt t="127476" x="3198813" y="5246688"/>
          <p14:tracePt t="127483" x="3098800" y="5246688"/>
          <p14:tracePt t="127493" x="2997200" y="5218113"/>
          <p14:tracePt t="127500" x="2951163" y="5210175"/>
          <p14:tracePt t="127524" x="2951163" y="5200650"/>
          <p14:tracePt t="127531" x="2951163" y="5191125"/>
          <p14:tracePt t="127587" x="2951163" y="5164138"/>
          <p14:tracePt t="127595" x="2951163" y="5154613"/>
          <p14:tracePt t="127635" x="2960688" y="5118100"/>
          <p14:tracePt t="127643" x="2968625" y="5108575"/>
          <p14:tracePt t="127651" x="2978150" y="5072063"/>
          <p14:tracePt t="127659" x="2997200" y="5053013"/>
          <p14:tracePt t="127667" x="3033713" y="5006975"/>
          <p14:tracePt t="127676" x="3043238" y="5006975"/>
          <p14:tracePt t="127683" x="3070225" y="4989513"/>
          <p14:tracePt t="127692" x="3089275" y="4970463"/>
          <p14:tracePt t="127699" x="3125788" y="4943475"/>
          <p14:tracePt t="127709" x="3171825" y="4933950"/>
          <p14:tracePt t="127715" x="3189288" y="4914900"/>
          <p14:tracePt t="127725" x="3235325" y="4897438"/>
          <p14:tracePt t="127733" x="3273425" y="4887913"/>
          <p14:tracePt t="127739" x="3281363" y="4887913"/>
          <p14:tracePt t="127778" x="3281363" y="4878388"/>
          <p14:tracePt t="127794" x="3290888" y="4878388"/>
          <p14:tracePt t="127802" x="3309938" y="4878388"/>
          <p14:tracePt t="127867" x="3309938" y="4860925"/>
          <p14:tracePt t="127906" x="3327400" y="4868863"/>
          <p14:tracePt t="127924" x="3336925" y="4878388"/>
          <p14:tracePt t="127931" x="3355975" y="4897438"/>
          <p14:tracePt t="127947" x="3363913" y="4933950"/>
          <p14:tracePt t="127954" x="3373438" y="4943475"/>
          <p14:tracePt t="127961" x="3373438" y="4960938"/>
          <p14:tracePt t="127969" x="3373438" y="4997450"/>
          <p14:tracePt t="127985" x="3373438" y="5026025"/>
          <p14:tracePt t="127993" x="3373438" y="5043488"/>
          <p14:tracePt t="128025" x="3373438" y="5062538"/>
          <p14:tracePt t="128033" x="3373438" y="5081588"/>
          <p14:tracePt t="128050" x="3373438" y="5108575"/>
          <p14:tracePt t="128091" x="3373438" y="5126038"/>
          <p14:tracePt t="128099" x="3363913" y="5135563"/>
          <p14:tracePt t="128108" x="3355975" y="5145088"/>
          <p14:tracePt t="128116" x="3346450" y="5154613"/>
          <p14:tracePt t="128131" x="3327400" y="5154613"/>
          <p14:tracePt t="128138" x="3290888" y="5154613"/>
          <p14:tracePt t="128235" x="3263900" y="5154613"/>
          <p14:tracePt t="128283" x="3263900" y="5145088"/>
          <p14:tracePt t="128619" x="3263900" y="5135563"/>
          <p14:tracePt t="128627" x="3254375" y="5135563"/>
          <p14:tracePt t="128667" x="3227388" y="5164138"/>
          <p14:tracePt t="128675" x="3217863" y="5164138"/>
          <p14:tracePt t="128683" x="3189288" y="5164138"/>
          <p14:tracePt t="128692" x="3116263" y="5191125"/>
          <p14:tracePt t="128699" x="3106738" y="5191125"/>
          <p14:tracePt t="128707" x="3070225" y="5191125"/>
          <p14:tracePt t="128714" x="3024188" y="5191125"/>
          <p14:tracePt t="128722" x="3006725" y="5200650"/>
          <p14:tracePt t="128730" x="2960688" y="5200650"/>
          <p14:tracePt t="128738" x="2895600" y="5218113"/>
          <p14:tracePt t="128746" x="2895600" y="5227638"/>
          <p14:tracePt t="128753" x="2859088" y="5237163"/>
          <p14:tracePt t="128762" x="2849563" y="5254625"/>
          <p14:tracePt t="128770" x="2832100" y="5254625"/>
          <p14:tracePt t="128778" x="2794000" y="5264150"/>
          <p14:tracePt t="128786" x="2794000" y="5273675"/>
          <p14:tracePt t="128810" x="2786063" y="5283200"/>
          <p14:tracePt t="128817" x="2767013" y="5292725"/>
          <p14:tracePt t="128827" x="2757488" y="5292725"/>
          <p14:tracePt t="128842" x="2747963" y="5292725"/>
          <p14:tracePt t="128850" x="2730500" y="5292725"/>
          <p14:tracePt t="128858" x="2693988" y="5292725"/>
          <p14:tracePt t="128865" x="2657475" y="5292725"/>
          <p14:tracePt t="128873" x="2619375" y="5292725"/>
          <p14:tracePt t="129003" x="2611438" y="5292725"/>
          <p14:tracePt t="129275" x="2592388" y="5292725"/>
          <p14:tracePt t="129291" x="2573338" y="5292725"/>
          <p14:tracePt t="129299" x="2565400" y="5300663"/>
          <p14:tracePt t="129331" x="2546350" y="5310188"/>
          <p14:tracePt t="129371" x="2546350" y="5319713"/>
          <p14:tracePt t="129382" x="2546350" y="5329238"/>
          <p14:tracePt t="129403" x="2519363" y="5346700"/>
          <p14:tracePt t="129835" x="2527300" y="5346700"/>
          <p14:tracePt t="129843" x="2546350" y="5346700"/>
          <p14:tracePt t="129867" x="2582863" y="5346700"/>
          <p14:tracePt t="129876" x="2628900" y="5356225"/>
          <p14:tracePt t="129883" x="2657475" y="5356225"/>
          <p14:tracePt t="129892" x="2665413" y="5356225"/>
          <p14:tracePt t="129899" x="2674938" y="5356225"/>
          <p14:tracePt t="129911" x="2684463" y="5356225"/>
          <p14:tracePt t="129956" x="2711450" y="5356225"/>
          <p14:tracePt t="130003" x="2730500" y="5356225"/>
          <p14:tracePt t="130027" x="2786063" y="5356225"/>
          <p14:tracePt t="130035" x="2794000" y="5356225"/>
          <p14:tracePt t="130061" x="2822575" y="5356225"/>
          <p14:tracePt t="130075" x="2859088" y="5356225"/>
          <p14:tracePt t="130099" x="2878138" y="5346700"/>
          <p14:tracePt t="130108" x="2886075" y="5338763"/>
          <p14:tracePt t="130125" x="2905125" y="5338763"/>
          <p14:tracePt t="130139" x="2924175" y="5338763"/>
          <p14:tracePt t="130148" x="2932113" y="5338763"/>
          <p14:tracePt t="130155" x="2951163" y="5338763"/>
          <p14:tracePt t="130179" x="2978150" y="5338763"/>
          <p14:tracePt t="130191" x="3089275" y="5338763"/>
          <p14:tracePt t="130199" x="3116263" y="5329238"/>
          <p14:tracePt t="130203" x="3143250" y="5273675"/>
          <p14:tracePt t="130210" x="3162300" y="5227638"/>
          <p14:tracePt t="130217" x="3198813" y="5254625"/>
          <p14:tracePt t="130226" x="3300413" y="5283200"/>
          <p14:tracePt t="130233" x="3346450" y="5283200"/>
          <p14:tracePt t="130242" x="3455988" y="5283200"/>
          <p14:tracePt t="130249" x="3557588" y="5264150"/>
          <p14:tracePt t="130257" x="3603625" y="5264150"/>
          <p14:tracePt t="130266" x="3640138" y="5264150"/>
          <p14:tracePt t="130273" x="3659188" y="5264150"/>
          <p14:tracePt t="130281" x="3705225" y="5264150"/>
          <p14:tracePt t="130290" x="3714750" y="5264150"/>
          <p14:tracePt t="130297" x="3722688" y="5264150"/>
          <p14:tracePt t="130307" x="3741738" y="5264150"/>
          <p14:tracePt t="130314" x="3759200" y="5264150"/>
          <p14:tracePt t="130322" x="3805238" y="5264150"/>
          <p14:tracePt t="130329" x="3824288" y="5264150"/>
          <p14:tracePt t="130337" x="3870325" y="5264150"/>
          <p14:tracePt t="130346" x="3906838" y="5264150"/>
          <p14:tracePt t="130353" x="3952875" y="5264150"/>
          <p14:tracePt t="130362" x="4025900" y="5264150"/>
          <p14:tracePt t="130369" x="4035425" y="5264150"/>
          <p14:tracePt t="130378" x="4100513" y="5264150"/>
          <p14:tracePt t="130385" x="4117975" y="5254625"/>
          <p14:tracePt t="130395" x="4154488" y="5254625"/>
          <p14:tracePt t="130401" x="4164013" y="5254625"/>
          <p14:tracePt t="130459" x="4173538" y="5237163"/>
          <p14:tracePt t="130467" x="4183063" y="5237163"/>
          <p14:tracePt t="130475" x="4192588" y="5237163"/>
          <p14:tracePt t="130499" x="4200525" y="5237163"/>
          <p14:tracePt t="130508" x="4229100" y="5237163"/>
          <p14:tracePt t="130515" x="4246563" y="5237163"/>
          <p14:tracePt t="130525" x="4256088" y="5237163"/>
          <p14:tracePt t="130547" x="4284663" y="5237163"/>
          <p14:tracePt t="130555" x="4292600" y="5237163"/>
          <p14:tracePt t="130564" x="4321175" y="5237163"/>
          <p14:tracePt t="130571" x="4375150" y="5237163"/>
          <p14:tracePt t="130587" x="4403725" y="5237163"/>
          <p14:tracePt t="130598" x="4449763" y="5237163"/>
          <p14:tracePt t="130604" x="4459288" y="5237163"/>
          <p14:tracePt t="130619" x="4513263" y="5227638"/>
          <p14:tracePt t="130625" x="4513263" y="5218113"/>
          <p14:tracePt t="130658" x="4532313" y="5218113"/>
          <p14:tracePt t="130665" x="4559300" y="5246688"/>
          <p14:tracePt t="130673" x="4605338" y="5246688"/>
          <p14:tracePt t="130682" x="4670425" y="5254625"/>
          <p14:tracePt t="130690" x="4697413" y="5254625"/>
          <p14:tracePt t="130698" x="4770438" y="5254625"/>
          <p14:tracePt t="130707" x="4808538" y="5254625"/>
          <p14:tracePt t="130714" x="4826000" y="5254625"/>
          <p14:tracePt t="130722" x="4835525" y="5254625"/>
          <p14:tracePt t="130729" x="4881563" y="5254625"/>
          <p14:tracePt t="130737" x="4927600" y="5254625"/>
          <p14:tracePt t="130745" x="4973638" y="5254625"/>
          <p14:tracePt t="130762" x="5019675" y="5254625"/>
          <p14:tracePt t="130769" x="5083175" y="5283200"/>
          <p14:tracePt t="130777" x="5111750" y="5283200"/>
          <p14:tracePt t="130785" x="5175250" y="5283200"/>
          <p14:tracePt t="130794" x="5184775" y="5283200"/>
          <p14:tracePt t="130801" x="5240338" y="5310188"/>
          <p14:tracePt t="130809" x="5257800" y="5310188"/>
          <p14:tracePt t="130817" x="5286375" y="5310188"/>
          <p14:tracePt t="130825" x="5332413" y="5310188"/>
          <p14:tracePt t="130834" x="5441950" y="5292725"/>
          <p14:tracePt t="130842" x="5516563" y="5292725"/>
          <p14:tracePt t="130857" x="5561013" y="5292725"/>
          <p14:tracePt t="130865" x="5607050" y="5264150"/>
          <p14:tracePt t="130874" x="5645150" y="5264150"/>
          <p14:tracePt t="130882" x="5672138" y="5264150"/>
          <p14:tracePt t="130890" x="5681663" y="5264150"/>
          <p14:tracePt t="130909" x="5708650" y="5264150"/>
          <p14:tracePt t="130938" x="5718175" y="5264150"/>
          <p14:tracePt t="130945" x="5737225" y="5264150"/>
          <p14:tracePt t="130953" x="5754688" y="5264150"/>
          <p14:tracePt t="130962" x="5764213" y="5264150"/>
          <p14:tracePt t="130970" x="5791200" y="5264150"/>
          <p14:tracePt t="130977" x="5800725" y="5264150"/>
          <p14:tracePt t="130986" x="5827713" y="5264150"/>
          <p14:tracePt t="130993" x="5846763" y="5264150"/>
          <p14:tracePt t="131002" x="5856288" y="5264150"/>
          <p14:tracePt t="131009" x="5865813" y="5264150"/>
          <p14:tracePt t="131025" x="5911850" y="5264150"/>
          <p14:tracePt t="131033" x="5975350" y="5264150"/>
          <p14:tracePt t="131041" x="5984875" y="5264150"/>
          <p14:tracePt t="131049" x="5994400" y="5264150"/>
          <p14:tracePt t="131058" x="5994400" y="5273675"/>
          <p14:tracePt t="131066" x="6011863" y="5273675"/>
          <p14:tracePt t="131074" x="6021388" y="5273675"/>
          <p14:tracePt t="131090" x="6048375" y="5273675"/>
          <p14:tracePt t="131098" x="6057900" y="5273675"/>
          <p14:tracePt t="131147" x="6076950" y="5273675"/>
          <p14:tracePt t="131459" x="6048375" y="5283200"/>
          <p14:tracePt t="131467" x="6048375" y="5292725"/>
          <p14:tracePt t="131475" x="5984875" y="5338763"/>
          <p14:tracePt t="131483" x="5846763" y="5356225"/>
          <p14:tracePt t="131492" x="5827713" y="5384800"/>
          <p14:tracePt t="131500" x="5781675" y="5384800"/>
          <p14:tracePt t="131508" x="5708650" y="5402263"/>
          <p14:tracePt t="131515" x="5589588" y="5411788"/>
          <p14:tracePt t="131525" x="5561013" y="5392738"/>
          <p14:tracePt t="131532" x="5524500" y="5392738"/>
          <p14:tracePt t="131539" x="5507038" y="5392738"/>
          <p14:tracePt t="131547" x="5470525" y="5392738"/>
          <p14:tracePt t="131553" x="5395913" y="5392738"/>
          <p14:tracePt t="131562" x="5240338" y="5421313"/>
          <p14:tracePt t="131569" x="5111750" y="5467350"/>
          <p14:tracePt t="131578" x="5029200" y="5484813"/>
          <p14:tracePt t="131585" x="4927600" y="5513388"/>
          <p14:tracePt t="131594" x="4826000" y="5540375"/>
          <p14:tracePt t="131601" x="4716463" y="5576888"/>
          <p14:tracePt t="131612" x="4605338" y="5576888"/>
          <p14:tracePt t="131618" x="4541838" y="5576888"/>
          <p14:tracePt t="131626" x="4476750" y="5576888"/>
          <p14:tracePt t="131641" x="4440238" y="5576888"/>
          <p14:tracePt t="131827" x="4430713" y="5576888"/>
          <p14:tracePt t="131842" x="4403725" y="5576888"/>
          <p14:tracePt t="131851" x="4394200" y="5576888"/>
          <p14:tracePt t="131867" x="4348163" y="5576888"/>
          <p14:tracePt t="131899" x="4321175" y="5567363"/>
          <p14:tracePt t="131907" x="4265613" y="5549900"/>
          <p14:tracePt t="131915" x="4256088" y="5540375"/>
          <p14:tracePt t="131926" x="4256088" y="5513388"/>
          <p14:tracePt t="131931" x="4229100" y="5448300"/>
          <p14:tracePt t="131939" x="4200525" y="5421313"/>
          <p14:tracePt t="131948" x="4090988" y="5392738"/>
          <p14:tracePt t="131955" x="4081463" y="5384800"/>
          <p14:tracePt t="131963" x="4081463" y="5375275"/>
          <p14:tracePt t="131971" x="4035425" y="5329238"/>
          <p14:tracePt t="131981" x="4017963" y="5310188"/>
          <p14:tracePt t="131987" x="3979863" y="5300663"/>
          <p14:tracePt t="131998" x="3916363" y="5273675"/>
          <p14:tracePt t="132001" x="3851275" y="5227638"/>
          <p14:tracePt t="132010" x="3843338" y="5218113"/>
          <p14:tracePt t="132019" x="3814763" y="5218113"/>
          <p14:tracePt t="132081" x="3814763" y="5200650"/>
          <p14:tracePt t="132099" x="3833813" y="5164138"/>
          <p14:tracePt t="132108" x="3833813" y="5126038"/>
          <p14:tracePt t="132115" x="3860800" y="5099050"/>
          <p14:tracePt t="132126" x="3870325" y="5081588"/>
          <p14:tracePt t="132131" x="3889375" y="5016500"/>
          <p14:tracePt t="132139" x="3925888" y="4989513"/>
          <p14:tracePt t="132147" x="3935413" y="4970463"/>
          <p14:tracePt t="132155" x="3962400" y="4943475"/>
          <p14:tracePt t="132163" x="3971925" y="4924425"/>
          <p14:tracePt t="132171" x="3971925" y="4914900"/>
          <p14:tracePt t="132221" x="3979863" y="4906963"/>
          <p14:tracePt t="132230" x="3998913" y="4906963"/>
          <p14:tracePt t="132258" x="4008438" y="4906963"/>
          <p14:tracePt t="132266" x="4071938" y="4924425"/>
          <p14:tracePt t="132273" x="4164013" y="4960938"/>
          <p14:tracePt t="132282" x="4173538" y="4979988"/>
          <p14:tracePt t="132290" x="4183063" y="4979988"/>
          <p14:tracePt t="132298" x="4265613" y="5016500"/>
          <p14:tracePt t="132307" x="4321175" y="5016500"/>
          <p14:tracePt t="132313" x="4375150" y="5043488"/>
          <p14:tracePt t="132322" x="4430713" y="5043488"/>
          <p14:tracePt t="132329" x="4440238" y="5043488"/>
          <p14:tracePt t="132346" x="4459288" y="5053013"/>
          <p14:tracePt t="132362" x="4459288" y="5062538"/>
          <p14:tracePt t="132369" x="4459288" y="5089525"/>
          <p14:tracePt t="132378" x="4459288" y="5108575"/>
          <p14:tracePt t="132386" x="4459288" y="5126038"/>
          <p14:tracePt t="132393" x="4459288" y="5154613"/>
          <p14:tracePt t="132401" x="4459288" y="5191125"/>
          <p14:tracePt t="132409" x="4459288" y="5210175"/>
          <p14:tracePt t="132417" x="4459288" y="5227638"/>
          <p14:tracePt t="132426" x="4459288" y="5237163"/>
          <p14:tracePt t="132433" x="4459288" y="5264150"/>
          <p14:tracePt t="132458" x="4459288" y="5273675"/>
          <p14:tracePt t="132531" x="4459288" y="5310188"/>
          <p14:tracePt t="132539" x="4459288" y="5319713"/>
          <p14:tracePt t="132547" x="4459288" y="5329238"/>
          <p14:tracePt t="132571" x="4459288" y="5365750"/>
          <p14:tracePt t="132579" x="4459288" y="5384800"/>
          <p14:tracePt t="132635" x="4430713" y="5384800"/>
          <p14:tracePt t="132642" x="4384675" y="5411788"/>
          <p14:tracePt t="132651" x="4348163" y="5392738"/>
          <p14:tracePt t="132659" x="4284663" y="5411788"/>
          <p14:tracePt t="132667" x="4219575" y="5392738"/>
          <p14:tracePt t="132676" x="4192588" y="5392738"/>
          <p14:tracePt t="132693" x="4173538" y="5365750"/>
          <p14:tracePt t="132699" x="4164013" y="5356225"/>
          <p14:tracePt t="132709" x="4164013" y="5329238"/>
          <p14:tracePt t="132715" x="4154488" y="5292725"/>
          <p14:tracePt t="132726" x="4137025" y="5273675"/>
          <p14:tracePt t="132731" x="4127500" y="5254625"/>
          <p14:tracePt t="132739" x="4127500" y="5218113"/>
          <p14:tracePt t="132750" x="4117975" y="5191125"/>
          <p14:tracePt t="132787" x="4117975" y="5154613"/>
          <p14:tracePt t="132796" x="4117975" y="5145088"/>
          <p14:tracePt t="132802" x="4090988" y="5126038"/>
          <p14:tracePt t="132818" x="4081463" y="5118100"/>
          <p14:tracePt t="132842" x="4081463" y="5099050"/>
          <p14:tracePt t="132858" x="4090988" y="5081588"/>
          <p14:tracePt t="132866" x="4100513" y="5053013"/>
          <p14:tracePt t="132875" x="4110038" y="5043488"/>
          <p14:tracePt t="132882" x="4146550" y="5006975"/>
          <p14:tracePt t="132908" x="4192588" y="4979988"/>
          <p14:tracePt t="132915" x="4256088" y="4960938"/>
          <p14:tracePt t="132924" x="4292600" y="4960938"/>
          <p14:tracePt t="132930" x="4311650" y="4951413"/>
          <p14:tracePt t="132938" x="4330700" y="4951413"/>
          <p14:tracePt t="132946" x="4338638" y="4951413"/>
          <p14:tracePt t="132954" x="4348163" y="4951413"/>
          <p14:tracePt t="132978" x="4367213" y="4960938"/>
          <p14:tracePt t="133003" x="4394200" y="4970463"/>
          <p14:tracePt t="133012" x="4421188" y="5016500"/>
          <p14:tracePt t="133020" x="4421188" y="5026025"/>
          <p14:tracePt t="133028" x="4421188" y="5062538"/>
          <p14:tracePt t="133036" x="4421188" y="5108575"/>
          <p14:tracePt t="133044" x="4440238" y="5126038"/>
          <p14:tracePt t="133050" x="4449763" y="5164138"/>
          <p14:tracePt t="133090" x="4459288" y="5191125"/>
          <p14:tracePt t="133106" x="4459288" y="5210175"/>
          <p14:tracePt t="133114" x="4467225" y="5218113"/>
          <p14:tracePt t="133123" x="4467225" y="5227638"/>
          <p14:tracePt t="133138" x="4467225" y="5264150"/>
          <p14:tracePt t="133146" x="4467225" y="5273675"/>
          <p14:tracePt t="133153" x="4467225" y="5300663"/>
          <p14:tracePt t="133162" x="4467225" y="5310188"/>
          <p14:tracePt t="133170" x="4467225" y="5319713"/>
          <p14:tracePt t="133185" x="4467225" y="5329238"/>
          <p14:tracePt t="133193" x="4449763" y="5356225"/>
          <p14:tracePt t="133209" x="4449763" y="5365750"/>
          <p14:tracePt t="133217" x="4440238" y="5375275"/>
          <p14:tracePt t="133225" x="4430713" y="5402263"/>
          <p14:tracePt t="133235" x="4403725" y="5429250"/>
          <p14:tracePt t="133257" x="4394200" y="5438775"/>
          <p14:tracePt t="133265" x="4375150" y="5448300"/>
          <p14:tracePt t="133273" x="4357688" y="5448300"/>
          <p14:tracePt t="133281" x="4311650" y="5448300"/>
          <p14:tracePt t="133290" x="4292600" y="5448300"/>
          <p14:tracePt t="133297" x="4256088" y="5448300"/>
          <p14:tracePt t="133307" x="4210050" y="5438775"/>
          <p14:tracePt t="133313" x="4192588" y="5421313"/>
          <p14:tracePt t="133326" x="4164013" y="5384800"/>
          <p14:tracePt t="133331" x="4154488" y="5384800"/>
          <p14:tracePt t="133499" x="4164013" y="5375275"/>
          <p14:tracePt t="133506" x="4164013" y="5346700"/>
          <p14:tracePt t="133514" x="4173538" y="5338763"/>
          <p14:tracePt t="133522" x="4173538" y="5329238"/>
          <p14:tracePt t="133553" x="4173538" y="5319713"/>
          <p14:tracePt t="133585" x="4219575" y="5319713"/>
          <p14:tracePt t="133593" x="4265613" y="5329238"/>
          <p14:tracePt t="133609" x="4302125" y="5329238"/>
          <p14:tracePt t="133617" x="4321175" y="5356225"/>
          <p14:tracePt t="133625" x="4367213" y="5384800"/>
          <p14:tracePt t="133641" x="4375150" y="5384800"/>
          <p14:tracePt t="133721" x="4384675" y="5384800"/>
          <p14:tracePt t="133729" x="4403725" y="5402263"/>
          <p14:tracePt t="133737" x="4449763" y="5411788"/>
          <p14:tracePt t="133745" x="4467225" y="5421313"/>
          <p14:tracePt t="133753" x="4476750" y="5429250"/>
          <p14:tracePt t="133761" x="4505325" y="5438775"/>
          <p14:tracePt t="133777" x="4505325" y="5448300"/>
          <p14:tracePt t="133785" x="4505325" y="5457825"/>
          <p14:tracePt t="133793" x="4505325" y="5467350"/>
          <p14:tracePt t="133801" x="4505325" y="5494338"/>
          <p14:tracePt t="133809" x="4505325" y="5503863"/>
          <p14:tracePt t="133817" x="4513263" y="5521325"/>
          <p14:tracePt t="133825" x="4513263" y="5540375"/>
          <p14:tracePt t="133833" x="4513263" y="5557838"/>
          <p14:tracePt t="133841" x="4513263" y="5576888"/>
          <p14:tracePt t="133849" x="4513263" y="5595938"/>
          <p14:tracePt t="133857" x="4513263" y="5603875"/>
          <p14:tracePt t="133873" x="4513263" y="5622925"/>
          <p14:tracePt t="133882" x="4513263" y="5641975"/>
          <p14:tracePt t="133889" x="4513263" y="5659438"/>
          <p14:tracePt t="133914" x="4522788" y="5686425"/>
          <p14:tracePt t="133922" x="4522788" y="5705475"/>
          <p14:tracePt t="133938" x="4476750" y="5705475"/>
          <p14:tracePt t="133945" x="4467225" y="5705475"/>
          <p14:tracePt t="133953" x="4459288" y="5705475"/>
          <p14:tracePt t="133969" x="4449763" y="5705475"/>
          <p14:tracePt t="133977" x="4421188" y="5705475"/>
          <p14:tracePt t="133985" x="4403725" y="5705475"/>
          <p14:tracePt t="134001" x="4348163" y="5659438"/>
          <p14:tracePt t="134009" x="4338638" y="5622925"/>
          <p14:tracePt t="134058" x="4330700" y="5622925"/>
          <p14:tracePt t="134065" x="4321175" y="5622925"/>
          <p14:tracePt t="134073" x="4311650" y="5567363"/>
          <p14:tracePt t="134081" x="4275138" y="5494338"/>
          <p14:tracePt t="134089" x="4265613" y="5467350"/>
          <p14:tracePt t="134098" x="4265613" y="5457825"/>
          <p14:tracePt t="134107" x="4265613" y="5375275"/>
          <p14:tracePt t="134113" x="4265613" y="5346700"/>
          <p14:tracePt t="134122" x="4265613" y="5283200"/>
          <p14:tracePt t="134129" x="4265613" y="5254625"/>
          <p14:tracePt t="134137" x="4210050" y="5145088"/>
          <p14:tracePt t="134145" x="4154488" y="5089525"/>
          <p14:tracePt t="134186" x="4146550" y="5081588"/>
          <p14:tracePt t="134194" x="4146550" y="5072063"/>
          <p14:tracePt t="134218" x="4164013" y="5072063"/>
          <p14:tracePt t="134225" x="4173538" y="5072063"/>
          <p14:tracePt t="134233" x="4192588" y="5035550"/>
          <p14:tracePt t="134241" x="4210050" y="5035550"/>
          <p14:tracePt t="134251" x="4275138" y="5016500"/>
          <p14:tracePt t="134281" x="4292600" y="5016500"/>
          <p14:tracePt t="134289" x="4321175" y="5016500"/>
          <p14:tracePt t="134298" x="4338638" y="4989513"/>
          <p14:tracePt t="134313" x="4338638" y="4970463"/>
          <p14:tracePt t="134322" x="4357688" y="4970463"/>
          <p14:tracePt t="134362" x="4394200" y="4970463"/>
          <p14:tracePt t="134378" x="4413250" y="4989513"/>
          <p14:tracePt t="134386" x="4421188" y="5016500"/>
          <p14:tracePt t="134394" x="4430713" y="5016500"/>
          <p14:tracePt t="134401" x="4449763" y="5043488"/>
          <p14:tracePt t="134410" x="4459288" y="5043488"/>
          <p14:tracePt t="134442" x="4459288" y="5053013"/>
          <p14:tracePt t="134450" x="4467225" y="5081588"/>
          <p14:tracePt t="134458" x="4467225" y="5099050"/>
          <p14:tracePt t="134466" x="4467225" y="5126038"/>
          <p14:tracePt t="134473" x="4467225" y="5145088"/>
          <p14:tracePt t="134482" x="4467225" y="5172075"/>
          <p14:tracePt t="134498" x="4459288" y="5227638"/>
          <p14:tracePt t="134507" x="4459288" y="5246688"/>
          <p14:tracePt t="134514" x="4440238" y="5283200"/>
          <p14:tracePt t="134522" x="4440238" y="5300663"/>
          <p14:tracePt t="134530" x="4440238" y="5319713"/>
          <p14:tracePt t="134538" x="4403725" y="5356225"/>
          <p14:tracePt t="134546" x="4357688" y="5365750"/>
          <p14:tracePt t="134553" x="4338638" y="5375275"/>
          <p14:tracePt t="134562" x="4330700" y="5384800"/>
          <p14:tracePt t="134570" x="4302125" y="5411788"/>
          <p14:tracePt t="134578" x="4292600" y="5429250"/>
          <p14:tracePt t="134586" x="4284663" y="5448300"/>
          <p14:tracePt t="134593" x="4256088" y="5484813"/>
          <p14:tracePt t="134601" x="4238625" y="5503863"/>
          <p14:tracePt t="134609" x="4192588" y="5503863"/>
          <p14:tracePt t="134617" x="4146550" y="5503863"/>
          <p14:tracePt t="134625" x="4117975" y="5513388"/>
          <p14:tracePt t="134633" x="4071938" y="5513388"/>
          <p14:tracePt t="134665" x="4064000" y="5513388"/>
          <p14:tracePt t="134673" x="4035425" y="5513388"/>
          <p14:tracePt t="134681" x="4025900" y="5513388"/>
          <p14:tracePt t="134690" x="3979863" y="5513388"/>
          <p14:tracePt t="134706" x="3943350" y="5513388"/>
          <p14:tracePt t="134722" x="3935413" y="5513388"/>
          <p14:tracePt t="134738" x="3925888" y="5513388"/>
          <p14:tracePt t="134745" x="3897313" y="5503863"/>
          <p14:tracePt t="134753" x="3889375" y="5494338"/>
          <p14:tracePt t="134761" x="3889375" y="5448300"/>
          <p14:tracePt t="134769" x="3889375" y="5429250"/>
          <p14:tracePt t="134777" x="3889375" y="5392738"/>
          <p14:tracePt t="134785" x="3889375" y="5375275"/>
          <p14:tracePt t="134793" x="3889375" y="5338763"/>
          <p14:tracePt t="134801" x="3889375" y="5292725"/>
          <p14:tracePt t="134809" x="3889375" y="5246688"/>
          <p14:tracePt t="134817" x="3889375" y="5172075"/>
          <p14:tracePt t="134825" x="3889375" y="5154613"/>
          <p14:tracePt t="134833" x="3897313" y="5145088"/>
          <p14:tracePt t="134897" x="3906838" y="5145088"/>
          <p14:tracePt t="134913" x="3906838" y="5135563"/>
          <p14:tracePt t="134938" x="3906838" y="5126038"/>
          <p14:tracePt t="134985" x="3916363" y="5126038"/>
          <p14:tracePt t="135001" x="3916363" y="5135563"/>
          <p14:tracePt t="135009" x="3916363" y="5164138"/>
          <p14:tracePt t="135017" x="3916363" y="5210175"/>
          <p14:tracePt t="135025" x="3916363" y="5218113"/>
          <p14:tracePt t="135041" x="3916363" y="5254625"/>
          <p14:tracePt t="135057" x="3916363" y="5264150"/>
          <p14:tracePt t="135073" x="3916363" y="5273675"/>
          <p14:tracePt t="135089" x="3916363" y="5292725"/>
          <p14:tracePt t="135097" x="3916363" y="5310188"/>
          <p14:tracePt t="135161" x="3916363" y="5319713"/>
          <p14:tracePt t="135169" x="3897313" y="5329238"/>
          <p14:tracePt t="135177" x="3889375" y="5338763"/>
          <p14:tracePt t="135193" x="3879850" y="5346700"/>
          <p14:tracePt t="135201" x="3851275" y="5346700"/>
          <p14:tracePt t="135209" x="3843338" y="5346700"/>
          <p14:tracePt t="135217" x="3833813" y="5346700"/>
          <p14:tracePt t="135225" x="3814763" y="5346700"/>
          <p14:tracePt t="135249" x="3805238" y="5346700"/>
          <p14:tracePt t="135266" x="3787775" y="5346700"/>
          <p14:tracePt t="135273" x="3787775" y="5329238"/>
          <p14:tracePt t="135282" x="3787775" y="5300663"/>
          <p14:tracePt t="135290" x="3805238" y="5237163"/>
          <p14:tracePt t="135298" x="3824288" y="5200650"/>
          <p14:tracePt t="135306" x="3879850" y="5154613"/>
          <p14:tracePt t="135313" x="3916363" y="5118100"/>
          <p14:tracePt t="135322" x="3998913" y="5089525"/>
          <p14:tracePt t="135330" x="4064000" y="5062538"/>
          <p14:tracePt t="135338" x="4100513" y="5053013"/>
          <p14:tracePt t="135345" x="4192588" y="5081588"/>
          <p14:tracePt t="135362" x="4348163" y="5081588"/>
          <p14:tracePt t="135370" x="4633913" y="5164138"/>
          <p14:tracePt t="135378" x="4808538" y="5191125"/>
          <p14:tracePt t="135386" x="4862513" y="5227638"/>
          <p14:tracePt t="135394" x="4881563" y="5254625"/>
          <p14:tracePt t="135490" x="4900613" y="5254625"/>
          <p14:tracePt t="135499" x="4908550" y="5254625"/>
          <p14:tracePt t="135602" x="4918075" y="5264150"/>
          <p14:tracePt t="135617" x="4927600" y="5264150"/>
          <p14:tracePt t="135625" x="4964113" y="5264150"/>
          <p14:tracePt t="135633" x="5029200" y="5283200"/>
          <p14:tracePt t="135641" x="5075238" y="5283200"/>
          <p14:tracePt t="135649" x="5102225" y="5283200"/>
          <p14:tracePt t="135657" x="5165725" y="5300663"/>
          <p14:tracePt t="135665" x="5211763" y="5300663"/>
          <p14:tracePt t="135681" x="5240338" y="5300663"/>
          <p14:tracePt t="135690" x="5249863" y="5292725"/>
          <p14:tracePt t="135697" x="5249863" y="5273675"/>
          <p14:tracePt t="135707" x="5257800" y="5273675"/>
          <p14:tracePt t="135713" x="5257800" y="5237163"/>
          <p14:tracePt t="135729" x="5267325" y="5191125"/>
          <p14:tracePt t="135746" x="5267325" y="5181600"/>
          <p14:tracePt t="135753" x="5267325" y="5154613"/>
          <p14:tracePt t="135770" x="5313363" y="5135563"/>
          <p14:tracePt t="135778" x="5332413" y="5135563"/>
          <p14:tracePt t="135785" x="5349875" y="5135563"/>
          <p14:tracePt t="135794" x="5359400" y="5135563"/>
          <p14:tracePt t="135810" x="5368925" y="5135563"/>
          <p14:tracePt t="135817" x="5395913" y="5135563"/>
          <p14:tracePt t="136283" x="5405438" y="5135563"/>
          <p14:tracePt t="136290" x="5487988" y="5126038"/>
          <p14:tracePt t="136298" x="5561013" y="5126038"/>
          <p14:tracePt t="136306" x="5570538" y="5118100"/>
          <p14:tracePt t="136314" x="5589588" y="5118100"/>
          <p14:tracePt t="136322" x="5589588" y="5081588"/>
          <p14:tracePt t="136329" x="5626100" y="5081588"/>
          <p14:tracePt t="136337" x="5708650" y="5081588"/>
          <p14:tracePt t="136345" x="5827713" y="5072063"/>
          <p14:tracePt t="136353" x="5929313" y="5072063"/>
          <p14:tracePt t="136361" x="6011863" y="5072063"/>
          <p14:tracePt t="136369" x="6149975" y="5072063"/>
          <p14:tracePt t="136377" x="6251575" y="5072063"/>
          <p14:tracePt t="136385" x="6269038" y="5081588"/>
          <p14:tracePt t="136394" x="6297613" y="5081588"/>
          <p14:tracePt t="136401" x="6361113" y="5062538"/>
          <p14:tracePt t="136417" x="6380163" y="5035550"/>
          <p14:tracePt t="136425" x="6416675" y="5016500"/>
          <p14:tracePt t="136433" x="6435725" y="5006975"/>
          <p14:tracePt t="136449" x="6443663" y="5006975"/>
          <p14:tracePt t="140283" x="6343650" y="4970463"/>
          <p14:tracePt t="140291" x="6169025" y="4970463"/>
          <p14:tracePt t="140300" x="5819775" y="4970463"/>
          <p14:tracePt t="140309" x="5534025" y="4970463"/>
          <p14:tracePt t="140315" x="5303838" y="4997450"/>
          <p14:tracePt t="140326" x="5111750" y="5016500"/>
          <p14:tracePt t="140331" x="5046663" y="5016500"/>
          <p14:tracePt t="140339" x="4973638" y="5016500"/>
          <p14:tracePt t="140347" x="4937125" y="5016500"/>
          <p14:tracePt t="140682" x="4964113" y="5016500"/>
          <p14:tracePt t="140699" x="5010150" y="5016500"/>
          <p14:tracePt t="140707" x="5029200" y="5016500"/>
          <p14:tracePt t="140724" x="5037138" y="5016500"/>
          <p14:tracePt t="140795" x="5056188" y="5016500"/>
          <p14:tracePt t="140802" x="5065713" y="5016500"/>
          <p14:tracePt t="141227" x="5075238" y="5026025"/>
          <p14:tracePt t="141251" x="5075238" y="5043488"/>
          <p14:tracePt t="141258" x="5075238" y="5053013"/>
          <p14:tracePt t="141267" x="5075238" y="5062538"/>
          <p14:tracePt t="141283" x="5083175" y="5081588"/>
          <p14:tracePt t="141292" x="5092700" y="5099050"/>
          <p14:tracePt t="141299" x="5102225" y="5108575"/>
          <p14:tracePt t="141309" x="5129213" y="5108575"/>
          <p14:tracePt t="141325" x="5138738" y="5126038"/>
          <p14:tracePt t="141331" x="5157788" y="5135563"/>
          <p14:tracePt t="141339" x="5165725" y="5145088"/>
          <p14:tracePt t="141347" x="5194300" y="5172075"/>
          <p14:tracePt t="141355" x="5203825" y="5172075"/>
          <p14:tracePt t="141361" x="5230813" y="5191125"/>
          <p14:tracePt t="141370" x="5240338" y="5191125"/>
          <p14:tracePt t="141378" x="5257800" y="5200650"/>
          <p14:tracePt t="141402" x="5257800" y="5210175"/>
          <p14:tracePt t="141409" x="5257800" y="5218113"/>
          <p14:tracePt t="141442" x="5257800" y="5227638"/>
          <p14:tracePt t="141483" x="5257800" y="5237163"/>
          <p14:tracePt t="141531" x="5257800" y="5254625"/>
          <p14:tracePt t="141568" x="5257800" y="5264150"/>
          <p14:tracePt t="141580" x="5257800" y="5283200"/>
          <p14:tracePt t="141586" x="5257800" y="5300663"/>
          <p14:tracePt t="141595" x="5249863" y="5319713"/>
          <p14:tracePt t="141611" x="5240338" y="5356225"/>
          <p14:tracePt t="141618" x="5230813" y="5375275"/>
          <p14:tracePt t="141699" x="5221288" y="5384800"/>
          <p14:tracePt t="141899" x="5211763" y="5402263"/>
          <p14:tracePt t="141915" x="5221288" y="5411788"/>
          <p14:tracePt t="141924" x="5303838" y="5448300"/>
          <p14:tracePt t="141931" x="5386388" y="5457825"/>
          <p14:tracePt t="141938" x="5470525" y="5438775"/>
          <p14:tracePt t="141946" x="5589588" y="5448300"/>
          <p14:tracePt t="141954" x="5691188" y="5475288"/>
          <p14:tracePt t="141962" x="5773738" y="5475288"/>
          <p14:tracePt t="141970" x="5791200" y="5484813"/>
          <p14:tracePt t="141977" x="5827713" y="5484813"/>
          <p14:tracePt t="141985" x="5902325" y="5503863"/>
          <p14:tracePt t="141993" x="5911850" y="5503863"/>
          <p14:tracePt t="142001" x="6002338" y="5503863"/>
          <p14:tracePt t="142009" x="6040438" y="5438775"/>
          <p14:tracePt t="142017" x="6094413" y="5421313"/>
          <p14:tracePt t="142049" x="6094413" y="5457825"/>
          <p14:tracePt t="142603" x="6094413" y="5467350"/>
          <p14:tracePt t="142628" x="6094413" y="5475288"/>
          <p14:tracePt t="142947" x="6086475" y="5475288"/>
          <p14:tracePt t="142955" x="6076950" y="5475288"/>
          <p14:tracePt t="143147" x="6076950" y="5484813"/>
          <p14:tracePt t="143179" x="6076950" y="5494338"/>
          <p14:tracePt t="143198" x="6094413" y="5494338"/>
          <p14:tracePt t="143204" x="6122988" y="5494338"/>
          <p14:tracePt t="143211" x="6132513" y="5494338"/>
          <p14:tracePt t="143218" x="6140450" y="5494338"/>
          <p14:tracePt t="143227" x="6159500" y="5484813"/>
          <p14:tracePt t="143234" x="6169025" y="5484813"/>
          <p14:tracePt t="143242" x="6169025" y="5475288"/>
          <p14:tracePt t="143251" x="6176963" y="5475288"/>
          <p14:tracePt t="143274" x="6186488" y="5475288"/>
          <p14:tracePt t="143282" x="6196013" y="5475288"/>
          <p14:tracePt t="143979" x="6094413" y="5530850"/>
          <p14:tracePt t="143987" x="5929313" y="5576888"/>
          <p14:tracePt t="144001" x="5911850" y="5576888"/>
          <p14:tracePt t="144009" x="5902325" y="5632450"/>
          <p14:tracePt t="144013" x="5883275" y="5659438"/>
          <p14:tracePt t="144020" x="5810250" y="5659438"/>
          <p14:tracePt t="144028" x="5781675" y="5641975"/>
          <p14:tracePt t="144034" x="5754688" y="5622925"/>
          <p14:tracePt t="144041" x="5718175" y="5622925"/>
          <p14:tracePt t="144049" x="5708650" y="5622925"/>
          <p14:tracePt t="144065" x="5691188" y="5622925"/>
          <p14:tracePt t="144073" x="5691188" y="5613400"/>
          <p14:tracePt t="144097" x="5653088" y="5613400"/>
          <p14:tracePt t="144106" x="5599113" y="5613400"/>
          <p14:tracePt t="144113" x="5553075" y="5613400"/>
          <p14:tracePt t="144126" x="5414963" y="5632450"/>
          <p14:tracePt t="144131" x="5405438" y="5641975"/>
          <p14:tracePt t="144139" x="5386388" y="5641975"/>
          <p14:tracePt t="144147" x="5332413" y="5641975"/>
          <p14:tracePt t="144155" x="5303838" y="5632450"/>
          <p14:tracePt t="144267" x="5286375" y="5557838"/>
          <p14:tracePt t="144275" x="5240338" y="5540375"/>
          <p14:tracePt t="144283" x="5194300" y="5521325"/>
          <p14:tracePt t="144293" x="5148263" y="5513388"/>
          <p14:tracePt t="144299" x="5065713" y="5503863"/>
          <p14:tracePt t="144308" x="4973638" y="5438775"/>
          <p14:tracePt t="144315" x="4964113" y="5438775"/>
          <p14:tracePt t="144347" x="4964113" y="5411788"/>
          <p14:tracePt t="144355" x="4954588" y="5392738"/>
          <p14:tracePt t="144379" x="4964113" y="5392738"/>
          <p14:tracePt t="144414" x="4973638" y="5375275"/>
          <p14:tracePt t="144421" x="4973638" y="5365750"/>
          <p14:tracePt t="144431" x="4973638" y="5356225"/>
          <p14:tracePt t="144439" x="4973638" y="5329238"/>
          <p14:tracePt t="144457" x="4973638" y="5310188"/>
          <p14:tracePt t="144465" x="4973638" y="5300663"/>
          <p14:tracePt t="144473" x="4973638" y="5292725"/>
          <p14:tracePt t="144481" x="4991100" y="5292725"/>
          <p14:tracePt t="144498" x="5019675" y="5292725"/>
          <p14:tracePt t="144506" x="5102225" y="5264150"/>
          <p14:tracePt t="144513" x="5148263" y="5264150"/>
          <p14:tracePt t="144521" x="5286375" y="5264150"/>
          <p14:tracePt t="144529" x="5341938" y="5264150"/>
          <p14:tracePt t="144537" x="5441950" y="5273675"/>
          <p14:tracePt t="144545" x="5561013" y="5273675"/>
          <p14:tracePt t="144553" x="5662613" y="5300663"/>
          <p14:tracePt t="144561" x="5708650" y="5329238"/>
          <p14:tracePt t="144569" x="5718175" y="5338763"/>
          <p14:tracePt t="144577" x="5727700" y="5356225"/>
          <p14:tracePt t="144593" x="5737225" y="5356225"/>
          <p14:tracePt t="144633" x="5745163" y="5384800"/>
          <p14:tracePt t="144641" x="5745163" y="5429250"/>
          <p14:tracePt t="144649" x="5745163" y="5438775"/>
          <p14:tracePt t="144657" x="5737225" y="5484813"/>
          <p14:tracePt t="144665" x="5737225" y="5530850"/>
          <p14:tracePt t="144673" x="5727700" y="5530850"/>
          <p14:tracePt t="144681" x="5708650" y="5530850"/>
          <p14:tracePt t="144690" x="5662613" y="5540375"/>
          <p14:tracePt t="144697" x="5645150" y="5557838"/>
          <p14:tracePt t="144706" x="5616575" y="5567363"/>
          <p14:tracePt t="144713" x="5607050" y="5576888"/>
          <p14:tracePt t="144721" x="5589588" y="5586413"/>
          <p14:tracePt t="144737" x="5553075" y="5586413"/>
          <p14:tracePt t="144745" x="5543550" y="5586413"/>
          <p14:tracePt t="144785" x="5487988" y="5540375"/>
          <p14:tracePt t="144834" x="5487988" y="5521325"/>
          <p14:tracePt t="144843" x="5478463" y="5513388"/>
          <p14:tracePt t="144850" x="5451475" y="5457825"/>
          <p14:tracePt t="144859" x="5432425" y="5411788"/>
          <p14:tracePt t="144882" x="5432425" y="5402263"/>
          <p14:tracePt t="144896" x="5424488" y="5375275"/>
          <p14:tracePt t="144900" x="5424488" y="5365750"/>
          <p14:tracePt t="144907" x="5424488" y="5338763"/>
          <p14:tracePt t="144924" x="5424488" y="5319713"/>
          <p14:tracePt t="144930" x="5424488" y="5300663"/>
          <p14:tracePt t="144938" x="5424488" y="5283200"/>
          <p14:tracePt t="144946" x="5424488" y="5273675"/>
          <p14:tracePt t="144954" x="5451475" y="5246688"/>
          <p14:tracePt t="144962" x="5478463" y="5227638"/>
          <p14:tracePt t="144970" x="5516563" y="5210175"/>
          <p14:tracePt t="144978" x="5607050" y="5210175"/>
          <p14:tracePt t="144985" x="5635625" y="5210175"/>
          <p14:tracePt t="144994" x="5691188" y="5210175"/>
          <p14:tracePt t="145002" x="5708650" y="5210175"/>
          <p14:tracePt t="145010" x="5718175" y="5210175"/>
          <p14:tracePt t="145019" x="5737225" y="5210175"/>
          <p14:tracePt t="145028" x="5773738" y="5210175"/>
          <p14:tracePt t="145033" x="5781675" y="5218113"/>
          <p14:tracePt t="145042" x="5791200" y="5246688"/>
          <p14:tracePt t="145049" x="5791200" y="5283200"/>
          <p14:tracePt t="145057" x="5791200" y="5319713"/>
          <p14:tracePt t="145065" x="5791200" y="5338763"/>
          <p14:tracePt t="145073" x="5791200" y="5384800"/>
          <p14:tracePt t="145081" x="5791200" y="5402263"/>
          <p14:tracePt t="145090" x="5773738" y="5438775"/>
          <p14:tracePt t="145098" x="5764213" y="5448300"/>
          <p14:tracePt t="145107" x="5764213" y="5457825"/>
          <p14:tracePt t="145113" x="5745163" y="5475288"/>
          <p14:tracePt t="145121" x="5737225" y="5494338"/>
          <p14:tracePt t="145129" x="5718175" y="5513388"/>
          <p14:tracePt t="145138" x="5699125" y="5540375"/>
          <p14:tracePt t="145154" x="5672138" y="5567363"/>
          <p14:tracePt t="145162" x="5662613" y="5567363"/>
          <p14:tracePt t="145170" x="5645150" y="5576888"/>
          <p14:tracePt t="145178" x="5635625" y="5576888"/>
          <p14:tracePt t="145202" x="5616575" y="5586413"/>
          <p14:tracePt t="145218" x="5616575" y="5603875"/>
          <p14:tracePt t="145228" x="5553075" y="5603875"/>
          <p14:tracePt t="145242" x="5507038" y="5632450"/>
          <p14:tracePt t="145250" x="5507038" y="5622925"/>
          <p14:tracePt t="145257" x="5497513" y="5622925"/>
          <p14:tracePt t="145274" x="5497513" y="5603875"/>
          <p14:tracePt t="145291" x="5497513" y="5595938"/>
          <p14:tracePt t="145307" x="5497513" y="5586413"/>
          <p14:tracePt t="145314" x="5497513" y="5549900"/>
          <p14:tracePt t="145324" x="5487988" y="5540375"/>
          <p14:tracePt t="145330" x="5470525" y="5521325"/>
          <p14:tracePt t="145346" x="5470525" y="5503863"/>
          <p14:tracePt t="145354" x="5451475" y="5457825"/>
          <p14:tracePt t="145362" x="5432425" y="5411788"/>
          <p14:tracePt t="145370" x="5405438" y="5346700"/>
          <p14:tracePt t="145378" x="5395913" y="5300663"/>
          <p14:tracePt t="145386" x="5395913" y="5254625"/>
          <p14:tracePt t="145394" x="5395913" y="5246688"/>
          <p14:tracePt t="145401" x="5395913" y="5218113"/>
          <p14:tracePt t="145409" x="5395913" y="5210175"/>
          <p14:tracePt t="145417" x="5395913" y="5191125"/>
          <p14:tracePt t="145427" x="5395913" y="5172075"/>
          <p14:tracePt t="145435" x="5395913" y="5154613"/>
          <p14:tracePt t="145442" x="5395913" y="5145088"/>
          <p14:tracePt t="145466" x="5470525" y="5126038"/>
          <p14:tracePt t="145475" x="5534025" y="5145088"/>
          <p14:tracePt t="145482" x="5599113" y="5135563"/>
          <p14:tracePt t="145492" x="5626100" y="5135563"/>
          <p14:tracePt t="145500" x="5681663" y="5172075"/>
          <p14:tracePt t="145508" x="5727700" y="5210175"/>
          <p14:tracePt t="145515" x="5737225" y="5246688"/>
          <p14:tracePt t="145523" x="5764213" y="5310188"/>
          <p14:tracePt t="145531" x="5764213" y="5356225"/>
          <p14:tracePt t="145539" x="5764213" y="5411788"/>
          <p14:tracePt t="145547" x="5791200" y="5457825"/>
          <p14:tracePt t="145554" x="5791200" y="5494338"/>
          <p14:tracePt t="145562" x="5791200" y="5521325"/>
          <p14:tracePt t="145569" x="5791200" y="5567363"/>
          <p14:tracePt t="145578" x="5791200" y="5586413"/>
          <p14:tracePt t="145585" x="5791200" y="5613400"/>
          <p14:tracePt t="145593" x="5773738" y="5649913"/>
          <p14:tracePt t="145601" x="5754688" y="5649913"/>
          <p14:tracePt t="145609" x="5737225" y="5659438"/>
          <p14:tracePt t="145617" x="5727700" y="5659438"/>
          <p14:tracePt t="145632" x="5645150" y="5695950"/>
          <p14:tracePt t="145636" x="5653088" y="5705475"/>
          <p14:tracePt t="145643" x="5645150" y="5732463"/>
          <p14:tracePt t="145652" x="5599113" y="5732463"/>
          <p14:tracePt t="145657" x="5543550" y="5732463"/>
          <p14:tracePt t="145665" x="5534025" y="5741988"/>
          <p14:tracePt t="145681" x="5524500" y="5741988"/>
          <p14:tracePt t="145729" x="5230813" y="5649913"/>
          <p14:tracePt t="145737" x="5157788" y="5613400"/>
          <p14:tracePt t="145745" x="5148263" y="5603875"/>
          <p14:tracePt t="145753" x="5148263" y="5595938"/>
          <p14:tracePt t="145761" x="5092700" y="5540375"/>
          <p14:tracePt t="145769" x="5075238" y="5530850"/>
          <p14:tracePt t="145777" x="5065713" y="5494338"/>
          <p14:tracePt t="145785" x="5056188" y="5467350"/>
          <p14:tracePt t="145793" x="5056188" y="5457825"/>
          <p14:tracePt t="145809" x="5056188" y="5438775"/>
          <p14:tracePt t="145817" x="5046663" y="5421313"/>
          <p14:tracePt t="145825" x="5046663" y="5384800"/>
          <p14:tracePt t="145833" x="5046663" y="5356225"/>
          <p14:tracePt t="145841" x="5083175" y="5292725"/>
          <p14:tracePt t="145849" x="5148263" y="5264150"/>
          <p14:tracePt t="145857" x="5203825" y="5227638"/>
          <p14:tracePt t="145865" x="5286375" y="5200650"/>
          <p14:tracePt t="145873" x="5313363" y="5200650"/>
          <p14:tracePt t="145881" x="5405438" y="5200650"/>
          <p14:tracePt t="145891" x="5524500" y="5200650"/>
          <p14:tracePt t="145897" x="5543550" y="5200650"/>
          <p14:tracePt t="145906" x="5553075" y="5191125"/>
          <p14:tracePt t="145913" x="5561013" y="5145088"/>
          <p14:tracePt t="145921" x="5570538" y="5172075"/>
          <p14:tracePt t="145945" x="5580063" y="5172075"/>
          <p14:tracePt t="145953" x="5589588" y="5227638"/>
          <p14:tracePt t="145961" x="5589588" y="5273675"/>
          <p14:tracePt t="145969" x="5589588" y="5346700"/>
          <p14:tracePt t="145977" x="5589588" y="5384800"/>
          <p14:tracePt t="145985" x="5589588" y="5392738"/>
          <p14:tracePt t="145993" x="5589588" y="5402263"/>
          <p14:tracePt t="146065" x="5580063" y="5402263"/>
          <p14:tracePt t="146074" x="5524500" y="5392738"/>
          <p14:tracePt t="146083" x="5478463" y="5384800"/>
          <p14:tracePt t="146091" x="5461000" y="5365750"/>
          <p14:tracePt t="146099" x="5424488" y="5329238"/>
          <p14:tracePt t="146107" x="5405438" y="5329238"/>
          <p14:tracePt t="146123" x="5386388" y="5329238"/>
          <p14:tracePt t="148667" x="5378450" y="5319713"/>
          <p14:tracePt t="148678" x="5368925" y="5319713"/>
          <p14:tracePt t="148691" x="5313363" y="5319713"/>
          <p14:tracePt t="148698" x="5295900" y="5319713"/>
          <p14:tracePt t="148715" x="5257800" y="5319713"/>
          <p14:tracePt t="148726" x="5203825" y="5319713"/>
          <p14:tracePt t="148731" x="5138738" y="5319713"/>
          <p14:tracePt t="148739" x="5111750" y="5300663"/>
          <p14:tracePt t="148747" x="5037138" y="5283200"/>
          <p14:tracePt t="148755" x="5010150" y="5283200"/>
          <p14:tracePt t="148764" x="4954588" y="5283200"/>
          <p14:tracePt t="148770" x="4872038" y="5283200"/>
          <p14:tracePt t="148777" x="4845050" y="5283200"/>
          <p14:tracePt t="148785" x="4789488" y="5283200"/>
          <p14:tracePt t="148793" x="4743450" y="5283200"/>
          <p14:tracePt t="148801" x="4679950" y="5300663"/>
          <p14:tracePt t="148810" x="4614863" y="5283200"/>
          <p14:tracePt t="148817" x="4513263" y="5283200"/>
          <p14:tracePt t="148825" x="4459288" y="5283200"/>
          <p14:tracePt t="148833" x="4338638" y="5283200"/>
          <p14:tracePt t="148841" x="4311650" y="5292725"/>
          <p14:tracePt t="148849" x="4246563" y="5338763"/>
          <p14:tracePt t="148857" x="4210050" y="5338763"/>
          <p14:tracePt t="148865" x="4081463" y="5329238"/>
          <p14:tracePt t="148875" x="4064000" y="5329238"/>
          <p14:tracePt t="148881" x="3962400" y="5329238"/>
          <p14:tracePt t="148890" x="3824288" y="5329238"/>
          <p14:tracePt t="148908" x="3557588" y="5356225"/>
          <p14:tracePt t="148913" x="3346450" y="5375275"/>
          <p14:tracePt t="148921" x="3244850" y="5375275"/>
          <p14:tracePt t="148929" x="3106738" y="5411788"/>
          <p14:tracePt t="148937" x="2932113" y="5411788"/>
          <p14:tracePt t="148945" x="2914650" y="5411788"/>
          <p14:tracePt t="148953" x="2832100" y="5475288"/>
          <p14:tracePt t="148961" x="2803525" y="5475288"/>
          <p14:tracePt t="148969" x="2767013" y="5475288"/>
          <p14:tracePt t="148977" x="2693988" y="5457825"/>
          <p14:tracePt t="148985" x="2647950" y="5457825"/>
          <p14:tracePt t="148993" x="2592388" y="5457825"/>
          <p14:tracePt t="149009" x="2582863" y="5457825"/>
          <p14:tracePt t="149017" x="2555875" y="5467350"/>
          <p14:tracePt t="149025" x="2546350" y="5467350"/>
          <p14:tracePt t="149033" x="2536825" y="5475288"/>
          <p14:tracePt t="149041" x="2509838" y="5484813"/>
          <p14:tracePt t="149049" x="2463800" y="5484813"/>
          <p14:tracePt t="149057" x="2454275" y="5494338"/>
          <p14:tracePt t="149139" x="2444750" y="5494338"/>
          <p14:tracePt t="149147" x="2417763" y="5513388"/>
          <p14:tracePt t="149155" x="2408238" y="5513388"/>
          <p14:tracePt t="149164" x="2390775" y="5513388"/>
          <p14:tracePt t="149179" x="2371725" y="5513388"/>
          <p14:tracePt t="149274" x="2371725" y="5503863"/>
          <p14:tracePt t="149284" x="2381250" y="5475288"/>
          <p14:tracePt t="149292" x="2381250" y="5411788"/>
          <p14:tracePt t="149307" x="2390775" y="5411788"/>
          <p14:tracePt t="149313" x="2390775" y="5384800"/>
          <p14:tracePt t="149322" x="2398713" y="5346700"/>
          <p14:tracePt t="149329" x="2408238" y="5329238"/>
          <p14:tracePt t="149338" x="2417763" y="5310188"/>
          <p14:tracePt t="149345" x="2417763" y="5300663"/>
          <p14:tracePt t="149353" x="2436813" y="5292725"/>
          <p14:tracePt t="149378" x="2444750" y="5292725"/>
          <p14:tracePt t="149386" x="2454275" y="5273675"/>
          <p14:tracePt t="151402" x="2454275" y="5264150"/>
          <p14:tracePt t="151411" x="2463800" y="5237163"/>
          <p14:tracePt t="151418" x="2536825" y="5237163"/>
          <p14:tracePt t="151427" x="2573338" y="5200650"/>
          <p14:tracePt t="151435" x="2592388" y="5200650"/>
          <p14:tracePt t="151451" x="2611438" y="5181600"/>
          <p14:tracePt t="151458" x="2693988" y="5181600"/>
          <p14:tracePt t="151467" x="2711450" y="5181600"/>
          <p14:tracePt t="151475" x="2757488" y="5154613"/>
          <p14:tracePt t="151482" x="2803525" y="5154613"/>
          <p14:tracePt t="151493" x="2832100" y="5154613"/>
          <p14:tracePt t="151500" x="2859088" y="5154613"/>
          <p14:tracePt t="151508" x="2924175" y="5154613"/>
          <p14:tracePt t="151527" x="2941638" y="5154613"/>
          <p14:tracePt t="151533" x="2951163" y="5154613"/>
          <p14:tracePt t="151539" x="2987675" y="5154613"/>
          <p14:tracePt t="151546" x="2997200" y="5154613"/>
          <p14:tracePt t="151554" x="3006725" y="5154613"/>
          <p14:tracePt t="151603" x="3014663" y="5154613"/>
          <p14:tracePt t="151666" x="3024188" y="5164138"/>
          <p14:tracePt t="151706" x="3033713" y="5164138"/>
          <p14:tracePt t="151714" x="3043238" y="5164138"/>
          <p14:tracePt t="151725" x="3052763" y="5164138"/>
          <p14:tracePt t="151732" x="3098800" y="5164138"/>
          <p14:tracePt t="151739" x="3152775" y="5164138"/>
          <p14:tracePt t="151746" x="3181350" y="5164138"/>
          <p14:tracePt t="151753" x="3217863" y="5164138"/>
          <p14:tracePt t="151762" x="3263900" y="5164138"/>
          <p14:tracePt t="151777" x="3309938" y="5154613"/>
          <p14:tracePt t="151785" x="3319463" y="5145088"/>
          <p14:tracePt t="151794" x="3327400" y="5145088"/>
          <p14:tracePt t="151850" x="3346450" y="5145088"/>
          <p14:tracePt t="151857" x="3363913" y="5145088"/>
          <p14:tracePt t="151866" x="3438525" y="5172075"/>
          <p14:tracePt t="151873" x="3455988" y="5172075"/>
          <p14:tracePt t="151882" x="3465513" y="5172075"/>
          <p14:tracePt t="154611" x="3475038" y="5172075"/>
          <p14:tracePt t="154619" x="3484563" y="5154613"/>
          <p14:tracePt t="154627" x="3494088" y="5126038"/>
          <p14:tracePt t="154635" x="3530600" y="5099050"/>
          <p14:tracePt t="154643" x="3538538" y="5089525"/>
          <p14:tracePt t="154650" x="3538538" y="5062538"/>
          <p14:tracePt t="154659" x="3502025" y="4979988"/>
          <p14:tracePt t="154666" x="3494088" y="4960938"/>
          <p14:tracePt t="154676" x="3521075" y="4914900"/>
          <p14:tracePt t="154683" x="3557588" y="4878388"/>
          <p14:tracePt t="154692" x="3557588" y="4860925"/>
          <p14:tracePt t="154700" x="3567113" y="4795838"/>
          <p14:tracePt t="154709" x="3603625" y="4749800"/>
          <p14:tracePt t="154715" x="3630613" y="4703763"/>
          <p14:tracePt t="154725" x="3659188" y="4667250"/>
          <p14:tracePt t="154733" x="3695700" y="4603750"/>
          <p14:tracePt t="154739" x="3722688" y="4565650"/>
          <p14:tracePt t="154753" x="3751263" y="4548188"/>
          <p14:tracePt t="154761" x="3759200" y="4529138"/>
          <p14:tracePt t="154812" x="3768725" y="4511675"/>
          <p14:tracePt t="154827" x="3778250" y="4465638"/>
          <p14:tracePt t="154835" x="3814763" y="4456113"/>
          <p14:tracePt t="154850" x="3889375" y="4456113"/>
          <p14:tracePt t="154858" x="3916363" y="4456113"/>
          <p14:tracePt t="154866" x="3916363" y="4465638"/>
          <p14:tracePt t="154882" x="3952875" y="4446588"/>
          <p14:tracePt t="154893" x="4017963" y="4400550"/>
          <p14:tracePt t="154911" x="4017963" y="4354513"/>
          <p14:tracePt t="154916" x="4035425" y="4318000"/>
          <p14:tracePt t="154923" x="4054475" y="4300538"/>
          <p14:tracePt t="154929" x="4090988" y="4262438"/>
          <p14:tracePt t="154939" x="4090988" y="4244975"/>
          <p14:tracePt t="154945" x="4110038" y="4225925"/>
          <p14:tracePt t="154953" x="4146550" y="4208463"/>
          <p14:tracePt t="154961" x="4154488" y="4179888"/>
          <p14:tracePt t="154977" x="4164013" y="4171950"/>
          <p14:tracePt t="155073" x="4164013" y="4162425"/>
          <p14:tracePt t="155081" x="4154488" y="4125913"/>
          <p14:tracePt t="155089" x="4127500" y="4106863"/>
          <p14:tracePt t="155097" x="4127500" y="4097338"/>
          <p14:tracePt t="155137" x="4100513" y="4087813"/>
          <p14:tracePt t="155234" x="4100513" y="4097338"/>
          <p14:tracePt t="155443" x="4090988" y="4097338"/>
          <p14:tracePt t="155482" x="4081463" y="4097338"/>
          <p14:tracePt t="155500" x="4044950" y="4097338"/>
          <p14:tracePt t="155530" x="4035425" y="4097338"/>
          <p14:tracePt t="155538" x="4017963" y="4097338"/>
          <p14:tracePt t="155545" x="3998913" y="4097338"/>
          <p14:tracePt t="155577" x="3989388" y="4097338"/>
          <p14:tracePt t="155602" x="3979863" y="4106863"/>
          <p14:tracePt t="155611" x="3971925" y="4106863"/>
          <p14:tracePt t="155619" x="3943350" y="4116388"/>
          <p14:tracePt t="155625" x="3916363" y="4143375"/>
          <p14:tracePt t="155635" x="3906838" y="4162425"/>
          <p14:tracePt t="155642" x="3897313" y="4162425"/>
          <p14:tracePt t="155876" x="3889375" y="4152900"/>
          <p14:tracePt t="155883" x="3889375" y="4143375"/>
          <p14:tracePt t="155891" x="3916363" y="4133850"/>
          <p14:tracePt t="155899" x="3943350" y="4133850"/>
          <p14:tracePt t="155911" x="3952875" y="4133850"/>
          <p14:tracePt t="155916" x="4017963" y="4133850"/>
          <p14:tracePt t="155924" x="4064000" y="4133850"/>
          <p14:tracePt t="155931" x="4100513" y="4125913"/>
          <p14:tracePt t="155939" x="4154488" y="4116388"/>
          <p14:tracePt t="155955" x="4173538" y="4087813"/>
          <p14:tracePt t="155962" x="4200525" y="4079875"/>
          <p14:tracePt t="156042" x="4200525" y="4070350"/>
          <p14:tracePt t="156091" x="4219575" y="4060825"/>
          <p14:tracePt t="156099" x="4238625" y="4060825"/>
          <p14:tracePt t="156108" x="4275138" y="4060825"/>
          <p14:tracePt t="156115" x="4302125" y="4060825"/>
          <p14:tracePt t="156124" x="4321175" y="4060825"/>
          <p14:tracePt t="156131" x="4348163" y="4060825"/>
          <p14:tracePt t="156139" x="4367213" y="4060825"/>
          <p14:tracePt t="156147" x="4384675" y="4060825"/>
          <p14:tracePt t="156155" x="4459288" y="4060825"/>
          <p14:tracePt t="156162" x="4522788" y="4060825"/>
          <p14:tracePt t="156171" x="4568825" y="4060825"/>
          <p14:tracePt t="156178" x="4624388" y="4070350"/>
          <p14:tracePt t="156192" x="4670425" y="4070350"/>
          <p14:tracePt t="156363" x="4679950" y="4070350"/>
          <p14:tracePt t="156475" x="4614863" y="4097338"/>
          <p14:tracePt t="156483" x="4513263" y="4143375"/>
          <p14:tracePt t="156491" x="4330700" y="4225925"/>
          <p14:tracePt t="156500" x="4173538" y="4281488"/>
          <p14:tracePt t="156509" x="3989388" y="4346575"/>
          <p14:tracePt t="156513" x="3943350" y="4364038"/>
          <p14:tracePt t="156522" x="3797300" y="4483100"/>
          <p14:tracePt t="156529" x="3668713" y="4529138"/>
          <p14:tracePt t="156537" x="3567113" y="4594225"/>
          <p14:tracePt t="156545" x="3438525" y="4649788"/>
          <p14:tracePt t="156553" x="3373438" y="4676775"/>
          <p14:tracePt t="156561" x="3300413" y="4749800"/>
          <p14:tracePt t="156569" x="3281363" y="4768850"/>
          <p14:tracePt t="156577" x="3235325" y="4795838"/>
          <p14:tracePt t="156585" x="3217863" y="4841875"/>
          <p14:tracePt t="156617" x="3171825" y="4851400"/>
          <p14:tracePt t="156625" x="3070225" y="4897438"/>
          <p14:tracePt t="156633" x="2951163" y="4943475"/>
          <p14:tracePt t="156641" x="2859088" y="4989513"/>
          <p14:tracePt t="156649" x="2794000" y="4997450"/>
          <p14:tracePt t="156657" x="2711450" y="5062538"/>
          <p14:tracePt t="156665" x="2674938" y="5072063"/>
          <p14:tracePt t="156673" x="2657475" y="5081588"/>
          <p14:tracePt t="156681" x="2619375" y="5081588"/>
          <p14:tracePt t="156690" x="2611438" y="5099050"/>
          <p14:tracePt t="156786" x="2611438" y="5089525"/>
          <p14:tracePt t="156798" x="2657475" y="5035550"/>
          <p14:tracePt t="156805" x="2711450" y="4960938"/>
          <p14:tracePt t="156818" x="2932113" y="4759325"/>
          <p14:tracePt t="156827" x="2951163" y="4740275"/>
          <p14:tracePt t="156842" x="3006725" y="4686300"/>
          <p14:tracePt t="156850" x="3079750" y="4584700"/>
          <p14:tracePt t="156860" x="3171825" y="4511675"/>
          <p14:tracePt t="156866" x="3227388" y="4437063"/>
          <p14:tracePt t="156875" x="3319463" y="4373563"/>
          <p14:tracePt t="156884" x="3355975" y="4308475"/>
          <p14:tracePt t="156892" x="3448050" y="4262438"/>
          <p14:tracePt t="156901" x="3475038" y="4254500"/>
          <p14:tracePt t="156908" x="3521075" y="4244975"/>
          <p14:tracePt t="156913" x="3557588" y="4235450"/>
          <p14:tracePt t="156929" x="3576638" y="4235450"/>
          <p14:tracePt t="156945" x="3603625" y="4235450"/>
          <p14:tracePt t="156961" x="3613150" y="4225925"/>
          <p14:tracePt t="156969" x="3630613" y="4216400"/>
          <p14:tracePt t="156977" x="3686175" y="4216400"/>
          <p14:tracePt t="157035" x="3695700" y="4208463"/>
          <p14:tracePt t="157058" x="3705225" y="4198938"/>
          <p14:tracePt t="157067" x="3714750" y="4179888"/>
          <p14:tracePt t="157091" x="3722688" y="4171950"/>
          <p14:tracePt t="157100" x="3805238" y="4097338"/>
          <p14:tracePt t="157108" x="3860800" y="4043363"/>
          <p14:tracePt t="157115" x="3906838" y="4024313"/>
          <p14:tracePt t="157126" x="3916363" y="4024313"/>
          <p14:tracePt t="157155" x="3925888" y="4014788"/>
          <p14:tracePt t="157163" x="3925888" y="4005263"/>
          <p14:tracePt t="157189" x="3943350" y="3978275"/>
          <p14:tracePt t="157203" x="3952875" y="3968750"/>
          <p14:tracePt t="157211" x="3971925" y="3959225"/>
          <p14:tracePt t="157242" x="3971925" y="3951288"/>
          <p14:tracePt t="157258" x="3979863" y="3941763"/>
          <p14:tracePt t="157265" x="3998913" y="3941763"/>
          <p14:tracePt t="157281" x="4017963" y="3941763"/>
          <p14:tracePt t="157290" x="4025900" y="3941763"/>
          <p14:tracePt t="158650" x="4035425" y="3941763"/>
          <p14:tracePt t="158682" x="4071938" y="3951288"/>
          <p14:tracePt t="158691" x="4154488" y="3968750"/>
          <p14:tracePt t="158700" x="4200525" y="3978275"/>
          <p14:tracePt t="158709" x="4284663" y="3978275"/>
          <p14:tracePt t="158725" x="4384675" y="3978275"/>
          <p14:tracePt t="158731" x="4505325" y="4043363"/>
          <p14:tracePt t="158739" x="4641850" y="4043363"/>
          <p14:tracePt t="158748" x="4743450" y="4043363"/>
          <p14:tracePt t="158755" x="4826000" y="4043363"/>
          <p14:tracePt t="158763" x="4900613" y="4043363"/>
          <p14:tracePt t="158771" x="4927600" y="4043363"/>
          <p14:tracePt t="158779" x="4937125" y="4033838"/>
          <p14:tracePt t="158858" x="4946650" y="4024313"/>
          <p14:tracePt t="159002" x="4946650" y="3997325"/>
          <p14:tracePt t="159011" x="4946650" y="3987800"/>
          <p14:tracePt t="159038" x="4946650" y="3978275"/>
          <p14:tracePt t="159052" x="4954588" y="3959225"/>
          <p14:tracePt t="159595" x="4964113" y="3951288"/>
          <p14:tracePt t="159603" x="4983163" y="3922713"/>
          <p14:tracePt t="159612" x="5010150" y="3914775"/>
          <p14:tracePt t="159618" x="5010150" y="3895725"/>
          <p14:tracePt t="159626" x="5010150" y="3886200"/>
          <p14:tracePt t="159633" x="5037138" y="3868738"/>
          <p14:tracePt t="159641" x="5046663" y="3849688"/>
          <p14:tracePt t="159657" x="5056188" y="3822700"/>
          <p14:tracePt t="159673" x="5056188" y="3803650"/>
          <p14:tracePt t="159681" x="5065713" y="3794125"/>
          <p14:tracePt t="159754" x="5065713" y="3757613"/>
          <p14:tracePt t="159962" x="5037138" y="3767138"/>
          <p14:tracePt t="159979" x="5019675" y="3776663"/>
          <p14:tracePt t="159987" x="5010150" y="3803650"/>
          <p14:tracePt t="159996" x="4991100" y="3830638"/>
          <p14:tracePt t="160011" x="4983163" y="3849688"/>
          <p14:tracePt t="160019" x="4973638" y="3868738"/>
          <p14:tracePt t="160027" x="4964113" y="3886200"/>
          <p14:tracePt t="160033" x="4964113" y="3905250"/>
          <p14:tracePt t="160041" x="4937125" y="3941763"/>
          <p14:tracePt t="160051" x="4918075" y="3987800"/>
          <p14:tracePt t="160058" x="4900613" y="4014788"/>
          <p14:tracePt t="160065" x="4881563" y="4043363"/>
          <p14:tracePt t="160073" x="4881563" y="4051300"/>
          <p14:tracePt t="160081" x="4862513" y="4070350"/>
          <p14:tracePt t="160106" x="4845050" y="4079875"/>
          <p14:tracePt t="160113" x="4826000" y="4079875"/>
          <p14:tracePt t="160129" x="4779963" y="4079875"/>
          <p14:tracePt t="160137" x="4762500" y="4079875"/>
          <p14:tracePt t="160153" x="4725988" y="4060825"/>
          <p14:tracePt t="160161" x="4725988" y="4051300"/>
          <p14:tracePt t="160169" x="4716463" y="4033838"/>
          <p14:tracePt t="160185" x="4716463" y="4024313"/>
          <p14:tracePt t="160243" x="4716463" y="4005263"/>
          <p14:tracePt t="160255" x="4716463" y="3987800"/>
          <p14:tracePt t="160263" x="4716463" y="3968750"/>
          <p14:tracePt t="160272" x="4733925" y="3922713"/>
          <p14:tracePt t="160278" x="4733925" y="3914775"/>
          <p14:tracePt t="160282" x="4743450" y="3895725"/>
          <p14:tracePt t="160292" x="4752975" y="3876675"/>
          <p14:tracePt t="160299" x="4752975" y="3868738"/>
          <p14:tracePt t="160309" x="4762500" y="3859213"/>
          <p14:tracePt t="160315" x="4762500" y="3849688"/>
          <p14:tracePt t="160322" x="4779963" y="3840163"/>
          <p14:tracePt t="160337" x="4808538" y="3830638"/>
          <p14:tracePt t="160345" x="4816475" y="3830638"/>
          <p14:tracePt t="160353" x="4835525" y="3830638"/>
          <p14:tracePt t="160361" x="4835525" y="3822700"/>
          <p14:tracePt t="160377" x="4854575" y="3822700"/>
          <p14:tracePt t="160385" x="4862513" y="3822700"/>
          <p14:tracePt t="160393" x="4900613" y="3822700"/>
          <p14:tracePt t="160401" x="4908550" y="3822700"/>
          <p14:tracePt t="160409" x="4954588" y="3822700"/>
          <p14:tracePt t="160417" x="4964113" y="3830638"/>
          <p14:tracePt t="160425" x="4973638" y="3840163"/>
          <p14:tracePt t="160433" x="4973638" y="3849688"/>
          <p14:tracePt t="160441" x="4991100" y="3859213"/>
          <p14:tracePt t="160449" x="5000625" y="3868738"/>
          <p14:tracePt t="160473" x="5010150" y="3886200"/>
          <p14:tracePt t="160497" x="5010150" y="3922713"/>
          <p14:tracePt t="160506" x="5010150" y="3951288"/>
          <p14:tracePt t="160513" x="5010150" y="3968750"/>
          <p14:tracePt t="160522" x="5010150" y="3997325"/>
          <p14:tracePt t="160529" x="5010150" y="4014788"/>
          <p14:tracePt t="160537" x="5010150" y="4043363"/>
          <p14:tracePt t="160546" x="5010150" y="4060825"/>
          <p14:tracePt t="160569" x="5010150" y="4070350"/>
          <p14:tracePt t="160634" x="5010150" y="4079875"/>
          <p14:tracePt t="160642" x="5010150" y="4070350"/>
          <p14:tracePt t="160650" x="5010150" y="4060825"/>
          <p14:tracePt t="160662" x="5010150" y="4033838"/>
          <p14:tracePt t="160669" x="4983163" y="3987800"/>
          <p14:tracePt t="160679" x="4983163" y="3978275"/>
          <p14:tracePt t="160683" x="4973638" y="3978275"/>
          <p14:tracePt t="160721" x="4973638" y="3968750"/>
          <p14:tracePt t="160729" x="4973638" y="3959225"/>
          <p14:tracePt t="160737" x="4973638" y="3941763"/>
          <p14:tracePt t="160746" x="4973638" y="3922713"/>
          <p14:tracePt t="160753" x="4991100" y="3905250"/>
          <p14:tracePt t="160761" x="5000625" y="3895725"/>
          <p14:tracePt t="160777" x="5019675" y="3886200"/>
          <p14:tracePt t="160785" x="5037138" y="3886200"/>
          <p14:tracePt t="160793" x="5046663" y="3876675"/>
          <p14:tracePt t="160801" x="5056188" y="3868738"/>
          <p14:tracePt t="160811" x="5065713" y="3868738"/>
          <p14:tracePt t="160817" x="5092700" y="3859213"/>
          <p14:tracePt t="160833" x="5102225" y="3849688"/>
          <p14:tracePt t="160890" x="5129213" y="3868738"/>
          <p14:tracePt t="160902" x="5129213" y="3876675"/>
          <p14:tracePt t="160915" x="5129213" y="3895725"/>
          <p14:tracePt t="160922" x="5138738" y="3905250"/>
          <p14:tracePt t="160929" x="5138738" y="3914775"/>
          <p14:tracePt t="160945" x="5138738" y="3922713"/>
          <p14:tracePt t="160953" x="5138738" y="3941763"/>
          <p14:tracePt t="160969" x="5138738" y="3951288"/>
          <p14:tracePt t="160985" x="5138738" y="3959225"/>
          <p14:tracePt t="160993" x="5138738" y="3968750"/>
          <p14:tracePt t="161001" x="5138738" y="3987800"/>
          <p14:tracePt t="161017" x="5138738" y="3997325"/>
          <p14:tracePt t="161025" x="5129213" y="4005263"/>
          <p14:tracePt t="161033" x="5102225" y="4033838"/>
          <p14:tracePt t="161041" x="5092700" y="4043363"/>
          <p14:tracePt t="161049" x="5075238" y="4043363"/>
          <p14:tracePt t="161114" x="5065713" y="4043363"/>
          <p14:tracePt t="161186" x="5037138" y="4043363"/>
          <p14:tracePt t="161194" x="5029200" y="4043363"/>
          <p14:tracePt t="161210" x="5019675" y="4043363"/>
          <p14:tracePt t="161226" x="5000625" y="4043363"/>
          <p14:tracePt t="161235" x="4991100" y="4043363"/>
          <p14:tracePt t="161250" x="4983163" y="4033838"/>
          <p14:tracePt t="161266" x="4983163" y="4005263"/>
          <p14:tracePt t="161276" x="4973638" y="3997325"/>
          <p14:tracePt t="161285" x="4973638" y="3968750"/>
          <p14:tracePt t="161292" x="4973638" y="3959225"/>
          <p14:tracePt t="161299" x="4954588" y="3951288"/>
          <p14:tracePt t="161314" x="4954588" y="3941763"/>
          <p14:tracePt t="161325" x="4946650" y="3932238"/>
          <p14:tracePt t="161339" x="4946650" y="3914775"/>
          <p14:tracePt t="161363" x="4946650" y="3905250"/>
          <p14:tracePt t="161372" x="4946650" y="3895725"/>
          <p14:tracePt t="161386" x="4946650" y="3868738"/>
          <p14:tracePt t="161394" x="4946650" y="3859213"/>
          <p14:tracePt t="161402" x="4946650" y="3849688"/>
          <p14:tracePt t="161418" x="4946650" y="3830638"/>
          <p14:tracePt t="161442" x="4946650" y="3822700"/>
          <p14:tracePt t="161451" x="4946650" y="3803650"/>
          <p14:tracePt t="161459" x="4954588" y="3776663"/>
          <p14:tracePt t="161466" x="4964113" y="3776663"/>
          <p14:tracePt t="161478" x="4973638" y="3757613"/>
          <p14:tracePt t="161492" x="4983163" y="3757613"/>
          <p14:tracePt t="161499" x="4983163" y="3748088"/>
          <p14:tracePt t="161514" x="4991100" y="3740150"/>
          <p14:tracePt t="161531" x="5000625" y="3730625"/>
          <p14:tracePt t="161547" x="5019675" y="3730625"/>
          <p14:tracePt t="161565" x="5029200" y="3730625"/>
          <p14:tracePt t="161586" x="5037138" y="3730625"/>
          <p14:tracePt t="161677" x="5046663" y="3730625"/>
          <p14:tracePt t="161687" x="5083175" y="3730625"/>
          <p14:tracePt t="161713" x="5075238" y="3740150"/>
          <p14:tracePt t="161721" x="5075238" y="3748088"/>
          <p14:tracePt t="161729" x="5075238" y="3784600"/>
          <p14:tracePt t="161737" x="5075238" y="3830638"/>
          <p14:tracePt t="161746" x="5065713" y="3849688"/>
          <p14:tracePt t="161753" x="5056188" y="3876675"/>
          <p14:tracePt t="161761" x="5037138" y="3914775"/>
          <p14:tracePt t="161769" x="5037138" y="3932238"/>
          <p14:tracePt t="161777" x="5010150" y="3951288"/>
          <p14:tracePt t="161793" x="5010150" y="3959225"/>
          <p14:tracePt t="161801" x="5000625" y="3978275"/>
          <p14:tracePt t="161809" x="4964113" y="3978275"/>
          <p14:tracePt t="161817" x="4946650" y="3978275"/>
          <p14:tracePt t="161825" x="4918075" y="3987800"/>
          <p14:tracePt t="161833" x="4872038" y="3987800"/>
          <p14:tracePt t="161841" x="4835525" y="3987800"/>
          <p14:tracePt t="161849" x="4808538" y="3987800"/>
          <p14:tracePt t="161865" x="4779963" y="3987800"/>
          <p14:tracePt t="161875" x="4679950" y="3959225"/>
          <p14:tracePt t="161881" x="4670425" y="3914775"/>
          <p14:tracePt t="161890" x="4670425" y="3895725"/>
          <p14:tracePt t="161908" x="4641850" y="3895725"/>
          <p14:tracePt t="161913" x="4633913" y="3895725"/>
          <p14:tracePt t="161986" x="4633913" y="3876675"/>
          <p14:tracePt t="161994" x="4633913" y="3868738"/>
          <p14:tracePt t="162002" x="4641850" y="3840163"/>
          <p14:tracePt t="162011" x="4660900" y="3822700"/>
          <p14:tracePt t="162018" x="4679950" y="3813175"/>
          <p14:tracePt t="162025" x="4687888" y="3784600"/>
          <p14:tracePt t="162034" x="4697413" y="3784600"/>
          <p14:tracePt t="162042" x="4706938" y="3776663"/>
          <p14:tracePt t="162050" x="4725988" y="3767138"/>
          <p14:tracePt t="162059" x="4762500" y="3748088"/>
          <p14:tracePt t="162076" x="4789488" y="3740150"/>
          <p14:tracePt t="162084" x="4799013" y="3730625"/>
          <p14:tracePt t="162093" x="4808538" y="3730625"/>
          <p14:tracePt t="162100" x="4835525" y="3721100"/>
          <p14:tracePt t="162109" x="4845050" y="3721100"/>
          <p14:tracePt t="162116" x="4862513" y="3711575"/>
          <p14:tracePt t="162124" x="4872038" y="3711575"/>
          <p14:tracePt t="162130" x="4881563" y="3702050"/>
          <p14:tracePt t="162137" x="4891088" y="3702050"/>
          <p14:tracePt t="162145" x="4900613" y="3702050"/>
          <p14:tracePt t="162177" x="4908550" y="3694113"/>
          <p14:tracePt t="162187" x="4918075" y="3694113"/>
          <p14:tracePt t="162193" x="4937125" y="3702050"/>
          <p14:tracePt t="162201" x="4946650" y="3711575"/>
          <p14:tracePt t="162209" x="4946650" y="3721100"/>
          <p14:tracePt t="162217" x="4964113" y="3740150"/>
          <p14:tracePt t="162225" x="4973638" y="3740150"/>
          <p14:tracePt t="162233" x="4983163" y="3776663"/>
          <p14:tracePt t="162242" x="4983163" y="3784600"/>
          <p14:tracePt t="162257" x="5000625" y="3840163"/>
          <p14:tracePt t="162265" x="5000625" y="3876675"/>
          <p14:tracePt t="162273" x="5000625" y="3895725"/>
          <p14:tracePt t="162281" x="5019675" y="3922713"/>
          <p14:tracePt t="162290" x="5019675" y="3968750"/>
          <p14:tracePt t="162297" x="5019675" y="3978275"/>
          <p14:tracePt t="162307" x="5019675" y="4014788"/>
          <p14:tracePt t="162313" x="5019675" y="4024313"/>
          <p14:tracePt t="162321" x="5019675" y="4033838"/>
          <p14:tracePt t="162329" x="5019675" y="4051300"/>
          <p14:tracePt t="162337" x="5019675" y="4060825"/>
          <p14:tracePt t="162345" x="5019675" y="4070350"/>
          <p14:tracePt t="162353" x="5010150" y="4079875"/>
          <p14:tracePt t="162361" x="4991100" y="4097338"/>
          <p14:tracePt t="162377" x="4937125" y="4116388"/>
          <p14:tracePt t="162385" x="4937125" y="4125913"/>
          <p14:tracePt t="162393" x="4918075" y="4133850"/>
          <p14:tracePt t="162401" x="4891088" y="4143375"/>
          <p14:tracePt t="162410" x="4881563" y="4143375"/>
          <p14:tracePt t="162417" x="4881563" y="4152900"/>
          <p14:tracePt t="162425" x="4845050" y="4162425"/>
          <p14:tracePt t="167365" x="4835525" y="4162425"/>
          <p14:tracePt t="167373" x="4826000" y="4162425"/>
          <p14:tracePt t="167386" x="4789488" y="4162425"/>
          <p14:tracePt t="167402" x="4779963" y="4162425"/>
          <p14:tracePt t="167418" x="4770438" y="4162425"/>
          <p14:tracePt t="167426" x="4752975" y="4162425"/>
          <p14:tracePt t="167434" x="4743450" y="4162425"/>
          <p14:tracePt t="167450" x="4733925" y="4162425"/>
          <p14:tracePt t="167458" x="4687888" y="4162425"/>
          <p14:tracePt t="167466" x="4605338" y="4152900"/>
          <p14:tracePt t="167475" x="4549775" y="4152900"/>
          <p14:tracePt t="167483" x="4467225" y="4152900"/>
          <p14:tracePt t="167491" x="4348163" y="4152900"/>
          <p14:tracePt t="167497" x="4292600" y="4152900"/>
          <p14:tracePt t="167507" x="4154488" y="4152900"/>
          <p14:tracePt t="167513" x="4090988" y="4133850"/>
          <p14:tracePt t="167521" x="4044950" y="4116388"/>
          <p14:tracePt t="167528" x="4008438" y="4116388"/>
          <p14:tracePt t="167536" x="3989388" y="4116388"/>
          <p14:tracePt t="167544" x="3979863" y="4116388"/>
          <p14:tracePt t="167602" x="3971925" y="4116388"/>
          <p14:tracePt t="167618" x="3962400" y="4116388"/>
          <p14:tracePt t="167626" x="3943350" y="4116388"/>
          <p14:tracePt t="167634" x="3935413" y="4116388"/>
          <p14:tracePt t="167773" x="3952875" y="4116388"/>
          <p14:tracePt t="167781" x="4008438" y="4116388"/>
          <p14:tracePt t="167788" x="4054475" y="4116388"/>
          <p14:tracePt t="167796" x="4110038" y="4116388"/>
          <p14:tracePt t="167802" x="4154488" y="4116388"/>
          <p14:tracePt t="167811" x="4210050" y="4116388"/>
          <p14:tracePt t="167818" x="4292600" y="4116388"/>
          <p14:tracePt t="167827" x="4403725" y="4097338"/>
          <p14:tracePt t="167834" x="4430713" y="4097338"/>
          <p14:tracePt t="167844" x="4568825" y="4097338"/>
          <p14:tracePt t="167850" x="4614863" y="4097338"/>
          <p14:tracePt t="167858" x="4670425" y="4097338"/>
          <p14:tracePt t="167866" x="4716463" y="4097338"/>
          <p14:tracePt t="167876" x="4743450" y="4097338"/>
          <p14:tracePt t="167882" x="4789488" y="4097338"/>
          <p14:tracePt t="167909" x="4799013" y="4097338"/>
          <p14:tracePt t="167914" x="4816475" y="4097338"/>
          <p14:tracePt t="167925" x="4835525" y="4097338"/>
          <p14:tracePt t="167931" x="4845050" y="4097338"/>
          <p14:tracePt t="167939" x="4872038" y="4097338"/>
          <p14:tracePt t="168234" x="4789488" y="4079875"/>
          <p14:tracePt t="168241" x="4670425" y="4087813"/>
          <p14:tracePt t="168249" x="4605338" y="4087813"/>
          <p14:tracePt t="168257" x="4568825" y="4087813"/>
          <p14:tracePt t="168265" x="4541838" y="4087813"/>
          <p14:tracePt t="168273" x="4486275" y="4087813"/>
          <p14:tracePt t="168281" x="4467225" y="4087813"/>
          <p14:tracePt t="168289" x="4459288" y="4087813"/>
          <p14:tracePt t="168297" x="4449763" y="4087813"/>
          <p14:tracePt t="168329" x="4421188" y="4087813"/>
          <p14:tracePt t="168346" x="4413250" y="4087813"/>
          <p14:tracePt t="168354" x="4403725" y="4087813"/>
          <p14:tracePt t="168381" x="4394200" y="4087813"/>
          <p14:tracePt t="168387" x="4357688" y="4087813"/>
          <p14:tracePt t="168394" x="4348163" y="4087813"/>
          <p14:tracePt t="168401" x="4330700" y="4087813"/>
          <p14:tracePt t="168409" x="4311650" y="4087813"/>
          <p14:tracePt t="168514" x="4321175" y="4087813"/>
          <p14:tracePt t="168523" x="4430713" y="4087813"/>
          <p14:tracePt t="168530" x="4495800" y="4087813"/>
          <p14:tracePt t="168539" x="4578350" y="4087813"/>
          <p14:tracePt t="168547" x="4651375" y="4087813"/>
          <p14:tracePt t="168554" x="4733925" y="4087813"/>
          <p14:tracePt t="168562" x="4854575" y="4087813"/>
          <p14:tracePt t="168570" x="4937125" y="4087813"/>
          <p14:tracePt t="168581" x="5010150" y="4087813"/>
          <p14:tracePt t="168588" x="5046663" y="4087813"/>
          <p14:tracePt t="168594" x="5102225" y="4087813"/>
          <p14:tracePt t="168602" x="5121275" y="4087813"/>
          <p14:tracePt t="168610" x="5138738" y="4087813"/>
          <p14:tracePt t="168618" x="5157788" y="4087813"/>
          <p14:tracePt t="168634" x="5165725" y="4087813"/>
          <p14:tracePt t="168690" x="5184775" y="4087813"/>
          <p14:tracePt t="168708" x="5194300" y="4087813"/>
          <p14:tracePt t="168803" x="5194300" y="4097338"/>
          <p14:tracePt t="168811" x="5184775" y="4116388"/>
          <p14:tracePt t="168817" x="5175250" y="4116388"/>
          <p14:tracePt t="168825" x="5165725" y="4116388"/>
          <p14:tracePt t="168833" x="5075238" y="4116388"/>
          <p14:tracePt t="168841" x="4937125" y="4106863"/>
          <p14:tracePt t="168849" x="4826000" y="4143375"/>
          <p14:tracePt t="168858" x="4587875" y="4143375"/>
          <p14:tracePt t="168865" x="4430713" y="4143375"/>
          <p14:tracePt t="168874" x="4302125" y="4143375"/>
          <p14:tracePt t="168881" x="4256088" y="4143375"/>
          <p14:tracePt t="168907" x="4246563" y="4143375"/>
          <p14:tracePt t="168990" x="4265613" y="4143375"/>
          <p14:tracePt t="168999" x="4330700" y="4171950"/>
          <p14:tracePt t="169007" x="4357688" y="4179888"/>
          <p14:tracePt t="169011" x="4375150" y="4179888"/>
          <p14:tracePt t="169018" x="4421188" y="4179888"/>
          <p14:tracePt t="169025" x="4440238" y="4179888"/>
          <p14:tracePt t="169033" x="4459288" y="4179888"/>
          <p14:tracePt t="169049" x="4467225" y="4179888"/>
          <p14:tracePt t="169065" x="4495800" y="4179888"/>
          <p14:tracePt t="169073" x="4513263" y="4179888"/>
          <p14:tracePt t="169081" x="4559300" y="4179888"/>
          <p14:tracePt t="169089" x="4568825" y="4179888"/>
          <p14:tracePt t="169097" x="4624388" y="4179888"/>
          <p14:tracePt t="169106" x="4660900" y="4179888"/>
          <p14:tracePt t="169113" x="4706938" y="4179888"/>
          <p14:tracePt t="169122" x="4770438" y="4179888"/>
          <p14:tracePt t="169137" x="4789488" y="4179888"/>
          <p14:tracePt t="169179" x="4799013" y="4189413"/>
          <p14:tracePt t="169218" x="4826000" y="4179888"/>
          <p14:tracePt t="170866" x="4789488" y="4179888"/>
          <p14:tracePt t="170882" x="4770438" y="4179888"/>
          <p14:tracePt t="170891" x="4762500" y="4171950"/>
          <p14:tracePt t="170899" x="4670425" y="4171950"/>
          <p14:tracePt t="170910" x="4624388" y="4171950"/>
          <p14:tracePt t="170914" x="4549775" y="4171950"/>
          <p14:tracePt t="170921" x="4495800" y="4171950"/>
          <p14:tracePt t="170929" x="4430713" y="4171950"/>
          <p14:tracePt t="170937" x="4348163" y="4171950"/>
          <p14:tracePt t="170945" x="4311650" y="4171950"/>
          <p14:tracePt t="170953" x="4302125" y="4171950"/>
          <p14:tracePt t="170961" x="4292600" y="4171950"/>
          <p14:tracePt t="170969" x="4284663" y="4171950"/>
          <p14:tracePt t="170977" x="4265613" y="4171950"/>
          <p14:tracePt t="171009" x="4256088" y="4171950"/>
          <p14:tracePt t="171017" x="4219575" y="4171950"/>
          <p14:tracePt t="171026" x="4173538" y="4171950"/>
          <p14:tracePt t="171033" x="4137025" y="4171950"/>
          <p14:tracePt t="171041" x="4100513" y="4179888"/>
          <p14:tracePt t="171049" x="4054475" y="4179888"/>
          <p14:tracePt t="171057" x="4044950" y="4179888"/>
          <p14:tracePt t="171065" x="4017963" y="4179888"/>
          <p14:tracePt t="171073" x="4008438" y="4179888"/>
          <p14:tracePt t="171081" x="3998913" y="4179888"/>
          <p14:tracePt t="171090" x="3989388" y="4179888"/>
          <p14:tracePt t="171162" x="3952875" y="4171950"/>
          <p14:tracePt t="171171" x="3916363" y="4152900"/>
          <p14:tracePt t="171179" x="3860800" y="4152900"/>
          <p14:tracePt t="171187" x="3824288" y="4116388"/>
          <p14:tracePt t="171195" x="3805238" y="4116388"/>
          <p14:tracePt t="171202" x="3768725" y="4106863"/>
          <p14:tracePt t="171210" x="3751263" y="4097338"/>
          <p14:tracePt t="171458" x="3768725" y="4070350"/>
          <p14:tracePt t="171466" x="3778250" y="4043363"/>
          <p14:tracePt t="171474" x="3797300" y="3997325"/>
          <p14:tracePt t="171484" x="3805238" y="3987800"/>
          <p14:tracePt t="171539" x="3805238" y="3968750"/>
          <p14:tracePt t="171547" x="3805238" y="3951288"/>
          <p14:tracePt t="171555" x="3814763" y="3914775"/>
          <p14:tracePt t="171563" x="3814763" y="3905250"/>
          <p14:tracePt t="171570" x="3833813" y="3895725"/>
          <p14:tracePt t="171580" x="3860800" y="3876675"/>
          <p14:tracePt t="171586" x="3860800" y="3859213"/>
          <p14:tracePt t="171618" x="3870325" y="3849688"/>
          <p14:tracePt t="171642" x="3879850" y="3849688"/>
          <p14:tracePt t="171658" x="3889375" y="3840163"/>
          <p14:tracePt t="171667" x="3897313" y="3840163"/>
          <p14:tracePt t="171675" x="3906838" y="3830638"/>
          <p14:tracePt t="171690" x="3916363" y="3822700"/>
          <p14:tracePt t="171754" x="3925888" y="3822700"/>
          <p14:tracePt t="171779" x="3925888" y="3813175"/>
          <p14:tracePt t="171802" x="3935413" y="3776663"/>
          <p14:tracePt t="171818" x="3943350" y="3767138"/>
          <p14:tracePt t="171831" x="3943350" y="3748088"/>
          <p14:tracePt t="171843" x="3943350" y="3740150"/>
          <p14:tracePt t="171849" x="3952875" y="3721100"/>
          <p14:tracePt t="171865" x="3952875" y="3702050"/>
          <p14:tracePt t="171874" x="3989388" y="3675063"/>
          <p14:tracePt t="171890" x="3989388" y="3665538"/>
          <p14:tracePt t="171913" x="3989388" y="3656013"/>
          <p14:tracePt t="171922" x="3989388" y="3648075"/>
          <p14:tracePt t="171929" x="3998913" y="3638550"/>
          <p14:tracePt t="171961" x="3998913" y="3629025"/>
          <p14:tracePt t="171995" x="4008438" y="3619500"/>
          <p14:tracePt t="172003" x="4017963" y="3611563"/>
          <p14:tracePt t="172026" x="4025900" y="3592513"/>
          <p14:tracePt t="172074" x="4035425" y="3592513"/>
          <p14:tracePt t="172082" x="4054475" y="3592513"/>
          <p14:tracePt t="172091" x="4064000" y="3592513"/>
          <p14:tracePt t="172098" x="4071938" y="3592513"/>
          <p14:tracePt t="172124" x="4090988" y="3592513"/>
          <p14:tracePt t="172131" x="4117975" y="3582988"/>
          <p14:tracePt t="172138" x="4210050" y="3582988"/>
          <p14:tracePt t="172147" x="4256088" y="3582988"/>
          <p14:tracePt t="172155" x="4348163" y="3582988"/>
          <p14:tracePt t="172163" x="4449763" y="3582988"/>
          <p14:tracePt t="172171" x="4559300" y="3582988"/>
          <p14:tracePt t="172178" x="4578350" y="3582988"/>
          <p14:tracePt t="172187" x="4733925" y="3611563"/>
          <p14:tracePt t="172195" x="4799013" y="3611563"/>
          <p14:tracePt t="172202" x="4808538" y="3611563"/>
          <p14:tracePt t="172217" x="4835525" y="3611563"/>
          <p14:tracePt t="172306" x="4835525" y="3619500"/>
          <p14:tracePt t="172331" x="4845050" y="3619500"/>
          <p14:tracePt t="172426" x="4854575" y="3629025"/>
          <p14:tracePt t="172439" x="4872038" y="3629025"/>
          <p14:tracePt t="172453" x="4881563" y="3629025"/>
          <p14:tracePt t="172467" x="4908550" y="3629025"/>
          <p14:tracePt t="172491" x="4918075" y="3629025"/>
          <p14:tracePt t="172500" x="4937125" y="3629025"/>
          <p14:tracePt t="172507" x="4954588" y="3629025"/>
          <p14:tracePt t="172514" x="4964113" y="3629025"/>
          <p14:tracePt t="172530" x="5000625" y="3629025"/>
          <p14:tracePt t="172538" x="5029200" y="3656013"/>
          <p14:tracePt t="172546" x="5037138" y="3656013"/>
          <p14:tracePt t="172690" x="5037138" y="3665538"/>
          <p14:tracePt t="172708" x="5037138" y="3684588"/>
          <p14:tracePt t="172715" x="5037138" y="3694113"/>
          <p14:tracePt t="172724" x="5037138" y="3711575"/>
          <p14:tracePt t="172731" x="5037138" y="3730625"/>
          <p14:tracePt t="172738" x="5037138" y="3748088"/>
          <p14:tracePt t="172749" x="5037138" y="3784600"/>
          <p14:tracePt t="172754" x="5037138" y="3813175"/>
          <p14:tracePt t="172763" x="5037138" y="3822700"/>
          <p14:tracePt t="172770" x="5037138" y="3876675"/>
          <p14:tracePt t="172778" x="5065713" y="3905250"/>
          <p14:tracePt t="172786" x="5065713" y="3941763"/>
          <p14:tracePt t="172794" x="5065713" y="3968750"/>
          <p14:tracePt t="172802" x="5065713" y="4014788"/>
          <p14:tracePt t="172813" x="5046663" y="4043363"/>
          <p14:tracePt t="172818" x="5046663" y="4051300"/>
          <p14:tracePt t="172827" x="5046663" y="4070350"/>
          <p14:tracePt t="172834" x="5037138" y="4106863"/>
          <p14:tracePt t="172842" x="5029200" y="4116388"/>
          <p14:tracePt t="172852" x="5010150" y="4143375"/>
          <p14:tracePt t="172861" x="5010150" y="4162425"/>
          <p14:tracePt t="172865" x="5000625" y="4171950"/>
          <p14:tracePt t="172873" x="4991100" y="4179888"/>
          <p14:tracePt t="172881" x="4983163" y="4198938"/>
          <p14:tracePt t="172891" x="4973638" y="4208463"/>
          <p14:tracePt t="172921" x="4964113" y="4216400"/>
          <p14:tracePt t="172988" x="4954588" y="4216400"/>
          <p14:tracePt t="172995" x="4927600" y="4216400"/>
          <p14:tracePt t="173002" x="4908550" y="4216400"/>
          <p14:tracePt t="173019" x="4872038" y="4216400"/>
          <p14:tracePt t="173027" x="4808538" y="4216400"/>
          <p14:tracePt t="173034" x="4752975" y="4216400"/>
          <p14:tracePt t="173042" x="4614863" y="4216400"/>
          <p14:tracePt t="173051" x="4549775" y="4216400"/>
          <p14:tracePt t="173064" x="4467225" y="4216400"/>
          <p14:tracePt t="173067" x="4413250" y="4216400"/>
          <p14:tracePt t="173075" x="4348163" y="4225925"/>
          <p14:tracePt t="173082" x="4302125" y="4225925"/>
          <p14:tracePt t="173092" x="4246563" y="4225925"/>
          <p14:tracePt t="173098" x="4200525" y="4225925"/>
          <p14:tracePt t="173109" x="4127500" y="4225925"/>
          <p14:tracePt t="173114" x="4117975" y="4225925"/>
          <p14:tracePt t="173130" x="4090988" y="4225925"/>
          <p14:tracePt t="173139" x="4071938" y="4225925"/>
          <p14:tracePt t="173146" x="4064000" y="4225925"/>
          <p14:tracePt t="173163" x="4017963" y="4225925"/>
          <p14:tracePt t="173178" x="3998913" y="4225925"/>
          <p14:tracePt t="173267" x="4017963" y="4225925"/>
          <p14:tracePt t="173322" x="4035425" y="4225925"/>
          <p14:tracePt t="173338" x="4071938" y="4225925"/>
          <p14:tracePt t="173362" x="4081463" y="4216400"/>
          <p14:tracePt t="173426" x="4071938" y="4254500"/>
          <p14:tracePt t="173436" x="4064000" y="4262438"/>
          <p14:tracePt t="173441" x="4035425" y="4271963"/>
          <p14:tracePt t="173450" x="3979863" y="4300538"/>
          <p14:tracePt t="173462" x="3962400" y="4318000"/>
          <p14:tracePt t="173467" x="3952875" y="4318000"/>
          <p14:tracePt t="173473" x="3943350" y="4318000"/>
          <p14:tracePt t="173481" x="3906838" y="4318000"/>
          <p14:tracePt t="173490" x="3879850" y="4318000"/>
          <p14:tracePt t="173498" x="3860800" y="4318000"/>
          <p14:tracePt t="173506" x="3843338" y="4318000"/>
          <p14:tracePt t="173754" x="3860800" y="4300538"/>
          <p14:tracePt t="173762" x="3870325" y="4300538"/>
          <p14:tracePt t="173770" x="3879850" y="4300538"/>
          <p14:tracePt t="173778" x="3906838" y="4291013"/>
          <p14:tracePt t="173786" x="3916363" y="4281488"/>
          <p14:tracePt t="173810" x="3916363" y="4271963"/>
          <p14:tracePt t="173817" x="3916363" y="4262438"/>
          <p14:tracePt t="173825" x="3925888" y="4254500"/>
          <p14:tracePt t="173833" x="3935413" y="4244975"/>
          <p14:tracePt t="173841" x="3943350" y="4235450"/>
          <p14:tracePt t="173857" x="3962400" y="4225925"/>
          <p14:tracePt t="173874" x="3971925" y="4208463"/>
          <p14:tracePt t="173891" x="3979863" y="4208463"/>
          <p14:tracePt t="173914" x="3989388" y="4198938"/>
          <p14:tracePt t="173922" x="4008438" y="4198938"/>
          <p14:tracePt t="179941" x="4017963" y="4198938"/>
          <p14:tracePt t="179947" x="4071938" y="4235450"/>
          <p14:tracePt t="179957" x="4173538" y="4308475"/>
          <p14:tracePt t="179966" x="4238625" y="4383088"/>
          <p14:tracePt t="179972" x="4292600" y="4446588"/>
          <p14:tracePt t="179978" x="4302125" y="4492625"/>
          <p14:tracePt t="179985" x="4367213" y="4519613"/>
          <p14:tracePt t="179993" x="4375150" y="4557713"/>
          <p14:tracePt t="180017" x="4403725" y="4575175"/>
          <p14:tracePt t="180026" x="4430713" y="4594225"/>
          <p14:tracePt t="180033" x="4430713" y="4621213"/>
          <p14:tracePt t="180042" x="4440238" y="4640263"/>
          <p14:tracePt t="180049" x="4440238" y="4649788"/>
          <p14:tracePt t="180057" x="4440238" y="4667250"/>
          <p14:tracePt t="180065" x="4467225" y="4713288"/>
          <p14:tracePt t="180073" x="4476750" y="4722813"/>
          <p14:tracePt t="180081" x="4486275" y="4740275"/>
          <p14:tracePt t="180106" x="4486275" y="4749800"/>
          <p14:tracePt t="180258" x="4486275" y="4778375"/>
          <p14:tracePt t="180266" x="4486275" y="4786313"/>
          <p14:tracePt t="180274" x="4467225" y="4805363"/>
          <p14:tracePt t="180291" x="4467225" y="4841875"/>
          <p14:tracePt t="180314" x="4459288" y="4851400"/>
          <p14:tracePt t="180374" x="4459288" y="4878388"/>
          <p14:tracePt t="180381" x="4440238" y="4897438"/>
          <p14:tracePt t="180386" x="4403725" y="4933950"/>
          <p14:tracePt t="180393" x="4394200" y="4951413"/>
          <p14:tracePt t="180401" x="4384675" y="4960938"/>
          <p14:tracePt t="180611" x="4384675" y="4989513"/>
          <p14:tracePt t="180850" x="4367213" y="4989513"/>
          <p14:tracePt t="181547" x="4357688" y="4989513"/>
          <p14:tracePt t="181707" x="4357688" y="4997450"/>
          <p14:tracePt t="181714" x="4357688" y="5006975"/>
          <p14:tracePt t="181748" x="4357688" y="5026025"/>
          <p14:tracePt t="181781" x="4357688" y="5035550"/>
          <p14:tracePt t="181788" x="4357688" y="5043488"/>
          <p14:tracePt t="181826" x="4321175" y="5072063"/>
          <p14:tracePt t="181834" x="4292600" y="5089525"/>
          <p14:tracePt t="181842" x="4284663" y="5099050"/>
          <p14:tracePt t="181851" x="4256088" y="5126038"/>
          <p14:tracePt t="181866" x="4246563" y="5135563"/>
          <p14:tracePt t="181876" x="4238625" y="5145088"/>
          <p14:tracePt t="181892" x="4219575" y="5154613"/>
          <p14:tracePt t="181911" x="4200525" y="5172075"/>
          <p14:tracePt t="181929" x="4192588" y="5191125"/>
          <p14:tracePt t="181945" x="4183063" y="5191125"/>
          <p14:tracePt t="182060" x="4183063" y="5181600"/>
          <p14:tracePt t="182090" x="4183063" y="5164138"/>
          <p14:tracePt t="182107" x="4183063" y="5154613"/>
          <p14:tracePt t="182219" x="4183063" y="5135563"/>
          <p14:tracePt t="182242" x="4265613" y="5145088"/>
          <p14:tracePt t="182250" x="4311650" y="5154613"/>
          <p14:tracePt t="182257" x="4311650" y="5164138"/>
          <p14:tracePt t="182265" x="4321175" y="5164138"/>
          <p14:tracePt t="182418" x="4321175" y="5145088"/>
          <p14:tracePt t="183026" x="4321175" y="5135563"/>
          <p14:tracePt t="183034" x="4292600" y="5135563"/>
          <p14:tracePt t="183066" x="4265613" y="5154613"/>
          <p14:tracePt t="183075" x="4210050" y="5154613"/>
          <p14:tracePt t="183082" x="4164013" y="5154613"/>
          <p14:tracePt t="183092" x="4090988" y="5164138"/>
          <p14:tracePt t="183097" x="4071938" y="5164138"/>
          <p14:tracePt t="183107" x="4064000" y="5164138"/>
          <p14:tracePt t="183113" x="4054475" y="5164138"/>
          <p14:tracePt t="183121" x="4035425" y="5164138"/>
          <p14:tracePt t="183129" x="4025900" y="5164138"/>
          <p14:tracePt t="183322" x="4035425" y="5164138"/>
          <p14:tracePt t="183346" x="4054475" y="5164138"/>
          <p14:tracePt t="183362" x="4081463" y="5164138"/>
          <p14:tracePt t="183370" x="4146550" y="5164138"/>
          <p14:tracePt t="183378" x="4183063" y="5164138"/>
          <p14:tracePt t="183386" x="4192588" y="5164138"/>
          <p14:tracePt t="183393" x="4229100" y="5181600"/>
          <p14:tracePt t="183411" x="4229100" y="5200650"/>
          <p14:tracePt t="183417" x="4256088" y="5191125"/>
          <p14:tracePt t="185331" x="4256088" y="5172075"/>
          <p14:tracePt t="185338" x="4284663" y="5172075"/>
          <p14:tracePt t="185354" x="4292600" y="5135563"/>
          <p14:tracePt t="185363" x="4375150" y="5108575"/>
          <p14:tracePt t="185371" x="4375150" y="5081588"/>
          <p14:tracePt t="185402" x="4430713" y="5072063"/>
          <p14:tracePt t="185411" x="4549775" y="5053013"/>
          <p14:tracePt t="185420" x="4595813" y="5053013"/>
          <p14:tracePt t="185428" x="4660900" y="5053013"/>
          <p14:tracePt t="185433" x="4670425" y="5053013"/>
          <p14:tracePt t="185442" x="4687888" y="5053013"/>
          <p14:tracePt t="185449" x="4697413" y="5053013"/>
          <p14:tracePt t="185457" x="4697413" y="5089525"/>
          <p14:tracePt t="185465" x="4706938" y="5108575"/>
          <p14:tracePt t="185618" x="4697413" y="5108575"/>
          <p14:tracePt t="185626" x="4697413" y="5072063"/>
          <p14:tracePt t="185634" x="4687888" y="5072063"/>
          <p14:tracePt t="185653" x="4706938" y="5062538"/>
          <p14:tracePt t="185660" x="4743450" y="5043488"/>
          <p14:tracePt t="185674" x="4789488" y="5053013"/>
          <p14:tracePt t="185681" x="4799013" y="5053013"/>
          <p14:tracePt t="185713" x="4826000" y="5053013"/>
          <p14:tracePt t="185729" x="4881563" y="5053013"/>
          <p14:tracePt t="185737" x="4983163" y="5043488"/>
          <p14:tracePt t="185745" x="5037138" y="5006975"/>
          <p14:tracePt t="185753" x="5102225" y="4997450"/>
          <p14:tracePt t="185761" x="5165725" y="4979988"/>
          <p14:tracePt t="185769" x="5286375" y="4906963"/>
          <p14:tracePt t="185779" x="5359400" y="4860925"/>
          <p14:tracePt t="185785" x="5424488" y="4832350"/>
          <p14:tracePt t="185793" x="5432425" y="4832350"/>
          <p14:tracePt t="185801" x="5461000" y="4832350"/>
          <p14:tracePt t="185809" x="5478463" y="4832350"/>
          <p14:tracePt t="186218" x="5478463" y="4841875"/>
          <p14:tracePt t="186226" x="5405438" y="4868863"/>
          <p14:tracePt t="186234" x="5395913" y="4887913"/>
          <p14:tracePt t="186242" x="5303838" y="4951413"/>
          <p14:tracePt t="186255" x="5230813" y="5006975"/>
          <p14:tracePt t="186261" x="5184775" y="5053013"/>
          <p14:tracePt t="186269" x="5075238" y="5099050"/>
          <p14:tracePt t="186273" x="5065713" y="5126038"/>
          <p14:tracePt t="186281" x="5046663" y="5145088"/>
          <p14:tracePt t="186289" x="5046663" y="5164138"/>
          <p14:tracePt t="186426" x="5046663" y="5172075"/>
          <p14:tracePt t="186482" x="5046663" y="5181600"/>
          <p14:tracePt t="186491" x="5056188" y="5191125"/>
          <p14:tracePt t="186507" x="5083175" y="5200650"/>
          <p14:tracePt t="186514" x="5092700" y="5218113"/>
          <p14:tracePt t="186523" x="5102225" y="5218113"/>
          <p14:tracePt t="186562" x="5111750" y="5218113"/>
          <p14:tracePt t="186698" x="5075238" y="5218113"/>
          <p14:tracePt t="186707" x="5029200" y="5237163"/>
          <p14:tracePt t="186715" x="4973638" y="5227638"/>
          <p14:tracePt t="186722" x="4908550" y="5237163"/>
          <p14:tracePt t="186731" x="4862513" y="5237163"/>
          <p14:tracePt t="186747" x="4799013" y="5246688"/>
          <p14:tracePt t="186762" x="4733925" y="5273675"/>
          <p14:tracePt t="186770" x="4670425" y="5273675"/>
          <p14:tracePt t="186779" x="4614863" y="5273675"/>
          <p14:tracePt t="186786" x="4549775" y="5273675"/>
          <p14:tracePt t="186795" x="4505325" y="5283200"/>
          <p14:tracePt t="186802" x="4476750" y="5292725"/>
          <p14:tracePt t="186813" x="4440238" y="5292725"/>
          <p14:tracePt t="186818" x="4384675" y="5300663"/>
          <p14:tracePt t="186826" x="4375150" y="5300663"/>
          <p14:tracePt t="186834" x="4321175" y="5329238"/>
          <p14:tracePt t="186842" x="4256088" y="5329238"/>
          <p14:tracePt t="186850" x="4219575" y="5329238"/>
          <p14:tracePt t="186858" x="4183063" y="5346700"/>
          <p14:tracePt t="186868" x="4173538" y="5365750"/>
          <p14:tracePt t="186879" x="4164013" y="5375275"/>
          <p14:tracePt t="186883" x="4137025" y="5375275"/>
          <p14:tracePt t="186892" x="4127500" y="5375275"/>
          <p14:tracePt t="186898" x="4117975" y="5384800"/>
          <p14:tracePt t="186913" x="4090988" y="5392738"/>
          <p14:tracePt t="186937" x="4081463" y="5392738"/>
          <p14:tracePt t="187002" x="4071938" y="5402263"/>
          <p14:tracePt t="187594" x="4137025" y="5429250"/>
          <p14:tracePt t="187602" x="4146550" y="5438775"/>
          <p14:tracePt t="187612" x="4154488" y="5438775"/>
          <p14:tracePt t="187619" x="4210050" y="5448300"/>
          <p14:tracePt t="187625" x="4275138" y="5475288"/>
          <p14:tracePt t="187633" x="4311650" y="5494338"/>
          <p14:tracePt t="187641" x="4384675" y="5549900"/>
          <p14:tracePt t="187649" x="4394200" y="5557838"/>
          <p14:tracePt t="187657" x="4413250" y="5557838"/>
          <p14:tracePt t="187665" x="4421188" y="5549900"/>
          <p14:tracePt t="187676" x="4459288" y="5549900"/>
          <p14:tracePt t="187690" x="4459288" y="5540375"/>
          <p14:tracePt t="187697" x="4476750" y="5540375"/>
          <p14:tracePt t="187706" x="4513263" y="5540375"/>
          <p14:tracePt t="187713" x="4605338" y="5540375"/>
          <p14:tracePt t="187721" x="4614863" y="5540375"/>
          <p14:tracePt t="187729" x="4706938" y="5540375"/>
          <p14:tracePt t="187737" x="4808538" y="5540375"/>
          <p14:tracePt t="187745" x="4891088" y="5557838"/>
          <p14:tracePt t="187753" x="4946650" y="5557838"/>
          <p14:tracePt t="187761" x="5029200" y="5557838"/>
          <p14:tracePt t="187769" x="5075238" y="5557838"/>
          <p14:tracePt t="187779" x="5092700" y="5557838"/>
          <p14:tracePt t="187786" x="5102225" y="5567363"/>
          <p14:tracePt t="187795" x="5121275" y="5567363"/>
          <p14:tracePt t="187850" x="5148263" y="5567363"/>
          <p14:tracePt t="187858" x="5194300" y="5576888"/>
          <p14:tracePt t="187866" x="5257800" y="5557838"/>
          <p14:tracePt t="187880" x="5341938" y="5567363"/>
          <p14:tracePt t="187886" x="5405438" y="5567363"/>
          <p14:tracePt t="187893" x="5441950" y="5567363"/>
          <p14:tracePt t="187900" x="5451475" y="5567363"/>
          <p14:tracePt t="187914" x="5478463" y="5567363"/>
          <p14:tracePt t="188226" x="5432425" y="5567363"/>
          <p14:tracePt t="188234" x="5349875" y="5567363"/>
          <p14:tracePt t="188242" x="5322888" y="5567363"/>
          <p14:tracePt t="188251" x="5295900" y="5567363"/>
          <p14:tracePt t="188258" x="5249863" y="5567363"/>
          <p14:tracePt t="188266" x="5203825" y="5567363"/>
          <p14:tracePt t="188276" x="5184775" y="5567363"/>
          <p14:tracePt t="188282" x="5138738" y="5567363"/>
          <p14:tracePt t="188297" x="5111750" y="5567363"/>
          <p14:tracePt t="188307" x="5075238" y="5567363"/>
          <p14:tracePt t="188312" x="5029200" y="5557838"/>
          <p14:tracePt t="188320" x="5000625" y="5557838"/>
          <p14:tracePt t="188328" x="4991100" y="5557838"/>
          <p14:tracePt t="188336" x="4927600" y="5540375"/>
          <p14:tracePt t="188344" x="4918075" y="5540375"/>
          <p14:tracePt t="188352" x="4881563" y="5530850"/>
          <p14:tracePt t="188360" x="4854575" y="5521325"/>
          <p14:tracePt t="188368" x="4854575" y="5513388"/>
          <p14:tracePt t="188418" x="4845050" y="5503863"/>
          <p14:tracePt t="188450" x="4845050" y="5494338"/>
          <p14:tracePt t="188457" x="4835525" y="5475288"/>
          <p14:tracePt t="188466" x="4835525" y="5467350"/>
          <p14:tracePt t="188474" x="4835525" y="5448300"/>
          <p14:tracePt t="188482" x="4835525" y="5402263"/>
          <p14:tracePt t="188492" x="4845050" y="5392738"/>
          <p14:tracePt t="188499" x="4862513" y="5356225"/>
          <p14:tracePt t="188507" x="4881563" y="5346700"/>
          <p14:tracePt t="188513" x="4881563" y="5310188"/>
          <p14:tracePt t="188522" x="4918075" y="5292725"/>
          <p14:tracePt t="188530" x="4964113" y="5254625"/>
          <p14:tracePt t="188538" x="4973638" y="5237163"/>
          <p14:tracePt t="188546" x="5029200" y="5237163"/>
          <p14:tracePt t="188554" x="5165725" y="5237163"/>
          <p14:tracePt t="188563" x="5267325" y="5237163"/>
          <p14:tracePt t="188569" x="5276850" y="5237163"/>
          <p14:tracePt t="188586" x="5276850" y="5246688"/>
          <p14:tracePt t="188602" x="5286375" y="5254625"/>
          <p14:tracePt t="188610" x="5286375" y="5264150"/>
          <p14:tracePt t="188682" x="5286375" y="5273675"/>
          <p14:tracePt t="188693" x="5276850" y="5292725"/>
          <p14:tracePt t="188698" x="5267325" y="5300663"/>
          <p14:tracePt t="188714" x="5240338" y="5329238"/>
          <p14:tracePt t="188722" x="5211763" y="5346700"/>
          <p14:tracePt t="188731" x="5184775" y="5346700"/>
          <p14:tracePt t="188737" x="5138738" y="5356225"/>
          <p14:tracePt t="188745" x="5129213" y="5375275"/>
          <p14:tracePt t="188753" x="5121275" y="5392738"/>
          <p14:tracePt t="188761" x="5111750" y="5392738"/>
          <p14:tracePt t="188769" x="5102225" y="5411788"/>
          <p14:tracePt t="188777" x="5075238" y="5411788"/>
          <p14:tracePt t="188785" x="5037138" y="5411788"/>
          <p14:tracePt t="188793" x="5010150" y="5411788"/>
          <p14:tracePt t="188801" x="4991100" y="5411788"/>
          <p14:tracePt t="188825" x="4983163" y="5411788"/>
          <p14:tracePt t="189442" x="4973638" y="5411788"/>
          <p14:tracePt t="189690" x="4964113" y="5421313"/>
          <p14:tracePt t="189698" x="4964113" y="5429250"/>
          <p14:tracePt t="198795" x="4964113" y="5402263"/>
          <p14:tracePt t="198802" x="4983163" y="5384800"/>
          <p14:tracePt t="198813" x="5083175" y="5329238"/>
          <p14:tracePt t="198818" x="5129213" y="5292725"/>
          <p14:tracePt t="198826" x="5257800" y="5246688"/>
          <p14:tracePt t="198834" x="5286375" y="5246688"/>
          <p14:tracePt t="198841" x="5322888" y="5218113"/>
          <p14:tracePt t="198850" x="5322888" y="5200650"/>
          <p14:tracePt t="198857" x="5378450" y="5191125"/>
          <p14:tracePt t="198865" x="5524500" y="5154613"/>
          <p14:tracePt t="198874" x="5635625" y="5043488"/>
          <p14:tracePt t="198881" x="5791200" y="4951413"/>
          <p14:tracePt t="198890" x="5957888" y="4868863"/>
          <p14:tracePt t="198897" x="5994400" y="4860925"/>
          <p14:tracePt t="198906" x="6021388" y="4822825"/>
          <p14:tracePt t="198913" x="6094413" y="4749800"/>
          <p14:tracePt t="198921" x="6261100" y="4649788"/>
          <p14:tracePt t="198929" x="6426200" y="4565650"/>
          <p14:tracePt t="198938" x="6535738" y="4511675"/>
          <p14:tracePt t="198945" x="6600825" y="4465638"/>
          <p14:tracePt t="198961" x="6610350" y="4419600"/>
          <p14:tracePt t="198969" x="6683375" y="4383088"/>
          <p14:tracePt t="198977" x="6683375" y="4391025"/>
          <p14:tracePt t="198985" x="6765925" y="4291013"/>
          <p14:tracePt t="198993" x="6821488" y="4235450"/>
          <p14:tracePt t="199001" x="6831013" y="4225925"/>
          <p14:tracePt t="199282" x="6858000" y="4225925"/>
          <p14:tracePt t="199762" x="6867525" y="4225925"/>
          <p14:tracePt t="199882" x="6877050" y="4225925"/>
          <p14:tracePt t="200489" x="6904038" y="4216400"/>
          <p14:tracePt t="200499" x="6931025" y="4208463"/>
          <p14:tracePt t="200507" x="6931025" y="4198938"/>
          <p14:tracePt t="200523" x="6940550" y="4189413"/>
          <p14:tracePt t="201146" x="6969125" y="4179888"/>
          <p14:tracePt t="201314" x="6969125" y="4171950"/>
          <p14:tracePt t="201738" x="6977063" y="4162425"/>
          <p14:tracePt t="203002" x="6913563" y="4198938"/>
          <p14:tracePt t="203010" x="6848475" y="4244975"/>
          <p14:tracePt t="203019" x="6719888" y="4308475"/>
          <p14:tracePt t="203025" x="6554788" y="4383088"/>
          <p14:tracePt t="203034" x="6361113" y="4511675"/>
          <p14:tracePt t="203041" x="6205538" y="4557713"/>
          <p14:tracePt t="203049" x="6002338" y="4621213"/>
          <p14:tracePt t="203057" x="5873750" y="4667250"/>
          <p14:tracePt t="203065" x="5718175" y="4703763"/>
          <p14:tracePt t="203074" x="5645150" y="4740275"/>
          <p14:tracePt t="203081" x="5470525" y="4795838"/>
          <p14:tracePt t="203090" x="5441950" y="4795838"/>
          <p14:tracePt t="203097" x="5378450" y="4814888"/>
          <p14:tracePt t="203107" x="5313363" y="4832350"/>
          <p14:tracePt t="203114" x="5295900" y="4841875"/>
          <p14:tracePt t="203122" x="5165725" y="4878388"/>
          <p14:tracePt t="203129" x="4983163" y="4960938"/>
          <p14:tracePt t="203136" x="4881563" y="5006975"/>
          <p14:tracePt t="203144" x="4752975" y="5089525"/>
          <p14:tracePt t="203152" x="4670425" y="5135563"/>
          <p14:tracePt t="203160" x="4578350" y="5210175"/>
          <p14:tracePt t="203168" x="4513263" y="5237163"/>
          <p14:tracePt t="203177" x="4459288" y="5273675"/>
          <p14:tracePt t="203185" x="4440238" y="5273675"/>
          <p14:tracePt t="203192" x="4430713" y="5283200"/>
          <p14:tracePt t="203200" x="4413250" y="5292725"/>
          <p14:tracePt t="203208" x="4375150" y="5319713"/>
          <p14:tracePt t="203225" x="4330700" y="5338763"/>
          <p14:tracePt t="203234" x="4284663" y="5375275"/>
          <p14:tracePt t="203242" x="4200525" y="5375275"/>
          <p14:tracePt t="203251" x="4154488" y="5375275"/>
          <p14:tracePt t="203257" x="4110038" y="5384800"/>
          <p14:tracePt t="203265" x="4044950" y="5411788"/>
          <p14:tracePt t="203274" x="4017963" y="5411788"/>
          <p14:tracePt t="203281" x="3979863" y="5411788"/>
          <p14:tracePt t="203298" x="3971925" y="5411788"/>
          <p14:tracePt t="203353" x="3925888" y="5411788"/>
          <p14:tracePt t="203361" x="3870325" y="5429250"/>
          <p14:tracePt t="203369" x="3843338" y="5457825"/>
          <p14:tracePt t="203377" x="3805238" y="5467350"/>
          <p14:tracePt t="203385" x="3778250" y="5484813"/>
          <p14:tracePt t="203394" x="3732213" y="5513388"/>
          <p14:tracePt t="203401" x="3705225" y="5530850"/>
          <p14:tracePt t="203409" x="3705225" y="5549900"/>
          <p14:tracePt t="203490" x="3695700" y="5557838"/>
          <p14:tracePt t="203500" x="3686175" y="5557838"/>
          <p14:tracePt t="203508" x="3676650" y="5557838"/>
          <p14:tracePt t="203518" x="3630613" y="5549900"/>
          <p14:tracePt t="203526" x="3548063" y="5549900"/>
          <p14:tracePt t="203532" x="3530600" y="5549900"/>
          <p14:tracePt t="203538" x="3521075" y="5513388"/>
          <p14:tracePt t="203547" x="3494088" y="5503863"/>
          <p14:tracePt t="203565" x="3455988" y="5503863"/>
          <p14:tracePt t="203578" x="3448050" y="5503863"/>
          <p14:tracePt t="203610" x="3438525" y="5503863"/>
          <p14:tracePt t="203617" x="3409950" y="5503863"/>
          <p14:tracePt t="203633" x="3363913" y="5503863"/>
          <p14:tracePt t="203658" x="3346450" y="5503863"/>
          <p14:tracePt t="203666" x="3336925" y="5503863"/>
          <p14:tracePt t="203675" x="3319463" y="5484813"/>
          <p14:tracePt t="203682" x="3309938" y="5475288"/>
          <p14:tracePt t="203698" x="3290888" y="5475288"/>
          <p14:tracePt t="203708" x="3244850" y="5457825"/>
          <p14:tracePt t="203714" x="3235325" y="5448300"/>
          <p14:tracePt t="203737" x="3217863" y="5438775"/>
          <p14:tracePt t="203745" x="3208338" y="5429250"/>
          <p14:tracePt t="204128" x="3208338" y="5421313"/>
          <p14:tracePt t="204134" x="3208338" y="5411788"/>
          <p14:tracePt t="204140" x="3189288" y="5392738"/>
          <p14:tracePt t="204161" x="3171825" y="5375275"/>
          <p14:tracePt t="204169" x="3162300" y="5365750"/>
          <p14:tracePt t="204177" x="3162300" y="5346700"/>
          <p14:tracePt t="204185" x="3162300" y="5338763"/>
          <p14:tracePt t="204193" x="3152775" y="5310188"/>
          <p14:tracePt t="204209" x="3098800" y="5264150"/>
          <p14:tracePt t="204217" x="3098800" y="5254625"/>
          <p14:tracePt t="204225" x="3060700" y="5218113"/>
          <p14:tracePt t="204233" x="3033713" y="5200650"/>
          <p14:tracePt t="204241" x="3033713" y="5191125"/>
          <p14:tracePt t="204306" x="2987675" y="5181600"/>
          <p14:tracePt t="204314" x="2968625" y="5145088"/>
          <p14:tracePt t="204323" x="2951163" y="5126038"/>
          <p14:tracePt t="204332" x="2941638" y="5118100"/>
          <p14:tracePt t="204339" x="2905125" y="5089525"/>
          <p14:tracePt t="204346" x="2886075" y="5053013"/>
          <p14:tracePt t="204353" x="2878138" y="5043488"/>
          <p14:tracePt t="204361" x="2868613" y="5006975"/>
          <p14:tracePt t="204369" x="2868613" y="4989513"/>
          <p14:tracePt t="204378" x="2868613" y="4960938"/>
          <p14:tracePt t="204385" x="2868613" y="4943475"/>
          <p14:tracePt t="204401" x="2868613" y="4897438"/>
          <p14:tracePt t="204417" x="2868613" y="4878388"/>
          <p14:tracePt t="204458" x="2868613" y="4841875"/>
          <p14:tracePt t="204533" x="2868613" y="4832350"/>
          <p14:tracePt t="204548" x="2868613" y="4814888"/>
          <p14:tracePt t="204554" x="2868613" y="4805363"/>
          <p14:tracePt t="204562" x="2868613" y="4795838"/>
          <p14:tracePt t="204569" x="2868613" y="4759325"/>
          <p14:tracePt t="204578" x="2868613" y="4732338"/>
          <p14:tracePt t="204585" x="2895600" y="4703763"/>
          <p14:tracePt t="204594" x="2960688" y="4686300"/>
          <p14:tracePt t="204626" x="2978150" y="4676775"/>
          <p14:tracePt t="204650" x="2978150" y="4667250"/>
          <p14:tracePt t="204741" x="2978150" y="4657725"/>
          <p14:tracePt t="204875" x="3014663" y="4649788"/>
          <p14:tracePt t="204890" x="3024188" y="4649788"/>
          <p14:tracePt t="204899" x="3052763" y="4649788"/>
          <p14:tracePt t="204908" x="3098800" y="4649788"/>
          <p14:tracePt t="204924" x="3116263" y="4649788"/>
          <p14:tracePt t="204931" x="3162300" y="4649788"/>
          <p14:tracePt t="204938" x="3162300" y="4640263"/>
          <p14:tracePt t="204953" x="3162300" y="4621213"/>
          <p14:tracePt t="204961" x="3189288" y="4611688"/>
          <p14:tracePt t="204969" x="3227388" y="4611688"/>
          <p14:tracePt t="204977" x="3290888" y="4611688"/>
          <p14:tracePt t="204985" x="3336925" y="4611688"/>
          <p14:tracePt t="204993" x="3402013" y="4640263"/>
          <p14:tracePt t="205026" x="3419475" y="4640263"/>
          <p14:tracePt t="205083" x="3429000" y="4640263"/>
          <p14:tracePt t="205090" x="3429000" y="4657725"/>
          <p14:tracePt t="205098" x="3455988" y="4676775"/>
          <p14:tracePt t="205124" x="3484563" y="4703763"/>
          <p14:tracePt t="205290" x="3484563" y="4713288"/>
          <p14:tracePt t="205299" x="3484563" y="4722813"/>
          <p14:tracePt t="205314" x="3484563" y="4749800"/>
          <p14:tracePt t="205338" x="3484563" y="4759325"/>
          <p14:tracePt t="205348" x="3484563" y="4768850"/>
          <p14:tracePt t="205362" x="3484563" y="4795838"/>
          <p14:tracePt t="205370" x="3484563" y="4805363"/>
          <p14:tracePt t="205379" x="3484563" y="4832350"/>
          <p14:tracePt t="205385" x="3484563" y="4851400"/>
          <p14:tracePt t="205393" x="3484563" y="4868863"/>
          <p14:tracePt t="205401" x="3484563" y="4914900"/>
          <p14:tracePt t="205409" x="3484563" y="4933950"/>
          <p14:tracePt t="205417" x="3484563" y="4951413"/>
          <p14:tracePt t="205425" x="3484563" y="4989513"/>
          <p14:tracePt t="205433" x="3484563" y="5006975"/>
          <p14:tracePt t="205441" x="3494088" y="5062538"/>
          <p14:tracePt t="205465" x="3494088" y="5072063"/>
          <p14:tracePt t="205475" x="3502025" y="5081588"/>
          <p14:tracePt t="205514" x="3502025" y="5089525"/>
          <p14:tracePt t="205546" x="3502025" y="5118100"/>
          <p14:tracePt t="205586" x="3502025" y="5135563"/>
          <p14:tracePt t="205594" x="3494088" y="5154613"/>
          <p14:tracePt t="205618" x="3494088" y="5200650"/>
          <p14:tracePt t="205634" x="3484563" y="5218113"/>
          <p14:tracePt t="205682" x="3455988" y="5264150"/>
          <p14:tracePt t="205691" x="3448050" y="5292725"/>
          <p14:tracePt t="205698" x="3429000" y="5292725"/>
          <p14:tracePt t="205723" x="3409950" y="5310188"/>
          <p14:tracePt t="205730" x="3392488" y="5329238"/>
          <p14:tracePt t="205738" x="3382963" y="5338763"/>
          <p14:tracePt t="205748" x="3373438" y="5338763"/>
          <p14:tracePt t="205756" x="3336925" y="5338763"/>
          <p14:tracePt t="205763" x="3300413" y="5375275"/>
          <p14:tracePt t="205777" x="3263900" y="5384800"/>
          <p14:tracePt t="205785" x="3244850" y="5411788"/>
          <p14:tracePt t="205793" x="3235325" y="5411788"/>
          <p14:tracePt t="205801" x="3227388" y="5411788"/>
          <p14:tracePt t="205809" x="3217863" y="5421313"/>
          <p14:tracePt t="205866" x="3198813" y="5421313"/>
          <p14:tracePt t="205890" x="3189288" y="5421313"/>
          <p14:tracePt t="205898" x="3171825" y="5421313"/>
          <p14:tracePt t="205914" x="3143250" y="5421313"/>
          <p14:tracePt t="206082" x="3135313" y="5421313"/>
          <p14:tracePt t="206172" x="3125788" y="5421313"/>
          <p14:tracePt t="206202" x="3125788" y="5411788"/>
          <p14:tracePt t="206210" x="3125788" y="5375275"/>
          <p14:tracePt t="206226" x="3125788" y="5356225"/>
          <p14:tracePt t="206234" x="3135313" y="5338763"/>
          <p14:tracePt t="206258" x="3135313" y="5319713"/>
          <p14:tracePt t="206266" x="3135313" y="5310188"/>
          <p14:tracePt t="206275" x="3143250" y="5292725"/>
          <p14:tracePt t="206282" x="3143250" y="5273675"/>
          <p14:tracePt t="206292" x="3143250" y="5264150"/>
          <p14:tracePt t="206298" x="3143250" y="5237163"/>
          <p14:tracePt t="206308" x="3143250" y="5227638"/>
          <p14:tracePt t="206314" x="3152775" y="5210175"/>
          <p14:tracePt t="206364" x="3162300" y="5200650"/>
          <p14:tracePt t="206372" x="3171825" y="5172075"/>
          <p14:tracePt t="206381" x="3181350" y="5164138"/>
          <p14:tracePt t="206409" x="3181350" y="5154613"/>
          <p14:tracePt t="206506" x="3189288" y="5145088"/>
          <p14:tracePt t="206522" x="3217863" y="5126038"/>
          <p14:tracePt t="206530" x="3244850" y="5118100"/>
          <p14:tracePt t="206538" x="3281363" y="5108575"/>
          <p14:tracePt t="206547" x="3290888" y="5099050"/>
          <p14:tracePt t="206553" x="3300413" y="5099050"/>
          <p14:tracePt t="206564" x="3327400" y="5089525"/>
          <p14:tracePt t="206570" x="3346450" y="5089525"/>
          <p14:tracePt t="206577" x="3382963" y="5089525"/>
          <p14:tracePt t="206593" x="3402013" y="5089525"/>
          <p14:tracePt t="206601" x="3419475" y="5089525"/>
          <p14:tracePt t="206609" x="3438525" y="5089525"/>
          <p14:tracePt t="206617" x="3448050" y="5089525"/>
          <p14:tracePt t="206625" x="3465513" y="5089525"/>
          <p14:tracePt t="206633" x="3475038" y="5089525"/>
          <p14:tracePt t="206682" x="3484563" y="5108575"/>
          <p14:tracePt t="206691" x="3494088" y="5118100"/>
          <p14:tracePt t="206707" x="3530600" y="5126038"/>
          <p14:tracePt t="206722" x="3538538" y="5145088"/>
          <p14:tracePt t="206731" x="3548063" y="5154613"/>
          <p14:tracePt t="206738" x="3557588" y="5154613"/>
          <p14:tracePt t="206750" x="3567113" y="5154613"/>
          <p14:tracePt t="206794" x="3576638" y="5164138"/>
          <p14:tracePt t="207362" x="3557588" y="5164138"/>
          <p14:tracePt t="207370" x="3538538" y="5164138"/>
          <p14:tracePt t="207381" x="3521075" y="5172075"/>
          <p14:tracePt t="207386" x="3484563" y="5181600"/>
          <p14:tracePt t="207394" x="3455988" y="5181600"/>
          <p14:tracePt t="207401" x="3448050" y="5172075"/>
          <p14:tracePt t="207409" x="3419475" y="5172075"/>
          <p14:tracePt t="207416" x="3346450" y="5172075"/>
          <p14:tracePt t="207424" x="3309938" y="5200650"/>
          <p14:tracePt t="207432" x="3143250" y="5227638"/>
          <p14:tracePt t="207440" x="3070225" y="5227638"/>
          <p14:tracePt t="207448" x="3070225" y="5218113"/>
          <p14:tracePt t="207465" x="3014663" y="5218113"/>
          <p14:tracePt t="207474" x="2997200" y="5218113"/>
          <p14:tracePt t="207481" x="2978150" y="5210175"/>
          <p14:tracePt t="207490" x="2968625" y="5210175"/>
          <p14:tracePt t="207513" x="2924175" y="5191125"/>
          <p14:tracePt t="207537" x="2859088" y="5154613"/>
          <p14:tracePt t="207569" x="2822575" y="5154613"/>
          <p14:tracePt t="207582" x="2803525" y="5154613"/>
          <p14:tracePt t="207617" x="2803525" y="5145088"/>
          <p14:tracePt t="207625" x="2794000" y="5145088"/>
          <p14:tracePt t="207641" x="2786063" y="5145088"/>
          <p14:tracePt t="207657" x="2767013" y="5145088"/>
          <p14:tracePt t="207665" x="2747963" y="5145088"/>
          <p14:tracePt t="207698" x="2740025" y="5145088"/>
          <p14:tracePt t="207714" x="2711450" y="5135563"/>
          <p14:tracePt t="207722" x="2703513" y="5135563"/>
          <p14:tracePt t="207762" x="2684463" y="5135563"/>
          <p14:tracePt t="207778" x="2674938" y="5135563"/>
          <p14:tracePt t="207793" x="2665413" y="5135563"/>
          <p14:tracePt t="207802" x="2657475" y="5135563"/>
          <p14:tracePt t="207812" x="2638425" y="5135563"/>
          <p14:tracePt t="207825" x="2628900" y="5145088"/>
          <p14:tracePt t="207841" x="2611438" y="5154613"/>
          <p14:tracePt t="207849" x="2601913" y="5164138"/>
          <p14:tracePt t="207857" x="2592388" y="5164138"/>
          <p14:tracePt t="207865" x="2573338" y="5191125"/>
          <p14:tracePt t="207874" x="2565400" y="5191125"/>
          <p14:tracePt t="207890" x="2546350" y="5200650"/>
          <p14:tracePt t="207897" x="2536825" y="5210175"/>
          <p14:tracePt t="207961" x="2536825" y="5218113"/>
          <p14:tracePt t="207969" x="2527300" y="5227638"/>
          <p14:tracePt t="208002" x="2519363" y="5237163"/>
          <p14:tracePt t="208426" x="2555875" y="5227638"/>
          <p14:tracePt t="208436" x="2601913" y="5227638"/>
          <p14:tracePt t="208443" x="2657475" y="5227638"/>
          <p14:tracePt t="208450" x="2720975" y="5227638"/>
          <p14:tracePt t="208458" x="2776538" y="5227638"/>
          <p14:tracePt t="208466" x="2840038" y="5227638"/>
          <p14:tracePt t="208475" x="2924175" y="5227638"/>
          <p14:tracePt t="208482" x="2960688" y="5227638"/>
          <p14:tracePt t="208492" x="3024188" y="5227638"/>
          <p14:tracePt t="208499" x="3043238" y="5227638"/>
          <p14:tracePt t="208508" x="3052763" y="5227638"/>
          <p14:tracePt t="208514" x="3070225" y="5218113"/>
          <p14:tracePt t="208522" x="3079750" y="5210175"/>
          <p14:tracePt t="208531" x="3098800" y="5210175"/>
          <p14:tracePt t="208538" x="3116263" y="5210175"/>
          <p14:tracePt t="208547" x="3135313" y="5210175"/>
          <p14:tracePt t="208554" x="3143250" y="5210175"/>
          <p14:tracePt t="208564" x="3171825" y="5191125"/>
          <p14:tracePt t="208570" x="3198813" y="5181600"/>
          <p14:tracePt t="208579" x="3244850" y="5181600"/>
          <p14:tracePt t="208585" x="3273425" y="5181600"/>
          <p14:tracePt t="208598" x="3355975" y="5181600"/>
          <p14:tracePt t="208604" x="3392488" y="5181600"/>
          <p14:tracePt t="208612" x="3402013" y="5172075"/>
          <p14:tracePt t="208813" x="3409950" y="5172075"/>
          <p14:tracePt t="209114" x="3419475" y="5172075"/>
          <p14:tracePt t="209202" x="3419475" y="5181600"/>
          <p14:tracePt t="209779" x="3392488" y="5200650"/>
          <p14:tracePt t="209786" x="3355975" y="5200650"/>
          <p14:tracePt t="209795" x="3263900" y="5181600"/>
          <p14:tracePt t="209803" x="3244850" y="5181600"/>
          <p14:tracePt t="209817" x="3135313" y="5191125"/>
          <p14:tracePt t="209821" x="3106738" y="5191125"/>
          <p14:tracePt t="209825" x="3033713" y="5200650"/>
          <p14:tracePt t="209833" x="2987675" y="5200650"/>
          <p14:tracePt t="209841" x="2968625" y="5200650"/>
          <p14:tracePt t="209849" x="2960688" y="5200650"/>
          <p14:tracePt t="209930" x="2951163" y="5200650"/>
          <p14:tracePt t="209946" x="2932113" y="5200650"/>
          <p14:tracePt t="209986" x="2924175" y="5210175"/>
          <p14:tracePt t="210322" x="2932113" y="5210175"/>
          <p14:tracePt t="210330" x="2968625" y="5210175"/>
          <p14:tracePt t="210354" x="2978150" y="5210175"/>
          <p14:tracePt t="210362" x="3033713" y="5210175"/>
          <p14:tracePt t="210370" x="3060700" y="5210175"/>
          <p14:tracePt t="210379" x="3070225" y="5210175"/>
          <p14:tracePt t="210386" x="3152775" y="5210175"/>
          <p14:tracePt t="210394" x="3273425" y="5200650"/>
          <p14:tracePt t="210402" x="3281363" y="5200650"/>
          <p14:tracePt t="210410" x="3309938" y="5200650"/>
          <p14:tracePt t="210429" x="3319463" y="5200650"/>
          <p14:tracePt t="210465" x="3327400" y="5200650"/>
          <p14:tracePt t="210472" x="3355975" y="5200650"/>
          <p14:tracePt t="210481" x="3382963" y="5200650"/>
          <p14:tracePt t="210490" x="3448050" y="5200650"/>
          <p14:tracePt t="210498" x="3475038" y="5200650"/>
          <p14:tracePt t="210506" x="3484563" y="5200650"/>
          <p14:tracePt t="210529" x="3494088" y="5200650"/>
          <p14:tracePt t="210537" x="3511550" y="5200650"/>
          <p14:tracePt t="210545" x="3538538" y="5200650"/>
          <p14:tracePt t="210553" x="3584575" y="5200650"/>
          <p14:tracePt t="210561" x="3613150" y="5200650"/>
          <p14:tracePt t="210569" x="3649663" y="5181600"/>
          <p14:tracePt t="210577" x="3705225" y="5181600"/>
          <p14:tracePt t="210585" x="3768725" y="5181600"/>
          <p14:tracePt t="210593" x="3778250" y="5181600"/>
          <p14:tracePt t="210601" x="3860800" y="5191125"/>
          <p14:tracePt t="210609" x="3889375" y="5210175"/>
          <p14:tracePt t="210617" x="3971925" y="5227638"/>
          <p14:tracePt t="210633" x="4017963" y="5227638"/>
          <p14:tracePt t="210649" x="4025900" y="5227638"/>
          <p14:tracePt t="210681" x="4035425" y="5227638"/>
          <p14:tracePt t="210818" x="4035425" y="5237163"/>
          <p14:tracePt t="210987" x="4025900" y="5237163"/>
          <p14:tracePt t="211666" x="4017963" y="5237163"/>
          <p14:tracePt t="211674" x="4044950" y="5237163"/>
          <p14:tracePt t="211682" x="4044950" y="5273675"/>
          <p14:tracePt t="211691" x="4081463" y="5264150"/>
          <p14:tracePt t="211699" x="4137025" y="5264150"/>
          <p14:tracePt t="211708" x="4219575" y="5237163"/>
          <p14:tracePt t="211714" x="4357688" y="5218113"/>
          <p14:tracePt t="211722" x="4403725" y="5218113"/>
          <p14:tracePt t="211739" x="4413250" y="5218113"/>
          <p14:tracePt t="211749" x="4421188" y="5218113"/>
          <p14:tracePt t="211834" x="4440238" y="5218113"/>
          <p14:tracePt t="211843" x="4449763" y="5218113"/>
          <p14:tracePt t="211930" x="4459288" y="5218113"/>
          <p14:tracePt t="211940" x="4476750" y="5218113"/>
          <p14:tracePt t="211946" x="4522788" y="5218113"/>
          <p14:tracePt t="211954" x="4532313" y="5218113"/>
          <p14:tracePt t="211962" x="4559300" y="5218113"/>
          <p14:tracePt t="211970" x="4568825" y="5218113"/>
          <p14:tracePt t="211978" x="4578350" y="5218113"/>
          <p14:tracePt t="211986" x="4651375" y="5218113"/>
          <p14:tracePt t="211994" x="4716463" y="5218113"/>
          <p14:tracePt t="212002" x="4743450" y="5218113"/>
          <p14:tracePt t="212009" x="4854575" y="5218113"/>
          <p14:tracePt t="212018" x="4937125" y="5227638"/>
          <p14:tracePt t="212028" x="5019675" y="5254625"/>
          <p14:tracePt t="212034" x="5138738" y="5264150"/>
          <p14:tracePt t="212042" x="5148263" y="5300663"/>
          <p14:tracePt t="212051" x="5157788" y="5346700"/>
          <p14:tracePt t="212062" x="5138738" y="5346700"/>
          <p14:tracePt t="212178" x="5129213" y="5356225"/>
          <p14:tracePt t="212354" x="5121275" y="5356225"/>
          <p14:tracePt t="212386" x="5121275" y="5392738"/>
          <p14:tracePt t="212469" x="5121275" y="5402263"/>
          <p14:tracePt t="212475" x="5121275" y="5421313"/>
          <p14:tracePt t="212482" x="5102225" y="5457825"/>
          <p14:tracePt t="212497" x="5065713" y="5467350"/>
          <p14:tracePt t="212506" x="5046663" y="5467350"/>
          <p14:tracePt t="212529" x="5037138" y="5467350"/>
          <p14:tracePt t="212610" x="5046663" y="5467350"/>
          <p14:tracePt t="212618" x="5046663" y="5438775"/>
          <p14:tracePt t="212626" x="5056188" y="5421313"/>
          <p14:tracePt t="212634" x="5056188" y="5384800"/>
          <p14:tracePt t="212643" x="5037138" y="5346700"/>
          <p14:tracePt t="212706" x="5046663" y="5338763"/>
          <p14:tracePt t="212730" x="5056188" y="5338763"/>
          <p14:tracePt t="212738" x="5083175" y="5338763"/>
          <p14:tracePt t="212748" x="5092700" y="5338763"/>
          <p14:tracePt t="212755" x="5121275" y="5338763"/>
          <p14:tracePt t="212763" x="5129213" y="5338763"/>
          <p14:tracePt t="212770" x="5157788" y="5338763"/>
          <p14:tracePt t="212778" x="5175250" y="5338763"/>
          <p14:tracePt t="212786" x="5184775" y="5346700"/>
          <p14:tracePt t="212794" x="5203825" y="5356225"/>
          <p14:tracePt t="212802" x="5286375" y="5375275"/>
          <p14:tracePt t="212812" x="5295900" y="5384800"/>
          <p14:tracePt t="212818" x="5332413" y="5392738"/>
          <p14:tracePt t="212825" x="5349875" y="5392738"/>
          <p14:tracePt t="212834" x="5378450" y="5411788"/>
          <p14:tracePt t="212850" x="5405438" y="5429250"/>
          <p14:tracePt t="212876" x="5405438" y="5438775"/>
          <p14:tracePt t="212891" x="5405438" y="5448300"/>
          <p14:tracePt t="212909" x="5414963" y="5513388"/>
          <p14:tracePt t="212914" x="5414963" y="5530850"/>
          <p14:tracePt t="212930" x="5414963" y="5549900"/>
          <p14:tracePt t="212938" x="5414963" y="5567363"/>
          <p14:tracePt t="212970" x="5414963" y="5576888"/>
          <p14:tracePt t="213002" x="5414963" y="5586413"/>
          <p14:tracePt t="213010" x="5395913" y="5603875"/>
          <p14:tracePt t="213018" x="5349875" y="5603875"/>
          <p14:tracePt t="213027" x="5332413" y="5603875"/>
          <p14:tracePt t="213033" x="5303838" y="5603875"/>
          <p14:tracePt t="213041" x="5276850" y="5603875"/>
          <p14:tracePt t="213049" x="5249863" y="5603875"/>
          <p14:tracePt t="213065" x="5230813" y="5603875"/>
          <p14:tracePt t="213073" x="5221288" y="5603875"/>
          <p14:tracePt t="213081" x="5211763" y="5603875"/>
          <p14:tracePt t="213269" x="5221288" y="5603875"/>
          <p14:tracePt t="213330" x="5230813" y="5613400"/>
          <p14:tracePt t="213354" x="5230813" y="5622925"/>
          <p14:tracePt t="213386" x="5230813" y="5632450"/>
          <p14:tracePt t="213394" x="5211763" y="5613400"/>
          <p14:tracePt t="213402" x="5194300" y="5613400"/>
          <p14:tracePt t="213450" x="5184775" y="5613400"/>
          <p14:tracePt t="213618" x="5175250" y="5613400"/>
          <p14:tracePt t="213625" x="5129213" y="5595938"/>
          <p14:tracePt t="213642" x="5121275" y="5576888"/>
          <p14:tracePt t="213650" x="5111750" y="5576888"/>
          <p14:tracePt t="213659" x="5111750" y="5557838"/>
          <p14:tracePt t="213666" x="5075238" y="5540375"/>
          <p14:tracePt t="213678" x="4954588" y="5448300"/>
          <p14:tracePt t="213684" x="4789488" y="5346700"/>
          <p14:tracePt t="213693" x="4624388" y="5227638"/>
          <p14:tracePt t="213699" x="4513263" y="5181600"/>
          <p14:tracePt t="213708" x="4430713" y="5126038"/>
          <p14:tracePt t="213715" x="4430713" y="5108575"/>
          <p14:tracePt t="213729" x="4375150" y="5072063"/>
          <p14:tracePt t="213802" x="4348163" y="5062538"/>
          <p14:tracePt t="213811" x="4330700" y="5053013"/>
          <p14:tracePt t="213826" x="4292600" y="5053013"/>
          <p14:tracePt t="213834" x="4292600" y="5043488"/>
          <p14:tracePt t="213842" x="4292600" y="5026025"/>
          <p14:tracePt t="213859" x="4284663" y="5016500"/>
          <p14:tracePt t="213877" x="4265613" y="4989513"/>
          <p14:tracePt t="213882" x="4246563" y="4943475"/>
          <p14:tracePt t="213890" x="4192588" y="4887913"/>
          <p14:tracePt t="213908" x="4137025" y="4841875"/>
          <p14:tracePt t="213913" x="4100513" y="4795838"/>
          <p14:tracePt t="213921" x="4064000" y="4778375"/>
          <p14:tracePt t="213929" x="3989388" y="4759325"/>
          <p14:tracePt t="213945" x="3952875" y="4759325"/>
          <p14:tracePt t="213953" x="3952875" y="4740275"/>
          <p14:tracePt t="214106" x="3952875" y="4732338"/>
          <p14:tracePt t="214123" x="3952875" y="4722813"/>
          <p14:tracePt t="214250" x="3952875" y="4694238"/>
          <p14:tracePt t="214266" x="3962400" y="4694238"/>
          <p14:tracePt t="214274" x="3989388" y="4686300"/>
          <p14:tracePt t="214284" x="4054475" y="4667250"/>
          <p14:tracePt t="214293" x="4100513" y="4667250"/>
          <p14:tracePt t="214300" x="4173538" y="4649788"/>
          <p14:tracePt t="214308" x="4348163" y="4657725"/>
          <p14:tracePt t="214315" x="4505325" y="4657725"/>
          <p14:tracePt t="214322" x="4641850" y="4657725"/>
          <p14:tracePt t="214329" x="4725988" y="4657725"/>
          <p14:tracePt t="214336" x="4845050" y="4657725"/>
          <p14:tracePt t="214345" x="5000625" y="4657725"/>
          <p14:tracePt t="214353" x="5175250" y="4657725"/>
          <p14:tracePt t="214361" x="5276850" y="4657725"/>
          <p14:tracePt t="214377" x="5368925" y="4657725"/>
          <p14:tracePt t="214385" x="5470525" y="4657725"/>
          <p14:tracePt t="214393" x="5553075" y="4657725"/>
          <p14:tracePt t="214401" x="5653088" y="4657725"/>
          <p14:tracePt t="214409" x="5691188" y="4657725"/>
          <p14:tracePt t="214417" x="5718175" y="4657725"/>
          <p14:tracePt t="214425" x="5737225" y="4657725"/>
          <p14:tracePt t="214546" x="5737225" y="4667250"/>
          <p14:tracePt t="214554" x="5718175" y="4686300"/>
          <p14:tracePt t="214564" x="5653088" y="4713288"/>
          <p14:tracePt t="214570" x="5580063" y="4713288"/>
          <p14:tracePt t="214586" x="5497513" y="4713288"/>
          <p14:tracePt t="214594" x="5461000" y="4713288"/>
          <p14:tracePt t="214602" x="5378450" y="4722813"/>
          <p14:tracePt t="214611" x="5378450" y="4759325"/>
          <p14:tracePt t="214618" x="5341938" y="4768850"/>
          <p14:tracePt t="214626" x="5267325" y="4768850"/>
          <p14:tracePt t="214634" x="5111750" y="4768850"/>
          <p14:tracePt t="214642" x="5092700" y="4768850"/>
          <p14:tracePt t="214650" x="4918075" y="4795838"/>
          <p14:tracePt t="214657" x="4872038" y="4805363"/>
          <p14:tracePt t="214665" x="4826000" y="4832350"/>
          <p14:tracePt t="214673" x="4799013" y="4832350"/>
          <p14:tracePt t="214681" x="4789488" y="4832350"/>
          <p14:tracePt t="214729" x="4789488" y="4860925"/>
          <p14:tracePt t="214737" x="4789488" y="4868863"/>
          <p14:tracePt t="214745" x="4779963" y="4878388"/>
          <p14:tracePt t="214753" x="4752975" y="4887913"/>
          <p14:tracePt t="214761" x="4743450" y="4897438"/>
          <p14:tracePt t="214769" x="4733925" y="4897438"/>
          <p14:tracePt t="214858" x="4762500" y="4897438"/>
          <p14:tracePt t="214866" x="4799013" y="4887913"/>
          <p14:tracePt t="214876" x="4891088" y="4851400"/>
          <p14:tracePt t="214882" x="4891088" y="4841875"/>
          <p14:tracePt t="214893" x="4954588" y="4832350"/>
          <p14:tracePt t="214907" x="5092700" y="4814888"/>
          <p14:tracePt t="214913" x="5138738" y="4795838"/>
          <p14:tracePt t="214921" x="5221288" y="4795838"/>
          <p14:tracePt t="214929" x="5378450" y="4795838"/>
          <p14:tracePt t="214937" x="5516563" y="4795838"/>
          <p14:tracePt t="214945" x="5635625" y="4759325"/>
          <p14:tracePt t="214953" x="5699125" y="4749800"/>
          <p14:tracePt t="214961" x="5764213" y="4732338"/>
          <p14:tracePt t="214977" x="5810250" y="4722813"/>
          <p14:tracePt t="215017" x="5827713" y="4722813"/>
          <p14:tracePt t="215025" x="5837238" y="4722813"/>
          <p14:tracePt t="215041" x="5856288" y="4722813"/>
          <p14:tracePt t="215100" x="5837238" y="4722813"/>
          <p14:tracePt t="215107" x="5773738" y="4722813"/>
          <p14:tracePt t="215114" x="5616575" y="4732338"/>
          <p14:tracePt t="215122" x="5497513" y="4713288"/>
          <p14:tracePt t="215131" x="5414963" y="4686300"/>
          <p14:tracePt t="215137" x="5157788" y="4630738"/>
          <p14:tracePt t="215145" x="4808538" y="4686300"/>
          <p14:tracePt t="215153" x="4670425" y="4686300"/>
          <p14:tracePt t="215161" x="4449763" y="4657725"/>
          <p14:tracePt t="215168" x="4238625" y="4657725"/>
          <p14:tracePt t="215177" x="4081463" y="4657725"/>
          <p14:tracePt t="215185" x="3916363" y="4676775"/>
          <p14:tracePt t="215193" x="3778250" y="4694238"/>
          <p14:tracePt t="215201" x="3640138" y="4676775"/>
          <p14:tracePt t="215209" x="3557588" y="4676775"/>
          <p14:tracePt t="215217" x="3538538" y="4676775"/>
          <p14:tracePt t="215225" x="3530600" y="4676775"/>
          <p14:tracePt t="215394" x="3584575" y="4676775"/>
          <p14:tracePt t="215402" x="3787775" y="4676775"/>
          <p14:tracePt t="215410" x="4017963" y="4611688"/>
          <p14:tracePt t="215418" x="4154488" y="4630738"/>
          <p14:tracePt t="215425" x="4375150" y="4667250"/>
          <p14:tracePt t="215434" x="4513263" y="4694238"/>
          <p14:tracePt t="215442" x="4826000" y="4740275"/>
          <p14:tracePt t="215450" x="4881563" y="4740275"/>
          <p14:tracePt t="215459" x="5129213" y="4732338"/>
          <p14:tracePt t="215465" x="5341938" y="4732338"/>
          <p14:tracePt t="215473" x="5441950" y="4732338"/>
          <p14:tracePt t="215481" x="5599113" y="4749800"/>
          <p14:tracePt t="215490" x="5737225" y="4768850"/>
          <p14:tracePt t="215497" x="5764213" y="4786313"/>
          <p14:tracePt t="215513" x="5781675" y="4795838"/>
          <p14:tracePt t="215624" x="5745163" y="4795838"/>
          <p14:tracePt t="215632" x="5672138" y="4795838"/>
          <p14:tracePt t="215640" x="5534025" y="4795838"/>
          <p14:tracePt t="215650" x="5395913" y="4795838"/>
          <p14:tracePt t="215658" x="5240338" y="4795838"/>
          <p14:tracePt t="215666" x="5138738" y="4795838"/>
          <p14:tracePt t="215675" x="4983163" y="4814888"/>
          <p14:tracePt t="215682" x="4900613" y="4851400"/>
          <p14:tracePt t="215692" x="4816475" y="4851400"/>
          <p14:tracePt t="215698" x="4752975" y="4868863"/>
          <p14:tracePt t="215711" x="4595813" y="4887913"/>
          <p14:tracePt t="215718" x="4549775" y="4868863"/>
          <p14:tracePt t="215722" x="4541838" y="4868863"/>
          <p14:tracePt t="215731" x="4476750" y="4868863"/>
          <p14:tracePt t="215737" x="4357688" y="4851400"/>
          <p14:tracePt t="215745" x="4330700" y="4841875"/>
          <p14:tracePt t="215826" x="4367213" y="4841875"/>
          <p14:tracePt t="215834" x="4522788" y="4841875"/>
          <p14:tracePt t="215842" x="4587875" y="4841875"/>
          <p14:tracePt t="215850" x="4697413" y="4841875"/>
          <p14:tracePt t="215859" x="4779963" y="4851400"/>
          <p14:tracePt t="215866" x="4946650" y="4860925"/>
          <p14:tracePt t="215876" x="5184775" y="4878388"/>
          <p14:tracePt t="215882" x="5543550" y="4878388"/>
          <p14:tracePt t="215891" x="5965825" y="4924425"/>
          <p14:tracePt t="215897" x="6278563" y="5016500"/>
          <p14:tracePt t="215909" x="6370638" y="5072063"/>
          <p14:tracePt t="215915" x="6481763" y="5135563"/>
          <p14:tracePt t="215921" x="6499225" y="5164138"/>
          <p14:tracePt t="215929" x="6508750" y="5181600"/>
          <p14:tracePt t="215937" x="6518275" y="5181600"/>
          <p14:tracePt t="215993" x="6499225" y="5181600"/>
          <p14:tracePt t="216025" x="6489700" y="5181600"/>
          <p14:tracePt t="216033" x="6389688" y="5210175"/>
          <p14:tracePt t="216041" x="6288088" y="5210175"/>
          <p14:tracePt t="216049" x="5919788" y="5181600"/>
          <p14:tracePt t="216057" x="5553075" y="5191125"/>
          <p14:tracePt t="216065" x="5065713" y="5172075"/>
          <p14:tracePt t="216073" x="5029200" y="5164138"/>
          <p14:tracePt t="216081" x="4779963" y="5099050"/>
          <p14:tracePt t="216090" x="4421188" y="5099050"/>
          <p14:tracePt t="216097" x="4302125" y="5118100"/>
          <p14:tracePt t="216107" x="4219575" y="5118100"/>
          <p14:tracePt t="216115" x="4154488" y="5099050"/>
          <p14:tracePt t="216121" x="4090988" y="5099050"/>
          <p14:tracePt t="216129" x="4054475" y="5118100"/>
          <p14:tracePt t="216145" x="4054475" y="5089525"/>
          <p14:tracePt t="216169" x="4008438" y="5099050"/>
          <p14:tracePt t="216177" x="3979863" y="5126038"/>
          <p14:tracePt t="216185" x="3943350" y="5118100"/>
          <p14:tracePt t="216194" x="3935413" y="5118100"/>
          <p14:tracePt t="216201" x="3916363" y="5118100"/>
          <p14:tracePt t="216209" x="3897313" y="5118100"/>
          <p14:tracePt t="216316" x="3897313" y="5099050"/>
          <p14:tracePt t="216325" x="3943350" y="5089525"/>
          <p14:tracePt t="216330" x="4044950" y="5081588"/>
          <p14:tracePt t="216337" x="4110038" y="5081588"/>
          <p14:tracePt t="216346" x="4192588" y="5016500"/>
          <p14:tracePt t="216353" x="4210050" y="4989513"/>
          <p14:tracePt t="216361" x="4229100" y="4989513"/>
          <p14:tracePt t="216369" x="4284663" y="4989513"/>
          <p14:tracePt t="216377" x="4384675" y="4989513"/>
          <p14:tracePt t="216385" x="4430713" y="4989513"/>
          <p14:tracePt t="216393" x="4495800" y="4960938"/>
          <p14:tracePt t="216401" x="4505325" y="4960938"/>
          <p14:tracePt t="216409" x="4513263" y="4943475"/>
          <p14:tracePt t="216417" x="4559300" y="4906963"/>
          <p14:tracePt t="216425" x="4595813" y="4860925"/>
          <p14:tracePt t="216433" x="4679950" y="4841875"/>
          <p14:tracePt t="216441" x="4743450" y="4814888"/>
          <p14:tracePt t="216449" x="4808538" y="4814888"/>
          <p14:tracePt t="216457" x="4900613" y="4759325"/>
          <p14:tracePt t="216465" x="4937125" y="4740275"/>
          <p14:tracePt t="216481" x="4964113" y="4722813"/>
          <p14:tracePt t="216489" x="5010150" y="4713288"/>
          <p14:tracePt t="216497" x="5019675" y="4703763"/>
          <p14:tracePt t="216505" x="5046663" y="4703763"/>
          <p14:tracePt t="216521" x="5056188" y="4703763"/>
          <p14:tracePt t="216552" x="5075238" y="4703763"/>
          <p14:tracePt t="216568" x="5083175" y="4703763"/>
          <p14:tracePt t="216586" x="5092700" y="4703763"/>
          <p14:tracePt t="216594" x="5121275" y="4703763"/>
          <p14:tracePt t="216602" x="5129213" y="4703763"/>
          <p14:tracePt t="216610" x="5138738" y="4703763"/>
          <p14:tracePt t="216628" x="5157788" y="4703763"/>
          <p14:tracePt t="216633" x="5165725" y="4703763"/>
          <p14:tracePt t="216706" x="5175250" y="4703763"/>
          <p14:tracePt t="216714" x="5102225" y="4703763"/>
          <p14:tracePt t="216725" x="5019675" y="4713288"/>
          <p14:tracePt t="216736" x="4954588" y="4703763"/>
          <p14:tracePt t="216739" x="4706938" y="4649788"/>
          <p14:tracePt t="216746" x="4660900" y="4649788"/>
          <p14:tracePt t="216752" x="4595813" y="4649788"/>
          <p14:tracePt t="216761" x="4532313" y="4649788"/>
          <p14:tracePt t="216768" x="4375150" y="4649788"/>
          <p14:tracePt t="216777" x="4292600" y="4649788"/>
          <p14:tracePt t="216785" x="4265613" y="4640263"/>
          <p14:tracePt t="216792" x="4256088" y="4640263"/>
          <p14:tracePt t="216809" x="4183063" y="4649788"/>
          <p14:tracePt t="216825" x="4164013" y="4649788"/>
          <p14:tracePt t="216833" x="4146550" y="4649788"/>
          <p14:tracePt t="216849" x="4137025" y="4649788"/>
          <p14:tracePt t="216865" x="4110038" y="4649788"/>
          <p14:tracePt t="216907" x="4100513" y="4657725"/>
          <p14:tracePt t="217010" x="4200525" y="4694238"/>
          <p14:tracePt t="217018" x="4394200" y="4722813"/>
          <p14:tracePt t="217027" x="4568825" y="4759325"/>
          <p14:tracePt t="217034" x="4641850" y="4795838"/>
          <p14:tracePt t="217042" x="4816475" y="4851400"/>
          <p14:tracePt t="217050" x="4937125" y="4851400"/>
          <p14:tracePt t="217056" x="4991100" y="4832350"/>
          <p14:tracePt t="217065" x="5165725" y="4832350"/>
          <p14:tracePt t="217073" x="5240338" y="4832350"/>
          <p14:tracePt t="217081" x="5276850" y="4841875"/>
          <p14:tracePt t="217089" x="5332413" y="4860925"/>
          <p14:tracePt t="217097" x="5322888" y="4868863"/>
          <p14:tracePt t="217106" x="5341938" y="4860925"/>
          <p14:tracePt t="217113" x="5359400" y="4860925"/>
          <p14:tracePt t="217121" x="5378450" y="4860925"/>
          <p14:tracePt t="217130" x="5405438" y="4860925"/>
          <p14:tracePt t="217137" x="5441950" y="4860925"/>
          <p14:tracePt t="217157" x="5451475" y="4860925"/>
          <p14:tracePt t="217186" x="5470525" y="4860925"/>
          <p14:tracePt t="217193" x="5478463" y="4860925"/>
          <p14:tracePt t="217201" x="5497513" y="4860925"/>
          <p14:tracePt t="217225" x="5516563" y="4860925"/>
          <p14:tracePt t="217250" x="5543550" y="4851400"/>
          <p14:tracePt t="218458" x="5543550" y="4841875"/>
          <p14:tracePt t="218466" x="5534025" y="4841875"/>
          <p14:tracePt t="218490" x="5524500" y="4832350"/>
          <p14:tracePt t="218564" x="5507038" y="4832350"/>
          <p14:tracePt t="218610" x="5497513" y="4832350"/>
          <p14:tracePt t="218618" x="5487988" y="4805363"/>
          <p14:tracePt t="218629" x="5441950" y="4805363"/>
          <p14:tracePt t="218634" x="5432425" y="4778375"/>
          <p14:tracePt t="218642" x="5349875" y="4713288"/>
          <p14:tracePt t="218649" x="5341938" y="4694238"/>
          <p14:tracePt t="218656" x="5322888" y="4694238"/>
          <p14:tracePt t="218665" x="5157788" y="4584700"/>
          <p14:tracePt t="218673" x="5046663" y="4456113"/>
          <p14:tracePt t="218681" x="4779963" y="4346575"/>
          <p14:tracePt t="218689" x="4338638" y="4225925"/>
          <p14:tracePt t="218697" x="4338638" y="4179888"/>
          <p14:tracePt t="218706" x="3952875" y="4043363"/>
          <p14:tracePt t="218713" x="3484563" y="3813175"/>
          <p14:tracePt t="218721" x="3014663" y="3711575"/>
          <p14:tracePt t="218729" x="3006725" y="3629025"/>
          <p14:tracePt t="218737" x="2555875" y="3436938"/>
          <p14:tracePt t="218745" x="2398713" y="3335338"/>
          <p14:tracePt t="218753" x="2289175" y="3308350"/>
          <p14:tracePt t="218761" x="2289175" y="3243263"/>
          <p14:tracePt t="218768" x="2262188" y="3141663"/>
          <p14:tracePt t="218777" x="2187575" y="3032125"/>
          <p14:tracePt t="218784" x="2178050" y="2995613"/>
          <p14:tracePt t="218793" x="2132013" y="2921000"/>
          <p14:tracePt t="218801" x="1957388" y="2857500"/>
          <p14:tracePt t="218810" x="1792288" y="2774950"/>
          <p14:tracePt t="218817" x="1736725" y="2738438"/>
          <p14:tracePt t="218825" x="1755775" y="2663825"/>
          <p14:tracePt t="218833" x="1719263" y="2646363"/>
          <p14:tracePt t="218849" x="1719263" y="2636838"/>
          <p14:tracePt t="218858" x="1692275" y="2636838"/>
          <p14:tracePt t="218912" x="1682750" y="2627313"/>
          <p14:tracePt t="218994" x="1673225" y="2627313"/>
          <p14:tracePt t="219010" x="1673225" y="2617788"/>
          <p14:tracePt t="219090" x="1692275" y="2617788"/>
          <p14:tracePt t="219098" x="1709738" y="2600325"/>
          <p14:tracePt t="219107" x="1746250" y="2573338"/>
          <p14:tracePt t="219115" x="1811338" y="2535238"/>
          <p14:tracePt t="219122" x="1966913" y="2535238"/>
          <p14:tracePt t="219131" x="2087563" y="2527300"/>
          <p14:tracePt t="219138" x="2206625" y="2508250"/>
          <p14:tracePt t="219146" x="2289175" y="2508250"/>
          <p14:tracePt t="219153" x="2381250" y="2508250"/>
          <p14:tracePt t="219162" x="2490788" y="2527300"/>
          <p14:tracePt t="219169" x="2628900" y="2527300"/>
          <p14:tracePt t="219177" x="2822575" y="2527300"/>
          <p14:tracePt t="219185" x="3116263" y="2416175"/>
          <p14:tracePt t="219193" x="3465513" y="2232025"/>
          <p14:tracePt t="219201" x="4110038" y="1984375"/>
          <p14:tracePt t="219209" x="4835525" y="1746250"/>
          <p14:tracePt t="219216" x="5727700" y="1598613"/>
          <p14:tracePt t="219225" x="6535738" y="1571625"/>
          <p14:tracePt t="219233" x="7529513" y="15716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638147" indent="-245440" eaLnBrk="0" hangingPunct="0">
              <a:defRPr kumimoji="1">
                <a:solidFill>
                  <a:schemeClr val="tx1"/>
                </a:solidFill>
                <a:latin typeface="Arial" panose="020B0604020202020204" pitchFamily="34" charset="0"/>
                <a:ea typeface="ＭＳ Ｐゴシック" panose="020B0600070205080204" pitchFamily="50" charset="-128"/>
              </a:defRPr>
            </a:lvl2pPr>
            <a:lvl3pPr marL="981764" indent="-196353" eaLnBrk="0" hangingPunct="0">
              <a:defRPr kumimoji="1">
                <a:solidFill>
                  <a:schemeClr val="tx1"/>
                </a:solidFill>
                <a:latin typeface="Arial" panose="020B0604020202020204" pitchFamily="34" charset="0"/>
                <a:ea typeface="ＭＳ Ｐゴシック" panose="020B0600070205080204" pitchFamily="50" charset="-128"/>
              </a:defRPr>
            </a:lvl3pPr>
            <a:lvl4pPr marL="1374468" indent="-196353" eaLnBrk="0" hangingPunct="0">
              <a:defRPr kumimoji="1">
                <a:solidFill>
                  <a:schemeClr val="tx1"/>
                </a:solidFill>
                <a:latin typeface="Arial" panose="020B0604020202020204" pitchFamily="34" charset="0"/>
                <a:ea typeface="ＭＳ Ｐゴシック" panose="020B0600070205080204" pitchFamily="50" charset="-128"/>
              </a:defRPr>
            </a:lvl4pPr>
            <a:lvl5pPr marL="1767172" indent="-196353" eaLnBrk="0" hangingPunct="0">
              <a:defRPr kumimoji="1">
                <a:solidFill>
                  <a:schemeClr val="tx1"/>
                </a:solidFill>
                <a:latin typeface="Arial" panose="020B0604020202020204" pitchFamily="34" charset="0"/>
                <a:ea typeface="ＭＳ Ｐゴシック" panose="020B0600070205080204" pitchFamily="50" charset="-128"/>
              </a:defRPr>
            </a:lvl5pPr>
            <a:lvl6pPr marL="2159878"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552585"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45289"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37994" indent="-196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B37FE0F-9A4D-4461-A6BF-F32F7B4F09C7}" type="slidenum">
              <a:rPr lang="ja-JP" altLang="en-US">
                <a:solidFill>
                  <a:srgbClr val="898989"/>
                </a:solidFill>
                <a:latin typeface="Calibri" panose="020F0502020204030204" pitchFamily="34" charset="0"/>
              </a:rPr>
              <a:pPr eaLnBrk="1" hangingPunct="1"/>
              <a:t>9</a:t>
            </a:fld>
            <a:endParaRPr lang="ja-JP" altLang="en-US">
              <a:solidFill>
                <a:srgbClr val="898989"/>
              </a:solidFill>
              <a:latin typeface="Calibri" panose="020F0502020204030204" pitchFamily="34" charset="0"/>
            </a:endParaRPr>
          </a:p>
        </p:txBody>
      </p:sp>
      <p:sp>
        <p:nvSpPr>
          <p:cNvPr id="2" name="テキスト ボックス 1"/>
          <p:cNvSpPr txBox="1"/>
          <p:nvPr/>
        </p:nvSpPr>
        <p:spPr>
          <a:xfrm>
            <a:off x="227712" y="687009"/>
            <a:ext cx="7824978" cy="5034510"/>
          </a:xfrm>
          <a:prstGeom prst="rect">
            <a:avLst/>
          </a:prstGeom>
          <a:noFill/>
        </p:spPr>
        <p:txBody>
          <a:bodyPr wrap="square" lIns="78542" tIns="39270" rIns="78542" bIns="39270" rtlCol="0">
            <a:spAutoFit/>
          </a:bodyPr>
          <a:lstStyle/>
          <a:p>
            <a:pPr marL="245440" indent="-245440" defTabSz="785411">
              <a:buFont typeface="Arial" panose="020B0604020202020204" pitchFamily="34" charset="0"/>
              <a:buChar char="•"/>
            </a:pPr>
            <a:r>
              <a:rPr lang="ja-JP" altLang="en-US" sz="2300" dirty="0">
                <a:solidFill>
                  <a:prstClr val="black"/>
                </a:solidFill>
              </a:rPr>
              <a:t>複素フーリエ級数と展開係数</a:t>
            </a:r>
            <a:endParaRPr lang="en-US" altLang="ja-JP" sz="2300" dirty="0">
              <a:solidFill>
                <a:prstClr val="black"/>
              </a:solidFill>
            </a:endParaRPr>
          </a:p>
          <a:p>
            <a:pPr defTabSz="785411"/>
            <a:r>
              <a:rPr lang="ja-JP" altLang="en-US" sz="2300" dirty="0">
                <a:solidFill>
                  <a:prstClr val="black"/>
                </a:solidFill>
              </a:rPr>
              <a:t>直交性を利用すると，フーリエ係数</a:t>
            </a:r>
            <a:r>
              <a:rPr lang="en-US" altLang="ja-JP" sz="2300" i="1" dirty="0" err="1">
                <a:solidFill>
                  <a:prstClr val="black"/>
                </a:solidFill>
              </a:rPr>
              <a:t>c</a:t>
            </a:r>
            <a:r>
              <a:rPr lang="en-US" altLang="ja-JP" sz="2300" i="1" baseline="-25000" dirty="0" err="1">
                <a:solidFill>
                  <a:prstClr val="black"/>
                </a:solidFill>
              </a:rPr>
              <a:t>n</a:t>
            </a:r>
            <a:r>
              <a:rPr lang="ja-JP" altLang="en-US" sz="2300" dirty="0">
                <a:solidFill>
                  <a:prstClr val="black"/>
                </a:solidFill>
              </a:rPr>
              <a:t>は</a:t>
            </a:r>
            <a:endParaRPr lang="en-US" altLang="ja-JP" sz="2300" dirty="0">
              <a:solidFill>
                <a:prstClr val="black"/>
              </a:solidFill>
            </a:endParaRPr>
          </a:p>
          <a:p>
            <a:pPr marL="245440" indent="-245440" defTabSz="785411">
              <a:buFont typeface="Arial" panose="020B0604020202020204" pitchFamily="34" charset="0"/>
              <a:buChar char="•"/>
            </a:pP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と求められる．</a:t>
            </a:r>
            <a:r>
              <a:rPr lang="en-US" altLang="ja-JP" sz="2300" i="1" dirty="0">
                <a:solidFill>
                  <a:prstClr val="black"/>
                </a:solidFill>
              </a:rPr>
              <a:t>f(x)</a:t>
            </a:r>
            <a:r>
              <a:rPr lang="ja-JP" altLang="en-US" sz="2300" dirty="0">
                <a:solidFill>
                  <a:prstClr val="black"/>
                </a:solidFill>
              </a:rPr>
              <a:t>が周期</a:t>
            </a:r>
            <a:r>
              <a:rPr lang="en-US" altLang="ja-JP" sz="2300" i="1" dirty="0">
                <a:solidFill>
                  <a:prstClr val="black"/>
                </a:solidFill>
              </a:rPr>
              <a:t>L</a:t>
            </a:r>
            <a:r>
              <a:rPr lang="ja-JP" altLang="en-US" sz="2300" dirty="0">
                <a:solidFill>
                  <a:prstClr val="black"/>
                </a:solidFill>
              </a:rPr>
              <a:t>を持つ場合には</a:t>
            </a:r>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endParaRPr lang="en-US" altLang="ja-JP" sz="2300" dirty="0">
              <a:solidFill>
                <a:prstClr val="black"/>
              </a:solidFill>
            </a:endParaRPr>
          </a:p>
          <a:p>
            <a:pPr defTabSz="785411"/>
            <a:r>
              <a:rPr lang="ja-JP" altLang="en-US" sz="2300" dirty="0">
                <a:solidFill>
                  <a:prstClr val="black"/>
                </a:solidFill>
              </a:rPr>
              <a:t>となる．</a:t>
            </a:r>
            <a:endParaRPr lang="en-US" altLang="ja-JP" sz="2300" dirty="0">
              <a:solidFill>
                <a:prstClr val="black"/>
              </a:solidFill>
            </a:endParaRPr>
          </a:p>
        </p:txBody>
      </p:sp>
      <p:pic>
        <p:nvPicPr>
          <p:cNvPr id="6" name="図 5"/>
          <p:cNvPicPr>
            <a:picLocks noChangeAspect="1"/>
          </p:cNvPicPr>
          <p:nvPr/>
        </p:nvPicPr>
        <p:blipFill>
          <a:blip r:embed="rId4"/>
          <a:stretch>
            <a:fillRect/>
          </a:stretch>
        </p:blipFill>
        <p:spPr>
          <a:xfrm>
            <a:off x="2474261" y="1446677"/>
            <a:ext cx="3331879" cy="1654717"/>
          </a:xfrm>
          <a:prstGeom prst="rect">
            <a:avLst/>
          </a:prstGeom>
        </p:spPr>
      </p:pic>
      <p:grpSp>
        <p:nvGrpSpPr>
          <p:cNvPr id="3" name="グループ化 2"/>
          <p:cNvGrpSpPr/>
          <p:nvPr/>
        </p:nvGrpSpPr>
        <p:grpSpPr>
          <a:xfrm>
            <a:off x="1" y="-11"/>
            <a:ext cx="8280400" cy="515752"/>
            <a:chOff x="0" y="-15"/>
            <a:chExt cx="9144000" cy="613957"/>
          </a:xfrm>
        </p:grpSpPr>
        <p:sp>
          <p:nvSpPr>
            <p:cNvPr id="33" name="正方形/長方形 32"/>
            <p:cNvSpPr/>
            <p:nvPr/>
          </p:nvSpPr>
          <p:spPr>
            <a:xfrm>
              <a:off x="0" y="-15"/>
              <a:ext cx="9144000" cy="5570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5411"/>
              <a:endParaRPr lang="ja-JP" altLang="en-US">
                <a:solidFill>
                  <a:prstClr val="white"/>
                </a:solidFill>
              </a:endParaRPr>
            </a:p>
          </p:txBody>
        </p:sp>
        <p:sp>
          <p:nvSpPr>
            <p:cNvPr id="34" name="タイトル 1"/>
            <p:cNvSpPr txBox="1">
              <a:spLocks/>
            </p:cNvSpPr>
            <p:nvPr/>
          </p:nvSpPr>
          <p:spPr>
            <a:xfrm>
              <a:off x="0" y="65302"/>
              <a:ext cx="9144000" cy="54864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solidFill>
                    <a:srgbClr val="00B050"/>
                  </a:solidFill>
                </a:rPr>
                <a:t>スペクトル法：フーリエ級数</a:t>
              </a:r>
            </a:p>
          </p:txBody>
        </p:sp>
      </p:grpSp>
      <p:sp>
        <p:nvSpPr>
          <p:cNvPr id="13" name="テキスト ボックス 12">
            <a:extLst>
              <a:ext uri="{FF2B5EF4-FFF2-40B4-BE49-F238E27FC236}">
                <a16:creationId xmlns:a16="http://schemas.microsoft.com/office/drawing/2014/main" id="{F170036B-2894-4D22-9D2C-93FCE39D9FC8}"/>
              </a:ext>
            </a:extLst>
          </p:cNvPr>
          <p:cNvSpPr txBox="1"/>
          <p:nvPr/>
        </p:nvSpPr>
        <p:spPr>
          <a:xfrm>
            <a:off x="7241958" y="3747992"/>
            <a:ext cx="807678"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(12)</a:t>
            </a:r>
            <a:endParaRPr lang="ja-JP" altLang="en-US" sz="2300" dirty="0">
              <a:solidFill>
                <a:prstClr val="black"/>
              </a:solidFill>
            </a:endParaRPr>
          </a:p>
        </p:txBody>
      </p:sp>
      <p:sp>
        <p:nvSpPr>
          <p:cNvPr id="14" name="テキスト ボックス 13">
            <a:extLst>
              <a:ext uri="{FF2B5EF4-FFF2-40B4-BE49-F238E27FC236}">
                <a16:creationId xmlns:a16="http://schemas.microsoft.com/office/drawing/2014/main" id="{4962380C-7ABA-4246-905F-F293FAD01F36}"/>
              </a:ext>
            </a:extLst>
          </p:cNvPr>
          <p:cNvSpPr txBox="1"/>
          <p:nvPr/>
        </p:nvSpPr>
        <p:spPr>
          <a:xfrm>
            <a:off x="7243099" y="4720330"/>
            <a:ext cx="807678" cy="433319"/>
          </a:xfrm>
          <a:prstGeom prst="rect">
            <a:avLst/>
          </a:prstGeom>
          <a:noFill/>
        </p:spPr>
        <p:txBody>
          <a:bodyPr wrap="square" lIns="78542" tIns="39270" rIns="78542" bIns="39270" rtlCol="0">
            <a:spAutoFit/>
          </a:bodyPr>
          <a:lstStyle/>
          <a:p>
            <a:pPr defTabSz="785411"/>
            <a:r>
              <a:rPr lang="en-US" altLang="ja-JP" sz="2300" dirty="0">
                <a:solidFill>
                  <a:prstClr val="black"/>
                </a:solidFill>
              </a:rPr>
              <a:t>(13)</a:t>
            </a:r>
            <a:endParaRPr lang="ja-JP" altLang="en-US" sz="2300" dirty="0">
              <a:solidFill>
                <a:prstClr val="black"/>
              </a:solidFill>
            </a:endParaRPr>
          </a:p>
        </p:txBody>
      </p:sp>
      <p:pic>
        <p:nvPicPr>
          <p:cNvPr id="7" name="図 6"/>
          <p:cNvPicPr>
            <a:picLocks noChangeAspect="1"/>
          </p:cNvPicPr>
          <p:nvPr/>
        </p:nvPicPr>
        <p:blipFill>
          <a:blip r:embed="rId5"/>
          <a:stretch>
            <a:fillRect/>
          </a:stretch>
        </p:blipFill>
        <p:spPr>
          <a:xfrm>
            <a:off x="2219608" y="3587293"/>
            <a:ext cx="3841185" cy="1664300"/>
          </a:xfrm>
          <a:prstGeom prst="rect">
            <a:avLst/>
          </a:prstGeom>
        </p:spPr>
      </p:pic>
      <p:pic>
        <p:nvPicPr>
          <p:cNvPr id="5" name="オーディオ 4">
            <a:hlinkClick r:id="" action="ppaction://media"/>
            <a:extLst>
              <a:ext uri="{FF2B5EF4-FFF2-40B4-BE49-F238E27FC236}">
                <a16:creationId xmlns:a16="http://schemas.microsoft.com/office/drawing/2014/main" id="{E8E02932-4B1A-4DD4-8D44-8682699429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77138" y="5057775"/>
            <a:ext cx="487362" cy="487363"/>
          </a:xfrm>
          <a:prstGeom prst="rect">
            <a:avLst/>
          </a:prstGeom>
        </p:spPr>
      </p:pic>
    </p:spTree>
    <p:extLst>
      <p:ext uri="{BB962C8B-B14F-4D97-AF65-F5344CB8AC3E}">
        <p14:creationId xmlns:p14="http://schemas.microsoft.com/office/powerpoint/2010/main" val="2031228935"/>
      </p:ext>
    </p:extLst>
  </p:cSld>
  <p:clrMapOvr>
    <a:masterClrMapping/>
  </p:clrMapOvr>
  <mc:AlternateContent xmlns:mc="http://schemas.openxmlformats.org/markup-compatibility/2006">
    <mc:Choice xmlns:p14="http://schemas.microsoft.com/office/powerpoint/2010/main" Requires="p14">
      <p:transition spd="slow" p14:dur="2000" advTm="86120"/>
    </mc:Choice>
    <mc:Fallback>
      <p:transition spd="slow" advTm="8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315" x="7767638" y="2287588"/>
          <p14:tracePt t="2322" x="7556500" y="2224088"/>
          <p14:tracePt t="2330" x="7529513" y="2205038"/>
          <p14:tracePt t="2339" x="7272338" y="2132013"/>
          <p14:tracePt t="2345" x="6765925" y="2030413"/>
          <p14:tracePt t="2354" x="6353175" y="1984375"/>
          <p14:tracePt t="2361" x="5948363" y="1865313"/>
          <p14:tracePt t="2370" x="5441950" y="1763713"/>
          <p14:tracePt t="2377" x="4854575" y="1635125"/>
          <p14:tracePt t="2385" x="4338638" y="1535113"/>
          <p14:tracePt t="2393" x="4146550" y="1516063"/>
          <p14:tracePt t="2401" x="3925888" y="1460500"/>
          <p14:tracePt t="2409" x="3759200" y="1443038"/>
          <p14:tracePt t="2416" x="3603625" y="1414463"/>
          <p14:tracePt t="2425" x="3521075" y="1414463"/>
          <p14:tracePt t="2432" x="3363913" y="1377950"/>
          <p14:tracePt t="2441" x="3208338" y="1368425"/>
          <p14:tracePt t="2449" x="3043238" y="1331913"/>
          <p14:tracePt t="2457" x="2987675" y="1331913"/>
          <p14:tracePt t="2465" x="2849563" y="1304925"/>
          <p14:tracePt t="2473" x="2665413" y="1258888"/>
          <p14:tracePt t="2481" x="2527300" y="1258888"/>
          <p14:tracePt t="2490" x="2352675" y="1203325"/>
          <p14:tracePt t="2497" x="2289175" y="1212850"/>
          <p14:tracePt t="2505" x="2206625" y="1212850"/>
          <p14:tracePt t="2513" x="2160588" y="1203325"/>
          <p14:tracePt t="2522" x="2095500" y="1203325"/>
          <p14:tracePt t="2529" x="2068513" y="1203325"/>
          <p14:tracePt t="2537" x="2049463" y="1203325"/>
          <p14:tracePt t="2545" x="2003425" y="1203325"/>
          <p14:tracePt t="2561" x="1985963" y="1203325"/>
          <p14:tracePt t="2570" x="1966913" y="1203325"/>
          <p14:tracePt t="2577" x="1857375" y="1203325"/>
          <p14:tracePt t="2585" x="1719263" y="1231900"/>
          <p14:tracePt t="2593" x="1471613" y="1268413"/>
          <p14:tracePt t="2601" x="1350963" y="1268413"/>
          <p14:tracePt t="2609" x="1250950" y="1295400"/>
          <p14:tracePt t="2616" x="1149350" y="1322388"/>
          <p14:tracePt t="2625" x="1066800" y="1341438"/>
          <p14:tracePt t="2632" x="965200" y="1368425"/>
          <p14:tracePt t="2641" x="882650" y="1368425"/>
          <p14:tracePt t="2649" x="836613" y="1368425"/>
          <p14:tracePt t="2657" x="827088" y="1368425"/>
          <p14:tracePt t="2665" x="800100" y="1368425"/>
          <p14:tracePt t="2689" x="771525" y="1368425"/>
          <p14:tracePt t="2696" x="754063" y="1368425"/>
          <p14:tracePt t="2705" x="688975" y="1368425"/>
          <p14:tracePt t="2713" x="681038" y="1368425"/>
          <p14:tracePt t="2721" x="671513" y="1377950"/>
          <p14:tracePt t="2729" x="642938" y="1387475"/>
          <p14:tracePt t="2737" x="625475" y="1397000"/>
          <p14:tracePt t="2745" x="615950" y="1404938"/>
          <p14:tracePt t="2754" x="588963" y="1414463"/>
          <p14:tracePt t="2770" x="569913" y="1414463"/>
          <p14:tracePt t="2777" x="560388" y="1423988"/>
          <p14:tracePt t="2801" x="542925" y="1433513"/>
          <p14:tracePt t="2809" x="523875" y="1443038"/>
          <p14:tracePt t="2817" x="504825" y="1460500"/>
          <p14:tracePt t="2826" x="468313" y="1460500"/>
          <p14:tracePt t="2833" x="422275" y="1470025"/>
          <p14:tracePt t="2841" x="422275" y="1479550"/>
          <p14:tracePt t="2849" x="414338" y="1489075"/>
          <p14:tracePt t="2857" x="414338" y="1497013"/>
          <p14:tracePt t="6282" x="450850" y="1506538"/>
          <p14:tracePt t="6290" x="569913" y="1506538"/>
          <p14:tracePt t="6297" x="642938" y="1506538"/>
          <p14:tracePt t="6306" x="708025" y="1506538"/>
          <p14:tracePt t="6314" x="763588" y="1506538"/>
          <p14:tracePt t="6330" x="809625" y="1506538"/>
          <p14:tracePt t="6337" x="873125" y="1506538"/>
          <p14:tracePt t="6354" x="892175" y="1506538"/>
          <p14:tracePt t="6360" x="901700" y="1516063"/>
          <p14:tracePt t="6369" x="928688" y="1516063"/>
          <p14:tracePt t="6376" x="938213" y="1516063"/>
          <p14:tracePt t="6392" x="946150" y="1506538"/>
          <p14:tracePt t="6400" x="965200" y="1497013"/>
          <p14:tracePt t="6409" x="974725" y="1497013"/>
          <p14:tracePt t="6417" x="1020763" y="1506538"/>
          <p14:tracePt t="6425" x="1066800" y="1525588"/>
          <p14:tracePt t="6433" x="1084263" y="1525588"/>
          <p14:tracePt t="6441" x="1112838" y="1525588"/>
          <p14:tracePt t="6449" x="1130300" y="1525588"/>
          <p14:tracePt t="6457" x="1139825" y="1525588"/>
          <p14:tracePt t="6465" x="1149350" y="1525588"/>
          <p14:tracePt t="6481" x="1158875" y="1525588"/>
          <p14:tracePt t="6489" x="1166813" y="1525588"/>
          <p14:tracePt t="6538" x="1195388" y="1516063"/>
          <p14:tracePt t="6549" x="1241425" y="1489075"/>
          <p14:tracePt t="6555" x="1323975" y="1489075"/>
          <p14:tracePt t="6565" x="1387475" y="1489075"/>
          <p14:tracePt t="6572" x="1416050" y="1489075"/>
          <p14:tracePt t="6576" x="1489075" y="1489075"/>
          <p14:tracePt t="6585" x="1627188" y="1489075"/>
          <p14:tracePt t="6592" x="1636713" y="1450975"/>
          <p14:tracePt t="6600" x="1700213" y="1450975"/>
          <p14:tracePt t="6608" x="1782763" y="1443038"/>
          <p14:tracePt t="6616" x="1828800" y="1423988"/>
          <p14:tracePt t="6624" x="1884363" y="1423988"/>
          <p14:tracePt t="6632" x="1893888" y="1423988"/>
          <p14:tracePt t="6640" x="1930400" y="1404938"/>
          <p14:tracePt t="6648" x="1939925" y="1397000"/>
          <p14:tracePt t="6656" x="2003425" y="1397000"/>
          <p14:tracePt t="6664" x="2012950" y="1397000"/>
          <p14:tracePt t="6672" x="2095500" y="1387475"/>
          <p14:tracePt t="6680" x="2095500" y="1397000"/>
          <p14:tracePt t="6688" x="2170113" y="1397000"/>
          <p14:tracePt t="6697" x="2216150" y="1397000"/>
          <p14:tracePt t="6704" x="2270125" y="1397000"/>
          <p14:tracePt t="6712" x="2335213" y="1397000"/>
          <p14:tracePt t="6728" x="2381250" y="1397000"/>
          <p14:tracePt t="6736" x="2408238" y="1397000"/>
          <p14:tracePt t="6745" x="2482850" y="1404938"/>
          <p14:tracePt t="6755" x="2565400" y="1404938"/>
          <p14:tracePt t="6761" x="2628900" y="1404938"/>
          <p14:tracePt t="6770" x="2747963" y="1404938"/>
          <p14:tracePt t="6777" x="2803525" y="1404938"/>
          <p14:tracePt t="6784" x="2886075" y="1404938"/>
          <p14:tracePt t="6792" x="2987675" y="1404938"/>
          <p14:tracePt t="6800" x="3043238" y="1404938"/>
          <p14:tracePt t="6808" x="3089275" y="1404938"/>
          <p14:tracePt t="6816" x="3135313" y="1404938"/>
          <p14:tracePt t="6824" x="3181350" y="1404938"/>
          <p14:tracePt t="6832" x="3198813" y="1404938"/>
          <p14:tracePt t="6840" x="3235325" y="1404938"/>
          <p14:tracePt t="6849" x="3309938" y="1404938"/>
          <p14:tracePt t="6857" x="3346450" y="1404938"/>
          <p14:tracePt t="6865" x="3373438" y="1404938"/>
          <p14:tracePt t="6873" x="3419475" y="1404938"/>
          <p14:tracePt t="6881" x="3465513" y="1404938"/>
          <p14:tracePt t="6889" x="3584575" y="1404938"/>
          <p14:tracePt t="6897" x="3705225" y="1404938"/>
          <p14:tracePt t="6905" x="3843338" y="1404938"/>
          <p14:tracePt t="6913" x="3870325" y="1404938"/>
          <p14:tracePt t="6923" x="3906838" y="1404938"/>
          <p14:tracePt t="6929" x="3979863" y="1423988"/>
          <p14:tracePt t="6938" x="4017963" y="1433513"/>
          <p14:tracePt t="6945" x="4064000" y="1450975"/>
          <p14:tracePt t="6955" x="4154488" y="1450975"/>
          <p14:tracePt t="6962" x="4192588" y="1470025"/>
          <p14:tracePt t="6971" x="4238625" y="1479550"/>
          <p14:tracePt t="6977" x="4321175" y="1489075"/>
          <p14:tracePt t="6985" x="4367213" y="1489075"/>
          <p14:tracePt t="6994" x="4440238" y="1516063"/>
          <p14:tracePt t="7002" x="4522788" y="1535113"/>
          <p14:tracePt t="7013" x="4532313" y="1535113"/>
          <p14:tracePt t="7025" x="4541838" y="1543050"/>
          <p14:tracePt t="7033" x="4568825" y="1552575"/>
          <p14:tracePt t="7049" x="4624388" y="1552575"/>
          <p14:tracePt t="7058" x="4633913" y="1552575"/>
          <p14:tracePt t="7082" x="4670425" y="1552575"/>
          <p14:tracePt t="7090" x="4733925" y="1552575"/>
          <p14:tracePt t="7097" x="4762500" y="1552575"/>
          <p14:tracePt t="7106" x="4799013" y="1562100"/>
          <p14:tracePt t="7113" x="4816475" y="1571625"/>
          <p14:tracePt t="7121" x="4835525" y="1571625"/>
          <p14:tracePt t="7129" x="4845050" y="1571625"/>
          <p14:tracePt t="7139" x="4862513" y="1571625"/>
          <p14:tracePt t="7145" x="4872038" y="1571625"/>
          <p14:tracePt t="7163" x="4881563" y="1571625"/>
          <p14:tracePt t="7171" x="4900613" y="1571625"/>
          <p14:tracePt t="7177" x="4918075" y="1571625"/>
          <p14:tracePt t="7185" x="4954588" y="1571625"/>
          <p14:tracePt t="7193" x="4983163" y="1571625"/>
          <p14:tracePt t="7203" x="5019675" y="1571625"/>
          <p14:tracePt t="7209" x="5037138" y="1571625"/>
          <p14:tracePt t="7217" x="5056188" y="1571625"/>
          <p14:tracePt t="7225" x="5075238" y="1571625"/>
          <p14:tracePt t="7249" x="5092700" y="1571625"/>
          <p14:tracePt t="7257" x="5102225" y="1571625"/>
          <p14:tracePt t="7281" x="5129213" y="1571625"/>
          <p14:tracePt t="7305" x="5148263" y="1571625"/>
          <p14:tracePt t="7313" x="5165725" y="1562100"/>
          <p14:tracePt t="7353" x="5175250" y="1552575"/>
          <p14:tracePt t="7554" x="5184775" y="1543050"/>
          <p14:tracePt t="7562" x="5184775" y="1525588"/>
          <p14:tracePt t="7580" x="5184775" y="1497013"/>
          <p14:tracePt t="7586" x="5203825" y="1470025"/>
          <p14:tracePt t="7594" x="5203825" y="1460500"/>
          <p14:tracePt t="7600" x="5203825" y="1443038"/>
          <p14:tracePt t="7609" x="5211763" y="1414463"/>
          <p14:tracePt t="7616" x="5221288" y="1377950"/>
          <p14:tracePt t="7625" x="5221288" y="1368425"/>
          <p14:tracePt t="7641" x="5230813" y="1368425"/>
          <p14:tracePt t="7648" x="5240338" y="1331913"/>
          <p14:tracePt t="7657" x="5249863" y="1331913"/>
          <p14:tracePt t="7665" x="5257800" y="1295400"/>
          <p14:tracePt t="7680" x="5257800" y="1276350"/>
          <p14:tracePt t="7689" x="5257800" y="1258888"/>
          <p14:tracePt t="7697" x="5257800" y="1249363"/>
          <p14:tracePt t="7705" x="5257800" y="1231900"/>
          <p14:tracePt t="7713" x="5257800" y="1212850"/>
          <p14:tracePt t="7720" x="5257800" y="1203325"/>
          <p14:tracePt t="7729" x="5257800" y="1185863"/>
          <p14:tracePt t="7745" x="5257800" y="1147763"/>
          <p14:tracePt t="7754" x="5257800" y="1139825"/>
          <p14:tracePt t="7770" x="5257800" y="1130300"/>
          <p14:tracePt t="7777" x="5257800" y="1120775"/>
          <p14:tracePt t="7793" x="5257800" y="1111250"/>
          <p14:tracePt t="7809" x="5257800" y="1103313"/>
          <p14:tracePt t="7858" x="5249863" y="1103313"/>
          <p14:tracePt t="7874" x="5221288" y="1103313"/>
          <p14:tracePt t="7898" x="5203825" y="1103313"/>
          <p14:tracePt t="7914" x="5184775" y="1103313"/>
          <p14:tracePt t="7922" x="5175250" y="1103313"/>
          <p14:tracePt t="7930" x="5129213" y="1103313"/>
          <p14:tracePt t="7940" x="5102225" y="1103313"/>
          <p14:tracePt t="7946" x="5046663" y="1103313"/>
          <p14:tracePt t="7956" x="5000625" y="1103313"/>
          <p14:tracePt t="7962" x="4891088" y="1103313"/>
          <p14:tracePt t="7975" x="4799013" y="1103313"/>
          <p14:tracePt t="7980" x="4633913" y="1084263"/>
          <p14:tracePt t="7987" x="4476750" y="1084263"/>
          <p14:tracePt t="7993" x="4284663" y="1084263"/>
          <p14:tracePt t="8001" x="4127500" y="1084263"/>
          <p14:tracePt t="8009" x="3989388" y="1120775"/>
          <p14:tracePt t="8017" x="3889375" y="1120775"/>
          <p14:tracePt t="8025" x="3768725" y="1139825"/>
          <p14:tracePt t="8032" x="3668713" y="1139825"/>
          <p14:tracePt t="8041" x="3622675" y="1147763"/>
          <p14:tracePt t="8048" x="3594100" y="1147763"/>
          <p14:tracePt t="8057" x="3594100" y="1157288"/>
          <p14:tracePt t="8072" x="3584575" y="1166813"/>
          <p14:tracePt t="8130" x="3567113" y="1166813"/>
          <p14:tracePt t="8362" x="3557588" y="1176338"/>
          <p14:tracePt t="8474" x="3576638" y="1185863"/>
          <p14:tracePt t="8490" x="3594100" y="1185863"/>
          <p14:tracePt t="8513" x="3603625" y="1185863"/>
          <p14:tracePt t="8528" x="3613150" y="1185863"/>
          <p14:tracePt t="8602" x="3622675" y="1193800"/>
          <p14:tracePt t="8610" x="3622675" y="1212850"/>
          <p14:tracePt t="8618" x="3622675" y="1222375"/>
          <p14:tracePt t="8626" x="3622675" y="1249363"/>
          <p14:tracePt t="8634" x="3622675" y="1268413"/>
          <p14:tracePt t="8642" x="3622675" y="1295400"/>
          <p14:tracePt t="8649" x="3622675" y="1304925"/>
          <p14:tracePt t="8657" x="3622675" y="1314450"/>
          <p14:tracePt t="8665" x="3622675" y="1322388"/>
          <p14:tracePt t="8673" x="3622675" y="1341438"/>
          <p14:tracePt t="8680" x="3622675" y="1360488"/>
          <p14:tracePt t="8697" x="3622675" y="1368425"/>
          <p14:tracePt t="8705" x="3622675" y="1387475"/>
          <p14:tracePt t="8713" x="3622675" y="1404938"/>
          <p14:tracePt t="8729" x="3594100" y="1433513"/>
          <p14:tracePt t="9050" x="3584575" y="1460500"/>
          <p14:tracePt t="9059" x="3567113" y="1506538"/>
          <p14:tracePt t="9067" x="3511550" y="1543050"/>
          <p14:tracePt t="9076" x="3475038" y="1562100"/>
          <p14:tracePt t="9082" x="3448050" y="1589088"/>
          <p14:tracePt t="9091" x="3382963" y="1635125"/>
          <p14:tracePt t="9097" x="3382963" y="1644650"/>
          <p14:tracePt t="9105" x="3373438" y="1671638"/>
          <p14:tracePt t="9113" x="3336925" y="1708150"/>
          <p14:tracePt t="9122" x="3336925" y="1736725"/>
          <p14:tracePt t="9129" x="3309938" y="1865313"/>
          <p14:tracePt t="9138" x="3281363" y="1928813"/>
          <p14:tracePt t="9145" x="3281363" y="1993900"/>
          <p14:tracePt t="9154" x="3281363" y="2049463"/>
          <p14:tracePt t="9161" x="3281363" y="2132013"/>
          <p14:tracePt t="9172" x="3281363" y="2159000"/>
          <p14:tracePt t="9177" x="3281363" y="2195513"/>
          <p14:tracePt t="9186" x="3273425" y="2241550"/>
          <p14:tracePt t="9193" x="3273425" y="2270125"/>
          <p14:tracePt t="9202" x="3263900" y="2306638"/>
          <p14:tracePt t="9209" x="3254375" y="2333625"/>
          <p14:tracePt t="9216" x="3235325" y="2343150"/>
          <p14:tracePt t="9225" x="3227388" y="2352675"/>
          <p14:tracePt t="9290" x="3208338" y="2352675"/>
          <p14:tracePt t="9298" x="3189288" y="2352675"/>
          <p14:tracePt t="9306" x="3181350" y="2352675"/>
          <p14:tracePt t="9314" x="3135313" y="2360613"/>
          <p14:tracePt t="9323" x="3070225" y="2389188"/>
          <p14:tracePt t="9330" x="3024188" y="2398713"/>
          <p14:tracePt t="9339" x="3006725" y="2425700"/>
          <p14:tracePt t="9346" x="2951163" y="2425700"/>
          <p14:tracePt t="9356" x="2895600" y="2443163"/>
          <p14:tracePt t="9363" x="2832100" y="2471738"/>
          <p14:tracePt t="9370" x="2767013" y="2517775"/>
          <p14:tracePt t="9377" x="2740025" y="2535238"/>
          <p14:tracePt t="9388" x="2674938" y="2590800"/>
          <p14:tracePt t="9393" x="2611438" y="2646363"/>
          <p14:tracePt t="9401" x="2611438" y="2673350"/>
          <p14:tracePt t="9417" x="2546350" y="2728913"/>
          <p14:tracePt t="9425" x="2473325" y="2784475"/>
          <p14:tracePt t="9433" x="2417763" y="2838450"/>
          <p14:tracePt t="9441" x="2408238" y="2847975"/>
          <p14:tracePt t="9450" x="2398713" y="2857500"/>
          <p14:tracePt t="9571" x="2390775" y="2857500"/>
          <p14:tracePt t="9690" x="2381250" y="2857500"/>
          <p14:tracePt t="9706" x="2381250" y="2867025"/>
          <p14:tracePt t="9722" x="2371725" y="2903538"/>
          <p14:tracePt t="9738" x="2362200" y="2903538"/>
          <p14:tracePt t="9747" x="2352675" y="2921000"/>
          <p14:tracePt t="9762" x="2344738" y="2921000"/>
          <p14:tracePt t="10034" x="2335213" y="2921000"/>
          <p14:tracePt t="10435" x="2344738" y="2921000"/>
          <p14:tracePt t="10442" x="2390775" y="2921000"/>
          <p14:tracePt t="10450" x="2417763" y="2921000"/>
          <p14:tracePt t="10458" x="2463800" y="2913063"/>
          <p14:tracePt t="10466" x="2509838" y="2903538"/>
          <p14:tracePt t="10474" x="2555875" y="2876550"/>
          <p14:tracePt t="10482" x="2693988" y="2876550"/>
          <p14:tracePt t="10490" x="2832100" y="2876550"/>
          <p14:tracePt t="10499" x="3024188" y="2857500"/>
          <p14:tracePt t="10508" x="3070225" y="2857500"/>
          <p14:tracePt t="10514" x="3273425" y="2913063"/>
          <p14:tracePt t="10523" x="3373438" y="2913063"/>
          <p14:tracePt t="10530" x="3613150" y="2913063"/>
          <p14:tracePt t="10539" x="3787775" y="2913063"/>
          <p14:tracePt t="10546" x="3962400" y="2913063"/>
          <p14:tracePt t="10556" x="4183063" y="2949575"/>
          <p14:tracePt t="10562" x="4192588" y="2949575"/>
          <p14:tracePt t="10572" x="4522788" y="2995613"/>
          <p14:tracePt t="10578" x="4697413" y="3032125"/>
          <p14:tracePt t="10587" x="4808538" y="3068638"/>
          <p14:tracePt t="10594" x="4891088" y="3068638"/>
          <p14:tracePt t="10601" x="5029200" y="3068638"/>
          <p14:tracePt t="10611" x="5056188" y="3068638"/>
          <p14:tracePt t="10616" x="5075238" y="3068638"/>
          <p14:tracePt t="10625" x="5065713" y="3068638"/>
          <p14:tracePt t="10641" x="5056188" y="3049588"/>
          <p14:tracePt t="10681" x="5065713" y="3049588"/>
          <p14:tracePt t="10688" x="5175250" y="3049588"/>
          <p14:tracePt t="10697" x="5295900" y="3049588"/>
          <p14:tracePt t="10705" x="5386388" y="3049588"/>
          <p14:tracePt t="10713" x="5516563" y="3068638"/>
          <p14:tracePt t="10720" x="5589588" y="3068638"/>
          <p14:tracePt t="10729" x="5607050" y="3068638"/>
          <p14:tracePt t="10737" x="5672138" y="3078163"/>
          <p14:tracePt t="10745" x="5691188" y="3078163"/>
          <p14:tracePt t="10754" x="5718175" y="3078163"/>
          <p14:tracePt t="10761" x="5737225" y="3078163"/>
          <p14:tracePt t="10770" x="5773738" y="3078163"/>
          <p14:tracePt t="10826" x="5791200" y="3078163"/>
          <p14:tracePt t="11152" x="5800725" y="3078163"/>
          <p14:tracePt t="11160" x="5800725" y="3041650"/>
          <p14:tracePt t="11169" x="5800725" y="2986088"/>
          <p14:tracePt t="11176" x="5800725" y="2921000"/>
          <p14:tracePt t="11184" x="5800725" y="2876550"/>
          <p14:tracePt t="11192" x="5800725" y="2847975"/>
          <p14:tracePt t="11200" x="5810250" y="2838450"/>
          <p14:tracePt t="11208" x="5810250" y="2830513"/>
          <p14:tracePt t="11216" x="5819775" y="2792413"/>
          <p14:tracePt t="11224" x="5837238" y="2774950"/>
          <p14:tracePt t="11232" x="5837238" y="2728913"/>
          <p14:tracePt t="11240" x="5837238" y="2719388"/>
          <p14:tracePt t="11248" x="5837238" y="2692400"/>
          <p14:tracePt t="11257" x="5865813" y="2673350"/>
          <p14:tracePt t="11273" x="5865813" y="2655888"/>
          <p14:tracePt t="11281" x="5865813" y="2646363"/>
          <p14:tracePt t="11305" x="5865813" y="2636838"/>
          <p14:tracePt t="11353" x="5865813" y="2627313"/>
          <p14:tracePt t="11386" x="5865813" y="2609850"/>
          <p14:tracePt t="11393" x="5865813" y="2600325"/>
          <p14:tracePt t="11466" x="5865813" y="2581275"/>
          <p14:tracePt t="11490" x="5865813" y="2563813"/>
          <p14:tracePt t="11506" x="5865813" y="2554288"/>
          <p14:tracePt t="11514" x="5865813" y="2544763"/>
          <p14:tracePt t="11523" x="5865813" y="2535238"/>
          <p14:tracePt t="11546" x="5865813" y="2517775"/>
          <p14:tracePt t="11554" x="5865813" y="2508250"/>
          <p14:tracePt t="11842" x="5846763" y="2498725"/>
          <p14:tracePt t="11850" x="5827713" y="2498725"/>
          <p14:tracePt t="11857" x="5800725" y="2498725"/>
          <p14:tracePt t="11865" x="5791200" y="2498725"/>
          <p14:tracePt t="11881" x="5781675" y="2498725"/>
          <p14:tracePt t="11897" x="5745163" y="2498725"/>
          <p14:tracePt t="11913" x="5718175" y="2498725"/>
          <p14:tracePt t="11928" x="5699125" y="2498725"/>
          <p14:tracePt t="11952" x="5691188" y="2498725"/>
          <p14:tracePt t="11960" x="5662613" y="2498725"/>
          <p14:tracePt t="11969" x="5616575" y="2498725"/>
          <p14:tracePt t="11978" x="5607050" y="2498725"/>
          <p14:tracePt t="11994" x="5599113" y="2498725"/>
          <p14:tracePt t="12002" x="5561013" y="2498725"/>
          <p14:tracePt t="12010" x="5497513" y="2498725"/>
          <p14:tracePt t="12018" x="5424488" y="2498725"/>
          <p14:tracePt t="12026" x="5386388" y="2498725"/>
          <p14:tracePt t="12035" x="5378450" y="2498725"/>
          <p14:tracePt t="12040" x="5349875" y="2498725"/>
          <p14:tracePt t="12049" x="5295900" y="2498725"/>
          <p14:tracePt t="12064" x="5175250" y="2489200"/>
          <p14:tracePt t="12074" x="5000625" y="2471738"/>
          <p14:tracePt t="12080" x="4743450" y="2416175"/>
          <p14:tracePt t="12088" x="4486275" y="2425700"/>
          <p14:tracePt t="12096" x="4275138" y="2416175"/>
          <p14:tracePt t="12104" x="4117975" y="2406650"/>
          <p14:tracePt t="12112" x="3998913" y="2406650"/>
          <p14:tracePt t="12120" x="3897313" y="2406650"/>
          <p14:tracePt t="12128" x="3797300" y="2406650"/>
          <p14:tracePt t="12136" x="3659188" y="2406650"/>
          <p14:tracePt t="12144" x="3538538" y="2406650"/>
          <p14:tracePt t="12152" x="3429000" y="2406650"/>
          <p14:tracePt t="12170" x="3263900" y="2406650"/>
          <p14:tracePt t="12176" x="3143250" y="2406650"/>
          <p14:tracePt t="12184" x="3033713" y="2406650"/>
          <p14:tracePt t="12192" x="2987675" y="2406650"/>
          <p14:tracePt t="12200" x="2849563" y="2406650"/>
          <p14:tracePt t="12208" x="2776538" y="2425700"/>
          <p14:tracePt t="12217" x="2703513" y="2425700"/>
          <p14:tracePt t="12225" x="2638425" y="2425700"/>
          <p14:tracePt t="12233" x="2519363" y="2425700"/>
          <p14:tracePt t="12243" x="2482850" y="2425700"/>
          <p14:tracePt t="12249" x="2417763" y="2406650"/>
          <p14:tracePt t="12682" x="2408238" y="2398713"/>
          <p14:tracePt t="12698" x="2408238" y="2406650"/>
          <p14:tracePt t="12705" x="2417763" y="2471738"/>
          <p14:tracePt t="12714" x="2436813" y="2535238"/>
          <p14:tracePt t="12723" x="2436813" y="2544763"/>
          <p14:tracePt t="12770" x="2454275" y="2563813"/>
          <p14:tracePt t="12779" x="2454275" y="2590800"/>
          <p14:tracePt t="12786" x="2473325" y="2655888"/>
          <p14:tracePt t="12795" x="2482850" y="2655888"/>
          <p14:tracePt t="13034" x="2482850" y="2663825"/>
          <p14:tracePt t="13042" x="2482850" y="2692400"/>
          <p14:tracePt t="13057" x="2482850" y="2719388"/>
          <p14:tracePt t="13066" x="2482850" y="2738438"/>
          <p14:tracePt t="13076" x="2482850" y="2774950"/>
          <p14:tracePt t="13082" x="2482850" y="2801938"/>
          <p14:tracePt t="13090" x="2482850" y="2820988"/>
          <p14:tracePt t="13097" x="2482850" y="2857500"/>
          <p14:tracePt t="13105" x="2482850" y="2876550"/>
          <p14:tracePt t="13113" x="2482850" y="2903538"/>
          <p14:tracePt t="13123" x="2482850" y="2913063"/>
          <p14:tracePt t="13130" x="2482850" y="2940050"/>
          <p14:tracePt t="13140" x="2482850" y="2949575"/>
          <p14:tracePt t="13170" x="2490788" y="2959100"/>
          <p14:tracePt t="13522" x="2509838" y="2967038"/>
          <p14:tracePt t="13531" x="2519363" y="2976563"/>
          <p14:tracePt t="13554" x="2628900" y="2976563"/>
          <p14:tracePt t="13562" x="2703513" y="2976563"/>
          <p14:tracePt t="13572" x="2832100" y="3022600"/>
          <p14:tracePt t="13579" x="2905125" y="3022600"/>
          <p14:tracePt t="13586" x="2987675" y="3022600"/>
          <p14:tracePt t="13594" x="3125788" y="3022600"/>
          <p14:tracePt t="13602" x="3300413" y="3022600"/>
          <p14:tracePt t="13610" x="3438525" y="3032125"/>
          <p14:tracePt t="13618" x="3594100" y="3032125"/>
          <p14:tracePt t="13626" x="3714750" y="3032125"/>
          <p14:tracePt t="13633" x="3814763" y="3049588"/>
          <p14:tracePt t="13643" x="3952875" y="3049588"/>
          <p14:tracePt t="13649" x="4127500" y="3049588"/>
          <p14:tracePt t="13659" x="4486275" y="3049588"/>
          <p14:tracePt t="13668" x="4641850" y="3049588"/>
          <p14:tracePt t="13676" x="4799013" y="3049588"/>
          <p14:tracePt t="13682" x="4881563" y="3013075"/>
          <p14:tracePt t="13689" x="4900613" y="3013075"/>
          <p14:tracePt t="13696" x="4937125" y="3032125"/>
          <p14:tracePt t="13764" x="4946650" y="3068638"/>
          <p14:tracePt t="13771" x="4946650" y="3078163"/>
          <p14:tracePt t="13778" x="4954588" y="3087688"/>
          <p14:tracePt t="13787" x="4983163" y="3087688"/>
          <p14:tracePt t="13794" x="5056188" y="3087688"/>
          <p14:tracePt t="13802" x="5121275" y="3087688"/>
          <p14:tracePt t="13809" x="5203825" y="3087688"/>
          <p14:tracePt t="13817" x="5221288" y="3087688"/>
          <p14:tracePt t="13825" x="5240338" y="3068638"/>
          <p14:tracePt t="13832" x="5303838" y="3049588"/>
          <p14:tracePt t="13841" x="5341938" y="3049588"/>
          <p14:tracePt t="13848" x="5378450" y="3049588"/>
          <p14:tracePt t="13857" x="5395913" y="3049588"/>
          <p14:tracePt t="13864" x="5405438" y="3049588"/>
          <p14:tracePt t="13873" x="5405438" y="3041650"/>
          <p14:tracePt t="13880" x="5451475" y="3041650"/>
          <p14:tracePt t="13889" x="5461000" y="3041650"/>
          <p14:tracePt t="13896" x="5478463" y="3041650"/>
          <p14:tracePt t="13904" x="5497513" y="3022600"/>
          <p14:tracePt t="13920" x="5507038" y="3022600"/>
          <p14:tracePt t="13952" x="5507038" y="3013075"/>
          <p14:tracePt t="13971" x="5524500" y="3005138"/>
          <p14:tracePt t="13979" x="5534025" y="3005138"/>
          <p14:tracePt t="14010" x="5561013" y="3005138"/>
          <p14:tracePt t="14018" x="5570538" y="2995613"/>
          <p14:tracePt t="14098" x="5570538" y="2986088"/>
          <p14:tracePt t="14122" x="5580063" y="2976563"/>
          <p14:tracePt t="14170" x="5580063" y="2967038"/>
          <p14:tracePt t="14194" x="5580063" y="2959100"/>
          <p14:tracePt t="14203" x="5580063" y="2949575"/>
          <p14:tracePt t="14226" x="5580063" y="2930525"/>
          <p14:tracePt t="14234" x="5589588" y="2921000"/>
          <p14:tracePt t="14250" x="5599113" y="2913063"/>
          <p14:tracePt t="14268" x="5626100" y="2894013"/>
          <p14:tracePt t="14282" x="5645150" y="2884488"/>
          <p14:tracePt t="14291" x="5672138" y="2876550"/>
          <p14:tracePt t="14298" x="5681663" y="2867025"/>
          <p14:tracePt t="14305" x="5691188" y="2867025"/>
          <p14:tracePt t="14314" x="5727700" y="2857500"/>
          <p14:tracePt t="14323" x="5745163" y="2838450"/>
          <p14:tracePt t="14339" x="5781675" y="2838450"/>
          <p14:tracePt t="14346" x="5800725" y="2838450"/>
          <p14:tracePt t="14354" x="5810250" y="2838450"/>
          <p14:tracePt t="14506" x="5819775" y="2830513"/>
          <p14:tracePt t="14515" x="5819775" y="2820988"/>
          <p14:tracePt t="14522" x="5819775" y="2792413"/>
          <p14:tracePt t="14530" x="5819775" y="2774950"/>
          <p14:tracePt t="14539" x="5819775" y="2728913"/>
          <p14:tracePt t="14546" x="5819775" y="2673350"/>
          <p14:tracePt t="14556" x="5819775" y="2627313"/>
          <p14:tracePt t="14562" x="5819775" y="2609850"/>
          <p14:tracePt t="14572" x="5819775" y="2563813"/>
          <p14:tracePt t="14578" x="5810250" y="2527300"/>
          <p14:tracePt t="14587" x="5773738" y="2481263"/>
          <p14:tracePt t="14595" x="5764213" y="2462213"/>
          <p14:tracePt t="14602" x="5745163" y="2425700"/>
          <p14:tracePt t="14610" x="5745163" y="2406650"/>
          <p14:tracePt t="14616" x="5745163" y="2389188"/>
          <p14:tracePt t="14914" x="5662613" y="2379663"/>
          <p14:tracePt t="14921" x="5645150" y="2389188"/>
          <p14:tracePt t="14930" x="5616575" y="2398713"/>
          <p14:tracePt t="14939" x="5553075" y="2416175"/>
          <p14:tracePt t="14946" x="5470525" y="2416175"/>
          <p14:tracePt t="14954" x="5368925" y="2443163"/>
          <p14:tracePt t="14961" x="5194300" y="2443163"/>
          <p14:tracePt t="14970" x="4983163" y="2443163"/>
          <p14:tracePt t="14977" x="4927600" y="2481263"/>
          <p14:tracePt t="14985" x="4808538" y="2498725"/>
          <p14:tracePt t="14993" x="4595813" y="2498725"/>
          <p14:tracePt t="15001" x="4357688" y="2498725"/>
          <p14:tracePt t="15009" x="3952875" y="2498725"/>
          <p14:tracePt t="15017" x="3714750" y="2498725"/>
          <p14:tracePt t="15025" x="3455988" y="2406650"/>
          <p14:tracePt t="15033" x="3263900" y="2406650"/>
          <p14:tracePt t="15041" x="3143250" y="2406650"/>
          <p14:tracePt t="15048" x="3070225" y="2406650"/>
          <p14:tracePt t="15057" x="3006725" y="2406650"/>
          <p14:tracePt t="15065" x="2960688" y="2406650"/>
          <p14:tracePt t="15073" x="2951163" y="2406650"/>
          <p14:tracePt t="15088" x="2932113" y="2406650"/>
          <p14:tracePt t="15105" x="2895600" y="2406650"/>
          <p14:tracePt t="15113" x="2868613" y="2406650"/>
          <p14:tracePt t="15121" x="2794000" y="2406650"/>
          <p14:tracePt t="15128" x="2711450" y="2406650"/>
          <p14:tracePt t="15137" x="2684463" y="2406650"/>
          <p14:tracePt t="15145" x="2674938" y="2406650"/>
          <p14:tracePt t="15155" x="2665413" y="2406650"/>
          <p14:tracePt t="15161" x="2619375" y="2406650"/>
          <p14:tracePt t="15538" x="2619375" y="2416175"/>
          <p14:tracePt t="15546" x="2628900" y="2416175"/>
          <p14:tracePt t="15555" x="2638425" y="2425700"/>
          <p14:tracePt t="15562" x="2638425" y="2452688"/>
          <p14:tracePt t="15572" x="2657475" y="2498725"/>
          <p14:tracePt t="15577" x="2657475" y="2563813"/>
          <p14:tracePt t="15593" x="2665413" y="2617788"/>
          <p14:tracePt t="15601" x="2674938" y="2655888"/>
          <p14:tracePt t="15609" x="2674938" y="2692400"/>
          <p14:tracePt t="15617" x="2674938" y="2701925"/>
          <p14:tracePt t="15625" x="2674938" y="2746375"/>
          <p14:tracePt t="15633" x="2674938" y="2765425"/>
          <p14:tracePt t="15640" x="2674938" y="2784475"/>
          <p14:tracePt t="15649" x="2674938" y="2792413"/>
          <p14:tracePt t="15673" x="2674938" y="2801938"/>
          <p14:tracePt t="16010" x="2674938" y="2820988"/>
          <p14:tracePt t="16034" x="2674938" y="2830513"/>
          <p14:tracePt t="16042" x="2674938" y="2838450"/>
          <p14:tracePt t="16049" x="2674938" y="2847975"/>
          <p14:tracePt t="16066" x="2674938" y="2867025"/>
          <p14:tracePt t="23612" x="2647950" y="2884488"/>
          <p14:tracePt t="23626" x="2638425" y="2913063"/>
          <p14:tracePt t="23635" x="2592388" y="2921000"/>
          <p14:tracePt t="23642" x="2573338" y="2949575"/>
          <p14:tracePt t="23648" x="2536825" y="2976563"/>
          <p14:tracePt t="23656" x="2519363" y="3005138"/>
          <p14:tracePt t="23664" x="2482850" y="3059113"/>
          <p14:tracePt t="23673" x="2436813" y="3078163"/>
          <p14:tracePt t="23680" x="2381250" y="3124200"/>
          <p14:tracePt t="23688" x="2352675" y="3170238"/>
          <p14:tracePt t="23696" x="2316163" y="3233738"/>
          <p14:tracePt t="23704" x="2289175" y="3298825"/>
          <p14:tracePt t="23712" x="2233613" y="3352800"/>
          <p14:tracePt t="23720" x="2197100" y="3427413"/>
          <p14:tracePt t="23728" x="2170113" y="3509963"/>
          <p14:tracePt t="23737" x="2151063" y="3573463"/>
          <p14:tracePt t="23744" x="2114550" y="3638550"/>
          <p14:tracePt t="23753" x="2087563" y="3694113"/>
          <p14:tracePt t="23760" x="2068513" y="3740150"/>
          <p14:tracePt t="23770" x="2049463" y="3784600"/>
          <p14:tracePt t="23776" x="2041525" y="3830638"/>
          <p14:tracePt t="23784" x="2022475" y="3840163"/>
          <p14:tracePt t="23793" x="2003425" y="3876675"/>
          <p14:tracePt t="23800" x="1995488" y="3876675"/>
          <p14:tracePt t="23808" x="1957388" y="3905250"/>
          <p14:tracePt t="23816" x="1949450" y="3922713"/>
          <p14:tracePt t="23832" x="1939925" y="3922713"/>
          <p14:tracePt t="23873" x="1930400" y="3922713"/>
          <p14:tracePt t="24098" x="1920875" y="3922713"/>
          <p14:tracePt t="24122" x="1920875" y="3914775"/>
          <p14:tracePt t="24178" x="1920875" y="3905250"/>
          <p14:tracePt t="24186" x="1920875" y="3895725"/>
          <p14:tracePt t="24194" x="1920875" y="3886200"/>
          <p14:tracePt t="24218" x="1920875" y="3876675"/>
          <p14:tracePt t="24228" x="1920875" y="3868738"/>
          <p14:tracePt t="24235" x="1920875" y="3840163"/>
          <p14:tracePt t="24265" x="1930400" y="3822700"/>
          <p14:tracePt t="24297" x="1939925" y="3813175"/>
          <p14:tracePt t="25122" x="1949450" y="3813175"/>
          <p14:tracePt t="25130" x="1957388" y="3813175"/>
          <p14:tracePt t="26000" x="1966913" y="3803650"/>
          <p14:tracePt t="26008" x="1966913" y="3794125"/>
          <p14:tracePt t="26016" x="1966913" y="3776663"/>
          <p14:tracePt t="26048" x="1966913" y="3767138"/>
          <p14:tracePt t="26056" x="1966913" y="3757613"/>
          <p14:tracePt t="26072" x="1966913" y="3748088"/>
          <p14:tracePt t="26088" x="1966913" y="3740150"/>
          <p14:tracePt t="29322" x="1995488" y="3730625"/>
          <p14:tracePt t="29338" x="2032000" y="3730625"/>
          <p14:tracePt t="29346" x="2078038" y="3757613"/>
          <p14:tracePt t="29362" x="2141538" y="3794125"/>
          <p14:tracePt t="29371" x="2197100" y="3849688"/>
          <p14:tracePt t="29379" x="2270125" y="3941763"/>
          <p14:tracePt t="29388" x="2344738" y="3997325"/>
          <p14:tracePt t="29401" x="2362200" y="4005263"/>
          <p14:tracePt t="29409" x="2398713" y="4043363"/>
          <p14:tracePt t="29416" x="2398713" y="4060825"/>
          <p14:tracePt t="29424" x="2408238" y="4079875"/>
          <p14:tracePt t="29432" x="2408238" y="4087813"/>
          <p14:tracePt t="29666" x="2417763" y="4087813"/>
          <p14:tracePt t="29690" x="2417763" y="4106863"/>
          <p14:tracePt t="29697" x="2509838" y="4133850"/>
          <p14:tracePt t="29707" x="2519363" y="4133850"/>
          <p14:tracePt t="29719" x="2555875" y="4133850"/>
          <p14:tracePt t="29729" x="2619375" y="4133850"/>
          <p14:tracePt t="29745" x="2657475" y="4133850"/>
          <p14:tracePt t="29754" x="2684463" y="4133850"/>
          <p14:tracePt t="29760" x="2730500" y="4116388"/>
          <p14:tracePt t="29770" x="2757488" y="4116388"/>
          <p14:tracePt t="29785" x="2767013" y="4116388"/>
          <p14:tracePt t="29946" x="2747963" y="4133850"/>
          <p14:tracePt t="29970" x="2711450" y="4143375"/>
          <p14:tracePt t="29979" x="2657475" y="4152900"/>
          <p14:tracePt t="29986" x="2611438" y="4162425"/>
          <p14:tracePt t="29995" x="2592388" y="4189413"/>
          <p14:tracePt t="30002" x="2546350" y="4189413"/>
          <p14:tracePt t="30008" x="2490788" y="4189413"/>
          <p14:tracePt t="30024" x="2482850" y="4189413"/>
          <p14:tracePt t="30048" x="2473325" y="4189413"/>
          <p14:tracePt t="30056" x="2427288" y="4179888"/>
          <p14:tracePt t="30074" x="2398713" y="4171950"/>
          <p14:tracePt t="30081" x="2371725" y="4162425"/>
          <p14:tracePt t="30090" x="2316163" y="4125913"/>
          <p14:tracePt t="30096" x="2270125" y="4070350"/>
          <p14:tracePt t="30106" x="2216150" y="4033838"/>
          <p14:tracePt t="30114" x="2197100" y="4014788"/>
          <p14:tracePt t="30121" x="2187575" y="3987800"/>
          <p14:tracePt t="30137" x="2160588" y="3941763"/>
          <p14:tracePt t="30144" x="2160588" y="3932238"/>
          <p14:tracePt t="30153" x="2151063" y="3905250"/>
          <p14:tracePt t="30160" x="2151063" y="3886200"/>
          <p14:tracePt t="30171" x="2151063" y="3840163"/>
          <p14:tracePt t="30185" x="2178050" y="3822700"/>
          <p14:tracePt t="30193" x="2206625" y="3822700"/>
          <p14:tracePt t="30225" x="2243138" y="3784600"/>
          <p14:tracePt t="30232" x="2270125" y="3767138"/>
          <p14:tracePt t="30241" x="2279650" y="3767138"/>
          <p14:tracePt t="30249" x="2298700" y="3767138"/>
          <p14:tracePt t="30264" x="2316163" y="3767138"/>
          <p14:tracePt t="30272" x="2371725" y="3767138"/>
          <p14:tracePt t="30280" x="2482850" y="3711575"/>
          <p14:tracePt t="30288" x="2546350" y="3684588"/>
          <p14:tracePt t="30296" x="2647950" y="3684588"/>
          <p14:tracePt t="30304" x="2740025" y="3629025"/>
          <p14:tracePt t="30312" x="2803525" y="3619500"/>
          <p14:tracePt t="30321" x="2840038" y="3619500"/>
          <p14:tracePt t="30328" x="2895600" y="3592513"/>
          <p14:tracePt t="30337" x="2914650" y="3592513"/>
          <p14:tracePt t="30344" x="2951163" y="3592513"/>
          <p14:tracePt t="30354" x="2968625" y="3592513"/>
          <p14:tracePt t="30361" x="3006725" y="3592513"/>
          <p14:tracePt t="30370" x="3033713" y="3592513"/>
          <p14:tracePt t="30377" x="3079750" y="3592513"/>
          <p14:tracePt t="30385" x="3125788" y="3592513"/>
          <p14:tracePt t="30392" x="3181350" y="3592513"/>
          <p14:tracePt t="30400" x="3217863" y="3592513"/>
          <p14:tracePt t="30408" x="3309938" y="3592513"/>
          <p14:tracePt t="30416" x="3346450" y="3602038"/>
          <p14:tracePt t="30424" x="3382963" y="3592513"/>
          <p14:tracePt t="30432" x="3502025" y="3592513"/>
          <p14:tracePt t="30440" x="3557588" y="3565525"/>
          <p14:tracePt t="30449" x="3567113" y="3565525"/>
          <p14:tracePt t="30456" x="3640138" y="3536950"/>
          <p14:tracePt t="30464" x="3732213" y="3509963"/>
          <p14:tracePt t="30473" x="3768725" y="3509963"/>
          <p14:tracePt t="30480" x="3814763" y="3509963"/>
          <p14:tracePt t="30489" x="3851275" y="3500438"/>
          <p14:tracePt t="30496" x="3906838" y="3473450"/>
          <p14:tracePt t="30504" x="3989388" y="3463925"/>
          <p14:tracePt t="30514" x="4035425" y="3444875"/>
          <p14:tracePt t="30521" x="4081463" y="3444875"/>
          <p14:tracePt t="30528" x="4127500" y="3444875"/>
          <p14:tracePt t="30537" x="4183063" y="3444875"/>
          <p14:tracePt t="30544" x="4246563" y="3444875"/>
          <p14:tracePt t="30553" x="4275138" y="3444875"/>
          <p14:tracePt t="30561" x="4338638" y="3463925"/>
          <p14:tracePt t="30570" x="4357688" y="3463925"/>
          <p14:tracePt t="30577" x="4367213" y="3463925"/>
          <p14:tracePt t="30584" x="4430713" y="3463925"/>
          <p14:tracePt t="30592" x="4513263" y="3463925"/>
          <p14:tracePt t="30600" x="4532313" y="3463925"/>
          <p14:tracePt t="30608" x="4549775" y="3463925"/>
          <p14:tracePt t="30616" x="4559300" y="3463925"/>
          <p14:tracePt t="30624" x="4568825" y="3463925"/>
          <p14:tracePt t="30641" x="4595813" y="3463925"/>
          <p14:tracePt t="30648" x="4641850" y="3463925"/>
          <p14:tracePt t="30656" x="4641850" y="3454400"/>
          <p14:tracePt t="30664" x="4670425" y="3436938"/>
          <p14:tracePt t="30673" x="4706938" y="3490913"/>
          <p14:tracePt t="30680" x="4770438" y="3519488"/>
          <p14:tracePt t="30689" x="4779963" y="3536950"/>
          <p14:tracePt t="30696" x="4854575" y="3546475"/>
          <p14:tracePt t="30704" x="4900613" y="3546475"/>
          <p14:tracePt t="30712" x="5037138" y="3565525"/>
          <p14:tracePt t="30722" x="5075238" y="3602038"/>
          <p14:tracePt t="30728" x="5175250" y="3611563"/>
          <p14:tracePt t="30737" x="5303838" y="3675063"/>
          <p14:tracePt t="30744" x="5368925" y="3702050"/>
          <p14:tracePt t="30753" x="5424488" y="3702050"/>
          <p14:tracePt t="30761" x="5487988" y="3711575"/>
          <p14:tracePt t="30770" x="5534025" y="3711575"/>
          <p14:tracePt t="30776" x="5570538" y="3740150"/>
          <p14:tracePt t="30784" x="5599113" y="3748088"/>
          <p14:tracePt t="30792" x="5616575" y="3748088"/>
          <p14:tracePt t="30800" x="5653088" y="3748088"/>
          <p14:tracePt t="30808" x="5699125" y="3748088"/>
          <p14:tracePt t="30816" x="5754688" y="3748088"/>
          <p14:tracePt t="30825" x="5781675" y="3748088"/>
          <p14:tracePt t="30832" x="5846763" y="3748088"/>
          <p14:tracePt t="30840" x="5948363" y="3748088"/>
          <p14:tracePt t="30856" x="6021388" y="3748088"/>
          <p14:tracePt t="30864" x="6076950" y="3748088"/>
          <p14:tracePt t="30872" x="6140450" y="3748088"/>
          <p14:tracePt t="30880" x="6186488" y="3748088"/>
          <p14:tracePt t="30970" x="6196013" y="3748088"/>
          <p14:tracePt t="31122" x="6205538" y="3748088"/>
          <p14:tracePt t="31218" x="6205538" y="3757613"/>
          <p14:tracePt t="31225" x="6205538" y="3776663"/>
          <p14:tracePt t="31233" x="6205538" y="3784600"/>
          <p14:tracePt t="31241" x="6205538" y="3794125"/>
          <p14:tracePt t="31258" x="6205538" y="3830638"/>
          <p14:tracePt t="31265" x="6196013" y="3849688"/>
          <p14:tracePt t="31273" x="6176963" y="3876675"/>
          <p14:tracePt t="31282" x="6149975" y="3922713"/>
          <p14:tracePt t="31289" x="6113463" y="3978275"/>
          <p14:tracePt t="31296" x="6113463" y="4024313"/>
          <p14:tracePt t="31304" x="6103938" y="4070350"/>
          <p14:tracePt t="31312" x="6094413" y="4097338"/>
          <p14:tracePt t="31320" x="6094413" y="4106863"/>
          <p14:tracePt t="31329" x="6086475" y="4125913"/>
          <p14:tracePt t="31344" x="6076950" y="4133850"/>
          <p14:tracePt t="31434" x="6067425" y="4133850"/>
          <p14:tracePt t="31442" x="6057900" y="4143375"/>
          <p14:tracePt t="31452" x="6040438" y="4162425"/>
          <p14:tracePt t="31466" x="6021388" y="4162425"/>
          <p14:tracePt t="31474" x="6011863" y="4171950"/>
          <p14:tracePt t="31482" x="5984875" y="4171950"/>
          <p14:tracePt t="31489" x="5948363" y="4179888"/>
          <p14:tracePt t="31498" x="5929313" y="4179888"/>
          <p14:tracePt t="31506" x="5919788" y="4198938"/>
          <p14:tracePt t="31539" x="5873750" y="4235450"/>
          <p14:tracePt t="31548" x="5865813" y="4235450"/>
          <p14:tracePt t="31556" x="5856288" y="4235450"/>
          <p14:tracePt t="31562" x="5827713" y="4244975"/>
          <p14:tracePt t="31570" x="5810250" y="4271963"/>
          <p14:tracePt t="31577" x="5800725" y="4271963"/>
          <p14:tracePt t="31584" x="5764213" y="4281488"/>
          <p14:tracePt t="31601" x="5718175" y="4281488"/>
          <p14:tracePt t="31609" x="5708650" y="4281488"/>
          <p14:tracePt t="31617" x="5691188" y="4281488"/>
          <p14:tracePt t="31625" x="5662613" y="4281488"/>
          <p14:tracePt t="31632" x="5607050" y="4308475"/>
          <p14:tracePt t="31640" x="5553075" y="4318000"/>
          <p14:tracePt t="31648" x="5470525" y="4337050"/>
          <p14:tracePt t="31657" x="5424488" y="4346575"/>
          <p14:tracePt t="31664" x="5359400" y="4346575"/>
          <p14:tracePt t="31673" x="5240338" y="4346575"/>
          <p14:tracePt t="31680" x="5121275" y="4373563"/>
          <p14:tracePt t="31689" x="5075238" y="4391025"/>
          <p14:tracePt t="31696" x="5065713" y="4391025"/>
          <p14:tracePt t="31704" x="4946650" y="4391025"/>
          <p14:tracePt t="31712" x="4789488" y="4400550"/>
          <p14:tracePt t="31720" x="4725988" y="4400550"/>
          <p14:tracePt t="31728" x="4641850" y="4465638"/>
          <p14:tracePt t="31737" x="4587875" y="4446588"/>
          <p14:tracePt t="31744" x="4467225" y="4437063"/>
          <p14:tracePt t="31769" x="4459288" y="4400550"/>
          <p14:tracePt t="31778" x="4413250" y="4400550"/>
          <p14:tracePt t="31786" x="4367213" y="4391025"/>
          <p14:tracePt t="31794" x="4338638" y="4391025"/>
          <p14:tracePt t="31801" x="4284663" y="4391025"/>
          <p14:tracePt t="31810" x="4246563" y="4383088"/>
          <p14:tracePt t="31818" x="4192588" y="4383088"/>
          <p14:tracePt t="31828" x="4154488" y="4364038"/>
          <p14:tracePt t="31833" x="4137025" y="4364038"/>
          <p14:tracePt t="31842" x="4117975" y="4318000"/>
          <p14:tracePt t="31849" x="4054475" y="4318000"/>
          <p14:tracePt t="31857" x="4008438" y="4308475"/>
          <p14:tracePt t="31866" x="3925888" y="4308475"/>
          <p14:tracePt t="31874" x="3870325" y="4308475"/>
          <p14:tracePt t="31881" x="3805238" y="4308475"/>
          <p14:tracePt t="31890" x="3686175" y="4281488"/>
          <p14:tracePt t="31896" x="3649663" y="4271963"/>
          <p14:tracePt t="31938" x="3630613" y="4271963"/>
          <p14:tracePt t="31944" x="3622675" y="4262438"/>
          <p14:tracePt t="31960" x="3613150" y="4254500"/>
          <p14:tracePt t="31969" x="3603625" y="4254500"/>
          <p14:tracePt t="31976" x="3594100" y="4254500"/>
          <p14:tracePt t="32026" x="3584575" y="4244975"/>
          <p14:tracePt t="32034" x="3567113" y="4254500"/>
          <p14:tracePt t="32048" x="3521075" y="4281488"/>
          <p14:tracePt t="32064" x="3475038" y="4281488"/>
          <p14:tracePt t="32072" x="3455988" y="4291013"/>
          <p14:tracePt t="32080" x="3438525" y="4291013"/>
          <p14:tracePt t="32089" x="3373438" y="4291013"/>
          <p14:tracePt t="32096" x="3300413" y="4291013"/>
          <p14:tracePt t="32105" x="3263900" y="4291013"/>
          <p14:tracePt t="32112" x="3235325" y="4291013"/>
          <p14:tracePt t="32120" x="3198813" y="4291013"/>
          <p14:tracePt t="32128" x="3143250" y="4291013"/>
          <p14:tracePt t="32143" x="3125788" y="4291013"/>
          <p14:tracePt t="32173" x="3098800" y="4300538"/>
          <p14:tracePt t="32186" x="3089275" y="4300538"/>
          <p14:tracePt t="32218" x="3079750" y="4300538"/>
          <p14:tracePt t="32449" x="3060700" y="4300538"/>
          <p14:tracePt t="32473" x="3052763" y="4300538"/>
          <p14:tracePt t="32481" x="3043238" y="4300538"/>
          <p14:tracePt t="32490" x="3043238" y="4281488"/>
          <p14:tracePt t="32513" x="3033713" y="4262438"/>
          <p14:tracePt t="32521" x="3014663" y="4235450"/>
          <p14:tracePt t="32531" x="3006725" y="4235450"/>
          <p14:tracePt t="32586" x="2997200" y="4216400"/>
          <p14:tracePt t="32594" x="2997200" y="4189413"/>
          <p14:tracePt t="32602" x="3014663" y="4162425"/>
          <p14:tracePt t="32626" x="3024188" y="4060825"/>
          <p14:tracePt t="32635" x="3052763" y="3978275"/>
          <p14:tracePt t="32642" x="3089275" y="3895725"/>
          <p14:tracePt t="32649" x="3070225" y="3849688"/>
          <p14:tracePt t="32658" x="3089275" y="3776663"/>
          <p14:tracePt t="32674" x="3125788" y="3711575"/>
          <p14:tracePt t="32681" x="3135313" y="3694113"/>
          <p14:tracePt t="32688" x="3135313" y="3684588"/>
          <p14:tracePt t="32696" x="3135313" y="3675063"/>
          <p14:tracePt t="32704" x="3135313" y="3665538"/>
          <p14:tracePt t="32712" x="3152775" y="3648075"/>
          <p14:tracePt t="32720" x="3152775" y="3638550"/>
          <p14:tracePt t="32728" x="3171825" y="3619500"/>
          <p14:tracePt t="32737" x="3181350" y="3611563"/>
          <p14:tracePt t="32744" x="3181350" y="3592513"/>
          <p14:tracePt t="32754" x="3181350" y="3582988"/>
          <p14:tracePt t="32760" x="3189288" y="3573463"/>
          <p14:tracePt t="32770" x="3198813" y="3546475"/>
          <p14:tracePt t="32785" x="3198813" y="3536950"/>
          <p14:tracePt t="32793" x="3198813" y="3527425"/>
          <p14:tracePt t="33157" x="3235325" y="3500438"/>
          <p14:tracePt t="33170" x="3309938" y="3463925"/>
          <p14:tracePt t="33179" x="3373438" y="3436938"/>
          <p14:tracePt t="33186" x="3475038" y="3427413"/>
          <p14:tracePt t="33192" x="3538538" y="3427413"/>
          <p14:tracePt t="33200" x="3557588" y="3427413"/>
          <p14:tracePt t="33208" x="3622675" y="3408363"/>
          <p14:tracePt t="33216" x="3630613" y="3436938"/>
          <p14:tracePt t="33224" x="3722688" y="3436938"/>
          <p14:tracePt t="33232" x="3843338" y="3481388"/>
          <p14:tracePt t="33240" x="3889375" y="3481388"/>
          <p14:tracePt t="33248" x="4008438" y="3481388"/>
          <p14:tracePt t="33256" x="4017963" y="3481388"/>
          <p14:tracePt t="33264" x="4081463" y="3500438"/>
          <p14:tracePt t="33272" x="4210050" y="3519488"/>
          <p14:tracePt t="33280" x="4265613" y="3527425"/>
          <p14:tracePt t="33289" x="4357688" y="3573463"/>
          <p14:tracePt t="33296" x="4357688" y="3582988"/>
          <p14:tracePt t="33305" x="4394200" y="3592513"/>
          <p14:tracePt t="33312" x="4495800" y="3592513"/>
          <p14:tracePt t="33320" x="4541838" y="3592513"/>
          <p14:tracePt t="33328" x="4559300" y="3592513"/>
          <p14:tracePt t="33336" x="4587875" y="3592513"/>
          <p14:tracePt t="33344" x="4633913" y="3592513"/>
          <p14:tracePt t="33353" x="4697413" y="3565525"/>
          <p14:tracePt t="33361" x="4716463" y="3556000"/>
          <p14:tracePt t="33376" x="4752975" y="3556000"/>
          <p14:tracePt t="33384" x="4808538" y="3556000"/>
          <p14:tracePt t="33392" x="4816475" y="3556000"/>
          <p14:tracePt t="33400" x="4835525" y="3556000"/>
          <p14:tracePt t="33416" x="4862513" y="3556000"/>
          <p14:tracePt t="33424" x="4900613" y="3556000"/>
          <p14:tracePt t="33440" x="4918075" y="3556000"/>
          <p14:tracePt t="33448" x="4964113" y="3573463"/>
          <p14:tracePt t="33514" x="4973638" y="3573463"/>
          <p14:tracePt t="33521" x="4983163" y="3573463"/>
          <p14:tracePt t="33530" x="5010150" y="3573463"/>
          <p14:tracePt t="33539" x="5037138" y="3573463"/>
          <p14:tracePt t="33546" x="5056188" y="3573463"/>
          <p14:tracePt t="33556" x="5065713" y="3582988"/>
          <p14:tracePt t="33573" x="5083175" y="3582988"/>
          <p14:tracePt t="33576" x="5092700" y="3582988"/>
          <p14:tracePt t="33592" x="5111750" y="3582988"/>
          <p14:tracePt t="33609" x="5121275" y="3582988"/>
          <p14:tracePt t="33625" x="5148263" y="3592513"/>
          <p14:tracePt t="33632" x="5157788" y="3592513"/>
          <p14:tracePt t="33642" x="5221288" y="3602038"/>
          <p14:tracePt t="33649" x="5249863" y="3611563"/>
          <p14:tracePt t="33658" x="5267325" y="3611563"/>
          <p14:tracePt t="33665" x="5313363" y="3611563"/>
          <p14:tracePt t="33681" x="5322888" y="3611563"/>
          <p14:tracePt t="33692" x="5359400" y="3611563"/>
          <p14:tracePt t="33698" x="5359400" y="3602038"/>
          <p14:tracePt t="33778" x="5378450" y="3582988"/>
          <p14:tracePt t="33913" x="5378450" y="3573463"/>
          <p14:tracePt t="33921" x="5386388" y="3573463"/>
          <p14:tracePt t="33985" x="5395913" y="3573463"/>
          <p14:tracePt t="34042" x="5414963" y="3573463"/>
          <p14:tracePt t="34075" x="5414963" y="3582988"/>
          <p14:tracePt t="34250" x="5414963" y="3611563"/>
          <p14:tracePt t="34273" x="5414963" y="3619500"/>
          <p14:tracePt t="34305" x="5414963" y="3629025"/>
          <p14:tracePt t="34313" x="5424488" y="3638550"/>
          <p14:tracePt t="34321" x="5432425" y="3648075"/>
          <p14:tracePt t="34330" x="5441950" y="3665538"/>
          <p14:tracePt t="34345" x="5507038" y="3711575"/>
          <p14:tracePt t="34362" x="5516563" y="3721100"/>
          <p14:tracePt t="34392" x="5543550" y="3740150"/>
          <p14:tracePt t="34409" x="5561013" y="3740150"/>
          <p14:tracePt t="34416" x="5570538" y="3748088"/>
          <p14:tracePt t="34425" x="5599113" y="3776663"/>
          <p14:tracePt t="34432" x="5626100" y="3794125"/>
          <p14:tracePt t="34441" x="5653088" y="3803650"/>
          <p14:tracePt t="34448" x="5662613" y="3822700"/>
          <p14:tracePt t="34458" x="5681663" y="3830638"/>
          <p14:tracePt t="34464" x="5691188" y="3840163"/>
          <p14:tracePt t="34480" x="5699125" y="3849688"/>
          <p14:tracePt t="34618" x="5699125" y="3859213"/>
          <p14:tracePt t="34626" x="5699125" y="3868738"/>
          <p14:tracePt t="34634" x="5699125" y="3876675"/>
          <p14:tracePt t="34642" x="5699125" y="3905250"/>
          <p14:tracePt t="34650" x="5691188" y="3914775"/>
          <p14:tracePt t="34657" x="5681663" y="3914775"/>
          <p14:tracePt t="34665" x="5681663" y="3932238"/>
          <p14:tracePt t="34681" x="5681663" y="3968750"/>
          <p14:tracePt t="34689" x="5672138" y="3978275"/>
          <p14:tracePt t="34745" x="5653088" y="3987800"/>
          <p14:tracePt t="34764" x="5653088" y="3997325"/>
          <p14:tracePt t="34772" x="5645150" y="4005263"/>
          <p14:tracePt t="34818" x="5635625" y="4014788"/>
          <p14:tracePt t="34842" x="5616575" y="4051300"/>
          <p14:tracePt t="34850" x="5589588" y="4070350"/>
          <p14:tracePt t="34858" x="5524500" y="4097338"/>
          <p14:tracePt t="34866" x="5478463" y="4116388"/>
          <p14:tracePt t="34875" x="5395913" y="4133850"/>
          <p14:tracePt t="34882" x="5378450" y="4133850"/>
          <p14:tracePt t="34890" x="5332413" y="4133850"/>
          <p14:tracePt t="34897" x="5257800" y="4133850"/>
          <p14:tracePt t="34905" x="5211763" y="4143375"/>
          <p14:tracePt t="34912" x="5148263" y="4152900"/>
          <p14:tracePt t="34920" x="5111750" y="4152900"/>
          <p14:tracePt t="34929" x="5092700" y="4152900"/>
          <p14:tracePt t="34937" x="5083175" y="4162425"/>
          <p14:tracePt t="34945" x="5029200" y="4171950"/>
          <p14:tracePt t="34954" x="4964113" y="4171950"/>
          <p14:tracePt t="34960" x="4881563" y="4189413"/>
          <p14:tracePt t="34970" x="4835525" y="4171950"/>
          <p14:tracePt t="34976" x="4733925" y="4125913"/>
          <p14:tracePt t="34985" x="4670425" y="4125913"/>
          <p14:tracePt t="34992" x="4624388" y="4116388"/>
          <p14:tracePt t="35000" x="4522788" y="4097338"/>
          <p14:tracePt t="35009" x="4459288" y="4087813"/>
          <p14:tracePt t="35016" x="4321175" y="4060825"/>
          <p14:tracePt t="35024" x="4275138" y="4043363"/>
          <p14:tracePt t="35032" x="4275138" y="4024313"/>
          <p14:tracePt t="35041" x="4219575" y="4024313"/>
          <p14:tracePt t="35048" x="4137025" y="4024313"/>
          <p14:tracePt t="35056" x="4071938" y="4014788"/>
          <p14:tracePt t="35064" x="4035425" y="3997325"/>
          <p14:tracePt t="35073" x="4035425" y="3987800"/>
          <p14:tracePt t="35080" x="4025900" y="3987800"/>
          <p14:tracePt t="35089" x="3979863" y="3997325"/>
          <p14:tracePt t="35096" x="3952875" y="3968750"/>
          <p14:tracePt t="35105" x="3897313" y="3968750"/>
          <p14:tracePt t="35120" x="3833813" y="3978275"/>
          <p14:tracePt t="35128" x="3787775" y="3978275"/>
          <p14:tracePt t="35137" x="3778250" y="3978275"/>
          <p14:tracePt t="35144" x="3759200" y="3978275"/>
          <p14:tracePt t="35209" x="3751263" y="3978275"/>
          <p14:tracePt t="35216" x="3741738" y="3978275"/>
          <p14:tracePt t="35241" x="3722688" y="3959225"/>
          <p14:tracePt t="35249" x="3705225" y="3959225"/>
          <p14:tracePt t="35257" x="3676650" y="3959225"/>
          <p14:tracePt t="35265" x="3659188" y="3959225"/>
          <p14:tracePt t="35273" x="3640138" y="3959225"/>
          <p14:tracePt t="35281" x="3622675" y="3959225"/>
          <p14:tracePt t="35289" x="3613150" y="3959225"/>
          <p14:tracePt t="35849" x="3603625" y="3951288"/>
          <p14:tracePt t="38313" x="3622675" y="3951288"/>
          <p14:tracePt t="38321" x="3695700" y="3951288"/>
          <p14:tracePt t="38330" x="3787775" y="3876675"/>
          <p14:tracePt t="38339" x="3889375" y="3830638"/>
          <p14:tracePt t="38346" x="3935413" y="3776663"/>
          <p14:tracePt t="38355" x="4090988" y="3748088"/>
          <p14:tracePt t="38361" x="4192588" y="3702050"/>
          <p14:tracePt t="38372" x="4265613" y="3656013"/>
          <p14:tracePt t="38378" x="4338638" y="3602038"/>
          <p14:tracePt t="38387" x="4394200" y="3592513"/>
          <p14:tracePt t="38393" x="4413250" y="3573463"/>
          <p14:tracePt t="38410" x="4430713" y="3536950"/>
          <p14:tracePt t="38416" x="4449763" y="3490913"/>
          <p14:tracePt t="38424" x="4495800" y="3417888"/>
          <p14:tracePt t="38432" x="4532313" y="3390900"/>
          <p14:tracePt t="38442" x="4532313" y="3381375"/>
          <p14:tracePt t="38448" x="4578350" y="3308350"/>
          <p14:tracePt t="38456" x="4605338" y="3170238"/>
          <p14:tracePt t="38464" x="4624388" y="3087688"/>
          <p14:tracePt t="38473" x="4670425" y="2959100"/>
          <p14:tracePt t="38480" x="4697413" y="2894013"/>
          <p14:tracePt t="38488" x="4725988" y="2811463"/>
          <p14:tracePt t="38496" x="4725988" y="2746375"/>
          <p14:tracePt t="38513" x="4725988" y="2692400"/>
          <p14:tracePt t="38520" x="4733925" y="2655888"/>
          <p14:tracePt t="38528" x="4733925" y="2636838"/>
          <p14:tracePt t="38537" x="4743450" y="2590800"/>
          <p14:tracePt t="38578" x="4779963" y="2573338"/>
          <p14:tracePt t="38584" x="4779963" y="2554288"/>
          <p14:tracePt t="38592" x="4799013" y="2517775"/>
          <p14:tracePt t="38600" x="4799013" y="2489200"/>
          <p14:tracePt t="38617" x="4816475" y="2481263"/>
          <p14:tracePt t="38625" x="4826000" y="2471738"/>
          <p14:tracePt t="38632" x="4845050" y="2443163"/>
          <p14:tracePt t="38642" x="4845050" y="2425700"/>
          <p14:tracePt t="38648" x="4854575" y="2389188"/>
          <p14:tracePt t="38656" x="4854575" y="2333625"/>
          <p14:tracePt t="38665" x="4872038" y="2270125"/>
          <p14:tracePt t="38672" x="4881563" y="2260600"/>
          <p14:tracePt t="38680" x="4891088" y="2251075"/>
          <p14:tracePt t="38688" x="4891088" y="2214563"/>
          <p14:tracePt t="38697" x="4891088" y="2178050"/>
          <p14:tracePt t="38704" x="4891088" y="2159000"/>
          <p14:tracePt t="38712" x="4891088" y="2149475"/>
          <p14:tracePt t="38738" x="4891088" y="2132013"/>
          <p14:tracePt t="38763" x="4891088" y="2112963"/>
          <p14:tracePt t="38770" x="4891088" y="2103438"/>
          <p14:tracePt t="38778" x="4937125" y="2095500"/>
          <p14:tracePt t="38794" x="4937125" y="2085975"/>
          <p14:tracePt t="38828" x="4937125" y="2076450"/>
          <p14:tracePt t="38898" x="4946650" y="2066925"/>
          <p14:tracePt t="38970" x="4973638" y="2066925"/>
          <p14:tracePt t="38978" x="4983163" y="2066925"/>
          <p14:tracePt t="39010" x="4991100" y="2039938"/>
          <p14:tracePt t="39081" x="5000625" y="2030413"/>
          <p14:tracePt t="39218" x="5000625" y="2020888"/>
          <p14:tracePt t="39233" x="5000625" y="2003425"/>
          <p14:tracePt t="39253" x="5000625" y="1993900"/>
          <p14:tracePt t="39268" x="5000625" y="1974850"/>
          <p14:tracePt t="39338" x="5000625" y="1947863"/>
          <p14:tracePt t="39530" x="5000625" y="1938338"/>
          <p14:tracePt t="39769" x="5000625" y="1928813"/>
          <p14:tracePt t="39777" x="4991100" y="1928813"/>
          <p14:tracePt t="39786" x="4964113" y="1920875"/>
          <p14:tracePt t="39794" x="4946650" y="1892300"/>
          <p14:tracePt t="39802" x="4937125" y="1892300"/>
          <p14:tracePt t="39834" x="4927600" y="1882775"/>
          <p14:tracePt t="39849" x="4918075" y="1874838"/>
          <p14:tracePt t="39868" x="4908550" y="1855788"/>
          <p14:tracePt t="39888" x="4891088" y="1828800"/>
          <p14:tracePt t="39904" x="4881563" y="1809750"/>
          <p14:tracePt t="39912" x="4872038" y="1800225"/>
          <p14:tracePt t="39928" x="4872038" y="1792288"/>
          <p14:tracePt t="39937" x="4862513" y="1773238"/>
          <p14:tracePt t="39961" x="4854575" y="1773238"/>
          <p14:tracePt t="39970" x="4835525" y="1736725"/>
          <p14:tracePt t="40049" x="4835525" y="1717675"/>
          <p14:tracePt t="40065" x="4835525" y="1708150"/>
          <p14:tracePt t="40106" x="4854575" y="1700213"/>
          <p14:tracePt t="40122" x="4854575" y="1690688"/>
          <p14:tracePt t="40152" x="4862513" y="1690688"/>
          <p14:tracePt t="40160" x="4881563" y="1690688"/>
          <p14:tracePt t="40170" x="4891088" y="1690688"/>
          <p14:tracePt t="40192" x="4908550" y="1690688"/>
          <p14:tracePt t="40202" x="4927600" y="1690688"/>
          <p14:tracePt t="40209" x="4983163" y="1690688"/>
          <p14:tracePt t="40216" x="4991100" y="1690688"/>
          <p14:tracePt t="40225" x="5019675" y="1690688"/>
          <p14:tracePt t="40232" x="5037138" y="1690688"/>
          <p14:tracePt t="40241" x="5056188" y="1690688"/>
          <p14:tracePt t="40249" x="5092700" y="1690688"/>
          <p14:tracePt t="40257" x="5111750" y="1690688"/>
          <p14:tracePt t="40267" x="5138738" y="1690688"/>
          <p14:tracePt t="40272" x="5184775" y="1690688"/>
          <p14:tracePt t="40281" x="5221288" y="1690688"/>
          <p14:tracePt t="40288" x="5249863" y="1690688"/>
          <p14:tracePt t="40337" x="5267325" y="1690688"/>
          <p14:tracePt t="40387" x="5276850" y="1690688"/>
          <p14:tracePt t="40394" x="5295900" y="1690688"/>
          <p14:tracePt t="40402" x="5313363" y="1690688"/>
          <p14:tracePt t="40410" x="5332413" y="1690688"/>
          <p14:tracePt t="40418" x="5341938" y="1690688"/>
          <p14:tracePt t="40521" x="5368925" y="1708150"/>
          <p14:tracePt t="40705" x="5368925" y="1717675"/>
          <p14:tracePt t="40713" x="5368925" y="1746250"/>
          <p14:tracePt t="40730" x="5359400" y="1754188"/>
          <p14:tracePt t="40746" x="5359400" y="1763713"/>
          <p14:tracePt t="40778" x="5359400" y="1773238"/>
          <p14:tracePt t="40802" x="5332413" y="1792288"/>
          <p14:tracePt t="40810" x="5332413" y="1800225"/>
          <p14:tracePt t="40817" x="5332413" y="1838325"/>
          <p14:tracePt t="40827" x="5322888" y="1846263"/>
          <p14:tracePt t="40850" x="5313363" y="1855788"/>
          <p14:tracePt t="40876" x="5295900" y="1865313"/>
          <p14:tracePt t="40883" x="5286375" y="1865313"/>
          <p14:tracePt t="40890" x="5276850" y="1865313"/>
          <p14:tracePt t="40953" x="5257800" y="1892300"/>
          <p14:tracePt t="40961" x="5230813" y="1901825"/>
          <p14:tracePt t="40971" x="5221288" y="1901825"/>
          <p14:tracePt t="40979" x="5194300" y="1901825"/>
          <p14:tracePt t="40993" x="5157788" y="1901825"/>
          <p14:tracePt t="41010" x="5121275" y="1911350"/>
          <p14:tracePt t="41042" x="5102225" y="1911350"/>
          <p14:tracePt t="41074" x="5092700" y="1911350"/>
          <p14:tracePt t="41105" x="5083175" y="1911350"/>
          <p14:tracePt t="41129" x="5075238" y="1911350"/>
          <p14:tracePt t="41139" x="5046663" y="1911350"/>
          <p14:tracePt t="41146" x="5037138" y="1911350"/>
          <p14:tracePt t="41161" x="5029200" y="1911350"/>
          <p14:tracePt t="41178" x="5010150" y="1911350"/>
          <p14:tracePt t="41265" x="4991100" y="1892300"/>
          <p14:tracePt t="41274" x="4991100" y="1882775"/>
          <p14:tracePt t="41402" x="4991100" y="1874838"/>
          <p14:tracePt t="41409" x="4991100" y="1855788"/>
          <p14:tracePt t="41417" x="5000625" y="1846263"/>
          <p14:tracePt t="41433" x="5010150" y="1838325"/>
          <p14:tracePt t="41443" x="5010150" y="1819275"/>
          <p14:tracePt t="41497" x="5019675" y="1809750"/>
          <p14:tracePt t="41505" x="5019675" y="1800225"/>
          <p14:tracePt t="41522" x="5037138" y="1782763"/>
          <p14:tracePt t="41528" x="5046663" y="1763713"/>
          <p14:tracePt t="41537" x="5056188" y="1754188"/>
          <p14:tracePt t="41554" x="5065713" y="1746250"/>
          <p14:tracePt t="41626" x="5083175" y="1708150"/>
          <p14:tracePt t="41635" x="5092700" y="1700213"/>
          <p14:tracePt t="41699" x="5102225" y="1700213"/>
          <p14:tracePt t="41737" x="5111750" y="1671638"/>
          <p14:tracePt t="41746" x="5111750" y="1654175"/>
          <p14:tracePt t="41754" x="5111750" y="1663700"/>
          <p14:tracePt t="41762" x="5129213" y="1671638"/>
          <p14:tracePt t="41770" x="5175250" y="1690688"/>
          <p14:tracePt t="41785" x="5203825" y="1717675"/>
          <p14:tracePt t="41801" x="5221288" y="1736725"/>
          <p14:tracePt t="41825" x="5230813" y="1746250"/>
          <p14:tracePt t="41832" x="5240338" y="1763713"/>
          <p14:tracePt t="41848" x="5249863" y="1773238"/>
          <p14:tracePt t="41921" x="5257800" y="1782763"/>
          <p14:tracePt t="41985" x="5276850" y="1782763"/>
          <p14:tracePt t="42065" x="5286375" y="1782763"/>
          <p14:tracePt t="42109" x="5295900" y="1782763"/>
          <p14:tracePt t="42154" x="5303838" y="1782763"/>
          <p14:tracePt t="42234" x="5303838" y="1800225"/>
          <p14:tracePt t="42241" x="5286375" y="1819275"/>
          <p14:tracePt t="42250" x="5276850" y="1819275"/>
          <p14:tracePt t="42258" x="5249863" y="1828800"/>
          <p14:tracePt t="42265" x="5211763" y="1838325"/>
          <p14:tracePt t="42274" x="5211763" y="1846263"/>
          <p14:tracePt t="42281" x="5165725" y="1855788"/>
          <p14:tracePt t="42290" x="5075238" y="1855788"/>
          <p14:tracePt t="42299" x="4991100" y="1855788"/>
          <p14:tracePt t="42306" x="4872038" y="1838325"/>
          <p14:tracePt t="42312" x="4835525" y="1809750"/>
          <p14:tracePt t="42321" x="4770438" y="1792288"/>
          <p14:tracePt t="42329" x="4752975" y="1792288"/>
          <p14:tracePt t="42337" x="4733925" y="1792288"/>
          <p14:tracePt t="42473" x="4733925" y="1773238"/>
          <p14:tracePt t="42482" x="4743450" y="1763713"/>
          <p14:tracePt t="42497" x="4743450" y="1746250"/>
          <p14:tracePt t="42553" x="4752975" y="1746250"/>
          <p14:tracePt t="42602" x="4762500" y="1736725"/>
          <p14:tracePt t="42610" x="4770438" y="1736725"/>
          <p14:tracePt t="42618" x="4808538" y="1736725"/>
          <p14:tracePt t="42626" x="4826000" y="1736725"/>
          <p14:tracePt t="42642" x="4835525" y="1736725"/>
          <p14:tracePt t="42658" x="4854575" y="1736725"/>
          <p14:tracePt t="42665" x="4862513" y="1736725"/>
          <p14:tracePt t="42682" x="4900613" y="1736725"/>
          <p14:tracePt t="42689" x="4918075" y="1736725"/>
          <p14:tracePt t="42698" x="4946650" y="1736725"/>
          <p14:tracePt t="42708" x="4954588" y="1736725"/>
          <p14:tracePt t="42722" x="4954588" y="1746250"/>
          <p14:tracePt t="42728" x="4964113" y="1754188"/>
          <p14:tracePt t="42770" x="4983163" y="1763713"/>
          <p14:tracePt t="42778" x="4991100" y="1763713"/>
          <p14:tracePt t="42786" x="5000625" y="1763713"/>
          <p14:tracePt t="42794" x="5000625" y="1773238"/>
          <p14:tracePt t="42802" x="5010150" y="1782763"/>
          <p14:tracePt t="42810" x="5019675" y="1792288"/>
          <p14:tracePt t="42829" x="5029200" y="1800225"/>
          <p14:tracePt t="42833" x="5046663" y="1800225"/>
          <p14:tracePt t="42882" x="5065713" y="1819275"/>
          <p14:tracePt t="42897" x="5065713" y="1838325"/>
          <p14:tracePt t="42916" x="5065713" y="1855788"/>
          <p14:tracePt t="42938" x="5065713" y="1874838"/>
          <p14:tracePt t="42962" x="5065713" y="1882775"/>
          <p14:tracePt t="42994" x="5083175" y="1901825"/>
          <p14:tracePt t="43002" x="5102225" y="1920875"/>
          <p14:tracePt t="43012" x="5111750" y="1957388"/>
          <p14:tracePt t="43018" x="5129213" y="1984375"/>
          <p14:tracePt t="43026" x="5165725" y="2049463"/>
          <p14:tracePt t="43032" x="5221288" y="2122488"/>
          <p14:tracePt t="43040" x="5240338" y="2241550"/>
          <p14:tracePt t="43048" x="5249863" y="2379663"/>
          <p14:tracePt t="43058" x="5267325" y="2517775"/>
          <p14:tracePt t="43064" x="5257800" y="2913063"/>
          <p14:tracePt t="43073" x="5257800" y="3105150"/>
          <p14:tracePt t="43080" x="5257800" y="3316288"/>
          <p14:tracePt t="43089" x="5257800" y="3490913"/>
          <p14:tracePt t="43096" x="5257800" y="3694113"/>
          <p14:tracePt t="43106" x="5257800" y="3886200"/>
          <p14:tracePt t="43112" x="5203825" y="4043363"/>
          <p14:tracePt t="43120" x="5230813" y="4208463"/>
          <p14:tracePt t="43216" x="5230813" y="4225925"/>
          <p14:tracePt t="43232" x="5221288" y="4235450"/>
          <p14:tracePt t="43258" x="5211763" y="4235450"/>
          <p14:tracePt t="43266" x="5194300" y="4235450"/>
          <p14:tracePt t="43362" x="5148263" y="4208463"/>
          <p14:tracePt t="43371" x="5111750" y="4171950"/>
          <p14:tracePt t="43377" x="5065713" y="4133850"/>
          <p14:tracePt t="43385" x="5037138" y="4106863"/>
          <p14:tracePt t="43394" x="4991100" y="4079875"/>
          <p14:tracePt t="43402" x="4983163" y="4070350"/>
          <p14:tracePt t="43418" x="4973638" y="4051300"/>
          <p14:tracePt t="43426" x="4937125" y="4024313"/>
          <p14:tracePt t="43593" x="4918075" y="4024313"/>
          <p14:tracePt t="43602" x="4908550" y="4024313"/>
          <p14:tracePt t="43609" x="4900613" y="4024313"/>
          <p14:tracePt t="43634" x="4891088" y="4024313"/>
          <p14:tracePt t="43657" x="4862513" y="4024313"/>
          <p14:tracePt t="43665" x="4854575" y="4024313"/>
          <p14:tracePt t="43674" x="4845050" y="4024313"/>
          <p14:tracePt t="43681" x="4816475" y="4024313"/>
          <p14:tracePt t="43689" x="4808538" y="4024313"/>
          <p14:tracePt t="43698" x="4779963" y="4024313"/>
          <p14:tracePt t="43724" x="4770438" y="4024313"/>
          <p14:tracePt t="43732" x="4762500" y="4024313"/>
          <p14:tracePt t="43745" x="4752975" y="4024313"/>
          <p14:tracePt t="43754" x="4733925" y="4024313"/>
          <p14:tracePt t="43760" x="4716463" y="4024313"/>
          <p14:tracePt t="43770" x="4706938" y="4014788"/>
          <p14:tracePt t="43785" x="4697413" y="4005263"/>
          <p14:tracePt t="43793" x="4687888" y="3987800"/>
          <p14:tracePt t="43800" x="4679950" y="3978275"/>
          <p14:tracePt t="43816" x="4679950" y="3959225"/>
          <p14:tracePt t="43824" x="4679950" y="3922713"/>
          <p14:tracePt t="43832" x="4679950" y="3895725"/>
          <p14:tracePt t="43840" x="4679950" y="3876675"/>
          <p14:tracePt t="43848" x="4679950" y="3840163"/>
          <p14:tracePt t="43856" x="4706938" y="3794125"/>
          <p14:tracePt t="43864" x="4706938" y="3776663"/>
          <p14:tracePt t="43872" x="4733925" y="3730625"/>
          <p14:tracePt t="43880" x="4743450" y="3721100"/>
          <p14:tracePt t="43888" x="4752975" y="3711575"/>
          <p14:tracePt t="43978" x="4770438" y="3702050"/>
          <p14:tracePt t="43987" x="4770438" y="3684588"/>
          <p14:tracePt t="43995" x="4770438" y="3675063"/>
          <p14:tracePt t="44018" x="4779963" y="3656013"/>
          <p14:tracePt t="44026" x="4799013" y="3638550"/>
          <p14:tracePt t="44033" x="4845050" y="3638550"/>
          <p14:tracePt t="44042" x="4862513" y="3638550"/>
          <p14:tracePt t="44049" x="4954588" y="3638550"/>
          <p14:tracePt t="44057" x="5037138" y="3656013"/>
          <p14:tracePt t="44065" x="5092700" y="3656013"/>
          <p14:tracePt t="44073" x="5138738" y="3665538"/>
          <p14:tracePt t="44080" x="5230813" y="3711575"/>
          <p14:tracePt t="44089" x="5276850" y="3721100"/>
          <p14:tracePt t="44097" x="5359400" y="3784600"/>
          <p14:tracePt t="44104" x="5386388" y="3794125"/>
          <p14:tracePt t="44112" x="5414963" y="3803650"/>
          <p14:tracePt t="44129" x="5441950" y="3803650"/>
          <p14:tracePt t="44145" x="5451475" y="3803650"/>
          <p14:tracePt t="44154" x="5451475" y="3822700"/>
          <p14:tracePt t="44172" x="5451475" y="3830638"/>
          <p14:tracePt t="44185" x="5461000" y="3840163"/>
          <p14:tracePt t="44193" x="5461000" y="3876675"/>
          <p14:tracePt t="44201" x="5470525" y="3876675"/>
          <p14:tracePt t="44225" x="5470525" y="3886200"/>
          <p14:tracePt t="44233" x="5478463" y="3886200"/>
          <p14:tracePt t="44241" x="5478463" y="3895725"/>
          <p14:tracePt t="44540" x="5478463" y="3941763"/>
          <p14:tracePt t="44547" x="5441950" y="3968750"/>
          <p14:tracePt t="44555" x="5359400" y="4033838"/>
          <p14:tracePt t="44560" x="5286375" y="4060825"/>
          <p14:tracePt t="44570" x="5240338" y="4097338"/>
          <p14:tracePt t="44576" x="5203825" y="4116388"/>
          <p14:tracePt t="44585" x="5175250" y="4133850"/>
          <p14:tracePt t="44592" x="5129213" y="4152900"/>
          <p14:tracePt t="44600" x="5121275" y="4152900"/>
          <p14:tracePt t="44608" x="5092700" y="4152900"/>
          <p14:tracePt t="44616" x="5075238" y="4152900"/>
          <p14:tracePt t="44624" x="5037138" y="4152900"/>
          <p14:tracePt t="44632" x="5019675" y="4152900"/>
          <p14:tracePt t="44640" x="4991100" y="4152900"/>
          <p14:tracePt t="44648" x="4991100" y="4143375"/>
          <p14:tracePt t="44672" x="4983163" y="4116388"/>
          <p14:tracePt t="44680" x="4973638" y="4097338"/>
          <p14:tracePt t="44689" x="4918075" y="4060825"/>
          <p14:tracePt t="44696" x="4881563" y="4060825"/>
          <p14:tracePt t="44704" x="4872038" y="4051300"/>
          <p14:tracePt t="44712" x="4826000" y="4043363"/>
          <p14:tracePt t="44720" x="4816475" y="4043363"/>
          <p14:tracePt t="44728" x="4789488" y="4043363"/>
          <p14:tracePt t="44809" x="4779963" y="4043363"/>
          <p14:tracePt t="44827" x="4779963" y="4033838"/>
          <p14:tracePt t="44834" x="4770438" y="4033838"/>
          <p14:tracePt t="44857" x="4752975" y="4014788"/>
          <p14:tracePt t="44874" x="4733925" y="4014788"/>
          <p14:tracePt t="44882" x="4725988" y="4005263"/>
          <p14:tracePt t="44921" x="4716463" y="3978275"/>
          <p14:tracePt t="44939" x="4687888" y="3941763"/>
          <p14:tracePt t="44949" x="4679950" y="3932238"/>
          <p14:tracePt t="44960" x="4679950" y="3914775"/>
          <p14:tracePt t="44964" x="4670425" y="3905250"/>
          <p14:tracePt t="44976" x="4670425" y="3868738"/>
          <p14:tracePt t="44984" x="4651375" y="3840163"/>
          <p14:tracePt t="44992" x="4641850" y="3830638"/>
          <p14:tracePt t="45008" x="4641850" y="3803650"/>
          <p14:tracePt t="45016" x="4641850" y="3767138"/>
          <p14:tracePt t="45032" x="4641850" y="3757613"/>
          <p14:tracePt t="45040" x="4641850" y="3740150"/>
          <p14:tracePt t="45048" x="4651375" y="3711575"/>
          <p14:tracePt t="45056" x="4660900" y="3702050"/>
          <p14:tracePt t="45064" x="4679950" y="3694113"/>
          <p14:tracePt t="45072" x="4687888" y="3675063"/>
          <p14:tracePt t="45080" x="4733925" y="3656013"/>
          <p14:tracePt t="45088" x="4770438" y="3648075"/>
          <p14:tracePt t="45097" x="4816475" y="3619500"/>
          <p14:tracePt t="45104" x="4854575" y="3611563"/>
          <p14:tracePt t="45112" x="4900613" y="3582988"/>
          <p14:tracePt t="45120" x="4908550" y="3582988"/>
          <p14:tracePt t="45128" x="4918075" y="3565525"/>
          <p14:tracePt t="45138" x="4908550" y="3546475"/>
          <p14:tracePt t="45153" x="4964113" y="3546475"/>
          <p14:tracePt t="45170" x="5029200" y="3565525"/>
          <p14:tracePt t="45194" x="5037138" y="3565525"/>
          <p14:tracePt t="45210" x="5083175" y="3565525"/>
          <p14:tracePt t="45217" x="5121275" y="3565525"/>
          <p14:tracePt t="45225" x="5230813" y="3565525"/>
          <p14:tracePt t="45233" x="5249863" y="3565525"/>
          <p14:tracePt t="45241" x="5322888" y="3565525"/>
          <p14:tracePt t="45249" x="5424488" y="3592513"/>
          <p14:tracePt t="45259" x="5534025" y="3619500"/>
          <p14:tracePt t="45265" x="5561013" y="3629025"/>
          <p14:tracePt t="45273" x="5570538" y="3638550"/>
          <p14:tracePt t="45282" x="5599113" y="3648075"/>
          <p14:tracePt t="45289" x="5681663" y="3694113"/>
          <p14:tracePt t="45297" x="5708650" y="3702050"/>
          <p14:tracePt t="45305" x="5745163" y="3711575"/>
          <p14:tracePt t="45360" x="5754688" y="3711575"/>
          <p14:tracePt t="45384" x="5764213" y="3711575"/>
          <p14:tracePt t="45392" x="5764213" y="3721100"/>
          <p14:tracePt t="45402" x="5773738" y="3721100"/>
          <p14:tracePt t="45410" x="5791200" y="3740150"/>
          <p14:tracePt t="45418" x="5800725" y="3740150"/>
          <p14:tracePt t="45426" x="5810250" y="3748088"/>
          <p14:tracePt t="45522" x="5819775" y="3757613"/>
          <p14:tracePt t="45530" x="5827713" y="3767138"/>
          <p14:tracePt t="45539" x="5827713" y="3776663"/>
          <p14:tracePt t="45547" x="5827713" y="3822700"/>
          <p14:tracePt t="45561" x="5827713" y="3840163"/>
          <p14:tracePt t="45570" x="5810250" y="3876675"/>
          <p14:tracePt t="45576" x="5791200" y="3876675"/>
          <p14:tracePt t="45584" x="5727700" y="3914775"/>
          <p14:tracePt t="45593" x="5681663" y="3922713"/>
          <p14:tracePt t="45600" x="5662613" y="3932238"/>
          <p14:tracePt t="45609" x="5662613" y="3941763"/>
          <p14:tracePt t="45616" x="5645150" y="3951288"/>
          <p14:tracePt t="45625" x="5580063" y="3978275"/>
          <p14:tracePt t="45632" x="5543550" y="3978275"/>
          <p14:tracePt t="45640" x="5497513" y="3978275"/>
          <p14:tracePt t="45665" x="5461000" y="3978275"/>
          <p14:tracePt t="45681" x="5424488" y="3997325"/>
          <p14:tracePt t="45689" x="5395913" y="4005263"/>
          <p14:tracePt t="45696" x="5378450" y="4014788"/>
          <p14:tracePt t="45705" x="5341938" y="4024313"/>
          <p14:tracePt t="45712" x="5313363" y="4024313"/>
          <p14:tracePt t="45720" x="5295900" y="4033838"/>
          <p14:tracePt t="45728" x="5240338" y="4060825"/>
          <p14:tracePt t="45753" x="5240338" y="4051300"/>
          <p14:tracePt t="45762" x="5203825" y="4043363"/>
          <p14:tracePt t="45770" x="5184775" y="4043363"/>
          <p14:tracePt t="45776" x="5138738" y="4033838"/>
          <p14:tracePt t="45784" x="5121275" y="4033838"/>
          <p14:tracePt t="45800" x="5111750" y="4024313"/>
          <p14:tracePt t="45809" x="5083175" y="4005263"/>
          <p14:tracePt t="45817" x="5056188" y="3997325"/>
          <p14:tracePt t="45825" x="5037138" y="3997325"/>
          <p14:tracePt t="45832" x="5029200" y="3997325"/>
          <p14:tracePt t="45841" x="5000625" y="3997325"/>
          <p14:tracePt t="45848" x="4991100" y="3987800"/>
          <p14:tracePt t="45857" x="4946650" y="3978275"/>
          <p14:tracePt t="45864" x="4937125" y="3968750"/>
          <p14:tracePt t="45888" x="4900613" y="3968750"/>
          <p14:tracePt t="45913" x="4900613" y="3951288"/>
          <p14:tracePt t="45930" x="4900613" y="3941763"/>
          <p14:tracePt t="45958" x="4891088" y="3895725"/>
          <p14:tracePt t="46066" x="4891088" y="3886200"/>
          <p14:tracePt t="46097" x="4891088" y="3876675"/>
          <p14:tracePt t="46122" x="4891088" y="3868738"/>
          <p14:tracePt t="46140" x="4891088" y="3859213"/>
          <p14:tracePt t="46146" x="4891088" y="3830638"/>
          <p14:tracePt t="46157" x="4891088" y="3822700"/>
          <p14:tracePt t="46162" x="4891088" y="3803650"/>
          <p14:tracePt t="46177" x="4900613" y="3794125"/>
          <p14:tracePt t="46185" x="4918075" y="3767138"/>
          <p14:tracePt t="46192" x="4946650" y="3757613"/>
          <p14:tracePt t="46201" x="4973638" y="3730625"/>
          <p14:tracePt t="46208" x="4983163" y="3721100"/>
          <p14:tracePt t="46216" x="5019675" y="3684588"/>
          <p14:tracePt t="46224" x="5046663" y="3675063"/>
          <p14:tracePt t="46232" x="5102225" y="3665538"/>
          <p14:tracePt t="46240" x="5138738" y="3648075"/>
          <p14:tracePt t="46248" x="5165725" y="3648075"/>
          <p14:tracePt t="46257" x="5184775" y="3629025"/>
          <p14:tracePt t="46264" x="5194300" y="3629025"/>
          <p14:tracePt t="46272" x="5211763" y="3629025"/>
          <p14:tracePt t="46304" x="5221288" y="3611563"/>
          <p14:tracePt t="46312" x="5230813" y="3611563"/>
          <p14:tracePt t="46320" x="5240338" y="3611563"/>
          <p14:tracePt t="46344" x="5267325" y="3602038"/>
          <p14:tracePt t="46354" x="5332413" y="3619500"/>
          <p14:tracePt t="46361" x="5341938" y="3619500"/>
          <p14:tracePt t="46370" x="5386388" y="3629025"/>
          <p14:tracePt t="46376" x="5424488" y="3656013"/>
          <p14:tracePt t="46385" x="5487988" y="3675063"/>
          <p14:tracePt t="46392" x="5553075" y="3702050"/>
          <p14:tracePt t="46400" x="5570538" y="3711575"/>
          <p14:tracePt t="46408" x="5635625" y="3740150"/>
          <p14:tracePt t="46417" x="5672138" y="3748088"/>
          <p14:tracePt t="46425" x="5691188" y="3767138"/>
          <p14:tracePt t="46432" x="5737225" y="3803650"/>
          <p14:tracePt t="46441" x="5781675" y="3822700"/>
          <p14:tracePt t="46449" x="5800725" y="3822700"/>
          <p14:tracePt t="46456" x="5846763" y="3830638"/>
          <p14:tracePt t="46464" x="5883275" y="3849688"/>
          <p14:tracePt t="46480" x="5902325" y="3859213"/>
          <p14:tracePt t="46538" x="5919788" y="3886200"/>
          <p14:tracePt t="46546" x="5957888" y="3914775"/>
          <p14:tracePt t="46555" x="5975350" y="3941763"/>
          <p14:tracePt t="46565" x="6002338" y="3951288"/>
          <p14:tracePt t="46571" x="6030913" y="3968750"/>
          <p14:tracePt t="46577" x="6040438" y="3978275"/>
          <p14:tracePt t="46584" x="6048375" y="3987800"/>
          <p14:tracePt t="46721" x="6048375" y="4005263"/>
          <p14:tracePt t="46738" x="6040438" y="4014788"/>
          <p14:tracePt t="46754" x="6040438" y="4024313"/>
          <p14:tracePt t="46767" x="6040438" y="4043363"/>
          <p14:tracePt t="46773" x="6030913" y="4060825"/>
          <p14:tracePt t="46780" x="5994400" y="4079875"/>
          <p14:tracePt t="46794" x="5948363" y="4079875"/>
          <p14:tracePt t="46809" x="5929313" y="4087813"/>
          <p14:tracePt t="46817" x="5883275" y="4097338"/>
          <p14:tracePt t="46826" x="5827713" y="4097338"/>
          <p14:tracePt t="46833" x="5764213" y="4097338"/>
          <p14:tracePt t="46844" x="5681663" y="4097338"/>
          <p14:tracePt t="46849" x="5607050" y="4097338"/>
          <p14:tracePt t="46857" x="5470525" y="4097338"/>
          <p14:tracePt t="46865" x="5349875" y="4097338"/>
          <p14:tracePt t="46874" x="5267325" y="4097338"/>
          <p14:tracePt t="46881" x="5221288" y="4097338"/>
          <p14:tracePt t="46889" x="5203825" y="4116388"/>
          <p14:tracePt t="46897" x="5138738" y="4133850"/>
          <p14:tracePt t="46906" x="5102225" y="4133850"/>
          <p14:tracePt t="46913" x="5083175" y="4133850"/>
          <p14:tracePt t="46922" x="5046663" y="4133850"/>
          <p14:tracePt t="46939" x="5037138" y="4133850"/>
          <p14:tracePt t="46946" x="5010150" y="4133850"/>
          <p14:tracePt t="46955" x="5000625" y="4133850"/>
          <p14:tracePt t="46961" x="4973638" y="4133850"/>
          <p14:tracePt t="46978" x="4937125" y="4133850"/>
          <p14:tracePt t="46994" x="4881563" y="4116388"/>
          <p14:tracePt t="47009" x="4872038" y="4106863"/>
          <p14:tracePt t="47027" x="4835525" y="4097338"/>
          <p14:tracePt t="47033" x="4799013" y="4097338"/>
          <p14:tracePt t="47042" x="4789488" y="4097338"/>
          <p14:tracePt t="47058" x="4770438" y="4097338"/>
          <p14:tracePt t="47121" x="4762500" y="4087813"/>
          <p14:tracePt t="47130" x="4762500" y="4079875"/>
          <p14:tracePt t="47139" x="4762500" y="4070350"/>
          <p14:tracePt t="47146" x="4762500" y="4051300"/>
          <p14:tracePt t="47155" x="4770438" y="4043363"/>
          <p14:tracePt t="47178" x="4799013" y="4005263"/>
          <p14:tracePt t="47189" x="4808538" y="3997325"/>
          <p14:tracePt t="47195" x="4808538" y="3968750"/>
          <p14:tracePt t="47200" x="4835525" y="3922713"/>
          <p14:tracePt t="47208" x="4835525" y="3914775"/>
          <p14:tracePt t="47216" x="4845050" y="3876675"/>
          <p14:tracePt t="47224" x="4862513" y="3849688"/>
          <p14:tracePt t="47232" x="4872038" y="3840163"/>
          <p14:tracePt t="47240" x="4881563" y="3822700"/>
          <p14:tracePt t="47248" x="4908550" y="3803650"/>
          <p14:tracePt t="47256" x="4946650" y="3803650"/>
          <p14:tracePt t="47264" x="4973638" y="3784600"/>
          <p14:tracePt t="47272" x="4983163" y="3776663"/>
          <p14:tracePt t="47280" x="5000625" y="3776663"/>
          <p14:tracePt t="47288" x="5037138" y="3748088"/>
          <p14:tracePt t="47296" x="5056188" y="3748088"/>
          <p14:tracePt t="47304" x="5075238" y="3748088"/>
          <p14:tracePt t="47312" x="5129213" y="3748088"/>
          <p14:tracePt t="47320" x="5138738" y="3748088"/>
          <p14:tracePt t="47328" x="5165725" y="3740150"/>
          <p14:tracePt t="47336" x="5267325" y="3711575"/>
          <p14:tracePt t="47344" x="5295900" y="3730625"/>
          <p14:tracePt t="47353" x="5341938" y="3740150"/>
          <p14:tracePt t="47360" x="5349875" y="3740150"/>
          <p14:tracePt t="47369" x="5386388" y="3757613"/>
          <p14:tracePt t="47376" x="5405438" y="3757613"/>
          <p14:tracePt t="47384" x="5451475" y="3767138"/>
          <p14:tracePt t="47392" x="5487988" y="3767138"/>
          <p14:tracePt t="47408" x="5507038" y="3767138"/>
          <p14:tracePt t="47416" x="5580063" y="3767138"/>
          <p14:tracePt t="47424" x="5607050" y="3767138"/>
          <p14:tracePt t="47432" x="5616575" y="3767138"/>
          <p14:tracePt t="47440" x="5672138" y="3784600"/>
          <p14:tracePt t="47448" x="5718175" y="3794125"/>
          <p14:tracePt t="47456" x="5727700" y="3794125"/>
          <p14:tracePt t="47464" x="5754688" y="3794125"/>
          <p14:tracePt t="47472" x="5773738" y="3794125"/>
          <p14:tracePt t="47480" x="5800725" y="3794125"/>
          <p14:tracePt t="47496" x="5810250" y="3794125"/>
          <p14:tracePt t="47504" x="5819775" y="3803650"/>
          <p14:tracePt t="47520" x="5827713" y="3813175"/>
          <p14:tracePt t="47569" x="5837238" y="3822700"/>
          <p14:tracePt t="47584" x="5837238" y="3859213"/>
          <p14:tracePt t="47592" x="5837238" y="3876675"/>
          <p14:tracePt t="47608" x="5819775" y="3914775"/>
          <p14:tracePt t="47616" x="5810250" y="3922713"/>
          <p14:tracePt t="47624" x="5800725" y="3951288"/>
          <p14:tracePt t="47632" x="5791200" y="3968750"/>
          <p14:tracePt t="47640" x="5773738" y="3987800"/>
          <p14:tracePt t="47672" x="5727700" y="4014788"/>
          <p14:tracePt t="47681" x="5718175" y="4024313"/>
          <p14:tracePt t="47689" x="5681663" y="4051300"/>
          <p14:tracePt t="47697" x="5653088" y="4051300"/>
          <p14:tracePt t="47705" x="5616575" y="4070350"/>
          <p14:tracePt t="47730" x="5616575" y="4079875"/>
          <p14:tracePt t="47738" x="5607050" y="4097338"/>
          <p14:tracePt t="47746" x="5580063" y="4097338"/>
          <p14:tracePt t="47756" x="5561013" y="4097338"/>
          <p14:tracePt t="47762" x="5543550" y="4097338"/>
          <p14:tracePt t="47772" x="5497513" y="4097338"/>
          <p14:tracePt t="47777" x="5478463" y="4087813"/>
          <p14:tracePt t="47788" x="5432425" y="4079875"/>
          <p14:tracePt t="47796" x="5414963" y="4043363"/>
          <p14:tracePt t="47800" x="5359400" y="4043363"/>
          <p14:tracePt t="47808" x="5322888" y="4005263"/>
          <p14:tracePt t="47816" x="5257800" y="3997325"/>
          <p14:tracePt t="47824" x="5194300" y="3968750"/>
          <p14:tracePt t="47832" x="5129213" y="3968750"/>
          <p14:tracePt t="47840" x="5121275" y="3968750"/>
          <p14:tracePt t="47856" x="5102225" y="3959225"/>
          <p14:tracePt t="47864" x="5092700" y="3959225"/>
          <p14:tracePt t="47872" x="5046663" y="3959225"/>
          <p14:tracePt t="47880" x="5037138" y="3959225"/>
          <p14:tracePt t="47888" x="5029200" y="3959225"/>
          <p14:tracePt t="47896" x="5019675" y="3959225"/>
          <p14:tracePt t="47904" x="5010150" y="3959225"/>
          <p14:tracePt t="47912" x="5000625" y="3959225"/>
          <p14:tracePt t="47920" x="4983163" y="3968750"/>
          <p14:tracePt t="47928" x="4964113" y="3968750"/>
          <p14:tracePt t="47952" x="4964113" y="3951288"/>
          <p14:tracePt t="47961" x="4964113" y="3932238"/>
          <p14:tracePt t="47992" x="4964113" y="3922713"/>
          <p14:tracePt t="48000" x="4954588" y="3895725"/>
          <p14:tracePt t="48008" x="4946650" y="3895725"/>
          <p14:tracePt t="48016" x="4918075" y="3895725"/>
          <p14:tracePt t="48024" x="4908550" y="3895725"/>
          <p14:tracePt t="48032" x="4891088" y="3886200"/>
          <p14:tracePt t="48040" x="4872038" y="3886200"/>
          <p14:tracePt t="48048" x="4862513" y="3886200"/>
          <p14:tracePt t="48056" x="4854575" y="3886200"/>
          <p14:tracePt t="48064" x="4835525" y="3886200"/>
          <p14:tracePt t="48080" x="4826000" y="3876675"/>
          <p14:tracePt t="48088" x="4816475" y="3868738"/>
          <p14:tracePt t="48177" x="4816475" y="3859213"/>
          <p14:tracePt t="48210" x="4816475" y="3849688"/>
          <p14:tracePt t="48618" x="4816475" y="3840163"/>
          <p14:tracePt t="49812" x="4835525" y="3840163"/>
          <p14:tracePt t="50505" x="4826000" y="3840163"/>
          <p14:tracePt t="50514" x="4733925" y="3849688"/>
          <p14:tracePt t="50522" x="4687888" y="3868738"/>
          <p14:tracePt t="50530" x="4633913" y="3922713"/>
          <p14:tracePt t="50539" x="4624388" y="3932238"/>
          <p14:tracePt t="50545" x="4505325" y="3941763"/>
          <p14:tracePt t="50555" x="4357688" y="4005263"/>
          <p14:tracePt t="50560" x="4200525" y="4106863"/>
          <p14:tracePt t="50569" x="4164013" y="4143375"/>
          <p14:tracePt t="50576" x="4035425" y="4216400"/>
          <p14:tracePt t="50584" x="3879850" y="4281488"/>
          <p14:tracePt t="50592" x="3732213" y="4300538"/>
          <p14:tracePt t="50600" x="3594100" y="4327525"/>
          <p14:tracePt t="50608" x="3448050" y="4391025"/>
          <p14:tracePt t="50616" x="3346450" y="4410075"/>
          <p14:tracePt t="50625" x="3300413" y="4465638"/>
          <p14:tracePt t="50632" x="3254375" y="4475163"/>
          <p14:tracePt t="50640" x="3181350" y="4529138"/>
          <p14:tracePt t="50648" x="3098800" y="4575175"/>
          <p14:tracePt t="50657" x="3006725" y="4603750"/>
          <p14:tracePt t="50664" x="2905125" y="4649788"/>
          <p14:tracePt t="50673" x="2803525" y="4694238"/>
          <p14:tracePt t="50680" x="2711450" y="4749800"/>
          <p14:tracePt t="50688" x="2638425" y="4805363"/>
          <p14:tracePt t="50696" x="2573338" y="4832350"/>
          <p14:tracePt t="50704" x="2546350" y="4878388"/>
          <p14:tracePt t="50712" x="2500313" y="4924425"/>
          <p14:tracePt t="50720" x="2490788" y="4924425"/>
          <p14:tracePt t="50802" x="2463800" y="4933950"/>
          <p14:tracePt t="50810" x="2454275" y="4943475"/>
          <p14:tracePt t="50836" x="2444750" y="4960938"/>
          <p14:tracePt t="50849" x="2436813" y="4960938"/>
          <p14:tracePt t="50865" x="2427288" y="4970463"/>
          <p14:tracePt t="50874" x="2417763" y="4979988"/>
          <p14:tracePt t="50906" x="2417763" y="5026025"/>
          <p14:tracePt t="50914" x="2417763" y="5053013"/>
          <p14:tracePt t="50922" x="2417763" y="5072063"/>
          <p14:tracePt t="50929" x="2417763" y="5081588"/>
          <p14:tracePt t="50939" x="2417763" y="5099050"/>
          <p14:tracePt t="50945" x="2417763" y="5118100"/>
          <p14:tracePt t="51009" x="2417763" y="5145088"/>
          <p14:tracePt t="54106" x="2417763" y="5154613"/>
          <p14:tracePt t="54113" x="2408238" y="5164138"/>
          <p14:tracePt t="54122" x="2398713" y="5172075"/>
          <p14:tracePt t="54129" x="2381250" y="5181600"/>
          <p14:tracePt t="54162" x="2371725" y="5181600"/>
          <p14:tracePt t="54193" x="2362200" y="5191125"/>
          <p14:tracePt t="54410" x="2362200" y="5200650"/>
          <p14:tracePt t="54492" x="2371725" y="5200650"/>
          <p14:tracePt t="54500" x="2390775" y="5200650"/>
          <p14:tracePt t="54509" x="2408238" y="5200650"/>
          <p14:tracePt t="54516" x="2417763" y="5200650"/>
          <p14:tracePt t="54520" x="2427288" y="5200650"/>
          <p14:tracePt t="54528" x="2463800" y="5200650"/>
          <p14:tracePt t="54537" x="2509838" y="5200650"/>
          <p14:tracePt t="54544" x="2565400" y="5200650"/>
          <p14:tracePt t="54553" x="2611438" y="5200650"/>
          <p14:tracePt t="54560" x="2657475" y="5181600"/>
          <p14:tracePt t="54570" x="2693988" y="5181600"/>
          <p14:tracePt t="54576" x="2740025" y="5172075"/>
          <p14:tracePt t="54584" x="2776538" y="5172075"/>
          <p14:tracePt t="54592" x="2786063" y="5172075"/>
          <p14:tracePt t="54600" x="2803525" y="5164138"/>
          <p14:tracePt t="54608" x="2813050" y="5154613"/>
          <p14:tracePt t="54616" x="2832100" y="5154613"/>
          <p14:tracePt t="54624" x="2849563" y="5154613"/>
          <p14:tracePt t="54632" x="2886075" y="5135563"/>
          <p14:tracePt t="54640" x="2941638" y="5135563"/>
          <p14:tracePt t="54648" x="3024188" y="5118100"/>
          <p14:tracePt t="54656" x="3181350" y="5118100"/>
          <p14:tracePt t="54664" x="3300413" y="5118100"/>
          <p14:tracePt t="54672" x="3382963" y="5118100"/>
          <p14:tracePt t="54680" x="3448050" y="5126038"/>
          <p14:tracePt t="54689" x="3465513" y="5126038"/>
          <p14:tracePt t="54696" x="3521075" y="5126038"/>
          <p14:tracePt t="54704" x="3603625" y="5154613"/>
          <p14:tracePt t="54712" x="3649663" y="5154613"/>
          <p14:tracePt t="54720" x="3714750" y="5164138"/>
          <p14:tracePt t="54728" x="3768725" y="5164138"/>
          <p14:tracePt t="54736" x="3879850" y="5191125"/>
          <p14:tracePt t="54744" x="3916363" y="5191125"/>
          <p14:tracePt t="54753" x="3998913" y="5218113"/>
          <p14:tracePt t="54761" x="4017963" y="5218113"/>
          <p14:tracePt t="54769" x="4025900" y="5218113"/>
          <p14:tracePt t="54784" x="4044950" y="5227638"/>
          <p14:tracePt t="54792" x="4054475" y="5246688"/>
          <p14:tracePt t="54800" x="4071938" y="5246688"/>
          <p14:tracePt t="54808" x="4127500" y="5246688"/>
          <p14:tracePt t="54816" x="4127500" y="5283200"/>
          <p14:tracePt t="54824" x="4192588" y="5292725"/>
          <p14:tracePt t="54832" x="4238625" y="5329238"/>
          <p14:tracePt t="54840" x="4284663" y="5329238"/>
          <p14:tracePt t="54848" x="4348163" y="5329238"/>
          <p14:tracePt t="54856" x="4367213" y="5329238"/>
          <p14:tracePt t="54872" x="4413250" y="5329238"/>
          <p14:tracePt t="54879" x="4476750" y="5300663"/>
          <p14:tracePt t="54888" x="4541838" y="5273675"/>
          <p14:tracePt t="54896" x="4624388" y="5283200"/>
          <p14:tracePt t="54903" x="4651375" y="5283200"/>
          <p14:tracePt t="54911" x="4660900" y="5283200"/>
          <p14:tracePt t="54927" x="4679950" y="5283200"/>
          <p14:tracePt t="54938" x="4725988" y="5273675"/>
          <p14:tracePt t="54945" x="4762500" y="5254625"/>
          <p14:tracePt t="54955" x="4779963" y="5254625"/>
          <p14:tracePt t="54961" x="4808538" y="5254625"/>
          <p14:tracePt t="54972" x="4826000" y="5246688"/>
          <p14:tracePt t="54978" x="4862513" y="5246688"/>
          <p14:tracePt t="54985" x="4918075" y="5246688"/>
          <p14:tracePt t="54994" x="4927600" y="5246688"/>
          <p14:tracePt t="55002" x="5037138" y="5246688"/>
          <p14:tracePt t="55010" x="5121275" y="5254625"/>
          <p14:tracePt t="55017" x="5203825" y="5283200"/>
          <p14:tracePt t="55028" x="5303838" y="5300663"/>
          <p14:tracePt t="55033" x="5322888" y="5300663"/>
          <p14:tracePt t="55049" x="5386388" y="5338763"/>
          <p14:tracePt t="55056" x="5432425" y="5338763"/>
          <p14:tracePt t="55064" x="5470525" y="5338763"/>
          <p14:tracePt t="55072" x="5497513" y="5338763"/>
          <p14:tracePt t="55080" x="5524500" y="5338763"/>
          <p14:tracePt t="55088" x="5534025" y="5338763"/>
          <p14:tracePt t="55096" x="5543550" y="5338763"/>
          <p14:tracePt t="55128" x="5553075" y="5338763"/>
          <p14:tracePt t="55137" x="5616575" y="5346700"/>
          <p14:tracePt t="55144" x="5662613" y="5421313"/>
          <p14:tracePt t="55154" x="5699125" y="5467350"/>
          <p14:tracePt t="55171" x="5754688" y="5484813"/>
          <p14:tracePt t="55177" x="5827713" y="5540375"/>
          <p14:tracePt t="55208" x="5865813" y="5540375"/>
          <p14:tracePt t="55241" x="5883275" y="5540375"/>
          <p14:tracePt t="55273" x="5929313" y="5540375"/>
          <p14:tracePt t="55313" x="5938838" y="5540375"/>
          <p14:tracePt t="55361" x="5948363" y="5530850"/>
          <p14:tracePt t="55370" x="5957888" y="5530850"/>
          <p14:tracePt t="55393" x="5975350" y="5503863"/>
          <p14:tracePt t="55401" x="5984875" y="5484813"/>
          <p14:tracePt t="55410" x="6021388" y="5467350"/>
          <p14:tracePt t="55419" x="6021388" y="5448300"/>
          <p14:tracePt t="55426" x="6021388" y="5411788"/>
          <p14:tracePt t="55433" x="6030913" y="5392738"/>
          <p14:tracePt t="55442" x="6030913" y="5346700"/>
          <p14:tracePt t="55452" x="6030913" y="5329238"/>
          <p14:tracePt t="55457" x="6040438" y="5273675"/>
          <p14:tracePt t="55465" x="6057900" y="5237163"/>
          <p14:tracePt t="55473" x="6076950" y="5191125"/>
          <p14:tracePt t="55480" x="6103938" y="5154613"/>
          <p14:tracePt t="55488" x="6132513" y="5135563"/>
          <p14:tracePt t="55496" x="6149975" y="5118100"/>
          <p14:tracePt t="55505" x="6169025" y="5035550"/>
          <p14:tracePt t="55512" x="6186488" y="5026025"/>
          <p14:tracePt t="55520" x="6186488" y="5016500"/>
          <p14:tracePt t="55528" x="6205538" y="4970463"/>
          <p14:tracePt t="55537" x="6205538" y="4851400"/>
          <p14:tracePt t="55544" x="6205538" y="4841875"/>
          <p14:tracePt t="55553" x="6215063" y="4805363"/>
          <p14:tracePt t="55560" x="6215063" y="4740275"/>
          <p14:tracePt t="55570" x="6215063" y="4713288"/>
          <p14:tracePt t="55576" x="6215063" y="4676775"/>
          <p14:tracePt t="55584" x="6215063" y="4621213"/>
          <p14:tracePt t="55592" x="6215063" y="4603750"/>
          <p14:tracePt t="55600" x="6215063" y="4594225"/>
          <p14:tracePt t="55608" x="6215063" y="4584700"/>
          <p14:tracePt t="55616" x="6215063" y="4575175"/>
          <p14:tracePt t="55641" x="6215063" y="4557713"/>
          <p14:tracePt t="55769" x="6215063" y="4548188"/>
          <p14:tracePt t="55810" x="6205538" y="4548188"/>
          <p14:tracePt t="55825" x="6176963" y="4548188"/>
          <p14:tracePt t="55833" x="6149975" y="4529138"/>
          <p14:tracePt t="55842" x="6140450" y="4483100"/>
          <p14:tracePt t="55849" x="6132513" y="4456113"/>
          <p14:tracePt t="55857" x="6021388" y="4391025"/>
          <p14:tracePt t="55865" x="5929313" y="4327525"/>
          <p14:tracePt t="55874" x="5865813" y="4291013"/>
          <p14:tracePt t="55881" x="5810250" y="4216400"/>
          <p14:tracePt t="55889" x="5681663" y="4244975"/>
          <p14:tracePt t="55896" x="5662613" y="4225925"/>
          <p14:tracePt t="55905" x="5570538" y="4189413"/>
          <p14:tracePt t="55914" x="5534025" y="4189413"/>
          <p14:tracePt t="55920" x="5534025" y="4171950"/>
          <p14:tracePt t="55928" x="5386388" y="4152900"/>
          <p14:tracePt t="55937" x="5240338" y="4143375"/>
          <p14:tracePt t="55944" x="5148263" y="4143375"/>
          <p14:tracePt t="55953" x="5029200" y="4143375"/>
          <p14:tracePt t="55960" x="4946650" y="4162425"/>
          <p14:tracePt t="55970" x="4881563" y="4171950"/>
          <p14:tracePt t="55976" x="4816475" y="4189413"/>
          <p14:tracePt t="55985" x="4660900" y="4198938"/>
          <p14:tracePt t="55992" x="4505325" y="4198938"/>
          <p14:tracePt t="56000" x="4348163" y="4198938"/>
          <p14:tracePt t="56008" x="4265613" y="4198938"/>
          <p14:tracePt t="56016" x="4219575" y="4198938"/>
          <p14:tracePt t="56024" x="4146550" y="4198938"/>
          <p14:tracePt t="56032" x="4127500" y="4198938"/>
          <p14:tracePt t="56048" x="4110038" y="4198938"/>
          <p14:tracePt t="56056" x="4044950" y="4198938"/>
          <p14:tracePt t="56073" x="3962400" y="4208463"/>
          <p14:tracePt t="56080" x="3916363" y="4225925"/>
          <p14:tracePt t="56089" x="3897313" y="4244975"/>
          <p14:tracePt t="56096" x="3860800" y="4254500"/>
          <p14:tracePt t="56104" x="3787775" y="4291013"/>
          <p14:tracePt t="56113" x="3751263" y="4308475"/>
          <p14:tracePt t="56120" x="3741738" y="4318000"/>
          <p14:tracePt t="56128" x="3686175" y="4346575"/>
          <p14:tracePt t="56137" x="3603625" y="4373563"/>
          <p14:tracePt t="56144" x="3484563" y="4373563"/>
          <p14:tracePt t="56153" x="3419475" y="4383088"/>
          <p14:tracePt t="56160" x="3327400" y="4383088"/>
          <p14:tracePt t="56171" x="3263900" y="4383088"/>
          <p14:tracePt t="56177" x="3125788" y="4346575"/>
          <p14:tracePt t="56184" x="3060700" y="4346575"/>
          <p14:tracePt t="56193" x="3033713" y="4346575"/>
          <p14:tracePt t="56200" x="3024188" y="4346575"/>
          <p14:tracePt t="56216" x="3014663" y="4346575"/>
          <p14:tracePt t="56224" x="2960688" y="4337050"/>
          <p14:tracePt t="56232" x="2951163" y="4327525"/>
          <p14:tracePt t="56240" x="2924175" y="4327525"/>
          <p14:tracePt t="56248" x="2914650" y="4327525"/>
          <p14:tracePt t="56256" x="2886075" y="4327525"/>
          <p14:tracePt t="56264" x="2859088" y="4327525"/>
          <p14:tracePt t="56272" x="2849563" y="4327525"/>
          <p14:tracePt t="56289" x="2832100" y="4327525"/>
          <p14:tracePt t="56297" x="2794000" y="4318000"/>
          <p14:tracePt t="56314" x="2776538" y="4318000"/>
          <p14:tracePt t="56327" x="2757488" y="4291013"/>
          <p14:tracePt t="56332" x="2730500" y="4291013"/>
          <p14:tracePt t="56345" x="2703513" y="4291013"/>
          <p14:tracePt t="56369" x="2665413" y="4300538"/>
          <p14:tracePt t="56384" x="2628900" y="4308475"/>
          <p14:tracePt t="56400" x="2611438" y="4327525"/>
          <p14:tracePt t="56416" x="2601913" y="4337050"/>
          <p14:tracePt t="56424" x="2573338" y="4337050"/>
          <p14:tracePt t="56505" x="2565400" y="4346575"/>
          <p14:tracePt t="56657" x="2536825" y="4354513"/>
          <p14:tracePt t="56666" x="2519363" y="4354513"/>
          <p14:tracePt t="56674" x="2482850" y="4364038"/>
          <p14:tracePt t="56682" x="2463800" y="4383088"/>
          <p14:tracePt t="56689" x="2454275" y="4391025"/>
          <p14:tracePt t="57132" x="2454275" y="4410075"/>
          <p14:tracePt t="57142" x="2482850" y="4519613"/>
          <p14:tracePt t="57146" x="2482850" y="4657725"/>
          <p14:tracePt t="57176" x="2500313" y="4732338"/>
          <p14:tracePt t="57184" x="2527300" y="4749800"/>
          <p14:tracePt t="57192" x="2536825" y="4768850"/>
          <p14:tracePt t="57200" x="2536825" y="4786313"/>
          <p14:tracePt t="57224" x="2536825" y="4795838"/>
          <p14:tracePt t="57451" x="2527300" y="4851400"/>
          <p14:tracePt t="57458" x="2519363" y="4951413"/>
          <p14:tracePt t="57466" x="2509838" y="4979988"/>
          <p14:tracePt t="57473" x="2509838" y="5026025"/>
          <p14:tracePt t="57481" x="2509838" y="5072063"/>
          <p14:tracePt t="57491" x="2509838" y="5089525"/>
          <p14:tracePt t="57497" x="2509838" y="5099050"/>
          <p14:tracePt t="57506" x="2509838" y="5126038"/>
          <p14:tracePt t="57530" x="2509838" y="5135563"/>
          <p14:tracePt t="57561" x="2509838" y="5154613"/>
          <p14:tracePt t="57874" x="2509838" y="5164138"/>
          <p14:tracePt t="57881" x="2546350" y="5164138"/>
          <p14:tracePt t="57889" x="2711450" y="5126038"/>
          <p14:tracePt t="57897" x="2849563" y="5126038"/>
          <p14:tracePt t="57905" x="3024188" y="5099050"/>
          <p14:tracePt t="57912" x="3273425" y="5062538"/>
          <p14:tracePt t="57920" x="3448050" y="5026025"/>
          <p14:tracePt t="57928" x="3630613" y="5035550"/>
          <p14:tracePt t="57938" x="3686175" y="5035550"/>
          <p14:tracePt t="57944" x="3889375" y="5062538"/>
          <p14:tracePt t="57953" x="4164013" y="5099050"/>
          <p14:tracePt t="57960" x="4467225" y="5145088"/>
          <p14:tracePt t="57968" x="4532313" y="5181600"/>
          <p14:tracePt t="57976" x="4660900" y="5218113"/>
          <p14:tracePt t="57984" x="4881563" y="5246688"/>
          <p14:tracePt t="57992" x="5184775" y="5310188"/>
          <p14:tracePt t="58000" x="5332413" y="5375275"/>
          <p14:tracePt t="58008" x="5341938" y="5375275"/>
          <p14:tracePt t="58016" x="5461000" y="5411788"/>
          <p14:tracePt t="58024" x="5524500" y="5421313"/>
          <p14:tracePt t="58040" x="5681663" y="5438775"/>
          <p14:tracePt t="58048" x="5727700" y="5438775"/>
          <p14:tracePt t="58056" x="5781675" y="5438775"/>
          <p14:tracePt t="58064" x="5827713" y="5438775"/>
          <p14:tracePt t="58072" x="5892800" y="5438775"/>
          <p14:tracePt t="58080" x="5902325" y="5438775"/>
          <p14:tracePt t="58088" x="5919788" y="5429250"/>
          <p14:tracePt t="58104" x="5957888" y="5429250"/>
          <p14:tracePt t="58112" x="5994400" y="5429250"/>
          <p14:tracePt t="58120" x="6002338" y="5429250"/>
          <p14:tracePt t="58128" x="6048375" y="5429250"/>
          <p14:tracePt t="58139" x="6132513" y="5429250"/>
          <p14:tracePt t="58144" x="6232525" y="5448300"/>
          <p14:tracePt t="58153" x="6307138" y="5521325"/>
          <p14:tracePt t="58170" x="6370638" y="5521325"/>
          <p14:tracePt t="58184" x="6389688" y="5521325"/>
          <p14:tracePt t="58192" x="6397625" y="5521325"/>
          <p14:tracePt t="58482" x="6416675" y="5521325"/>
          <p14:tracePt t="58489" x="6426200" y="5503863"/>
          <p14:tracePt t="58497" x="6426200" y="5467350"/>
          <p14:tracePt t="58506" x="6426200" y="5438775"/>
          <p14:tracePt t="58515" x="6426200" y="5365750"/>
          <p14:tracePt t="58523" x="6426200" y="5319713"/>
          <p14:tracePt t="58529" x="6426200" y="5210175"/>
          <p14:tracePt t="58538" x="6426200" y="5154613"/>
          <p14:tracePt t="58546" x="6426200" y="5108575"/>
          <p14:tracePt t="58558" x="6426200" y="5016500"/>
          <p14:tracePt t="58564" x="6426200" y="4897438"/>
          <p14:tracePt t="58570" x="6426200" y="4878388"/>
          <p14:tracePt t="58593" x="6426200" y="4822825"/>
          <p14:tracePt t="58600" x="6426200" y="4814888"/>
          <p14:tracePt t="58608" x="6426200" y="4778375"/>
          <p14:tracePt t="58616" x="6416675" y="4732338"/>
          <p14:tracePt t="58624" x="6407150" y="4713288"/>
          <p14:tracePt t="58632" x="6397625" y="4649788"/>
          <p14:tracePt t="58640" x="6397625" y="4621213"/>
          <p14:tracePt t="58648" x="6397625" y="4603750"/>
          <p14:tracePt t="58672" x="6380163" y="4565650"/>
          <p14:tracePt t="58680" x="6380163" y="4557713"/>
          <p14:tracePt t="59410" x="6370638" y="4548188"/>
          <p14:tracePt t="59425" x="6343650" y="4511675"/>
          <p14:tracePt t="59434" x="6315075" y="4446588"/>
          <p14:tracePt t="59443" x="6288088" y="4354513"/>
          <p14:tracePt t="59451" x="6251575" y="4291013"/>
          <p14:tracePt t="59456" x="6242050" y="4244975"/>
          <p14:tracePt t="59480" x="6242050" y="4235450"/>
          <p14:tracePt t="59488" x="6176963" y="4179888"/>
          <p14:tracePt t="59496" x="6122988" y="4087813"/>
          <p14:tracePt t="59504" x="6076950" y="3968750"/>
          <p14:tracePt t="59512" x="6040438" y="3895725"/>
          <p14:tracePt t="59521" x="5975350" y="3776663"/>
          <p14:tracePt t="59528" x="5902325" y="3684588"/>
          <p14:tracePt t="59537" x="5873750" y="3638550"/>
          <p14:tracePt t="59544" x="5846763" y="3527425"/>
          <p14:tracePt t="59554" x="5810250" y="3481388"/>
          <p14:tracePt t="59560" x="5745163" y="3390900"/>
          <p14:tracePt t="59570" x="5737225" y="3362325"/>
          <p14:tracePt t="59577" x="5737225" y="3352800"/>
          <p14:tracePt t="59600" x="5727700" y="3344863"/>
          <p14:tracePt t="59609" x="5699125" y="3298825"/>
          <p14:tracePt t="59616" x="5699125" y="3279775"/>
          <p14:tracePt t="59624" x="5699125" y="3270250"/>
          <p14:tracePt t="59640" x="5699125" y="3252788"/>
          <p14:tracePt t="59648" x="5699125" y="3233738"/>
          <p14:tracePt t="59656" x="5672138" y="3197225"/>
          <p14:tracePt t="59696" x="5672138" y="3178175"/>
          <p14:tracePt t="59704" x="5672138" y="3141663"/>
          <p14:tracePt t="59712" x="5635625" y="3095625"/>
          <p14:tracePt t="59721" x="5635625" y="3078163"/>
          <p14:tracePt t="59728" x="5635625" y="3041650"/>
          <p14:tracePt t="59737" x="5635625" y="3022600"/>
          <p14:tracePt t="59744" x="5635625" y="3005138"/>
          <p14:tracePt t="59760" x="5635625" y="2986088"/>
          <p14:tracePt t="59776" x="5635625" y="2976563"/>
          <p14:tracePt t="59857" x="5635625" y="2967038"/>
          <p14:tracePt t="59891" x="5635625" y="2949575"/>
          <p14:tracePt t="59953" x="5635625" y="2913063"/>
          <p14:tracePt t="59961" x="5635625" y="2903538"/>
          <p14:tracePt t="60114" x="5635625" y="2894013"/>
          <p14:tracePt t="60161" x="5645150" y="2894013"/>
          <p14:tracePt t="60175" x="5653088" y="2894013"/>
          <p14:tracePt t="60200" x="5672138" y="2903538"/>
          <p14:tracePt t="60208" x="5691188" y="2913063"/>
          <p14:tracePt t="60216" x="5718175" y="2949575"/>
          <p14:tracePt t="60224" x="5764213" y="2986088"/>
          <p14:tracePt t="60232" x="5773738" y="2986088"/>
          <p14:tracePt t="60240" x="5791200" y="3005138"/>
          <p14:tracePt t="60248" x="5819775" y="3078163"/>
          <p14:tracePt t="60257" x="5892800" y="3187700"/>
          <p14:tracePt t="60264" x="5957888" y="3298825"/>
          <p14:tracePt t="60273" x="6030913" y="3398838"/>
          <p14:tracePt t="60280" x="6094413" y="3527425"/>
          <p14:tracePt t="60288" x="6176963" y="3740150"/>
          <p14:tracePt t="60296" x="6223000" y="3876675"/>
          <p14:tracePt t="60304" x="6269038" y="4005263"/>
          <p14:tracePt t="60312" x="6343650" y="4162425"/>
          <p14:tracePt t="60320" x="6343650" y="4281488"/>
          <p14:tracePt t="60328" x="6370638" y="4400550"/>
          <p14:tracePt t="60337" x="6380163" y="4446588"/>
          <p14:tracePt t="60344" x="6380163" y="4529138"/>
          <p14:tracePt t="60353" x="6380163" y="4575175"/>
          <p14:tracePt t="60360" x="6343650" y="4611688"/>
          <p14:tracePt t="60368" x="6334125" y="4657725"/>
          <p14:tracePt t="60377" x="6334125" y="4703763"/>
          <p14:tracePt t="60384" x="6324600" y="4722813"/>
          <p14:tracePt t="60392" x="6324600" y="4778375"/>
          <p14:tracePt t="60400" x="6324600" y="4814888"/>
          <p14:tracePt t="60408" x="6297613" y="4868863"/>
          <p14:tracePt t="60424" x="6288088" y="4887913"/>
          <p14:tracePt t="60432" x="6278563" y="4924425"/>
          <p14:tracePt t="60440" x="6242050" y="4943475"/>
          <p14:tracePt t="60448" x="6232525" y="4970463"/>
          <p14:tracePt t="60457" x="6215063" y="4997450"/>
          <p14:tracePt t="60464" x="6186488" y="5016500"/>
          <p14:tracePt t="60473" x="6176963" y="5081588"/>
          <p14:tracePt t="60480" x="6159500" y="5099050"/>
          <p14:tracePt t="60488" x="6132513" y="5164138"/>
          <p14:tracePt t="60496" x="6122988" y="5181600"/>
          <p14:tracePt t="60504" x="6113463" y="5191125"/>
          <p14:tracePt t="60513" x="6103938" y="5200650"/>
          <p14:tracePt t="60520" x="6103938" y="5210175"/>
          <p14:tracePt t="60697" x="6076950" y="5210175"/>
          <p14:tracePt t="60705" x="6067425" y="5191125"/>
          <p14:tracePt t="60713" x="6067425" y="5154613"/>
          <p14:tracePt t="60722" x="6067425" y="5118100"/>
          <p14:tracePt t="60728" x="6067425" y="5081588"/>
          <p14:tracePt t="60737" x="6067425" y="5035550"/>
          <p14:tracePt t="60744" x="6030913" y="5006975"/>
          <p14:tracePt t="60753" x="6021388" y="4979988"/>
          <p14:tracePt t="60761" x="6011863" y="4979988"/>
          <p14:tracePt t="60770" x="6002338" y="4960938"/>
          <p14:tracePt t="60776" x="6002338" y="4951413"/>
          <p14:tracePt t="60785" x="5994400" y="4924425"/>
          <p14:tracePt t="60873" x="5984875" y="4924425"/>
          <p14:tracePt t="61034" x="6040438" y="4924425"/>
          <p14:tracePt t="61041" x="6057900" y="4897438"/>
          <p14:tracePt t="61049" x="6094413" y="4832350"/>
          <p14:tracePt t="61057" x="6149975" y="4768850"/>
          <p14:tracePt t="61065" x="6232525" y="4657725"/>
          <p14:tracePt t="61074" x="6278563" y="4529138"/>
          <p14:tracePt t="61081" x="6307138" y="4391025"/>
          <p14:tracePt t="61089" x="6324600" y="4271963"/>
          <p14:tracePt t="61097" x="6389688" y="4070350"/>
          <p14:tracePt t="61107" x="6389688" y="3914775"/>
          <p14:tracePt t="61114" x="6389688" y="3757613"/>
          <p14:tracePt t="61120" x="6370638" y="3619500"/>
          <p14:tracePt t="61128" x="6307138" y="3490913"/>
          <p14:tracePt t="61137" x="6278563" y="3408363"/>
          <p14:tracePt t="61144" x="6232525" y="3262313"/>
          <p14:tracePt t="61153" x="6169025" y="3141663"/>
          <p14:tracePt t="61160" x="6140450" y="3059113"/>
          <p14:tracePt t="61168" x="6094413" y="2986088"/>
          <p14:tracePt t="61176" x="6094413" y="2940050"/>
          <p14:tracePt t="61184" x="6067425" y="2830513"/>
          <p14:tracePt t="61193" x="6011863" y="2709863"/>
          <p14:tracePt t="61201" x="5984875" y="2673350"/>
          <p14:tracePt t="61208" x="5957888" y="2617788"/>
          <p14:tracePt t="61216" x="5957888" y="2573338"/>
          <p14:tracePt t="61224" x="5938838" y="2527300"/>
          <p14:tracePt t="61232" x="5929313" y="2489200"/>
          <p14:tracePt t="61240" x="5919788" y="2462213"/>
          <p14:tracePt t="61248" x="5883275" y="2425700"/>
          <p14:tracePt t="61256" x="5883275" y="2379663"/>
          <p14:tracePt t="61264" x="5846763" y="2314575"/>
          <p14:tracePt t="61272" x="5837238" y="2287588"/>
          <p14:tracePt t="61280" x="5764213" y="2224088"/>
          <p14:tracePt t="61288" x="5764213" y="2214563"/>
          <p14:tracePt t="61305" x="5727700" y="2195513"/>
          <p14:tracePt t="61312" x="5699125" y="2168525"/>
          <p14:tracePt t="61320" x="5699125" y="2159000"/>
          <p14:tracePt t="61328" x="5699125" y="2132013"/>
          <p14:tracePt t="61336" x="5699125" y="2122488"/>
          <p14:tracePt t="61344" x="5699125" y="2112963"/>
          <p14:tracePt t="61353" x="5691188" y="2112963"/>
          <p14:tracePt t="61369" x="5681663" y="2112963"/>
          <p14:tracePt t="61376" x="5681663" y="2141538"/>
          <p14:tracePt t="61384" x="5672138" y="2149475"/>
          <p14:tracePt t="61397" x="5662613" y="2168525"/>
          <p14:tracePt t="61410" x="5662613" y="2185988"/>
          <p14:tracePt t="61416" x="5662613" y="2195513"/>
          <p14:tracePt t="61432" x="5662613" y="2205038"/>
          <p14:tracePt t="61440" x="5672138" y="2232025"/>
          <p14:tracePt t="61448" x="5681663" y="2241550"/>
          <p14:tracePt t="61456" x="5699125" y="2270125"/>
          <p14:tracePt t="61464" x="5718175" y="2297113"/>
          <p14:tracePt t="61472" x="5773738" y="2333625"/>
          <p14:tracePt t="61480" x="5856288" y="2370138"/>
          <p14:tracePt t="61488" x="5892800" y="2406650"/>
          <p14:tracePt t="61496" x="5911850" y="2406650"/>
          <p14:tracePt t="61504" x="5919788" y="2425700"/>
          <p14:tracePt t="61512" x="5984875" y="2481263"/>
          <p14:tracePt t="61520" x="6002338" y="2508250"/>
          <p14:tracePt t="61528" x="6057900" y="2573338"/>
          <p14:tracePt t="61536" x="6067425" y="2600325"/>
          <p14:tracePt t="61544" x="6113463" y="2692400"/>
          <p14:tracePt t="61553" x="6113463" y="2792413"/>
          <p14:tracePt t="61560" x="6132513" y="2857500"/>
          <p14:tracePt t="61569" x="6169025" y="2940050"/>
          <p14:tracePt t="61576" x="6186488" y="2986088"/>
          <p14:tracePt t="61584" x="6242050" y="3059113"/>
          <p14:tracePt t="61592" x="6315075" y="3151188"/>
          <p14:tracePt t="61600" x="6315075" y="3197225"/>
          <p14:tracePt t="61608" x="6315075" y="3252788"/>
          <p14:tracePt t="61616" x="6315075" y="3279775"/>
          <p14:tracePt t="61632" x="6307138" y="3298825"/>
          <p14:tracePt t="61640" x="6307138" y="3335338"/>
          <p14:tracePt t="61648" x="6307138" y="3398838"/>
          <p14:tracePt t="61656" x="6315075" y="3481388"/>
          <p14:tracePt t="61664" x="6315075" y="3536950"/>
          <p14:tracePt t="61672" x="6315075" y="3619500"/>
          <p14:tracePt t="61680" x="6315075" y="3757613"/>
          <p14:tracePt t="61688" x="6315075" y="3859213"/>
          <p14:tracePt t="61696" x="6315075" y="3951288"/>
          <p14:tracePt t="61704" x="6278563" y="4043363"/>
          <p14:tracePt t="61712" x="6223000" y="4125913"/>
          <p14:tracePt t="61720" x="6086475" y="4300538"/>
          <p14:tracePt t="61728" x="6057900" y="4419600"/>
          <p14:tracePt t="61736" x="5975350" y="4565650"/>
          <p14:tracePt t="61744" x="5929313" y="4667250"/>
          <p14:tracePt t="61753" x="5883275" y="4759325"/>
          <p14:tracePt t="61760" x="5856288" y="4841875"/>
          <p14:tracePt t="61769" x="5846763" y="4887913"/>
          <p14:tracePt t="61784" x="5837238" y="4897438"/>
          <p14:tracePt t="69594" x="5810250" y="4878388"/>
          <p14:tracePt t="69602" x="5773738" y="4822825"/>
          <p14:tracePt t="69610" x="5699125" y="4732338"/>
          <p14:tracePt t="69618" x="5599113" y="4621213"/>
          <p14:tracePt t="69627" x="5570538" y="4594225"/>
          <p14:tracePt t="69633" x="5570538" y="4584700"/>
          <p14:tracePt t="69640" x="5516563" y="4538663"/>
          <p14:tracePt t="69648" x="5461000" y="4483100"/>
          <p14:tracePt t="69656" x="5432425" y="4456113"/>
          <p14:tracePt t="69664" x="5386388" y="4400550"/>
          <p14:tracePt t="69672" x="5332413" y="4346575"/>
          <p14:tracePt t="69680" x="5322888" y="4337050"/>
          <p14:tracePt t="69688" x="5313363" y="4318000"/>
          <p14:tracePt t="69696" x="5295900" y="4300538"/>
          <p14:tracePt t="69712" x="5286375" y="4291013"/>
          <p14:tracePt t="69722" x="5276850" y="4281488"/>
          <p14:tracePt t="69737" x="5276850" y="4262438"/>
          <p14:tracePt t="69744" x="5267325" y="4262438"/>
          <p14:tracePt t="69760" x="5240338" y="4235450"/>
          <p14:tracePt t="69776" x="5240338" y="4225925"/>
          <p14:tracePt t="69865" x="5230813" y="4216400"/>
          <p14:tracePt t="69881" x="5203825" y="4208463"/>
          <p14:tracePt t="69892" x="5184775" y="4179888"/>
          <p14:tracePt t="69897" x="5148263" y="4152900"/>
          <p14:tracePt t="69906" x="5138738" y="4143375"/>
          <p14:tracePt t="69912" x="5102225" y="4106863"/>
          <p14:tracePt t="69923" x="5075238" y="4087813"/>
          <p14:tracePt t="69930" x="5046663" y="4070350"/>
          <p14:tracePt t="69937" x="5029200" y="4060825"/>
          <p14:tracePt t="69944" x="5000625" y="4043363"/>
          <p14:tracePt t="69954" x="4983163" y="4024313"/>
          <p14:tracePt t="69960" x="4973638" y="4014788"/>
          <p14:tracePt t="69993" x="4946650" y="4014788"/>
          <p14:tracePt t="70000" x="4927600" y="4005263"/>
          <p14:tracePt t="70033" x="4891088" y="4005263"/>
          <p14:tracePt t="70124" x="4854575" y="4005263"/>
          <p14:tracePt t="70177" x="4845050" y="4005263"/>
          <p14:tracePt t="72753" x="4862513" y="4005263"/>
          <p14:tracePt t="72761" x="4900613" y="4005263"/>
          <p14:tracePt t="72779" x="4964113" y="4005263"/>
          <p14:tracePt t="72786" x="5029200" y="4024313"/>
          <p14:tracePt t="72795" x="5111750" y="4024313"/>
          <p14:tracePt t="72801" x="5157788" y="4033838"/>
          <p14:tracePt t="72810" x="5194300" y="4087813"/>
          <p14:tracePt t="72817" x="5203825" y="4087813"/>
          <p14:tracePt t="72833" x="5249863" y="4097338"/>
          <p14:tracePt t="72842" x="5257800" y="4106863"/>
          <p14:tracePt t="72849" x="5303838" y="4106863"/>
          <p14:tracePt t="72929" x="5313363" y="4106863"/>
          <p14:tracePt t="72961" x="5322888" y="4116388"/>
          <p14:tracePt t="72985" x="5341938" y="4133850"/>
          <p14:tracePt t="72994" x="5349875" y="4133850"/>
          <p14:tracePt t="73024" x="5359400" y="4133850"/>
          <p14:tracePt t="73153" x="5378450" y="4133850"/>
          <p14:tracePt t="73186" x="5386388" y="4133850"/>
          <p14:tracePt t="73202" x="5395913" y="4133850"/>
          <p14:tracePt t="73241" x="5414963" y="4125913"/>
          <p14:tracePt t="73257" x="5441950" y="4125913"/>
          <p14:tracePt t="73865" x="5451475" y="4125913"/>
          <p14:tracePt t="73873" x="5451475" y="4116388"/>
          <p14:tracePt t="73881" x="5461000" y="4116388"/>
          <p14:tracePt t="73897" x="5461000" y="4106863"/>
          <p14:tracePt t="73945" x="5451475" y="4106863"/>
          <p14:tracePt t="74025" x="5451475" y="4087813"/>
          <p14:tracePt t="74033" x="5451475" y="4079875"/>
          <p14:tracePt t="74058" x="5451475" y="4060825"/>
          <p14:tracePt t="74081" x="5470525" y="4060825"/>
          <p14:tracePt t="74121" x="5497513" y="4051300"/>
          <p14:tracePt t="74138" x="5497513" y="4043363"/>
          <p14:tracePt t="74146" x="5497513" y="4033838"/>
          <p14:tracePt t="74162" x="5497513" y="4024313"/>
          <p14:tracePt t="74208" x="5507038" y="4014788"/>
          <p14:tracePt t="74633" x="5487988" y="4014788"/>
          <p14:tracePt t="74642" x="5432425" y="4014788"/>
          <p14:tracePt t="74649" x="5368925" y="4014788"/>
          <p14:tracePt t="74657" x="5295900" y="4014788"/>
          <p14:tracePt t="74665" x="5249863" y="4014788"/>
          <p14:tracePt t="74673" x="5157788" y="4014788"/>
          <p14:tracePt t="74681" x="5037138" y="4014788"/>
          <p14:tracePt t="74690" x="4973638" y="4024313"/>
          <p14:tracePt t="74697" x="4964113" y="4024313"/>
          <p14:tracePt t="74705" x="4927600" y="4024313"/>
          <p14:tracePt t="74713" x="4908550" y="4024313"/>
          <p14:tracePt t="74810" x="4891088" y="4024313"/>
          <p14:tracePt t="74817" x="4881563" y="4024313"/>
          <p14:tracePt t="75013" x="4872038" y="4024313"/>
          <p14:tracePt t="75025" x="4927600" y="4024313"/>
          <p14:tracePt t="75033" x="5102225" y="4033838"/>
          <p14:tracePt t="75042" x="5203825" y="4033838"/>
          <p14:tracePt t="75049" x="5322888" y="4033838"/>
          <p14:tracePt t="75058" x="5341938" y="4024313"/>
          <p14:tracePt t="75065" x="5395913" y="4024313"/>
          <p14:tracePt t="75074" x="5395913" y="3987800"/>
          <p14:tracePt t="75081" x="5432425" y="3959225"/>
          <p14:tracePt t="75089" x="5441950" y="3951288"/>
          <p14:tracePt t="75097" x="5461000" y="3951288"/>
          <p14:tracePt t="75107" x="5470525" y="3941763"/>
          <p14:tracePt t="75139" x="5478463" y="3941763"/>
          <p14:tracePt t="75157" x="5487988" y="3941763"/>
          <p14:tracePt t="75162" x="5507038" y="3941763"/>
          <p14:tracePt t="75857" x="5478463" y="3941763"/>
          <p14:tracePt t="75865" x="5395913" y="3941763"/>
          <p14:tracePt t="75873" x="5322888" y="3941763"/>
          <p14:tracePt t="75881" x="5257800" y="3941763"/>
          <p14:tracePt t="75889" x="5203825" y="3941763"/>
          <p14:tracePt t="75906" x="5157788" y="3941763"/>
          <p14:tracePt t="75922" x="5138738" y="3941763"/>
          <p14:tracePt t="75929" x="5121275" y="3941763"/>
          <p14:tracePt t="75954" x="5102225" y="3951288"/>
          <p14:tracePt t="75961" x="5092700" y="3951288"/>
          <p14:tracePt t="75971" x="5046663" y="3951288"/>
          <p14:tracePt t="75986" x="5019675" y="3951288"/>
          <p14:tracePt t="75993" x="4991100" y="3951288"/>
          <p14:tracePt t="76001" x="4954588" y="3951288"/>
          <p14:tracePt t="76009" x="4946650" y="3951288"/>
          <p14:tracePt t="76020" x="4918075" y="3951288"/>
          <p14:tracePt t="76026" x="4908550" y="3951288"/>
          <p14:tracePt t="76457" x="4954588" y="3968750"/>
          <p14:tracePt t="76465" x="5019675" y="3968750"/>
          <p14:tracePt t="76473" x="5138738" y="3968750"/>
          <p14:tracePt t="76482" x="5230813" y="3968750"/>
          <p14:tracePt t="76489" x="5240338" y="3968750"/>
          <p14:tracePt t="76497" x="5322888" y="3968750"/>
          <p14:tracePt t="76505" x="5395913" y="3968750"/>
          <p14:tracePt t="76512" x="5497513" y="3968750"/>
          <p14:tracePt t="76519" x="5534025" y="3968750"/>
          <p14:tracePt t="76528" x="5553075" y="3968750"/>
          <p14:tracePt t="76536" x="5561013" y="3968750"/>
          <p14:tracePt t="76552" x="5589588" y="3968750"/>
          <p14:tracePt t="76572" x="5599113" y="3968750"/>
          <p14:tracePt t="76577" x="5616575" y="3959225"/>
          <p14:tracePt t="76585" x="5626100" y="3959225"/>
          <p14:tracePt t="76593" x="5635625" y="3959225"/>
          <p14:tracePt t="76628" x="5672138" y="3959225"/>
          <p14:tracePt t="76636" x="5681663" y="3959225"/>
          <p14:tracePt t="78297" x="5635625" y="3968750"/>
          <p14:tracePt t="78305" x="5626100" y="3978275"/>
          <p14:tracePt t="78314" x="5599113" y="4005263"/>
          <p14:tracePt t="78323" x="5487988" y="4070350"/>
          <p14:tracePt t="78329" x="5414963" y="4143375"/>
          <p14:tracePt t="78339" x="5341938" y="4244975"/>
          <p14:tracePt t="78345" x="5286375" y="4318000"/>
          <p14:tracePt t="78355" x="5240338" y="4383088"/>
          <p14:tracePt t="78361" x="5165725" y="4475163"/>
          <p14:tracePt t="78372" x="5102225" y="4603750"/>
          <p14:tracePt t="78378" x="5075238" y="4621213"/>
          <p14:tracePt t="78505" x="5075238" y="4630738"/>
          <p14:tracePt t="78522" x="5075238" y="4640263"/>
          <p14:tracePt t="78529" x="5075238" y="4676775"/>
          <p14:tracePt t="78537" x="5075238" y="4686300"/>
          <p14:tracePt t="78570" x="5075238" y="4694238"/>
          <p14:tracePt t="78578" x="5075238" y="4703763"/>
          <p14:tracePt t="78601" x="5075238" y="4732338"/>
          <p14:tracePt t="78609" x="5065713" y="4749800"/>
          <p14:tracePt t="78617" x="5037138" y="4778375"/>
          <p14:tracePt t="78627" x="5019675" y="4795838"/>
          <p14:tracePt t="78633" x="5010150" y="4805363"/>
          <p14:tracePt t="78642" x="5000625" y="4805363"/>
          <p14:tracePt t="78666" x="4964113" y="4832350"/>
          <p14:tracePt t="78672" x="4872038" y="4906963"/>
          <p14:tracePt t="78681" x="4779963" y="5016500"/>
          <p14:tracePt t="78688" x="4633913" y="5118100"/>
          <p14:tracePt t="78696" x="4522788" y="5246688"/>
          <p14:tracePt t="78704" x="4375150" y="5338763"/>
          <p14:tracePt t="78712" x="4265613" y="5402263"/>
          <p14:tracePt t="78720" x="4164013" y="5429250"/>
          <p14:tracePt t="78728" x="4100513" y="5457825"/>
          <p14:tracePt t="78737" x="4064000" y="5457825"/>
          <p14:tracePt t="78753" x="4008438" y="5457825"/>
          <p14:tracePt t="78760" x="3925888" y="5438775"/>
          <p14:tracePt t="78769" x="3843338" y="5429250"/>
          <p14:tracePt t="78776" x="3814763" y="5429250"/>
          <p14:tracePt t="78784" x="3759200" y="5429250"/>
          <p14:tracePt t="78792" x="3741738" y="5429250"/>
          <p14:tracePt t="78800" x="3649663" y="5429250"/>
          <p14:tracePt t="78808" x="3530600" y="5429250"/>
          <p14:tracePt t="78816" x="3448050" y="5438775"/>
          <p14:tracePt t="78824" x="3355975" y="5438775"/>
          <p14:tracePt t="78832" x="3309938" y="5438775"/>
          <p14:tracePt t="78840" x="3281363" y="5429250"/>
          <p14:tracePt t="78848" x="3254375" y="5429250"/>
          <p14:tracePt t="78864" x="3273425" y="5429250"/>
          <p14:tracePt t="78929" x="3273425" y="5421313"/>
          <p14:tracePt t="78937" x="3263900" y="5411788"/>
          <p14:tracePt t="79009" x="3235325" y="5392738"/>
          <p14:tracePt t="79018" x="3227388" y="5392738"/>
          <p14:tracePt t="79026" x="3162300" y="5356225"/>
          <p14:tracePt t="79033" x="3098800" y="5356225"/>
          <p14:tracePt t="79042" x="3052763" y="5346700"/>
          <p14:tracePt t="79049" x="2987675" y="5338763"/>
          <p14:tracePt t="79057" x="2941638" y="5319713"/>
          <p14:tracePt t="79067" x="2895600" y="5319713"/>
          <p14:tracePt t="79075" x="2868613" y="5319713"/>
          <p14:tracePt t="79083" x="2832100" y="5300663"/>
          <p14:tracePt t="79128" x="2813050" y="5300663"/>
          <p14:tracePt t="79137" x="2786063" y="5300663"/>
          <p14:tracePt t="79274" x="2794000" y="5264150"/>
          <p14:tracePt t="79281" x="2878138" y="5246688"/>
          <p14:tracePt t="79291" x="2932113" y="5246688"/>
          <p14:tracePt t="79305" x="2978150" y="5246688"/>
          <p14:tracePt t="79313" x="3043238" y="5227638"/>
          <p14:tracePt t="79322" x="3089275" y="5218113"/>
          <p14:tracePt t="79329" x="3171825" y="5191125"/>
          <p14:tracePt t="79339" x="3181350" y="5191125"/>
          <p14:tracePt t="79345" x="3227388" y="5200650"/>
          <p14:tracePt t="79361" x="3254375" y="5200650"/>
          <p14:tracePt t="79372" x="3263900" y="5200650"/>
          <p14:tracePt t="79388" x="3309938" y="5200650"/>
          <p14:tracePt t="79393" x="3363913" y="5200650"/>
          <p14:tracePt t="79401" x="3502025" y="5210175"/>
          <p14:tracePt t="79410" x="3622675" y="5237163"/>
          <p14:tracePt t="79417" x="3676650" y="5254625"/>
          <p14:tracePt t="79425" x="3851275" y="5310188"/>
          <p14:tracePt t="79433" x="4146550" y="5429250"/>
          <p14:tracePt t="79441" x="4532313" y="5475288"/>
          <p14:tracePt t="79449" x="5148263" y="5576888"/>
          <p14:tracePt t="79457" x="5313363" y="5557838"/>
          <p14:tracePt t="79465" x="5699125" y="5557838"/>
          <p14:tracePt t="79474" x="6094413" y="5557838"/>
          <p14:tracePt t="79480" x="6288088" y="5557838"/>
          <p14:tracePt t="79488" x="6472238" y="5595938"/>
          <p14:tracePt t="79496" x="6499225" y="5595938"/>
          <p14:tracePt t="79761" x="6462713" y="5595938"/>
          <p14:tracePt t="79771" x="6443663" y="5567363"/>
          <p14:tracePt t="79778" x="6416675" y="5549900"/>
          <p14:tracePt t="79786" x="6416675" y="5521325"/>
          <p14:tracePt t="79826" x="6361113" y="5494338"/>
          <p14:tracePt t="79857" x="6361113" y="5484813"/>
          <p14:tracePt t="79865" x="6315075" y="5475288"/>
          <p14:tracePt t="79884" x="6307138" y="5494338"/>
          <p14:tracePt t="79892" x="6269038" y="5494338"/>
          <p14:tracePt t="79896" x="6215063" y="5475288"/>
          <p14:tracePt t="79905" x="6215063" y="5457825"/>
          <p14:tracePt t="79928" x="6196013" y="5457825"/>
          <p14:tracePt t="79937" x="6169025" y="5448300"/>
          <p14:tracePt t="79944" x="6122988" y="5448300"/>
          <p14:tracePt t="79953" x="6103938" y="5438775"/>
          <p14:tracePt t="79969" x="6076950" y="5438775"/>
          <p14:tracePt t="79976" x="6067425" y="5438775"/>
          <p14:tracePt t="79984" x="6057900" y="5438775"/>
          <p14:tracePt t="80008" x="6048375" y="5457825"/>
          <p14:tracePt t="80057" x="6040438" y="5457825"/>
          <p14:tracePt t="80065" x="6040438" y="5467350"/>
          <p14:tracePt t="80083" x="6021388" y="5475288"/>
          <p14:tracePt t="80089" x="5984875" y="5475288"/>
          <p14:tracePt t="80120" x="5957888" y="5475288"/>
          <p14:tracePt t="80137" x="5929313" y="5475288"/>
          <p14:tracePt t="80145" x="5902325" y="5475288"/>
          <p14:tracePt t="80155" x="5873750" y="5475288"/>
          <p14:tracePt t="80170" x="5819775" y="5475288"/>
          <p14:tracePt t="80176" x="5718175" y="5475288"/>
          <p14:tracePt t="80184" x="5561013" y="5475288"/>
          <p14:tracePt t="80192" x="5386388" y="5475288"/>
          <p14:tracePt t="80200" x="5000625" y="5475288"/>
          <p14:tracePt t="80208" x="4595813" y="5475288"/>
          <p14:tracePt t="80216" x="3971925" y="5356225"/>
          <p14:tracePt t="80224" x="3603625" y="5329238"/>
          <p14:tracePt t="80232" x="3392488" y="5329238"/>
          <p14:tracePt t="80240" x="3189288" y="5329238"/>
          <p14:tracePt t="80248" x="3014663" y="5300663"/>
          <p14:tracePt t="80256" x="2895600" y="5283200"/>
          <p14:tracePt t="80264" x="2776538" y="5283200"/>
          <p14:tracePt t="80272" x="2674938" y="5283200"/>
          <p14:tracePt t="80280" x="2638425" y="5283200"/>
          <p14:tracePt t="80289" x="2573338" y="5283200"/>
          <p14:tracePt t="80296" x="2565400" y="5283200"/>
          <p14:tracePt t="80304" x="2500313" y="5283200"/>
          <p14:tracePt t="80312" x="2362200" y="5283200"/>
          <p14:tracePt t="80320" x="2279650" y="5264150"/>
          <p14:tracePt t="80328" x="2178050" y="5227638"/>
          <p14:tracePt t="80337" x="1939925" y="5227638"/>
          <p14:tracePt t="80344" x="1636713" y="5181600"/>
          <p14:tracePt t="80353" x="1341438" y="5164138"/>
          <p14:tracePt t="80360" x="1258888" y="5135563"/>
          <p14:tracePt t="80370" x="1139825" y="5154613"/>
          <p14:tracePt t="80376" x="1057275" y="5154613"/>
          <p14:tracePt t="80384" x="1011238" y="5145088"/>
          <p14:tracePt t="80392" x="1001713" y="5145088"/>
          <p14:tracePt t="80416" x="992188" y="5145088"/>
          <p14:tracePt t="80514" x="992188" y="5135563"/>
          <p14:tracePt t="80521" x="1047750" y="5135563"/>
          <p14:tracePt t="80529" x="1139825" y="5135563"/>
          <p14:tracePt t="80539" x="1268413" y="5154613"/>
          <p14:tracePt t="80545" x="1360488" y="5154613"/>
          <p14:tracePt t="80555" x="1443038" y="5172075"/>
          <p14:tracePt t="80561" x="1608138" y="5181600"/>
          <p14:tracePt t="80572" x="1857375" y="5237163"/>
          <p14:tracePt t="80578" x="2187575" y="5227638"/>
          <p14:tracePt t="80585" x="2417763" y="5191125"/>
          <p14:tracePt t="80593" x="2905125" y="5172075"/>
          <p14:tracePt t="80601" x="3319463" y="5126038"/>
          <p14:tracePt t="80610" x="3889375" y="5072063"/>
          <p14:tracePt t="80617" x="4403725" y="4970463"/>
          <p14:tracePt t="80625" x="4467225" y="4914900"/>
          <p14:tracePt t="80633" x="4826000" y="4897438"/>
          <p14:tracePt t="80644" x="5295900" y="4951413"/>
          <p14:tracePt t="80648" x="5691188" y="4951413"/>
          <p14:tracePt t="80656" x="6021388" y="4979988"/>
          <p14:tracePt t="80664" x="6269038" y="4979988"/>
          <p14:tracePt t="80672" x="6361113" y="5035550"/>
          <p14:tracePt t="80689" x="6426200" y="5035550"/>
          <p14:tracePt t="80698" x="6508750" y="5035550"/>
          <p14:tracePt t="80704" x="6545263" y="5035550"/>
          <p14:tracePt t="80746" x="6545263" y="5026025"/>
          <p14:tracePt t="80762" x="6545263" y="5016500"/>
          <p14:tracePt t="80771" x="6545263" y="5006975"/>
          <p14:tracePt t="80786" x="6545263" y="4979988"/>
          <p14:tracePt t="80802" x="6545263" y="4960938"/>
          <p14:tracePt t="80849" x="6554788" y="4943475"/>
          <p14:tracePt t="80857" x="6564313" y="4933950"/>
          <p14:tracePt t="80865" x="6572250" y="4933950"/>
          <p14:tracePt t="81434" x="6572250" y="4924425"/>
          <p14:tracePt t="82107" x="6572250" y="4914900"/>
          <p14:tracePt t="82561" x="6518275" y="4914900"/>
          <p14:tracePt t="82579" x="6508750" y="4924425"/>
          <p14:tracePt t="82732" x="6499225" y="4933950"/>
          <p14:tracePt t="82769" x="6489700" y="4914900"/>
          <p14:tracePt t="82778" x="6481763" y="4897438"/>
          <p14:tracePt t="82786" x="6472238" y="4878388"/>
          <p14:tracePt t="82794" x="6472238" y="4832350"/>
          <p14:tracePt t="82801" x="6472238" y="4759325"/>
          <p14:tracePt t="82808" x="6472238" y="4713288"/>
          <p14:tracePt t="82816" x="6472238" y="4657725"/>
          <p14:tracePt t="82840" x="6481763" y="4630738"/>
          <p14:tracePt t="82864" x="6535738" y="4565650"/>
          <p14:tracePt t="82872" x="6545263" y="4565650"/>
          <p14:tracePt t="82896" x="6554788" y="4565650"/>
          <p14:tracePt t="82904" x="6610350" y="4502150"/>
          <p14:tracePt t="82912" x="6729413" y="4446588"/>
          <p14:tracePt t="82922" x="6821488" y="4364038"/>
          <p14:tracePt t="82930" x="6838950" y="4346575"/>
          <p14:tracePt t="82937" x="6913563" y="4262438"/>
          <p14:tracePt t="82944" x="7032625" y="4189413"/>
          <p14:tracePt t="82954" x="7105650" y="4133850"/>
          <p14:tracePt t="82960" x="7124700" y="4106863"/>
          <p14:tracePt t="82969" x="7161213" y="4097338"/>
          <p14:tracePt t="82977" x="7180263" y="4097338"/>
          <p14:tracePt t="83008" x="7180263" y="4125913"/>
          <p14:tracePt t="83249" x="7197725" y="4125913"/>
          <p14:tracePt t="83257" x="7354888" y="4070350"/>
          <p14:tracePt t="83265" x="7539038" y="4005263"/>
          <p14:tracePt t="83273" x="7934325" y="3941763"/>
          <p14:tracePt t="83282" x="8116888" y="38766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8|17.2|29.1"/>
</p:tagLst>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標準デザイン">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3537</TotalTime>
  <Words>1913</Words>
  <Application>Microsoft Office PowerPoint</Application>
  <PresentationFormat>ユーザー設定</PresentationFormat>
  <Paragraphs>358</Paragraphs>
  <Slides>29</Slides>
  <Notes>16</Notes>
  <HiddenSlides>0</HiddenSlides>
  <MMClips>28</MMClips>
  <ScaleCrop>false</ScaleCrop>
  <HeadingPairs>
    <vt:vector size="6" baseType="variant">
      <vt:variant>
        <vt:lpstr>使用されているフォント</vt:lpstr>
      </vt:variant>
      <vt:variant>
        <vt:i4>5</vt:i4>
      </vt:variant>
      <vt:variant>
        <vt:lpstr>テーマ</vt:lpstr>
      </vt:variant>
      <vt:variant>
        <vt:i4>4</vt:i4>
      </vt:variant>
      <vt:variant>
        <vt:lpstr>スライド タイトル</vt:lpstr>
      </vt:variant>
      <vt:variant>
        <vt:i4>29</vt:i4>
      </vt:variant>
    </vt:vector>
  </HeadingPairs>
  <TitlesOfParts>
    <vt:vector size="38" baseType="lpstr">
      <vt:lpstr>ＭＳ Ｐゴシック</vt:lpstr>
      <vt:lpstr>Arial</vt:lpstr>
      <vt:lpstr>Calibri</vt:lpstr>
      <vt:lpstr>Symbol</vt:lpstr>
      <vt:lpstr>Times New Roman</vt:lpstr>
      <vt:lpstr>1_Office テーマ</vt:lpstr>
      <vt:lpstr>2_Office テーマ</vt:lpstr>
      <vt:lpstr>標準デザイン</vt:lpstr>
      <vt:lpstr>3_Office テーマ</vt:lpstr>
      <vt:lpstr>気候モデリング特論 10. 大気モデルにおける数値解法</vt:lpstr>
      <vt:lpstr>目標と目次</vt:lpstr>
      <vt:lpstr>プリミティブ方程式モデル（x, y, p）</vt:lpstr>
      <vt:lpstr>鉛直p速度（dp/dt=ω）</vt:lpstr>
      <vt:lpstr>PowerPoint プレゼンテーション</vt:lpstr>
      <vt:lpstr>水平方向の離散化：スペクトル法</vt:lpstr>
      <vt:lpstr>PowerPoint プレゼンテーション</vt:lpstr>
      <vt:lpstr>PowerPoint プレゼンテーション</vt:lpstr>
      <vt:lpstr>PowerPoint プレゼンテーション</vt:lpstr>
      <vt:lpstr> 1次元線形移流方程式</vt:lpstr>
      <vt:lpstr>PowerPoint プレゼンテーション</vt:lpstr>
      <vt:lpstr>離散フーリエ変換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1次元非線形移流方程式</vt:lpstr>
      <vt:lpstr>球面調和関数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鉛直座標</vt:lpstr>
      <vt:lpstr>PowerPoint プレゼンテーション</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Lecture in Atmosphere-Ocean Physics (Part II: Ocean)</dc:title>
  <dc:creator>myoshimo</dc:creator>
  <cp:lastModifiedBy>川島正行</cp:lastModifiedBy>
  <cp:revision>391</cp:revision>
  <cp:lastPrinted>2019-12-18T09:40:44Z</cp:lastPrinted>
  <dcterms:created xsi:type="dcterms:W3CDTF">2015-02-05T08:50:35Z</dcterms:created>
  <dcterms:modified xsi:type="dcterms:W3CDTF">2020-12-16T08:36:27Z</dcterms:modified>
</cp:coreProperties>
</file>